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10.xml" ContentType="application/vnd.openxmlformats-officedocument.presentationml.notesSlide+xml"/>
  <Override PartName="/ppt/tags/tag15.xml" ContentType="application/vnd.openxmlformats-officedocument.presentationml.tags+xml"/>
  <Override PartName="/ppt/notesSlides/notesSlide11.xml" ContentType="application/vnd.openxmlformats-officedocument.presentationml.notesSlide+xml"/>
  <Override PartName="/ppt/tags/tag16.xml" ContentType="application/vnd.openxmlformats-officedocument.presentationml.tags+xml"/>
  <Override PartName="/ppt/notesSlides/notesSlide12.xml" ContentType="application/vnd.openxmlformats-officedocument.presentationml.notesSlide+xml"/>
  <Override PartName="/ppt/tags/tag17.xml" ContentType="application/vnd.openxmlformats-officedocument.presentationml.tags+xml"/>
  <Override PartName="/ppt/notesSlides/notesSlide13.xml" ContentType="application/vnd.openxmlformats-officedocument.presentationml.notesSlide+xml"/>
  <Override PartName="/ppt/tags/tag18.xml" ContentType="application/vnd.openxmlformats-officedocument.presentationml.tags+xml"/>
  <Override PartName="/ppt/notesSlides/notesSlide14.xml" ContentType="application/vnd.openxmlformats-officedocument.presentationml.notesSlide+xml"/>
  <Override PartName="/ppt/tags/tag19.xml" ContentType="application/vnd.openxmlformats-officedocument.presentationml.tags+xml"/>
  <Override PartName="/ppt/notesSlides/notesSlide15.xml" ContentType="application/vnd.openxmlformats-officedocument.presentationml.notesSlide+xml"/>
  <Override PartName="/ppt/tags/tag2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6"/>
  </p:notesMasterIdLst>
  <p:sldIdLst>
    <p:sldId id="256" r:id="rId5"/>
    <p:sldId id="3751" r:id="rId6"/>
    <p:sldId id="2185" r:id="rId7"/>
    <p:sldId id="3604" r:id="rId8"/>
    <p:sldId id="1830" r:id="rId9"/>
    <p:sldId id="1831" r:id="rId10"/>
    <p:sldId id="8268" r:id="rId11"/>
    <p:sldId id="3635" r:id="rId12"/>
    <p:sldId id="2253" r:id="rId13"/>
    <p:sldId id="2436" r:id="rId14"/>
    <p:sldId id="8273" r:id="rId15"/>
    <p:sldId id="3633" r:id="rId16"/>
    <p:sldId id="3631" r:id="rId17"/>
    <p:sldId id="3630" r:id="rId18"/>
    <p:sldId id="803" r:id="rId19"/>
    <p:sldId id="804" r:id="rId20"/>
    <p:sldId id="8278" r:id="rId21"/>
    <p:sldId id="1639" r:id="rId22"/>
    <p:sldId id="8262" r:id="rId23"/>
    <p:sldId id="1638" r:id="rId24"/>
    <p:sldId id="8274" r:id="rId25"/>
    <p:sldId id="8261" r:id="rId26"/>
    <p:sldId id="8260" r:id="rId27"/>
    <p:sldId id="8287" r:id="rId28"/>
    <p:sldId id="8280" r:id="rId29"/>
    <p:sldId id="8282" r:id="rId30"/>
    <p:sldId id="8283" r:id="rId31"/>
    <p:sldId id="8284" r:id="rId32"/>
    <p:sldId id="8285" r:id="rId33"/>
    <p:sldId id="8286" r:id="rId34"/>
    <p:sldId id="826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2628"/>
    <a:srgbClr val="1E285B"/>
    <a:srgbClr val="060E9F"/>
    <a:srgbClr val="FEC6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4075"/>
    <p:restoredTop sz="94674"/>
  </p:normalViewPr>
  <p:slideViewPr>
    <p:cSldViewPr snapToGrid="0" snapToObjects="1">
      <p:cViewPr varScale="1">
        <p:scale>
          <a:sx n="103" d="100"/>
          <a:sy n="103" d="100"/>
        </p:scale>
        <p:origin x="114"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FEEB94-4FDB-4E02-8CB2-7AD042AE767C}" type="datetimeFigureOut">
              <a:rPr lang="en-US" smtClean="0"/>
              <a:t>2/7/2019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8CFFB6-C05A-4BC6-A823-222ACA836CF3}" type="slidenum">
              <a:rPr lang="en-US" smtClean="0"/>
              <a:t>‹#›</a:t>
            </a:fld>
            <a:endParaRPr lang="en-US"/>
          </a:p>
        </p:txBody>
      </p:sp>
    </p:spTree>
    <p:extLst>
      <p:ext uri="{BB962C8B-B14F-4D97-AF65-F5344CB8AC3E}">
        <p14:creationId xmlns:p14="http://schemas.microsoft.com/office/powerpoint/2010/main" val="411444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We’ll be looking Model Driven &amp; Canvas based PowerApps, comparing and contrasting their strengths and weaknesses. All throughout the discussion we’ll see how these citizen developed apps can benefit your business.</a:t>
            </a:r>
            <a:endParaRPr lang="en-US" dirty="0"/>
          </a:p>
        </p:txBody>
      </p:sp>
      <p:sp>
        <p:nvSpPr>
          <p:cNvPr id="4" name="Slide Number Placeholder 3"/>
          <p:cNvSpPr>
            <a:spLocks noGrp="1"/>
          </p:cNvSpPr>
          <p:nvPr>
            <p:ph type="sldNum" sz="quarter" idx="5"/>
          </p:nvPr>
        </p:nvSpPr>
        <p:spPr/>
        <p:txBody>
          <a:bodyPr/>
          <a:lstStyle/>
          <a:p>
            <a:fld id="{6A8CFFB6-C05A-4BC6-A823-222ACA836CF3}" type="slidenum">
              <a:rPr lang="en-US" smtClean="0"/>
              <a:t>1</a:t>
            </a:fld>
            <a:endParaRPr lang="en-US"/>
          </a:p>
        </p:txBody>
      </p:sp>
    </p:spTree>
    <p:extLst>
      <p:ext uri="{BB962C8B-B14F-4D97-AF65-F5344CB8AC3E}">
        <p14:creationId xmlns:p14="http://schemas.microsoft.com/office/powerpoint/2010/main" val="13324954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939CF7E-134C-4B4A-9853-17D7568CBCC2}" type="datetime8">
              <a:rPr kumimoji="0" lang="en-US" sz="1200" b="0" i="0" u="none" strike="noStrike" kern="1200" cap="none" spc="0" normalizeH="0" baseline="0" noProof="0" smtClean="0">
                <a:ln>
                  <a:noFill/>
                </a:ln>
                <a:solidFill>
                  <a:prstClr val="black"/>
                </a:solidFill>
                <a:effectLst/>
                <a:uLnTx/>
                <a:uFillTx/>
                <a:latin typeface="Segoe UI" pitchFamily="34" charset="0"/>
                <a:ea typeface="Arial Unicode MS" pitchFamily="34" charset="-128"/>
                <a:cs typeface="Arial Unicode MS" pitchFamily="34" charset="-128"/>
              </a:rPr>
              <a:pPr marL="0" marR="0" lvl="0" indent="0" algn="r" defTabSz="932742" rtl="0" eaLnBrk="1" fontAlgn="auto" latinLnBrk="0" hangingPunct="1">
                <a:lnSpc>
                  <a:spcPct val="100000"/>
                </a:lnSpc>
                <a:spcBef>
                  <a:spcPts val="0"/>
                </a:spcBef>
                <a:spcAft>
                  <a:spcPts val="0"/>
                </a:spcAft>
                <a:buClrTx/>
                <a:buSzTx/>
                <a:buFontTx/>
                <a:buNone/>
                <a:tabLst/>
                <a:defRPr/>
              </a:pPr>
              <a:t>2/7/2019 9:28 PM</a:t>
            </a:fld>
            <a:endParaRPr kumimoji="0" lang="en-US" sz="1200" b="0" i="0" u="none" strike="noStrike" kern="1200" cap="none" spc="0" normalizeH="0" baseline="0" noProof="0">
              <a:ln>
                <a:noFill/>
              </a:ln>
              <a:solidFill>
                <a:prstClr val="black"/>
              </a:solidFill>
              <a:effectLst/>
              <a:uLnTx/>
              <a:uFillTx/>
              <a:latin typeface="Segoe UI" pitchFamily="34" charset="0"/>
              <a:ea typeface="Arial Unicode MS" pitchFamily="34" charset="-128"/>
              <a:cs typeface="Arial Unicode MS" pitchFamily="34" charset="-128"/>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Arial Unicode MS" pitchFamily="34" charset="-128"/>
                <a:cs typeface="Arial Unicode MS" pitchFamily="34" charset="-128"/>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Arial Unicode MS" pitchFamily="34" charset="-128"/>
              <a:cs typeface="Arial Unicode MS" pitchFamily="34" charset="-128"/>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20056345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939CF7E-134C-4B4A-9853-17D7568CBCC2}" type="datetime8">
              <a:rPr kumimoji="0" lang="en-US" sz="1200" b="0" i="0" u="none" strike="noStrike" kern="1200" cap="none" spc="0" normalizeH="0" baseline="0" noProof="0" smtClean="0">
                <a:ln>
                  <a:noFill/>
                </a:ln>
                <a:solidFill>
                  <a:prstClr val="black"/>
                </a:solidFill>
                <a:effectLst/>
                <a:uLnTx/>
                <a:uFillTx/>
                <a:latin typeface="Segoe UI" pitchFamily="34" charset="0"/>
                <a:ea typeface="Arial Unicode MS" pitchFamily="34" charset="-128"/>
                <a:cs typeface="Arial Unicode MS" pitchFamily="34" charset="-128"/>
              </a:rPr>
              <a:pPr marL="0" marR="0" lvl="0" indent="0" algn="r" defTabSz="932742" rtl="0" eaLnBrk="1" fontAlgn="auto" latinLnBrk="0" hangingPunct="1">
                <a:lnSpc>
                  <a:spcPct val="100000"/>
                </a:lnSpc>
                <a:spcBef>
                  <a:spcPts val="0"/>
                </a:spcBef>
                <a:spcAft>
                  <a:spcPts val="0"/>
                </a:spcAft>
                <a:buClrTx/>
                <a:buSzTx/>
                <a:buFontTx/>
                <a:buNone/>
                <a:tabLst/>
                <a:defRPr/>
              </a:pPr>
              <a:t>2/7/2019 9:28 PM</a:t>
            </a:fld>
            <a:endParaRPr kumimoji="0" lang="en-US" sz="1200" b="0" i="0" u="none" strike="noStrike" kern="1200" cap="none" spc="0" normalizeH="0" baseline="0" noProof="0">
              <a:ln>
                <a:noFill/>
              </a:ln>
              <a:solidFill>
                <a:prstClr val="black"/>
              </a:solidFill>
              <a:effectLst/>
              <a:uLnTx/>
              <a:uFillTx/>
              <a:latin typeface="Segoe UI" pitchFamily="34" charset="0"/>
              <a:ea typeface="Arial Unicode MS" pitchFamily="34" charset="-128"/>
              <a:cs typeface="Arial Unicode MS" pitchFamily="34" charset="-128"/>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Arial Unicode MS" pitchFamily="34" charset="-128"/>
                <a:cs typeface="Arial Unicode MS" pitchFamily="34" charset="-128"/>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Arial Unicode MS" pitchFamily="34" charset="-128"/>
              <a:cs typeface="Arial Unicode MS" pitchFamily="34" charset="-128"/>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3104477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2/7/2019 9:28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631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07070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2/7/2019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71844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3873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F8852D-A642-44AF-93F0-4A3BD6E66CA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2367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145471" y="6605695"/>
            <a:ext cx="8229600" cy="160521"/>
          </a:xfrm>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3</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Slide Image Placeholder 10">
            <a:extLst>
              <a:ext uri="{FF2B5EF4-FFF2-40B4-BE49-F238E27FC236}">
                <a16:creationId xmlns:a16="http://schemas.microsoft.com/office/drawing/2014/main" id="{4D32FE1B-4067-4617-BB83-B3A9645C021E}"/>
              </a:ext>
            </a:extLst>
          </p:cNvPr>
          <p:cNvSpPr>
            <a:spLocks noGrp="1" noRot="1" noChangeAspect="1"/>
          </p:cNvSpPr>
          <p:nvPr>
            <p:ph type="sldImg"/>
          </p:nvPr>
        </p:nvSpPr>
        <p:spPr/>
      </p:sp>
      <p:sp>
        <p:nvSpPr>
          <p:cNvPr id="12" name="TextBox 11">
            <a:extLst>
              <a:ext uri="{FF2B5EF4-FFF2-40B4-BE49-F238E27FC236}">
                <a16:creationId xmlns:a16="http://schemas.microsoft.com/office/drawing/2014/main" id="{44FC0CED-BD7E-479D-850F-05C3A4F074A7}"/>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0078D7"/>
                </a:solidFill>
                <a:effectLst/>
                <a:uLnTx/>
                <a:uFillTx/>
                <a:latin typeface="Segoe UI"/>
                <a:ea typeface="+mn-ea"/>
                <a:cs typeface="+mn-cs"/>
              </a:rPr>
              <a:t>“Insert text here”</a:t>
            </a:r>
          </a:p>
        </p:txBody>
      </p:sp>
      <p:sp>
        <p:nvSpPr>
          <p:cNvPr id="13" name="TextBox 12">
            <a:extLst>
              <a:ext uri="{FF2B5EF4-FFF2-40B4-BE49-F238E27FC236}">
                <a16:creationId xmlns:a16="http://schemas.microsoft.com/office/drawing/2014/main" id="{43D151DF-72AA-4F2A-8681-7A16C47C8325}"/>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59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597"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802033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145471" y="6605695"/>
            <a:ext cx="8229600" cy="160521"/>
          </a:xfrm>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4</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Slide Image Placeholder 10">
            <a:extLst>
              <a:ext uri="{FF2B5EF4-FFF2-40B4-BE49-F238E27FC236}">
                <a16:creationId xmlns:a16="http://schemas.microsoft.com/office/drawing/2014/main" id="{4D32FE1B-4067-4617-BB83-B3A9645C021E}"/>
              </a:ext>
            </a:extLst>
          </p:cNvPr>
          <p:cNvSpPr>
            <a:spLocks noGrp="1" noRot="1" noChangeAspect="1"/>
          </p:cNvSpPr>
          <p:nvPr>
            <p:ph type="sldImg"/>
          </p:nvPr>
        </p:nvSpPr>
        <p:spPr/>
      </p:sp>
      <p:sp>
        <p:nvSpPr>
          <p:cNvPr id="12" name="TextBox 11">
            <a:extLst>
              <a:ext uri="{FF2B5EF4-FFF2-40B4-BE49-F238E27FC236}">
                <a16:creationId xmlns:a16="http://schemas.microsoft.com/office/drawing/2014/main" id="{44FC0CED-BD7E-479D-850F-05C3A4F074A7}"/>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0078D7"/>
                </a:solidFill>
                <a:effectLst/>
                <a:uLnTx/>
                <a:uFillTx/>
                <a:latin typeface="Segoe UI"/>
                <a:ea typeface="+mn-ea"/>
                <a:cs typeface="+mn-cs"/>
              </a:rPr>
              <a:t>“Insert text here”</a:t>
            </a:r>
          </a:p>
        </p:txBody>
      </p:sp>
      <p:sp>
        <p:nvSpPr>
          <p:cNvPr id="13" name="TextBox 12">
            <a:extLst>
              <a:ext uri="{FF2B5EF4-FFF2-40B4-BE49-F238E27FC236}">
                <a16:creationId xmlns:a16="http://schemas.microsoft.com/office/drawing/2014/main" id="{43D151DF-72AA-4F2A-8681-7A16C47C8325}"/>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59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597"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69390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1238" y="527050"/>
            <a:ext cx="4673600" cy="2628900"/>
          </a:xfrm>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2/7/2019 9:28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2643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1238" y="527050"/>
            <a:ext cx="4673600" cy="2628900"/>
          </a:xfrm>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2/7/2019 9:28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359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06D019-A458-4E87-ACC4-E001A88BB1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6802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a:extLst>
              <a:ext uri="{FF2B5EF4-FFF2-40B4-BE49-F238E27FC236}">
                <a16:creationId xmlns:a16="http://schemas.microsoft.com/office/drawing/2014/main" id="{0F4906BA-328D-4967-AADA-D4008C226B65}"/>
              </a:ext>
            </a:extLst>
          </p:cNvPr>
          <p:cNvSpPr>
            <a:spLocks noGrp="1" noRot="1" noChangeAspect="1"/>
          </p:cNvSpPr>
          <p:nvPr>
            <p:ph type="sldImg"/>
          </p:nvPr>
        </p:nvSpPr>
        <p:spPr/>
      </p:sp>
      <p:sp>
        <p:nvSpPr>
          <p:cNvPr id="6" name="Footer Placeholder 5">
            <a:extLst>
              <a:ext uri="{FF2B5EF4-FFF2-40B4-BE49-F238E27FC236}">
                <a16:creationId xmlns:a16="http://schemas.microsoft.com/office/drawing/2014/main" id="{11B7EFAF-CA70-4998-80A4-C26E69F18480}"/>
              </a:ext>
            </a:extLst>
          </p:cNvPr>
          <p:cNvSpPr>
            <a:spLocks noGrp="1"/>
          </p:cNvSpPr>
          <p:nvPr>
            <p:ph type="ftr" sz="quarter" idx="10"/>
          </p:nvPr>
        </p:nvSpPr>
        <p:spPr>
          <a:xfrm>
            <a:off x="145471" y="6605695"/>
            <a:ext cx="8229600" cy="160521"/>
          </a:xfrm>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 Microsoft Corporation. All rights reserved. MICROSOFT MAKES NO WARRANTIES, EXPRESS, IMPLIED OR STATUTORY, AS TO THE INFORMATION IN THIS PRESENTATION.</a:t>
            </a:r>
          </a:p>
        </p:txBody>
      </p:sp>
      <p:sp>
        <p:nvSpPr>
          <p:cNvPr id="7" name="Slide Number Placeholder 6">
            <a:extLst>
              <a:ext uri="{FF2B5EF4-FFF2-40B4-BE49-F238E27FC236}">
                <a16:creationId xmlns:a16="http://schemas.microsoft.com/office/drawing/2014/main" id="{9EA8A527-CF6A-4E44-B890-5F8981D89C23}"/>
              </a:ext>
            </a:extLst>
          </p:cNvPr>
          <p:cNvSpPr>
            <a:spLocks noGrp="1"/>
          </p:cNvSpPr>
          <p:nvPr>
            <p:ph type="sldNum" sz="quarter" idx="11"/>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11</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TextBox 7">
            <a:extLst>
              <a:ext uri="{FF2B5EF4-FFF2-40B4-BE49-F238E27FC236}">
                <a16:creationId xmlns:a16="http://schemas.microsoft.com/office/drawing/2014/main" id="{7A1433C7-9144-4E04-B6EF-F50464873031}"/>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0078D7"/>
                </a:solidFill>
                <a:effectLst/>
                <a:uLnTx/>
                <a:uFillTx/>
                <a:latin typeface="Segoe UI"/>
                <a:ea typeface="+mn-ea"/>
                <a:cs typeface="+mn-cs"/>
              </a:rPr>
              <a:t>“Insert text here”</a:t>
            </a:r>
          </a:p>
        </p:txBody>
      </p:sp>
      <p:sp>
        <p:nvSpPr>
          <p:cNvPr id="9" name="TextBox 8">
            <a:extLst>
              <a:ext uri="{FF2B5EF4-FFF2-40B4-BE49-F238E27FC236}">
                <a16:creationId xmlns:a16="http://schemas.microsoft.com/office/drawing/2014/main" id="{9FE81DA5-603E-4DA0-A073-121010D10081}"/>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59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597"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819355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2847881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82386" y="2057398"/>
            <a:ext cx="11027228" cy="1230301"/>
          </a:xfrm>
          <a:prstGeom prst="rect">
            <a:avLst/>
          </a:prstGeom>
        </p:spPr>
        <p:txBody>
          <a:bodyPr anchor="b">
            <a:normAutofit/>
          </a:bodyPr>
          <a:lstStyle>
            <a:lvl1pPr algn="l">
              <a:defRPr sz="6000" b="1">
                <a:solidFill>
                  <a:srgbClr val="ED2628"/>
                </a:solidFill>
              </a:defRPr>
            </a:lvl1pPr>
          </a:lstStyle>
          <a:p>
            <a:r>
              <a:rPr lang="en-US"/>
              <a:t>Click to edit Master title style</a:t>
            </a:r>
            <a:endParaRPr lang="en-US" dirty="0"/>
          </a:p>
        </p:txBody>
      </p:sp>
    </p:spTree>
    <p:extLst>
      <p:ext uri="{BB962C8B-B14F-4D97-AF65-F5344CB8AC3E}">
        <p14:creationId xmlns:p14="http://schemas.microsoft.com/office/powerpoint/2010/main" val="21331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7"/>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Tree>
    <p:extLst>
      <p:ext uri="{BB962C8B-B14F-4D97-AF65-F5344CB8AC3E}">
        <p14:creationId xmlns:p14="http://schemas.microsoft.com/office/powerpoint/2010/main" val="257815222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Blank Blue">
    <p:bg bwMode="lt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04790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5223384"/>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7" name="Content Placeholder 2"/>
          <p:cNvSpPr>
            <a:spLocks noGrp="1"/>
          </p:cNvSpPr>
          <p:nvPr>
            <p:ph idx="1"/>
          </p:nvPr>
        </p:nvSpPr>
        <p:spPr>
          <a:xfrm>
            <a:off x="838200" y="1825625"/>
            <a:ext cx="10515600" cy="41109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0634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ctr" anchorCtr="0">
            <a:normAutofit/>
          </a:bodyPr>
          <a:lstStyle>
            <a:lvl1pPr>
              <a:defRPr sz="6600" b="1">
                <a:solidFill>
                  <a:schemeClr val="bg1"/>
                </a:solidFill>
              </a:defRPr>
            </a:lvl1pPr>
          </a:lstStyle>
          <a:p>
            <a:r>
              <a:rPr lang="en-US"/>
              <a:t>Click to edit Master title style</a:t>
            </a:r>
          </a:p>
        </p:txBody>
      </p:sp>
    </p:spTree>
    <p:extLst>
      <p:ext uri="{BB962C8B-B14F-4D97-AF65-F5344CB8AC3E}">
        <p14:creationId xmlns:p14="http://schemas.microsoft.com/office/powerpoint/2010/main" val="1461898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1109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1109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CC000A37-18DF-5546-AFE5-CE99D3D6A44C}" type="slidenum">
              <a:rPr lang="en-US" smtClean="0"/>
              <a:t>‹#›</a:t>
            </a:fld>
            <a:endParaRPr lang="en-US"/>
          </a:p>
        </p:txBody>
      </p:sp>
    </p:spTree>
    <p:extLst>
      <p:ext uri="{BB962C8B-B14F-4D97-AF65-F5344CB8AC3E}">
        <p14:creationId xmlns:p14="http://schemas.microsoft.com/office/powerpoint/2010/main" val="760272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94914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398"/>
            <a:ext cx="3932237" cy="387916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0592562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084084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677664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798489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879385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11094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000A37-18DF-5546-AFE5-CE99D3D6A44C}" type="slidenum">
              <a:rPr lang="en-US" smtClean="0"/>
              <a:t>‹#›</a:t>
            </a:fld>
            <a:endParaRPr lang="en-US"/>
          </a:p>
        </p:txBody>
      </p:sp>
      <p:sp>
        <p:nvSpPr>
          <p:cNvPr id="8" name="Title Placeholder 7"/>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983471349"/>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1" r:id="rId3"/>
    <p:sldLayoutId id="2147483652" r:id="rId4"/>
    <p:sldLayoutId id="2147483657" r:id="rId5"/>
    <p:sldLayoutId id="2147483659" r:id="rId6"/>
    <p:sldLayoutId id="2147483660" r:id="rId7"/>
    <p:sldLayoutId id="2147483661" r:id="rId8"/>
    <p:sldLayoutId id="2147483662" r:id="rId9"/>
    <p:sldLayoutId id="2147483663" r:id="rId10"/>
    <p:sldLayoutId id="2147483664" r:id="rId11"/>
    <p:sldLayoutId id="2147483666" r:id="rId12"/>
  </p:sldLayoutIdLst>
  <p:txStyles>
    <p:titleStyle>
      <a:lvl1pPr algn="l" defTabSz="914400" rtl="0" eaLnBrk="1" latinLnBrk="0" hangingPunct="1">
        <a:lnSpc>
          <a:spcPct val="90000"/>
        </a:lnSpc>
        <a:spcBef>
          <a:spcPct val="0"/>
        </a:spcBef>
        <a:buNone/>
        <a:defRPr sz="4400" kern="1200">
          <a:solidFill>
            <a:srgbClr val="ED2628"/>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0.xml"/><Relationship Id="rId1" Type="http://schemas.openxmlformats.org/officeDocument/2006/relationships/tags" Target="../tags/tag10.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9.xml"/><Relationship Id="rId7" Type="http://schemas.openxmlformats.org/officeDocument/2006/relationships/image" Target="../media/image10.png"/><Relationship Id="rId2"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0.xml"/><Relationship Id="rId1" Type="http://schemas.openxmlformats.org/officeDocument/2006/relationships/tags" Target="../tags/tag1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9.xml"/><Relationship Id="rId1" Type="http://schemas.openxmlformats.org/officeDocument/2006/relationships/tags" Target="../tags/tag1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tags" Target="../tags/tag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tags" Target="../tags/tag16.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tags" Target="../tags/tag17.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14.xml"/><Relationship Id="rId7" Type="http://schemas.openxmlformats.org/officeDocument/2006/relationships/image" Target="../media/image19.png"/><Relationship Id="rId2" Type="http://schemas.openxmlformats.org/officeDocument/2006/relationships/slideLayout" Target="../slideLayouts/slideLayout7.xml"/><Relationship Id="rId1" Type="http://schemas.openxmlformats.org/officeDocument/2006/relationships/tags" Target="../tags/tag18.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notesSlide" Target="../notesSlides/notesSlide15.xml"/><Relationship Id="rId7" Type="http://schemas.openxmlformats.org/officeDocument/2006/relationships/image" Target="../media/image23.png"/><Relationship Id="rId2" Type="http://schemas.openxmlformats.org/officeDocument/2006/relationships/slideLayout" Target="../slideLayouts/slideLayout6.xml"/><Relationship Id="rId1" Type="http://schemas.openxmlformats.org/officeDocument/2006/relationships/tags" Target="../tags/tag19.xml"/><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17.png"/><Relationship Id="rId9"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12.xml"/><Relationship Id="rId1" Type="http://schemas.openxmlformats.org/officeDocument/2006/relationships/tags" Target="../tags/tag20.xml"/><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powerapps.microsoft.com/en-us/communityplan" TargetMode="External"/><Relationship Id="rId2" Type="http://schemas.openxmlformats.org/officeDocument/2006/relationships/hyperlink" Target="https://powerapps.microsoft.com/en-us/pricing" TargetMode="External"/><Relationship Id="rId1" Type="http://schemas.openxmlformats.org/officeDocument/2006/relationships/slideLayout" Target="../slideLayouts/slideLayout2.xml"/><Relationship Id="rId5" Type="http://schemas.openxmlformats.org/officeDocument/2006/relationships/hyperlink" Target="https://aka.ms/powerappscanvasguidelines" TargetMode="External"/><Relationship Id="rId4" Type="http://schemas.openxmlformats.org/officeDocument/2006/relationships/hyperlink" Target="https://powerusers.microsoft.com/t5/PowerApps-Community" TargetMode="Externa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8.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a:t>PowerApps</a:t>
            </a:r>
          </a:p>
        </p:txBody>
      </p:sp>
      <p:sp>
        <p:nvSpPr>
          <p:cNvPr id="7" name="Subtitle 6"/>
          <p:cNvSpPr>
            <a:spLocks noGrp="1"/>
          </p:cNvSpPr>
          <p:nvPr>
            <p:ph type="subTitle" idx="4294967295"/>
          </p:nvPr>
        </p:nvSpPr>
        <p:spPr>
          <a:xfrm>
            <a:off x="1524000" y="3602038"/>
            <a:ext cx="9144000" cy="1655762"/>
          </a:xfrm>
        </p:spPr>
        <p:txBody>
          <a:bodyPr/>
          <a:lstStyle/>
          <a:p>
            <a:pPr marL="0" indent="0">
              <a:buNone/>
            </a:pPr>
            <a:r>
              <a:rPr lang="en-US" dirty="0"/>
              <a:t>Jason Lattimer</a:t>
            </a:r>
          </a:p>
          <a:p>
            <a:pPr marL="0" indent="0">
              <a:buNone/>
            </a:pPr>
            <a:r>
              <a:rPr lang="en-US" dirty="0"/>
              <a:t>PowerObjects</a:t>
            </a:r>
          </a:p>
        </p:txBody>
      </p:sp>
    </p:spTree>
    <p:extLst>
      <p:ext uri="{BB962C8B-B14F-4D97-AF65-F5344CB8AC3E}">
        <p14:creationId xmlns:p14="http://schemas.microsoft.com/office/powerpoint/2010/main" val="2039327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B7C5947-6482-44A3-A9C2-98FC0929D331}"/>
              </a:ext>
            </a:extLst>
          </p:cNvPr>
          <p:cNvSpPr/>
          <p:nvPr/>
        </p:nvSpPr>
        <p:spPr>
          <a:xfrm>
            <a:off x="457999" y="1605089"/>
            <a:ext cx="5394195" cy="2057109"/>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12">
              <a:defRPr/>
            </a:pPr>
            <a:endParaRPr lang="en-US" sz="1765">
              <a:solidFill>
                <a:prstClr val="white"/>
              </a:solidFill>
              <a:latin typeface="Segoe UI Semilight"/>
            </a:endParaRPr>
          </a:p>
        </p:txBody>
      </p:sp>
      <p:sp>
        <p:nvSpPr>
          <p:cNvPr id="15" name="Rectangle 14">
            <a:extLst>
              <a:ext uri="{FF2B5EF4-FFF2-40B4-BE49-F238E27FC236}">
                <a16:creationId xmlns:a16="http://schemas.microsoft.com/office/drawing/2014/main" id="{6A879602-52EC-4D8F-BDD1-889EE140198B}"/>
              </a:ext>
            </a:extLst>
          </p:cNvPr>
          <p:cNvSpPr/>
          <p:nvPr/>
        </p:nvSpPr>
        <p:spPr>
          <a:xfrm>
            <a:off x="457997" y="4000497"/>
            <a:ext cx="5394194" cy="2057109"/>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12">
              <a:defRPr/>
            </a:pPr>
            <a:endParaRPr lang="en-US" sz="1765">
              <a:solidFill>
                <a:prstClr val="white"/>
              </a:solidFill>
              <a:latin typeface="Segoe UI Semilight"/>
            </a:endParaRPr>
          </a:p>
        </p:txBody>
      </p:sp>
      <p:sp>
        <p:nvSpPr>
          <p:cNvPr id="16" name="Rectangle 15">
            <a:extLst>
              <a:ext uri="{FF2B5EF4-FFF2-40B4-BE49-F238E27FC236}">
                <a16:creationId xmlns:a16="http://schemas.microsoft.com/office/drawing/2014/main" id="{0E8EB246-7C0A-4C56-98E2-7DFCD891C5C5}"/>
              </a:ext>
            </a:extLst>
          </p:cNvPr>
          <p:cNvSpPr/>
          <p:nvPr/>
        </p:nvSpPr>
        <p:spPr>
          <a:xfrm>
            <a:off x="6339806" y="1605089"/>
            <a:ext cx="5394195" cy="2057109"/>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12">
              <a:defRPr/>
            </a:pPr>
            <a:endParaRPr lang="en-US" sz="1765">
              <a:solidFill>
                <a:prstClr val="white"/>
              </a:solidFill>
              <a:latin typeface="Segoe UI Semilight"/>
            </a:endParaRPr>
          </a:p>
        </p:txBody>
      </p:sp>
      <p:sp>
        <p:nvSpPr>
          <p:cNvPr id="17" name="Rectangle 16">
            <a:extLst>
              <a:ext uri="{FF2B5EF4-FFF2-40B4-BE49-F238E27FC236}">
                <a16:creationId xmlns:a16="http://schemas.microsoft.com/office/drawing/2014/main" id="{07996089-6550-4922-8108-1970E939C2E1}"/>
              </a:ext>
            </a:extLst>
          </p:cNvPr>
          <p:cNvSpPr/>
          <p:nvPr/>
        </p:nvSpPr>
        <p:spPr>
          <a:xfrm>
            <a:off x="6339806" y="3995527"/>
            <a:ext cx="5394195" cy="2057109"/>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12">
              <a:defRPr/>
            </a:pPr>
            <a:endParaRPr lang="en-US" sz="1765">
              <a:solidFill>
                <a:prstClr val="white"/>
              </a:solidFill>
              <a:latin typeface="Segoe UI Semilight"/>
            </a:endParaRPr>
          </a:p>
        </p:txBody>
      </p:sp>
      <p:sp>
        <p:nvSpPr>
          <p:cNvPr id="5" name="Touch_E815" title="Icon of a closed hand with one finger pressing a button">
            <a:extLst>
              <a:ext uri="{FF2B5EF4-FFF2-40B4-BE49-F238E27FC236}">
                <a16:creationId xmlns:a16="http://schemas.microsoft.com/office/drawing/2014/main" id="{BA9413AC-C928-44A9-97E5-9F2F15E01A45}"/>
              </a:ext>
            </a:extLst>
          </p:cNvPr>
          <p:cNvSpPr>
            <a:spLocks noChangeAspect="1" noEditPoints="1"/>
          </p:cNvSpPr>
          <p:nvPr/>
        </p:nvSpPr>
        <p:spPr bwMode="auto">
          <a:xfrm>
            <a:off x="981199" y="4800612"/>
            <a:ext cx="781689" cy="1142427"/>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457112">
              <a:defRPr/>
            </a:pPr>
            <a:endParaRPr lang="en-US" sz="1765">
              <a:gradFill>
                <a:gsLst>
                  <a:gs pos="0">
                    <a:srgbClr val="505050"/>
                  </a:gs>
                  <a:gs pos="100000">
                    <a:srgbClr val="505050"/>
                  </a:gs>
                </a:gsLst>
                <a:lin ang="5400000" scaled="1"/>
              </a:gradFill>
              <a:latin typeface="Segoe UI Semilight"/>
            </a:endParaRPr>
          </a:p>
        </p:txBody>
      </p:sp>
      <p:sp>
        <p:nvSpPr>
          <p:cNvPr id="6" name="Clock_E917" title="Icon of a clock">
            <a:extLst>
              <a:ext uri="{FF2B5EF4-FFF2-40B4-BE49-F238E27FC236}">
                <a16:creationId xmlns:a16="http://schemas.microsoft.com/office/drawing/2014/main" id="{0A5DE81E-8E6C-4B9A-AF73-E8BCDEE5EBD0}"/>
              </a:ext>
            </a:extLst>
          </p:cNvPr>
          <p:cNvSpPr>
            <a:spLocks noChangeAspect="1" noEditPoints="1"/>
          </p:cNvSpPr>
          <p:nvPr/>
        </p:nvSpPr>
        <p:spPr bwMode="auto">
          <a:xfrm>
            <a:off x="915133" y="2400446"/>
            <a:ext cx="913823" cy="914270"/>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457112">
              <a:defRPr/>
            </a:pPr>
            <a:endParaRPr lang="en-US" sz="1765" dirty="0">
              <a:solidFill>
                <a:prstClr val="black"/>
              </a:solidFill>
              <a:latin typeface="Segoe UI Semilight"/>
            </a:endParaRPr>
          </a:p>
        </p:txBody>
      </p:sp>
      <p:sp>
        <p:nvSpPr>
          <p:cNvPr id="7" name="Processing_E9F5" title="Icon of two interlocked gears">
            <a:extLst>
              <a:ext uri="{FF2B5EF4-FFF2-40B4-BE49-F238E27FC236}">
                <a16:creationId xmlns:a16="http://schemas.microsoft.com/office/drawing/2014/main" id="{19DBF93C-C7FE-46C7-8726-976F1CA868F2}"/>
              </a:ext>
            </a:extLst>
          </p:cNvPr>
          <p:cNvSpPr>
            <a:spLocks noChangeAspect="1" noEditPoints="1"/>
          </p:cNvSpPr>
          <p:nvPr/>
        </p:nvSpPr>
        <p:spPr bwMode="auto">
          <a:xfrm>
            <a:off x="6764944" y="2431578"/>
            <a:ext cx="978270" cy="852007"/>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457112">
              <a:defRPr/>
            </a:pPr>
            <a:endParaRPr lang="en-US" sz="1765" dirty="0">
              <a:solidFill>
                <a:prstClr val="black"/>
              </a:solidFill>
              <a:latin typeface="Segoe UI Semilight"/>
            </a:endParaRPr>
          </a:p>
        </p:txBody>
      </p:sp>
      <p:sp>
        <p:nvSpPr>
          <p:cNvPr id="8" name="manager" title="Icon of three people with lines connecting them">
            <a:extLst>
              <a:ext uri="{FF2B5EF4-FFF2-40B4-BE49-F238E27FC236}">
                <a16:creationId xmlns:a16="http://schemas.microsoft.com/office/drawing/2014/main" id="{D3FF14F9-0405-45FD-90BE-E3203B2113DD}"/>
              </a:ext>
            </a:extLst>
          </p:cNvPr>
          <p:cNvSpPr>
            <a:spLocks noChangeAspect="1" noEditPoints="1"/>
          </p:cNvSpPr>
          <p:nvPr/>
        </p:nvSpPr>
        <p:spPr bwMode="auto">
          <a:xfrm>
            <a:off x="6796944" y="4911061"/>
            <a:ext cx="914270" cy="921526"/>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457112">
              <a:defRPr/>
            </a:pPr>
            <a:endParaRPr lang="en-US" sz="1765" dirty="0">
              <a:solidFill>
                <a:prstClr val="black"/>
              </a:solidFill>
              <a:latin typeface="Segoe UI Semilight"/>
            </a:endParaRPr>
          </a:p>
        </p:txBody>
      </p:sp>
      <p:sp>
        <p:nvSpPr>
          <p:cNvPr id="9" name="Title 8">
            <a:extLst>
              <a:ext uri="{FF2B5EF4-FFF2-40B4-BE49-F238E27FC236}">
                <a16:creationId xmlns:a16="http://schemas.microsoft.com/office/drawing/2014/main" id="{DCB17248-00D3-4413-B6DC-C93B5A9BB491}"/>
              </a:ext>
            </a:extLst>
          </p:cNvPr>
          <p:cNvSpPr>
            <a:spLocks noGrp="1"/>
          </p:cNvSpPr>
          <p:nvPr>
            <p:ph type="title"/>
          </p:nvPr>
        </p:nvSpPr>
        <p:spPr/>
        <p:txBody>
          <a:bodyPr/>
          <a:lstStyle/>
          <a:p>
            <a:r>
              <a:rPr lang="en-US" dirty="0"/>
              <a:t>Four types of flows</a:t>
            </a:r>
          </a:p>
        </p:txBody>
      </p:sp>
      <p:sp>
        <p:nvSpPr>
          <p:cNvPr id="20" name="Rectangle 19">
            <a:extLst>
              <a:ext uri="{FF2B5EF4-FFF2-40B4-BE49-F238E27FC236}">
                <a16:creationId xmlns:a16="http://schemas.microsoft.com/office/drawing/2014/main" id="{F090AC02-C052-4813-9C32-2CCEA7E2E576}"/>
              </a:ext>
            </a:extLst>
          </p:cNvPr>
          <p:cNvSpPr/>
          <p:nvPr/>
        </p:nvSpPr>
        <p:spPr>
          <a:xfrm>
            <a:off x="2057326" y="2509843"/>
            <a:ext cx="3567002" cy="695447"/>
          </a:xfrm>
          <a:prstGeom prst="rect">
            <a:avLst/>
          </a:prstGeom>
        </p:spPr>
        <p:txBody>
          <a:bodyPr wrap="none">
            <a:spAutoFit/>
          </a:bodyPr>
          <a:lstStyle/>
          <a:p>
            <a:pPr defTabSz="457112">
              <a:defRPr/>
            </a:pPr>
            <a:r>
              <a:rPr lang="en-US" sz="3919" b="1" dirty="0">
                <a:solidFill>
                  <a:prstClr val="black"/>
                </a:solidFill>
                <a:latin typeface="Segoe UI Light" panose="020B0502040204020203" pitchFamily="34" charset="0"/>
                <a:cs typeface="Segoe UI Light" panose="020B0502040204020203" pitchFamily="34" charset="0"/>
              </a:rPr>
              <a:t>Scheduled flows</a:t>
            </a:r>
            <a:endParaRPr lang="en-US" sz="1765" dirty="0">
              <a:solidFill>
                <a:prstClr val="black"/>
              </a:solidFill>
              <a:latin typeface="Segoe UI Semilight"/>
            </a:endParaRPr>
          </a:p>
        </p:txBody>
      </p:sp>
      <p:sp>
        <p:nvSpPr>
          <p:cNvPr id="21" name="Rectangle 20">
            <a:extLst>
              <a:ext uri="{FF2B5EF4-FFF2-40B4-BE49-F238E27FC236}">
                <a16:creationId xmlns:a16="http://schemas.microsoft.com/office/drawing/2014/main" id="{CDC8BDE0-DEBF-4E6C-BCBA-E95F87D29D62}"/>
              </a:ext>
            </a:extLst>
          </p:cNvPr>
          <p:cNvSpPr/>
          <p:nvPr/>
        </p:nvSpPr>
        <p:spPr>
          <a:xfrm>
            <a:off x="8168349" y="2180977"/>
            <a:ext cx="3339392" cy="1322610"/>
          </a:xfrm>
          <a:prstGeom prst="rect">
            <a:avLst/>
          </a:prstGeom>
        </p:spPr>
        <p:txBody>
          <a:bodyPr wrap="square">
            <a:spAutoFit/>
          </a:bodyPr>
          <a:lstStyle/>
          <a:p>
            <a:pPr defTabSz="457112">
              <a:defRPr/>
            </a:pPr>
            <a:r>
              <a:rPr lang="en-US" sz="3919" b="1" dirty="0">
                <a:solidFill>
                  <a:prstClr val="black"/>
                </a:solidFill>
                <a:latin typeface="Segoe UI Light" panose="020B0502040204020203" pitchFamily="34" charset="0"/>
                <a:cs typeface="Segoe UI Light" panose="020B0502040204020203" pitchFamily="34" charset="0"/>
              </a:rPr>
              <a:t>Automated flows</a:t>
            </a:r>
            <a:endParaRPr lang="en-US" sz="1765" dirty="0">
              <a:solidFill>
                <a:prstClr val="black"/>
              </a:solidFill>
              <a:latin typeface="Segoe UI Semilight"/>
            </a:endParaRPr>
          </a:p>
        </p:txBody>
      </p:sp>
      <p:sp>
        <p:nvSpPr>
          <p:cNvPr id="22" name="Rectangle 21">
            <a:extLst>
              <a:ext uri="{FF2B5EF4-FFF2-40B4-BE49-F238E27FC236}">
                <a16:creationId xmlns:a16="http://schemas.microsoft.com/office/drawing/2014/main" id="{2874EB43-229C-4764-B75B-3F85E7B48A8D}"/>
              </a:ext>
            </a:extLst>
          </p:cNvPr>
          <p:cNvSpPr/>
          <p:nvPr/>
        </p:nvSpPr>
        <p:spPr>
          <a:xfrm>
            <a:off x="8168349" y="4722506"/>
            <a:ext cx="3339392" cy="1322610"/>
          </a:xfrm>
          <a:prstGeom prst="rect">
            <a:avLst/>
          </a:prstGeom>
        </p:spPr>
        <p:txBody>
          <a:bodyPr wrap="square">
            <a:spAutoFit/>
          </a:bodyPr>
          <a:lstStyle/>
          <a:p>
            <a:pPr defTabSz="457112">
              <a:defRPr/>
            </a:pPr>
            <a:r>
              <a:rPr lang="en-US" sz="3919" b="1" dirty="0">
                <a:solidFill>
                  <a:prstClr val="black"/>
                </a:solidFill>
                <a:latin typeface="Segoe UI Light" panose="020B0502040204020203" pitchFamily="34" charset="0"/>
                <a:cs typeface="Segoe UI Light" panose="020B0502040204020203" pitchFamily="34" charset="0"/>
              </a:rPr>
              <a:t>Business process flows</a:t>
            </a:r>
            <a:endParaRPr lang="en-US" sz="1765" dirty="0">
              <a:solidFill>
                <a:prstClr val="black"/>
              </a:solidFill>
              <a:latin typeface="Segoe UI Semilight"/>
            </a:endParaRPr>
          </a:p>
        </p:txBody>
      </p:sp>
      <p:sp>
        <p:nvSpPr>
          <p:cNvPr id="23" name="Rectangle 22">
            <a:extLst>
              <a:ext uri="{FF2B5EF4-FFF2-40B4-BE49-F238E27FC236}">
                <a16:creationId xmlns:a16="http://schemas.microsoft.com/office/drawing/2014/main" id="{7B2AF9BF-31CB-4859-BF5C-33005DAF7BFA}"/>
              </a:ext>
            </a:extLst>
          </p:cNvPr>
          <p:cNvSpPr/>
          <p:nvPr/>
        </p:nvSpPr>
        <p:spPr>
          <a:xfrm>
            <a:off x="2057327" y="5024082"/>
            <a:ext cx="2829219" cy="707466"/>
          </a:xfrm>
          <a:prstGeom prst="rect">
            <a:avLst/>
          </a:prstGeom>
        </p:spPr>
        <p:txBody>
          <a:bodyPr wrap="none">
            <a:spAutoFit/>
          </a:bodyPr>
          <a:lstStyle/>
          <a:p>
            <a:pPr defTabSz="457112">
              <a:defRPr/>
            </a:pPr>
            <a:r>
              <a:rPr lang="en-US" sz="3919" b="1" dirty="0">
                <a:solidFill>
                  <a:prstClr val="black"/>
                </a:solidFill>
                <a:latin typeface="Segoe UI Light" panose="020B0502040204020203" pitchFamily="34" charset="0"/>
                <a:cs typeface="Segoe UI Light" panose="020B0502040204020203" pitchFamily="34" charset="0"/>
              </a:rPr>
              <a:t>Instant flows</a:t>
            </a:r>
            <a:endParaRPr lang="en-US" sz="1765" dirty="0">
              <a:solidFill>
                <a:prstClr val="black"/>
              </a:solidFill>
              <a:latin typeface="Segoe UI Semilight"/>
            </a:endParaRPr>
          </a:p>
        </p:txBody>
      </p:sp>
    </p:spTree>
    <p:custDataLst>
      <p:tags r:id="rId1"/>
    </p:custDataLst>
    <p:extLst>
      <p:ext uri="{BB962C8B-B14F-4D97-AF65-F5344CB8AC3E}">
        <p14:creationId xmlns:p14="http://schemas.microsoft.com/office/powerpoint/2010/main" val="3549594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084F0EE3-70B5-4533-A0A3-C9B4AA06EF1C}"/>
              </a:ext>
            </a:extLst>
          </p:cNvPr>
          <p:cNvSpPr>
            <a:spLocks noGrp="1"/>
          </p:cNvSpPr>
          <p:nvPr>
            <p:ph type="body" sz="quarter" idx="10"/>
          </p:nvPr>
        </p:nvSpPr>
        <p:spPr>
          <a:xfrm>
            <a:off x="438040" y="2531779"/>
            <a:ext cx="5106780" cy="3198299"/>
          </a:xfrm>
        </p:spPr>
        <p:txBody>
          <a:bodyPr/>
          <a:lstStyle/>
          <a:p>
            <a:pPr>
              <a:spcAft>
                <a:spcPts val="1961"/>
              </a:spcAft>
            </a:pPr>
            <a:r>
              <a:rPr lang="en-US" sz="1961" dirty="0"/>
              <a:t>Built-in connectivity to 230+ cloud services, content services, databases, APIs, etc.</a:t>
            </a:r>
          </a:p>
          <a:p>
            <a:pPr>
              <a:spcAft>
                <a:spcPts val="1961"/>
              </a:spcAft>
            </a:pPr>
            <a:r>
              <a:rPr lang="en-US" sz="1961" dirty="0"/>
              <a:t>Seamless hybrid connectivity to on-premises systems via the On-Premises Data Gateway </a:t>
            </a:r>
          </a:p>
          <a:p>
            <a:pPr>
              <a:spcAft>
                <a:spcPts val="1961"/>
              </a:spcAft>
            </a:pPr>
            <a:r>
              <a:rPr lang="en-US" sz="1961" dirty="0"/>
              <a:t>Custom Connector support allows the registration of developer / IT systems as a building block for citizen developers</a:t>
            </a:r>
          </a:p>
          <a:p>
            <a:pPr>
              <a:spcAft>
                <a:spcPts val="1961"/>
              </a:spcAft>
            </a:pPr>
            <a:r>
              <a:rPr lang="en-US" sz="1961" dirty="0"/>
              <a:t>Use multiple data sources in a single application for processes that span systems</a:t>
            </a:r>
            <a:endParaRPr lang="en-US" sz="1765" dirty="0"/>
          </a:p>
        </p:txBody>
      </p:sp>
      <p:sp>
        <p:nvSpPr>
          <p:cNvPr id="3" name="Title 2">
            <a:extLst>
              <a:ext uri="{FF2B5EF4-FFF2-40B4-BE49-F238E27FC236}">
                <a16:creationId xmlns:a16="http://schemas.microsoft.com/office/drawing/2014/main" id="{32FE8249-15D7-4355-A403-D17C2D1D79F2}"/>
              </a:ext>
            </a:extLst>
          </p:cNvPr>
          <p:cNvSpPr>
            <a:spLocks noGrp="1"/>
          </p:cNvSpPr>
          <p:nvPr>
            <p:ph type="title"/>
          </p:nvPr>
        </p:nvSpPr>
        <p:spPr>
          <a:xfrm>
            <a:off x="427150" y="440922"/>
            <a:ext cx="5542538" cy="739238"/>
          </a:xfrm>
        </p:spPr>
        <p:txBody>
          <a:bodyPr/>
          <a:lstStyle/>
          <a:p>
            <a:r>
              <a:rPr lang="en-US" dirty="0"/>
              <a:t>230+ Built-in Connectors + Custom Connectors</a:t>
            </a:r>
          </a:p>
        </p:txBody>
      </p:sp>
      <p:pic>
        <p:nvPicPr>
          <p:cNvPr id="12" name="Picture 11">
            <a:extLst>
              <a:ext uri="{FF2B5EF4-FFF2-40B4-BE49-F238E27FC236}">
                <a16:creationId xmlns:a16="http://schemas.microsoft.com/office/drawing/2014/main" id="{FDFF9850-9733-4F86-B592-23D89AD6A993}"/>
              </a:ext>
            </a:extLst>
          </p:cNvPr>
          <p:cNvPicPr>
            <a:picLocks noChangeAspect="1"/>
          </p:cNvPicPr>
          <p:nvPr/>
        </p:nvPicPr>
        <p:blipFill>
          <a:blip r:embed="rId4"/>
          <a:stretch>
            <a:fillRect/>
          </a:stretch>
        </p:blipFill>
        <p:spPr>
          <a:xfrm>
            <a:off x="6218981" y="487"/>
            <a:ext cx="5973020" cy="6857027"/>
          </a:xfrm>
          <a:prstGeom prst="rect">
            <a:avLst/>
          </a:prstGeom>
          <a:solidFill>
            <a:schemeClr val="bg1"/>
          </a:solidFill>
        </p:spPr>
      </p:pic>
    </p:spTree>
    <p:custDataLst>
      <p:tags r:id="rId1"/>
    </p:custDataLst>
    <p:extLst>
      <p:ext uri="{BB962C8B-B14F-4D97-AF65-F5344CB8AC3E}">
        <p14:creationId xmlns:p14="http://schemas.microsoft.com/office/powerpoint/2010/main" val="239705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PowerApps">
            <a:extLst>
              <a:ext uri="{FF2B5EF4-FFF2-40B4-BE49-F238E27FC236}">
                <a16:creationId xmlns:a16="http://schemas.microsoft.com/office/drawing/2014/main" id="{C71212FE-9311-4E34-86D2-82DF72FB126F}"/>
              </a:ext>
            </a:extLst>
          </p:cNvPr>
          <p:cNvSpPr/>
          <p:nvPr/>
        </p:nvSpPr>
        <p:spPr bwMode="auto">
          <a:xfrm>
            <a:off x="4378040" y="1979889"/>
            <a:ext cx="3435921" cy="627686"/>
          </a:xfrm>
          <a:prstGeom prst="rect">
            <a:avLst/>
          </a:prstGeom>
          <a:noFill/>
          <a:ln w="38100" cap="flat" cmpd="sng" algn="ctr">
            <a:noFill/>
            <a:prstDash val="solid"/>
            <a:headEnd type="none" w="med" len="med"/>
            <a:tailEnd type="none" w="med" len="med"/>
          </a:ln>
          <a:effectLst/>
        </p:spPr>
        <p:txBody>
          <a:bodyPr rot="0" spcFirstLastPara="1" vertOverflow="overflow" horzOverflow="overflow" vert="horz" wrap="square" lIns="179208" tIns="143366" rIns="179208" bIns="143366" numCol="1" spcCol="0" rtlCol="0" fromWordArt="0" anchor="t" anchorCtr="0" forceAA="0" compatLnSpc="1">
            <a:noAutofit/>
          </a:bodyPr>
          <a:lstStyle/>
          <a:p>
            <a:pPr defTabSz="913576" fontAlgn="base">
              <a:lnSpc>
                <a:spcPct val="90000"/>
              </a:lnSpc>
              <a:spcBef>
                <a:spcPct val="0"/>
              </a:spcBef>
              <a:spcAft>
                <a:spcPct val="0"/>
              </a:spcAft>
              <a:defRPr/>
            </a:pPr>
            <a:r>
              <a:rPr lang="en-US" sz="2745" kern="0" dirty="0">
                <a:latin typeface="Segoe UI Semibold" panose="020B0702040204020203" pitchFamily="34" charset="0"/>
                <a:ea typeface="Segoe UI" pitchFamily="34" charset="0"/>
                <a:cs typeface="Segoe UI Semibold" panose="020B0702040204020203" pitchFamily="34" charset="0"/>
              </a:rPr>
              <a:t>PowerApps</a:t>
            </a:r>
          </a:p>
        </p:txBody>
      </p:sp>
      <p:grpSp>
        <p:nvGrpSpPr>
          <p:cNvPr id="3" name="Group 2">
            <a:extLst>
              <a:ext uri="{FF2B5EF4-FFF2-40B4-BE49-F238E27FC236}">
                <a16:creationId xmlns:a16="http://schemas.microsoft.com/office/drawing/2014/main" id="{52E96D8E-FFFE-4F21-A25A-024465A1C020}"/>
              </a:ext>
            </a:extLst>
          </p:cNvPr>
          <p:cNvGrpSpPr/>
          <p:nvPr/>
        </p:nvGrpSpPr>
        <p:grpSpPr>
          <a:xfrm>
            <a:off x="4013626" y="1485178"/>
            <a:ext cx="1617109" cy="1617109"/>
            <a:chOff x="5057437" y="1364391"/>
            <a:chExt cx="820852" cy="820852"/>
          </a:xfrm>
        </p:grpSpPr>
        <p:sp>
          <p:nvSpPr>
            <p:cNvPr id="68" name="Oval 67">
              <a:extLst>
                <a:ext uri="{FF2B5EF4-FFF2-40B4-BE49-F238E27FC236}">
                  <a16:creationId xmlns:a16="http://schemas.microsoft.com/office/drawing/2014/main" id="{F65FD8A5-E2CB-4730-B164-5DB25C154397}"/>
                </a:ext>
              </a:extLst>
            </p:cNvPr>
            <p:cNvSpPr/>
            <p:nvPr/>
          </p:nvSpPr>
          <p:spPr bwMode="auto">
            <a:xfrm>
              <a:off x="5057437" y="1364391"/>
              <a:ext cx="820852" cy="820852"/>
            </a:xfrm>
            <a:prstGeom prst="ellipse">
              <a:avLst/>
            </a:prstGeom>
            <a:solidFill>
              <a:srgbClr val="7427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5" name="Group 4">
              <a:extLst>
                <a:ext uri="{FF2B5EF4-FFF2-40B4-BE49-F238E27FC236}">
                  <a16:creationId xmlns:a16="http://schemas.microsoft.com/office/drawing/2014/main" id="{B534C2B9-3380-4320-BE3B-DB05791718F6}"/>
                </a:ext>
              </a:extLst>
            </p:cNvPr>
            <p:cNvGrpSpPr>
              <a:grpSpLocks noChangeAspect="1"/>
            </p:cNvGrpSpPr>
            <p:nvPr/>
          </p:nvGrpSpPr>
          <p:grpSpPr bwMode="auto">
            <a:xfrm>
              <a:off x="5280297" y="1630479"/>
              <a:ext cx="375132" cy="288676"/>
              <a:chOff x="2880" y="2176"/>
              <a:chExt cx="256" cy="197"/>
            </a:xfrm>
            <a:solidFill>
              <a:schemeClr val="accent5"/>
            </a:solidFill>
          </p:grpSpPr>
          <p:sp>
            <p:nvSpPr>
              <p:cNvPr id="17" name="Freeform 5">
                <a:extLst>
                  <a:ext uri="{FF2B5EF4-FFF2-40B4-BE49-F238E27FC236}">
                    <a16:creationId xmlns:a16="http://schemas.microsoft.com/office/drawing/2014/main" id="{AE3584DC-D0C7-4E12-9A53-D6F03EBB923F}"/>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765">
                  <a:solidFill>
                    <a:srgbClr val="505050"/>
                  </a:solidFill>
                  <a:latin typeface="Segoe UI"/>
                </a:endParaRPr>
              </a:p>
            </p:txBody>
          </p:sp>
          <p:sp>
            <p:nvSpPr>
              <p:cNvPr id="18" name="Freeform 6">
                <a:extLst>
                  <a:ext uri="{FF2B5EF4-FFF2-40B4-BE49-F238E27FC236}">
                    <a16:creationId xmlns:a16="http://schemas.microsoft.com/office/drawing/2014/main" id="{BE716455-04DF-47D0-9CC1-0A0258B4CC36}"/>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765">
                  <a:solidFill>
                    <a:srgbClr val="505050"/>
                  </a:solidFill>
                  <a:latin typeface="Segoe UI"/>
                </a:endParaRPr>
              </a:p>
            </p:txBody>
          </p:sp>
          <p:sp>
            <p:nvSpPr>
              <p:cNvPr id="19" name="Freeform 7">
                <a:extLst>
                  <a:ext uri="{FF2B5EF4-FFF2-40B4-BE49-F238E27FC236}">
                    <a16:creationId xmlns:a16="http://schemas.microsoft.com/office/drawing/2014/main" id="{7BAA8F8B-E484-480A-8C5E-28D494755833}"/>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765">
                  <a:solidFill>
                    <a:srgbClr val="505050"/>
                  </a:solidFill>
                  <a:latin typeface="Segoe UI"/>
                </a:endParaRPr>
              </a:p>
            </p:txBody>
          </p:sp>
          <p:sp>
            <p:nvSpPr>
              <p:cNvPr id="20" name="Freeform 8">
                <a:extLst>
                  <a:ext uri="{FF2B5EF4-FFF2-40B4-BE49-F238E27FC236}">
                    <a16:creationId xmlns:a16="http://schemas.microsoft.com/office/drawing/2014/main" id="{399689DE-D626-4F0A-B019-56B2A85400F8}"/>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765">
                  <a:solidFill>
                    <a:srgbClr val="505050"/>
                  </a:solidFill>
                  <a:latin typeface="Segoe UI"/>
                </a:endParaRPr>
              </a:p>
            </p:txBody>
          </p:sp>
          <p:sp>
            <p:nvSpPr>
              <p:cNvPr id="21" name="Freeform 9">
                <a:extLst>
                  <a:ext uri="{FF2B5EF4-FFF2-40B4-BE49-F238E27FC236}">
                    <a16:creationId xmlns:a16="http://schemas.microsoft.com/office/drawing/2014/main" id="{B03A9043-C58E-44C2-A355-DE6FDFC91756}"/>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765">
                  <a:solidFill>
                    <a:srgbClr val="505050"/>
                  </a:solidFill>
                  <a:latin typeface="Segoe UI"/>
                </a:endParaRPr>
              </a:p>
            </p:txBody>
          </p:sp>
        </p:grpSp>
      </p:grpSp>
      <p:sp>
        <p:nvSpPr>
          <p:cNvPr id="16" name="Rectangle 15">
            <a:extLst>
              <a:ext uri="{FF2B5EF4-FFF2-40B4-BE49-F238E27FC236}">
                <a16:creationId xmlns:a16="http://schemas.microsoft.com/office/drawing/2014/main" id="{32E0919F-282C-44B1-9769-1D785FF7AD65}"/>
              </a:ext>
            </a:extLst>
          </p:cNvPr>
          <p:cNvSpPr/>
          <p:nvPr/>
        </p:nvSpPr>
        <p:spPr>
          <a:xfrm>
            <a:off x="397300" y="4148447"/>
            <a:ext cx="11397401" cy="1136879"/>
          </a:xfrm>
          <a:prstGeom prst="rect">
            <a:avLst/>
          </a:prstGeom>
        </p:spPr>
        <p:txBody>
          <a:bodyPr wrap="square">
            <a:spAutoFit/>
          </a:bodyPr>
          <a:lstStyle/>
          <a:p>
            <a:pPr algn="ctr" defTabSz="913874">
              <a:defRPr/>
            </a:pPr>
            <a:r>
              <a:rPr lang="en-US" sz="3400" dirty="0">
                <a:solidFill>
                  <a:prstClr val="black"/>
                </a:solidFill>
                <a:latin typeface="Segoe UI Semilight" panose="020B0402040204020203" pitchFamily="34" charset="0"/>
                <a:cs typeface="Segoe UI Semilight" panose="020B0402040204020203" pitchFamily="34" charset="0"/>
              </a:rPr>
              <a:t>An application Platform as a Service (</a:t>
            </a:r>
            <a:r>
              <a:rPr lang="en-US" sz="3400" dirty="0" err="1">
                <a:solidFill>
                  <a:prstClr val="black"/>
                </a:solidFill>
                <a:latin typeface="Segoe UI Semilight" panose="020B0402040204020203" pitchFamily="34" charset="0"/>
                <a:cs typeface="Segoe UI Semilight" panose="020B0402040204020203" pitchFamily="34" charset="0"/>
              </a:rPr>
              <a:t>aPaaS</a:t>
            </a:r>
            <a:r>
              <a:rPr lang="en-US" sz="3400" dirty="0">
                <a:solidFill>
                  <a:prstClr val="black"/>
                </a:solidFill>
                <a:latin typeface="Segoe UI Semilight" panose="020B0402040204020203" pitchFamily="34" charset="0"/>
                <a:cs typeface="Segoe UI Semilight" panose="020B0402040204020203" pitchFamily="34" charset="0"/>
              </a:rPr>
              <a:t>) for citizen-developers to build high-productivity business apps</a:t>
            </a:r>
          </a:p>
        </p:txBody>
      </p:sp>
    </p:spTree>
    <p:custDataLst>
      <p:tags r:id="rId1"/>
    </p:custDataLst>
    <p:extLst>
      <p:ext uri="{BB962C8B-B14F-4D97-AF65-F5344CB8AC3E}">
        <p14:creationId xmlns:p14="http://schemas.microsoft.com/office/powerpoint/2010/main" val="2860289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1000"/>
                                        <p:tgtEl>
                                          <p:spTgt spid="49"/>
                                        </p:tgtEl>
                                      </p:cBhvr>
                                    </p:animEffect>
                                  </p:childTnLst>
                                </p:cTn>
                              </p:par>
                              <p:par>
                                <p:cTn id="8" presetID="42" presetClass="path" presetSubtype="0" accel="50000" decel="50000" fill="hold" grpId="0" nodeType="withEffect">
                                  <p:stCondLst>
                                    <p:cond delay="0"/>
                                  </p:stCondLst>
                                  <p:childTnLst>
                                    <p:animMotion origin="layout" path="M 0.05938 0.00347 L 0.10104 0.00347 " pathEditMode="relative" rAng="0" ptsTypes="AA">
                                      <p:cBhvr>
                                        <p:cTn id="9" dur="1000" fill="hold"/>
                                        <p:tgtEl>
                                          <p:spTgt spid="49"/>
                                        </p:tgtEl>
                                        <p:attrNameLst>
                                          <p:attrName>ppt_x</p:attrName>
                                          <p:attrName>ppt_y</p:attrName>
                                        </p:attrNameLst>
                                      </p:cBhvr>
                                      <p:rCtr x="208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4">
            <a:extLst>
              <a:ext uri="{FF2B5EF4-FFF2-40B4-BE49-F238E27FC236}">
                <a16:creationId xmlns:a16="http://schemas.microsoft.com/office/drawing/2014/main" id="{587DC2C8-98EA-4AD4-8728-530AA99D55E3}"/>
              </a:ext>
            </a:extLst>
          </p:cNvPr>
          <p:cNvSpPr txBox="1">
            <a:spLocks/>
          </p:cNvSpPr>
          <p:nvPr/>
        </p:nvSpPr>
        <p:spPr>
          <a:xfrm>
            <a:off x="305621" y="358663"/>
            <a:ext cx="11580758" cy="888874"/>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218935">
              <a:defRPr/>
            </a:pPr>
            <a:endParaRPr lang="en-US" sz="3600">
              <a:solidFill>
                <a:srgbClr val="1A1A1A"/>
              </a:solidFill>
              <a:latin typeface="Segoe UI Semibold"/>
              <a:cs typeface="Segoe UI Semilight" panose="020B0402040204020203" pitchFamily="34" charset="0"/>
            </a:endParaRPr>
          </a:p>
        </p:txBody>
      </p:sp>
      <p:grpSp>
        <p:nvGrpSpPr>
          <p:cNvPr id="4" name="Group 3">
            <a:extLst>
              <a:ext uri="{FF2B5EF4-FFF2-40B4-BE49-F238E27FC236}">
                <a16:creationId xmlns:a16="http://schemas.microsoft.com/office/drawing/2014/main" id="{656EDFEF-7CF0-4869-8B26-11BA197DB4FB}"/>
              </a:ext>
            </a:extLst>
          </p:cNvPr>
          <p:cNvGrpSpPr/>
          <p:nvPr/>
        </p:nvGrpSpPr>
        <p:grpSpPr>
          <a:xfrm>
            <a:off x="6389877" y="1434988"/>
            <a:ext cx="3954017" cy="2701807"/>
            <a:chOff x="6518006" y="1463266"/>
            <a:chExt cx="4033303" cy="2755984"/>
          </a:xfrm>
        </p:grpSpPr>
        <p:pic>
          <p:nvPicPr>
            <p:cNvPr id="21" name="Picture 20">
              <a:extLst>
                <a:ext uri="{FF2B5EF4-FFF2-40B4-BE49-F238E27FC236}">
                  <a16:creationId xmlns:a16="http://schemas.microsoft.com/office/drawing/2014/main" id="{9C202B18-FE8F-4A9E-99D0-7B60A1680009}"/>
                </a:ext>
              </a:extLst>
            </p:cNvPr>
            <p:cNvPicPr>
              <a:picLocks noChangeAspect="1"/>
            </p:cNvPicPr>
            <p:nvPr/>
          </p:nvPicPr>
          <p:blipFill>
            <a:blip r:embed="rId4"/>
            <a:stretch>
              <a:fillRect/>
            </a:stretch>
          </p:blipFill>
          <p:spPr>
            <a:xfrm>
              <a:off x="6518006" y="1463266"/>
              <a:ext cx="2837842" cy="1631029"/>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3229699D-9E6A-49B3-A096-2555CC31A4F6}"/>
                </a:ext>
              </a:extLst>
            </p:cNvPr>
            <p:cNvPicPr>
              <a:picLocks noChangeAspect="1"/>
            </p:cNvPicPr>
            <p:nvPr/>
          </p:nvPicPr>
          <p:blipFill>
            <a:blip r:embed="rId5"/>
            <a:stretch>
              <a:fillRect/>
            </a:stretch>
          </p:blipFill>
          <p:spPr>
            <a:xfrm>
              <a:off x="7115736" y="2025744"/>
              <a:ext cx="2837842" cy="1631029"/>
            </a:xfrm>
            <a:prstGeom prst="rect">
              <a:avLst/>
            </a:prstGeom>
            <a:ln>
              <a:noFill/>
            </a:ln>
            <a:effectLst>
              <a:outerShdw blurRad="292100" dist="139700" dir="2700000" algn="tl" rotWithShape="0">
                <a:srgbClr val="333333">
                  <a:alpha val="65000"/>
                </a:srgbClr>
              </a:outerShdw>
            </a:effectLst>
          </p:spPr>
        </p:pic>
        <p:pic>
          <p:nvPicPr>
            <p:cNvPr id="23" name="Picture 22">
              <a:extLst>
                <a:ext uri="{FF2B5EF4-FFF2-40B4-BE49-F238E27FC236}">
                  <a16:creationId xmlns:a16="http://schemas.microsoft.com/office/drawing/2014/main" id="{83FBB79F-A39F-4EB1-852E-84B5D1D4467D}"/>
                </a:ext>
              </a:extLst>
            </p:cNvPr>
            <p:cNvPicPr>
              <a:picLocks noChangeAspect="1"/>
            </p:cNvPicPr>
            <p:nvPr/>
          </p:nvPicPr>
          <p:blipFill>
            <a:blip r:embed="rId6"/>
            <a:stretch>
              <a:fillRect/>
            </a:stretch>
          </p:blipFill>
          <p:spPr>
            <a:xfrm>
              <a:off x="7713467" y="2588221"/>
              <a:ext cx="2837842" cy="1631029"/>
            </a:xfrm>
            <a:prstGeom prst="rect">
              <a:avLst/>
            </a:prstGeom>
            <a:ln>
              <a:noFill/>
            </a:ln>
            <a:effectLst>
              <a:outerShdw blurRad="292100" dist="139700" dir="2700000" algn="tl" rotWithShape="0">
                <a:srgbClr val="333333">
                  <a:alpha val="65000"/>
                </a:srgbClr>
              </a:outerShdw>
            </a:effectLst>
          </p:spPr>
        </p:pic>
      </p:grpSp>
      <p:sp>
        <p:nvSpPr>
          <p:cNvPr id="24" name="Title 1">
            <a:extLst>
              <a:ext uri="{FF2B5EF4-FFF2-40B4-BE49-F238E27FC236}">
                <a16:creationId xmlns:a16="http://schemas.microsoft.com/office/drawing/2014/main" id="{FFDA4155-46DA-4722-989F-3B75A3813D6B}"/>
              </a:ext>
            </a:extLst>
          </p:cNvPr>
          <p:cNvSpPr txBox="1">
            <a:spLocks/>
          </p:cNvSpPr>
          <p:nvPr/>
        </p:nvSpPr>
        <p:spPr>
          <a:xfrm>
            <a:off x="5905348" y="4407905"/>
            <a:ext cx="5222751" cy="1887017"/>
          </a:xfrm>
          <a:prstGeom prst="rect">
            <a:avLst/>
          </a:prstGeom>
        </p:spPr>
        <p:txBody>
          <a:bodyPr vert="horz" wrap="square" lIns="195044" tIns="121903" rIns="195044" bIns="121903"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1218892">
              <a:defRPr/>
            </a:pPr>
            <a:r>
              <a:rPr lang="en-US" sz="2745" b="1" spc="0" dirty="0">
                <a:solidFill>
                  <a:srgbClr val="1A1A1A"/>
                </a:solidFill>
                <a:effectLst>
                  <a:outerShdw blurRad="38100" dist="38100" dir="2700000" algn="tl">
                    <a:srgbClr val="000000">
                      <a:alpha val="43137"/>
                    </a:srgbClr>
                  </a:outerShdw>
                </a:effectLst>
                <a:latin typeface="Segoe UI Light"/>
              </a:rPr>
              <a:t>Model-driven apps</a:t>
            </a:r>
            <a:r>
              <a:rPr lang="en-US" sz="2353" b="1" spc="0" dirty="0">
                <a:solidFill>
                  <a:srgbClr val="1A1A1A"/>
                </a:solidFill>
                <a:latin typeface="Segoe UI Light"/>
              </a:rPr>
              <a:t> </a:t>
            </a:r>
            <a:r>
              <a:rPr lang="en-US" sz="2353" spc="0" dirty="0">
                <a:solidFill>
                  <a:srgbClr val="1A1A1A"/>
                </a:solidFill>
                <a:latin typeface="Segoe UI Light"/>
              </a:rPr>
              <a:t>leverage your data model, relationships, and business processes to automatically generate immersive, responsive applications</a:t>
            </a:r>
            <a:endParaRPr lang="en-US" sz="2353" b="1" spc="0" dirty="0">
              <a:solidFill>
                <a:srgbClr val="1A1A1A"/>
              </a:solidFill>
              <a:latin typeface="Segoe UI Light"/>
            </a:endParaRPr>
          </a:p>
        </p:txBody>
      </p:sp>
      <p:sp>
        <p:nvSpPr>
          <p:cNvPr id="25" name="Title 1">
            <a:extLst>
              <a:ext uri="{FF2B5EF4-FFF2-40B4-BE49-F238E27FC236}">
                <a16:creationId xmlns:a16="http://schemas.microsoft.com/office/drawing/2014/main" id="{04CDB4AD-42EE-49B7-8D35-A9659E1F0408}"/>
              </a:ext>
            </a:extLst>
          </p:cNvPr>
          <p:cNvSpPr txBox="1">
            <a:spLocks/>
          </p:cNvSpPr>
          <p:nvPr/>
        </p:nvSpPr>
        <p:spPr>
          <a:xfrm>
            <a:off x="855189" y="4463588"/>
            <a:ext cx="4738180" cy="1887017"/>
          </a:xfrm>
          <a:prstGeom prst="rect">
            <a:avLst/>
          </a:prstGeom>
        </p:spPr>
        <p:txBody>
          <a:bodyPr/>
          <a:lstStyle>
            <a:lvl1pPr marL="0" marR="0" indent="0" algn="l" rtl="0" eaLnBrk="1" fontAlgn="base" hangingPunct="1">
              <a:lnSpc>
                <a:spcPct val="90000"/>
              </a:lnSpc>
              <a:spcBef>
                <a:spcPct val="0"/>
              </a:spcBef>
              <a:spcAft>
                <a:spcPct val="0"/>
              </a:spcAft>
              <a:defRPr lang="en-US" sz="3200" b="1" dirty="0" smtClean="0">
                <a:solidFill>
                  <a:srgbClr val="00529B"/>
                </a:solidFill>
                <a:latin typeface="+mj-lt"/>
                <a:ea typeface="+mj-ea"/>
                <a:cs typeface="+mj-cs"/>
              </a:defRPr>
            </a:lvl1pPr>
            <a:lvl2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2pPr>
            <a:lvl3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3pPr>
            <a:lvl4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4pPr>
            <a:lvl5pPr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5pPr>
            <a:lvl6pPr marL="457178"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6pPr>
            <a:lvl7pPr marL="914354"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7pPr>
            <a:lvl8pPr marL="1371532"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8pPr>
            <a:lvl9pPr marL="1828709" algn="l" rtl="0" eaLnBrk="1" fontAlgn="base" hangingPunct="1">
              <a:spcBef>
                <a:spcPct val="0"/>
              </a:spcBef>
              <a:spcAft>
                <a:spcPct val="0"/>
              </a:spcAft>
              <a:defRPr sz="3200" b="1">
                <a:solidFill>
                  <a:srgbClr val="00529B"/>
                </a:solidFill>
                <a:latin typeface="Arial" charset="0"/>
                <a:ea typeface="Arial Unicode MS" pitchFamily="34" charset="-128"/>
                <a:cs typeface="Arial Unicode MS" pitchFamily="34" charset="-128"/>
              </a:defRPr>
            </a:lvl9pPr>
          </a:lstStyle>
          <a:p>
            <a:pPr defTabSz="609468">
              <a:defRPr/>
            </a:pPr>
            <a:r>
              <a:rPr lang="en-US" sz="2745" kern="0" dirty="0">
                <a:solidFill>
                  <a:srgbClr val="1A1A1A"/>
                </a:solidFill>
                <a:effectLst>
                  <a:outerShdw blurRad="38100" dist="38100" dir="2700000" algn="tl">
                    <a:srgbClr val="000000">
                      <a:alpha val="43137"/>
                    </a:srgbClr>
                  </a:outerShdw>
                </a:effectLst>
                <a:latin typeface="Segoe UI Light"/>
                <a:cs typeface="Segoe UI" panose="020B0502040204020203" pitchFamily="34" charset="0"/>
              </a:rPr>
              <a:t>Canvas apps</a:t>
            </a:r>
            <a:r>
              <a:rPr lang="en-US" sz="2353" kern="0" dirty="0">
                <a:solidFill>
                  <a:srgbClr val="1A1A1A"/>
                </a:solidFill>
                <a:latin typeface="Segoe UI Light"/>
                <a:cs typeface="Segoe UI" panose="020B0502040204020203" pitchFamily="34" charset="0"/>
              </a:rPr>
              <a:t> </a:t>
            </a:r>
            <a:r>
              <a:rPr lang="en-US" sz="2353" b="0" kern="0" dirty="0">
                <a:solidFill>
                  <a:srgbClr val="1A1A1A"/>
                </a:solidFill>
                <a:latin typeface="Segoe UI Light"/>
                <a:cs typeface="Segoe UI Light" panose="020B0502040204020203" pitchFamily="34" charset="0"/>
              </a:rPr>
              <a:t>start with user experience, with pixel-perfect control to build highly customized task- and role-based apps that mash up data from 230+ sources </a:t>
            </a:r>
          </a:p>
        </p:txBody>
      </p:sp>
      <p:grpSp>
        <p:nvGrpSpPr>
          <p:cNvPr id="5" name="Group 4">
            <a:extLst>
              <a:ext uri="{FF2B5EF4-FFF2-40B4-BE49-F238E27FC236}">
                <a16:creationId xmlns:a16="http://schemas.microsoft.com/office/drawing/2014/main" id="{3269F3B1-360B-4082-ABE5-ED287D4DA35F}"/>
              </a:ext>
            </a:extLst>
          </p:cNvPr>
          <p:cNvGrpSpPr/>
          <p:nvPr/>
        </p:nvGrpSpPr>
        <p:grpSpPr>
          <a:xfrm>
            <a:off x="1123852" y="1212679"/>
            <a:ext cx="4004208" cy="3072049"/>
            <a:chOff x="1146386" y="1236499"/>
            <a:chExt cx="4084501" cy="3133650"/>
          </a:xfrm>
        </p:grpSpPr>
        <p:grpSp>
          <p:nvGrpSpPr>
            <p:cNvPr id="26" name="Group 25">
              <a:extLst>
                <a:ext uri="{FF2B5EF4-FFF2-40B4-BE49-F238E27FC236}">
                  <a16:creationId xmlns:a16="http://schemas.microsoft.com/office/drawing/2014/main" id="{F7A3BE6B-7C39-4903-8F32-3D90BBD0BF68}"/>
                </a:ext>
              </a:extLst>
            </p:cNvPr>
            <p:cNvGrpSpPr/>
            <p:nvPr/>
          </p:nvGrpSpPr>
          <p:grpSpPr>
            <a:xfrm>
              <a:off x="1146386" y="1818928"/>
              <a:ext cx="3042934" cy="1968147"/>
              <a:chOff x="608852" y="-234538"/>
              <a:chExt cx="10020300" cy="6553200"/>
            </a:xfrm>
          </p:grpSpPr>
          <p:pic>
            <p:nvPicPr>
              <p:cNvPr id="27" name="Picture 26">
                <a:extLst>
                  <a:ext uri="{FF2B5EF4-FFF2-40B4-BE49-F238E27FC236}">
                    <a16:creationId xmlns:a16="http://schemas.microsoft.com/office/drawing/2014/main" id="{C76288E5-D278-461B-8572-19092D6171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8852" y="-234538"/>
                <a:ext cx="10020300" cy="6553200"/>
              </a:xfrm>
              <a:prstGeom prst="rect">
                <a:avLst/>
              </a:prstGeom>
              <a:effectLst>
                <a:glow rad="508000">
                  <a:schemeClr val="bg1">
                    <a:alpha val="15000"/>
                  </a:schemeClr>
                </a:glow>
              </a:effectLst>
            </p:spPr>
          </p:pic>
          <p:pic>
            <p:nvPicPr>
              <p:cNvPr id="28" name="Picture 27" descr="Screen Clipping">
                <a:extLst>
                  <a:ext uri="{FF2B5EF4-FFF2-40B4-BE49-F238E27FC236}">
                    <a16:creationId xmlns:a16="http://schemas.microsoft.com/office/drawing/2014/main" id="{F5675E9D-C3D4-4B65-8A16-548297E4525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44543" y="667093"/>
                <a:ext cx="8148918" cy="4749939"/>
              </a:xfrm>
              <a:prstGeom prst="rect">
                <a:avLst/>
              </a:prstGeom>
            </p:spPr>
          </p:pic>
        </p:grpSp>
        <p:grpSp>
          <p:nvGrpSpPr>
            <p:cNvPr id="29" name="Group 28">
              <a:extLst>
                <a:ext uri="{FF2B5EF4-FFF2-40B4-BE49-F238E27FC236}">
                  <a16:creationId xmlns:a16="http://schemas.microsoft.com/office/drawing/2014/main" id="{0A51A248-F61D-47E7-BCEE-50C0D3E84681}"/>
                </a:ext>
              </a:extLst>
            </p:cNvPr>
            <p:cNvGrpSpPr/>
            <p:nvPr/>
          </p:nvGrpSpPr>
          <p:grpSpPr>
            <a:xfrm>
              <a:off x="3608936" y="1236499"/>
              <a:ext cx="1621951" cy="3133650"/>
              <a:chOff x="1413562" y="1294774"/>
              <a:chExt cx="2712341" cy="5298653"/>
            </a:xfrm>
          </p:grpSpPr>
          <p:pic>
            <p:nvPicPr>
              <p:cNvPr id="30" name="Picture 29" descr="A close up of a piece of paper&#10;&#10;Description generated with high confidence">
                <a:extLst>
                  <a:ext uri="{FF2B5EF4-FFF2-40B4-BE49-F238E27FC236}">
                    <a16:creationId xmlns:a16="http://schemas.microsoft.com/office/drawing/2014/main" id="{7E1A5E51-EFBA-4C53-A7A3-01C96E1B4FA4}"/>
                  </a:ext>
                </a:extLst>
              </p:cNvPr>
              <p:cNvPicPr>
                <a:picLocks noChangeAspect="1"/>
              </p:cNvPicPr>
              <p:nvPr/>
            </p:nvPicPr>
            <p:blipFill>
              <a:blip r:embed="rId9"/>
              <a:stretch>
                <a:fillRect/>
              </a:stretch>
            </p:blipFill>
            <p:spPr>
              <a:xfrm>
                <a:off x="1704062" y="2087524"/>
                <a:ext cx="2118732" cy="3766921"/>
              </a:xfrm>
              <a:prstGeom prst="rect">
                <a:avLst/>
              </a:prstGeom>
            </p:spPr>
          </p:pic>
          <p:pic>
            <p:nvPicPr>
              <p:cNvPr id="31" name="Picture 30">
                <a:extLst>
                  <a:ext uri="{FF2B5EF4-FFF2-40B4-BE49-F238E27FC236}">
                    <a16:creationId xmlns:a16="http://schemas.microsoft.com/office/drawing/2014/main" id="{0660F134-B4FD-48C1-B9C9-BE6F1DCB86D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13562" y="1294774"/>
                <a:ext cx="2712341" cy="5298653"/>
              </a:xfrm>
              <a:prstGeom prst="rect">
                <a:avLst/>
              </a:prstGeom>
            </p:spPr>
          </p:pic>
        </p:grpSp>
      </p:grpSp>
      <p:cxnSp>
        <p:nvCxnSpPr>
          <p:cNvPr id="3" name="Straight Connector 2">
            <a:extLst>
              <a:ext uri="{FF2B5EF4-FFF2-40B4-BE49-F238E27FC236}">
                <a16:creationId xmlns:a16="http://schemas.microsoft.com/office/drawing/2014/main" id="{4ECE0746-0B46-4ACF-B560-6D6E0E3C868A}"/>
              </a:ext>
            </a:extLst>
          </p:cNvPr>
          <p:cNvCxnSpPr>
            <a:cxnSpLocks/>
          </p:cNvCxnSpPr>
          <p:nvPr/>
        </p:nvCxnSpPr>
        <p:spPr>
          <a:xfrm>
            <a:off x="5749357" y="1161740"/>
            <a:ext cx="0" cy="477211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788AB90-7B95-4287-97E5-843CD5C26C6B}"/>
              </a:ext>
            </a:extLst>
          </p:cNvPr>
          <p:cNvSpPr>
            <a:spLocks noGrp="1"/>
          </p:cNvSpPr>
          <p:nvPr>
            <p:ph type="title"/>
          </p:nvPr>
        </p:nvSpPr>
        <p:spPr>
          <a:xfrm>
            <a:off x="589044" y="457622"/>
            <a:ext cx="11016957" cy="553920"/>
          </a:xfrm>
        </p:spPr>
        <p:txBody>
          <a:bodyPr>
            <a:normAutofit fontScale="90000"/>
          </a:bodyPr>
          <a:lstStyle/>
          <a:p>
            <a:r>
              <a:rPr lang="en-US" dirty="0"/>
              <a:t>Types of PowerApps apps</a:t>
            </a:r>
          </a:p>
        </p:txBody>
      </p:sp>
    </p:spTree>
    <p:custDataLst>
      <p:tags r:id="rId1"/>
    </p:custDataLst>
    <p:extLst>
      <p:ext uri="{BB962C8B-B14F-4D97-AF65-F5344CB8AC3E}">
        <p14:creationId xmlns:p14="http://schemas.microsoft.com/office/powerpoint/2010/main" val="8581404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B61810-347C-4503-84BC-E87F64923675}"/>
              </a:ext>
            </a:extLst>
          </p:cNvPr>
          <p:cNvSpPr>
            <a:spLocks noGrp="1"/>
          </p:cNvSpPr>
          <p:nvPr>
            <p:ph type="title"/>
          </p:nvPr>
        </p:nvSpPr>
        <p:spPr>
          <a:xfrm>
            <a:off x="427980" y="322918"/>
            <a:ext cx="11336039" cy="739343"/>
          </a:xfrm>
        </p:spPr>
        <p:txBody>
          <a:bodyPr/>
          <a:lstStyle/>
          <a:p>
            <a:r>
              <a:rPr lang="en-US" sz="3600"/>
              <a:t>A plan for every customer</a:t>
            </a:r>
          </a:p>
        </p:txBody>
      </p:sp>
      <p:sp>
        <p:nvSpPr>
          <p:cNvPr id="5" name="Text Placeholder 4">
            <a:extLst>
              <a:ext uri="{FF2B5EF4-FFF2-40B4-BE49-F238E27FC236}">
                <a16:creationId xmlns:a16="http://schemas.microsoft.com/office/drawing/2014/main" id="{9AAE515B-EA6E-4EB0-A28F-34DDF3161400}"/>
              </a:ext>
            </a:extLst>
          </p:cNvPr>
          <p:cNvSpPr>
            <a:spLocks noGrp="1"/>
          </p:cNvSpPr>
          <p:nvPr>
            <p:ph type="body" sz="quarter" idx="10"/>
          </p:nvPr>
        </p:nvSpPr>
        <p:spPr>
          <a:xfrm>
            <a:off x="437318" y="1370857"/>
            <a:ext cx="4958547" cy="4240135"/>
          </a:xfrm>
        </p:spPr>
        <p:txBody>
          <a:bodyPr/>
          <a:lstStyle/>
          <a:p>
            <a:r>
              <a:rPr lang="en-US" sz="1800" b="1" dirty="0"/>
              <a:t>Office 365 Included</a:t>
            </a:r>
            <a:br>
              <a:rPr lang="en-US" sz="1800" b="1" dirty="0"/>
            </a:br>
            <a:r>
              <a:rPr lang="en-US" sz="1800" dirty="0"/>
              <a:t>Extend SharePoint and other Office assets you already have</a:t>
            </a:r>
          </a:p>
          <a:p>
            <a:pPr>
              <a:lnSpc>
                <a:spcPct val="100000"/>
              </a:lnSpc>
            </a:pPr>
            <a:r>
              <a:rPr lang="en-US" sz="1800" b="1" dirty="0"/>
              <a:t>Dynamics 365 Included</a:t>
            </a:r>
            <a:br>
              <a:rPr lang="en-US" sz="1800" b="1" dirty="0"/>
            </a:br>
            <a:r>
              <a:rPr lang="en-US" sz="1800" dirty="0"/>
              <a:t>Customize and extend Dynamics 365 apps you already have</a:t>
            </a:r>
          </a:p>
          <a:p>
            <a:r>
              <a:rPr lang="en-US" sz="1800" b="1" dirty="0"/>
              <a:t>PowerApps P1</a:t>
            </a:r>
            <a:br>
              <a:rPr lang="en-US" sz="1800" b="1" dirty="0"/>
            </a:br>
            <a:r>
              <a:rPr lang="en-US" sz="1800" dirty="0"/>
              <a:t>Upgrade to enterprise connectors and the Common Data Service</a:t>
            </a:r>
          </a:p>
          <a:p>
            <a:r>
              <a:rPr lang="en-US" sz="1800" b="1" dirty="0"/>
              <a:t>PowerApps P2</a:t>
            </a:r>
            <a:br>
              <a:rPr lang="en-US" sz="1800" dirty="0"/>
            </a:br>
            <a:r>
              <a:rPr lang="en-US" sz="1800" dirty="0"/>
              <a:t>Upgrade to use robust business logic across application types</a:t>
            </a:r>
          </a:p>
          <a:p>
            <a:pPr>
              <a:spcAft>
                <a:spcPts val="0"/>
              </a:spcAft>
            </a:pPr>
            <a:r>
              <a:rPr lang="en-US" sz="1800" b="1" dirty="0"/>
              <a:t>Community</a:t>
            </a:r>
          </a:p>
          <a:p>
            <a:r>
              <a:rPr lang="en-US" sz="1800" dirty="0"/>
              <a:t>Scaled down for individual use or learning</a:t>
            </a:r>
          </a:p>
        </p:txBody>
      </p:sp>
      <p:pic>
        <p:nvPicPr>
          <p:cNvPr id="6" name="Picture 5">
            <a:extLst>
              <a:ext uri="{FF2B5EF4-FFF2-40B4-BE49-F238E27FC236}">
                <a16:creationId xmlns:a16="http://schemas.microsoft.com/office/drawing/2014/main" id="{4D623F0D-1DC1-4892-B449-80417B9829BC}"/>
              </a:ext>
            </a:extLst>
          </p:cNvPr>
          <p:cNvPicPr>
            <a:picLocks noChangeAspect="1"/>
          </p:cNvPicPr>
          <p:nvPr/>
        </p:nvPicPr>
        <p:blipFill>
          <a:blip r:embed="rId3"/>
          <a:stretch>
            <a:fillRect/>
          </a:stretch>
        </p:blipFill>
        <p:spPr>
          <a:xfrm>
            <a:off x="5837843" y="1072652"/>
            <a:ext cx="6230093" cy="5103149"/>
          </a:xfrm>
          <a:prstGeom prst="rect">
            <a:avLst/>
          </a:prstGeom>
        </p:spPr>
      </p:pic>
    </p:spTree>
    <p:custDataLst>
      <p:tags r:id="rId1"/>
    </p:custDataLst>
    <p:extLst>
      <p:ext uri="{BB962C8B-B14F-4D97-AF65-F5344CB8AC3E}">
        <p14:creationId xmlns:p14="http://schemas.microsoft.com/office/powerpoint/2010/main" val="383911475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B39CF40-495A-4CF4-9DDC-C4790C21B1DD}"/>
              </a:ext>
            </a:extLst>
          </p:cNvPr>
          <p:cNvSpPr/>
          <p:nvPr/>
        </p:nvSpPr>
        <p:spPr bwMode="auto">
          <a:xfrm>
            <a:off x="864" y="487"/>
            <a:ext cx="6133230" cy="6857027"/>
          </a:xfrm>
          <a:prstGeom prst="rect">
            <a:avLst/>
          </a:prstGeom>
          <a:solidFill>
            <a:srgbClr val="F6E2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defTabSz="932293" eaLnBrk="0" fontAlgn="base" hangingPunct="0">
              <a:lnSpc>
                <a:spcPct val="90000"/>
              </a:lnSpc>
              <a:spcBef>
                <a:spcPct val="0"/>
              </a:spcBef>
              <a:spcAft>
                <a:spcPct val="0"/>
              </a:spcAft>
              <a:defRPr/>
            </a:pPr>
            <a:r>
              <a:rPr lang="en-US" sz="2400" dirty="0">
                <a:solidFill>
                  <a:srgbClr val="353535"/>
                </a:solidFill>
                <a:latin typeface="Segoe UI Semilight"/>
                <a:ea typeface="Segoe UI" pitchFamily="34" charset="0"/>
                <a:cs typeface="Segoe UI" pitchFamily="34" charset="0"/>
              </a:rPr>
              <a:t>PowerApps + CDS</a:t>
            </a:r>
          </a:p>
        </p:txBody>
      </p:sp>
      <p:sp>
        <p:nvSpPr>
          <p:cNvPr id="3" name="Rectangle 2">
            <a:extLst>
              <a:ext uri="{FF2B5EF4-FFF2-40B4-BE49-F238E27FC236}">
                <a16:creationId xmlns:a16="http://schemas.microsoft.com/office/drawing/2014/main" id="{E696FD8C-8A16-4DAC-8E64-B71AA66368AD}"/>
              </a:ext>
            </a:extLst>
          </p:cNvPr>
          <p:cNvSpPr/>
          <p:nvPr/>
        </p:nvSpPr>
        <p:spPr bwMode="auto">
          <a:xfrm>
            <a:off x="6134094" y="487"/>
            <a:ext cx="6133230" cy="6857027"/>
          </a:xfrm>
          <a:prstGeom prst="rect">
            <a:avLst/>
          </a:prstGeom>
          <a:solidFill>
            <a:srgbClr val="E1F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algn="r" defTabSz="932293" eaLnBrk="0" fontAlgn="base" hangingPunct="0">
              <a:lnSpc>
                <a:spcPct val="90000"/>
              </a:lnSpc>
              <a:spcBef>
                <a:spcPct val="0"/>
              </a:spcBef>
              <a:spcAft>
                <a:spcPct val="0"/>
              </a:spcAft>
              <a:defRPr/>
            </a:pPr>
            <a:r>
              <a:rPr lang="en-US" sz="1836" dirty="0">
                <a:solidFill>
                  <a:srgbClr val="353535"/>
                </a:solidFill>
                <a:latin typeface="Segoe UI Semilight"/>
                <a:ea typeface="Segoe UI" pitchFamily="34" charset="0"/>
                <a:cs typeface="Segoe UI" pitchFamily="34" charset="0"/>
              </a:rPr>
              <a:t>Dynamics 365 platform</a:t>
            </a:r>
            <a:endParaRPr lang="en-US" sz="2400" dirty="0">
              <a:solidFill>
                <a:srgbClr val="353535"/>
              </a:solidFill>
              <a:latin typeface="Segoe UI Semilight"/>
              <a:ea typeface="Segoe UI" pitchFamily="34" charset="0"/>
              <a:cs typeface="Segoe UI" pitchFamily="34" charset="0"/>
            </a:endParaRPr>
          </a:p>
        </p:txBody>
      </p:sp>
      <p:sp>
        <p:nvSpPr>
          <p:cNvPr id="76" name="TextBox 75">
            <a:extLst>
              <a:ext uri="{FF2B5EF4-FFF2-40B4-BE49-F238E27FC236}">
                <a16:creationId xmlns:a16="http://schemas.microsoft.com/office/drawing/2014/main" id="{E5326AA6-FF85-48F8-AB9B-40ACE54899EC}"/>
              </a:ext>
            </a:extLst>
          </p:cNvPr>
          <p:cNvSpPr txBox="1"/>
          <p:nvPr/>
        </p:nvSpPr>
        <p:spPr>
          <a:xfrm>
            <a:off x="7354551" y="711971"/>
            <a:ext cx="1894007" cy="1120372"/>
          </a:xfrm>
          <a:prstGeom prst="rect">
            <a:avLst/>
          </a:prstGeom>
          <a:solidFill>
            <a:srgbClr val="5C2D91"/>
          </a:solidFill>
          <a:ln w="28575">
            <a:solidFill>
              <a:srgbClr val="E6E6E6"/>
            </a:solidFill>
          </a:ln>
        </p:spPr>
        <p:txBody>
          <a:bodyPr wrap="square" lIns="179259" tIns="143407" rIns="179259" bIns="143407" rtlCol="0">
            <a:noAutofit/>
          </a:bodyPr>
          <a:lstStyle/>
          <a:p>
            <a:pPr defTabSz="914192">
              <a:lnSpc>
                <a:spcPct val="90000"/>
              </a:lnSpc>
              <a:spcAft>
                <a:spcPts val="588"/>
              </a:spcAft>
              <a:defRPr/>
            </a:pPr>
            <a:r>
              <a:rPr lang="en-US" sz="1765">
                <a:solidFill>
                  <a:srgbClr val="FFFFFF"/>
                </a:solidFill>
                <a:latin typeface="Segoe UI Semilight"/>
                <a:ea typeface="Arial Unicode MS" pitchFamily="34" charset="-128"/>
                <a:cs typeface="Arial Unicode MS" pitchFamily="34" charset="-128"/>
              </a:rPr>
              <a:t>Standalone model-driven app</a:t>
            </a:r>
          </a:p>
        </p:txBody>
      </p:sp>
      <p:sp>
        <p:nvSpPr>
          <p:cNvPr id="2" name="TextBox 1">
            <a:extLst>
              <a:ext uri="{FF2B5EF4-FFF2-40B4-BE49-F238E27FC236}">
                <a16:creationId xmlns:a16="http://schemas.microsoft.com/office/drawing/2014/main" id="{A87E9166-4B68-40E0-9472-2D68F805CACC}"/>
              </a:ext>
            </a:extLst>
          </p:cNvPr>
          <p:cNvSpPr txBox="1"/>
          <p:nvPr/>
        </p:nvSpPr>
        <p:spPr>
          <a:xfrm>
            <a:off x="7376042" y="709353"/>
            <a:ext cx="1894007" cy="1120372"/>
          </a:xfrm>
          <a:prstGeom prst="rect">
            <a:avLst/>
          </a:prstGeom>
          <a:solidFill>
            <a:srgbClr val="B7D1FF"/>
          </a:solidFill>
          <a:ln w="38100">
            <a:solidFill>
              <a:srgbClr val="001B4A"/>
            </a:solidFill>
          </a:ln>
        </p:spPr>
        <p:txBody>
          <a:bodyPr wrap="square" lIns="179259" tIns="143407" rIns="179259" bIns="143407" rtlCol="0">
            <a:noAutofit/>
          </a:bodyPr>
          <a:lstStyle/>
          <a:p>
            <a:pPr defTabSz="914192">
              <a:lnSpc>
                <a:spcPct val="90000"/>
              </a:lnSpc>
              <a:spcAft>
                <a:spcPts val="588"/>
              </a:spcAft>
              <a:defRPr/>
            </a:pPr>
            <a:r>
              <a:rPr lang="en-US" sz="1765">
                <a:solidFill>
                  <a:sysClr val="windowText" lastClr="000000"/>
                </a:solidFill>
                <a:latin typeface="Segoe UI Semilight"/>
                <a:ea typeface="Arial Unicode MS" pitchFamily="34" charset="-128"/>
                <a:cs typeface="Arial Unicode MS" pitchFamily="34" charset="-128"/>
              </a:rPr>
              <a:t>Customized Dynamics 365 applications</a:t>
            </a:r>
          </a:p>
        </p:txBody>
      </p:sp>
      <p:sp>
        <p:nvSpPr>
          <p:cNvPr id="37" name="TextBox 36">
            <a:extLst>
              <a:ext uri="{FF2B5EF4-FFF2-40B4-BE49-F238E27FC236}">
                <a16:creationId xmlns:a16="http://schemas.microsoft.com/office/drawing/2014/main" id="{C44F23B8-0791-4812-A92D-FDB94BB56185}"/>
              </a:ext>
            </a:extLst>
          </p:cNvPr>
          <p:cNvSpPr txBox="1"/>
          <p:nvPr/>
        </p:nvSpPr>
        <p:spPr>
          <a:xfrm>
            <a:off x="7376041" y="2128490"/>
            <a:ext cx="4257414" cy="3435808"/>
          </a:xfrm>
          <a:prstGeom prst="rect">
            <a:avLst/>
          </a:prstGeom>
          <a:noFill/>
          <a:ln w="57150">
            <a:solidFill>
              <a:srgbClr val="001B4A"/>
            </a:solidFill>
          </a:ln>
        </p:spPr>
        <p:txBody>
          <a:bodyPr wrap="square" lIns="179259" tIns="143407" rIns="179259" bIns="143407" rtlCol="0">
            <a:noAutofit/>
          </a:bodyPr>
          <a:lstStyle/>
          <a:p>
            <a:pPr defTabSz="914192">
              <a:lnSpc>
                <a:spcPct val="90000"/>
              </a:lnSpc>
              <a:spcAft>
                <a:spcPts val="588"/>
              </a:spcAft>
              <a:defRPr/>
            </a:pPr>
            <a:r>
              <a:rPr lang="en-US" sz="1371" b="1">
                <a:solidFill>
                  <a:srgbClr val="353535"/>
                </a:solidFill>
                <a:latin typeface="Segoe UI Semilight"/>
                <a:ea typeface="Arial Unicode MS" pitchFamily="34" charset="-128"/>
                <a:cs typeface="Arial Unicode MS" pitchFamily="34" charset="-128"/>
              </a:rPr>
              <a:t>Solution Explorer</a:t>
            </a:r>
          </a:p>
        </p:txBody>
      </p:sp>
      <p:sp>
        <p:nvSpPr>
          <p:cNvPr id="41" name="TextBox 40">
            <a:extLst>
              <a:ext uri="{FF2B5EF4-FFF2-40B4-BE49-F238E27FC236}">
                <a16:creationId xmlns:a16="http://schemas.microsoft.com/office/drawing/2014/main" id="{25D5DC5F-663E-4F92-B1D5-D15847A8BC6C}"/>
              </a:ext>
            </a:extLst>
          </p:cNvPr>
          <p:cNvSpPr txBox="1"/>
          <p:nvPr/>
        </p:nvSpPr>
        <p:spPr>
          <a:xfrm>
            <a:off x="9765285" y="2536264"/>
            <a:ext cx="1568521" cy="896297"/>
          </a:xfrm>
          <a:prstGeom prst="rect">
            <a:avLst/>
          </a:prstGeom>
          <a:solidFill>
            <a:srgbClr val="001B4A"/>
          </a:solidFill>
          <a:ln w="28575">
            <a:solidFill>
              <a:srgbClr val="E6E6E6"/>
            </a:solidFill>
          </a:ln>
        </p:spPr>
        <p:txBody>
          <a:bodyPr wrap="square" lIns="179259" tIns="143407" rIns="179259" bIns="143407" rtlCol="0">
            <a:noAutofit/>
          </a:bodyPr>
          <a:lstStyle/>
          <a:p>
            <a:pPr defTabSz="914192">
              <a:lnSpc>
                <a:spcPct val="90000"/>
              </a:lnSpc>
              <a:spcAft>
                <a:spcPts val="588"/>
              </a:spcAft>
              <a:defRPr/>
            </a:pPr>
            <a:r>
              <a:rPr lang="en-US" sz="1371">
                <a:solidFill>
                  <a:srgbClr val="FFFFFF"/>
                </a:solidFill>
                <a:latin typeface="Segoe UI Semilight"/>
                <a:ea typeface="Arial Unicode MS" pitchFamily="34" charset="-128"/>
                <a:cs typeface="Arial Unicode MS" pitchFamily="34" charset="-128"/>
              </a:rPr>
              <a:t>App Module Designer</a:t>
            </a:r>
          </a:p>
        </p:txBody>
      </p:sp>
      <p:sp>
        <p:nvSpPr>
          <p:cNvPr id="48" name="TextBox 47">
            <a:extLst>
              <a:ext uri="{FF2B5EF4-FFF2-40B4-BE49-F238E27FC236}">
                <a16:creationId xmlns:a16="http://schemas.microsoft.com/office/drawing/2014/main" id="{01B2814A-ADCF-49C3-ABF7-13B7DEB3E4CF}"/>
              </a:ext>
            </a:extLst>
          </p:cNvPr>
          <p:cNvSpPr txBox="1"/>
          <p:nvPr/>
        </p:nvSpPr>
        <p:spPr>
          <a:xfrm>
            <a:off x="7512067" y="2536265"/>
            <a:ext cx="1568521" cy="665287"/>
          </a:xfrm>
          <a:prstGeom prst="rect">
            <a:avLst/>
          </a:prstGeom>
          <a:solidFill>
            <a:srgbClr val="001B4A"/>
          </a:solidFill>
          <a:ln w="28575">
            <a:solidFill>
              <a:srgbClr val="E6E6E6"/>
            </a:solidFill>
          </a:ln>
        </p:spPr>
        <p:txBody>
          <a:bodyPr wrap="square" lIns="179259" tIns="143407" rIns="179259" bIns="143407" rtlCol="0">
            <a:noAutofit/>
          </a:bodyPr>
          <a:lstStyle/>
          <a:p>
            <a:pPr defTabSz="914192">
              <a:lnSpc>
                <a:spcPct val="90000"/>
              </a:lnSpc>
              <a:spcAft>
                <a:spcPts val="588"/>
              </a:spcAft>
              <a:defRPr/>
            </a:pPr>
            <a:r>
              <a:rPr lang="en-US" sz="1175">
                <a:solidFill>
                  <a:srgbClr val="FFFFFF"/>
                </a:solidFill>
                <a:latin typeface="Segoe UI Semilight"/>
                <a:ea typeface="Arial Unicode MS" pitchFamily="34" charset="-128"/>
                <a:cs typeface="Arial Unicode MS" pitchFamily="34" charset="-128"/>
              </a:rPr>
              <a:t>Entity Designer</a:t>
            </a:r>
          </a:p>
        </p:txBody>
      </p:sp>
      <p:sp>
        <p:nvSpPr>
          <p:cNvPr id="49" name="TextBox 48">
            <a:extLst>
              <a:ext uri="{FF2B5EF4-FFF2-40B4-BE49-F238E27FC236}">
                <a16:creationId xmlns:a16="http://schemas.microsoft.com/office/drawing/2014/main" id="{30149656-397F-4A98-8154-4554584292D5}"/>
              </a:ext>
            </a:extLst>
          </p:cNvPr>
          <p:cNvSpPr txBox="1"/>
          <p:nvPr/>
        </p:nvSpPr>
        <p:spPr>
          <a:xfrm>
            <a:off x="7755614" y="2984414"/>
            <a:ext cx="1568521" cy="665287"/>
          </a:xfrm>
          <a:prstGeom prst="rect">
            <a:avLst/>
          </a:prstGeom>
          <a:solidFill>
            <a:srgbClr val="001B4A"/>
          </a:solidFill>
          <a:ln w="28575">
            <a:solidFill>
              <a:srgbClr val="E6E6E6"/>
            </a:solidFill>
          </a:ln>
        </p:spPr>
        <p:txBody>
          <a:bodyPr wrap="square" lIns="179259" tIns="143407" rIns="179259" bIns="143407" rtlCol="0">
            <a:noAutofit/>
          </a:bodyPr>
          <a:lstStyle/>
          <a:p>
            <a:pPr defTabSz="914192">
              <a:lnSpc>
                <a:spcPct val="90000"/>
              </a:lnSpc>
              <a:spcAft>
                <a:spcPts val="588"/>
              </a:spcAft>
              <a:defRPr/>
            </a:pPr>
            <a:r>
              <a:rPr lang="en-US" sz="1175">
                <a:solidFill>
                  <a:srgbClr val="FFFFFF"/>
                </a:solidFill>
                <a:latin typeface="Segoe UI Semilight"/>
                <a:ea typeface="Arial Unicode MS" pitchFamily="34" charset="-128"/>
                <a:cs typeface="Arial Unicode MS" pitchFamily="34" charset="-128"/>
              </a:rPr>
              <a:t>Form Designer</a:t>
            </a:r>
          </a:p>
        </p:txBody>
      </p:sp>
      <p:sp>
        <p:nvSpPr>
          <p:cNvPr id="53" name="TextBox 52">
            <a:extLst>
              <a:ext uri="{FF2B5EF4-FFF2-40B4-BE49-F238E27FC236}">
                <a16:creationId xmlns:a16="http://schemas.microsoft.com/office/drawing/2014/main" id="{FFEFDCC1-8E57-42E7-9F9B-C46ECF5C75AD}"/>
              </a:ext>
            </a:extLst>
          </p:cNvPr>
          <p:cNvSpPr txBox="1"/>
          <p:nvPr/>
        </p:nvSpPr>
        <p:spPr>
          <a:xfrm>
            <a:off x="7999161" y="3434875"/>
            <a:ext cx="1568521" cy="665287"/>
          </a:xfrm>
          <a:prstGeom prst="rect">
            <a:avLst/>
          </a:prstGeom>
          <a:solidFill>
            <a:srgbClr val="001B4A"/>
          </a:solidFill>
          <a:ln w="28575">
            <a:solidFill>
              <a:srgbClr val="E6E6E6"/>
            </a:solidFill>
          </a:ln>
        </p:spPr>
        <p:txBody>
          <a:bodyPr wrap="square" lIns="179259" tIns="143407" rIns="179259" bIns="143407" rtlCol="0">
            <a:noAutofit/>
          </a:bodyPr>
          <a:lstStyle/>
          <a:p>
            <a:pPr defTabSz="914192">
              <a:lnSpc>
                <a:spcPct val="90000"/>
              </a:lnSpc>
              <a:spcAft>
                <a:spcPts val="588"/>
              </a:spcAft>
              <a:defRPr/>
            </a:pPr>
            <a:r>
              <a:rPr lang="en-US" sz="1175">
                <a:solidFill>
                  <a:srgbClr val="FFFFFF"/>
                </a:solidFill>
                <a:latin typeface="Segoe UI Semilight"/>
                <a:ea typeface="Arial Unicode MS" pitchFamily="34" charset="-128"/>
                <a:cs typeface="Arial Unicode MS" pitchFamily="34" charset="-128"/>
              </a:rPr>
              <a:t>View Designer</a:t>
            </a:r>
          </a:p>
        </p:txBody>
      </p:sp>
      <p:sp>
        <p:nvSpPr>
          <p:cNvPr id="54" name="TextBox 53">
            <a:extLst>
              <a:ext uri="{FF2B5EF4-FFF2-40B4-BE49-F238E27FC236}">
                <a16:creationId xmlns:a16="http://schemas.microsoft.com/office/drawing/2014/main" id="{F8476D79-80F1-4E64-B483-9F1AE75DB794}"/>
              </a:ext>
            </a:extLst>
          </p:cNvPr>
          <p:cNvSpPr txBox="1"/>
          <p:nvPr/>
        </p:nvSpPr>
        <p:spPr>
          <a:xfrm>
            <a:off x="8242708" y="3885336"/>
            <a:ext cx="1568521" cy="665287"/>
          </a:xfrm>
          <a:prstGeom prst="rect">
            <a:avLst/>
          </a:prstGeom>
          <a:solidFill>
            <a:srgbClr val="001B4A"/>
          </a:solidFill>
          <a:ln w="28575">
            <a:solidFill>
              <a:srgbClr val="E6E6E6"/>
            </a:solidFill>
          </a:ln>
        </p:spPr>
        <p:txBody>
          <a:bodyPr wrap="square" lIns="179259" tIns="143407" rIns="0" bIns="143407" rtlCol="0">
            <a:noAutofit/>
          </a:bodyPr>
          <a:lstStyle/>
          <a:p>
            <a:pPr defTabSz="914192">
              <a:lnSpc>
                <a:spcPct val="90000"/>
              </a:lnSpc>
              <a:spcAft>
                <a:spcPts val="588"/>
              </a:spcAft>
              <a:defRPr/>
            </a:pPr>
            <a:r>
              <a:rPr lang="en-US" sz="1175">
                <a:solidFill>
                  <a:srgbClr val="FFFFFF"/>
                </a:solidFill>
                <a:latin typeface="Segoe UI Semilight"/>
                <a:ea typeface="Arial Unicode MS" pitchFamily="34" charset="-128"/>
                <a:cs typeface="Arial Unicode MS" pitchFamily="34" charset="-128"/>
              </a:rPr>
              <a:t>Dashboard Designer</a:t>
            </a:r>
          </a:p>
        </p:txBody>
      </p:sp>
      <p:sp>
        <p:nvSpPr>
          <p:cNvPr id="55" name="TextBox 54">
            <a:extLst>
              <a:ext uri="{FF2B5EF4-FFF2-40B4-BE49-F238E27FC236}">
                <a16:creationId xmlns:a16="http://schemas.microsoft.com/office/drawing/2014/main" id="{242446E9-8798-42EC-BF35-6B894EEB2552}"/>
              </a:ext>
            </a:extLst>
          </p:cNvPr>
          <p:cNvSpPr txBox="1"/>
          <p:nvPr/>
        </p:nvSpPr>
        <p:spPr>
          <a:xfrm>
            <a:off x="8486255" y="4335797"/>
            <a:ext cx="1568521" cy="665287"/>
          </a:xfrm>
          <a:prstGeom prst="rect">
            <a:avLst/>
          </a:prstGeom>
          <a:solidFill>
            <a:srgbClr val="001B4A"/>
          </a:solidFill>
          <a:ln w="28575">
            <a:solidFill>
              <a:srgbClr val="E6E6E6"/>
            </a:solidFill>
          </a:ln>
        </p:spPr>
        <p:txBody>
          <a:bodyPr wrap="square" lIns="179259" tIns="143407" rIns="179259" bIns="143407" rtlCol="0">
            <a:noAutofit/>
          </a:bodyPr>
          <a:lstStyle/>
          <a:p>
            <a:pPr defTabSz="914192">
              <a:lnSpc>
                <a:spcPct val="90000"/>
              </a:lnSpc>
              <a:spcAft>
                <a:spcPts val="588"/>
              </a:spcAft>
              <a:defRPr/>
            </a:pPr>
            <a:r>
              <a:rPr lang="en-US" sz="1175">
                <a:solidFill>
                  <a:srgbClr val="FFFFFF"/>
                </a:solidFill>
                <a:latin typeface="Segoe UI Semilight"/>
                <a:ea typeface="Arial Unicode MS" pitchFamily="34" charset="-128"/>
                <a:cs typeface="Arial Unicode MS" pitchFamily="34" charset="-128"/>
              </a:rPr>
              <a:t>Process Designer</a:t>
            </a:r>
          </a:p>
        </p:txBody>
      </p:sp>
      <p:sp>
        <p:nvSpPr>
          <p:cNvPr id="56" name="TextBox 55">
            <a:extLst>
              <a:ext uri="{FF2B5EF4-FFF2-40B4-BE49-F238E27FC236}">
                <a16:creationId xmlns:a16="http://schemas.microsoft.com/office/drawing/2014/main" id="{53EE441F-D3D8-40C6-9708-1A40E2006E88}"/>
              </a:ext>
            </a:extLst>
          </p:cNvPr>
          <p:cNvSpPr txBox="1"/>
          <p:nvPr/>
        </p:nvSpPr>
        <p:spPr>
          <a:xfrm>
            <a:off x="8749694" y="4783947"/>
            <a:ext cx="1568521" cy="665287"/>
          </a:xfrm>
          <a:prstGeom prst="rect">
            <a:avLst/>
          </a:prstGeom>
          <a:solidFill>
            <a:srgbClr val="001B4A"/>
          </a:solidFill>
          <a:ln w="28575">
            <a:solidFill>
              <a:srgbClr val="E6E6E6"/>
            </a:solidFill>
          </a:ln>
        </p:spPr>
        <p:txBody>
          <a:bodyPr wrap="square" lIns="179259" tIns="143407" rIns="179259" bIns="143407" rtlCol="0">
            <a:noAutofit/>
          </a:bodyPr>
          <a:lstStyle/>
          <a:p>
            <a:pPr defTabSz="914192">
              <a:lnSpc>
                <a:spcPct val="90000"/>
              </a:lnSpc>
              <a:spcAft>
                <a:spcPts val="588"/>
              </a:spcAft>
              <a:defRPr/>
            </a:pPr>
            <a:r>
              <a:rPr lang="en-US" sz="1175">
                <a:solidFill>
                  <a:srgbClr val="FFFFFF"/>
                </a:solidFill>
                <a:latin typeface="Segoe UI Semilight"/>
                <a:ea typeface="Arial Unicode MS" pitchFamily="34" charset="-128"/>
                <a:cs typeface="Arial Unicode MS" pitchFamily="34" charset="-128"/>
              </a:rPr>
              <a:t>Rule Designer</a:t>
            </a:r>
          </a:p>
          <a:p>
            <a:pPr defTabSz="914192">
              <a:lnSpc>
                <a:spcPct val="90000"/>
              </a:lnSpc>
              <a:spcAft>
                <a:spcPts val="588"/>
              </a:spcAft>
              <a:defRPr/>
            </a:pPr>
            <a:r>
              <a:rPr lang="en-US" sz="1175">
                <a:solidFill>
                  <a:srgbClr val="FFFFFF"/>
                </a:solidFill>
                <a:latin typeface="Segoe UI Semilight"/>
                <a:ea typeface="Arial Unicode MS" pitchFamily="34" charset="-128"/>
                <a:cs typeface="Arial Unicode MS" pitchFamily="34" charset="-128"/>
              </a:rPr>
              <a:t>….</a:t>
            </a:r>
          </a:p>
        </p:txBody>
      </p:sp>
      <p:sp>
        <p:nvSpPr>
          <p:cNvPr id="57" name="TextBox 56">
            <a:extLst>
              <a:ext uri="{FF2B5EF4-FFF2-40B4-BE49-F238E27FC236}">
                <a16:creationId xmlns:a16="http://schemas.microsoft.com/office/drawing/2014/main" id="{CEDB8CD2-23C9-469A-BA1E-BED575636A64}"/>
              </a:ext>
            </a:extLst>
          </p:cNvPr>
          <p:cNvSpPr txBox="1"/>
          <p:nvPr/>
        </p:nvSpPr>
        <p:spPr>
          <a:xfrm>
            <a:off x="702170" y="720976"/>
            <a:ext cx="1894007" cy="1120372"/>
          </a:xfrm>
          <a:prstGeom prst="rect">
            <a:avLst/>
          </a:prstGeom>
          <a:solidFill>
            <a:srgbClr val="D2BCEA"/>
          </a:solidFill>
          <a:ln w="38100">
            <a:solidFill>
              <a:srgbClr val="5C2D91"/>
            </a:solidFill>
          </a:ln>
        </p:spPr>
        <p:txBody>
          <a:bodyPr wrap="square" lIns="179259" tIns="143407" rIns="179259" bIns="143407" rtlCol="0">
            <a:noAutofit/>
          </a:bodyPr>
          <a:lstStyle/>
          <a:p>
            <a:pPr defTabSz="914192">
              <a:lnSpc>
                <a:spcPct val="90000"/>
              </a:lnSpc>
              <a:spcAft>
                <a:spcPts val="588"/>
              </a:spcAft>
              <a:defRPr/>
            </a:pPr>
            <a:r>
              <a:rPr lang="en-US" sz="1765">
                <a:solidFill>
                  <a:sysClr val="windowText" lastClr="000000"/>
                </a:solidFill>
                <a:latin typeface="Segoe UI Semilight"/>
                <a:ea typeface="Arial Unicode MS" pitchFamily="34" charset="-128"/>
                <a:cs typeface="Arial Unicode MS" pitchFamily="34" charset="-128"/>
              </a:rPr>
              <a:t>Standalone canvas apps</a:t>
            </a:r>
          </a:p>
        </p:txBody>
      </p:sp>
      <p:sp>
        <p:nvSpPr>
          <p:cNvPr id="58" name="TextBox 57">
            <a:extLst>
              <a:ext uri="{FF2B5EF4-FFF2-40B4-BE49-F238E27FC236}">
                <a16:creationId xmlns:a16="http://schemas.microsoft.com/office/drawing/2014/main" id="{82857C03-0FA4-441F-9C4F-A8F69F12C9E5}"/>
              </a:ext>
            </a:extLst>
          </p:cNvPr>
          <p:cNvSpPr txBox="1"/>
          <p:nvPr/>
        </p:nvSpPr>
        <p:spPr>
          <a:xfrm>
            <a:off x="3596348" y="720976"/>
            <a:ext cx="1894007" cy="1120372"/>
          </a:xfrm>
          <a:prstGeom prst="rect">
            <a:avLst/>
          </a:prstGeom>
          <a:solidFill>
            <a:srgbClr val="FFCBB9"/>
          </a:solidFill>
          <a:ln w="38100">
            <a:solidFill>
              <a:srgbClr val="EB3C00"/>
            </a:solidFill>
          </a:ln>
        </p:spPr>
        <p:txBody>
          <a:bodyPr wrap="square" lIns="179259" tIns="143407" rIns="179259" bIns="143407" rtlCol="0">
            <a:noAutofit/>
          </a:bodyPr>
          <a:lstStyle/>
          <a:p>
            <a:pPr defTabSz="914192">
              <a:lnSpc>
                <a:spcPct val="90000"/>
              </a:lnSpc>
              <a:spcAft>
                <a:spcPts val="588"/>
              </a:spcAft>
              <a:defRPr/>
            </a:pPr>
            <a:r>
              <a:rPr lang="en-US" sz="1765">
                <a:solidFill>
                  <a:srgbClr val="353535"/>
                </a:solidFill>
                <a:latin typeface="Segoe UI Semilight"/>
                <a:ea typeface="Arial Unicode MS" pitchFamily="34" charset="-128"/>
                <a:cs typeface="Arial Unicode MS" pitchFamily="34" charset="-128"/>
              </a:rPr>
              <a:t>Customized</a:t>
            </a:r>
            <a:br>
              <a:rPr lang="en-US" sz="1765">
                <a:solidFill>
                  <a:srgbClr val="353535"/>
                </a:solidFill>
                <a:latin typeface="Segoe UI Semilight"/>
                <a:ea typeface="Arial Unicode MS" pitchFamily="34" charset="-128"/>
                <a:cs typeface="Arial Unicode MS" pitchFamily="34" charset="-128"/>
              </a:rPr>
            </a:br>
            <a:r>
              <a:rPr lang="en-US" sz="1765">
                <a:solidFill>
                  <a:srgbClr val="353535"/>
                </a:solidFill>
                <a:latin typeface="Segoe UI Semilight"/>
                <a:ea typeface="Arial Unicode MS" pitchFamily="34" charset="-128"/>
                <a:cs typeface="Arial Unicode MS" pitchFamily="34" charset="-128"/>
              </a:rPr>
              <a:t>Office 365</a:t>
            </a:r>
            <a:br>
              <a:rPr lang="en-US" sz="1765">
                <a:solidFill>
                  <a:srgbClr val="353535"/>
                </a:solidFill>
                <a:latin typeface="Segoe UI Semilight"/>
                <a:ea typeface="Arial Unicode MS" pitchFamily="34" charset="-128"/>
                <a:cs typeface="Arial Unicode MS" pitchFamily="34" charset="-128"/>
              </a:rPr>
            </a:br>
            <a:r>
              <a:rPr lang="en-US" sz="1175">
                <a:solidFill>
                  <a:srgbClr val="353535"/>
                </a:solidFill>
                <a:latin typeface="Segoe UI Semilight"/>
                <a:ea typeface="Arial Unicode MS" pitchFamily="34" charset="-128"/>
                <a:cs typeface="Arial Unicode MS" pitchFamily="34" charset="-128"/>
              </a:rPr>
              <a:t>(e.g., SharePoint form)</a:t>
            </a:r>
            <a:endParaRPr lang="en-US" sz="1765">
              <a:solidFill>
                <a:srgbClr val="353535"/>
              </a:solidFill>
              <a:latin typeface="Segoe UI Semilight"/>
              <a:ea typeface="Arial Unicode MS" pitchFamily="34" charset="-128"/>
              <a:cs typeface="Arial Unicode MS" pitchFamily="34" charset="-128"/>
            </a:endParaRPr>
          </a:p>
        </p:txBody>
      </p:sp>
      <p:sp>
        <p:nvSpPr>
          <p:cNvPr id="60" name="TextBox 59">
            <a:extLst>
              <a:ext uri="{FF2B5EF4-FFF2-40B4-BE49-F238E27FC236}">
                <a16:creationId xmlns:a16="http://schemas.microsoft.com/office/drawing/2014/main" id="{A310B78F-5E21-4283-95C8-01CA72209288}"/>
              </a:ext>
            </a:extLst>
          </p:cNvPr>
          <p:cNvSpPr txBox="1"/>
          <p:nvPr/>
        </p:nvSpPr>
        <p:spPr>
          <a:xfrm>
            <a:off x="702170" y="2140114"/>
            <a:ext cx="1568521" cy="896297"/>
          </a:xfrm>
          <a:prstGeom prst="rect">
            <a:avLst/>
          </a:prstGeom>
          <a:solidFill>
            <a:srgbClr val="742775"/>
          </a:solidFill>
          <a:ln w="28575">
            <a:solidFill>
              <a:srgbClr val="E6E6E6"/>
            </a:solidFill>
          </a:ln>
        </p:spPr>
        <p:txBody>
          <a:bodyPr wrap="square" lIns="179259" tIns="143407" rIns="179259" bIns="143407" rtlCol="0">
            <a:noAutofit/>
          </a:bodyPr>
          <a:lstStyle/>
          <a:p>
            <a:pPr defTabSz="914192">
              <a:lnSpc>
                <a:spcPct val="90000"/>
              </a:lnSpc>
              <a:spcAft>
                <a:spcPts val="588"/>
              </a:spcAft>
              <a:defRPr/>
            </a:pPr>
            <a:r>
              <a:rPr lang="en-US" sz="1371" dirty="0">
                <a:solidFill>
                  <a:srgbClr val="FFFFFF"/>
                </a:solidFill>
                <a:latin typeface="Segoe UI Semilight"/>
                <a:ea typeface="Arial Unicode MS" pitchFamily="34" charset="-128"/>
                <a:cs typeface="Arial Unicode MS" pitchFamily="34" charset="-128"/>
              </a:rPr>
              <a:t>PowerApps.com</a:t>
            </a:r>
          </a:p>
        </p:txBody>
      </p:sp>
      <p:sp>
        <p:nvSpPr>
          <p:cNvPr id="61" name="TextBox 60">
            <a:extLst>
              <a:ext uri="{FF2B5EF4-FFF2-40B4-BE49-F238E27FC236}">
                <a16:creationId xmlns:a16="http://schemas.microsoft.com/office/drawing/2014/main" id="{5FA646FF-A2AD-4813-B810-13FA782E3412}"/>
              </a:ext>
            </a:extLst>
          </p:cNvPr>
          <p:cNvSpPr txBox="1"/>
          <p:nvPr/>
        </p:nvSpPr>
        <p:spPr>
          <a:xfrm>
            <a:off x="702170" y="3215488"/>
            <a:ext cx="1568521" cy="896297"/>
          </a:xfrm>
          <a:prstGeom prst="rect">
            <a:avLst/>
          </a:prstGeom>
          <a:solidFill>
            <a:srgbClr val="742775"/>
          </a:solidFill>
          <a:ln w="28575">
            <a:solidFill>
              <a:srgbClr val="E6E6E6"/>
            </a:solidFill>
          </a:ln>
        </p:spPr>
        <p:txBody>
          <a:bodyPr wrap="square" lIns="179259" tIns="143407" rIns="358519" bIns="143407" rtlCol="0">
            <a:noAutofit/>
          </a:bodyPr>
          <a:lstStyle/>
          <a:p>
            <a:pPr defTabSz="914192">
              <a:lnSpc>
                <a:spcPct val="90000"/>
              </a:lnSpc>
              <a:spcAft>
                <a:spcPts val="588"/>
              </a:spcAft>
              <a:defRPr/>
            </a:pPr>
            <a:r>
              <a:rPr lang="en-US" sz="1371">
                <a:solidFill>
                  <a:srgbClr val="FFFFFF"/>
                </a:solidFill>
                <a:latin typeface="Segoe UI Semilight"/>
                <a:ea typeface="Arial Unicode MS" pitchFamily="34" charset="-128"/>
                <a:cs typeface="Arial Unicode MS" pitchFamily="34" charset="-128"/>
              </a:rPr>
              <a:t>Canvas Studio</a:t>
            </a:r>
          </a:p>
        </p:txBody>
      </p:sp>
      <p:cxnSp>
        <p:nvCxnSpPr>
          <p:cNvPr id="62" name="Connector: Elbow 61">
            <a:extLst>
              <a:ext uri="{FF2B5EF4-FFF2-40B4-BE49-F238E27FC236}">
                <a16:creationId xmlns:a16="http://schemas.microsoft.com/office/drawing/2014/main" id="{D1ED01F9-4D9D-479F-AC3D-A2298DCD9959}"/>
              </a:ext>
            </a:extLst>
          </p:cNvPr>
          <p:cNvCxnSpPr>
            <a:cxnSpLocks/>
            <a:stCxn id="58" idx="2"/>
            <a:endCxn id="61" idx="3"/>
          </p:cNvCxnSpPr>
          <p:nvPr/>
        </p:nvCxnSpPr>
        <p:spPr>
          <a:xfrm rot="5400000">
            <a:off x="2495878" y="1616162"/>
            <a:ext cx="1822287" cy="2272662"/>
          </a:xfrm>
          <a:prstGeom prst="bentConnector2">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C9F0FCA8-EB92-4622-9337-D7050A6001C1}"/>
              </a:ext>
            </a:extLst>
          </p:cNvPr>
          <p:cNvSpPr txBox="1"/>
          <p:nvPr/>
        </p:nvSpPr>
        <p:spPr>
          <a:xfrm>
            <a:off x="702170" y="4290860"/>
            <a:ext cx="1568521" cy="896297"/>
          </a:xfrm>
          <a:prstGeom prst="rect">
            <a:avLst/>
          </a:prstGeom>
          <a:solidFill>
            <a:srgbClr val="742775"/>
          </a:solidFill>
          <a:ln w="28575">
            <a:solidFill>
              <a:srgbClr val="E6E6E6"/>
            </a:solidFill>
          </a:ln>
        </p:spPr>
        <p:txBody>
          <a:bodyPr wrap="square" lIns="179259" tIns="143407" rIns="179259" bIns="143407" rtlCol="0">
            <a:noAutofit/>
          </a:bodyPr>
          <a:lstStyle/>
          <a:p>
            <a:pPr defTabSz="914192">
              <a:lnSpc>
                <a:spcPct val="90000"/>
              </a:lnSpc>
              <a:spcAft>
                <a:spcPts val="588"/>
              </a:spcAft>
              <a:defRPr/>
            </a:pPr>
            <a:r>
              <a:rPr lang="en-US" sz="1371">
                <a:solidFill>
                  <a:srgbClr val="FFFFFF"/>
                </a:solidFill>
                <a:latin typeface="Segoe UI Semilight"/>
                <a:ea typeface="Arial Unicode MS" pitchFamily="34" charset="-128"/>
                <a:cs typeface="Arial Unicode MS" pitchFamily="34" charset="-128"/>
              </a:rPr>
              <a:t>Common Data Service</a:t>
            </a:r>
            <a:br>
              <a:rPr lang="en-US" sz="1371">
                <a:solidFill>
                  <a:srgbClr val="FFFFFF"/>
                </a:solidFill>
                <a:latin typeface="Segoe UI Semilight"/>
                <a:ea typeface="Arial Unicode MS" pitchFamily="34" charset="-128"/>
                <a:cs typeface="Arial Unicode MS" pitchFamily="34" charset="-128"/>
              </a:rPr>
            </a:br>
            <a:endParaRPr lang="en-US" sz="1371">
              <a:solidFill>
                <a:srgbClr val="FFFFFF"/>
              </a:solidFill>
              <a:latin typeface="Segoe UI Semilight"/>
              <a:ea typeface="Arial Unicode MS" pitchFamily="34" charset="-128"/>
              <a:cs typeface="Arial Unicode MS" pitchFamily="34" charset="-128"/>
            </a:endParaRPr>
          </a:p>
        </p:txBody>
      </p:sp>
      <p:sp>
        <p:nvSpPr>
          <p:cNvPr id="21" name="TextBox 20">
            <a:extLst>
              <a:ext uri="{FF2B5EF4-FFF2-40B4-BE49-F238E27FC236}">
                <a16:creationId xmlns:a16="http://schemas.microsoft.com/office/drawing/2014/main" id="{52F27F09-8139-47EC-A66C-60E321BC3455}"/>
              </a:ext>
            </a:extLst>
          </p:cNvPr>
          <p:cNvSpPr txBox="1"/>
          <p:nvPr/>
        </p:nvSpPr>
        <p:spPr>
          <a:xfrm>
            <a:off x="2596177" y="2140113"/>
            <a:ext cx="1568521" cy="896297"/>
          </a:xfrm>
          <a:prstGeom prst="rect">
            <a:avLst/>
          </a:prstGeom>
          <a:solidFill>
            <a:srgbClr val="287EFF"/>
          </a:solidFill>
          <a:ln w="28575">
            <a:solidFill>
              <a:srgbClr val="E6E6E6"/>
            </a:solidFill>
          </a:ln>
        </p:spPr>
        <p:txBody>
          <a:bodyPr wrap="square" lIns="179259" tIns="143407" rIns="179259" bIns="143407" rtlCol="0">
            <a:noAutofit/>
          </a:bodyPr>
          <a:lstStyle/>
          <a:p>
            <a:pPr defTabSz="914192">
              <a:lnSpc>
                <a:spcPct val="90000"/>
              </a:lnSpc>
              <a:spcAft>
                <a:spcPts val="588"/>
              </a:spcAft>
              <a:defRPr/>
            </a:pPr>
            <a:r>
              <a:rPr lang="en-US" sz="1371" dirty="0">
                <a:solidFill>
                  <a:srgbClr val="FFFFFF"/>
                </a:solidFill>
                <a:latin typeface="Segoe UI Semilight"/>
                <a:ea typeface="Arial Unicode MS" pitchFamily="34" charset="-128"/>
                <a:cs typeface="Arial Unicode MS" pitchFamily="34" charset="-128"/>
              </a:rPr>
              <a:t>Flow</a:t>
            </a:r>
          </a:p>
        </p:txBody>
      </p:sp>
      <p:grpSp>
        <p:nvGrpSpPr>
          <p:cNvPr id="22" name="Group 21">
            <a:extLst>
              <a:ext uri="{FF2B5EF4-FFF2-40B4-BE49-F238E27FC236}">
                <a16:creationId xmlns:a16="http://schemas.microsoft.com/office/drawing/2014/main" id="{82ABCD14-E973-4585-915E-F1730932C0AF}"/>
              </a:ext>
            </a:extLst>
          </p:cNvPr>
          <p:cNvGrpSpPr/>
          <p:nvPr/>
        </p:nvGrpSpPr>
        <p:grpSpPr>
          <a:xfrm>
            <a:off x="3748299" y="2597815"/>
            <a:ext cx="355483" cy="355483"/>
            <a:chOff x="4726930" y="4471473"/>
            <a:chExt cx="703088" cy="703088"/>
          </a:xfrm>
        </p:grpSpPr>
        <p:sp>
          <p:nvSpPr>
            <p:cNvPr id="23" name="Oval 22">
              <a:extLst>
                <a:ext uri="{FF2B5EF4-FFF2-40B4-BE49-F238E27FC236}">
                  <a16:creationId xmlns:a16="http://schemas.microsoft.com/office/drawing/2014/main" id="{4B4DDE50-29ED-4547-BC73-E7AF6F0135A5}"/>
                </a:ext>
              </a:extLst>
            </p:cNvPr>
            <p:cNvSpPr/>
            <p:nvPr/>
          </p:nvSpPr>
          <p:spPr bwMode="auto">
            <a:xfrm>
              <a:off x="4726930" y="4471473"/>
              <a:ext cx="703088" cy="703088"/>
            </a:xfrm>
            <a:prstGeom prst="ellipse">
              <a:avLst/>
            </a:prstGeom>
            <a:solidFill>
              <a:srgbClr val="287EFF"/>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5B3A2650-A322-40F1-A1DE-0395FAF86803}"/>
                </a:ext>
              </a:extLst>
            </p:cNvPr>
            <p:cNvGrpSpPr/>
            <p:nvPr/>
          </p:nvGrpSpPr>
          <p:grpSpPr>
            <a:xfrm>
              <a:off x="4902990" y="4689695"/>
              <a:ext cx="350968" cy="266644"/>
              <a:chOff x="-1146792" y="678443"/>
              <a:chExt cx="1017587" cy="773113"/>
            </a:xfrm>
            <a:solidFill>
              <a:schemeClr val="accent5"/>
            </a:solidFill>
          </p:grpSpPr>
          <p:sp>
            <p:nvSpPr>
              <p:cNvPr id="25" name="Freeform 5">
                <a:extLst>
                  <a:ext uri="{FF2B5EF4-FFF2-40B4-BE49-F238E27FC236}">
                    <a16:creationId xmlns:a16="http://schemas.microsoft.com/office/drawing/2014/main" id="{D0B20931-3048-45DE-B88D-3DAAA8A2426F}"/>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sp>
            <p:nvSpPr>
              <p:cNvPr id="26" name="Freeform 6">
                <a:extLst>
                  <a:ext uri="{FF2B5EF4-FFF2-40B4-BE49-F238E27FC236}">
                    <a16:creationId xmlns:a16="http://schemas.microsoft.com/office/drawing/2014/main" id="{47F20701-6B29-4DF2-8E48-2D76D36F4AE0}"/>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7" name="Group 26">
            <a:extLst>
              <a:ext uri="{FF2B5EF4-FFF2-40B4-BE49-F238E27FC236}">
                <a16:creationId xmlns:a16="http://schemas.microsoft.com/office/drawing/2014/main" id="{5B3524E3-257B-4B92-B967-28B666522A50}"/>
              </a:ext>
            </a:extLst>
          </p:cNvPr>
          <p:cNvGrpSpPr/>
          <p:nvPr/>
        </p:nvGrpSpPr>
        <p:grpSpPr>
          <a:xfrm>
            <a:off x="1826962" y="2573245"/>
            <a:ext cx="365760" cy="365760"/>
            <a:chOff x="5057437" y="1364391"/>
            <a:chExt cx="820852" cy="820852"/>
          </a:xfrm>
        </p:grpSpPr>
        <p:sp>
          <p:nvSpPr>
            <p:cNvPr id="28" name="Oval 27">
              <a:extLst>
                <a:ext uri="{FF2B5EF4-FFF2-40B4-BE49-F238E27FC236}">
                  <a16:creationId xmlns:a16="http://schemas.microsoft.com/office/drawing/2014/main" id="{B1ABA592-455A-467E-92EE-31A89E6C4296}"/>
                </a:ext>
              </a:extLst>
            </p:cNvPr>
            <p:cNvSpPr/>
            <p:nvPr/>
          </p:nvSpPr>
          <p:spPr bwMode="auto">
            <a:xfrm>
              <a:off x="5057437" y="1364391"/>
              <a:ext cx="820852" cy="820852"/>
            </a:xfrm>
            <a:prstGeom prst="ellipse">
              <a:avLst/>
            </a:prstGeom>
            <a:solidFill>
              <a:srgbClr val="742775"/>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9" name="Group 4">
              <a:extLst>
                <a:ext uri="{FF2B5EF4-FFF2-40B4-BE49-F238E27FC236}">
                  <a16:creationId xmlns:a16="http://schemas.microsoft.com/office/drawing/2014/main" id="{F44CA10F-49A4-4192-8558-F9957BD247DA}"/>
                </a:ext>
              </a:extLst>
            </p:cNvPr>
            <p:cNvGrpSpPr>
              <a:grpSpLocks noChangeAspect="1"/>
            </p:cNvGrpSpPr>
            <p:nvPr/>
          </p:nvGrpSpPr>
          <p:grpSpPr bwMode="auto">
            <a:xfrm>
              <a:off x="5280297" y="1630479"/>
              <a:ext cx="375132" cy="288676"/>
              <a:chOff x="2880" y="2176"/>
              <a:chExt cx="256" cy="197"/>
            </a:xfrm>
            <a:solidFill>
              <a:schemeClr val="accent5"/>
            </a:solidFill>
          </p:grpSpPr>
          <p:sp>
            <p:nvSpPr>
              <p:cNvPr id="30" name="Freeform 5">
                <a:extLst>
                  <a:ext uri="{FF2B5EF4-FFF2-40B4-BE49-F238E27FC236}">
                    <a16:creationId xmlns:a16="http://schemas.microsoft.com/office/drawing/2014/main" id="{8EDADD29-D7BB-4CE9-BBA3-6685C5B81549}"/>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765">
                  <a:solidFill>
                    <a:srgbClr val="505050"/>
                  </a:solidFill>
                  <a:latin typeface="Segoe UI"/>
                </a:endParaRPr>
              </a:p>
            </p:txBody>
          </p:sp>
          <p:sp>
            <p:nvSpPr>
              <p:cNvPr id="31" name="Freeform 6">
                <a:extLst>
                  <a:ext uri="{FF2B5EF4-FFF2-40B4-BE49-F238E27FC236}">
                    <a16:creationId xmlns:a16="http://schemas.microsoft.com/office/drawing/2014/main" id="{BD4B058A-13C9-460F-B61B-78AA9B8D3D6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765">
                  <a:solidFill>
                    <a:srgbClr val="505050"/>
                  </a:solidFill>
                  <a:latin typeface="Segoe UI"/>
                </a:endParaRPr>
              </a:p>
            </p:txBody>
          </p:sp>
          <p:sp>
            <p:nvSpPr>
              <p:cNvPr id="32" name="Freeform 7">
                <a:extLst>
                  <a:ext uri="{FF2B5EF4-FFF2-40B4-BE49-F238E27FC236}">
                    <a16:creationId xmlns:a16="http://schemas.microsoft.com/office/drawing/2014/main" id="{3EF3541D-7573-4FEC-95E5-F9534D141C6D}"/>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765">
                  <a:solidFill>
                    <a:srgbClr val="505050"/>
                  </a:solidFill>
                  <a:latin typeface="Segoe UI"/>
                </a:endParaRPr>
              </a:p>
            </p:txBody>
          </p:sp>
          <p:sp>
            <p:nvSpPr>
              <p:cNvPr id="33" name="Freeform 8">
                <a:extLst>
                  <a:ext uri="{FF2B5EF4-FFF2-40B4-BE49-F238E27FC236}">
                    <a16:creationId xmlns:a16="http://schemas.microsoft.com/office/drawing/2014/main" id="{E23E037C-75E8-42F9-928E-09BD5FC3D64C}"/>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765">
                  <a:solidFill>
                    <a:srgbClr val="505050"/>
                  </a:solidFill>
                  <a:latin typeface="Segoe UI"/>
                </a:endParaRPr>
              </a:p>
            </p:txBody>
          </p:sp>
          <p:sp>
            <p:nvSpPr>
              <p:cNvPr id="34" name="Freeform 9">
                <a:extLst>
                  <a:ext uri="{FF2B5EF4-FFF2-40B4-BE49-F238E27FC236}">
                    <a16:creationId xmlns:a16="http://schemas.microsoft.com/office/drawing/2014/main" id="{7333A9A1-3A42-40EF-8730-88C065561AE6}"/>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765">
                  <a:solidFill>
                    <a:srgbClr val="505050"/>
                  </a:solidFill>
                  <a:latin typeface="Segoe UI"/>
                </a:endParaRPr>
              </a:p>
            </p:txBody>
          </p:sp>
        </p:grpSp>
      </p:grpSp>
    </p:spTree>
    <p:custDataLst>
      <p:tags r:id="rId1"/>
    </p:custDataLst>
    <p:extLst>
      <p:ext uri="{BB962C8B-B14F-4D97-AF65-F5344CB8AC3E}">
        <p14:creationId xmlns:p14="http://schemas.microsoft.com/office/powerpoint/2010/main" val="361804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5FDECD06-CEC1-4E4D-9149-A3B2E44E1979}"/>
              </a:ext>
            </a:extLst>
          </p:cNvPr>
          <p:cNvSpPr txBox="1"/>
          <p:nvPr/>
        </p:nvSpPr>
        <p:spPr>
          <a:xfrm>
            <a:off x="1171670" y="463690"/>
            <a:ext cx="9859274" cy="621968"/>
          </a:xfrm>
          <a:prstGeom prst="rect">
            <a:avLst/>
          </a:prstGeom>
          <a:noFill/>
        </p:spPr>
        <p:txBody>
          <a:bodyPr wrap="square" lIns="179259" tIns="143407" rIns="179259" bIns="143407" rtlCol="0">
            <a:spAutoFit/>
          </a:bodyPr>
          <a:lstStyle/>
          <a:p>
            <a:pPr algn="ctr" defTabSz="914192">
              <a:lnSpc>
                <a:spcPct val="90000"/>
              </a:lnSpc>
              <a:spcAft>
                <a:spcPts val="588"/>
              </a:spcAft>
              <a:defRPr/>
            </a:pPr>
            <a:r>
              <a:rPr lang="en-US" sz="2353" b="1" dirty="0">
                <a:gradFill>
                  <a:gsLst>
                    <a:gs pos="2917">
                      <a:srgbClr val="353535"/>
                    </a:gs>
                    <a:gs pos="30000">
                      <a:srgbClr val="353535"/>
                    </a:gs>
                  </a:gsLst>
                  <a:lin ang="5400000" scaled="0"/>
                </a:gradFill>
                <a:latin typeface="Segoe UI" panose="020B0502040204020203" pitchFamily="34" charset="0"/>
                <a:ea typeface="Arial Unicode MS" pitchFamily="34" charset="-128"/>
                <a:cs typeface="Segoe UI" panose="020B0502040204020203" pitchFamily="34" charset="0"/>
              </a:rPr>
              <a:t>Unified to one high-productivity application platform</a:t>
            </a:r>
            <a:endParaRPr lang="en-US" sz="2353" dirty="0">
              <a:gradFill>
                <a:gsLst>
                  <a:gs pos="2917">
                    <a:srgbClr val="353535"/>
                  </a:gs>
                  <a:gs pos="30000">
                    <a:srgbClr val="353535"/>
                  </a:gs>
                </a:gsLst>
                <a:lin ang="5400000" scaled="0"/>
              </a:gradFill>
              <a:latin typeface="Segoe UI" panose="020B0502040204020203" pitchFamily="34" charset="0"/>
              <a:ea typeface="Arial Unicode MS" pitchFamily="34" charset="-128"/>
              <a:cs typeface="Segoe UI" panose="020B0502040204020203" pitchFamily="34" charset="0"/>
            </a:endParaRPr>
          </a:p>
        </p:txBody>
      </p:sp>
      <p:sp>
        <p:nvSpPr>
          <p:cNvPr id="37" name="TextBox 36">
            <a:extLst>
              <a:ext uri="{FF2B5EF4-FFF2-40B4-BE49-F238E27FC236}">
                <a16:creationId xmlns:a16="http://schemas.microsoft.com/office/drawing/2014/main" id="{C44F23B8-0791-4812-A92D-FDB94BB56185}"/>
              </a:ext>
            </a:extLst>
          </p:cNvPr>
          <p:cNvSpPr txBox="1"/>
          <p:nvPr/>
        </p:nvSpPr>
        <p:spPr>
          <a:xfrm>
            <a:off x="1166364" y="3052680"/>
            <a:ext cx="9853161" cy="2313108"/>
          </a:xfrm>
          <a:prstGeom prst="rect">
            <a:avLst/>
          </a:prstGeom>
          <a:solidFill>
            <a:srgbClr val="5C2D91">
              <a:alpha val="10000"/>
            </a:srgbClr>
          </a:solidFill>
          <a:ln w="76200">
            <a:solidFill>
              <a:srgbClr val="742775"/>
            </a:solidFill>
          </a:ln>
        </p:spPr>
        <p:txBody>
          <a:bodyPr wrap="square" lIns="179259" tIns="143407" rIns="179259" bIns="143407" rtlCol="0">
            <a:noAutofit/>
          </a:bodyPr>
          <a:lstStyle/>
          <a:p>
            <a:pPr defTabSz="914192">
              <a:lnSpc>
                <a:spcPct val="90000"/>
              </a:lnSpc>
              <a:spcAft>
                <a:spcPts val="588"/>
              </a:spcAft>
              <a:defRPr/>
            </a:pPr>
            <a:endParaRPr lang="en-US" sz="1371" b="1">
              <a:solidFill>
                <a:srgbClr val="FF8C00">
                  <a:lumMod val="75000"/>
                </a:srgbClr>
              </a:solidFill>
              <a:latin typeface="Segoe UI Semilight"/>
              <a:ea typeface="Arial Unicode MS" pitchFamily="34" charset="-128"/>
              <a:cs typeface="Arial Unicode MS" pitchFamily="34" charset="-128"/>
            </a:endParaRPr>
          </a:p>
        </p:txBody>
      </p:sp>
      <p:sp>
        <p:nvSpPr>
          <p:cNvPr id="60" name="TextBox 59">
            <a:extLst>
              <a:ext uri="{FF2B5EF4-FFF2-40B4-BE49-F238E27FC236}">
                <a16:creationId xmlns:a16="http://schemas.microsoft.com/office/drawing/2014/main" id="{A310B78F-5E21-4283-95C8-01CA72209288}"/>
              </a:ext>
            </a:extLst>
          </p:cNvPr>
          <p:cNvSpPr txBox="1"/>
          <p:nvPr/>
        </p:nvSpPr>
        <p:spPr>
          <a:xfrm>
            <a:off x="1166364" y="2558793"/>
            <a:ext cx="9853161" cy="493888"/>
          </a:xfrm>
          <a:prstGeom prst="rect">
            <a:avLst/>
          </a:prstGeom>
          <a:solidFill>
            <a:srgbClr val="742775"/>
          </a:solidFill>
          <a:ln w="76200">
            <a:solidFill>
              <a:srgbClr val="742775"/>
            </a:solidFill>
          </a:ln>
        </p:spPr>
        <p:txBody>
          <a:bodyPr wrap="square" lIns="179259" tIns="89630" rIns="179259" bIns="91440" rtlCol="0" anchor="ctr">
            <a:noAutofit/>
          </a:bodyPr>
          <a:lstStyle/>
          <a:p>
            <a:pPr algn="ctr" defTabSz="914192">
              <a:lnSpc>
                <a:spcPct val="90000"/>
              </a:lnSpc>
              <a:defRPr/>
            </a:pPr>
            <a:r>
              <a:rPr lang="en-US" b="1" dirty="0">
                <a:solidFill>
                  <a:srgbClr val="FFFFFF"/>
                </a:solidFill>
                <a:latin typeface="Segoe UI" panose="020B0502040204020203" pitchFamily="34" charset="0"/>
                <a:ea typeface="Arial Unicode MS" pitchFamily="34" charset="-128"/>
                <a:cs typeface="Segoe UI" panose="020B0502040204020203" pitchFamily="34" charset="0"/>
              </a:rPr>
              <a:t>PowerApps</a:t>
            </a:r>
          </a:p>
        </p:txBody>
      </p:sp>
      <p:sp>
        <p:nvSpPr>
          <p:cNvPr id="26" name="TextBox 25">
            <a:extLst>
              <a:ext uri="{FF2B5EF4-FFF2-40B4-BE49-F238E27FC236}">
                <a16:creationId xmlns:a16="http://schemas.microsoft.com/office/drawing/2014/main" id="{E93995D9-E833-416B-9E4A-897A2D90852C}"/>
              </a:ext>
            </a:extLst>
          </p:cNvPr>
          <p:cNvSpPr txBox="1"/>
          <p:nvPr/>
        </p:nvSpPr>
        <p:spPr>
          <a:xfrm>
            <a:off x="4606716" y="4654866"/>
            <a:ext cx="1510338" cy="405620"/>
          </a:xfrm>
          <a:prstGeom prst="rect">
            <a:avLst/>
          </a:prstGeom>
          <a:solidFill>
            <a:schemeClr val="accent2">
              <a:lumMod val="75000"/>
            </a:schemeClr>
          </a:solidFill>
          <a:ln w="28575">
            <a:solidFill>
              <a:srgbClr val="E6E6E6"/>
            </a:solidFill>
          </a:ln>
        </p:spPr>
        <p:txBody>
          <a:bodyPr wrap="square" lIns="179259" tIns="143407" rIns="179259" bIns="143407" rtlCol="0">
            <a:noAutofit/>
          </a:bodyPr>
          <a:lstStyle/>
          <a:p>
            <a:pPr defTabSz="914192">
              <a:lnSpc>
                <a:spcPct val="90000"/>
              </a:lnSpc>
              <a:spcAft>
                <a:spcPts val="588"/>
              </a:spcAft>
              <a:defRPr/>
            </a:pPr>
            <a:r>
              <a:rPr lang="en-US" sz="1175">
                <a:solidFill>
                  <a:srgbClr val="FFFFFF"/>
                </a:solidFill>
                <a:latin typeface="Segoe UI Semilight"/>
                <a:ea typeface="Arial Unicode MS" pitchFamily="34" charset="-128"/>
                <a:cs typeface="Arial Unicode MS" pitchFamily="34" charset="-128"/>
              </a:rPr>
              <a:t>Entity Designer</a:t>
            </a:r>
          </a:p>
        </p:txBody>
      </p:sp>
      <p:sp>
        <p:nvSpPr>
          <p:cNvPr id="41" name="TextBox 40">
            <a:extLst>
              <a:ext uri="{FF2B5EF4-FFF2-40B4-BE49-F238E27FC236}">
                <a16:creationId xmlns:a16="http://schemas.microsoft.com/office/drawing/2014/main" id="{25D5DC5F-663E-4F92-B1D5-D15847A8BC6C}"/>
              </a:ext>
            </a:extLst>
          </p:cNvPr>
          <p:cNvSpPr txBox="1"/>
          <p:nvPr/>
        </p:nvSpPr>
        <p:spPr>
          <a:xfrm>
            <a:off x="1885571" y="3274947"/>
            <a:ext cx="1526278" cy="627918"/>
          </a:xfrm>
          <a:prstGeom prst="rect">
            <a:avLst/>
          </a:prstGeom>
          <a:solidFill>
            <a:srgbClr val="5C2D91"/>
          </a:solidFill>
          <a:ln w="28575">
            <a:solidFill>
              <a:srgbClr val="E6E6E6"/>
            </a:solidFill>
          </a:ln>
        </p:spPr>
        <p:txBody>
          <a:bodyPr wrap="square" lIns="89630" tIns="143407" rIns="179259" bIns="143407" rtlCol="0">
            <a:noAutofit/>
          </a:bodyPr>
          <a:lstStyle/>
          <a:p>
            <a:pPr defTabSz="914192">
              <a:lnSpc>
                <a:spcPct val="90000"/>
              </a:lnSpc>
              <a:spcAft>
                <a:spcPts val="588"/>
              </a:spcAft>
              <a:defRPr/>
            </a:pPr>
            <a:r>
              <a:rPr lang="en-US" sz="1371">
                <a:solidFill>
                  <a:srgbClr val="FFFFFF"/>
                </a:solidFill>
                <a:latin typeface="Segoe UI Semilight"/>
                <a:ea typeface="Arial Unicode MS" pitchFamily="34" charset="-128"/>
                <a:cs typeface="Arial Unicode MS" pitchFamily="34" charset="-128"/>
              </a:rPr>
              <a:t>App Module Designer</a:t>
            </a:r>
          </a:p>
        </p:txBody>
      </p:sp>
      <p:sp>
        <p:nvSpPr>
          <p:cNvPr id="49" name="TextBox 48">
            <a:extLst>
              <a:ext uri="{FF2B5EF4-FFF2-40B4-BE49-F238E27FC236}">
                <a16:creationId xmlns:a16="http://schemas.microsoft.com/office/drawing/2014/main" id="{30149656-397F-4A98-8154-4554584292D5}"/>
              </a:ext>
            </a:extLst>
          </p:cNvPr>
          <p:cNvSpPr txBox="1"/>
          <p:nvPr/>
        </p:nvSpPr>
        <p:spPr>
          <a:xfrm>
            <a:off x="3566006" y="3276166"/>
            <a:ext cx="1580788" cy="640608"/>
          </a:xfrm>
          <a:prstGeom prst="rect">
            <a:avLst/>
          </a:prstGeom>
          <a:solidFill>
            <a:srgbClr val="5C2D91"/>
          </a:solidFill>
          <a:ln w="28575">
            <a:solidFill>
              <a:srgbClr val="E6E6E6"/>
            </a:solidFill>
          </a:ln>
        </p:spPr>
        <p:txBody>
          <a:bodyPr wrap="square" lIns="89630" tIns="143407" rIns="537778" bIns="143407" rtlCol="0">
            <a:noAutofit/>
          </a:bodyPr>
          <a:lstStyle/>
          <a:p>
            <a:pPr defTabSz="914192">
              <a:lnSpc>
                <a:spcPct val="90000"/>
              </a:lnSpc>
              <a:spcAft>
                <a:spcPts val="588"/>
              </a:spcAft>
              <a:defRPr/>
            </a:pPr>
            <a:r>
              <a:rPr lang="en-US" sz="1371">
                <a:solidFill>
                  <a:srgbClr val="FFFFFF"/>
                </a:solidFill>
                <a:latin typeface="Segoe UI Semilight"/>
                <a:ea typeface="Arial Unicode MS" pitchFamily="34" charset="-128"/>
                <a:cs typeface="Arial Unicode MS" pitchFamily="34" charset="-128"/>
              </a:rPr>
              <a:t>Form Designer</a:t>
            </a:r>
          </a:p>
        </p:txBody>
      </p:sp>
      <p:sp>
        <p:nvSpPr>
          <p:cNvPr id="53" name="TextBox 52">
            <a:extLst>
              <a:ext uri="{FF2B5EF4-FFF2-40B4-BE49-F238E27FC236}">
                <a16:creationId xmlns:a16="http://schemas.microsoft.com/office/drawing/2014/main" id="{FFEFDCC1-8E57-42E7-9F9B-C46ECF5C75AD}"/>
              </a:ext>
            </a:extLst>
          </p:cNvPr>
          <p:cNvSpPr txBox="1"/>
          <p:nvPr/>
        </p:nvSpPr>
        <p:spPr>
          <a:xfrm>
            <a:off x="5300949" y="3271236"/>
            <a:ext cx="1580788" cy="640608"/>
          </a:xfrm>
          <a:prstGeom prst="rect">
            <a:avLst/>
          </a:prstGeom>
          <a:solidFill>
            <a:srgbClr val="5C2D91"/>
          </a:solidFill>
          <a:ln w="28575">
            <a:solidFill>
              <a:srgbClr val="E6E6E6"/>
            </a:solidFill>
          </a:ln>
        </p:spPr>
        <p:txBody>
          <a:bodyPr wrap="square" lIns="89630" tIns="143407" rIns="537778" bIns="143407" rtlCol="0">
            <a:noAutofit/>
          </a:bodyPr>
          <a:lstStyle/>
          <a:p>
            <a:pPr defTabSz="914192">
              <a:lnSpc>
                <a:spcPct val="90000"/>
              </a:lnSpc>
              <a:spcAft>
                <a:spcPts val="588"/>
              </a:spcAft>
              <a:defRPr/>
            </a:pPr>
            <a:r>
              <a:rPr lang="en-US" sz="1371">
                <a:solidFill>
                  <a:srgbClr val="FFFFFF"/>
                </a:solidFill>
                <a:latin typeface="Segoe UI Semilight"/>
                <a:ea typeface="Arial Unicode MS" pitchFamily="34" charset="-128"/>
                <a:cs typeface="Arial Unicode MS" pitchFamily="34" charset="-128"/>
              </a:rPr>
              <a:t>View Designer</a:t>
            </a:r>
          </a:p>
        </p:txBody>
      </p:sp>
      <p:sp>
        <p:nvSpPr>
          <p:cNvPr id="54" name="TextBox 53">
            <a:extLst>
              <a:ext uri="{FF2B5EF4-FFF2-40B4-BE49-F238E27FC236}">
                <a16:creationId xmlns:a16="http://schemas.microsoft.com/office/drawing/2014/main" id="{F8476D79-80F1-4E64-B483-9F1AE75DB794}"/>
              </a:ext>
            </a:extLst>
          </p:cNvPr>
          <p:cNvSpPr txBox="1"/>
          <p:nvPr/>
        </p:nvSpPr>
        <p:spPr>
          <a:xfrm>
            <a:off x="7035893" y="3266660"/>
            <a:ext cx="1580788" cy="640608"/>
          </a:xfrm>
          <a:prstGeom prst="rect">
            <a:avLst/>
          </a:prstGeom>
          <a:solidFill>
            <a:srgbClr val="5C2D91"/>
          </a:solidFill>
          <a:ln w="28575">
            <a:solidFill>
              <a:srgbClr val="E6E6E6"/>
            </a:solidFill>
          </a:ln>
        </p:spPr>
        <p:txBody>
          <a:bodyPr wrap="square" lIns="89630" tIns="143407" rIns="537778" bIns="143407" rtlCol="0">
            <a:noAutofit/>
          </a:bodyPr>
          <a:lstStyle/>
          <a:p>
            <a:pPr defTabSz="914192">
              <a:lnSpc>
                <a:spcPct val="90000"/>
              </a:lnSpc>
              <a:spcAft>
                <a:spcPts val="588"/>
              </a:spcAft>
              <a:defRPr/>
            </a:pPr>
            <a:r>
              <a:rPr lang="en-US" sz="1371">
                <a:solidFill>
                  <a:srgbClr val="FFFFFF"/>
                </a:solidFill>
                <a:latin typeface="Segoe UI Semilight"/>
                <a:ea typeface="Arial Unicode MS" pitchFamily="34" charset="-128"/>
                <a:cs typeface="Arial Unicode MS" pitchFamily="34" charset="-128"/>
              </a:rPr>
              <a:t>Dashboard Designer</a:t>
            </a:r>
          </a:p>
        </p:txBody>
      </p:sp>
      <p:sp>
        <p:nvSpPr>
          <p:cNvPr id="55" name="TextBox 54">
            <a:extLst>
              <a:ext uri="{FF2B5EF4-FFF2-40B4-BE49-F238E27FC236}">
                <a16:creationId xmlns:a16="http://schemas.microsoft.com/office/drawing/2014/main" id="{242446E9-8798-42EC-BF35-6B894EEB2552}"/>
              </a:ext>
            </a:extLst>
          </p:cNvPr>
          <p:cNvSpPr txBox="1"/>
          <p:nvPr/>
        </p:nvSpPr>
        <p:spPr>
          <a:xfrm>
            <a:off x="1898990" y="3990951"/>
            <a:ext cx="8398125" cy="493889"/>
          </a:xfrm>
          <a:prstGeom prst="rect">
            <a:avLst/>
          </a:prstGeom>
          <a:solidFill>
            <a:srgbClr val="5C2D91"/>
          </a:solidFill>
          <a:ln w="28575">
            <a:solidFill>
              <a:srgbClr val="E6E6E6"/>
            </a:solidFill>
          </a:ln>
        </p:spPr>
        <p:txBody>
          <a:bodyPr wrap="square" lIns="179259" tIns="143407" rIns="179259" bIns="143407" rtlCol="0">
            <a:noAutofit/>
          </a:bodyPr>
          <a:lstStyle/>
          <a:p>
            <a:pPr defTabSz="914192">
              <a:lnSpc>
                <a:spcPct val="90000"/>
              </a:lnSpc>
              <a:spcAft>
                <a:spcPts val="588"/>
              </a:spcAft>
              <a:defRPr/>
            </a:pPr>
            <a:r>
              <a:rPr lang="en-US" sz="1371">
                <a:solidFill>
                  <a:srgbClr val="FFFFFF"/>
                </a:solidFill>
                <a:latin typeface="Segoe UI Semilight"/>
                <a:ea typeface="Arial Unicode MS" pitchFamily="34" charset="-128"/>
                <a:cs typeface="Arial Unicode MS" pitchFamily="34" charset="-128"/>
              </a:rPr>
              <a:t>Flow (workflow and business processes)</a:t>
            </a:r>
          </a:p>
        </p:txBody>
      </p:sp>
      <p:sp>
        <p:nvSpPr>
          <p:cNvPr id="61" name="TextBox 60">
            <a:extLst>
              <a:ext uri="{FF2B5EF4-FFF2-40B4-BE49-F238E27FC236}">
                <a16:creationId xmlns:a16="http://schemas.microsoft.com/office/drawing/2014/main" id="{5FA646FF-A2AD-4813-B810-13FA782E3412}"/>
              </a:ext>
            </a:extLst>
          </p:cNvPr>
          <p:cNvSpPr txBox="1"/>
          <p:nvPr/>
        </p:nvSpPr>
        <p:spPr>
          <a:xfrm>
            <a:off x="8770836" y="3276166"/>
            <a:ext cx="1526278" cy="631103"/>
          </a:xfrm>
          <a:prstGeom prst="rect">
            <a:avLst/>
          </a:prstGeom>
          <a:solidFill>
            <a:srgbClr val="5C2D91"/>
          </a:solidFill>
          <a:ln w="28575">
            <a:solidFill>
              <a:srgbClr val="E6E6E6"/>
            </a:solidFill>
          </a:ln>
        </p:spPr>
        <p:txBody>
          <a:bodyPr wrap="square" lIns="89630" tIns="143407" rIns="448149" bIns="143407" rtlCol="0">
            <a:noAutofit/>
          </a:bodyPr>
          <a:lstStyle/>
          <a:p>
            <a:pPr defTabSz="914192">
              <a:lnSpc>
                <a:spcPct val="90000"/>
              </a:lnSpc>
              <a:spcAft>
                <a:spcPts val="588"/>
              </a:spcAft>
              <a:defRPr/>
            </a:pPr>
            <a:r>
              <a:rPr lang="en-US" sz="1371" dirty="0">
                <a:solidFill>
                  <a:srgbClr val="FFFFFF"/>
                </a:solidFill>
                <a:latin typeface="Segoe UI Semilight"/>
                <a:ea typeface="Arial Unicode MS" pitchFamily="34" charset="-128"/>
                <a:cs typeface="Arial Unicode MS" pitchFamily="34" charset="-128"/>
              </a:rPr>
              <a:t>Canvas Studio</a:t>
            </a:r>
          </a:p>
        </p:txBody>
      </p:sp>
      <p:sp>
        <p:nvSpPr>
          <p:cNvPr id="63" name="TextBox 62">
            <a:extLst>
              <a:ext uri="{FF2B5EF4-FFF2-40B4-BE49-F238E27FC236}">
                <a16:creationId xmlns:a16="http://schemas.microsoft.com/office/drawing/2014/main" id="{C9F0FCA8-EB92-4622-9337-D7050A6001C1}"/>
              </a:ext>
            </a:extLst>
          </p:cNvPr>
          <p:cNvSpPr txBox="1"/>
          <p:nvPr/>
        </p:nvSpPr>
        <p:spPr>
          <a:xfrm>
            <a:off x="1885572" y="4547870"/>
            <a:ext cx="8414742" cy="609258"/>
          </a:xfrm>
          <a:prstGeom prst="rect">
            <a:avLst/>
          </a:prstGeom>
          <a:solidFill>
            <a:srgbClr val="5C2D91"/>
          </a:solidFill>
          <a:ln w="28575">
            <a:solidFill>
              <a:srgbClr val="E6E6E6"/>
            </a:solidFill>
          </a:ln>
        </p:spPr>
        <p:txBody>
          <a:bodyPr wrap="square" lIns="179259" tIns="143407" rIns="179259" bIns="143407" rtlCol="0">
            <a:noAutofit/>
          </a:bodyPr>
          <a:lstStyle/>
          <a:p>
            <a:pPr defTabSz="914192">
              <a:lnSpc>
                <a:spcPct val="90000"/>
              </a:lnSpc>
              <a:spcAft>
                <a:spcPts val="588"/>
              </a:spcAft>
              <a:defRPr/>
            </a:pPr>
            <a:r>
              <a:rPr lang="en-US" sz="1371" dirty="0">
                <a:solidFill>
                  <a:srgbClr val="FFFFFF"/>
                </a:solidFill>
                <a:latin typeface="Segoe UI Semilight"/>
                <a:ea typeface="Arial Unicode MS" pitchFamily="34" charset="-128"/>
                <a:cs typeface="Arial Unicode MS" pitchFamily="34" charset="-128"/>
              </a:rPr>
              <a:t>Common Data Service</a:t>
            </a:r>
          </a:p>
        </p:txBody>
      </p:sp>
      <p:sp>
        <p:nvSpPr>
          <p:cNvPr id="28" name="TextBox 27">
            <a:extLst>
              <a:ext uri="{FF2B5EF4-FFF2-40B4-BE49-F238E27FC236}">
                <a16:creationId xmlns:a16="http://schemas.microsoft.com/office/drawing/2014/main" id="{777C7A10-DB95-4C84-9961-0790EAE6CFE0}"/>
              </a:ext>
            </a:extLst>
          </p:cNvPr>
          <p:cNvSpPr txBox="1"/>
          <p:nvPr/>
        </p:nvSpPr>
        <p:spPr>
          <a:xfrm rot="16200000">
            <a:off x="625438" y="4007790"/>
            <a:ext cx="1870841" cy="427832"/>
          </a:xfrm>
          <a:prstGeom prst="rect">
            <a:avLst/>
          </a:prstGeom>
          <a:solidFill>
            <a:srgbClr val="8346C6"/>
          </a:solidFill>
          <a:ln w="28575">
            <a:solidFill>
              <a:srgbClr val="E6E6E6"/>
            </a:solidFill>
          </a:ln>
        </p:spPr>
        <p:txBody>
          <a:bodyPr wrap="square" lIns="89630" tIns="143407" rIns="179259" bIns="143407" rtlCol="0">
            <a:noAutofit/>
          </a:bodyPr>
          <a:lstStyle/>
          <a:p>
            <a:pPr algn="ctr" defTabSz="914192">
              <a:lnSpc>
                <a:spcPct val="90000"/>
              </a:lnSpc>
              <a:spcAft>
                <a:spcPts val="588"/>
              </a:spcAft>
              <a:defRPr/>
            </a:pPr>
            <a:r>
              <a:rPr lang="en-US" sz="1077" dirty="0">
                <a:solidFill>
                  <a:srgbClr val="FFFFFF"/>
                </a:solidFill>
                <a:latin typeface="Segoe UI Semilight"/>
                <a:ea typeface="Arial Unicode MS" pitchFamily="34" charset="-128"/>
                <a:cs typeface="Arial Unicode MS" pitchFamily="34" charset="-128"/>
              </a:rPr>
              <a:t>Solution Explorer</a:t>
            </a:r>
            <a:r>
              <a:rPr lang="en-US" sz="1077" i="1" dirty="0">
                <a:solidFill>
                  <a:srgbClr val="FFFFFF"/>
                </a:solidFill>
                <a:latin typeface="Segoe UI Semilight"/>
                <a:ea typeface="Arial Unicode MS" pitchFamily="34" charset="-128"/>
                <a:cs typeface="Arial Unicode MS" pitchFamily="34" charset="-128"/>
              </a:rPr>
              <a:t> (</a:t>
            </a:r>
            <a:r>
              <a:rPr lang="en-US" sz="900" i="1" dirty="0">
                <a:solidFill>
                  <a:srgbClr val="FFFFFF"/>
                </a:solidFill>
                <a:latin typeface="Segoe UI Semilight"/>
                <a:ea typeface="Arial Unicode MS" pitchFamily="34" charset="-128"/>
                <a:cs typeface="Arial Unicode MS" pitchFamily="34" charset="-128"/>
              </a:rPr>
              <a:t>advanced</a:t>
            </a:r>
            <a:r>
              <a:rPr lang="en-US" sz="1077" i="1" dirty="0">
                <a:solidFill>
                  <a:srgbClr val="FFFFFF"/>
                </a:solidFill>
                <a:latin typeface="Segoe UI Semilight"/>
                <a:ea typeface="Arial Unicode MS" pitchFamily="34" charset="-128"/>
                <a:cs typeface="Arial Unicode MS" pitchFamily="34" charset="-128"/>
              </a:rPr>
              <a:t>)</a:t>
            </a:r>
          </a:p>
        </p:txBody>
      </p:sp>
      <p:sp>
        <p:nvSpPr>
          <p:cNvPr id="42" name="TextBox 41">
            <a:extLst>
              <a:ext uri="{FF2B5EF4-FFF2-40B4-BE49-F238E27FC236}">
                <a16:creationId xmlns:a16="http://schemas.microsoft.com/office/drawing/2014/main" id="{D19838C3-465E-478F-907C-18A2E0BCD167}"/>
              </a:ext>
            </a:extLst>
          </p:cNvPr>
          <p:cNvSpPr txBox="1"/>
          <p:nvPr/>
        </p:nvSpPr>
        <p:spPr>
          <a:xfrm>
            <a:off x="1166363" y="1316665"/>
            <a:ext cx="1823751" cy="1078813"/>
          </a:xfrm>
          <a:prstGeom prst="rect">
            <a:avLst/>
          </a:prstGeom>
          <a:solidFill>
            <a:srgbClr val="B7D1FF"/>
          </a:solidFill>
          <a:ln w="38100">
            <a:solidFill>
              <a:srgbClr val="001B4A"/>
            </a:solidFill>
          </a:ln>
        </p:spPr>
        <p:txBody>
          <a:bodyPr wrap="square" lIns="179259" tIns="143407" rIns="179259" bIns="143407" rtlCol="0">
            <a:noAutofit/>
          </a:bodyPr>
          <a:lstStyle/>
          <a:p>
            <a:pPr defTabSz="914192">
              <a:lnSpc>
                <a:spcPct val="90000"/>
              </a:lnSpc>
              <a:spcAft>
                <a:spcPts val="588"/>
              </a:spcAft>
              <a:defRPr/>
            </a:pPr>
            <a:r>
              <a:rPr lang="en-US" sz="1765">
                <a:solidFill>
                  <a:sysClr val="windowText" lastClr="000000"/>
                </a:solidFill>
                <a:latin typeface="Segoe UI Semilight"/>
                <a:ea typeface="Arial Unicode MS" pitchFamily="34" charset="-128"/>
                <a:cs typeface="Arial Unicode MS" pitchFamily="34" charset="-128"/>
              </a:rPr>
              <a:t>Dynamics 365 applications</a:t>
            </a:r>
          </a:p>
        </p:txBody>
      </p:sp>
      <p:sp>
        <p:nvSpPr>
          <p:cNvPr id="43" name="TextBox 42">
            <a:extLst>
              <a:ext uri="{FF2B5EF4-FFF2-40B4-BE49-F238E27FC236}">
                <a16:creationId xmlns:a16="http://schemas.microsoft.com/office/drawing/2014/main" id="{E757D821-8BE0-4527-8EEC-F5499A3E2EAA}"/>
              </a:ext>
            </a:extLst>
          </p:cNvPr>
          <p:cNvSpPr txBox="1"/>
          <p:nvPr/>
        </p:nvSpPr>
        <p:spPr>
          <a:xfrm>
            <a:off x="7193004" y="1314195"/>
            <a:ext cx="1823751" cy="1078813"/>
          </a:xfrm>
          <a:prstGeom prst="rect">
            <a:avLst/>
          </a:prstGeom>
          <a:solidFill>
            <a:srgbClr val="D2BCEA"/>
          </a:solidFill>
          <a:ln w="38100">
            <a:solidFill>
              <a:srgbClr val="5C2D91"/>
            </a:solidFill>
          </a:ln>
        </p:spPr>
        <p:txBody>
          <a:bodyPr wrap="square" lIns="179259" tIns="143407" rIns="179259" bIns="143407" rtlCol="0">
            <a:noAutofit/>
          </a:bodyPr>
          <a:lstStyle/>
          <a:p>
            <a:pPr defTabSz="914192">
              <a:lnSpc>
                <a:spcPct val="90000"/>
              </a:lnSpc>
              <a:spcAft>
                <a:spcPts val="588"/>
              </a:spcAft>
              <a:defRPr/>
            </a:pPr>
            <a:r>
              <a:rPr lang="en-US" sz="1765">
                <a:solidFill>
                  <a:sysClr val="windowText" lastClr="000000"/>
                </a:solidFill>
                <a:latin typeface="Segoe UI Semilight"/>
                <a:ea typeface="Arial Unicode MS" pitchFamily="34" charset="-128"/>
                <a:cs typeface="Arial Unicode MS" pitchFamily="34" charset="-128"/>
              </a:rPr>
              <a:t>Standalone canvas apps</a:t>
            </a:r>
          </a:p>
        </p:txBody>
      </p:sp>
      <p:sp>
        <p:nvSpPr>
          <p:cNvPr id="44" name="TextBox 43">
            <a:extLst>
              <a:ext uri="{FF2B5EF4-FFF2-40B4-BE49-F238E27FC236}">
                <a16:creationId xmlns:a16="http://schemas.microsoft.com/office/drawing/2014/main" id="{D6EBB505-305F-4414-AF2E-80F85E62F905}"/>
              </a:ext>
            </a:extLst>
          </p:cNvPr>
          <p:cNvSpPr txBox="1"/>
          <p:nvPr/>
        </p:nvSpPr>
        <p:spPr>
          <a:xfrm>
            <a:off x="3175243" y="1314195"/>
            <a:ext cx="1823751" cy="1078813"/>
          </a:xfrm>
          <a:prstGeom prst="rect">
            <a:avLst/>
          </a:prstGeom>
          <a:solidFill>
            <a:srgbClr val="FFCBB9"/>
          </a:solidFill>
          <a:ln w="38100">
            <a:solidFill>
              <a:srgbClr val="EB3C00"/>
            </a:solidFill>
          </a:ln>
        </p:spPr>
        <p:txBody>
          <a:bodyPr wrap="square" lIns="179259" tIns="143407" rIns="179259" bIns="143407" rtlCol="0">
            <a:noAutofit/>
          </a:bodyPr>
          <a:lstStyle/>
          <a:p>
            <a:pPr defTabSz="914192">
              <a:lnSpc>
                <a:spcPct val="90000"/>
              </a:lnSpc>
              <a:spcAft>
                <a:spcPts val="588"/>
              </a:spcAft>
              <a:defRPr/>
            </a:pPr>
            <a:r>
              <a:rPr lang="en-US" sz="1765">
                <a:solidFill>
                  <a:srgbClr val="353535"/>
                </a:solidFill>
                <a:latin typeface="Segoe UI Semilight"/>
                <a:ea typeface="Arial Unicode MS" pitchFamily="34" charset="-128"/>
                <a:cs typeface="Arial Unicode MS" pitchFamily="34" charset="-128"/>
              </a:rPr>
              <a:t>Customized</a:t>
            </a:r>
            <a:br>
              <a:rPr lang="en-US" sz="1765">
                <a:solidFill>
                  <a:srgbClr val="353535"/>
                </a:solidFill>
                <a:latin typeface="Segoe UI Semilight"/>
                <a:ea typeface="Arial Unicode MS" pitchFamily="34" charset="-128"/>
                <a:cs typeface="Arial Unicode MS" pitchFamily="34" charset="-128"/>
              </a:rPr>
            </a:br>
            <a:r>
              <a:rPr lang="en-US" sz="1765">
                <a:solidFill>
                  <a:srgbClr val="353535"/>
                </a:solidFill>
                <a:latin typeface="Segoe UI Semilight"/>
                <a:ea typeface="Arial Unicode MS" pitchFamily="34" charset="-128"/>
                <a:cs typeface="Arial Unicode MS" pitchFamily="34" charset="-128"/>
              </a:rPr>
              <a:t>Office 365</a:t>
            </a:r>
            <a:br>
              <a:rPr lang="en-US" sz="1765">
                <a:solidFill>
                  <a:srgbClr val="353535"/>
                </a:solidFill>
                <a:latin typeface="Segoe UI Semilight"/>
                <a:ea typeface="Arial Unicode MS" pitchFamily="34" charset="-128"/>
                <a:cs typeface="Arial Unicode MS" pitchFamily="34" charset="-128"/>
              </a:rPr>
            </a:br>
            <a:r>
              <a:rPr lang="en-US" sz="1175">
                <a:solidFill>
                  <a:srgbClr val="353535"/>
                </a:solidFill>
                <a:latin typeface="Segoe UI Semilight"/>
                <a:ea typeface="Arial Unicode MS" pitchFamily="34" charset="-128"/>
                <a:cs typeface="Arial Unicode MS" pitchFamily="34" charset="-128"/>
              </a:rPr>
              <a:t>(e.g., SharePoint form)</a:t>
            </a:r>
            <a:endParaRPr lang="en-US" sz="1765">
              <a:solidFill>
                <a:srgbClr val="353535"/>
              </a:solidFill>
              <a:latin typeface="Segoe UI Semilight"/>
              <a:ea typeface="Arial Unicode MS" pitchFamily="34" charset="-128"/>
              <a:cs typeface="Arial Unicode MS" pitchFamily="34" charset="-128"/>
            </a:endParaRPr>
          </a:p>
        </p:txBody>
      </p:sp>
      <p:sp>
        <p:nvSpPr>
          <p:cNvPr id="46" name="TextBox 45">
            <a:extLst>
              <a:ext uri="{FF2B5EF4-FFF2-40B4-BE49-F238E27FC236}">
                <a16:creationId xmlns:a16="http://schemas.microsoft.com/office/drawing/2014/main" id="{527D52BC-BF3A-4B36-A7E5-44C6CBBA06DA}"/>
              </a:ext>
            </a:extLst>
          </p:cNvPr>
          <p:cNvSpPr txBox="1"/>
          <p:nvPr/>
        </p:nvSpPr>
        <p:spPr>
          <a:xfrm>
            <a:off x="5184124" y="1316665"/>
            <a:ext cx="1823751" cy="1078813"/>
          </a:xfrm>
          <a:prstGeom prst="rect">
            <a:avLst/>
          </a:prstGeom>
          <a:solidFill>
            <a:srgbClr val="D2BCEA"/>
          </a:solidFill>
          <a:ln w="38100">
            <a:solidFill>
              <a:srgbClr val="5C2D91"/>
            </a:solidFill>
          </a:ln>
        </p:spPr>
        <p:txBody>
          <a:bodyPr wrap="square" lIns="179259" tIns="143407" rIns="179259" bIns="143407" rtlCol="0">
            <a:noAutofit/>
          </a:bodyPr>
          <a:lstStyle/>
          <a:p>
            <a:pPr defTabSz="914192">
              <a:lnSpc>
                <a:spcPct val="90000"/>
              </a:lnSpc>
              <a:spcAft>
                <a:spcPts val="588"/>
              </a:spcAft>
              <a:defRPr/>
            </a:pPr>
            <a:r>
              <a:rPr lang="en-US" sz="1765">
                <a:solidFill>
                  <a:sysClr val="windowText" lastClr="000000"/>
                </a:solidFill>
                <a:latin typeface="Segoe UI Semilight"/>
                <a:ea typeface="Arial Unicode MS" pitchFamily="34" charset="-128"/>
                <a:cs typeface="Arial Unicode MS" pitchFamily="34" charset="-128"/>
              </a:rPr>
              <a:t>Standalone model-driven apps</a:t>
            </a:r>
          </a:p>
        </p:txBody>
      </p:sp>
      <p:sp>
        <p:nvSpPr>
          <p:cNvPr id="67" name="TextBox 66">
            <a:extLst>
              <a:ext uri="{FF2B5EF4-FFF2-40B4-BE49-F238E27FC236}">
                <a16:creationId xmlns:a16="http://schemas.microsoft.com/office/drawing/2014/main" id="{F6CB4C71-517D-4BB5-B94A-2B761A891948}"/>
              </a:ext>
            </a:extLst>
          </p:cNvPr>
          <p:cNvSpPr txBox="1"/>
          <p:nvPr/>
        </p:nvSpPr>
        <p:spPr>
          <a:xfrm rot="16200000">
            <a:off x="9672600" y="4025964"/>
            <a:ext cx="1870841" cy="391480"/>
          </a:xfrm>
          <a:prstGeom prst="rect">
            <a:avLst/>
          </a:prstGeom>
          <a:solidFill>
            <a:srgbClr val="8346C6"/>
          </a:solidFill>
          <a:ln w="28575">
            <a:solidFill>
              <a:srgbClr val="E6E6E6"/>
            </a:solidFill>
          </a:ln>
        </p:spPr>
        <p:txBody>
          <a:bodyPr wrap="square" lIns="89630" tIns="143407" rIns="179259" bIns="143407" rtlCol="0">
            <a:noAutofit/>
          </a:bodyPr>
          <a:lstStyle/>
          <a:p>
            <a:pPr algn="ctr" defTabSz="914192">
              <a:lnSpc>
                <a:spcPct val="90000"/>
              </a:lnSpc>
              <a:spcAft>
                <a:spcPts val="588"/>
              </a:spcAft>
              <a:defRPr/>
            </a:pPr>
            <a:r>
              <a:rPr lang="en-US" sz="1077" dirty="0">
                <a:solidFill>
                  <a:srgbClr val="FFFFFF"/>
                </a:solidFill>
                <a:latin typeface="Segoe UI Semilight"/>
                <a:ea typeface="Arial Unicode MS" pitchFamily="34" charset="-128"/>
                <a:cs typeface="Arial Unicode MS" pitchFamily="34" charset="-128"/>
              </a:rPr>
              <a:t>Sharing and Security</a:t>
            </a:r>
          </a:p>
        </p:txBody>
      </p:sp>
      <p:sp>
        <p:nvSpPr>
          <p:cNvPr id="25" name="TextBox 24">
            <a:extLst>
              <a:ext uri="{FF2B5EF4-FFF2-40B4-BE49-F238E27FC236}">
                <a16:creationId xmlns:a16="http://schemas.microsoft.com/office/drawing/2014/main" id="{5A00BFE5-2018-46F0-AC41-6464EC9A8A31}"/>
              </a:ext>
            </a:extLst>
          </p:cNvPr>
          <p:cNvSpPr txBox="1"/>
          <p:nvPr/>
        </p:nvSpPr>
        <p:spPr>
          <a:xfrm>
            <a:off x="9201886" y="1312723"/>
            <a:ext cx="1823751" cy="1078813"/>
          </a:xfrm>
          <a:prstGeom prst="rect">
            <a:avLst/>
          </a:prstGeom>
          <a:solidFill>
            <a:schemeClr val="tx1">
              <a:lumMod val="20000"/>
              <a:lumOff val="80000"/>
            </a:schemeClr>
          </a:solidFill>
          <a:ln w="38100">
            <a:solidFill>
              <a:schemeClr val="accent6">
                <a:lumMod val="25000"/>
              </a:schemeClr>
            </a:solidFill>
          </a:ln>
        </p:spPr>
        <p:txBody>
          <a:bodyPr wrap="square" lIns="179259" tIns="143407" rIns="179259" bIns="143407" rtlCol="0">
            <a:noAutofit/>
          </a:bodyPr>
          <a:lstStyle/>
          <a:p>
            <a:pPr defTabSz="914192">
              <a:lnSpc>
                <a:spcPct val="90000"/>
              </a:lnSpc>
              <a:spcAft>
                <a:spcPts val="588"/>
              </a:spcAft>
              <a:defRPr/>
            </a:pPr>
            <a:r>
              <a:rPr lang="en-US" sz="1765">
                <a:solidFill>
                  <a:sysClr val="windowText" lastClr="000000"/>
                </a:solidFill>
                <a:latin typeface="Segoe UI Semilight"/>
                <a:ea typeface="Arial Unicode MS" pitchFamily="34" charset="-128"/>
                <a:cs typeface="Arial Unicode MS" pitchFamily="34" charset="-128"/>
              </a:rPr>
              <a:t>ISV</a:t>
            </a:r>
            <a:br>
              <a:rPr lang="en-US" sz="1765">
                <a:solidFill>
                  <a:sysClr val="windowText" lastClr="000000"/>
                </a:solidFill>
                <a:latin typeface="Segoe UI Semilight"/>
                <a:ea typeface="Arial Unicode MS" pitchFamily="34" charset="-128"/>
                <a:cs typeface="Arial Unicode MS" pitchFamily="34" charset="-128"/>
              </a:rPr>
            </a:br>
            <a:r>
              <a:rPr lang="en-US" sz="1765">
                <a:solidFill>
                  <a:sysClr val="windowText" lastClr="000000"/>
                </a:solidFill>
                <a:latin typeface="Segoe UI Semilight"/>
                <a:ea typeface="Arial Unicode MS" pitchFamily="34" charset="-128"/>
                <a:cs typeface="Arial Unicode MS" pitchFamily="34" charset="-128"/>
              </a:rPr>
              <a:t>apps</a:t>
            </a:r>
          </a:p>
        </p:txBody>
      </p:sp>
      <p:sp>
        <p:nvSpPr>
          <p:cNvPr id="4" name="Speech Bubble: Rectangle 3">
            <a:extLst>
              <a:ext uri="{FF2B5EF4-FFF2-40B4-BE49-F238E27FC236}">
                <a16:creationId xmlns:a16="http://schemas.microsoft.com/office/drawing/2014/main" id="{5F86A29C-F58D-4BEE-9F24-E3341CC8B6F5}"/>
              </a:ext>
            </a:extLst>
          </p:cNvPr>
          <p:cNvSpPr/>
          <p:nvPr/>
        </p:nvSpPr>
        <p:spPr bwMode="auto">
          <a:xfrm>
            <a:off x="1885571" y="5651189"/>
            <a:ext cx="2559957" cy="548870"/>
          </a:xfrm>
          <a:prstGeom prst="wedgeRectCallout">
            <a:avLst>
              <a:gd name="adj1" fmla="val 19571"/>
              <a:gd name="adj2" fmla="val -90503"/>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200" i="1" dirty="0">
                <a:solidFill>
                  <a:srgbClr val="353535"/>
                </a:solidFill>
                <a:latin typeface="Segoe UI Semilight"/>
                <a:ea typeface="Segoe UI" pitchFamily="34" charset="0"/>
                <a:cs typeface="Segoe UI" pitchFamily="34" charset="0"/>
              </a:rPr>
              <a:t>Dynamics 365 data natively on the platform – no integration required</a:t>
            </a:r>
          </a:p>
        </p:txBody>
      </p:sp>
      <p:sp>
        <p:nvSpPr>
          <p:cNvPr id="24" name="Speech Bubble: Rectangle 23">
            <a:extLst>
              <a:ext uri="{FF2B5EF4-FFF2-40B4-BE49-F238E27FC236}">
                <a16:creationId xmlns:a16="http://schemas.microsoft.com/office/drawing/2014/main" id="{CD396B89-935B-4C43-86D5-59104F959A02}"/>
              </a:ext>
            </a:extLst>
          </p:cNvPr>
          <p:cNvSpPr/>
          <p:nvPr/>
        </p:nvSpPr>
        <p:spPr bwMode="auto">
          <a:xfrm>
            <a:off x="4633047" y="5653127"/>
            <a:ext cx="2559957" cy="548870"/>
          </a:xfrm>
          <a:prstGeom prst="wedgeRectCallout">
            <a:avLst>
              <a:gd name="adj1" fmla="val 19283"/>
              <a:gd name="adj2" fmla="val -87896"/>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200" i="1" dirty="0">
                <a:solidFill>
                  <a:srgbClr val="353535"/>
                </a:solidFill>
                <a:latin typeface="Segoe UI Semilight"/>
                <a:ea typeface="Segoe UI" pitchFamily="34" charset="0"/>
                <a:cs typeface="Segoe UI" pitchFamily="34" charset="0"/>
              </a:rPr>
              <a:t>Enterprise-grade Application Lifecycle Management</a:t>
            </a:r>
          </a:p>
        </p:txBody>
      </p:sp>
      <p:sp>
        <p:nvSpPr>
          <p:cNvPr id="27" name="Speech Bubble: Rectangle 26">
            <a:extLst>
              <a:ext uri="{FF2B5EF4-FFF2-40B4-BE49-F238E27FC236}">
                <a16:creationId xmlns:a16="http://schemas.microsoft.com/office/drawing/2014/main" id="{39A0CF60-6E6A-4500-8D77-CEC35CBBF866}"/>
              </a:ext>
            </a:extLst>
          </p:cNvPr>
          <p:cNvSpPr/>
          <p:nvPr/>
        </p:nvSpPr>
        <p:spPr bwMode="auto">
          <a:xfrm>
            <a:off x="7380523" y="5651189"/>
            <a:ext cx="2916210" cy="548870"/>
          </a:xfrm>
          <a:prstGeom prst="wedgeRectCallout">
            <a:avLst>
              <a:gd name="adj1" fmla="val 19435"/>
              <a:gd name="adj2" fmla="val -104807"/>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noAutofit/>
          </a:bodyPr>
          <a:lstStyle/>
          <a:p>
            <a:pPr algn="ctr" defTabSz="932293" eaLnBrk="0" fontAlgn="base" hangingPunct="0">
              <a:lnSpc>
                <a:spcPct val="90000"/>
              </a:lnSpc>
              <a:spcBef>
                <a:spcPct val="0"/>
              </a:spcBef>
              <a:spcAft>
                <a:spcPct val="0"/>
              </a:spcAft>
              <a:defRPr/>
            </a:pPr>
            <a:r>
              <a:rPr lang="en-US" sz="1200" i="1" dirty="0">
                <a:solidFill>
                  <a:srgbClr val="353535"/>
                </a:solidFill>
                <a:latin typeface="Segoe UI Semilight"/>
                <a:ea typeface="Segoe UI" pitchFamily="34" charset="0"/>
                <a:cs typeface="Segoe UI" pitchFamily="34" charset="0"/>
              </a:rPr>
              <a:t>Server-side business logic for validation, defaulting, calculated fields and more</a:t>
            </a:r>
          </a:p>
        </p:txBody>
      </p:sp>
      <p:sp>
        <p:nvSpPr>
          <p:cNvPr id="2" name="AutoShape 1" descr="C:\Users\Jason\AppData\Local\Microsoft\Teams\current\resources\app.asar\assets\tenant_switch_card.gif">
            <a:extLst>
              <a:ext uri="{FF2B5EF4-FFF2-40B4-BE49-F238E27FC236}">
                <a16:creationId xmlns:a16="http://schemas.microsoft.com/office/drawing/2014/main" id="{D5AC6A2C-8508-4A7A-979F-541C30AF309B}"/>
              </a:ext>
            </a:extLst>
          </p:cNvPr>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a:extLst>
              <a:ext uri="{FF2B5EF4-FFF2-40B4-BE49-F238E27FC236}">
                <a16:creationId xmlns:a16="http://schemas.microsoft.com/office/drawing/2014/main" id="{F6475A06-E7F8-42E4-A94E-D101F4CE67CE}"/>
              </a:ext>
            </a:extLst>
          </p:cNvPr>
          <p:cNvSpPr>
            <a:spLocks noChangeArrowheads="1"/>
          </p:cNvSpPr>
          <p:nvPr/>
        </p:nvSpPr>
        <p:spPr bwMode="auto">
          <a:xfrm>
            <a:off x="0" y="0"/>
            <a:ext cx="12192000" cy="0"/>
          </a:xfrm>
          <a:prstGeom prst="rect">
            <a:avLst/>
          </a:prstGeom>
          <a:solidFill>
            <a:srgbClr val="201F1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01568" rIns="0" bIns="10156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FFFFFF"/>
                </a:solidFill>
                <a:effectLst/>
                <a:latin typeface="Segoe UI" panose="020B0502040204020203" pitchFamily="34" charset="0"/>
                <a:cs typeface="Segoe UI" panose="020B0502040204020203" pitchFamily="34" charset="0"/>
              </a:rPr>
              <a:t>Microsoft</a:t>
            </a:r>
            <a:endParaRPr kumimoji="0" lang="en-US" altLang="en-US" sz="800" b="0" i="0" u="none" strike="noStrike" cap="none" normalizeH="0" baseline="0">
              <a:ln>
                <a:noFill/>
              </a:ln>
              <a:solidFill>
                <a:srgbClr val="000000"/>
              </a:solidFill>
              <a:effectLst/>
              <a:latin typeface="Segoe UI" panose="020B0502040204020203" pitchFamily="34" charset="0"/>
              <a:cs typeface="Segoe UI" panose="020B0502040204020203" pitchFamily="34" charset="0"/>
            </a:endParaRPr>
          </a:p>
          <a:p>
            <a:pPr marL="0" marR="0" lvl="0" indent="0" algn="ctr" defTabSz="914400" rtl="0" eaLnBrk="0" fontAlgn="ctr"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FFFFFF"/>
                </a:solidFill>
                <a:effectLst/>
                <a:latin typeface="Segoe UI" panose="020B0502040204020203" pitchFamily="34" charset="0"/>
                <a:cs typeface="Segoe UI" panose="020B0502040204020203" pitchFamily="34" charset="0"/>
              </a:rPr>
              <a:t>We're switching you to your other account. It'll just take a moment...</a:t>
            </a:r>
            <a:endParaRPr kumimoji="0" lang="en-US" altLang="en-US" sz="8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FFFFFF"/>
                </a:solidFill>
                <a:effectLst/>
                <a:latin typeface="Segoe UI" panose="020B0502040204020203" pitchFamily="34" charset="0"/>
                <a:cs typeface="Segoe UI" panose="020B0502040204020203" pitchFamily="34" charset="0"/>
              </a:rPr>
              <a:t>Microsoft Teams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custDataLst>
      <p:tags r:id="rId1"/>
    </p:custDataLst>
    <p:extLst>
      <p:ext uri="{BB962C8B-B14F-4D97-AF65-F5344CB8AC3E}">
        <p14:creationId xmlns:p14="http://schemas.microsoft.com/office/powerpoint/2010/main" val="1124662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4" grpId="0" animBg="1"/>
      <p:bldP spid="2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PowerApps Canvas Apps</a:t>
            </a:r>
          </a:p>
        </p:txBody>
      </p:sp>
    </p:spTree>
    <p:extLst>
      <p:ext uri="{BB962C8B-B14F-4D97-AF65-F5344CB8AC3E}">
        <p14:creationId xmlns:p14="http://schemas.microsoft.com/office/powerpoint/2010/main" val="36508822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75724" y="3135889"/>
            <a:ext cx="4675823" cy="1200158"/>
          </a:xfrm>
          <a:prstGeom prst="rect">
            <a:avLst/>
          </a:prstGeom>
        </p:spPr>
        <p:txBody>
          <a:bodyPr wrap="square">
            <a:spAutoFit/>
          </a:bodyPr>
          <a:lstStyle/>
          <a:p>
            <a:pPr defTabSz="896214">
              <a:defRPr/>
            </a:pPr>
            <a:endParaRPr lang="en-US" sz="1765" kern="0" dirty="0">
              <a:solidFill>
                <a:srgbClr val="1A1A1A"/>
              </a:solidFill>
              <a:latin typeface="Segoe UI"/>
              <a:cs typeface="Segoe UI Light" panose="020B0502040204020203" pitchFamily="34" charset="0"/>
            </a:endParaRPr>
          </a:p>
          <a:p>
            <a:pPr defTabSz="896214">
              <a:defRPr/>
            </a:pPr>
            <a:r>
              <a:rPr lang="en-US" sz="1765" kern="0" dirty="0">
                <a:solidFill>
                  <a:srgbClr val="1A1A1A"/>
                </a:solidFill>
                <a:latin typeface="Segoe UI"/>
                <a:cs typeface="Segoe UI Light" panose="020B0502040204020203" pitchFamily="34" charset="0"/>
              </a:rPr>
              <a:t>Get apps to your team when and where they’re needed, whether that’s on the web, iOS or Android—no app store required. </a:t>
            </a:r>
          </a:p>
        </p:txBody>
      </p:sp>
      <p:sp>
        <p:nvSpPr>
          <p:cNvPr id="4" name="TextBox 3"/>
          <p:cNvSpPr txBox="1"/>
          <p:nvPr/>
        </p:nvSpPr>
        <p:spPr>
          <a:xfrm>
            <a:off x="1175723" y="2079995"/>
            <a:ext cx="4578051" cy="1198482"/>
          </a:xfrm>
          <a:prstGeom prst="rect">
            <a:avLst/>
          </a:prstGeom>
          <a:noFill/>
        </p:spPr>
        <p:txBody>
          <a:bodyPr wrap="square" rtlCol="0">
            <a:spAutoFit/>
          </a:bodyPr>
          <a:lstStyle/>
          <a:p>
            <a:pPr defTabSz="932563">
              <a:spcBef>
                <a:spcPct val="0"/>
              </a:spcBef>
              <a:defRPr/>
            </a:pPr>
            <a:r>
              <a:rPr lang="en-US" sz="3600" b="1" spc="-50" dirty="0">
                <a:ln w="3175">
                  <a:noFill/>
                </a:ln>
                <a:gradFill>
                  <a:gsLst>
                    <a:gs pos="1250">
                      <a:srgbClr val="1A1A1A"/>
                    </a:gs>
                    <a:gs pos="100000">
                      <a:srgbClr val="1A1A1A"/>
                    </a:gs>
                  </a:gsLst>
                  <a:lin ang="5400000" scaled="0"/>
                </a:gradFill>
                <a:latin typeface="Segoe UI Semibold"/>
                <a:cs typeface="Segoe UI" pitchFamily="34" charset="0"/>
              </a:rPr>
              <a:t>Publish apps instantly for web and mobile</a:t>
            </a:r>
          </a:p>
        </p:txBody>
      </p:sp>
      <p:pic>
        <p:nvPicPr>
          <p:cNvPr id="11" name="Picture 10"/>
          <p:cNvPicPr>
            <a:picLocks noChangeAspect="1"/>
          </p:cNvPicPr>
          <p:nvPr/>
        </p:nvPicPr>
        <p:blipFill rotWithShape="1">
          <a:blip r:embed="rId4"/>
          <a:srcRect l="11447" t="36965" r="43634" b="30591"/>
          <a:stretch/>
        </p:blipFill>
        <p:spPr>
          <a:xfrm>
            <a:off x="6068383" y="707528"/>
            <a:ext cx="6146225" cy="4437077"/>
          </a:xfrm>
          <a:prstGeom prst="rect">
            <a:avLst/>
          </a:prstGeom>
        </p:spPr>
      </p:pic>
      <p:pic>
        <p:nvPicPr>
          <p:cNvPr id="12" name="Picture 11"/>
          <p:cNvPicPr>
            <a:picLocks noChangeAspect="1"/>
          </p:cNvPicPr>
          <p:nvPr/>
        </p:nvPicPr>
        <p:blipFill rotWithShape="1">
          <a:blip r:embed="rId4"/>
          <a:srcRect l="57326" t="44150" r="24917" b="23406"/>
          <a:stretch/>
        </p:blipFill>
        <p:spPr>
          <a:xfrm>
            <a:off x="8256876" y="2604156"/>
            <a:ext cx="1915610" cy="3498272"/>
          </a:xfrm>
          <a:prstGeom prst="rect">
            <a:avLst/>
          </a:prstGeom>
        </p:spPr>
      </p:pic>
      <p:pic>
        <p:nvPicPr>
          <p:cNvPr id="13" name="Picture 12"/>
          <p:cNvPicPr>
            <a:picLocks noChangeAspect="1"/>
          </p:cNvPicPr>
          <p:nvPr/>
        </p:nvPicPr>
        <p:blipFill rotWithShape="1">
          <a:blip r:embed="rId4"/>
          <a:srcRect l="41295" t="18499" r="24917" b="63052"/>
          <a:stretch/>
        </p:blipFill>
        <p:spPr>
          <a:xfrm rot="16200000">
            <a:off x="5979144" y="3702663"/>
            <a:ext cx="3104984" cy="1694545"/>
          </a:xfrm>
          <a:prstGeom prst="rect">
            <a:avLst/>
          </a:prstGeom>
        </p:spPr>
      </p:pic>
      <p:grpSp>
        <p:nvGrpSpPr>
          <p:cNvPr id="9" name="Group 8"/>
          <p:cNvGrpSpPr/>
          <p:nvPr/>
        </p:nvGrpSpPr>
        <p:grpSpPr>
          <a:xfrm rot="2705894">
            <a:off x="9390160" y="2991659"/>
            <a:ext cx="2921134" cy="3188330"/>
            <a:chOff x="-715963" y="3235568"/>
            <a:chExt cx="4570766" cy="4969593"/>
          </a:xfrm>
        </p:grpSpPr>
        <p:pic>
          <p:nvPicPr>
            <p:cNvPr id="6" name="Picture 5"/>
            <p:cNvPicPr>
              <a:picLocks noChangeAspect="1"/>
            </p:cNvPicPr>
            <p:nvPr/>
          </p:nvPicPr>
          <p:blipFill rotWithShape="1">
            <a:blip r:embed="rId5"/>
            <a:srcRect l="-1" t="47735" r="65524"/>
            <a:stretch/>
          </p:blipFill>
          <p:spPr>
            <a:xfrm>
              <a:off x="-715963" y="3235568"/>
              <a:ext cx="4570766" cy="4969593"/>
            </a:xfrm>
            <a:prstGeom prst="rect">
              <a:avLst/>
            </a:prstGeom>
          </p:spPr>
        </p:pic>
        <p:sp>
          <p:nvSpPr>
            <p:cNvPr id="5" name="TextBox 4"/>
            <p:cNvSpPr txBox="1"/>
            <p:nvPr/>
          </p:nvSpPr>
          <p:spPr>
            <a:xfrm rot="18900000">
              <a:off x="1969337" y="6449224"/>
              <a:ext cx="913841" cy="431692"/>
            </a:xfrm>
            <a:prstGeom prst="rect">
              <a:avLst/>
            </a:prstGeom>
            <a:solidFill>
              <a:srgbClr val="202020"/>
            </a:solidFill>
          </p:spPr>
          <p:txBody>
            <a:bodyPr wrap="square" rtlCol="0">
              <a:spAutoFit/>
            </a:bodyPr>
            <a:lstStyle/>
            <a:p>
              <a:pPr defTabSz="896214">
                <a:defRPr/>
              </a:pPr>
              <a:r>
                <a:rPr lang="en-US" sz="588" kern="0">
                  <a:solidFill>
                    <a:srgbClr val="B7B7B7"/>
                  </a:solidFill>
                  <a:latin typeface="Segoe UI" panose="020B0502040204020203" pitchFamily="34" charset="0"/>
                  <a:cs typeface="Segoe UI" panose="020B0502040204020203" pitchFamily="34" charset="0"/>
                </a:rPr>
                <a:t>web.powerapps.com</a:t>
              </a:r>
            </a:p>
          </p:txBody>
        </p:sp>
      </p:grpSp>
    </p:spTree>
    <p:custDataLst>
      <p:tags r:id="rId1"/>
    </p:custDataLst>
    <p:extLst>
      <p:ext uri="{BB962C8B-B14F-4D97-AF65-F5344CB8AC3E}">
        <p14:creationId xmlns:p14="http://schemas.microsoft.com/office/powerpoint/2010/main" val="2179271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091671" y="2458009"/>
            <a:ext cx="2737988" cy="3480338"/>
            <a:chOff x="1079815" y="2506662"/>
            <a:chExt cx="2793286" cy="3550630"/>
          </a:xfrm>
        </p:grpSpPr>
        <p:sp>
          <p:nvSpPr>
            <p:cNvPr id="3" name="TextBox 2"/>
            <p:cNvSpPr txBox="1"/>
            <p:nvPr/>
          </p:nvSpPr>
          <p:spPr>
            <a:xfrm>
              <a:off x="1079815" y="5021263"/>
              <a:ext cx="2793286" cy="1036029"/>
            </a:xfrm>
            <a:prstGeom prst="rect">
              <a:avLst/>
            </a:prstGeom>
            <a:noFill/>
          </p:spPr>
          <p:txBody>
            <a:bodyPr wrap="square" rtlCol="0">
              <a:spAutoFit/>
            </a:bodyPr>
            <a:lstStyle/>
            <a:p>
              <a:pPr algn="ctr">
                <a:defRPr/>
              </a:pPr>
              <a:r>
                <a:rPr lang="en-US" sz="1961" b="1" u="sng" dirty="0">
                  <a:solidFill>
                    <a:prstClr val="black">
                      <a:lumMod val="85000"/>
                      <a:lumOff val="15000"/>
                    </a:prstClr>
                  </a:solidFill>
                  <a:latin typeface="Segoe UI Light" panose="020B0502040204020203" pitchFamily="34" charset="0"/>
                  <a:cs typeface="Segoe UI Light" panose="020B0502040204020203" pitchFamily="34" charset="0"/>
                </a:rPr>
                <a:t>Connect</a:t>
              </a:r>
              <a:r>
                <a:rPr lang="en-US" sz="1961" b="1" dirty="0">
                  <a:solidFill>
                    <a:prstClr val="black">
                      <a:lumMod val="85000"/>
                      <a:lumOff val="15000"/>
                    </a:prstClr>
                  </a:solidFill>
                  <a:latin typeface="Segoe UI Light" panose="020B0502040204020203" pitchFamily="34" charset="0"/>
                  <a:cs typeface="Segoe UI Light" panose="020B0502040204020203" pitchFamily="34" charset="0"/>
                </a:rPr>
                <a:t> </a:t>
              </a:r>
              <a:r>
                <a:rPr lang="en-US" sz="1961" dirty="0">
                  <a:solidFill>
                    <a:prstClr val="black">
                      <a:lumMod val="85000"/>
                      <a:lumOff val="15000"/>
                    </a:prstClr>
                  </a:solidFill>
                  <a:latin typeface="Segoe UI Light" panose="020B0502040204020203" pitchFamily="34" charset="0"/>
                  <a:cs typeface="Segoe UI Light" panose="020B0502040204020203" pitchFamily="34" charset="0"/>
                </a:rPr>
                <a:t>to data &amp; systems you’re already using </a:t>
              </a:r>
              <a:r>
                <a:rPr lang="en-US" sz="1961" b="1" i="1" dirty="0">
                  <a:solidFill>
                    <a:prstClr val="black">
                      <a:lumMod val="85000"/>
                      <a:lumOff val="15000"/>
                    </a:prstClr>
                  </a:solidFill>
                  <a:latin typeface="Segoe UI Light" panose="020B0502040204020203" pitchFamily="34" charset="0"/>
                  <a:cs typeface="Segoe UI Light" panose="020B0502040204020203" pitchFamily="34" charset="0"/>
                </a:rPr>
                <a:t>easily</a:t>
              </a:r>
              <a:endParaRPr lang="en-US" sz="1175" b="1" i="1" dirty="0">
                <a:solidFill>
                  <a:prstClr val="black">
                    <a:lumMod val="85000"/>
                    <a:lumOff val="15000"/>
                  </a:prstClr>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rotWithShape="1">
            <a:blip r:embed="rId4"/>
            <a:srcRect l="4083" r="70973" b="30713"/>
            <a:stretch/>
          </p:blipFill>
          <p:spPr>
            <a:xfrm>
              <a:off x="1079815" y="2506662"/>
              <a:ext cx="2793286" cy="2512441"/>
            </a:xfrm>
            <a:prstGeom prst="rect">
              <a:avLst/>
            </a:prstGeom>
          </p:spPr>
        </p:pic>
      </p:grpSp>
      <p:grpSp>
        <p:nvGrpSpPr>
          <p:cNvPr id="14" name="Group 13"/>
          <p:cNvGrpSpPr/>
          <p:nvPr/>
        </p:nvGrpSpPr>
        <p:grpSpPr>
          <a:xfrm>
            <a:off x="4587741" y="2458011"/>
            <a:ext cx="2778015" cy="3768518"/>
            <a:chOff x="4679515" y="2506661"/>
            <a:chExt cx="2834122" cy="3844631"/>
          </a:xfrm>
        </p:grpSpPr>
        <p:sp>
          <p:nvSpPr>
            <p:cNvPr id="5" name="TextBox 4"/>
            <p:cNvSpPr txBox="1"/>
            <p:nvPr/>
          </p:nvSpPr>
          <p:spPr>
            <a:xfrm>
              <a:off x="4679515" y="5021263"/>
              <a:ext cx="2834122" cy="1330029"/>
            </a:xfrm>
            <a:prstGeom prst="rect">
              <a:avLst/>
            </a:prstGeom>
            <a:noFill/>
          </p:spPr>
          <p:txBody>
            <a:bodyPr wrap="square" rtlCol="0">
              <a:spAutoFit/>
            </a:bodyPr>
            <a:lstStyle/>
            <a:p>
              <a:pPr algn="ctr">
                <a:defRPr/>
              </a:pPr>
              <a:r>
                <a:rPr lang="en-US" sz="1961" b="1" u="sng" dirty="0">
                  <a:solidFill>
                    <a:prstClr val="black">
                      <a:lumMod val="85000"/>
                      <a:lumOff val="15000"/>
                    </a:prstClr>
                  </a:solidFill>
                  <a:latin typeface="Segoe UI Light" panose="020B0502040204020203" pitchFamily="34" charset="0"/>
                  <a:cs typeface="Segoe UI Light" panose="020B0502040204020203" pitchFamily="34" charset="0"/>
                </a:rPr>
                <a:t>Create</a:t>
              </a:r>
              <a:r>
                <a:rPr lang="en-US" sz="1961" b="1" dirty="0">
                  <a:solidFill>
                    <a:prstClr val="black">
                      <a:lumMod val="85000"/>
                      <a:lumOff val="15000"/>
                    </a:prstClr>
                  </a:solidFill>
                  <a:latin typeface="Segoe UI Light" panose="020B0502040204020203" pitchFamily="34" charset="0"/>
                  <a:cs typeface="Segoe UI Light" panose="020B0502040204020203" pitchFamily="34" charset="0"/>
                </a:rPr>
                <a:t> </a:t>
              </a:r>
              <a:r>
                <a:rPr lang="en-US" sz="1961" dirty="0">
                  <a:solidFill>
                    <a:prstClr val="black">
                      <a:lumMod val="85000"/>
                      <a:lumOff val="15000"/>
                    </a:prstClr>
                  </a:solidFill>
                  <a:latin typeface="Segoe UI Light" panose="020B0502040204020203" pitchFamily="34" charset="0"/>
                  <a:cs typeface="Segoe UI Light" panose="020B0502040204020203" pitchFamily="34" charset="0"/>
                </a:rPr>
                <a:t>apps, forms, and workflows </a:t>
              </a:r>
              <a:r>
                <a:rPr lang="en-US" sz="1961" b="1" i="1" dirty="0">
                  <a:solidFill>
                    <a:prstClr val="black">
                      <a:lumMod val="85000"/>
                      <a:lumOff val="15000"/>
                    </a:prstClr>
                  </a:solidFill>
                  <a:latin typeface="Segoe UI Light" panose="020B0502040204020203" pitchFamily="34" charset="0"/>
                  <a:cs typeface="Segoe UI Light" panose="020B0502040204020203" pitchFamily="34" charset="0"/>
                </a:rPr>
                <a:t>without writing code</a:t>
              </a:r>
              <a:br>
                <a:rPr lang="en-US" sz="1836" dirty="0">
                  <a:solidFill>
                    <a:prstClr val="black">
                      <a:lumMod val="85000"/>
                      <a:lumOff val="15000"/>
                    </a:prstClr>
                  </a:solidFill>
                  <a:latin typeface="Segoe UI Light" panose="020B0502040204020203" pitchFamily="34" charset="0"/>
                  <a:cs typeface="Segoe UI Light" panose="020B0502040204020203" pitchFamily="34" charset="0"/>
                </a:rPr>
              </a:br>
              <a:endParaRPr lang="en-US" sz="1836" dirty="0">
                <a:solidFill>
                  <a:prstClr val="black">
                    <a:lumMod val="85000"/>
                    <a:lumOff val="15000"/>
                  </a:prstClr>
                </a:solidFill>
                <a:latin typeface="Segoe UI Light" panose="020B0502040204020203" pitchFamily="34" charset="0"/>
                <a:cs typeface="Segoe UI Light" panose="020B0502040204020203" pitchFamily="34" charset="0"/>
              </a:endParaRPr>
            </a:p>
          </p:txBody>
        </p:sp>
        <p:pic>
          <p:nvPicPr>
            <p:cNvPr id="12" name="Picture 11"/>
            <p:cNvPicPr>
              <a:picLocks noChangeAspect="1"/>
            </p:cNvPicPr>
            <p:nvPr/>
          </p:nvPicPr>
          <p:blipFill rotWithShape="1">
            <a:blip r:embed="rId4"/>
            <a:srcRect l="36624" r="38432" b="30713"/>
            <a:stretch/>
          </p:blipFill>
          <p:spPr>
            <a:xfrm>
              <a:off x="4720351" y="2506661"/>
              <a:ext cx="2793286" cy="2512441"/>
            </a:xfrm>
            <a:prstGeom prst="rect">
              <a:avLst/>
            </a:prstGeom>
          </p:spPr>
        </p:pic>
      </p:grpSp>
      <p:grpSp>
        <p:nvGrpSpPr>
          <p:cNvPr id="16" name="Group 15"/>
          <p:cNvGrpSpPr/>
          <p:nvPr/>
        </p:nvGrpSpPr>
        <p:grpSpPr>
          <a:xfrm>
            <a:off x="8156204" y="2458010"/>
            <a:ext cx="2737988" cy="3480338"/>
            <a:chOff x="8320051" y="2506660"/>
            <a:chExt cx="2793286" cy="3550631"/>
          </a:xfrm>
        </p:grpSpPr>
        <p:sp>
          <p:nvSpPr>
            <p:cNvPr id="6" name="TextBox 5"/>
            <p:cNvSpPr txBox="1"/>
            <p:nvPr/>
          </p:nvSpPr>
          <p:spPr>
            <a:xfrm>
              <a:off x="8566951" y="5021262"/>
              <a:ext cx="2299486" cy="1036029"/>
            </a:xfrm>
            <a:prstGeom prst="rect">
              <a:avLst/>
            </a:prstGeom>
            <a:noFill/>
          </p:spPr>
          <p:txBody>
            <a:bodyPr wrap="square" rtlCol="0">
              <a:spAutoFit/>
            </a:bodyPr>
            <a:lstStyle/>
            <a:p>
              <a:pPr algn="ctr">
                <a:defRPr/>
              </a:pPr>
              <a:r>
                <a:rPr lang="en-US" sz="1961" b="1" u="sng" dirty="0">
                  <a:solidFill>
                    <a:prstClr val="black">
                      <a:lumMod val="85000"/>
                      <a:lumOff val="15000"/>
                    </a:prstClr>
                  </a:solidFill>
                  <a:latin typeface="Segoe UI Light" panose="020B0502040204020203" pitchFamily="34" charset="0"/>
                  <a:cs typeface="Segoe UI Light" panose="020B0502040204020203" pitchFamily="34" charset="0"/>
                </a:rPr>
                <a:t>Use</a:t>
              </a:r>
              <a:r>
                <a:rPr lang="en-US" sz="1961" b="1" dirty="0">
                  <a:solidFill>
                    <a:prstClr val="black">
                      <a:lumMod val="85000"/>
                      <a:lumOff val="15000"/>
                    </a:prstClr>
                  </a:solidFill>
                  <a:latin typeface="Segoe UI Light" panose="020B0502040204020203" pitchFamily="34" charset="0"/>
                  <a:cs typeface="Segoe UI Light" panose="020B0502040204020203" pitchFamily="34" charset="0"/>
                </a:rPr>
                <a:t> </a:t>
              </a:r>
              <a:r>
                <a:rPr lang="en-US" sz="1961" dirty="0">
                  <a:solidFill>
                    <a:prstClr val="black">
                      <a:lumMod val="85000"/>
                      <a:lumOff val="15000"/>
                    </a:prstClr>
                  </a:solidFill>
                  <a:latin typeface="Segoe UI Light" panose="020B0502040204020203" pitchFamily="34" charset="0"/>
                  <a:cs typeface="Segoe UI Light" panose="020B0502040204020203" pitchFamily="34" charset="0"/>
                </a:rPr>
                <a:t>apps </a:t>
              </a:r>
              <a:r>
                <a:rPr lang="en-US" sz="1961" b="1" i="1" dirty="0">
                  <a:solidFill>
                    <a:prstClr val="black">
                      <a:lumMod val="85000"/>
                      <a:lumOff val="15000"/>
                    </a:prstClr>
                  </a:solidFill>
                  <a:latin typeface="Segoe UI Light" panose="020B0502040204020203" pitchFamily="34" charset="0"/>
                  <a:cs typeface="Segoe UI Light" panose="020B0502040204020203" pitchFamily="34" charset="0"/>
                </a:rPr>
                <a:t>on any device </a:t>
              </a:r>
              <a:r>
                <a:rPr lang="en-US" sz="1961" dirty="0">
                  <a:solidFill>
                    <a:prstClr val="black">
                      <a:lumMod val="85000"/>
                      <a:lumOff val="15000"/>
                    </a:prstClr>
                  </a:solidFill>
                  <a:latin typeface="Segoe UI Light" panose="020B0502040204020203" pitchFamily="34" charset="0"/>
                  <a:cs typeface="Segoe UI Light" panose="020B0502040204020203" pitchFamily="34" charset="0"/>
                </a:rPr>
                <a:t>– both web and mobile</a:t>
              </a:r>
              <a:endParaRPr lang="en-US" sz="1836" dirty="0">
                <a:solidFill>
                  <a:prstClr val="black">
                    <a:lumMod val="85000"/>
                    <a:lumOff val="15000"/>
                  </a:prstClr>
                </a:solidFill>
                <a:latin typeface="Segoe UI Light" panose="020B0502040204020203" pitchFamily="34" charset="0"/>
                <a:cs typeface="Segoe UI Light" panose="020B0502040204020203" pitchFamily="34" charset="0"/>
              </a:endParaRPr>
            </a:p>
          </p:txBody>
        </p:sp>
        <p:pic>
          <p:nvPicPr>
            <p:cNvPr id="13" name="Picture 12"/>
            <p:cNvPicPr>
              <a:picLocks noChangeAspect="1"/>
            </p:cNvPicPr>
            <p:nvPr/>
          </p:nvPicPr>
          <p:blipFill rotWithShape="1">
            <a:blip r:embed="rId4"/>
            <a:srcRect l="68769" r="6287" b="30713"/>
            <a:stretch/>
          </p:blipFill>
          <p:spPr>
            <a:xfrm>
              <a:off x="8320051" y="2506660"/>
              <a:ext cx="2793286" cy="2512441"/>
            </a:xfrm>
            <a:prstGeom prst="rect">
              <a:avLst/>
            </a:prstGeom>
          </p:spPr>
        </p:pic>
      </p:grpSp>
      <p:sp>
        <p:nvSpPr>
          <p:cNvPr id="17" name="TextBox 16">
            <a:extLst>
              <a:ext uri="{FF2B5EF4-FFF2-40B4-BE49-F238E27FC236}">
                <a16:creationId xmlns:a16="http://schemas.microsoft.com/office/drawing/2014/main" id="{977E58EE-870A-41BD-84B1-6CB592992463}"/>
              </a:ext>
            </a:extLst>
          </p:cNvPr>
          <p:cNvSpPr txBox="1"/>
          <p:nvPr/>
        </p:nvSpPr>
        <p:spPr>
          <a:xfrm>
            <a:off x="633643" y="556253"/>
            <a:ext cx="10924715" cy="1693109"/>
          </a:xfrm>
          <a:prstGeom prst="rect">
            <a:avLst/>
          </a:prstGeom>
          <a:noFill/>
        </p:spPr>
        <p:txBody>
          <a:bodyPr wrap="square" rtlCol="0" anchor="t">
            <a:spAutoFit/>
          </a:bodyPr>
          <a:lstStyle/>
          <a:p>
            <a:pPr algn="ctr" defTabSz="913874">
              <a:defRPr/>
            </a:pPr>
            <a:r>
              <a:rPr lang="en-US" sz="3400" b="1" dirty="0">
                <a:solidFill>
                  <a:srgbClr val="505050"/>
                </a:solidFill>
                <a:latin typeface="Segoe UI Semilight" panose="020B0402040204020203" pitchFamily="34" charset="0"/>
                <a:cs typeface="Segoe UI Semilight" panose="020B0402040204020203" pitchFamily="34" charset="0"/>
              </a:rPr>
              <a:t>Canvas Apps </a:t>
            </a:r>
            <a:r>
              <a:rPr lang="en-US" sz="3400" dirty="0">
                <a:solidFill>
                  <a:srgbClr val="505050"/>
                </a:solidFill>
                <a:latin typeface="Segoe UI Semilight" panose="020B0402040204020203" pitchFamily="34" charset="0"/>
                <a:cs typeface="Segoe UI Semilight" panose="020B0402040204020203" pitchFamily="34" charset="0"/>
              </a:rPr>
              <a:t>help business-power-users to create and use custom business apps across platforms </a:t>
            </a:r>
            <a:br>
              <a:rPr lang="en-US" sz="3400" dirty="0">
                <a:solidFill>
                  <a:srgbClr val="505050"/>
                </a:solidFill>
                <a:latin typeface="Segoe UI Semilight" panose="020B0402040204020203" pitchFamily="34" charset="0"/>
                <a:cs typeface="Segoe UI Semilight" panose="020B0402040204020203" pitchFamily="34" charset="0"/>
              </a:rPr>
            </a:br>
            <a:r>
              <a:rPr lang="en-US" sz="3400" dirty="0">
                <a:solidFill>
                  <a:srgbClr val="505050"/>
                </a:solidFill>
                <a:latin typeface="Segoe UI Semilight" panose="020B0402040204020203" pitchFamily="34" charset="0"/>
                <a:cs typeface="Segoe UI Semilight" panose="020B0402040204020203" pitchFamily="34" charset="0"/>
              </a:rPr>
              <a:t>using Excel and PowerPoint skills</a:t>
            </a:r>
          </a:p>
        </p:txBody>
      </p:sp>
    </p:spTree>
    <p:custDataLst>
      <p:tags r:id="rId1"/>
    </p:custDataLst>
    <p:extLst>
      <p:ext uri="{BB962C8B-B14F-4D97-AF65-F5344CB8AC3E}">
        <p14:creationId xmlns:p14="http://schemas.microsoft.com/office/powerpoint/2010/main" val="384651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 name="Group 124">
            <a:extLst>
              <a:ext uri="{FF2B5EF4-FFF2-40B4-BE49-F238E27FC236}">
                <a16:creationId xmlns:a16="http://schemas.microsoft.com/office/drawing/2014/main" id="{E5F50393-C596-434A-AD66-B839C9B41735}"/>
              </a:ext>
            </a:extLst>
          </p:cNvPr>
          <p:cNvGrpSpPr/>
          <p:nvPr/>
        </p:nvGrpSpPr>
        <p:grpSpPr>
          <a:xfrm>
            <a:off x="3315902" y="1112055"/>
            <a:ext cx="5560197" cy="5560197"/>
            <a:chOff x="4737908" y="648507"/>
            <a:chExt cx="5560986" cy="5560986"/>
          </a:xfrm>
          <a:solidFill>
            <a:schemeClr val="bg2"/>
          </a:solidFill>
        </p:grpSpPr>
        <p:sp>
          <p:nvSpPr>
            <p:cNvPr id="126" name="Freeform 5">
              <a:extLst>
                <a:ext uri="{FF2B5EF4-FFF2-40B4-BE49-F238E27FC236}">
                  <a16:creationId xmlns:a16="http://schemas.microsoft.com/office/drawing/2014/main" id="{2560ECB6-0530-44F8-A22B-42F540625CB4}"/>
                </a:ext>
              </a:extLst>
            </p:cNvPr>
            <p:cNvSpPr>
              <a:spLocks noEditPoints="1"/>
            </p:cNvSpPr>
            <p:nvPr/>
          </p:nvSpPr>
          <p:spPr bwMode="auto">
            <a:xfrm rot="2700000">
              <a:off x="7665231" y="648507"/>
              <a:ext cx="2009775" cy="3257550"/>
            </a:xfrm>
            <a:custGeom>
              <a:avLst/>
              <a:gdLst>
                <a:gd name="T0" fmla="*/ 358 w 618"/>
                <a:gd name="T1" fmla="*/ 897 h 1002"/>
                <a:gd name="T2" fmla="*/ 394 w 618"/>
                <a:gd name="T3" fmla="*/ 793 h 1002"/>
                <a:gd name="T4" fmla="*/ 430 w 618"/>
                <a:gd name="T5" fmla="*/ 693 h 1002"/>
                <a:gd name="T6" fmla="*/ 462 w 618"/>
                <a:gd name="T7" fmla="*/ 592 h 1002"/>
                <a:gd name="T8" fmla="*/ 495 w 618"/>
                <a:gd name="T9" fmla="*/ 490 h 1002"/>
                <a:gd name="T10" fmla="*/ 527 w 618"/>
                <a:gd name="T11" fmla="*/ 386 h 1002"/>
                <a:gd name="T12" fmla="*/ 103 w 618"/>
                <a:gd name="T13" fmla="*/ 283 h 1002"/>
                <a:gd name="T14" fmla="*/ 465 w 618"/>
                <a:gd name="T15" fmla="*/ 199 h 1002"/>
                <a:gd name="T16" fmla="*/ 242 w 618"/>
                <a:gd name="T17" fmla="*/ 147 h 1002"/>
                <a:gd name="T18" fmla="*/ 340 w 618"/>
                <a:gd name="T19" fmla="*/ 967 h 1002"/>
                <a:gd name="T20" fmla="*/ 374 w 618"/>
                <a:gd name="T21" fmla="*/ 867 h 1002"/>
                <a:gd name="T22" fmla="*/ 203 w 618"/>
                <a:gd name="T23" fmla="*/ 758 h 1002"/>
                <a:gd name="T24" fmla="*/ 168 w 618"/>
                <a:gd name="T25" fmla="*/ 653 h 1002"/>
                <a:gd name="T26" fmla="*/ 134 w 618"/>
                <a:gd name="T27" fmla="*/ 553 h 1002"/>
                <a:gd name="T28" fmla="*/ 97 w 618"/>
                <a:gd name="T29" fmla="*/ 454 h 1002"/>
                <a:gd name="T30" fmla="*/ 544 w 618"/>
                <a:gd name="T31" fmla="*/ 354 h 1002"/>
                <a:gd name="T32" fmla="*/ 92 w 618"/>
                <a:gd name="T33" fmla="*/ 255 h 1002"/>
                <a:gd name="T34" fmla="*/ 472 w 618"/>
                <a:gd name="T35" fmla="*/ 172 h 1002"/>
                <a:gd name="T36" fmla="*/ 236 w 618"/>
                <a:gd name="T37" fmla="*/ 121 h 1002"/>
                <a:gd name="T38" fmla="*/ 283 w 618"/>
                <a:gd name="T39" fmla="*/ 971 h 1002"/>
                <a:gd name="T40" fmla="*/ 243 w 618"/>
                <a:gd name="T41" fmla="*/ 873 h 1002"/>
                <a:gd name="T42" fmla="*/ 204 w 618"/>
                <a:gd name="T43" fmla="*/ 772 h 1002"/>
                <a:gd name="T44" fmla="*/ 454 w 618"/>
                <a:gd name="T45" fmla="*/ 666 h 1002"/>
                <a:gd name="T46" fmla="*/ 492 w 618"/>
                <a:gd name="T47" fmla="*/ 563 h 1002"/>
                <a:gd name="T48" fmla="*/ 533 w 618"/>
                <a:gd name="T49" fmla="*/ 461 h 1002"/>
                <a:gd name="T50" fmla="*/ 562 w 618"/>
                <a:gd name="T51" fmla="*/ 361 h 1002"/>
                <a:gd name="T52" fmla="*/ 65 w 618"/>
                <a:gd name="T53" fmla="*/ 258 h 1002"/>
                <a:gd name="T54" fmla="*/ 503 w 618"/>
                <a:gd name="T55" fmla="*/ 169 h 1002"/>
                <a:gd name="T56" fmla="*/ 427 w 618"/>
                <a:gd name="T57" fmla="*/ 112 h 1002"/>
                <a:gd name="T58" fmla="*/ 288 w 618"/>
                <a:gd name="T59" fmla="*/ 84 h 1002"/>
                <a:gd name="T60" fmla="*/ 358 w 618"/>
                <a:gd name="T61" fmla="*/ 924 h 1002"/>
                <a:gd name="T62" fmla="*/ 215 w 618"/>
                <a:gd name="T63" fmla="*/ 817 h 1002"/>
                <a:gd name="T64" fmla="*/ 175 w 618"/>
                <a:gd name="T65" fmla="*/ 714 h 1002"/>
                <a:gd name="T66" fmla="*/ 136 w 618"/>
                <a:gd name="T67" fmla="*/ 615 h 1002"/>
                <a:gd name="T68" fmla="*/ 94 w 618"/>
                <a:gd name="T69" fmla="*/ 518 h 1002"/>
                <a:gd name="T70" fmla="*/ 52 w 618"/>
                <a:gd name="T71" fmla="*/ 418 h 1002"/>
                <a:gd name="T72" fmla="*/ 579 w 618"/>
                <a:gd name="T73" fmla="*/ 317 h 1002"/>
                <a:gd name="T74" fmla="*/ 558 w 618"/>
                <a:gd name="T75" fmla="*/ 212 h 1002"/>
                <a:gd name="T76" fmla="*/ 123 w 618"/>
                <a:gd name="T77" fmla="*/ 128 h 1002"/>
                <a:gd name="T78" fmla="*/ 410 w 618"/>
                <a:gd name="T79" fmla="*/ 74 h 1002"/>
                <a:gd name="T80" fmla="*/ 319 w 618"/>
                <a:gd name="T81" fmla="*/ 57 h 1002"/>
                <a:gd name="T82" fmla="*/ 249 w 618"/>
                <a:gd name="T83" fmla="*/ 902 h 1002"/>
                <a:gd name="T84" fmla="*/ 209 w 618"/>
                <a:gd name="T85" fmla="*/ 804 h 1002"/>
                <a:gd name="T86" fmla="*/ 164 w 618"/>
                <a:gd name="T87" fmla="*/ 708 h 1002"/>
                <a:gd name="T88" fmla="*/ 120 w 618"/>
                <a:gd name="T89" fmla="*/ 609 h 1002"/>
                <a:gd name="T90" fmla="*/ 75 w 618"/>
                <a:gd name="T91" fmla="*/ 509 h 1002"/>
                <a:gd name="T92" fmla="*/ 583 w 618"/>
                <a:gd name="T93" fmla="*/ 406 h 1002"/>
                <a:gd name="T94" fmla="*/ 18 w 618"/>
                <a:gd name="T95" fmla="*/ 303 h 1002"/>
                <a:gd name="T96" fmla="*/ 578 w 618"/>
                <a:gd name="T97" fmla="*/ 206 h 1002"/>
                <a:gd name="T98" fmla="*/ 100 w 618"/>
                <a:gd name="T99" fmla="*/ 118 h 1002"/>
                <a:gd name="T100" fmla="*/ 187 w 618"/>
                <a:gd name="T101" fmla="*/ 55 h 1002"/>
                <a:gd name="T102" fmla="*/ 337 w 618"/>
                <a:gd name="T103" fmla="*/ 32 h 1002"/>
                <a:gd name="T104" fmla="*/ 361 w 618"/>
                <a:gd name="T105" fmla="*/ 926 h 1002"/>
                <a:gd name="T106" fmla="*/ 405 w 618"/>
                <a:gd name="T107" fmla="*/ 825 h 1002"/>
                <a:gd name="T108" fmla="*/ 454 w 618"/>
                <a:gd name="T109" fmla="*/ 726 h 1002"/>
                <a:gd name="T110" fmla="*/ 500 w 618"/>
                <a:gd name="T111" fmla="*/ 631 h 1002"/>
                <a:gd name="T112" fmla="*/ 544 w 618"/>
                <a:gd name="T113" fmla="*/ 534 h 1002"/>
                <a:gd name="T114" fmla="*/ 589 w 618"/>
                <a:gd name="T115" fmla="*/ 436 h 1002"/>
                <a:gd name="T116" fmla="*/ 4 w 618"/>
                <a:gd name="T117" fmla="*/ 331 h 1002"/>
                <a:gd name="T118" fmla="*/ 609 w 618"/>
                <a:gd name="T119" fmla="*/ 234 h 1002"/>
                <a:gd name="T120" fmla="*/ 53 w 618"/>
                <a:gd name="T121" fmla="*/ 137 h 1002"/>
                <a:gd name="T122" fmla="*/ 499 w 618"/>
                <a:gd name="T123" fmla="*/ 65 h 1002"/>
                <a:gd name="T124" fmla="*/ 216 w 618"/>
                <a:gd name="T125" fmla="*/ 16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8" h="1002">
                  <a:moveTo>
                    <a:pt x="325" y="1002"/>
                  </a:moveTo>
                  <a:cubicBezTo>
                    <a:pt x="324" y="1002"/>
                    <a:pt x="323" y="1001"/>
                    <a:pt x="323" y="1000"/>
                  </a:cubicBezTo>
                  <a:cubicBezTo>
                    <a:pt x="323" y="1000"/>
                    <a:pt x="323" y="1000"/>
                    <a:pt x="323" y="1000"/>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5" y="1002"/>
                  </a:cubicBezTo>
                  <a:cubicBezTo>
                    <a:pt x="325" y="1002"/>
                    <a:pt x="325" y="1002"/>
                    <a:pt x="325" y="1002"/>
                  </a:cubicBezTo>
                  <a:cubicBezTo>
                    <a:pt x="325" y="1002"/>
                    <a:pt x="325" y="1002"/>
                    <a:pt x="325" y="1002"/>
                  </a:cubicBezTo>
                  <a:close/>
                  <a:moveTo>
                    <a:pt x="289" y="994"/>
                  </a:moveTo>
                  <a:cubicBezTo>
                    <a:pt x="288" y="993"/>
                    <a:pt x="289" y="992"/>
                    <a:pt x="290" y="991"/>
                  </a:cubicBezTo>
                  <a:cubicBezTo>
                    <a:pt x="290" y="991"/>
                    <a:pt x="290" y="991"/>
                    <a:pt x="290" y="991"/>
                  </a:cubicBezTo>
                  <a:cubicBezTo>
                    <a:pt x="291" y="991"/>
                    <a:pt x="292" y="992"/>
                    <a:pt x="292" y="993"/>
                  </a:cubicBezTo>
                  <a:cubicBezTo>
                    <a:pt x="292" y="993"/>
                    <a:pt x="292" y="993"/>
                    <a:pt x="292" y="993"/>
                  </a:cubicBezTo>
                  <a:cubicBezTo>
                    <a:pt x="293" y="994"/>
                    <a:pt x="292" y="995"/>
                    <a:pt x="291" y="995"/>
                  </a:cubicBezTo>
                  <a:cubicBezTo>
                    <a:pt x="291" y="995"/>
                    <a:pt x="291" y="995"/>
                    <a:pt x="291" y="995"/>
                  </a:cubicBezTo>
                  <a:cubicBezTo>
                    <a:pt x="291" y="995"/>
                    <a:pt x="291" y="995"/>
                    <a:pt x="290" y="995"/>
                  </a:cubicBezTo>
                  <a:cubicBezTo>
                    <a:pt x="290" y="995"/>
                    <a:pt x="290" y="995"/>
                    <a:pt x="290" y="995"/>
                  </a:cubicBezTo>
                  <a:cubicBezTo>
                    <a:pt x="290" y="995"/>
                    <a:pt x="289" y="995"/>
                    <a:pt x="289" y="994"/>
                  </a:cubicBezTo>
                  <a:close/>
                  <a:moveTo>
                    <a:pt x="329" y="991"/>
                  </a:moveTo>
                  <a:cubicBezTo>
                    <a:pt x="328" y="990"/>
                    <a:pt x="327" y="989"/>
                    <a:pt x="327" y="988"/>
                  </a:cubicBezTo>
                  <a:cubicBezTo>
                    <a:pt x="327" y="988"/>
                    <a:pt x="327" y="988"/>
                    <a:pt x="327" y="988"/>
                  </a:cubicBezTo>
                  <a:cubicBezTo>
                    <a:pt x="328" y="987"/>
                    <a:pt x="329" y="987"/>
                    <a:pt x="330" y="987"/>
                  </a:cubicBezTo>
                  <a:cubicBezTo>
                    <a:pt x="330" y="987"/>
                    <a:pt x="330" y="987"/>
                    <a:pt x="330" y="987"/>
                  </a:cubicBezTo>
                  <a:cubicBezTo>
                    <a:pt x="331" y="987"/>
                    <a:pt x="331" y="988"/>
                    <a:pt x="331" y="989"/>
                  </a:cubicBezTo>
                  <a:cubicBezTo>
                    <a:pt x="331" y="989"/>
                    <a:pt x="331" y="989"/>
                    <a:pt x="331" y="989"/>
                  </a:cubicBezTo>
                  <a:cubicBezTo>
                    <a:pt x="331" y="990"/>
                    <a:pt x="330" y="991"/>
                    <a:pt x="329" y="991"/>
                  </a:cubicBezTo>
                  <a:cubicBezTo>
                    <a:pt x="329" y="991"/>
                    <a:pt x="329" y="991"/>
                    <a:pt x="329" y="991"/>
                  </a:cubicBezTo>
                  <a:cubicBezTo>
                    <a:pt x="329" y="991"/>
                    <a:pt x="329" y="991"/>
                    <a:pt x="329" y="991"/>
                  </a:cubicBezTo>
                  <a:close/>
                  <a:moveTo>
                    <a:pt x="285" y="982"/>
                  </a:moveTo>
                  <a:cubicBezTo>
                    <a:pt x="284" y="981"/>
                    <a:pt x="285" y="980"/>
                    <a:pt x="286" y="980"/>
                  </a:cubicBezTo>
                  <a:cubicBezTo>
                    <a:pt x="286" y="980"/>
                    <a:pt x="286" y="980"/>
                    <a:pt x="286" y="980"/>
                  </a:cubicBezTo>
                  <a:cubicBezTo>
                    <a:pt x="287" y="980"/>
                    <a:pt x="288" y="980"/>
                    <a:pt x="289" y="981"/>
                  </a:cubicBezTo>
                  <a:cubicBezTo>
                    <a:pt x="289" y="981"/>
                    <a:pt x="289" y="981"/>
                    <a:pt x="289" y="981"/>
                  </a:cubicBezTo>
                  <a:cubicBezTo>
                    <a:pt x="289" y="982"/>
                    <a:pt x="288" y="983"/>
                    <a:pt x="287" y="984"/>
                  </a:cubicBezTo>
                  <a:cubicBezTo>
                    <a:pt x="287" y="984"/>
                    <a:pt x="287" y="984"/>
                    <a:pt x="287" y="984"/>
                  </a:cubicBezTo>
                  <a:cubicBezTo>
                    <a:pt x="287" y="984"/>
                    <a:pt x="287" y="984"/>
                    <a:pt x="287" y="984"/>
                  </a:cubicBezTo>
                  <a:cubicBezTo>
                    <a:pt x="287" y="984"/>
                    <a:pt x="287" y="984"/>
                    <a:pt x="287" y="984"/>
                  </a:cubicBezTo>
                  <a:cubicBezTo>
                    <a:pt x="286" y="984"/>
                    <a:pt x="285" y="983"/>
                    <a:pt x="285" y="982"/>
                  </a:cubicBezTo>
                  <a:close/>
                  <a:moveTo>
                    <a:pt x="332" y="979"/>
                  </a:moveTo>
                  <a:cubicBezTo>
                    <a:pt x="331" y="979"/>
                    <a:pt x="331" y="978"/>
                    <a:pt x="331" y="977"/>
                  </a:cubicBezTo>
                  <a:cubicBezTo>
                    <a:pt x="331" y="977"/>
                    <a:pt x="331" y="977"/>
                    <a:pt x="331" y="977"/>
                  </a:cubicBezTo>
                  <a:cubicBezTo>
                    <a:pt x="331" y="976"/>
                    <a:pt x="333" y="975"/>
                    <a:pt x="334" y="975"/>
                  </a:cubicBezTo>
                  <a:cubicBezTo>
                    <a:pt x="334" y="975"/>
                    <a:pt x="334" y="975"/>
                    <a:pt x="334" y="975"/>
                  </a:cubicBezTo>
                  <a:cubicBezTo>
                    <a:pt x="335" y="976"/>
                    <a:pt x="335" y="977"/>
                    <a:pt x="335" y="978"/>
                  </a:cubicBezTo>
                  <a:cubicBezTo>
                    <a:pt x="335" y="978"/>
                    <a:pt x="335" y="978"/>
                    <a:pt x="335" y="978"/>
                  </a:cubicBezTo>
                  <a:cubicBezTo>
                    <a:pt x="335" y="979"/>
                    <a:pt x="334" y="979"/>
                    <a:pt x="333" y="979"/>
                  </a:cubicBezTo>
                  <a:cubicBezTo>
                    <a:pt x="333" y="979"/>
                    <a:pt x="333" y="979"/>
                    <a:pt x="333" y="979"/>
                  </a:cubicBezTo>
                  <a:cubicBezTo>
                    <a:pt x="333" y="979"/>
                    <a:pt x="333" y="979"/>
                    <a:pt x="332" y="979"/>
                  </a:cubicBezTo>
                  <a:close/>
                  <a:moveTo>
                    <a:pt x="281" y="971"/>
                  </a:moveTo>
                  <a:cubicBezTo>
                    <a:pt x="281" y="970"/>
                    <a:pt x="281" y="969"/>
                    <a:pt x="282" y="969"/>
                  </a:cubicBezTo>
                  <a:cubicBezTo>
                    <a:pt x="282" y="969"/>
                    <a:pt x="282" y="969"/>
                    <a:pt x="282" y="969"/>
                  </a:cubicBezTo>
                  <a:cubicBezTo>
                    <a:pt x="283" y="968"/>
                    <a:pt x="284" y="969"/>
                    <a:pt x="285" y="970"/>
                  </a:cubicBezTo>
                  <a:cubicBezTo>
                    <a:pt x="285" y="970"/>
                    <a:pt x="285" y="970"/>
                    <a:pt x="285" y="970"/>
                  </a:cubicBezTo>
                  <a:cubicBezTo>
                    <a:pt x="285" y="971"/>
                    <a:pt x="285" y="972"/>
                    <a:pt x="284" y="972"/>
                  </a:cubicBezTo>
                  <a:cubicBezTo>
                    <a:pt x="284" y="972"/>
                    <a:pt x="284" y="972"/>
                    <a:pt x="284" y="972"/>
                  </a:cubicBezTo>
                  <a:cubicBezTo>
                    <a:pt x="283" y="972"/>
                    <a:pt x="283" y="972"/>
                    <a:pt x="283" y="972"/>
                  </a:cubicBezTo>
                  <a:cubicBezTo>
                    <a:pt x="283" y="972"/>
                    <a:pt x="283" y="972"/>
                    <a:pt x="283" y="972"/>
                  </a:cubicBezTo>
                  <a:cubicBezTo>
                    <a:pt x="282" y="972"/>
                    <a:pt x="281" y="972"/>
                    <a:pt x="281" y="971"/>
                  </a:cubicBezTo>
                  <a:close/>
                  <a:moveTo>
                    <a:pt x="336" y="968"/>
                  </a:moveTo>
                  <a:cubicBezTo>
                    <a:pt x="335" y="968"/>
                    <a:pt x="335" y="966"/>
                    <a:pt x="335" y="965"/>
                  </a:cubicBezTo>
                  <a:cubicBezTo>
                    <a:pt x="335" y="965"/>
                    <a:pt x="335" y="965"/>
                    <a:pt x="335" y="965"/>
                  </a:cubicBezTo>
                  <a:cubicBezTo>
                    <a:pt x="335" y="964"/>
                    <a:pt x="336" y="964"/>
                    <a:pt x="337" y="964"/>
                  </a:cubicBezTo>
                  <a:cubicBezTo>
                    <a:pt x="337" y="964"/>
                    <a:pt x="337" y="964"/>
                    <a:pt x="337" y="964"/>
                  </a:cubicBezTo>
                  <a:cubicBezTo>
                    <a:pt x="338" y="964"/>
                    <a:pt x="339" y="966"/>
                    <a:pt x="339" y="967"/>
                  </a:cubicBezTo>
                  <a:cubicBezTo>
                    <a:pt x="339" y="967"/>
                    <a:pt x="339" y="967"/>
                    <a:pt x="339" y="967"/>
                  </a:cubicBezTo>
                  <a:cubicBezTo>
                    <a:pt x="338" y="967"/>
                    <a:pt x="338" y="968"/>
                    <a:pt x="337" y="968"/>
                  </a:cubicBezTo>
                  <a:cubicBezTo>
                    <a:pt x="337" y="968"/>
                    <a:pt x="337" y="968"/>
                    <a:pt x="337" y="968"/>
                  </a:cubicBezTo>
                  <a:cubicBezTo>
                    <a:pt x="337" y="968"/>
                    <a:pt x="336" y="968"/>
                    <a:pt x="336" y="968"/>
                  </a:cubicBezTo>
                  <a:close/>
                  <a:moveTo>
                    <a:pt x="277" y="960"/>
                  </a:moveTo>
                  <a:cubicBezTo>
                    <a:pt x="277" y="959"/>
                    <a:pt x="277" y="958"/>
                    <a:pt x="278" y="957"/>
                  </a:cubicBezTo>
                  <a:cubicBezTo>
                    <a:pt x="278" y="957"/>
                    <a:pt x="278" y="957"/>
                    <a:pt x="278" y="957"/>
                  </a:cubicBezTo>
                  <a:cubicBezTo>
                    <a:pt x="279" y="957"/>
                    <a:pt x="281" y="957"/>
                    <a:pt x="281" y="958"/>
                  </a:cubicBezTo>
                  <a:cubicBezTo>
                    <a:pt x="281" y="958"/>
                    <a:pt x="281" y="958"/>
                    <a:pt x="281" y="958"/>
                  </a:cubicBezTo>
                  <a:cubicBezTo>
                    <a:pt x="281" y="959"/>
                    <a:pt x="281" y="961"/>
                    <a:pt x="280" y="961"/>
                  </a:cubicBezTo>
                  <a:cubicBezTo>
                    <a:pt x="280" y="961"/>
                    <a:pt x="280" y="961"/>
                    <a:pt x="280" y="961"/>
                  </a:cubicBezTo>
                  <a:cubicBezTo>
                    <a:pt x="279" y="961"/>
                    <a:pt x="279" y="961"/>
                    <a:pt x="279" y="961"/>
                  </a:cubicBezTo>
                  <a:cubicBezTo>
                    <a:pt x="279" y="961"/>
                    <a:pt x="279" y="961"/>
                    <a:pt x="279" y="961"/>
                  </a:cubicBezTo>
                  <a:cubicBezTo>
                    <a:pt x="278" y="961"/>
                    <a:pt x="277" y="961"/>
                    <a:pt x="277" y="960"/>
                  </a:cubicBezTo>
                  <a:close/>
                  <a:moveTo>
                    <a:pt x="340" y="957"/>
                  </a:moveTo>
                  <a:cubicBezTo>
                    <a:pt x="339" y="956"/>
                    <a:pt x="338" y="955"/>
                    <a:pt x="339" y="954"/>
                  </a:cubicBezTo>
                  <a:cubicBezTo>
                    <a:pt x="339" y="954"/>
                    <a:pt x="339" y="954"/>
                    <a:pt x="339" y="954"/>
                  </a:cubicBezTo>
                  <a:cubicBezTo>
                    <a:pt x="339" y="953"/>
                    <a:pt x="340" y="952"/>
                    <a:pt x="341" y="953"/>
                  </a:cubicBezTo>
                  <a:cubicBezTo>
                    <a:pt x="341" y="953"/>
                    <a:pt x="341" y="953"/>
                    <a:pt x="341" y="953"/>
                  </a:cubicBezTo>
                  <a:cubicBezTo>
                    <a:pt x="342" y="953"/>
                    <a:pt x="343" y="954"/>
                    <a:pt x="342" y="955"/>
                  </a:cubicBezTo>
                  <a:cubicBezTo>
                    <a:pt x="342" y="955"/>
                    <a:pt x="342" y="955"/>
                    <a:pt x="342" y="955"/>
                  </a:cubicBezTo>
                  <a:cubicBezTo>
                    <a:pt x="342" y="956"/>
                    <a:pt x="341" y="957"/>
                    <a:pt x="341" y="957"/>
                  </a:cubicBezTo>
                  <a:cubicBezTo>
                    <a:pt x="341" y="957"/>
                    <a:pt x="341" y="957"/>
                    <a:pt x="341" y="957"/>
                  </a:cubicBezTo>
                  <a:cubicBezTo>
                    <a:pt x="340" y="957"/>
                    <a:pt x="340" y="957"/>
                    <a:pt x="340" y="957"/>
                  </a:cubicBezTo>
                  <a:close/>
                  <a:moveTo>
                    <a:pt x="273" y="948"/>
                  </a:moveTo>
                  <a:cubicBezTo>
                    <a:pt x="273" y="947"/>
                    <a:pt x="274" y="946"/>
                    <a:pt x="275" y="946"/>
                  </a:cubicBezTo>
                  <a:cubicBezTo>
                    <a:pt x="275" y="946"/>
                    <a:pt x="275" y="946"/>
                    <a:pt x="275" y="946"/>
                  </a:cubicBezTo>
                  <a:cubicBezTo>
                    <a:pt x="276" y="945"/>
                    <a:pt x="277" y="946"/>
                    <a:pt x="277" y="947"/>
                  </a:cubicBezTo>
                  <a:cubicBezTo>
                    <a:pt x="277" y="947"/>
                    <a:pt x="277" y="947"/>
                    <a:pt x="277" y="947"/>
                  </a:cubicBezTo>
                  <a:cubicBezTo>
                    <a:pt x="278" y="948"/>
                    <a:pt x="277" y="949"/>
                    <a:pt x="276" y="950"/>
                  </a:cubicBezTo>
                  <a:cubicBezTo>
                    <a:pt x="276" y="950"/>
                    <a:pt x="276" y="950"/>
                    <a:pt x="276" y="950"/>
                  </a:cubicBezTo>
                  <a:cubicBezTo>
                    <a:pt x="276" y="950"/>
                    <a:pt x="276" y="950"/>
                    <a:pt x="275" y="950"/>
                  </a:cubicBezTo>
                  <a:cubicBezTo>
                    <a:pt x="275" y="950"/>
                    <a:pt x="275" y="950"/>
                    <a:pt x="275" y="950"/>
                  </a:cubicBezTo>
                  <a:cubicBezTo>
                    <a:pt x="274" y="950"/>
                    <a:pt x="274" y="949"/>
                    <a:pt x="273" y="948"/>
                  </a:cubicBezTo>
                  <a:close/>
                  <a:moveTo>
                    <a:pt x="344" y="945"/>
                  </a:moveTo>
                  <a:cubicBezTo>
                    <a:pt x="343" y="945"/>
                    <a:pt x="342" y="944"/>
                    <a:pt x="342" y="943"/>
                  </a:cubicBezTo>
                  <a:cubicBezTo>
                    <a:pt x="342" y="943"/>
                    <a:pt x="342" y="943"/>
                    <a:pt x="342" y="943"/>
                  </a:cubicBezTo>
                  <a:cubicBezTo>
                    <a:pt x="343" y="942"/>
                    <a:pt x="344" y="941"/>
                    <a:pt x="345" y="941"/>
                  </a:cubicBezTo>
                  <a:cubicBezTo>
                    <a:pt x="345" y="941"/>
                    <a:pt x="345" y="941"/>
                    <a:pt x="345" y="941"/>
                  </a:cubicBezTo>
                  <a:cubicBezTo>
                    <a:pt x="346" y="942"/>
                    <a:pt x="347" y="943"/>
                    <a:pt x="346" y="944"/>
                  </a:cubicBezTo>
                  <a:cubicBezTo>
                    <a:pt x="346" y="944"/>
                    <a:pt x="346" y="944"/>
                    <a:pt x="346" y="944"/>
                  </a:cubicBezTo>
                  <a:cubicBezTo>
                    <a:pt x="346" y="945"/>
                    <a:pt x="345" y="945"/>
                    <a:pt x="344" y="945"/>
                  </a:cubicBezTo>
                  <a:cubicBezTo>
                    <a:pt x="344" y="945"/>
                    <a:pt x="344" y="945"/>
                    <a:pt x="344" y="945"/>
                  </a:cubicBezTo>
                  <a:cubicBezTo>
                    <a:pt x="344" y="945"/>
                    <a:pt x="344" y="945"/>
                    <a:pt x="344" y="945"/>
                  </a:cubicBezTo>
                  <a:close/>
                  <a:moveTo>
                    <a:pt x="270" y="937"/>
                  </a:moveTo>
                  <a:cubicBezTo>
                    <a:pt x="269" y="936"/>
                    <a:pt x="270" y="935"/>
                    <a:pt x="271" y="934"/>
                  </a:cubicBezTo>
                  <a:cubicBezTo>
                    <a:pt x="271" y="934"/>
                    <a:pt x="271" y="934"/>
                    <a:pt x="271" y="934"/>
                  </a:cubicBezTo>
                  <a:cubicBezTo>
                    <a:pt x="272" y="934"/>
                    <a:pt x="273" y="935"/>
                    <a:pt x="273" y="936"/>
                  </a:cubicBezTo>
                  <a:cubicBezTo>
                    <a:pt x="273" y="936"/>
                    <a:pt x="273" y="936"/>
                    <a:pt x="273" y="936"/>
                  </a:cubicBezTo>
                  <a:cubicBezTo>
                    <a:pt x="274" y="937"/>
                    <a:pt x="273" y="938"/>
                    <a:pt x="272" y="938"/>
                  </a:cubicBezTo>
                  <a:cubicBezTo>
                    <a:pt x="272" y="938"/>
                    <a:pt x="272" y="938"/>
                    <a:pt x="272" y="938"/>
                  </a:cubicBezTo>
                  <a:cubicBezTo>
                    <a:pt x="272" y="938"/>
                    <a:pt x="272" y="938"/>
                    <a:pt x="272" y="938"/>
                  </a:cubicBezTo>
                  <a:cubicBezTo>
                    <a:pt x="272" y="938"/>
                    <a:pt x="272" y="938"/>
                    <a:pt x="272" y="938"/>
                  </a:cubicBezTo>
                  <a:cubicBezTo>
                    <a:pt x="271" y="938"/>
                    <a:pt x="270" y="938"/>
                    <a:pt x="270" y="937"/>
                  </a:cubicBezTo>
                  <a:close/>
                  <a:moveTo>
                    <a:pt x="347" y="934"/>
                  </a:moveTo>
                  <a:cubicBezTo>
                    <a:pt x="346" y="933"/>
                    <a:pt x="346" y="932"/>
                    <a:pt x="346" y="931"/>
                  </a:cubicBezTo>
                  <a:cubicBezTo>
                    <a:pt x="346" y="931"/>
                    <a:pt x="346" y="931"/>
                    <a:pt x="346" y="931"/>
                  </a:cubicBezTo>
                  <a:cubicBezTo>
                    <a:pt x="347" y="930"/>
                    <a:pt x="348" y="930"/>
                    <a:pt x="349" y="930"/>
                  </a:cubicBezTo>
                  <a:cubicBezTo>
                    <a:pt x="349" y="930"/>
                    <a:pt x="349" y="930"/>
                    <a:pt x="349" y="930"/>
                  </a:cubicBezTo>
                  <a:cubicBezTo>
                    <a:pt x="350" y="930"/>
                    <a:pt x="350" y="931"/>
                    <a:pt x="350" y="932"/>
                  </a:cubicBezTo>
                  <a:cubicBezTo>
                    <a:pt x="350" y="932"/>
                    <a:pt x="350" y="932"/>
                    <a:pt x="350" y="932"/>
                  </a:cubicBezTo>
                  <a:cubicBezTo>
                    <a:pt x="350" y="933"/>
                    <a:pt x="349" y="934"/>
                    <a:pt x="348" y="934"/>
                  </a:cubicBezTo>
                  <a:cubicBezTo>
                    <a:pt x="348" y="934"/>
                    <a:pt x="348" y="934"/>
                    <a:pt x="348" y="934"/>
                  </a:cubicBezTo>
                  <a:cubicBezTo>
                    <a:pt x="348" y="934"/>
                    <a:pt x="348" y="934"/>
                    <a:pt x="347" y="934"/>
                  </a:cubicBezTo>
                  <a:close/>
                  <a:moveTo>
                    <a:pt x="266" y="926"/>
                  </a:moveTo>
                  <a:cubicBezTo>
                    <a:pt x="265" y="924"/>
                    <a:pt x="266" y="923"/>
                    <a:pt x="267" y="923"/>
                  </a:cubicBezTo>
                  <a:cubicBezTo>
                    <a:pt x="267" y="923"/>
                    <a:pt x="267" y="923"/>
                    <a:pt x="267" y="923"/>
                  </a:cubicBezTo>
                  <a:cubicBezTo>
                    <a:pt x="268" y="923"/>
                    <a:pt x="269" y="923"/>
                    <a:pt x="270" y="924"/>
                  </a:cubicBezTo>
                  <a:cubicBezTo>
                    <a:pt x="270" y="924"/>
                    <a:pt x="270" y="924"/>
                    <a:pt x="270" y="924"/>
                  </a:cubicBezTo>
                  <a:cubicBezTo>
                    <a:pt x="270" y="925"/>
                    <a:pt x="269" y="926"/>
                    <a:pt x="268" y="927"/>
                  </a:cubicBezTo>
                  <a:cubicBezTo>
                    <a:pt x="268" y="927"/>
                    <a:pt x="268" y="927"/>
                    <a:pt x="268" y="927"/>
                  </a:cubicBezTo>
                  <a:cubicBezTo>
                    <a:pt x="268" y="927"/>
                    <a:pt x="268" y="927"/>
                    <a:pt x="268" y="927"/>
                  </a:cubicBezTo>
                  <a:cubicBezTo>
                    <a:pt x="268" y="927"/>
                    <a:pt x="268" y="927"/>
                    <a:pt x="268" y="927"/>
                  </a:cubicBezTo>
                  <a:cubicBezTo>
                    <a:pt x="267" y="927"/>
                    <a:pt x="266" y="926"/>
                    <a:pt x="266" y="926"/>
                  </a:cubicBezTo>
                  <a:close/>
                  <a:moveTo>
                    <a:pt x="351" y="922"/>
                  </a:moveTo>
                  <a:cubicBezTo>
                    <a:pt x="350" y="922"/>
                    <a:pt x="350" y="921"/>
                    <a:pt x="350" y="920"/>
                  </a:cubicBezTo>
                  <a:cubicBezTo>
                    <a:pt x="350" y="920"/>
                    <a:pt x="350" y="920"/>
                    <a:pt x="350" y="920"/>
                  </a:cubicBezTo>
                  <a:cubicBezTo>
                    <a:pt x="350" y="919"/>
                    <a:pt x="351" y="918"/>
                    <a:pt x="353" y="919"/>
                  </a:cubicBezTo>
                  <a:cubicBezTo>
                    <a:pt x="353" y="919"/>
                    <a:pt x="353" y="919"/>
                    <a:pt x="353" y="919"/>
                  </a:cubicBezTo>
                  <a:cubicBezTo>
                    <a:pt x="354" y="919"/>
                    <a:pt x="354" y="920"/>
                    <a:pt x="354" y="921"/>
                  </a:cubicBezTo>
                  <a:cubicBezTo>
                    <a:pt x="354" y="921"/>
                    <a:pt x="354" y="921"/>
                    <a:pt x="354" y="921"/>
                  </a:cubicBezTo>
                  <a:cubicBezTo>
                    <a:pt x="354" y="922"/>
                    <a:pt x="353" y="922"/>
                    <a:pt x="352" y="922"/>
                  </a:cubicBezTo>
                  <a:cubicBezTo>
                    <a:pt x="352" y="922"/>
                    <a:pt x="352" y="922"/>
                    <a:pt x="352" y="922"/>
                  </a:cubicBezTo>
                  <a:cubicBezTo>
                    <a:pt x="352" y="922"/>
                    <a:pt x="351" y="922"/>
                    <a:pt x="351" y="922"/>
                  </a:cubicBezTo>
                  <a:close/>
                  <a:moveTo>
                    <a:pt x="262" y="914"/>
                  </a:moveTo>
                  <a:cubicBezTo>
                    <a:pt x="262" y="913"/>
                    <a:pt x="262" y="912"/>
                    <a:pt x="263" y="912"/>
                  </a:cubicBezTo>
                  <a:cubicBezTo>
                    <a:pt x="263" y="912"/>
                    <a:pt x="263" y="912"/>
                    <a:pt x="263" y="912"/>
                  </a:cubicBezTo>
                  <a:cubicBezTo>
                    <a:pt x="264" y="911"/>
                    <a:pt x="265" y="912"/>
                    <a:pt x="266" y="913"/>
                  </a:cubicBezTo>
                  <a:cubicBezTo>
                    <a:pt x="266" y="913"/>
                    <a:pt x="266" y="913"/>
                    <a:pt x="266" y="913"/>
                  </a:cubicBezTo>
                  <a:cubicBezTo>
                    <a:pt x="266" y="914"/>
                    <a:pt x="266" y="915"/>
                    <a:pt x="265" y="915"/>
                  </a:cubicBezTo>
                  <a:cubicBezTo>
                    <a:pt x="265" y="915"/>
                    <a:pt x="265" y="915"/>
                    <a:pt x="265" y="915"/>
                  </a:cubicBezTo>
                  <a:cubicBezTo>
                    <a:pt x="264" y="915"/>
                    <a:pt x="264" y="916"/>
                    <a:pt x="264" y="916"/>
                  </a:cubicBezTo>
                  <a:cubicBezTo>
                    <a:pt x="264" y="916"/>
                    <a:pt x="264" y="916"/>
                    <a:pt x="264" y="916"/>
                  </a:cubicBezTo>
                  <a:cubicBezTo>
                    <a:pt x="263" y="916"/>
                    <a:pt x="262" y="915"/>
                    <a:pt x="262" y="914"/>
                  </a:cubicBezTo>
                  <a:close/>
                  <a:moveTo>
                    <a:pt x="355" y="911"/>
                  </a:moveTo>
                  <a:cubicBezTo>
                    <a:pt x="354" y="911"/>
                    <a:pt x="353" y="909"/>
                    <a:pt x="354" y="908"/>
                  </a:cubicBezTo>
                  <a:cubicBezTo>
                    <a:pt x="354" y="908"/>
                    <a:pt x="354" y="908"/>
                    <a:pt x="354" y="908"/>
                  </a:cubicBezTo>
                  <a:cubicBezTo>
                    <a:pt x="354" y="907"/>
                    <a:pt x="355" y="907"/>
                    <a:pt x="356" y="907"/>
                  </a:cubicBezTo>
                  <a:cubicBezTo>
                    <a:pt x="356" y="907"/>
                    <a:pt x="356" y="907"/>
                    <a:pt x="356" y="907"/>
                  </a:cubicBezTo>
                  <a:cubicBezTo>
                    <a:pt x="357" y="908"/>
                    <a:pt x="358" y="909"/>
                    <a:pt x="358" y="910"/>
                  </a:cubicBezTo>
                  <a:cubicBezTo>
                    <a:pt x="358" y="910"/>
                    <a:pt x="358" y="910"/>
                    <a:pt x="358" y="910"/>
                  </a:cubicBezTo>
                  <a:cubicBezTo>
                    <a:pt x="357" y="911"/>
                    <a:pt x="357" y="911"/>
                    <a:pt x="356" y="911"/>
                  </a:cubicBezTo>
                  <a:cubicBezTo>
                    <a:pt x="356" y="911"/>
                    <a:pt x="356" y="911"/>
                    <a:pt x="356" y="911"/>
                  </a:cubicBezTo>
                  <a:cubicBezTo>
                    <a:pt x="355" y="911"/>
                    <a:pt x="355" y="911"/>
                    <a:pt x="355" y="911"/>
                  </a:cubicBezTo>
                  <a:close/>
                  <a:moveTo>
                    <a:pt x="258" y="903"/>
                  </a:moveTo>
                  <a:cubicBezTo>
                    <a:pt x="258" y="902"/>
                    <a:pt x="258" y="901"/>
                    <a:pt x="260" y="900"/>
                  </a:cubicBezTo>
                  <a:cubicBezTo>
                    <a:pt x="260" y="900"/>
                    <a:pt x="260" y="900"/>
                    <a:pt x="260" y="900"/>
                  </a:cubicBezTo>
                  <a:cubicBezTo>
                    <a:pt x="261" y="900"/>
                    <a:pt x="262" y="900"/>
                    <a:pt x="262" y="901"/>
                  </a:cubicBezTo>
                  <a:cubicBezTo>
                    <a:pt x="262" y="901"/>
                    <a:pt x="262" y="901"/>
                    <a:pt x="262" y="901"/>
                  </a:cubicBezTo>
                  <a:cubicBezTo>
                    <a:pt x="262" y="903"/>
                    <a:pt x="262" y="904"/>
                    <a:pt x="261" y="904"/>
                  </a:cubicBezTo>
                  <a:cubicBezTo>
                    <a:pt x="261" y="904"/>
                    <a:pt x="261" y="904"/>
                    <a:pt x="261" y="904"/>
                  </a:cubicBezTo>
                  <a:cubicBezTo>
                    <a:pt x="261" y="904"/>
                    <a:pt x="260" y="904"/>
                    <a:pt x="260" y="904"/>
                  </a:cubicBezTo>
                  <a:cubicBezTo>
                    <a:pt x="260" y="904"/>
                    <a:pt x="260" y="904"/>
                    <a:pt x="260" y="904"/>
                  </a:cubicBezTo>
                  <a:cubicBezTo>
                    <a:pt x="259" y="904"/>
                    <a:pt x="259" y="904"/>
                    <a:pt x="258" y="903"/>
                  </a:cubicBezTo>
                  <a:close/>
                  <a:moveTo>
                    <a:pt x="359" y="900"/>
                  </a:moveTo>
                  <a:cubicBezTo>
                    <a:pt x="358" y="899"/>
                    <a:pt x="357" y="898"/>
                    <a:pt x="358" y="897"/>
                  </a:cubicBezTo>
                  <a:cubicBezTo>
                    <a:pt x="358" y="897"/>
                    <a:pt x="358" y="897"/>
                    <a:pt x="358" y="897"/>
                  </a:cubicBezTo>
                  <a:cubicBezTo>
                    <a:pt x="358" y="896"/>
                    <a:pt x="359" y="895"/>
                    <a:pt x="360" y="896"/>
                  </a:cubicBezTo>
                  <a:cubicBezTo>
                    <a:pt x="360" y="896"/>
                    <a:pt x="360" y="896"/>
                    <a:pt x="360" y="896"/>
                  </a:cubicBezTo>
                  <a:cubicBezTo>
                    <a:pt x="361" y="896"/>
                    <a:pt x="362" y="897"/>
                    <a:pt x="361" y="898"/>
                  </a:cubicBezTo>
                  <a:cubicBezTo>
                    <a:pt x="361" y="898"/>
                    <a:pt x="361" y="898"/>
                    <a:pt x="361" y="898"/>
                  </a:cubicBezTo>
                  <a:cubicBezTo>
                    <a:pt x="361" y="899"/>
                    <a:pt x="360" y="900"/>
                    <a:pt x="359" y="900"/>
                  </a:cubicBezTo>
                  <a:cubicBezTo>
                    <a:pt x="359" y="900"/>
                    <a:pt x="359" y="900"/>
                    <a:pt x="359" y="900"/>
                  </a:cubicBezTo>
                  <a:cubicBezTo>
                    <a:pt x="359" y="900"/>
                    <a:pt x="359" y="900"/>
                    <a:pt x="359" y="900"/>
                  </a:cubicBezTo>
                  <a:close/>
                  <a:moveTo>
                    <a:pt x="254" y="891"/>
                  </a:moveTo>
                  <a:cubicBezTo>
                    <a:pt x="254" y="890"/>
                    <a:pt x="255" y="889"/>
                    <a:pt x="256" y="889"/>
                  </a:cubicBezTo>
                  <a:cubicBezTo>
                    <a:pt x="256" y="889"/>
                    <a:pt x="256" y="889"/>
                    <a:pt x="256" y="889"/>
                  </a:cubicBezTo>
                  <a:cubicBezTo>
                    <a:pt x="257" y="888"/>
                    <a:pt x="258" y="889"/>
                    <a:pt x="258" y="890"/>
                  </a:cubicBezTo>
                  <a:cubicBezTo>
                    <a:pt x="258" y="890"/>
                    <a:pt x="258" y="890"/>
                    <a:pt x="258" y="890"/>
                  </a:cubicBezTo>
                  <a:cubicBezTo>
                    <a:pt x="259" y="891"/>
                    <a:pt x="258" y="892"/>
                    <a:pt x="257" y="893"/>
                  </a:cubicBezTo>
                  <a:cubicBezTo>
                    <a:pt x="257" y="893"/>
                    <a:pt x="257" y="893"/>
                    <a:pt x="257" y="893"/>
                  </a:cubicBezTo>
                  <a:cubicBezTo>
                    <a:pt x="257" y="893"/>
                    <a:pt x="257" y="893"/>
                    <a:pt x="256" y="893"/>
                  </a:cubicBezTo>
                  <a:cubicBezTo>
                    <a:pt x="256" y="893"/>
                    <a:pt x="256" y="893"/>
                    <a:pt x="256" y="893"/>
                  </a:cubicBezTo>
                  <a:cubicBezTo>
                    <a:pt x="256" y="893"/>
                    <a:pt x="255" y="892"/>
                    <a:pt x="254" y="891"/>
                  </a:cubicBezTo>
                  <a:close/>
                  <a:moveTo>
                    <a:pt x="363" y="888"/>
                  </a:moveTo>
                  <a:cubicBezTo>
                    <a:pt x="362" y="888"/>
                    <a:pt x="361" y="887"/>
                    <a:pt x="361" y="886"/>
                  </a:cubicBezTo>
                  <a:cubicBezTo>
                    <a:pt x="361" y="886"/>
                    <a:pt x="361" y="886"/>
                    <a:pt x="361" y="886"/>
                  </a:cubicBezTo>
                  <a:cubicBezTo>
                    <a:pt x="362" y="885"/>
                    <a:pt x="363" y="884"/>
                    <a:pt x="364" y="884"/>
                  </a:cubicBezTo>
                  <a:cubicBezTo>
                    <a:pt x="364" y="884"/>
                    <a:pt x="364" y="884"/>
                    <a:pt x="364" y="884"/>
                  </a:cubicBezTo>
                  <a:cubicBezTo>
                    <a:pt x="365" y="885"/>
                    <a:pt x="366" y="886"/>
                    <a:pt x="365" y="887"/>
                  </a:cubicBezTo>
                  <a:cubicBezTo>
                    <a:pt x="365" y="887"/>
                    <a:pt x="365" y="887"/>
                    <a:pt x="365" y="887"/>
                  </a:cubicBezTo>
                  <a:cubicBezTo>
                    <a:pt x="365" y="888"/>
                    <a:pt x="364" y="888"/>
                    <a:pt x="363" y="888"/>
                  </a:cubicBezTo>
                  <a:cubicBezTo>
                    <a:pt x="363" y="888"/>
                    <a:pt x="363" y="888"/>
                    <a:pt x="363" y="888"/>
                  </a:cubicBezTo>
                  <a:cubicBezTo>
                    <a:pt x="363" y="888"/>
                    <a:pt x="363" y="888"/>
                    <a:pt x="363" y="888"/>
                  </a:cubicBezTo>
                  <a:close/>
                  <a:moveTo>
                    <a:pt x="251" y="880"/>
                  </a:moveTo>
                  <a:cubicBezTo>
                    <a:pt x="250" y="879"/>
                    <a:pt x="251" y="878"/>
                    <a:pt x="252" y="877"/>
                  </a:cubicBezTo>
                  <a:cubicBezTo>
                    <a:pt x="252" y="877"/>
                    <a:pt x="252" y="877"/>
                    <a:pt x="252" y="877"/>
                  </a:cubicBezTo>
                  <a:cubicBezTo>
                    <a:pt x="253" y="877"/>
                    <a:pt x="254" y="878"/>
                    <a:pt x="254" y="879"/>
                  </a:cubicBezTo>
                  <a:cubicBezTo>
                    <a:pt x="254" y="879"/>
                    <a:pt x="254" y="879"/>
                    <a:pt x="254" y="879"/>
                  </a:cubicBezTo>
                  <a:cubicBezTo>
                    <a:pt x="255" y="880"/>
                    <a:pt x="254" y="881"/>
                    <a:pt x="253" y="881"/>
                  </a:cubicBezTo>
                  <a:cubicBezTo>
                    <a:pt x="253" y="881"/>
                    <a:pt x="253" y="881"/>
                    <a:pt x="253" y="881"/>
                  </a:cubicBezTo>
                  <a:cubicBezTo>
                    <a:pt x="253" y="881"/>
                    <a:pt x="253" y="881"/>
                    <a:pt x="253" y="881"/>
                  </a:cubicBezTo>
                  <a:cubicBezTo>
                    <a:pt x="253" y="881"/>
                    <a:pt x="253" y="881"/>
                    <a:pt x="253" y="881"/>
                  </a:cubicBezTo>
                  <a:cubicBezTo>
                    <a:pt x="252" y="881"/>
                    <a:pt x="251" y="881"/>
                    <a:pt x="251" y="880"/>
                  </a:cubicBezTo>
                  <a:close/>
                  <a:moveTo>
                    <a:pt x="366" y="877"/>
                  </a:moveTo>
                  <a:cubicBezTo>
                    <a:pt x="365" y="876"/>
                    <a:pt x="365" y="875"/>
                    <a:pt x="365" y="874"/>
                  </a:cubicBezTo>
                  <a:cubicBezTo>
                    <a:pt x="365" y="874"/>
                    <a:pt x="365" y="874"/>
                    <a:pt x="365" y="874"/>
                  </a:cubicBezTo>
                  <a:cubicBezTo>
                    <a:pt x="366" y="873"/>
                    <a:pt x="367" y="873"/>
                    <a:pt x="368" y="873"/>
                  </a:cubicBezTo>
                  <a:cubicBezTo>
                    <a:pt x="368" y="873"/>
                    <a:pt x="368" y="873"/>
                    <a:pt x="368" y="873"/>
                  </a:cubicBezTo>
                  <a:cubicBezTo>
                    <a:pt x="369" y="873"/>
                    <a:pt x="369" y="875"/>
                    <a:pt x="369" y="876"/>
                  </a:cubicBezTo>
                  <a:cubicBezTo>
                    <a:pt x="369" y="876"/>
                    <a:pt x="369" y="876"/>
                    <a:pt x="369" y="876"/>
                  </a:cubicBezTo>
                  <a:cubicBezTo>
                    <a:pt x="369" y="876"/>
                    <a:pt x="368" y="877"/>
                    <a:pt x="367" y="877"/>
                  </a:cubicBezTo>
                  <a:cubicBezTo>
                    <a:pt x="367" y="877"/>
                    <a:pt x="367" y="877"/>
                    <a:pt x="367" y="877"/>
                  </a:cubicBezTo>
                  <a:cubicBezTo>
                    <a:pt x="367" y="877"/>
                    <a:pt x="367" y="877"/>
                    <a:pt x="366" y="877"/>
                  </a:cubicBezTo>
                  <a:close/>
                  <a:moveTo>
                    <a:pt x="247" y="869"/>
                  </a:moveTo>
                  <a:cubicBezTo>
                    <a:pt x="247" y="868"/>
                    <a:pt x="247" y="866"/>
                    <a:pt x="248" y="866"/>
                  </a:cubicBezTo>
                  <a:cubicBezTo>
                    <a:pt x="248" y="866"/>
                    <a:pt x="248" y="866"/>
                    <a:pt x="248" y="866"/>
                  </a:cubicBezTo>
                  <a:cubicBezTo>
                    <a:pt x="249" y="866"/>
                    <a:pt x="250" y="866"/>
                    <a:pt x="251" y="867"/>
                  </a:cubicBezTo>
                  <a:cubicBezTo>
                    <a:pt x="251" y="867"/>
                    <a:pt x="251" y="867"/>
                    <a:pt x="251" y="867"/>
                  </a:cubicBezTo>
                  <a:cubicBezTo>
                    <a:pt x="251" y="868"/>
                    <a:pt x="250" y="870"/>
                    <a:pt x="249" y="870"/>
                  </a:cubicBezTo>
                  <a:cubicBezTo>
                    <a:pt x="249" y="870"/>
                    <a:pt x="249" y="870"/>
                    <a:pt x="249" y="870"/>
                  </a:cubicBezTo>
                  <a:cubicBezTo>
                    <a:pt x="249" y="870"/>
                    <a:pt x="249" y="870"/>
                    <a:pt x="249" y="870"/>
                  </a:cubicBezTo>
                  <a:cubicBezTo>
                    <a:pt x="249" y="870"/>
                    <a:pt x="249" y="870"/>
                    <a:pt x="249" y="870"/>
                  </a:cubicBezTo>
                  <a:cubicBezTo>
                    <a:pt x="248" y="870"/>
                    <a:pt x="247" y="869"/>
                    <a:pt x="247" y="869"/>
                  </a:cubicBezTo>
                  <a:close/>
                  <a:moveTo>
                    <a:pt x="370" y="865"/>
                  </a:moveTo>
                  <a:cubicBezTo>
                    <a:pt x="369" y="865"/>
                    <a:pt x="369" y="864"/>
                    <a:pt x="369" y="863"/>
                  </a:cubicBezTo>
                  <a:cubicBezTo>
                    <a:pt x="369" y="863"/>
                    <a:pt x="369" y="863"/>
                    <a:pt x="369" y="863"/>
                  </a:cubicBezTo>
                  <a:cubicBezTo>
                    <a:pt x="369" y="862"/>
                    <a:pt x="370" y="861"/>
                    <a:pt x="371" y="862"/>
                  </a:cubicBezTo>
                  <a:cubicBezTo>
                    <a:pt x="371" y="862"/>
                    <a:pt x="371" y="862"/>
                    <a:pt x="371" y="862"/>
                  </a:cubicBezTo>
                  <a:cubicBezTo>
                    <a:pt x="373" y="862"/>
                    <a:pt x="373" y="863"/>
                    <a:pt x="373" y="864"/>
                  </a:cubicBezTo>
                  <a:cubicBezTo>
                    <a:pt x="373" y="864"/>
                    <a:pt x="373" y="864"/>
                    <a:pt x="373" y="864"/>
                  </a:cubicBezTo>
                  <a:cubicBezTo>
                    <a:pt x="372" y="865"/>
                    <a:pt x="372" y="866"/>
                    <a:pt x="371" y="866"/>
                  </a:cubicBezTo>
                  <a:cubicBezTo>
                    <a:pt x="371" y="866"/>
                    <a:pt x="371" y="866"/>
                    <a:pt x="371" y="866"/>
                  </a:cubicBezTo>
                  <a:cubicBezTo>
                    <a:pt x="371" y="866"/>
                    <a:pt x="370" y="865"/>
                    <a:pt x="370" y="865"/>
                  </a:cubicBezTo>
                  <a:close/>
                  <a:moveTo>
                    <a:pt x="243" y="857"/>
                  </a:moveTo>
                  <a:cubicBezTo>
                    <a:pt x="243" y="856"/>
                    <a:pt x="243" y="855"/>
                    <a:pt x="244" y="855"/>
                  </a:cubicBezTo>
                  <a:cubicBezTo>
                    <a:pt x="244" y="855"/>
                    <a:pt x="244" y="855"/>
                    <a:pt x="244" y="855"/>
                  </a:cubicBezTo>
                  <a:cubicBezTo>
                    <a:pt x="245" y="854"/>
                    <a:pt x="247" y="855"/>
                    <a:pt x="247" y="856"/>
                  </a:cubicBezTo>
                  <a:cubicBezTo>
                    <a:pt x="247" y="856"/>
                    <a:pt x="247" y="856"/>
                    <a:pt x="247" y="856"/>
                  </a:cubicBezTo>
                  <a:cubicBezTo>
                    <a:pt x="247" y="857"/>
                    <a:pt x="247" y="858"/>
                    <a:pt x="246" y="858"/>
                  </a:cubicBezTo>
                  <a:cubicBezTo>
                    <a:pt x="246" y="858"/>
                    <a:pt x="246" y="858"/>
                    <a:pt x="246" y="858"/>
                  </a:cubicBezTo>
                  <a:cubicBezTo>
                    <a:pt x="245" y="859"/>
                    <a:pt x="245" y="859"/>
                    <a:pt x="245" y="859"/>
                  </a:cubicBezTo>
                  <a:cubicBezTo>
                    <a:pt x="245" y="859"/>
                    <a:pt x="245" y="859"/>
                    <a:pt x="245" y="859"/>
                  </a:cubicBezTo>
                  <a:cubicBezTo>
                    <a:pt x="244" y="859"/>
                    <a:pt x="243" y="858"/>
                    <a:pt x="243" y="857"/>
                  </a:cubicBezTo>
                  <a:close/>
                  <a:moveTo>
                    <a:pt x="374" y="854"/>
                  </a:moveTo>
                  <a:cubicBezTo>
                    <a:pt x="373" y="854"/>
                    <a:pt x="372" y="853"/>
                    <a:pt x="373" y="852"/>
                  </a:cubicBezTo>
                  <a:cubicBezTo>
                    <a:pt x="373" y="852"/>
                    <a:pt x="373" y="852"/>
                    <a:pt x="373" y="852"/>
                  </a:cubicBezTo>
                  <a:cubicBezTo>
                    <a:pt x="373" y="850"/>
                    <a:pt x="374" y="850"/>
                    <a:pt x="375" y="850"/>
                  </a:cubicBezTo>
                  <a:cubicBezTo>
                    <a:pt x="375" y="850"/>
                    <a:pt x="375" y="850"/>
                    <a:pt x="375" y="850"/>
                  </a:cubicBezTo>
                  <a:cubicBezTo>
                    <a:pt x="376" y="851"/>
                    <a:pt x="377" y="852"/>
                    <a:pt x="377" y="853"/>
                  </a:cubicBezTo>
                  <a:cubicBezTo>
                    <a:pt x="377" y="853"/>
                    <a:pt x="377" y="853"/>
                    <a:pt x="377" y="853"/>
                  </a:cubicBezTo>
                  <a:cubicBezTo>
                    <a:pt x="376" y="854"/>
                    <a:pt x="375" y="854"/>
                    <a:pt x="375" y="854"/>
                  </a:cubicBezTo>
                  <a:cubicBezTo>
                    <a:pt x="375" y="854"/>
                    <a:pt x="375" y="854"/>
                    <a:pt x="375" y="854"/>
                  </a:cubicBezTo>
                  <a:cubicBezTo>
                    <a:pt x="374" y="854"/>
                    <a:pt x="374" y="854"/>
                    <a:pt x="374" y="854"/>
                  </a:cubicBezTo>
                  <a:close/>
                  <a:moveTo>
                    <a:pt x="239" y="846"/>
                  </a:moveTo>
                  <a:cubicBezTo>
                    <a:pt x="239" y="845"/>
                    <a:pt x="240" y="844"/>
                    <a:pt x="241" y="843"/>
                  </a:cubicBezTo>
                  <a:cubicBezTo>
                    <a:pt x="241" y="843"/>
                    <a:pt x="241" y="843"/>
                    <a:pt x="241" y="843"/>
                  </a:cubicBezTo>
                  <a:cubicBezTo>
                    <a:pt x="242" y="843"/>
                    <a:pt x="243" y="844"/>
                    <a:pt x="243" y="845"/>
                  </a:cubicBezTo>
                  <a:cubicBezTo>
                    <a:pt x="243" y="845"/>
                    <a:pt x="243" y="845"/>
                    <a:pt x="243" y="845"/>
                  </a:cubicBezTo>
                  <a:cubicBezTo>
                    <a:pt x="243" y="846"/>
                    <a:pt x="243" y="847"/>
                    <a:pt x="242" y="847"/>
                  </a:cubicBezTo>
                  <a:cubicBezTo>
                    <a:pt x="242" y="847"/>
                    <a:pt x="242" y="847"/>
                    <a:pt x="242" y="847"/>
                  </a:cubicBezTo>
                  <a:cubicBezTo>
                    <a:pt x="242" y="847"/>
                    <a:pt x="241" y="847"/>
                    <a:pt x="241" y="847"/>
                  </a:cubicBezTo>
                  <a:cubicBezTo>
                    <a:pt x="241" y="847"/>
                    <a:pt x="241" y="847"/>
                    <a:pt x="241" y="847"/>
                  </a:cubicBezTo>
                  <a:cubicBezTo>
                    <a:pt x="240" y="847"/>
                    <a:pt x="240" y="847"/>
                    <a:pt x="239" y="846"/>
                  </a:cubicBezTo>
                  <a:close/>
                  <a:moveTo>
                    <a:pt x="378" y="843"/>
                  </a:moveTo>
                  <a:cubicBezTo>
                    <a:pt x="377" y="842"/>
                    <a:pt x="376" y="841"/>
                    <a:pt x="377" y="840"/>
                  </a:cubicBezTo>
                  <a:cubicBezTo>
                    <a:pt x="377" y="840"/>
                    <a:pt x="377" y="840"/>
                    <a:pt x="377" y="840"/>
                  </a:cubicBezTo>
                  <a:cubicBezTo>
                    <a:pt x="377" y="839"/>
                    <a:pt x="378" y="839"/>
                    <a:pt x="379" y="839"/>
                  </a:cubicBezTo>
                  <a:cubicBezTo>
                    <a:pt x="379" y="839"/>
                    <a:pt x="379" y="839"/>
                    <a:pt x="379" y="839"/>
                  </a:cubicBezTo>
                  <a:cubicBezTo>
                    <a:pt x="380" y="839"/>
                    <a:pt x="381" y="840"/>
                    <a:pt x="380" y="841"/>
                  </a:cubicBezTo>
                  <a:cubicBezTo>
                    <a:pt x="380" y="841"/>
                    <a:pt x="380" y="841"/>
                    <a:pt x="380" y="841"/>
                  </a:cubicBezTo>
                  <a:cubicBezTo>
                    <a:pt x="380" y="842"/>
                    <a:pt x="379" y="843"/>
                    <a:pt x="378" y="843"/>
                  </a:cubicBezTo>
                  <a:cubicBezTo>
                    <a:pt x="378" y="843"/>
                    <a:pt x="378" y="843"/>
                    <a:pt x="378" y="843"/>
                  </a:cubicBezTo>
                  <a:cubicBezTo>
                    <a:pt x="378" y="843"/>
                    <a:pt x="378" y="843"/>
                    <a:pt x="378" y="843"/>
                  </a:cubicBezTo>
                  <a:close/>
                  <a:moveTo>
                    <a:pt x="236" y="834"/>
                  </a:moveTo>
                  <a:cubicBezTo>
                    <a:pt x="235" y="833"/>
                    <a:pt x="236" y="832"/>
                    <a:pt x="237" y="832"/>
                  </a:cubicBezTo>
                  <a:cubicBezTo>
                    <a:pt x="237" y="832"/>
                    <a:pt x="237" y="832"/>
                    <a:pt x="237" y="832"/>
                  </a:cubicBezTo>
                  <a:cubicBezTo>
                    <a:pt x="238" y="832"/>
                    <a:pt x="239" y="832"/>
                    <a:pt x="239" y="833"/>
                  </a:cubicBezTo>
                  <a:cubicBezTo>
                    <a:pt x="239" y="833"/>
                    <a:pt x="239" y="833"/>
                    <a:pt x="239" y="833"/>
                  </a:cubicBezTo>
                  <a:cubicBezTo>
                    <a:pt x="240" y="834"/>
                    <a:pt x="239" y="835"/>
                    <a:pt x="238" y="836"/>
                  </a:cubicBezTo>
                  <a:cubicBezTo>
                    <a:pt x="238" y="836"/>
                    <a:pt x="238" y="836"/>
                    <a:pt x="238" y="836"/>
                  </a:cubicBezTo>
                  <a:cubicBezTo>
                    <a:pt x="238" y="836"/>
                    <a:pt x="238" y="836"/>
                    <a:pt x="237" y="836"/>
                  </a:cubicBezTo>
                  <a:cubicBezTo>
                    <a:pt x="237" y="836"/>
                    <a:pt x="237" y="836"/>
                    <a:pt x="237" y="836"/>
                  </a:cubicBezTo>
                  <a:cubicBezTo>
                    <a:pt x="237" y="836"/>
                    <a:pt x="236" y="835"/>
                    <a:pt x="236" y="834"/>
                  </a:cubicBezTo>
                  <a:close/>
                  <a:moveTo>
                    <a:pt x="382" y="831"/>
                  </a:moveTo>
                  <a:cubicBezTo>
                    <a:pt x="381" y="831"/>
                    <a:pt x="380" y="830"/>
                    <a:pt x="380" y="829"/>
                  </a:cubicBezTo>
                  <a:cubicBezTo>
                    <a:pt x="380" y="829"/>
                    <a:pt x="380" y="829"/>
                    <a:pt x="380" y="829"/>
                  </a:cubicBezTo>
                  <a:cubicBezTo>
                    <a:pt x="381" y="828"/>
                    <a:pt x="382" y="827"/>
                    <a:pt x="383" y="827"/>
                  </a:cubicBezTo>
                  <a:cubicBezTo>
                    <a:pt x="383" y="827"/>
                    <a:pt x="383" y="827"/>
                    <a:pt x="383" y="827"/>
                  </a:cubicBezTo>
                  <a:cubicBezTo>
                    <a:pt x="384" y="828"/>
                    <a:pt x="384" y="829"/>
                    <a:pt x="384" y="830"/>
                  </a:cubicBezTo>
                  <a:cubicBezTo>
                    <a:pt x="384" y="830"/>
                    <a:pt x="384" y="830"/>
                    <a:pt x="384" y="830"/>
                  </a:cubicBezTo>
                  <a:cubicBezTo>
                    <a:pt x="384" y="831"/>
                    <a:pt x="383" y="831"/>
                    <a:pt x="382" y="831"/>
                  </a:cubicBezTo>
                  <a:cubicBezTo>
                    <a:pt x="382" y="831"/>
                    <a:pt x="382" y="831"/>
                    <a:pt x="382" y="831"/>
                  </a:cubicBezTo>
                  <a:cubicBezTo>
                    <a:pt x="382" y="831"/>
                    <a:pt x="382" y="831"/>
                    <a:pt x="382" y="831"/>
                  </a:cubicBezTo>
                  <a:close/>
                  <a:moveTo>
                    <a:pt x="232" y="823"/>
                  </a:moveTo>
                  <a:cubicBezTo>
                    <a:pt x="231" y="822"/>
                    <a:pt x="232" y="821"/>
                    <a:pt x="233" y="821"/>
                  </a:cubicBezTo>
                  <a:cubicBezTo>
                    <a:pt x="233" y="821"/>
                    <a:pt x="233" y="821"/>
                    <a:pt x="233" y="821"/>
                  </a:cubicBezTo>
                  <a:cubicBezTo>
                    <a:pt x="234" y="820"/>
                    <a:pt x="235" y="821"/>
                    <a:pt x="236" y="822"/>
                  </a:cubicBezTo>
                  <a:cubicBezTo>
                    <a:pt x="236" y="822"/>
                    <a:pt x="236" y="822"/>
                    <a:pt x="236" y="822"/>
                  </a:cubicBezTo>
                  <a:cubicBezTo>
                    <a:pt x="236" y="823"/>
                    <a:pt x="235" y="824"/>
                    <a:pt x="234" y="824"/>
                  </a:cubicBezTo>
                  <a:cubicBezTo>
                    <a:pt x="234" y="824"/>
                    <a:pt x="234" y="824"/>
                    <a:pt x="234" y="824"/>
                  </a:cubicBezTo>
                  <a:cubicBezTo>
                    <a:pt x="234" y="824"/>
                    <a:pt x="234" y="824"/>
                    <a:pt x="234" y="824"/>
                  </a:cubicBezTo>
                  <a:cubicBezTo>
                    <a:pt x="234" y="824"/>
                    <a:pt x="234" y="824"/>
                    <a:pt x="234" y="824"/>
                  </a:cubicBezTo>
                  <a:cubicBezTo>
                    <a:pt x="233" y="824"/>
                    <a:pt x="232" y="824"/>
                    <a:pt x="232" y="823"/>
                  </a:cubicBezTo>
                  <a:close/>
                  <a:moveTo>
                    <a:pt x="385" y="820"/>
                  </a:moveTo>
                  <a:cubicBezTo>
                    <a:pt x="384" y="820"/>
                    <a:pt x="384" y="818"/>
                    <a:pt x="384" y="817"/>
                  </a:cubicBezTo>
                  <a:cubicBezTo>
                    <a:pt x="384" y="817"/>
                    <a:pt x="384" y="817"/>
                    <a:pt x="384" y="817"/>
                  </a:cubicBezTo>
                  <a:cubicBezTo>
                    <a:pt x="384" y="816"/>
                    <a:pt x="386" y="816"/>
                    <a:pt x="387" y="816"/>
                  </a:cubicBezTo>
                  <a:cubicBezTo>
                    <a:pt x="387" y="816"/>
                    <a:pt x="387" y="816"/>
                    <a:pt x="387" y="816"/>
                  </a:cubicBezTo>
                  <a:cubicBezTo>
                    <a:pt x="388" y="816"/>
                    <a:pt x="388" y="818"/>
                    <a:pt x="388" y="819"/>
                  </a:cubicBezTo>
                  <a:cubicBezTo>
                    <a:pt x="388" y="819"/>
                    <a:pt x="388" y="819"/>
                    <a:pt x="388" y="819"/>
                  </a:cubicBezTo>
                  <a:cubicBezTo>
                    <a:pt x="388" y="819"/>
                    <a:pt x="387" y="820"/>
                    <a:pt x="386" y="820"/>
                  </a:cubicBezTo>
                  <a:cubicBezTo>
                    <a:pt x="386" y="820"/>
                    <a:pt x="386" y="820"/>
                    <a:pt x="386" y="820"/>
                  </a:cubicBezTo>
                  <a:cubicBezTo>
                    <a:pt x="386" y="820"/>
                    <a:pt x="386" y="820"/>
                    <a:pt x="385" y="820"/>
                  </a:cubicBezTo>
                  <a:close/>
                  <a:moveTo>
                    <a:pt x="228" y="812"/>
                  </a:moveTo>
                  <a:cubicBezTo>
                    <a:pt x="228" y="811"/>
                    <a:pt x="228" y="809"/>
                    <a:pt x="229" y="809"/>
                  </a:cubicBezTo>
                  <a:cubicBezTo>
                    <a:pt x="229" y="809"/>
                    <a:pt x="229" y="809"/>
                    <a:pt x="229" y="809"/>
                  </a:cubicBezTo>
                  <a:cubicBezTo>
                    <a:pt x="230" y="809"/>
                    <a:pt x="231" y="809"/>
                    <a:pt x="232" y="810"/>
                  </a:cubicBezTo>
                  <a:cubicBezTo>
                    <a:pt x="232" y="810"/>
                    <a:pt x="232" y="810"/>
                    <a:pt x="232" y="810"/>
                  </a:cubicBezTo>
                  <a:cubicBezTo>
                    <a:pt x="232" y="811"/>
                    <a:pt x="232" y="813"/>
                    <a:pt x="230" y="813"/>
                  </a:cubicBezTo>
                  <a:cubicBezTo>
                    <a:pt x="230" y="813"/>
                    <a:pt x="230" y="813"/>
                    <a:pt x="230" y="813"/>
                  </a:cubicBezTo>
                  <a:cubicBezTo>
                    <a:pt x="230" y="813"/>
                    <a:pt x="230" y="813"/>
                    <a:pt x="230" y="813"/>
                  </a:cubicBezTo>
                  <a:cubicBezTo>
                    <a:pt x="230" y="813"/>
                    <a:pt x="230" y="813"/>
                    <a:pt x="230" y="813"/>
                  </a:cubicBezTo>
                  <a:cubicBezTo>
                    <a:pt x="229" y="813"/>
                    <a:pt x="228" y="813"/>
                    <a:pt x="228" y="812"/>
                  </a:cubicBezTo>
                  <a:close/>
                  <a:moveTo>
                    <a:pt x="389" y="808"/>
                  </a:moveTo>
                  <a:cubicBezTo>
                    <a:pt x="388" y="808"/>
                    <a:pt x="388" y="807"/>
                    <a:pt x="388" y="806"/>
                  </a:cubicBezTo>
                  <a:cubicBezTo>
                    <a:pt x="388" y="806"/>
                    <a:pt x="388" y="806"/>
                    <a:pt x="388" y="806"/>
                  </a:cubicBezTo>
                  <a:cubicBezTo>
                    <a:pt x="388" y="805"/>
                    <a:pt x="389" y="804"/>
                    <a:pt x="390" y="805"/>
                  </a:cubicBezTo>
                  <a:cubicBezTo>
                    <a:pt x="390" y="805"/>
                    <a:pt x="390" y="805"/>
                    <a:pt x="390" y="805"/>
                  </a:cubicBezTo>
                  <a:cubicBezTo>
                    <a:pt x="391" y="805"/>
                    <a:pt x="392" y="806"/>
                    <a:pt x="392" y="807"/>
                  </a:cubicBezTo>
                  <a:cubicBezTo>
                    <a:pt x="392" y="807"/>
                    <a:pt x="392" y="807"/>
                    <a:pt x="392" y="807"/>
                  </a:cubicBezTo>
                  <a:cubicBezTo>
                    <a:pt x="391" y="808"/>
                    <a:pt x="391" y="809"/>
                    <a:pt x="390" y="809"/>
                  </a:cubicBezTo>
                  <a:cubicBezTo>
                    <a:pt x="390" y="809"/>
                    <a:pt x="390" y="809"/>
                    <a:pt x="390" y="809"/>
                  </a:cubicBezTo>
                  <a:cubicBezTo>
                    <a:pt x="390" y="809"/>
                    <a:pt x="389" y="809"/>
                    <a:pt x="389" y="808"/>
                  </a:cubicBezTo>
                  <a:close/>
                  <a:moveTo>
                    <a:pt x="224" y="800"/>
                  </a:moveTo>
                  <a:cubicBezTo>
                    <a:pt x="224" y="799"/>
                    <a:pt x="224" y="798"/>
                    <a:pt x="225" y="798"/>
                  </a:cubicBezTo>
                  <a:cubicBezTo>
                    <a:pt x="225" y="798"/>
                    <a:pt x="225" y="798"/>
                    <a:pt x="225" y="798"/>
                  </a:cubicBezTo>
                  <a:cubicBezTo>
                    <a:pt x="226" y="797"/>
                    <a:pt x="228" y="798"/>
                    <a:pt x="228" y="799"/>
                  </a:cubicBezTo>
                  <a:cubicBezTo>
                    <a:pt x="228" y="799"/>
                    <a:pt x="228" y="799"/>
                    <a:pt x="228" y="799"/>
                  </a:cubicBezTo>
                  <a:cubicBezTo>
                    <a:pt x="228" y="800"/>
                    <a:pt x="228" y="801"/>
                    <a:pt x="227" y="802"/>
                  </a:cubicBezTo>
                  <a:cubicBezTo>
                    <a:pt x="227" y="802"/>
                    <a:pt x="227" y="802"/>
                    <a:pt x="227" y="802"/>
                  </a:cubicBezTo>
                  <a:cubicBezTo>
                    <a:pt x="226" y="802"/>
                    <a:pt x="226" y="802"/>
                    <a:pt x="226" y="802"/>
                  </a:cubicBezTo>
                  <a:cubicBezTo>
                    <a:pt x="226" y="802"/>
                    <a:pt x="226" y="802"/>
                    <a:pt x="226" y="802"/>
                  </a:cubicBezTo>
                  <a:cubicBezTo>
                    <a:pt x="225" y="802"/>
                    <a:pt x="224" y="801"/>
                    <a:pt x="224" y="800"/>
                  </a:cubicBezTo>
                  <a:close/>
                  <a:moveTo>
                    <a:pt x="393" y="797"/>
                  </a:moveTo>
                  <a:cubicBezTo>
                    <a:pt x="392" y="797"/>
                    <a:pt x="391" y="796"/>
                    <a:pt x="392" y="795"/>
                  </a:cubicBezTo>
                  <a:cubicBezTo>
                    <a:pt x="392" y="795"/>
                    <a:pt x="392" y="795"/>
                    <a:pt x="392" y="795"/>
                  </a:cubicBezTo>
                  <a:cubicBezTo>
                    <a:pt x="392" y="794"/>
                    <a:pt x="393" y="793"/>
                    <a:pt x="394" y="793"/>
                  </a:cubicBezTo>
                  <a:cubicBezTo>
                    <a:pt x="394" y="793"/>
                    <a:pt x="394" y="793"/>
                    <a:pt x="394" y="793"/>
                  </a:cubicBezTo>
                  <a:cubicBezTo>
                    <a:pt x="395" y="794"/>
                    <a:pt x="396" y="795"/>
                    <a:pt x="395" y="796"/>
                  </a:cubicBezTo>
                  <a:cubicBezTo>
                    <a:pt x="395" y="796"/>
                    <a:pt x="395" y="796"/>
                    <a:pt x="395" y="796"/>
                  </a:cubicBezTo>
                  <a:cubicBezTo>
                    <a:pt x="395" y="797"/>
                    <a:pt x="394" y="797"/>
                    <a:pt x="394" y="797"/>
                  </a:cubicBezTo>
                  <a:cubicBezTo>
                    <a:pt x="394" y="797"/>
                    <a:pt x="394" y="797"/>
                    <a:pt x="394" y="797"/>
                  </a:cubicBezTo>
                  <a:cubicBezTo>
                    <a:pt x="393" y="797"/>
                    <a:pt x="393" y="797"/>
                    <a:pt x="393" y="797"/>
                  </a:cubicBezTo>
                  <a:close/>
                  <a:moveTo>
                    <a:pt x="220" y="789"/>
                  </a:moveTo>
                  <a:cubicBezTo>
                    <a:pt x="220" y="788"/>
                    <a:pt x="221" y="787"/>
                    <a:pt x="222" y="786"/>
                  </a:cubicBezTo>
                  <a:cubicBezTo>
                    <a:pt x="222" y="786"/>
                    <a:pt x="222" y="786"/>
                    <a:pt x="222" y="786"/>
                  </a:cubicBezTo>
                  <a:cubicBezTo>
                    <a:pt x="223" y="786"/>
                    <a:pt x="224" y="787"/>
                    <a:pt x="224" y="788"/>
                  </a:cubicBezTo>
                  <a:cubicBezTo>
                    <a:pt x="224" y="788"/>
                    <a:pt x="224" y="788"/>
                    <a:pt x="224" y="788"/>
                  </a:cubicBezTo>
                  <a:cubicBezTo>
                    <a:pt x="225" y="789"/>
                    <a:pt x="224" y="790"/>
                    <a:pt x="223" y="790"/>
                  </a:cubicBezTo>
                  <a:cubicBezTo>
                    <a:pt x="223" y="790"/>
                    <a:pt x="223" y="790"/>
                    <a:pt x="223" y="790"/>
                  </a:cubicBezTo>
                  <a:cubicBezTo>
                    <a:pt x="223" y="790"/>
                    <a:pt x="222" y="790"/>
                    <a:pt x="222" y="790"/>
                  </a:cubicBezTo>
                  <a:cubicBezTo>
                    <a:pt x="222" y="790"/>
                    <a:pt x="222" y="790"/>
                    <a:pt x="222" y="790"/>
                  </a:cubicBezTo>
                  <a:cubicBezTo>
                    <a:pt x="221" y="790"/>
                    <a:pt x="221" y="790"/>
                    <a:pt x="220" y="789"/>
                  </a:cubicBezTo>
                  <a:close/>
                  <a:moveTo>
                    <a:pt x="397" y="786"/>
                  </a:moveTo>
                  <a:cubicBezTo>
                    <a:pt x="396" y="785"/>
                    <a:pt x="395" y="784"/>
                    <a:pt x="395" y="783"/>
                  </a:cubicBezTo>
                  <a:cubicBezTo>
                    <a:pt x="395" y="783"/>
                    <a:pt x="395" y="783"/>
                    <a:pt x="395" y="783"/>
                  </a:cubicBezTo>
                  <a:cubicBezTo>
                    <a:pt x="396" y="782"/>
                    <a:pt x="397" y="782"/>
                    <a:pt x="398" y="782"/>
                  </a:cubicBezTo>
                  <a:cubicBezTo>
                    <a:pt x="398" y="782"/>
                    <a:pt x="398" y="782"/>
                    <a:pt x="398" y="782"/>
                  </a:cubicBezTo>
                  <a:cubicBezTo>
                    <a:pt x="399" y="782"/>
                    <a:pt x="400" y="783"/>
                    <a:pt x="399" y="784"/>
                  </a:cubicBezTo>
                  <a:cubicBezTo>
                    <a:pt x="399" y="784"/>
                    <a:pt x="399" y="784"/>
                    <a:pt x="399" y="784"/>
                  </a:cubicBezTo>
                  <a:cubicBezTo>
                    <a:pt x="399" y="785"/>
                    <a:pt x="398" y="786"/>
                    <a:pt x="397" y="786"/>
                  </a:cubicBezTo>
                  <a:cubicBezTo>
                    <a:pt x="397" y="786"/>
                    <a:pt x="397" y="786"/>
                    <a:pt x="397" y="786"/>
                  </a:cubicBezTo>
                  <a:cubicBezTo>
                    <a:pt x="397" y="786"/>
                    <a:pt x="397" y="786"/>
                    <a:pt x="397" y="786"/>
                  </a:cubicBezTo>
                  <a:close/>
                  <a:moveTo>
                    <a:pt x="217" y="778"/>
                  </a:moveTo>
                  <a:cubicBezTo>
                    <a:pt x="216" y="776"/>
                    <a:pt x="217" y="775"/>
                    <a:pt x="218" y="775"/>
                  </a:cubicBezTo>
                  <a:cubicBezTo>
                    <a:pt x="218" y="775"/>
                    <a:pt x="218" y="775"/>
                    <a:pt x="218" y="775"/>
                  </a:cubicBezTo>
                  <a:cubicBezTo>
                    <a:pt x="219" y="775"/>
                    <a:pt x="220" y="775"/>
                    <a:pt x="220" y="776"/>
                  </a:cubicBezTo>
                  <a:cubicBezTo>
                    <a:pt x="220" y="776"/>
                    <a:pt x="220" y="776"/>
                    <a:pt x="220" y="776"/>
                  </a:cubicBezTo>
                  <a:cubicBezTo>
                    <a:pt x="221" y="777"/>
                    <a:pt x="220" y="778"/>
                    <a:pt x="219" y="779"/>
                  </a:cubicBezTo>
                  <a:cubicBezTo>
                    <a:pt x="219" y="779"/>
                    <a:pt x="219" y="779"/>
                    <a:pt x="219" y="779"/>
                  </a:cubicBezTo>
                  <a:cubicBezTo>
                    <a:pt x="219" y="779"/>
                    <a:pt x="219" y="779"/>
                    <a:pt x="218" y="779"/>
                  </a:cubicBezTo>
                  <a:cubicBezTo>
                    <a:pt x="218" y="779"/>
                    <a:pt x="218" y="779"/>
                    <a:pt x="218" y="779"/>
                  </a:cubicBezTo>
                  <a:cubicBezTo>
                    <a:pt x="218" y="779"/>
                    <a:pt x="217" y="778"/>
                    <a:pt x="217" y="778"/>
                  </a:cubicBezTo>
                  <a:close/>
                  <a:moveTo>
                    <a:pt x="401" y="774"/>
                  </a:moveTo>
                  <a:cubicBezTo>
                    <a:pt x="399" y="774"/>
                    <a:pt x="399" y="773"/>
                    <a:pt x="399" y="772"/>
                  </a:cubicBezTo>
                  <a:cubicBezTo>
                    <a:pt x="399" y="772"/>
                    <a:pt x="399" y="772"/>
                    <a:pt x="399" y="772"/>
                  </a:cubicBezTo>
                  <a:cubicBezTo>
                    <a:pt x="400" y="771"/>
                    <a:pt x="401" y="770"/>
                    <a:pt x="402" y="771"/>
                  </a:cubicBezTo>
                  <a:cubicBezTo>
                    <a:pt x="402" y="771"/>
                    <a:pt x="402" y="771"/>
                    <a:pt x="402" y="771"/>
                  </a:cubicBezTo>
                  <a:cubicBezTo>
                    <a:pt x="403" y="771"/>
                    <a:pt x="403" y="772"/>
                    <a:pt x="403" y="773"/>
                  </a:cubicBezTo>
                  <a:cubicBezTo>
                    <a:pt x="403" y="773"/>
                    <a:pt x="403" y="773"/>
                    <a:pt x="403" y="773"/>
                  </a:cubicBezTo>
                  <a:cubicBezTo>
                    <a:pt x="403" y="774"/>
                    <a:pt x="402" y="774"/>
                    <a:pt x="401" y="774"/>
                  </a:cubicBezTo>
                  <a:cubicBezTo>
                    <a:pt x="401" y="774"/>
                    <a:pt x="401" y="774"/>
                    <a:pt x="401" y="774"/>
                  </a:cubicBezTo>
                  <a:cubicBezTo>
                    <a:pt x="401" y="774"/>
                    <a:pt x="401" y="774"/>
                    <a:pt x="401" y="774"/>
                  </a:cubicBezTo>
                  <a:close/>
                  <a:moveTo>
                    <a:pt x="213" y="766"/>
                  </a:moveTo>
                  <a:cubicBezTo>
                    <a:pt x="212" y="765"/>
                    <a:pt x="213" y="764"/>
                    <a:pt x="214" y="764"/>
                  </a:cubicBezTo>
                  <a:cubicBezTo>
                    <a:pt x="214" y="764"/>
                    <a:pt x="214" y="764"/>
                    <a:pt x="214" y="764"/>
                  </a:cubicBezTo>
                  <a:cubicBezTo>
                    <a:pt x="215" y="763"/>
                    <a:pt x="216" y="764"/>
                    <a:pt x="217" y="765"/>
                  </a:cubicBezTo>
                  <a:cubicBezTo>
                    <a:pt x="217" y="765"/>
                    <a:pt x="217" y="765"/>
                    <a:pt x="217" y="765"/>
                  </a:cubicBezTo>
                  <a:cubicBezTo>
                    <a:pt x="217" y="766"/>
                    <a:pt x="216" y="767"/>
                    <a:pt x="215" y="767"/>
                  </a:cubicBezTo>
                  <a:cubicBezTo>
                    <a:pt x="215" y="767"/>
                    <a:pt x="215" y="767"/>
                    <a:pt x="215" y="767"/>
                  </a:cubicBezTo>
                  <a:cubicBezTo>
                    <a:pt x="215" y="767"/>
                    <a:pt x="215" y="767"/>
                    <a:pt x="215" y="767"/>
                  </a:cubicBezTo>
                  <a:cubicBezTo>
                    <a:pt x="215" y="767"/>
                    <a:pt x="215" y="767"/>
                    <a:pt x="215" y="767"/>
                  </a:cubicBezTo>
                  <a:cubicBezTo>
                    <a:pt x="214" y="767"/>
                    <a:pt x="213" y="767"/>
                    <a:pt x="213" y="766"/>
                  </a:cubicBezTo>
                  <a:close/>
                  <a:moveTo>
                    <a:pt x="404" y="763"/>
                  </a:moveTo>
                  <a:cubicBezTo>
                    <a:pt x="403" y="763"/>
                    <a:pt x="403" y="761"/>
                    <a:pt x="403" y="760"/>
                  </a:cubicBezTo>
                  <a:cubicBezTo>
                    <a:pt x="403" y="760"/>
                    <a:pt x="403" y="760"/>
                    <a:pt x="403" y="760"/>
                  </a:cubicBezTo>
                  <a:cubicBezTo>
                    <a:pt x="403" y="759"/>
                    <a:pt x="405" y="759"/>
                    <a:pt x="406" y="759"/>
                  </a:cubicBezTo>
                  <a:cubicBezTo>
                    <a:pt x="406" y="759"/>
                    <a:pt x="406" y="759"/>
                    <a:pt x="406" y="759"/>
                  </a:cubicBezTo>
                  <a:cubicBezTo>
                    <a:pt x="407" y="759"/>
                    <a:pt x="407" y="761"/>
                    <a:pt x="407" y="762"/>
                  </a:cubicBezTo>
                  <a:cubicBezTo>
                    <a:pt x="407" y="762"/>
                    <a:pt x="407" y="762"/>
                    <a:pt x="407" y="762"/>
                  </a:cubicBezTo>
                  <a:cubicBezTo>
                    <a:pt x="407" y="763"/>
                    <a:pt x="406" y="763"/>
                    <a:pt x="405" y="763"/>
                  </a:cubicBezTo>
                  <a:cubicBezTo>
                    <a:pt x="405" y="763"/>
                    <a:pt x="405" y="763"/>
                    <a:pt x="405" y="763"/>
                  </a:cubicBezTo>
                  <a:cubicBezTo>
                    <a:pt x="405" y="763"/>
                    <a:pt x="405" y="763"/>
                    <a:pt x="404" y="763"/>
                  </a:cubicBezTo>
                  <a:close/>
                  <a:moveTo>
                    <a:pt x="209" y="755"/>
                  </a:moveTo>
                  <a:cubicBezTo>
                    <a:pt x="209" y="754"/>
                    <a:pt x="209" y="753"/>
                    <a:pt x="210" y="752"/>
                  </a:cubicBezTo>
                  <a:cubicBezTo>
                    <a:pt x="210" y="752"/>
                    <a:pt x="210" y="752"/>
                    <a:pt x="210" y="752"/>
                  </a:cubicBezTo>
                  <a:cubicBezTo>
                    <a:pt x="211" y="752"/>
                    <a:pt x="212" y="752"/>
                    <a:pt x="213" y="753"/>
                  </a:cubicBezTo>
                  <a:cubicBezTo>
                    <a:pt x="213" y="753"/>
                    <a:pt x="213" y="753"/>
                    <a:pt x="213" y="753"/>
                  </a:cubicBezTo>
                  <a:cubicBezTo>
                    <a:pt x="213" y="755"/>
                    <a:pt x="213" y="756"/>
                    <a:pt x="212" y="756"/>
                  </a:cubicBezTo>
                  <a:cubicBezTo>
                    <a:pt x="212" y="756"/>
                    <a:pt x="212" y="756"/>
                    <a:pt x="212" y="756"/>
                  </a:cubicBezTo>
                  <a:cubicBezTo>
                    <a:pt x="211" y="756"/>
                    <a:pt x="211" y="756"/>
                    <a:pt x="211" y="756"/>
                  </a:cubicBezTo>
                  <a:cubicBezTo>
                    <a:pt x="211" y="756"/>
                    <a:pt x="211" y="756"/>
                    <a:pt x="211" y="756"/>
                  </a:cubicBezTo>
                  <a:cubicBezTo>
                    <a:pt x="210" y="756"/>
                    <a:pt x="209" y="756"/>
                    <a:pt x="209" y="755"/>
                  </a:cubicBezTo>
                  <a:close/>
                  <a:moveTo>
                    <a:pt x="408" y="752"/>
                  </a:moveTo>
                  <a:cubicBezTo>
                    <a:pt x="407" y="751"/>
                    <a:pt x="406" y="750"/>
                    <a:pt x="407" y="749"/>
                  </a:cubicBezTo>
                  <a:cubicBezTo>
                    <a:pt x="407" y="749"/>
                    <a:pt x="407" y="749"/>
                    <a:pt x="407" y="749"/>
                  </a:cubicBezTo>
                  <a:cubicBezTo>
                    <a:pt x="407" y="748"/>
                    <a:pt x="408" y="747"/>
                    <a:pt x="409" y="748"/>
                  </a:cubicBezTo>
                  <a:cubicBezTo>
                    <a:pt x="409" y="748"/>
                    <a:pt x="409" y="748"/>
                    <a:pt x="409" y="748"/>
                  </a:cubicBezTo>
                  <a:cubicBezTo>
                    <a:pt x="410" y="748"/>
                    <a:pt x="411" y="749"/>
                    <a:pt x="411" y="750"/>
                  </a:cubicBezTo>
                  <a:cubicBezTo>
                    <a:pt x="411" y="750"/>
                    <a:pt x="411" y="750"/>
                    <a:pt x="411" y="750"/>
                  </a:cubicBezTo>
                  <a:cubicBezTo>
                    <a:pt x="410" y="751"/>
                    <a:pt x="410" y="752"/>
                    <a:pt x="409" y="752"/>
                  </a:cubicBezTo>
                  <a:cubicBezTo>
                    <a:pt x="409" y="752"/>
                    <a:pt x="409" y="752"/>
                    <a:pt x="409" y="752"/>
                  </a:cubicBezTo>
                  <a:cubicBezTo>
                    <a:pt x="409" y="752"/>
                    <a:pt x="408" y="752"/>
                    <a:pt x="408" y="752"/>
                  </a:cubicBezTo>
                  <a:close/>
                  <a:moveTo>
                    <a:pt x="205" y="743"/>
                  </a:moveTo>
                  <a:cubicBezTo>
                    <a:pt x="205" y="742"/>
                    <a:pt x="205" y="741"/>
                    <a:pt x="206" y="741"/>
                  </a:cubicBezTo>
                  <a:cubicBezTo>
                    <a:pt x="206" y="741"/>
                    <a:pt x="206" y="741"/>
                    <a:pt x="206" y="741"/>
                  </a:cubicBezTo>
                  <a:cubicBezTo>
                    <a:pt x="208" y="740"/>
                    <a:pt x="209" y="741"/>
                    <a:pt x="209" y="742"/>
                  </a:cubicBezTo>
                  <a:cubicBezTo>
                    <a:pt x="209" y="742"/>
                    <a:pt x="209" y="742"/>
                    <a:pt x="209" y="742"/>
                  </a:cubicBezTo>
                  <a:cubicBezTo>
                    <a:pt x="209" y="743"/>
                    <a:pt x="209" y="744"/>
                    <a:pt x="208" y="745"/>
                  </a:cubicBezTo>
                  <a:cubicBezTo>
                    <a:pt x="208" y="745"/>
                    <a:pt x="208" y="745"/>
                    <a:pt x="208" y="745"/>
                  </a:cubicBezTo>
                  <a:cubicBezTo>
                    <a:pt x="208" y="745"/>
                    <a:pt x="207" y="745"/>
                    <a:pt x="207" y="745"/>
                  </a:cubicBezTo>
                  <a:cubicBezTo>
                    <a:pt x="207" y="745"/>
                    <a:pt x="207" y="745"/>
                    <a:pt x="207" y="745"/>
                  </a:cubicBezTo>
                  <a:cubicBezTo>
                    <a:pt x="206" y="745"/>
                    <a:pt x="205" y="744"/>
                    <a:pt x="205" y="743"/>
                  </a:cubicBezTo>
                  <a:close/>
                  <a:moveTo>
                    <a:pt x="412" y="740"/>
                  </a:moveTo>
                  <a:cubicBezTo>
                    <a:pt x="411" y="740"/>
                    <a:pt x="410" y="739"/>
                    <a:pt x="411" y="738"/>
                  </a:cubicBezTo>
                  <a:cubicBezTo>
                    <a:pt x="411" y="738"/>
                    <a:pt x="411" y="738"/>
                    <a:pt x="411" y="738"/>
                  </a:cubicBezTo>
                  <a:cubicBezTo>
                    <a:pt x="411" y="737"/>
                    <a:pt x="412" y="736"/>
                    <a:pt x="413" y="736"/>
                  </a:cubicBezTo>
                  <a:cubicBezTo>
                    <a:pt x="413" y="736"/>
                    <a:pt x="413" y="736"/>
                    <a:pt x="413" y="736"/>
                  </a:cubicBezTo>
                  <a:cubicBezTo>
                    <a:pt x="414" y="737"/>
                    <a:pt x="415" y="738"/>
                    <a:pt x="414" y="739"/>
                  </a:cubicBezTo>
                  <a:cubicBezTo>
                    <a:pt x="414" y="739"/>
                    <a:pt x="414" y="739"/>
                    <a:pt x="414" y="739"/>
                  </a:cubicBezTo>
                  <a:cubicBezTo>
                    <a:pt x="414" y="740"/>
                    <a:pt x="413" y="740"/>
                    <a:pt x="413" y="740"/>
                  </a:cubicBezTo>
                  <a:cubicBezTo>
                    <a:pt x="413" y="740"/>
                    <a:pt x="413" y="740"/>
                    <a:pt x="413" y="740"/>
                  </a:cubicBezTo>
                  <a:cubicBezTo>
                    <a:pt x="412" y="740"/>
                    <a:pt x="412" y="740"/>
                    <a:pt x="412" y="740"/>
                  </a:cubicBezTo>
                  <a:close/>
                  <a:moveTo>
                    <a:pt x="201" y="732"/>
                  </a:moveTo>
                  <a:cubicBezTo>
                    <a:pt x="201" y="731"/>
                    <a:pt x="202" y="730"/>
                    <a:pt x="203" y="729"/>
                  </a:cubicBezTo>
                  <a:cubicBezTo>
                    <a:pt x="203" y="729"/>
                    <a:pt x="203" y="729"/>
                    <a:pt x="203" y="729"/>
                  </a:cubicBezTo>
                  <a:cubicBezTo>
                    <a:pt x="204" y="729"/>
                    <a:pt x="205" y="730"/>
                    <a:pt x="205" y="731"/>
                  </a:cubicBezTo>
                  <a:cubicBezTo>
                    <a:pt x="205" y="731"/>
                    <a:pt x="205" y="731"/>
                    <a:pt x="205" y="731"/>
                  </a:cubicBezTo>
                  <a:cubicBezTo>
                    <a:pt x="206" y="732"/>
                    <a:pt x="205" y="733"/>
                    <a:pt x="204" y="733"/>
                  </a:cubicBezTo>
                  <a:cubicBezTo>
                    <a:pt x="204" y="733"/>
                    <a:pt x="204" y="733"/>
                    <a:pt x="204" y="733"/>
                  </a:cubicBezTo>
                  <a:cubicBezTo>
                    <a:pt x="204" y="733"/>
                    <a:pt x="204" y="733"/>
                    <a:pt x="203" y="733"/>
                  </a:cubicBezTo>
                  <a:cubicBezTo>
                    <a:pt x="203" y="733"/>
                    <a:pt x="203" y="733"/>
                    <a:pt x="203" y="733"/>
                  </a:cubicBezTo>
                  <a:cubicBezTo>
                    <a:pt x="202" y="733"/>
                    <a:pt x="202" y="733"/>
                    <a:pt x="201" y="732"/>
                  </a:cubicBezTo>
                  <a:close/>
                  <a:moveTo>
                    <a:pt x="416" y="729"/>
                  </a:moveTo>
                  <a:cubicBezTo>
                    <a:pt x="415" y="728"/>
                    <a:pt x="414" y="727"/>
                    <a:pt x="414" y="726"/>
                  </a:cubicBezTo>
                  <a:cubicBezTo>
                    <a:pt x="414" y="726"/>
                    <a:pt x="414" y="726"/>
                    <a:pt x="414" y="726"/>
                  </a:cubicBezTo>
                  <a:cubicBezTo>
                    <a:pt x="415" y="725"/>
                    <a:pt x="416" y="725"/>
                    <a:pt x="417" y="725"/>
                  </a:cubicBezTo>
                  <a:cubicBezTo>
                    <a:pt x="417" y="725"/>
                    <a:pt x="417" y="725"/>
                    <a:pt x="417" y="725"/>
                  </a:cubicBezTo>
                  <a:cubicBezTo>
                    <a:pt x="418" y="725"/>
                    <a:pt x="419" y="726"/>
                    <a:pt x="418" y="728"/>
                  </a:cubicBezTo>
                  <a:cubicBezTo>
                    <a:pt x="418" y="728"/>
                    <a:pt x="418" y="728"/>
                    <a:pt x="418" y="728"/>
                  </a:cubicBezTo>
                  <a:cubicBezTo>
                    <a:pt x="418" y="728"/>
                    <a:pt x="417" y="729"/>
                    <a:pt x="416" y="729"/>
                  </a:cubicBezTo>
                  <a:cubicBezTo>
                    <a:pt x="416" y="729"/>
                    <a:pt x="416" y="729"/>
                    <a:pt x="416" y="729"/>
                  </a:cubicBezTo>
                  <a:cubicBezTo>
                    <a:pt x="416" y="729"/>
                    <a:pt x="416" y="729"/>
                    <a:pt x="416" y="729"/>
                  </a:cubicBezTo>
                  <a:close/>
                  <a:moveTo>
                    <a:pt x="198" y="721"/>
                  </a:moveTo>
                  <a:cubicBezTo>
                    <a:pt x="197" y="720"/>
                    <a:pt x="198" y="718"/>
                    <a:pt x="199" y="718"/>
                  </a:cubicBezTo>
                  <a:cubicBezTo>
                    <a:pt x="199" y="718"/>
                    <a:pt x="199" y="718"/>
                    <a:pt x="199" y="718"/>
                  </a:cubicBezTo>
                  <a:cubicBezTo>
                    <a:pt x="200" y="718"/>
                    <a:pt x="201" y="718"/>
                    <a:pt x="201" y="719"/>
                  </a:cubicBezTo>
                  <a:cubicBezTo>
                    <a:pt x="201" y="719"/>
                    <a:pt x="201" y="719"/>
                    <a:pt x="201" y="719"/>
                  </a:cubicBezTo>
                  <a:cubicBezTo>
                    <a:pt x="202" y="720"/>
                    <a:pt x="201" y="721"/>
                    <a:pt x="200" y="722"/>
                  </a:cubicBezTo>
                  <a:cubicBezTo>
                    <a:pt x="200" y="722"/>
                    <a:pt x="200" y="722"/>
                    <a:pt x="200" y="722"/>
                  </a:cubicBezTo>
                  <a:cubicBezTo>
                    <a:pt x="200" y="722"/>
                    <a:pt x="200" y="722"/>
                    <a:pt x="200" y="722"/>
                  </a:cubicBezTo>
                  <a:cubicBezTo>
                    <a:pt x="200" y="722"/>
                    <a:pt x="200" y="722"/>
                    <a:pt x="200" y="722"/>
                  </a:cubicBezTo>
                  <a:cubicBezTo>
                    <a:pt x="199" y="722"/>
                    <a:pt x="198" y="721"/>
                    <a:pt x="198" y="721"/>
                  </a:cubicBezTo>
                  <a:close/>
                  <a:moveTo>
                    <a:pt x="419" y="717"/>
                  </a:moveTo>
                  <a:cubicBezTo>
                    <a:pt x="418" y="717"/>
                    <a:pt x="418" y="716"/>
                    <a:pt x="418" y="715"/>
                  </a:cubicBezTo>
                  <a:cubicBezTo>
                    <a:pt x="418" y="715"/>
                    <a:pt x="418" y="715"/>
                    <a:pt x="418" y="715"/>
                  </a:cubicBezTo>
                  <a:cubicBezTo>
                    <a:pt x="419" y="714"/>
                    <a:pt x="420" y="713"/>
                    <a:pt x="421" y="714"/>
                  </a:cubicBezTo>
                  <a:cubicBezTo>
                    <a:pt x="421" y="714"/>
                    <a:pt x="421" y="714"/>
                    <a:pt x="421" y="714"/>
                  </a:cubicBezTo>
                  <a:cubicBezTo>
                    <a:pt x="422" y="714"/>
                    <a:pt x="422" y="715"/>
                    <a:pt x="422" y="716"/>
                  </a:cubicBezTo>
                  <a:cubicBezTo>
                    <a:pt x="422" y="716"/>
                    <a:pt x="422" y="716"/>
                    <a:pt x="422" y="716"/>
                  </a:cubicBezTo>
                  <a:cubicBezTo>
                    <a:pt x="422" y="717"/>
                    <a:pt x="421" y="717"/>
                    <a:pt x="420" y="717"/>
                  </a:cubicBezTo>
                  <a:cubicBezTo>
                    <a:pt x="420" y="717"/>
                    <a:pt x="420" y="717"/>
                    <a:pt x="420" y="717"/>
                  </a:cubicBezTo>
                  <a:cubicBezTo>
                    <a:pt x="420" y="717"/>
                    <a:pt x="420" y="717"/>
                    <a:pt x="419" y="717"/>
                  </a:cubicBezTo>
                  <a:close/>
                  <a:moveTo>
                    <a:pt x="194" y="709"/>
                  </a:moveTo>
                  <a:cubicBezTo>
                    <a:pt x="194" y="708"/>
                    <a:pt x="194" y="707"/>
                    <a:pt x="195" y="707"/>
                  </a:cubicBezTo>
                  <a:cubicBezTo>
                    <a:pt x="195" y="707"/>
                    <a:pt x="195" y="707"/>
                    <a:pt x="195" y="707"/>
                  </a:cubicBezTo>
                  <a:cubicBezTo>
                    <a:pt x="196" y="706"/>
                    <a:pt x="197" y="707"/>
                    <a:pt x="198" y="708"/>
                  </a:cubicBezTo>
                  <a:cubicBezTo>
                    <a:pt x="198" y="708"/>
                    <a:pt x="198" y="708"/>
                    <a:pt x="198" y="708"/>
                  </a:cubicBezTo>
                  <a:cubicBezTo>
                    <a:pt x="198" y="709"/>
                    <a:pt x="197" y="710"/>
                    <a:pt x="196" y="710"/>
                  </a:cubicBezTo>
                  <a:cubicBezTo>
                    <a:pt x="196" y="710"/>
                    <a:pt x="196" y="710"/>
                    <a:pt x="196" y="710"/>
                  </a:cubicBezTo>
                  <a:cubicBezTo>
                    <a:pt x="196" y="711"/>
                    <a:pt x="196" y="711"/>
                    <a:pt x="196" y="711"/>
                  </a:cubicBezTo>
                  <a:cubicBezTo>
                    <a:pt x="196" y="711"/>
                    <a:pt x="196" y="711"/>
                    <a:pt x="196" y="711"/>
                  </a:cubicBezTo>
                  <a:cubicBezTo>
                    <a:pt x="195" y="711"/>
                    <a:pt x="194" y="710"/>
                    <a:pt x="194" y="709"/>
                  </a:cubicBezTo>
                  <a:close/>
                  <a:moveTo>
                    <a:pt x="423" y="706"/>
                  </a:moveTo>
                  <a:cubicBezTo>
                    <a:pt x="422" y="706"/>
                    <a:pt x="422" y="705"/>
                    <a:pt x="422" y="703"/>
                  </a:cubicBezTo>
                  <a:cubicBezTo>
                    <a:pt x="422" y="703"/>
                    <a:pt x="422" y="703"/>
                    <a:pt x="422" y="703"/>
                  </a:cubicBezTo>
                  <a:cubicBezTo>
                    <a:pt x="422" y="702"/>
                    <a:pt x="423" y="702"/>
                    <a:pt x="424" y="702"/>
                  </a:cubicBezTo>
                  <a:cubicBezTo>
                    <a:pt x="424" y="702"/>
                    <a:pt x="424" y="702"/>
                    <a:pt x="424" y="702"/>
                  </a:cubicBezTo>
                  <a:cubicBezTo>
                    <a:pt x="426" y="703"/>
                    <a:pt x="426" y="704"/>
                    <a:pt x="426" y="705"/>
                  </a:cubicBezTo>
                  <a:cubicBezTo>
                    <a:pt x="426" y="705"/>
                    <a:pt x="426" y="705"/>
                    <a:pt x="426" y="705"/>
                  </a:cubicBezTo>
                  <a:cubicBezTo>
                    <a:pt x="425" y="706"/>
                    <a:pt x="425" y="706"/>
                    <a:pt x="424" y="706"/>
                  </a:cubicBezTo>
                  <a:cubicBezTo>
                    <a:pt x="424" y="706"/>
                    <a:pt x="424" y="706"/>
                    <a:pt x="424" y="706"/>
                  </a:cubicBezTo>
                  <a:cubicBezTo>
                    <a:pt x="424" y="706"/>
                    <a:pt x="423" y="706"/>
                    <a:pt x="423" y="706"/>
                  </a:cubicBezTo>
                  <a:close/>
                  <a:moveTo>
                    <a:pt x="190" y="698"/>
                  </a:moveTo>
                  <a:cubicBezTo>
                    <a:pt x="190" y="697"/>
                    <a:pt x="190" y="696"/>
                    <a:pt x="191" y="695"/>
                  </a:cubicBezTo>
                  <a:cubicBezTo>
                    <a:pt x="191" y="695"/>
                    <a:pt x="191" y="695"/>
                    <a:pt x="191" y="695"/>
                  </a:cubicBezTo>
                  <a:cubicBezTo>
                    <a:pt x="192" y="695"/>
                    <a:pt x="194" y="695"/>
                    <a:pt x="194" y="697"/>
                  </a:cubicBezTo>
                  <a:cubicBezTo>
                    <a:pt x="194" y="697"/>
                    <a:pt x="194" y="697"/>
                    <a:pt x="194" y="697"/>
                  </a:cubicBezTo>
                  <a:cubicBezTo>
                    <a:pt x="194" y="698"/>
                    <a:pt x="194" y="699"/>
                    <a:pt x="193" y="699"/>
                  </a:cubicBezTo>
                  <a:cubicBezTo>
                    <a:pt x="193" y="699"/>
                    <a:pt x="193" y="699"/>
                    <a:pt x="193" y="699"/>
                  </a:cubicBezTo>
                  <a:cubicBezTo>
                    <a:pt x="192" y="699"/>
                    <a:pt x="192" y="699"/>
                    <a:pt x="192" y="699"/>
                  </a:cubicBezTo>
                  <a:cubicBezTo>
                    <a:pt x="192" y="699"/>
                    <a:pt x="192" y="699"/>
                    <a:pt x="192" y="699"/>
                  </a:cubicBezTo>
                  <a:cubicBezTo>
                    <a:pt x="191" y="699"/>
                    <a:pt x="190" y="699"/>
                    <a:pt x="190" y="698"/>
                  </a:cubicBezTo>
                  <a:close/>
                  <a:moveTo>
                    <a:pt x="427" y="695"/>
                  </a:moveTo>
                  <a:cubicBezTo>
                    <a:pt x="426" y="694"/>
                    <a:pt x="425" y="693"/>
                    <a:pt x="426" y="692"/>
                  </a:cubicBezTo>
                  <a:cubicBezTo>
                    <a:pt x="426" y="692"/>
                    <a:pt x="426" y="692"/>
                    <a:pt x="426" y="692"/>
                  </a:cubicBezTo>
                  <a:cubicBezTo>
                    <a:pt x="426" y="691"/>
                    <a:pt x="427" y="690"/>
                    <a:pt x="428" y="691"/>
                  </a:cubicBezTo>
                  <a:cubicBezTo>
                    <a:pt x="428" y="691"/>
                    <a:pt x="428" y="691"/>
                    <a:pt x="428" y="691"/>
                  </a:cubicBezTo>
                  <a:cubicBezTo>
                    <a:pt x="429" y="691"/>
                    <a:pt x="430" y="692"/>
                    <a:pt x="430" y="693"/>
                  </a:cubicBezTo>
                  <a:cubicBezTo>
                    <a:pt x="430" y="693"/>
                    <a:pt x="430" y="693"/>
                    <a:pt x="430" y="693"/>
                  </a:cubicBezTo>
                  <a:cubicBezTo>
                    <a:pt x="429" y="694"/>
                    <a:pt x="428" y="695"/>
                    <a:pt x="428" y="695"/>
                  </a:cubicBezTo>
                  <a:cubicBezTo>
                    <a:pt x="428" y="695"/>
                    <a:pt x="428" y="695"/>
                    <a:pt x="428" y="695"/>
                  </a:cubicBezTo>
                  <a:cubicBezTo>
                    <a:pt x="427" y="695"/>
                    <a:pt x="427" y="695"/>
                    <a:pt x="427" y="695"/>
                  </a:cubicBezTo>
                  <a:close/>
                  <a:moveTo>
                    <a:pt x="186" y="686"/>
                  </a:moveTo>
                  <a:cubicBezTo>
                    <a:pt x="186" y="685"/>
                    <a:pt x="187" y="684"/>
                    <a:pt x="188" y="684"/>
                  </a:cubicBezTo>
                  <a:cubicBezTo>
                    <a:pt x="188" y="684"/>
                    <a:pt x="188" y="684"/>
                    <a:pt x="188" y="684"/>
                  </a:cubicBezTo>
                  <a:cubicBezTo>
                    <a:pt x="189" y="684"/>
                    <a:pt x="190" y="684"/>
                    <a:pt x="190" y="685"/>
                  </a:cubicBezTo>
                  <a:cubicBezTo>
                    <a:pt x="190" y="685"/>
                    <a:pt x="190" y="685"/>
                    <a:pt x="190" y="685"/>
                  </a:cubicBezTo>
                  <a:cubicBezTo>
                    <a:pt x="190" y="686"/>
                    <a:pt x="190" y="687"/>
                    <a:pt x="189" y="688"/>
                  </a:cubicBezTo>
                  <a:cubicBezTo>
                    <a:pt x="189" y="688"/>
                    <a:pt x="189" y="688"/>
                    <a:pt x="189" y="688"/>
                  </a:cubicBezTo>
                  <a:cubicBezTo>
                    <a:pt x="189" y="688"/>
                    <a:pt x="188" y="688"/>
                    <a:pt x="188" y="688"/>
                  </a:cubicBezTo>
                  <a:cubicBezTo>
                    <a:pt x="188" y="688"/>
                    <a:pt x="188" y="688"/>
                    <a:pt x="188" y="688"/>
                  </a:cubicBezTo>
                  <a:cubicBezTo>
                    <a:pt x="187" y="688"/>
                    <a:pt x="187" y="687"/>
                    <a:pt x="186" y="686"/>
                  </a:cubicBezTo>
                  <a:close/>
                  <a:moveTo>
                    <a:pt x="431" y="683"/>
                  </a:moveTo>
                  <a:cubicBezTo>
                    <a:pt x="430" y="683"/>
                    <a:pt x="429" y="682"/>
                    <a:pt x="430" y="681"/>
                  </a:cubicBezTo>
                  <a:cubicBezTo>
                    <a:pt x="430" y="681"/>
                    <a:pt x="430" y="681"/>
                    <a:pt x="430" y="681"/>
                  </a:cubicBezTo>
                  <a:cubicBezTo>
                    <a:pt x="430" y="680"/>
                    <a:pt x="431" y="679"/>
                    <a:pt x="432" y="679"/>
                  </a:cubicBezTo>
                  <a:cubicBezTo>
                    <a:pt x="432" y="679"/>
                    <a:pt x="432" y="679"/>
                    <a:pt x="432" y="679"/>
                  </a:cubicBezTo>
                  <a:cubicBezTo>
                    <a:pt x="433" y="680"/>
                    <a:pt x="434" y="681"/>
                    <a:pt x="433" y="682"/>
                  </a:cubicBezTo>
                  <a:cubicBezTo>
                    <a:pt x="433" y="682"/>
                    <a:pt x="433" y="682"/>
                    <a:pt x="433" y="682"/>
                  </a:cubicBezTo>
                  <a:cubicBezTo>
                    <a:pt x="433" y="683"/>
                    <a:pt x="432" y="683"/>
                    <a:pt x="431" y="683"/>
                  </a:cubicBezTo>
                  <a:cubicBezTo>
                    <a:pt x="431" y="683"/>
                    <a:pt x="431" y="683"/>
                    <a:pt x="431" y="683"/>
                  </a:cubicBezTo>
                  <a:cubicBezTo>
                    <a:pt x="431" y="683"/>
                    <a:pt x="431" y="683"/>
                    <a:pt x="431" y="683"/>
                  </a:cubicBezTo>
                  <a:close/>
                  <a:moveTo>
                    <a:pt x="182" y="675"/>
                  </a:moveTo>
                  <a:cubicBezTo>
                    <a:pt x="182" y="674"/>
                    <a:pt x="183" y="673"/>
                    <a:pt x="184" y="673"/>
                  </a:cubicBezTo>
                  <a:cubicBezTo>
                    <a:pt x="184" y="673"/>
                    <a:pt x="184" y="673"/>
                    <a:pt x="184" y="673"/>
                  </a:cubicBezTo>
                  <a:cubicBezTo>
                    <a:pt x="185" y="672"/>
                    <a:pt x="186" y="673"/>
                    <a:pt x="186" y="674"/>
                  </a:cubicBezTo>
                  <a:cubicBezTo>
                    <a:pt x="186" y="674"/>
                    <a:pt x="186" y="674"/>
                    <a:pt x="186" y="674"/>
                  </a:cubicBezTo>
                  <a:cubicBezTo>
                    <a:pt x="187" y="675"/>
                    <a:pt x="186" y="676"/>
                    <a:pt x="185" y="676"/>
                  </a:cubicBezTo>
                  <a:cubicBezTo>
                    <a:pt x="185" y="676"/>
                    <a:pt x="185" y="676"/>
                    <a:pt x="185" y="676"/>
                  </a:cubicBezTo>
                  <a:cubicBezTo>
                    <a:pt x="185" y="676"/>
                    <a:pt x="185" y="676"/>
                    <a:pt x="184" y="676"/>
                  </a:cubicBezTo>
                  <a:cubicBezTo>
                    <a:pt x="184" y="676"/>
                    <a:pt x="184" y="676"/>
                    <a:pt x="184" y="676"/>
                  </a:cubicBezTo>
                  <a:cubicBezTo>
                    <a:pt x="184" y="676"/>
                    <a:pt x="183" y="676"/>
                    <a:pt x="182" y="675"/>
                  </a:cubicBezTo>
                  <a:close/>
                  <a:moveTo>
                    <a:pt x="435" y="672"/>
                  </a:moveTo>
                  <a:cubicBezTo>
                    <a:pt x="434" y="671"/>
                    <a:pt x="433" y="670"/>
                    <a:pt x="433" y="669"/>
                  </a:cubicBezTo>
                  <a:cubicBezTo>
                    <a:pt x="433" y="669"/>
                    <a:pt x="433" y="669"/>
                    <a:pt x="433" y="669"/>
                  </a:cubicBezTo>
                  <a:cubicBezTo>
                    <a:pt x="434" y="668"/>
                    <a:pt x="435" y="668"/>
                    <a:pt x="436" y="668"/>
                  </a:cubicBezTo>
                  <a:cubicBezTo>
                    <a:pt x="436" y="668"/>
                    <a:pt x="436" y="668"/>
                    <a:pt x="436" y="668"/>
                  </a:cubicBezTo>
                  <a:cubicBezTo>
                    <a:pt x="437" y="668"/>
                    <a:pt x="437" y="670"/>
                    <a:pt x="437" y="671"/>
                  </a:cubicBezTo>
                  <a:cubicBezTo>
                    <a:pt x="437" y="671"/>
                    <a:pt x="437" y="671"/>
                    <a:pt x="437" y="671"/>
                  </a:cubicBezTo>
                  <a:cubicBezTo>
                    <a:pt x="437" y="671"/>
                    <a:pt x="436" y="672"/>
                    <a:pt x="435" y="672"/>
                  </a:cubicBezTo>
                  <a:cubicBezTo>
                    <a:pt x="435" y="672"/>
                    <a:pt x="435" y="672"/>
                    <a:pt x="435" y="672"/>
                  </a:cubicBezTo>
                  <a:cubicBezTo>
                    <a:pt x="435" y="672"/>
                    <a:pt x="435" y="672"/>
                    <a:pt x="435" y="672"/>
                  </a:cubicBezTo>
                  <a:close/>
                  <a:moveTo>
                    <a:pt x="179" y="664"/>
                  </a:moveTo>
                  <a:cubicBezTo>
                    <a:pt x="178" y="663"/>
                    <a:pt x="179" y="661"/>
                    <a:pt x="180" y="661"/>
                  </a:cubicBezTo>
                  <a:cubicBezTo>
                    <a:pt x="180" y="661"/>
                    <a:pt x="180" y="661"/>
                    <a:pt x="180" y="661"/>
                  </a:cubicBezTo>
                  <a:cubicBezTo>
                    <a:pt x="181" y="661"/>
                    <a:pt x="182" y="661"/>
                    <a:pt x="183" y="662"/>
                  </a:cubicBezTo>
                  <a:cubicBezTo>
                    <a:pt x="183" y="662"/>
                    <a:pt x="183" y="662"/>
                    <a:pt x="183" y="662"/>
                  </a:cubicBezTo>
                  <a:cubicBezTo>
                    <a:pt x="183" y="663"/>
                    <a:pt x="182" y="665"/>
                    <a:pt x="181" y="665"/>
                  </a:cubicBezTo>
                  <a:cubicBezTo>
                    <a:pt x="181" y="665"/>
                    <a:pt x="181" y="665"/>
                    <a:pt x="181" y="665"/>
                  </a:cubicBezTo>
                  <a:cubicBezTo>
                    <a:pt x="181" y="665"/>
                    <a:pt x="181" y="665"/>
                    <a:pt x="181" y="665"/>
                  </a:cubicBezTo>
                  <a:cubicBezTo>
                    <a:pt x="181" y="665"/>
                    <a:pt x="181" y="665"/>
                    <a:pt x="181" y="665"/>
                  </a:cubicBezTo>
                  <a:cubicBezTo>
                    <a:pt x="180" y="665"/>
                    <a:pt x="179" y="664"/>
                    <a:pt x="179" y="664"/>
                  </a:cubicBezTo>
                  <a:close/>
                  <a:moveTo>
                    <a:pt x="438" y="660"/>
                  </a:moveTo>
                  <a:cubicBezTo>
                    <a:pt x="437" y="660"/>
                    <a:pt x="437" y="659"/>
                    <a:pt x="437" y="658"/>
                  </a:cubicBezTo>
                  <a:cubicBezTo>
                    <a:pt x="437" y="658"/>
                    <a:pt x="437" y="658"/>
                    <a:pt x="437" y="658"/>
                  </a:cubicBezTo>
                  <a:cubicBezTo>
                    <a:pt x="437" y="657"/>
                    <a:pt x="439" y="656"/>
                    <a:pt x="440" y="657"/>
                  </a:cubicBezTo>
                  <a:cubicBezTo>
                    <a:pt x="440" y="657"/>
                    <a:pt x="440" y="657"/>
                    <a:pt x="440" y="657"/>
                  </a:cubicBezTo>
                  <a:cubicBezTo>
                    <a:pt x="441" y="657"/>
                    <a:pt x="441" y="658"/>
                    <a:pt x="441" y="659"/>
                  </a:cubicBezTo>
                  <a:cubicBezTo>
                    <a:pt x="441" y="659"/>
                    <a:pt x="441" y="659"/>
                    <a:pt x="441" y="659"/>
                  </a:cubicBezTo>
                  <a:cubicBezTo>
                    <a:pt x="441" y="660"/>
                    <a:pt x="440" y="661"/>
                    <a:pt x="439" y="661"/>
                  </a:cubicBezTo>
                  <a:cubicBezTo>
                    <a:pt x="439" y="661"/>
                    <a:pt x="439" y="661"/>
                    <a:pt x="439" y="661"/>
                  </a:cubicBezTo>
                  <a:cubicBezTo>
                    <a:pt x="439" y="661"/>
                    <a:pt x="439" y="661"/>
                    <a:pt x="438" y="660"/>
                  </a:cubicBezTo>
                  <a:close/>
                  <a:moveTo>
                    <a:pt x="175" y="652"/>
                  </a:moveTo>
                  <a:cubicBezTo>
                    <a:pt x="175" y="651"/>
                    <a:pt x="175" y="650"/>
                    <a:pt x="176" y="650"/>
                  </a:cubicBezTo>
                  <a:cubicBezTo>
                    <a:pt x="176" y="650"/>
                    <a:pt x="176" y="650"/>
                    <a:pt x="176" y="650"/>
                  </a:cubicBezTo>
                  <a:cubicBezTo>
                    <a:pt x="177" y="649"/>
                    <a:pt x="178" y="650"/>
                    <a:pt x="179" y="651"/>
                  </a:cubicBezTo>
                  <a:cubicBezTo>
                    <a:pt x="179" y="651"/>
                    <a:pt x="179" y="651"/>
                    <a:pt x="179" y="651"/>
                  </a:cubicBezTo>
                  <a:cubicBezTo>
                    <a:pt x="179" y="652"/>
                    <a:pt x="178" y="653"/>
                    <a:pt x="177" y="654"/>
                  </a:cubicBezTo>
                  <a:cubicBezTo>
                    <a:pt x="177" y="654"/>
                    <a:pt x="177" y="654"/>
                    <a:pt x="177" y="654"/>
                  </a:cubicBezTo>
                  <a:cubicBezTo>
                    <a:pt x="177" y="654"/>
                    <a:pt x="177" y="654"/>
                    <a:pt x="177" y="654"/>
                  </a:cubicBezTo>
                  <a:cubicBezTo>
                    <a:pt x="177" y="654"/>
                    <a:pt x="177" y="654"/>
                    <a:pt x="177" y="654"/>
                  </a:cubicBezTo>
                  <a:cubicBezTo>
                    <a:pt x="176" y="654"/>
                    <a:pt x="175" y="653"/>
                    <a:pt x="175" y="652"/>
                  </a:cubicBezTo>
                  <a:close/>
                  <a:moveTo>
                    <a:pt x="442" y="649"/>
                  </a:moveTo>
                  <a:cubicBezTo>
                    <a:pt x="441" y="649"/>
                    <a:pt x="441" y="648"/>
                    <a:pt x="441" y="647"/>
                  </a:cubicBezTo>
                  <a:cubicBezTo>
                    <a:pt x="441" y="647"/>
                    <a:pt x="441" y="647"/>
                    <a:pt x="441" y="647"/>
                  </a:cubicBezTo>
                  <a:cubicBezTo>
                    <a:pt x="441" y="646"/>
                    <a:pt x="442" y="645"/>
                    <a:pt x="443" y="645"/>
                  </a:cubicBezTo>
                  <a:cubicBezTo>
                    <a:pt x="443" y="645"/>
                    <a:pt x="443" y="645"/>
                    <a:pt x="443" y="645"/>
                  </a:cubicBezTo>
                  <a:cubicBezTo>
                    <a:pt x="444" y="646"/>
                    <a:pt x="445" y="647"/>
                    <a:pt x="445" y="648"/>
                  </a:cubicBezTo>
                  <a:cubicBezTo>
                    <a:pt x="445" y="648"/>
                    <a:pt x="445" y="648"/>
                    <a:pt x="445" y="648"/>
                  </a:cubicBezTo>
                  <a:cubicBezTo>
                    <a:pt x="444" y="649"/>
                    <a:pt x="444" y="649"/>
                    <a:pt x="443" y="649"/>
                  </a:cubicBezTo>
                  <a:cubicBezTo>
                    <a:pt x="443" y="649"/>
                    <a:pt x="443" y="649"/>
                    <a:pt x="443" y="649"/>
                  </a:cubicBezTo>
                  <a:cubicBezTo>
                    <a:pt x="443" y="649"/>
                    <a:pt x="442" y="649"/>
                    <a:pt x="442" y="649"/>
                  </a:cubicBezTo>
                  <a:close/>
                  <a:moveTo>
                    <a:pt x="171" y="641"/>
                  </a:moveTo>
                  <a:cubicBezTo>
                    <a:pt x="171" y="640"/>
                    <a:pt x="171" y="639"/>
                    <a:pt x="172" y="638"/>
                  </a:cubicBezTo>
                  <a:cubicBezTo>
                    <a:pt x="172" y="638"/>
                    <a:pt x="172" y="638"/>
                    <a:pt x="172" y="638"/>
                  </a:cubicBezTo>
                  <a:cubicBezTo>
                    <a:pt x="173" y="638"/>
                    <a:pt x="175" y="639"/>
                    <a:pt x="175" y="640"/>
                  </a:cubicBezTo>
                  <a:cubicBezTo>
                    <a:pt x="175" y="640"/>
                    <a:pt x="175" y="640"/>
                    <a:pt x="175" y="640"/>
                  </a:cubicBezTo>
                  <a:cubicBezTo>
                    <a:pt x="175" y="641"/>
                    <a:pt x="175" y="642"/>
                    <a:pt x="174" y="642"/>
                  </a:cubicBezTo>
                  <a:cubicBezTo>
                    <a:pt x="174" y="642"/>
                    <a:pt x="174" y="642"/>
                    <a:pt x="174" y="642"/>
                  </a:cubicBezTo>
                  <a:cubicBezTo>
                    <a:pt x="173" y="642"/>
                    <a:pt x="173" y="642"/>
                    <a:pt x="173" y="642"/>
                  </a:cubicBezTo>
                  <a:cubicBezTo>
                    <a:pt x="173" y="642"/>
                    <a:pt x="173" y="642"/>
                    <a:pt x="173" y="642"/>
                  </a:cubicBezTo>
                  <a:cubicBezTo>
                    <a:pt x="172" y="642"/>
                    <a:pt x="171" y="642"/>
                    <a:pt x="171" y="641"/>
                  </a:cubicBezTo>
                  <a:close/>
                  <a:moveTo>
                    <a:pt x="446" y="638"/>
                  </a:moveTo>
                  <a:cubicBezTo>
                    <a:pt x="445" y="637"/>
                    <a:pt x="444" y="636"/>
                    <a:pt x="445" y="635"/>
                  </a:cubicBezTo>
                  <a:cubicBezTo>
                    <a:pt x="445" y="635"/>
                    <a:pt x="445" y="635"/>
                    <a:pt x="445" y="635"/>
                  </a:cubicBezTo>
                  <a:cubicBezTo>
                    <a:pt x="445" y="634"/>
                    <a:pt x="446" y="634"/>
                    <a:pt x="447" y="634"/>
                  </a:cubicBezTo>
                  <a:cubicBezTo>
                    <a:pt x="447" y="634"/>
                    <a:pt x="447" y="634"/>
                    <a:pt x="447" y="634"/>
                  </a:cubicBezTo>
                  <a:cubicBezTo>
                    <a:pt x="448" y="634"/>
                    <a:pt x="449" y="635"/>
                    <a:pt x="448" y="636"/>
                  </a:cubicBezTo>
                  <a:cubicBezTo>
                    <a:pt x="448" y="636"/>
                    <a:pt x="448" y="636"/>
                    <a:pt x="448" y="636"/>
                  </a:cubicBezTo>
                  <a:cubicBezTo>
                    <a:pt x="448" y="637"/>
                    <a:pt x="447" y="638"/>
                    <a:pt x="447" y="638"/>
                  </a:cubicBezTo>
                  <a:cubicBezTo>
                    <a:pt x="447" y="638"/>
                    <a:pt x="447" y="638"/>
                    <a:pt x="447" y="638"/>
                  </a:cubicBezTo>
                  <a:cubicBezTo>
                    <a:pt x="446" y="638"/>
                    <a:pt x="446" y="638"/>
                    <a:pt x="446" y="638"/>
                  </a:cubicBezTo>
                  <a:close/>
                  <a:moveTo>
                    <a:pt x="167" y="629"/>
                  </a:moveTo>
                  <a:cubicBezTo>
                    <a:pt x="167" y="628"/>
                    <a:pt x="168" y="627"/>
                    <a:pt x="169" y="627"/>
                  </a:cubicBezTo>
                  <a:cubicBezTo>
                    <a:pt x="169" y="627"/>
                    <a:pt x="169" y="627"/>
                    <a:pt x="169" y="627"/>
                  </a:cubicBezTo>
                  <a:cubicBezTo>
                    <a:pt x="170" y="627"/>
                    <a:pt x="171" y="627"/>
                    <a:pt x="171" y="628"/>
                  </a:cubicBezTo>
                  <a:cubicBezTo>
                    <a:pt x="171" y="628"/>
                    <a:pt x="171" y="628"/>
                    <a:pt x="171" y="628"/>
                  </a:cubicBezTo>
                  <a:cubicBezTo>
                    <a:pt x="171" y="629"/>
                    <a:pt x="171" y="630"/>
                    <a:pt x="170" y="631"/>
                  </a:cubicBezTo>
                  <a:cubicBezTo>
                    <a:pt x="170" y="631"/>
                    <a:pt x="170" y="631"/>
                    <a:pt x="170" y="631"/>
                  </a:cubicBezTo>
                  <a:cubicBezTo>
                    <a:pt x="170" y="631"/>
                    <a:pt x="169" y="631"/>
                    <a:pt x="169" y="631"/>
                  </a:cubicBezTo>
                  <a:cubicBezTo>
                    <a:pt x="169" y="631"/>
                    <a:pt x="169" y="631"/>
                    <a:pt x="169" y="631"/>
                  </a:cubicBezTo>
                  <a:cubicBezTo>
                    <a:pt x="168" y="631"/>
                    <a:pt x="168" y="630"/>
                    <a:pt x="167" y="629"/>
                  </a:cubicBezTo>
                  <a:close/>
                  <a:moveTo>
                    <a:pt x="450" y="626"/>
                  </a:moveTo>
                  <a:cubicBezTo>
                    <a:pt x="449" y="626"/>
                    <a:pt x="448" y="625"/>
                    <a:pt x="448" y="624"/>
                  </a:cubicBezTo>
                  <a:cubicBezTo>
                    <a:pt x="448" y="624"/>
                    <a:pt x="448" y="624"/>
                    <a:pt x="448" y="624"/>
                  </a:cubicBezTo>
                  <a:cubicBezTo>
                    <a:pt x="449" y="623"/>
                    <a:pt x="450" y="622"/>
                    <a:pt x="451" y="623"/>
                  </a:cubicBezTo>
                  <a:cubicBezTo>
                    <a:pt x="451" y="623"/>
                    <a:pt x="451" y="623"/>
                    <a:pt x="451" y="623"/>
                  </a:cubicBezTo>
                  <a:cubicBezTo>
                    <a:pt x="452" y="623"/>
                    <a:pt x="453" y="624"/>
                    <a:pt x="452" y="625"/>
                  </a:cubicBezTo>
                  <a:cubicBezTo>
                    <a:pt x="452" y="625"/>
                    <a:pt x="452" y="625"/>
                    <a:pt x="452" y="625"/>
                  </a:cubicBezTo>
                  <a:cubicBezTo>
                    <a:pt x="452" y="626"/>
                    <a:pt x="451" y="626"/>
                    <a:pt x="450" y="626"/>
                  </a:cubicBezTo>
                  <a:cubicBezTo>
                    <a:pt x="450" y="626"/>
                    <a:pt x="450" y="626"/>
                    <a:pt x="450" y="626"/>
                  </a:cubicBezTo>
                  <a:cubicBezTo>
                    <a:pt x="450" y="626"/>
                    <a:pt x="450" y="626"/>
                    <a:pt x="450" y="626"/>
                  </a:cubicBezTo>
                  <a:close/>
                  <a:moveTo>
                    <a:pt x="164" y="618"/>
                  </a:moveTo>
                  <a:cubicBezTo>
                    <a:pt x="163" y="617"/>
                    <a:pt x="164" y="616"/>
                    <a:pt x="165" y="616"/>
                  </a:cubicBezTo>
                  <a:cubicBezTo>
                    <a:pt x="165" y="616"/>
                    <a:pt x="165" y="616"/>
                    <a:pt x="165" y="616"/>
                  </a:cubicBezTo>
                  <a:cubicBezTo>
                    <a:pt x="166" y="615"/>
                    <a:pt x="167" y="616"/>
                    <a:pt x="167" y="617"/>
                  </a:cubicBezTo>
                  <a:cubicBezTo>
                    <a:pt x="167" y="617"/>
                    <a:pt x="167" y="617"/>
                    <a:pt x="167" y="617"/>
                  </a:cubicBezTo>
                  <a:cubicBezTo>
                    <a:pt x="168" y="618"/>
                    <a:pt x="167" y="619"/>
                    <a:pt x="166" y="619"/>
                  </a:cubicBezTo>
                  <a:cubicBezTo>
                    <a:pt x="166" y="619"/>
                    <a:pt x="166" y="619"/>
                    <a:pt x="166" y="619"/>
                  </a:cubicBezTo>
                  <a:cubicBezTo>
                    <a:pt x="166" y="619"/>
                    <a:pt x="166" y="619"/>
                    <a:pt x="165" y="619"/>
                  </a:cubicBezTo>
                  <a:cubicBezTo>
                    <a:pt x="165" y="619"/>
                    <a:pt x="165" y="619"/>
                    <a:pt x="165" y="619"/>
                  </a:cubicBezTo>
                  <a:cubicBezTo>
                    <a:pt x="165" y="619"/>
                    <a:pt x="164" y="619"/>
                    <a:pt x="164" y="618"/>
                  </a:cubicBezTo>
                  <a:close/>
                  <a:moveTo>
                    <a:pt x="454" y="615"/>
                  </a:moveTo>
                  <a:cubicBezTo>
                    <a:pt x="452" y="615"/>
                    <a:pt x="452" y="613"/>
                    <a:pt x="452" y="612"/>
                  </a:cubicBezTo>
                  <a:cubicBezTo>
                    <a:pt x="452" y="612"/>
                    <a:pt x="452" y="612"/>
                    <a:pt x="452" y="612"/>
                  </a:cubicBezTo>
                  <a:cubicBezTo>
                    <a:pt x="453" y="611"/>
                    <a:pt x="454" y="611"/>
                    <a:pt x="455" y="611"/>
                  </a:cubicBezTo>
                  <a:cubicBezTo>
                    <a:pt x="455" y="611"/>
                    <a:pt x="455" y="611"/>
                    <a:pt x="455" y="611"/>
                  </a:cubicBezTo>
                  <a:cubicBezTo>
                    <a:pt x="456" y="611"/>
                    <a:pt x="456" y="613"/>
                    <a:pt x="456" y="614"/>
                  </a:cubicBezTo>
                  <a:cubicBezTo>
                    <a:pt x="456" y="614"/>
                    <a:pt x="456" y="614"/>
                    <a:pt x="456" y="614"/>
                  </a:cubicBezTo>
                  <a:cubicBezTo>
                    <a:pt x="456" y="614"/>
                    <a:pt x="455" y="615"/>
                    <a:pt x="454" y="615"/>
                  </a:cubicBezTo>
                  <a:cubicBezTo>
                    <a:pt x="454" y="615"/>
                    <a:pt x="454" y="615"/>
                    <a:pt x="454" y="615"/>
                  </a:cubicBezTo>
                  <a:cubicBezTo>
                    <a:pt x="454" y="615"/>
                    <a:pt x="454" y="615"/>
                    <a:pt x="454" y="615"/>
                  </a:cubicBezTo>
                  <a:close/>
                  <a:moveTo>
                    <a:pt x="160" y="607"/>
                  </a:moveTo>
                  <a:cubicBezTo>
                    <a:pt x="159" y="606"/>
                    <a:pt x="160" y="605"/>
                    <a:pt x="161" y="604"/>
                  </a:cubicBezTo>
                  <a:cubicBezTo>
                    <a:pt x="161" y="604"/>
                    <a:pt x="161" y="604"/>
                    <a:pt x="161" y="604"/>
                  </a:cubicBezTo>
                  <a:cubicBezTo>
                    <a:pt x="162" y="604"/>
                    <a:pt x="163" y="604"/>
                    <a:pt x="164" y="605"/>
                  </a:cubicBezTo>
                  <a:cubicBezTo>
                    <a:pt x="164" y="605"/>
                    <a:pt x="164" y="605"/>
                    <a:pt x="164" y="605"/>
                  </a:cubicBezTo>
                  <a:cubicBezTo>
                    <a:pt x="164" y="606"/>
                    <a:pt x="163" y="608"/>
                    <a:pt x="162" y="608"/>
                  </a:cubicBezTo>
                  <a:cubicBezTo>
                    <a:pt x="162" y="608"/>
                    <a:pt x="162" y="608"/>
                    <a:pt x="162" y="608"/>
                  </a:cubicBezTo>
                  <a:cubicBezTo>
                    <a:pt x="162" y="608"/>
                    <a:pt x="162" y="608"/>
                    <a:pt x="162" y="608"/>
                  </a:cubicBezTo>
                  <a:cubicBezTo>
                    <a:pt x="162" y="608"/>
                    <a:pt x="162" y="608"/>
                    <a:pt x="162" y="608"/>
                  </a:cubicBezTo>
                  <a:cubicBezTo>
                    <a:pt x="161" y="608"/>
                    <a:pt x="160" y="608"/>
                    <a:pt x="160" y="607"/>
                  </a:cubicBezTo>
                  <a:close/>
                  <a:moveTo>
                    <a:pt x="457" y="604"/>
                  </a:moveTo>
                  <a:cubicBezTo>
                    <a:pt x="456" y="603"/>
                    <a:pt x="456" y="602"/>
                    <a:pt x="456" y="601"/>
                  </a:cubicBezTo>
                  <a:cubicBezTo>
                    <a:pt x="456" y="601"/>
                    <a:pt x="456" y="601"/>
                    <a:pt x="456" y="601"/>
                  </a:cubicBezTo>
                  <a:cubicBezTo>
                    <a:pt x="456" y="600"/>
                    <a:pt x="458" y="599"/>
                    <a:pt x="459" y="600"/>
                  </a:cubicBezTo>
                  <a:cubicBezTo>
                    <a:pt x="459" y="600"/>
                    <a:pt x="459" y="600"/>
                    <a:pt x="459" y="600"/>
                  </a:cubicBezTo>
                  <a:cubicBezTo>
                    <a:pt x="460" y="600"/>
                    <a:pt x="460" y="601"/>
                    <a:pt x="460" y="602"/>
                  </a:cubicBezTo>
                  <a:cubicBezTo>
                    <a:pt x="460" y="602"/>
                    <a:pt x="460" y="602"/>
                    <a:pt x="460" y="602"/>
                  </a:cubicBezTo>
                  <a:cubicBezTo>
                    <a:pt x="460" y="603"/>
                    <a:pt x="459" y="604"/>
                    <a:pt x="458" y="604"/>
                  </a:cubicBezTo>
                  <a:cubicBezTo>
                    <a:pt x="458" y="604"/>
                    <a:pt x="458" y="604"/>
                    <a:pt x="458" y="604"/>
                  </a:cubicBezTo>
                  <a:cubicBezTo>
                    <a:pt x="458" y="604"/>
                    <a:pt x="458" y="604"/>
                    <a:pt x="457" y="604"/>
                  </a:cubicBezTo>
                  <a:close/>
                  <a:moveTo>
                    <a:pt x="156" y="595"/>
                  </a:moveTo>
                  <a:cubicBezTo>
                    <a:pt x="156" y="594"/>
                    <a:pt x="156" y="593"/>
                    <a:pt x="157" y="593"/>
                  </a:cubicBezTo>
                  <a:cubicBezTo>
                    <a:pt x="157" y="593"/>
                    <a:pt x="157" y="593"/>
                    <a:pt x="157" y="593"/>
                  </a:cubicBezTo>
                  <a:cubicBezTo>
                    <a:pt x="158" y="592"/>
                    <a:pt x="159" y="593"/>
                    <a:pt x="160" y="594"/>
                  </a:cubicBezTo>
                  <a:cubicBezTo>
                    <a:pt x="160" y="594"/>
                    <a:pt x="160" y="594"/>
                    <a:pt x="160" y="594"/>
                  </a:cubicBezTo>
                  <a:cubicBezTo>
                    <a:pt x="160" y="595"/>
                    <a:pt x="160" y="596"/>
                    <a:pt x="159" y="597"/>
                  </a:cubicBezTo>
                  <a:cubicBezTo>
                    <a:pt x="159" y="597"/>
                    <a:pt x="159" y="597"/>
                    <a:pt x="159" y="597"/>
                  </a:cubicBezTo>
                  <a:cubicBezTo>
                    <a:pt x="158" y="597"/>
                    <a:pt x="158" y="597"/>
                    <a:pt x="158" y="597"/>
                  </a:cubicBezTo>
                  <a:cubicBezTo>
                    <a:pt x="158" y="597"/>
                    <a:pt x="158" y="597"/>
                    <a:pt x="158" y="597"/>
                  </a:cubicBezTo>
                  <a:cubicBezTo>
                    <a:pt x="157" y="597"/>
                    <a:pt x="156" y="596"/>
                    <a:pt x="156" y="595"/>
                  </a:cubicBezTo>
                  <a:close/>
                  <a:moveTo>
                    <a:pt x="461" y="592"/>
                  </a:moveTo>
                  <a:cubicBezTo>
                    <a:pt x="460" y="592"/>
                    <a:pt x="459" y="591"/>
                    <a:pt x="460" y="590"/>
                  </a:cubicBezTo>
                  <a:cubicBezTo>
                    <a:pt x="460" y="590"/>
                    <a:pt x="460" y="590"/>
                    <a:pt x="460" y="590"/>
                  </a:cubicBezTo>
                  <a:cubicBezTo>
                    <a:pt x="460" y="589"/>
                    <a:pt x="461" y="588"/>
                    <a:pt x="462" y="588"/>
                  </a:cubicBezTo>
                  <a:cubicBezTo>
                    <a:pt x="462" y="588"/>
                    <a:pt x="462" y="588"/>
                    <a:pt x="462" y="588"/>
                  </a:cubicBezTo>
                  <a:cubicBezTo>
                    <a:pt x="463" y="589"/>
                    <a:pt x="464" y="590"/>
                    <a:pt x="464" y="591"/>
                  </a:cubicBezTo>
                  <a:cubicBezTo>
                    <a:pt x="464" y="591"/>
                    <a:pt x="464" y="591"/>
                    <a:pt x="464" y="591"/>
                  </a:cubicBezTo>
                  <a:cubicBezTo>
                    <a:pt x="463" y="592"/>
                    <a:pt x="463" y="592"/>
                    <a:pt x="462" y="592"/>
                  </a:cubicBezTo>
                  <a:cubicBezTo>
                    <a:pt x="462" y="592"/>
                    <a:pt x="462" y="592"/>
                    <a:pt x="462" y="592"/>
                  </a:cubicBezTo>
                  <a:cubicBezTo>
                    <a:pt x="462" y="592"/>
                    <a:pt x="461" y="592"/>
                    <a:pt x="461" y="592"/>
                  </a:cubicBezTo>
                  <a:close/>
                  <a:moveTo>
                    <a:pt x="152" y="584"/>
                  </a:moveTo>
                  <a:cubicBezTo>
                    <a:pt x="152" y="583"/>
                    <a:pt x="152" y="582"/>
                    <a:pt x="153" y="581"/>
                  </a:cubicBezTo>
                  <a:cubicBezTo>
                    <a:pt x="153" y="581"/>
                    <a:pt x="153" y="581"/>
                    <a:pt x="153" y="581"/>
                  </a:cubicBezTo>
                  <a:cubicBezTo>
                    <a:pt x="155" y="581"/>
                    <a:pt x="156" y="582"/>
                    <a:pt x="156" y="583"/>
                  </a:cubicBezTo>
                  <a:cubicBezTo>
                    <a:pt x="156" y="583"/>
                    <a:pt x="156" y="583"/>
                    <a:pt x="156" y="583"/>
                  </a:cubicBezTo>
                  <a:cubicBezTo>
                    <a:pt x="156" y="584"/>
                    <a:pt x="156" y="585"/>
                    <a:pt x="155" y="585"/>
                  </a:cubicBezTo>
                  <a:cubicBezTo>
                    <a:pt x="155" y="585"/>
                    <a:pt x="155" y="585"/>
                    <a:pt x="155" y="585"/>
                  </a:cubicBezTo>
                  <a:cubicBezTo>
                    <a:pt x="155" y="585"/>
                    <a:pt x="154" y="585"/>
                    <a:pt x="154" y="585"/>
                  </a:cubicBezTo>
                  <a:cubicBezTo>
                    <a:pt x="154" y="585"/>
                    <a:pt x="154" y="585"/>
                    <a:pt x="154" y="585"/>
                  </a:cubicBezTo>
                  <a:cubicBezTo>
                    <a:pt x="153" y="585"/>
                    <a:pt x="152" y="585"/>
                    <a:pt x="152" y="584"/>
                  </a:cubicBezTo>
                  <a:close/>
                  <a:moveTo>
                    <a:pt x="465" y="581"/>
                  </a:moveTo>
                  <a:cubicBezTo>
                    <a:pt x="464" y="580"/>
                    <a:pt x="463" y="579"/>
                    <a:pt x="464" y="578"/>
                  </a:cubicBezTo>
                  <a:cubicBezTo>
                    <a:pt x="464" y="578"/>
                    <a:pt x="464" y="578"/>
                    <a:pt x="464" y="578"/>
                  </a:cubicBezTo>
                  <a:cubicBezTo>
                    <a:pt x="464" y="577"/>
                    <a:pt x="465" y="577"/>
                    <a:pt x="466" y="577"/>
                  </a:cubicBezTo>
                  <a:cubicBezTo>
                    <a:pt x="466" y="577"/>
                    <a:pt x="466" y="577"/>
                    <a:pt x="466" y="577"/>
                  </a:cubicBezTo>
                  <a:cubicBezTo>
                    <a:pt x="467" y="577"/>
                    <a:pt x="468" y="578"/>
                    <a:pt x="467" y="579"/>
                  </a:cubicBezTo>
                  <a:cubicBezTo>
                    <a:pt x="467" y="579"/>
                    <a:pt x="467" y="579"/>
                    <a:pt x="467" y="579"/>
                  </a:cubicBezTo>
                  <a:cubicBezTo>
                    <a:pt x="467" y="580"/>
                    <a:pt x="466" y="581"/>
                    <a:pt x="466" y="581"/>
                  </a:cubicBezTo>
                  <a:cubicBezTo>
                    <a:pt x="466" y="581"/>
                    <a:pt x="466" y="581"/>
                    <a:pt x="466" y="581"/>
                  </a:cubicBezTo>
                  <a:cubicBezTo>
                    <a:pt x="465" y="581"/>
                    <a:pt x="465" y="581"/>
                    <a:pt x="465" y="581"/>
                  </a:cubicBezTo>
                  <a:close/>
                  <a:moveTo>
                    <a:pt x="148" y="573"/>
                  </a:moveTo>
                  <a:cubicBezTo>
                    <a:pt x="148" y="571"/>
                    <a:pt x="149" y="570"/>
                    <a:pt x="150" y="570"/>
                  </a:cubicBezTo>
                  <a:cubicBezTo>
                    <a:pt x="150" y="570"/>
                    <a:pt x="150" y="570"/>
                    <a:pt x="150" y="570"/>
                  </a:cubicBezTo>
                  <a:cubicBezTo>
                    <a:pt x="151" y="570"/>
                    <a:pt x="152" y="570"/>
                    <a:pt x="152" y="571"/>
                  </a:cubicBezTo>
                  <a:cubicBezTo>
                    <a:pt x="152" y="571"/>
                    <a:pt x="152" y="571"/>
                    <a:pt x="152" y="571"/>
                  </a:cubicBezTo>
                  <a:cubicBezTo>
                    <a:pt x="153" y="572"/>
                    <a:pt x="152" y="573"/>
                    <a:pt x="151" y="574"/>
                  </a:cubicBezTo>
                  <a:cubicBezTo>
                    <a:pt x="151" y="574"/>
                    <a:pt x="151" y="574"/>
                    <a:pt x="151" y="574"/>
                  </a:cubicBezTo>
                  <a:cubicBezTo>
                    <a:pt x="151" y="574"/>
                    <a:pt x="151" y="574"/>
                    <a:pt x="150" y="574"/>
                  </a:cubicBezTo>
                  <a:cubicBezTo>
                    <a:pt x="150" y="574"/>
                    <a:pt x="150" y="574"/>
                    <a:pt x="150" y="574"/>
                  </a:cubicBezTo>
                  <a:cubicBezTo>
                    <a:pt x="149" y="574"/>
                    <a:pt x="149" y="573"/>
                    <a:pt x="148" y="573"/>
                  </a:cubicBezTo>
                  <a:close/>
                  <a:moveTo>
                    <a:pt x="469" y="569"/>
                  </a:moveTo>
                  <a:cubicBezTo>
                    <a:pt x="468" y="569"/>
                    <a:pt x="467" y="568"/>
                    <a:pt x="467" y="567"/>
                  </a:cubicBezTo>
                  <a:cubicBezTo>
                    <a:pt x="467" y="567"/>
                    <a:pt x="467" y="567"/>
                    <a:pt x="467" y="567"/>
                  </a:cubicBezTo>
                  <a:cubicBezTo>
                    <a:pt x="468" y="566"/>
                    <a:pt x="469" y="565"/>
                    <a:pt x="470" y="566"/>
                  </a:cubicBezTo>
                  <a:cubicBezTo>
                    <a:pt x="470" y="566"/>
                    <a:pt x="470" y="566"/>
                    <a:pt x="470" y="566"/>
                  </a:cubicBezTo>
                  <a:cubicBezTo>
                    <a:pt x="471" y="566"/>
                    <a:pt x="472" y="567"/>
                    <a:pt x="471" y="568"/>
                  </a:cubicBezTo>
                  <a:cubicBezTo>
                    <a:pt x="471" y="568"/>
                    <a:pt x="471" y="568"/>
                    <a:pt x="471" y="568"/>
                  </a:cubicBezTo>
                  <a:cubicBezTo>
                    <a:pt x="471" y="569"/>
                    <a:pt x="470" y="569"/>
                    <a:pt x="469" y="569"/>
                  </a:cubicBezTo>
                  <a:cubicBezTo>
                    <a:pt x="469" y="569"/>
                    <a:pt x="469" y="569"/>
                    <a:pt x="469" y="569"/>
                  </a:cubicBezTo>
                  <a:cubicBezTo>
                    <a:pt x="469" y="569"/>
                    <a:pt x="469" y="569"/>
                    <a:pt x="469" y="569"/>
                  </a:cubicBezTo>
                  <a:close/>
                  <a:moveTo>
                    <a:pt x="145" y="561"/>
                  </a:moveTo>
                  <a:cubicBezTo>
                    <a:pt x="144" y="560"/>
                    <a:pt x="145" y="559"/>
                    <a:pt x="146" y="559"/>
                  </a:cubicBezTo>
                  <a:cubicBezTo>
                    <a:pt x="146" y="559"/>
                    <a:pt x="146" y="559"/>
                    <a:pt x="146" y="559"/>
                  </a:cubicBezTo>
                  <a:cubicBezTo>
                    <a:pt x="147" y="558"/>
                    <a:pt x="148" y="559"/>
                    <a:pt x="148" y="560"/>
                  </a:cubicBezTo>
                  <a:cubicBezTo>
                    <a:pt x="148" y="560"/>
                    <a:pt x="148" y="560"/>
                    <a:pt x="148" y="560"/>
                  </a:cubicBezTo>
                  <a:cubicBezTo>
                    <a:pt x="149" y="561"/>
                    <a:pt x="148" y="562"/>
                    <a:pt x="147" y="562"/>
                  </a:cubicBezTo>
                  <a:cubicBezTo>
                    <a:pt x="147" y="562"/>
                    <a:pt x="147" y="562"/>
                    <a:pt x="147" y="562"/>
                  </a:cubicBezTo>
                  <a:cubicBezTo>
                    <a:pt x="147" y="562"/>
                    <a:pt x="147" y="563"/>
                    <a:pt x="147" y="563"/>
                  </a:cubicBezTo>
                  <a:cubicBezTo>
                    <a:pt x="147" y="563"/>
                    <a:pt x="147" y="563"/>
                    <a:pt x="147" y="563"/>
                  </a:cubicBezTo>
                  <a:cubicBezTo>
                    <a:pt x="146" y="563"/>
                    <a:pt x="145" y="562"/>
                    <a:pt x="145" y="561"/>
                  </a:cubicBezTo>
                  <a:close/>
                  <a:moveTo>
                    <a:pt x="472" y="558"/>
                  </a:moveTo>
                  <a:cubicBezTo>
                    <a:pt x="471" y="558"/>
                    <a:pt x="471" y="557"/>
                    <a:pt x="471" y="555"/>
                  </a:cubicBezTo>
                  <a:cubicBezTo>
                    <a:pt x="471" y="555"/>
                    <a:pt x="471" y="555"/>
                    <a:pt x="471" y="555"/>
                  </a:cubicBezTo>
                  <a:cubicBezTo>
                    <a:pt x="472" y="554"/>
                    <a:pt x="473" y="554"/>
                    <a:pt x="474" y="554"/>
                  </a:cubicBezTo>
                  <a:cubicBezTo>
                    <a:pt x="474" y="554"/>
                    <a:pt x="474" y="554"/>
                    <a:pt x="474" y="554"/>
                  </a:cubicBezTo>
                  <a:cubicBezTo>
                    <a:pt x="475" y="555"/>
                    <a:pt x="475" y="556"/>
                    <a:pt x="475" y="557"/>
                  </a:cubicBezTo>
                  <a:cubicBezTo>
                    <a:pt x="475" y="557"/>
                    <a:pt x="475" y="557"/>
                    <a:pt x="475" y="557"/>
                  </a:cubicBezTo>
                  <a:cubicBezTo>
                    <a:pt x="475" y="558"/>
                    <a:pt x="474" y="558"/>
                    <a:pt x="473" y="558"/>
                  </a:cubicBezTo>
                  <a:cubicBezTo>
                    <a:pt x="473" y="558"/>
                    <a:pt x="473" y="558"/>
                    <a:pt x="473" y="558"/>
                  </a:cubicBezTo>
                  <a:cubicBezTo>
                    <a:pt x="473" y="558"/>
                    <a:pt x="473" y="558"/>
                    <a:pt x="472" y="558"/>
                  </a:cubicBezTo>
                  <a:close/>
                  <a:moveTo>
                    <a:pt x="141" y="550"/>
                  </a:moveTo>
                  <a:cubicBezTo>
                    <a:pt x="140" y="549"/>
                    <a:pt x="141" y="548"/>
                    <a:pt x="142" y="547"/>
                  </a:cubicBezTo>
                  <a:cubicBezTo>
                    <a:pt x="142" y="547"/>
                    <a:pt x="142" y="547"/>
                    <a:pt x="142" y="547"/>
                  </a:cubicBezTo>
                  <a:cubicBezTo>
                    <a:pt x="143" y="547"/>
                    <a:pt x="144" y="547"/>
                    <a:pt x="145" y="549"/>
                  </a:cubicBezTo>
                  <a:cubicBezTo>
                    <a:pt x="145" y="549"/>
                    <a:pt x="145" y="549"/>
                    <a:pt x="145" y="549"/>
                  </a:cubicBezTo>
                  <a:cubicBezTo>
                    <a:pt x="145" y="550"/>
                    <a:pt x="144" y="551"/>
                    <a:pt x="143" y="551"/>
                  </a:cubicBezTo>
                  <a:cubicBezTo>
                    <a:pt x="143" y="551"/>
                    <a:pt x="143" y="551"/>
                    <a:pt x="143" y="551"/>
                  </a:cubicBezTo>
                  <a:cubicBezTo>
                    <a:pt x="143" y="551"/>
                    <a:pt x="143" y="551"/>
                    <a:pt x="143" y="551"/>
                  </a:cubicBezTo>
                  <a:cubicBezTo>
                    <a:pt x="143" y="551"/>
                    <a:pt x="143" y="551"/>
                    <a:pt x="143" y="551"/>
                  </a:cubicBezTo>
                  <a:cubicBezTo>
                    <a:pt x="142" y="551"/>
                    <a:pt x="141" y="551"/>
                    <a:pt x="141" y="550"/>
                  </a:cubicBezTo>
                  <a:close/>
                  <a:moveTo>
                    <a:pt x="476" y="547"/>
                  </a:moveTo>
                  <a:cubicBezTo>
                    <a:pt x="475" y="546"/>
                    <a:pt x="475" y="545"/>
                    <a:pt x="475" y="544"/>
                  </a:cubicBezTo>
                  <a:cubicBezTo>
                    <a:pt x="475" y="544"/>
                    <a:pt x="475" y="544"/>
                    <a:pt x="475" y="544"/>
                  </a:cubicBezTo>
                  <a:cubicBezTo>
                    <a:pt x="475" y="543"/>
                    <a:pt x="476" y="542"/>
                    <a:pt x="478" y="543"/>
                  </a:cubicBezTo>
                  <a:cubicBezTo>
                    <a:pt x="478" y="543"/>
                    <a:pt x="478" y="543"/>
                    <a:pt x="478" y="543"/>
                  </a:cubicBezTo>
                  <a:cubicBezTo>
                    <a:pt x="479" y="543"/>
                    <a:pt x="479" y="544"/>
                    <a:pt x="479" y="545"/>
                  </a:cubicBezTo>
                  <a:cubicBezTo>
                    <a:pt x="479" y="545"/>
                    <a:pt x="479" y="545"/>
                    <a:pt x="479" y="545"/>
                  </a:cubicBezTo>
                  <a:cubicBezTo>
                    <a:pt x="478" y="546"/>
                    <a:pt x="478" y="547"/>
                    <a:pt x="477" y="547"/>
                  </a:cubicBezTo>
                  <a:cubicBezTo>
                    <a:pt x="477" y="547"/>
                    <a:pt x="477" y="547"/>
                    <a:pt x="477" y="547"/>
                  </a:cubicBezTo>
                  <a:cubicBezTo>
                    <a:pt x="477" y="547"/>
                    <a:pt x="476" y="547"/>
                    <a:pt x="476" y="547"/>
                  </a:cubicBezTo>
                  <a:close/>
                  <a:moveTo>
                    <a:pt x="137" y="538"/>
                  </a:moveTo>
                  <a:cubicBezTo>
                    <a:pt x="137" y="537"/>
                    <a:pt x="137" y="536"/>
                    <a:pt x="138" y="536"/>
                  </a:cubicBezTo>
                  <a:cubicBezTo>
                    <a:pt x="138" y="536"/>
                    <a:pt x="138" y="536"/>
                    <a:pt x="138" y="536"/>
                  </a:cubicBezTo>
                  <a:cubicBezTo>
                    <a:pt x="139" y="535"/>
                    <a:pt x="140" y="536"/>
                    <a:pt x="141" y="537"/>
                  </a:cubicBezTo>
                  <a:cubicBezTo>
                    <a:pt x="141" y="537"/>
                    <a:pt x="141" y="537"/>
                    <a:pt x="141" y="537"/>
                  </a:cubicBezTo>
                  <a:cubicBezTo>
                    <a:pt x="141" y="538"/>
                    <a:pt x="141" y="539"/>
                    <a:pt x="140" y="540"/>
                  </a:cubicBezTo>
                  <a:cubicBezTo>
                    <a:pt x="140" y="540"/>
                    <a:pt x="140" y="540"/>
                    <a:pt x="140" y="540"/>
                  </a:cubicBezTo>
                  <a:cubicBezTo>
                    <a:pt x="139" y="540"/>
                    <a:pt x="139" y="540"/>
                    <a:pt x="139" y="540"/>
                  </a:cubicBezTo>
                  <a:cubicBezTo>
                    <a:pt x="139" y="540"/>
                    <a:pt x="139" y="540"/>
                    <a:pt x="139" y="540"/>
                  </a:cubicBezTo>
                  <a:cubicBezTo>
                    <a:pt x="138" y="540"/>
                    <a:pt x="137" y="539"/>
                    <a:pt x="137" y="538"/>
                  </a:cubicBezTo>
                  <a:close/>
                  <a:moveTo>
                    <a:pt x="480" y="535"/>
                  </a:moveTo>
                  <a:cubicBezTo>
                    <a:pt x="479" y="535"/>
                    <a:pt x="478" y="534"/>
                    <a:pt x="479" y="533"/>
                  </a:cubicBezTo>
                  <a:cubicBezTo>
                    <a:pt x="479" y="533"/>
                    <a:pt x="479" y="533"/>
                    <a:pt x="479" y="533"/>
                  </a:cubicBezTo>
                  <a:cubicBezTo>
                    <a:pt x="479" y="532"/>
                    <a:pt x="480" y="531"/>
                    <a:pt x="481" y="531"/>
                  </a:cubicBezTo>
                  <a:cubicBezTo>
                    <a:pt x="481" y="531"/>
                    <a:pt x="481" y="531"/>
                    <a:pt x="481" y="531"/>
                  </a:cubicBezTo>
                  <a:cubicBezTo>
                    <a:pt x="482" y="532"/>
                    <a:pt x="483" y="533"/>
                    <a:pt x="483" y="534"/>
                  </a:cubicBezTo>
                  <a:cubicBezTo>
                    <a:pt x="483" y="534"/>
                    <a:pt x="483" y="534"/>
                    <a:pt x="483" y="534"/>
                  </a:cubicBezTo>
                  <a:cubicBezTo>
                    <a:pt x="482" y="535"/>
                    <a:pt x="482" y="535"/>
                    <a:pt x="481" y="535"/>
                  </a:cubicBezTo>
                  <a:cubicBezTo>
                    <a:pt x="481" y="535"/>
                    <a:pt x="481" y="535"/>
                    <a:pt x="481" y="535"/>
                  </a:cubicBezTo>
                  <a:cubicBezTo>
                    <a:pt x="480" y="535"/>
                    <a:pt x="480" y="535"/>
                    <a:pt x="480" y="535"/>
                  </a:cubicBezTo>
                  <a:close/>
                  <a:moveTo>
                    <a:pt x="133" y="527"/>
                  </a:moveTo>
                  <a:cubicBezTo>
                    <a:pt x="133" y="526"/>
                    <a:pt x="133" y="525"/>
                    <a:pt x="135" y="524"/>
                  </a:cubicBezTo>
                  <a:cubicBezTo>
                    <a:pt x="135" y="524"/>
                    <a:pt x="135" y="524"/>
                    <a:pt x="135" y="524"/>
                  </a:cubicBezTo>
                  <a:cubicBezTo>
                    <a:pt x="136" y="524"/>
                    <a:pt x="137" y="525"/>
                    <a:pt x="137" y="526"/>
                  </a:cubicBezTo>
                  <a:cubicBezTo>
                    <a:pt x="137" y="526"/>
                    <a:pt x="137" y="526"/>
                    <a:pt x="137" y="526"/>
                  </a:cubicBezTo>
                  <a:cubicBezTo>
                    <a:pt x="137" y="527"/>
                    <a:pt x="137" y="528"/>
                    <a:pt x="136" y="528"/>
                  </a:cubicBezTo>
                  <a:cubicBezTo>
                    <a:pt x="136" y="528"/>
                    <a:pt x="136" y="528"/>
                    <a:pt x="136" y="528"/>
                  </a:cubicBezTo>
                  <a:cubicBezTo>
                    <a:pt x="136" y="528"/>
                    <a:pt x="135" y="528"/>
                    <a:pt x="135" y="528"/>
                  </a:cubicBezTo>
                  <a:cubicBezTo>
                    <a:pt x="135" y="528"/>
                    <a:pt x="135" y="528"/>
                    <a:pt x="135" y="528"/>
                  </a:cubicBezTo>
                  <a:cubicBezTo>
                    <a:pt x="134" y="528"/>
                    <a:pt x="134" y="528"/>
                    <a:pt x="133" y="527"/>
                  </a:cubicBezTo>
                  <a:close/>
                  <a:moveTo>
                    <a:pt x="484" y="524"/>
                  </a:moveTo>
                  <a:cubicBezTo>
                    <a:pt x="483" y="523"/>
                    <a:pt x="482" y="522"/>
                    <a:pt x="483" y="521"/>
                  </a:cubicBezTo>
                  <a:cubicBezTo>
                    <a:pt x="483" y="521"/>
                    <a:pt x="483" y="521"/>
                    <a:pt x="483" y="521"/>
                  </a:cubicBezTo>
                  <a:cubicBezTo>
                    <a:pt x="483" y="520"/>
                    <a:pt x="484" y="520"/>
                    <a:pt x="485" y="520"/>
                  </a:cubicBezTo>
                  <a:cubicBezTo>
                    <a:pt x="485" y="520"/>
                    <a:pt x="485" y="520"/>
                    <a:pt x="485" y="520"/>
                  </a:cubicBezTo>
                  <a:cubicBezTo>
                    <a:pt x="486" y="520"/>
                    <a:pt x="487" y="522"/>
                    <a:pt x="486" y="523"/>
                  </a:cubicBezTo>
                  <a:cubicBezTo>
                    <a:pt x="486" y="523"/>
                    <a:pt x="486" y="523"/>
                    <a:pt x="486" y="523"/>
                  </a:cubicBezTo>
                  <a:cubicBezTo>
                    <a:pt x="486" y="523"/>
                    <a:pt x="485" y="524"/>
                    <a:pt x="484" y="524"/>
                  </a:cubicBezTo>
                  <a:cubicBezTo>
                    <a:pt x="484" y="524"/>
                    <a:pt x="484" y="524"/>
                    <a:pt x="484" y="524"/>
                  </a:cubicBezTo>
                  <a:cubicBezTo>
                    <a:pt x="484" y="524"/>
                    <a:pt x="484" y="524"/>
                    <a:pt x="484" y="524"/>
                  </a:cubicBezTo>
                  <a:close/>
                  <a:moveTo>
                    <a:pt x="129" y="516"/>
                  </a:moveTo>
                  <a:cubicBezTo>
                    <a:pt x="129" y="515"/>
                    <a:pt x="130" y="513"/>
                    <a:pt x="131" y="513"/>
                  </a:cubicBezTo>
                  <a:cubicBezTo>
                    <a:pt x="131" y="513"/>
                    <a:pt x="131" y="513"/>
                    <a:pt x="131" y="513"/>
                  </a:cubicBezTo>
                  <a:cubicBezTo>
                    <a:pt x="132" y="513"/>
                    <a:pt x="133" y="513"/>
                    <a:pt x="133" y="514"/>
                  </a:cubicBezTo>
                  <a:cubicBezTo>
                    <a:pt x="133" y="514"/>
                    <a:pt x="133" y="514"/>
                    <a:pt x="133" y="514"/>
                  </a:cubicBezTo>
                  <a:cubicBezTo>
                    <a:pt x="134" y="515"/>
                    <a:pt x="133" y="517"/>
                    <a:pt x="132" y="517"/>
                  </a:cubicBezTo>
                  <a:cubicBezTo>
                    <a:pt x="132" y="517"/>
                    <a:pt x="132" y="517"/>
                    <a:pt x="132" y="517"/>
                  </a:cubicBezTo>
                  <a:cubicBezTo>
                    <a:pt x="132" y="517"/>
                    <a:pt x="132" y="517"/>
                    <a:pt x="131" y="517"/>
                  </a:cubicBezTo>
                  <a:cubicBezTo>
                    <a:pt x="131" y="517"/>
                    <a:pt x="131" y="517"/>
                    <a:pt x="131" y="517"/>
                  </a:cubicBezTo>
                  <a:cubicBezTo>
                    <a:pt x="131" y="517"/>
                    <a:pt x="130" y="516"/>
                    <a:pt x="129" y="516"/>
                  </a:cubicBezTo>
                  <a:close/>
                  <a:moveTo>
                    <a:pt x="488" y="512"/>
                  </a:moveTo>
                  <a:cubicBezTo>
                    <a:pt x="487" y="512"/>
                    <a:pt x="486" y="511"/>
                    <a:pt x="486" y="510"/>
                  </a:cubicBezTo>
                  <a:cubicBezTo>
                    <a:pt x="486" y="510"/>
                    <a:pt x="486" y="510"/>
                    <a:pt x="486" y="510"/>
                  </a:cubicBezTo>
                  <a:cubicBezTo>
                    <a:pt x="487" y="509"/>
                    <a:pt x="488" y="508"/>
                    <a:pt x="489" y="509"/>
                  </a:cubicBezTo>
                  <a:cubicBezTo>
                    <a:pt x="489" y="509"/>
                    <a:pt x="489" y="509"/>
                    <a:pt x="489" y="509"/>
                  </a:cubicBezTo>
                  <a:cubicBezTo>
                    <a:pt x="490" y="509"/>
                    <a:pt x="490" y="510"/>
                    <a:pt x="490" y="511"/>
                  </a:cubicBezTo>
                  <a:cubicBezTo>
                    <a:pt x="490" y="511"/>
                    <a:pt x="490" y="511"/>
                    <a:pt x="490" y="511"/>
                  </a:cubicBezTo>
                  <a:cubicBezTo>
                    <a:pt x="490" y="512"/>
                    <a:pt x="489" y="513"/>
                    <a:pt x="488" y="513"/>
                  </a:cubicBezTo>
                  <a:cubicBezTo>
                    <a:pt x="488" y="513"/>
                    <a:pt x="488" y="513"/>
                    <a:pt x="488" y="513"/>
                  </a:cubicBezTo>
                  <a:cubicBezTo>
                    <a:pt x="488" y="513"/>
                    <a:pt x="488" y="513"/>
                    <a:pt x="488" y="512"/>
                  </a:cubicBezTo>
                  <a:close/>
                  <a:moveTo>
                    <a:pt x="126" y="504"/>
                  </a:moveTo>
                  <a:cubicBezTo>
                    <a:pt x="125" y="503"/>
                    <a:pt x="126" y="502"/>
                    <a:pt x="127" y="502"/>
                  </a:cubicBezTo>
                  <a:cubicBezTo>
                    <a:pt x="127" y="502"/>
                    <a:pt x="127" y="502"/>
                    <a:pt x="127" y="502"/>
                  </a:cubicBezTo>
                  <a:cubicBezTo>
                    <a:pt x="128" y="501"/>
                    <a:pt x="129" y="502"/>
                    <a:pt x="129" y="503"/>
                  </a:cubicBezTo>
                  <a:cubicBezTo>
                    <a:pt x="129" y="503"/>
                    <a:pt x="129" y="503"/>
                    <a:pt x="129" y="503"/>
                  </a:cubicBezTo>
                  <a:cubicBezTo>
                    <a:pt x="130" y="504"/>
                    <a:pt x="129" y="505"/>
                    <a:pt x="128" y="505"/>
                  </a:cubicBezTo>
                  <a:cubicBezTo>
                    <a:pt x="128" y="505"/>
                    <a:pt x="128" y="505"/>
                    <a:pt x="128" y="505"/>
                  </a:cubicBezTo>
                  <a:cubicBezTo>
                    <a:pt x="128" y="506"/>
                    <a:pt x="128" y="506"/>
                    <a:pt x="128" y="506"/>
                  </a:cubicBezTo>
                  <a:cubicBezTo>
                    <a:pt x="128" y="506"/>
                    <a:pt x="128" y="506"/>
                    <a:pt x="128" y="506"/>
                  </a:cubicBezTo>
                  <a:cubicBezTo>
                    <a:pt x="127" y="506"/>
                    <a:pt x="126" y="505"/>
                    <a:pt x="126" y="504"/>
                  </a:cubicBezTo>
                  <a:close/>
                  <a:moveTo>
                    <a:pt x="491" y="501"/>
                  </a:moveTo>
                  <a:cubicBezTo>
                    <a:pt x="490" y="501"/>
                    <a:pt x="490" y="500"/>
                    <a:pt x="490" y="499"/>
                  </a:cubicBezTo>
                  <a:cubicBezTo>
                    <a:pt x="490" y="499"/>
                    <a:pt x="490" y="499"/>
                    <a:pt x="490" y="499"/>
                  </a:cubicBezTo>
                  <a:cubicBezTo>
                    <a:pt x="490" y="497"/>
                    <a:pt x="492" y="497"/>
                    <a:pt x="493" y="497"/>
                  </a:cubicBezTo>
                  <a:cubicBezTo>
                    <a:pt x="493" y="497"/>
                    <a:pt x="493" y="497"/>
                    <a:pt x="493" y="497"/>
                  </a:cubicBezTo>
                  <a:cubicBezTo>
                    <a:pt x="494" y="498"/>
                    <a:pt x="494" y="499"/>
                    <a:pt x="494" y="500"/>
                  </a:cubicBezTo>
                  <a:cubicBezTo>
                    <a:pt x="494" y="500"/>
                    <a:pt x="494" y="500"/>
                    <a:pt x="494" y="500"/>
                  </a:cubicBezTo>
                  <a:cubicBezTo>
                    <a:pt x="494" y="501"/>
                    <a:pt x="493" y="501"/>
                    <a:pt x="492" y="501"/>
                  </a:cubicBezTo>
                  <a:cubicBezTo>
                    <a:pt x="492" y="501"/>
                    <a:pt x="492" y="501"/>
                    <a:pt x="492" y="501"/>
                  </a:cubicBezTo>
                  <a:cubicBezTo>
                    <a:pt x="492" y="501"/>
                    <a:pt x="492" y="501"/>
                    <a:pt x="491" y="501"/>
                  </a:cubicBezTo>
                  <a:close/>
                  <a:moveTo>
                    <a:pt x="122" y="493"/>
                  </a:moveTo>
                  <a:cubicBezTo>
                    <a:pt x="122" y="492"/>
                    <a:pt x="122" y="491"/>
                    <a:pt x="123" y="490"/>
                  </a:cubicBezTo>
                  <a:cubicBezTo>
                    <a:pt x="123" y="490"/>
                    <a:pt x="123" y="490"/>
                    <a:pt x="123" y="490"/>
                  </a:cubicBezTo>
                  <a:cubicBezTo>
                    <a:pt x="124" y="490"/>
                    <a:pt x="125" y="491"/>
                    <a:pt x="126" y="492"/>
                  </a:cubicBezTo>
                  <a:cubicBezTo>
                    <a:pt x="126" y="492"/>
                    <a:pt x="126" y="492"/>
                    <a:pt x="126" y="492"/>
                  </a:cubicBezTo>
                  <a:cubicBezTo>
                    <a:pt x="126" y="493"/>
                    <a:pt x="125" y="494"/>
                    <a:pt x="124" y="494"/>
                  </a:cubicBezTo>
                  <a:cubicBezTo>
                    <a:pt x="124" y="494"/>
                    <a:pt x="124" y="494"/>
                    <a:pt x="124" y="494"/>
                  </a:cubicBezTo>
                  <a:cubicBezTo>
                    <a:pt x="124" y="494"/>
                    <a:pt x="124" y="494"/>
                    <a:pt x="124" y="494"/>
                  </a:cubicBezTo>
                  <a:cubicBezTo>
                    <a:pt x="124" y="494"/>
                    <a:pt x="124" y="494"/>
                    <a:pt x="124" y="494"/>
                  </a:cubicBezTo>
                  <a:cubicBezTo>
                    <a:pt x="123" y="494"/>
                    <a:pt x="122" y="494"/>
                    <a:pt x="122" y="493"/>
                  </a:cubicBezTo>
                  <a:close/>
                  <a:moveTo>
                    <a:pt x="495" y="490"/>
                  </a:moveTo>
                  <a:cubicBezTo>
                    <a:pt x="494" y="489"/>
                    <a:pt x="494" y="488"/>
                    <a:pt x="494" y="487"/>
                  </a:cubicBezTo>
                  <a:cubicBezTo>
                    <a:pt x="494" y="487"/>
                    <a:pt x="494" y="487"/>
                    <a:pt x="494" y="487"/>
                  </a:cubicBezTo>
                  <a:cubicBezTo>
                    <a:pt x="494" y="486"/>
                    <a:pt x="495" y="486"/>
                    <a:pt x="496" y="486"/>
                  </a:cubicBezTo>
                  <a:cubicBezTo>
                    <a:pt x="496" y="486"/>
                    <a:pt x="496" y="486"/>
                    <a:pt x="496" y="486"/>
                  </a:cubicBezTo>
                  <a:cubicBezTo>
                    <a:pt x="498" y="486"/>
                    <a:pt x="498" y="487"/>
                    <a:pt x="498" y="488"/>
                  </a:cubicBezTo>
                  <a:cubicBezTo>
                    <a:pt x="498" y="488"/>
                    <a:pt x="498" y="488"/>
                    <a:pt x="498" y="488"/>
                  </a:cubicBezTo>
                  <a:cubicBezTo>
                    <a:pt x="497" y="489"/>
                    <a:pt x="497" y="490"/>
                    <a:pt x="496" y="490"/>
                  </a:cubicBezTo>
                  <a:cubicBezTo>
                    <a:pt x="496" y="490"/>
                    <a:pt x="496" y="490"/>
                    <a:pt x="496" y="490"/>
                  </a:cubicBezTo>
                  <a:cubicBezTo>
                    <a:pt x="496" y="490"/>
                    <a:pt x="495" y="490"/>
                    <a:pt x="495" y="490"/>
                  </a:cubicBezTo>
                  <a:close/>
                  <a:moveTo>
                    <a:pt x="118" y="481"/>
                  </a:moveTo>
                  <a:cubicBezTo>
                    <a:pt x="118" y="480"/>
                    <a:pt x="118" y="479"/>
                    <a:pt x="119" y="479"/>
                  </a:cubicBezTo>
                  <a:cubicBezTo>
                    <a:pt x="119" y="479"/>
                    <a:pt x="119" y="479"/>
                    <a:pt x="119" y="479"/>
                  </a:cubicBezTo>
                  <a:cubicBezTo>
                    <a:pt x="120" y="479"/>
                    <a:pt x="122" y="479"/>
                    <a:pt x="122" y="480"/>
                  </a:cubicBezTo>
                  <a:cubicBezTo>
                    <a:pt x="122" y="480"/>
                    <a:pt x="122" y="480"/>
                    <a:pt x="122" y="480"/>
                  </a:cubicBezTo>
                  <a:cubicBezTo>
                    <a:pt x="122" y="481"/>
                    <a:pt x="122" y="482"/>
                    <a:pt x="121" y="483"/>
                  </a:cubicBezTo>
                  <a:cubicBezTo>
                    <a:pt x="121" y="483"/>
                    <a:pt x="121" y="483"/>
                    <a:pt x="121" y="483"/>
                  </a:cubicBezTo>
                  <a:cubicBezTo>
                    <a:pt x="120" y="483"/>
                    <a:pt x="120" y="483"/>
                    <a:pt x="120" y="483"/>
                  </a:cubicBezTo>
                  <a:cubicBezTo>
                    <a:pt x="120" y="483"/>
                    <a:pt x="120" y="483"/>
                    <a:pt x="120" y="483"/>
                  </a:cubicBezTo>
                  <a:cubicBezTo>
                    <a:pt x="119" y="483"/>
                    <a:pt x="118" y="482"/>
                    <a:pt x="118" y="481"/>
                  </a:cubicBezTo>
                  <a:close/>
                  <a:moveTo>
                    <a:pt x="499" y="478"/>
                  </a:moveTo>
                  <a:cubicBezTo>
                    <a:pt x="498" y="478"/>
                    <a:pt x="497" y="477"/>
                    <a:pt x="498" y="476"/>
                  </a:cubicBezTo>
                  <a:cubicBezTo>
                    <a:pt x="498" y="476"/>
                    <a:pt x="498" y="476"/>
                    <a:pt x="498" y="476"/>
                  </a:cubicBezTo>
                  <a:cubicBezTo>
                    <a:pt x="498" y="475"/>
                    <a:pt x="499" y="474"/>
                    <a:pt x="500" y="474"/>
                  </a:cubicBezTo>
                  <a:cubicBezTo>
                    <a:pt x="500" y="474"/>
                    <a:pt x="500" y="474"/>
                    <a:pt x="500" y="474"/>
                  </a:cubicBezTo>
                  <a:cubicBezTo>
                    <a:pt x="501" y="475"/>
                    <a:pt x="502" y="476"/>
                    <a:pt x="502" y="477"/>
                  </a:cubicBezTo>
                  <a:cubicBezTo>
                    <a:pt x="502" y="477"/>
                    <a:pt x="502" y="477"/>
                    <a:pt x="502" y="477"/>
                  </a:cubicBezTo>
                  <a:cubicBezTo>
                    <a:pt x="501" y="478"/>
                    <a:pt x="500" y="478"/>
                    <a:pt x="500" y="478"/>
                  </a:cubicBezTo>
                  <a:cubicBezTo>
                    <a:pt x="500" y="478"/>
                    <a:pt x="500" y="478"/>
                    <a:pt x="500" y="478"/>
                  </a:cubicBezTo>
                  <a:cubicBezTo>
                    <a:pt x="499" y="478"/>
                    <a:pt x="499" y="478"/>
                    <a:pt x="499" y="478"/>
                  </a:cubicBezTo>
                  <a:close/>
                  <a:moveTo>
                    <a:pt x="114" y="470"/>
                  </a:moveTo>
                  <a:cubicBezTo>
                    <a:pt x="114" y="469"/>
                    <a:pt x="115" y="468"/>
                    <a:pt x="116" y="468"/>
                  </a:cubicBezTo>
                  <a:cubicBezTo>
                    <a:pt x="116" y="468"/>
                    <a:pt x="116" y="468"/>
                    <a:pt x="116" y="468"/>
                  </a:cubicBezTo>
                  <a:cubicBezTo>
                    <a:pt x="117" y="467"/>
                    <a:pt x="118" y="468"/>
                    <a:pt x="118" y="469"/>
                  </a:cubicBezTo>
                  <a:cubicBezTo>
                    <a:pt x="118" y="469"/>
                    <a:pt x="118" y="469"/>
                    <a:pt x="118" y="469"/>
                  </a:cubicBezTo>
                  <a:cubicBezTo>
                    <a:pt x="118" y="470"/>
                    <a:pt x="118" y="471"/>
                    <a:pt x="117" y="471"/>
                  </a:cubicBezTo>
                  <a:cubicBezTo>
                    <a:pt x="117" y="471"/>
                    <a:pt x="117" y="471"/>
                    <a:pt x="117" y="471"/>
                  </a:cubicBezTo>
                  <a:cubicBezTo>
                    <a:pt x="117" y="471"/>
                    <a:pt x="116" y="471"/>
                    <a:pt x="116" y="471"/>
                  </a:cubicBezTo>
                  <a:cubicBezTo>
                    <a:pt x="116" y="471"/>
                    <a:pt x="116" y="471"/>
                    <a:pt x="116" y="471"/>
                  </a:cubicBezTo>
                  <a:cubicBezTo>
                    <a:pt x="115" y="471"/>
                    <a:pt x="115" y="471"/>
                    <a:pt x="114" y="470"/>
                  </a:cubicBezTo>
                  <a:close/>
                  <a:moveTo>
                    <a:pt x="503" y="467"/>
                  </a:moveTo>
                  <a:cubicBezTo>
                    <a:pt x="502" y="467"/>
                    <a:pt x="501" y="465"/>
                    <a:pt x="502" y="464"/>
                  </a:cubicBezTo>
                  <a:cubicBezTo>
                    <a:pt x="502" y="464"/>
                    <a:pt x="502" y="464"/>
                    <a:pt x="502" y="464"/>
                  </a:cubicBezTo>
                  <a:cubicBezTo>
                    <a:pt x="502" y="463"/>
                    <a:pt x="503" y="463"/>
                    <a:pt x="504" y="463"/>
                  </a:cubicBezTo>
                  <a:cubicBezTo>
                    <a:pt x="504" y="463"/>
                    <a:pt x="504" y="463"/>
                    <a:pt x="504" y="463"/>
                  </a:cubicBezTo>
                  <a:cubicBezTo>
                    <a:pt x="505" y="463"/>
                    <a:pt x="506" y="465"/>
                    <a:pt x="505" y="466"/>
                  </a:cubicBezTo>
                  <a:cubicBezTo>
                    <a:pt x="505" y="466"/>
                    <a:pt x="505" y="466"/>
                    <a:pt x="505" y="466"/>
                  </a:cubicBezTo>
                  <a:cubicBezTo>
                    <a:pt x="505" y="466"/>
                    <a:pt x="504" y="467"/>
                    <a:pt x="503" y="467"/>
                  </a:cubicBezTo>
                  <a:cubicBezTo>
                    <a:pt x="503" y="467"/>
                    <a:pt x="503" y="467"/>
                    <a:pt x="503" y="467"/>
                  </a:cubicBezTo>
                  <a:cubicBezTo>
                    <a:pt x="503" y="467"/>
                    <a:pt x="503" y="467"/>
                    <a:pt x="503" y="467"/>
                  </a:cubicBezTo>
                  <a:close/>
                  <a:moveTo>
                    <a:pt x="111" y="459"/>
                  </a:moveTo>
                  <a:cubicBezTo>
                    <a:pt x="110" y="458"/>
                    <a:pt x="111" y="456"/>
                    <a:pt x="112" y="456"/>
                  </a:cubicBezTo>
                  <a:cubicBezTo>
                    <a:pt x="112" y="456"/>
                    <a:pt x="112" y="456"/>
                    <a:pt x="112" y="456"/>
                  </a:cubicBezTo>
                  <a:cubicBezTo>
                    <a:pt x="113" y="456"/>
                    <a:pt x="114" y="456"/>
                    <a:pt x="114" y="457"/>
                  </a:cubicBezTo>
                  <a:cubicBezTo>
                    <a:pt x="114" y="457"/>
                    <a:pt x="114" y="457"/>
                    <a:pt x="114" y="457"/>
                  </a:cubicBezTo>
                  <a:cubicBezTo>
                    <a:pt x="115" y="458"/>
                    <a:pt x="114" y="460"/>
                    <a:pt x="113" y="460"/>
                  </a:cubicBezTo>
                  <a:cubicBezTo>
                    <a:pt x="113" y="460"/>
                    <a:pt x="113" y="460"/>
                    <a:pt x="113" y="460"/>
                  </a:cubicBezTo>
                  <a:cubicBezTo>
                    <a:pt x="113" y="460"/>
                    <a:pt x="113" y="460"/>
                    <a:pt x="112" y="460"/>
                  </a:cubicBezTo>
                  <a:cubicBezTo>
                    <a:pt x="112" y="460"/>
                    <a:pt x="112" y="460"/>
                    <a:pt x="112" y="460"/>
                  </a:cubicBezTo>
                  <a:cubicBezTo>
                    <a:pt x="112" y="460"/>
                    <a:pt x="111" y="460"/>
                    <a:pt x="111" y="459"/>
                  </a:cubicBezTo>
                  <a:close/>
                  <a:moveTo>
                    <a:pt x="507" y="456"/>
                  </a:moveTo>
                  <a:cubicBezTo>
                    <a:pt x="506" y="455"/>
                    <a:pt x="505" y="454"/>
                    <a:pt x="505" y="453"/>
                  </a:cubicBezTo>
                  <a:cubicBezTo>
                    <a:pt x="505" y="453"/>
                    <a:pt x="505" y="453"/>
                    <a:pt x="505" y="453"/>
                  </a:cubicBezTo>
                  <a:cubicBezTo>
                    <a:pt x="506" y="452"/>
                    <a:pt x="507" y="451"/>
                    <a:pt x="508" y="452"/>
                  </a:cubicBezTo>
                  <a:cubicBezTo>
                    <a:pt x="508" y="452"/>
                    <a:pt x="508" y="452"/>
                    <a:pt x="508" y="452"/>
                  </a:cubicBezTo>
                  <a:cubicBezTo>
                    <a:pt x="509" y="452"/>
                    <a:pt x="509" y="453"/>
                    <a:pt x="509" y="454"/>
                  </a:cubicBezTo>
                  <a:cubicBezTo>
                    <a:pt x="509" y="454"/>
                    <a:pt x="509" y="454"/>
                    <a:pt x="509" y="454"/>
                  </a:cubicBezTo>
                  <a:cubicBezTo>
                    <a:pt x="509" y="455"/>
                    <a:pt x="508" y="456"/>
                    <a:pt x="507" y="456"/>
                  </a:cubicBezTo>
                  <a:cubicBezTo>
                    <a:pt x="507" y="456"/>
                    <a:pt x="507" y="456"/>
                    <a:pt x="507" y="456"/>
                  </a:cubicBezTo>
                  <a:cubicBezTo>
                    <a:pt x="507" y="456"/>
                    <a:pt x="507" y="456"/>
                    <a:pt x="507" y="456"/>
                  </a:cubicBezTo>
                  <a:close/>
                  <a:moveTo>
                    <a:pt x="107" y="447"/>
                  </a:moveTo>
                  <a:cubicBezTo>
                    <a:pt x="106" y="446"/>
                    <a:pt x="107" y="445"/>
                    <a:pt x="108" y="445"/>
                  </a:cubicBezTo>
                  <a:cubicBezTo>
                    <a:pt x="108" y="445"/>
                    <a:pt x="108" y="445"/>
                    <a:pt x="108" y="445"/>
                  </a:cubicBezTo>
                  <a:cubicBezTo>
                    <a:pt x="109" y="444"/>
                    <a:pt x="110" y="445"/>
                    <a:pt x="111" y="446"/>
                  </a:cubicBezTo>
                  <a:cubicBezTo>
                    <a:pt x="111" y="446"/>
                    <a:pt x="111" y="446"/>
                    <a:pt x="111" y="446"/>
                  </a:cubicBezTo>
                  <a:cubicBezTo>
                    <a:pt x="111" y="447"/>
                    <a:pt x="110" y="448"/>
                    <a:pt x="109" y="449"/>
                  </a:cubicBezTo>
                  <a:cubicBezTo>
                    <a:pt x="109" y="449"/>
                    <a:pt x="109" y="449"/>
                    <a:pt x="109" y="449"/>
                  </a:cubicBezTo>
                  <a:cubicBezTo>
                    <a:pt x="109" y="449"/>
                    <a:pt x="109" y="449"/>
                    <a:pt x="109" y="449"/>
                  </a:cubicBezTo>
                  <a:cubicBezTo>
                    <a:pt x="109" y="449"/>
                    <a:pt x="109" y="449"/>
                    <a:pt x="109" y="449"/>
                  </a:cubicBezTo>
                  <a:cubicBezTo>
                    <a:pt x="108" y="449"/>
                    <a:pt x="107" y="448"/>
                    <a:pt x="107" y="447"/>
                  </a:cubicBezTo>
                  <a:close/>
                  <a:moveTo>
                    <a:pt x="510" y="444"/>
                  </a:moveTo>
                  <a:cubicBezTo>
                    <a:pt x="509" y="444"/>
                    <a:pt x="509" y="443"/>
                    <a:pt x="509" y="442"/>
                  </a:cubicBezTo>
                  <a:cubicBezTo>
                    <a:pt x="509" y="442"/>
                    <a:pt x="509" y="442"/>
                    <a:pt x="509" y="442"/>
                  </a:cubicBezTo>
                  <a:cubicBezTo>
                    <a:pt x="509" y="441"/>
                    <a:pt x="511" y="440"/>
                    <a:pt x="512" y="440"/>
                  </a:cubicBezTo>
                  <a:cubicBezTo>
                    <a:pt x="512" y="440"/>
                    <a:pt x="512" y="440"/>
                    <a:pt x="512" y="440"/>
                  </a:cubicBezTo>
                  <a:cubicBezTo>
                    <a:pt x="513" y="441"/>
                    <a:pt x="513" y="442"/>
                    <a:pt x="513" y="443"/>
                  </a:cubicBezTo>
                  <a:cubicBezTo>
                    <a:pt x="513" y="443"/>
                    <a:pt x="513" y="443"/>
                    <a:pt x="513" y="443"/>
                  </a:cubicBezTo>
                  <a:cubicBezTo>
                    <a:pt x="513" y="444"/>
                    <a:pt x="512" y="444"/>
                    <a:pt x="511" y="444"/>
                  </a:cubicBezTo>
                  <a:cubicBezTo>
                    <a:pt x="511" y="444"/>
                    <a:pt x="511" y="444"/>
                    <a:pt x="511" y="444"/>
                  </a:cubicBezTo>
                  <a:cubicBezTo>
                    <a:pt x="511" y="444"/>
                    <a:pt x="511" y="444"/>
                    <a:pt x="510" y="444"/>
                  </a:cubicBezTo>
                  <a:close/>
                  <a:moveTo>
                    <a:pt x="103" y="436"/>
                  </a:moveTo>
                  <a:cubicBezTo>
                    <a:pt x="103" y="435"/>
                    <a:pt x="103" y="434"/>
                    <a:pt x="104" y="433"/>
                  </a:cubicBezTo>
                  <a:cubicBezTo>
                    <a:pt x="104" y="433"/>
                    <a:pt x="104" y="433"/>
                    <a:pt x="104" y="433"/>
                  </a:cubicBezTo>
                  <a:cubicBezTo>
                    <a:pt x="105" y="433"/>
                    <a:pt x="106" y="434"/>
                    <a:pt x="107" y="435"/>
                  </a:cubicBezTo>
                  <a:cubicBezTo>
                    <a:pt x="107" y="435"/>
                    <a:pt x="107" y="435"/>
                    <a:pt x="107" y="435"/>
                  </a:cubicBezTo>
                  <a:cubicBezTo>
                    <a:pt x="107" y="436"/>
                    <a:pt x="107" y="437"/>
                    <a:pt x="105" y="437"/>
                  </a:cubicBezTo>
                  <a:cubicBezTo>
                    <a:pt x="105" y="437"/>
                    <a:pt x="105" y="437"/>
                    <a:pt x="105" y="437"/>
                  </a:cubicBezTo>
                  <a:cubicBezTo>
                    <a:pt x="105" y="437"/>
                    <a:pt x="105" y="437"/>
                    <a:pt x="105" y="437"/>
                  </a:cubicBezTo>
                  <a:cubicBezTo>
                    <a:pt x="105" y="437"/>
                    <a:pt x="105" y="437"/>
                    <a:pt x="105" y="437"/>
                  </a:cubicBezTo>
                  <a:cubicBezTo>
                    <a:pt x="104" y="437"/>
                    <a:pt x="103" y="437"/>
                    <a:pt x="103" y="436"/>
                  </a:cubicBezTo>
                  <a:close/>
                  <a:moveTo>
                    <a:pt x="514" y="433"/>
                  </a:moveTo>
                  <a:cubicBezTo>
                    <a:pt x="513" y="432"/>
                    <a:pt x="513" y="431"/>
                    <a:pt x="513" y="430"/>
                  </a:cubicBezTo>
                  <a:cubicBezTo>
                    <a:pt x="513" y="430"/>
                    <a:pt x="513" y="430"/>
                    <a:pt x="513" y="430"/>
                  </a:cubicBezTo>
                  <a:cubicBezTo>
                    <a:pt x="513" y="429"/>
                    <a:pt x="514" y="429"/>
                    <a:pt x="515" y="429"/>
                  </a:cubicBezTo>
                  <a:cubicBezTo>
                    <a:pt x="515" y="429"/>
                    <a:pt x="515" y="429"/>
                    <a:pt x="515" y="429"/>
                  </a:cubicBezTo>
                  <a:cubicBezTo>
                    <a:pt x="516" y="429"/>
                    <a:pt x="517" y="430"/>
                    <a:pt x="517" y="431"/>
                  </a:cubicBezTo>
                  <a:cubicBezTo>
                    <a:pt x="517" y="431"/>
                    <a:pt x="517" y="431"/>
                    <a:pt x="517" y="431"/>
                  </a:cubicBezTo>
                  <a:cubicBezTo>
                    <a:pt x="516" y="432"/>
                    <a:pt x="516" y="433"/>
                    <a:pt x="515" y="433"/>
                  </a:cubicBezTo>
                  <a:cubicBezTo>
                    <a:pt x="515" y="433"/>
                    <a:pt x="515" y="433"/>
                    <a:pt x="515" y="433"/>
                  </a:cubicBezTo>
                  <a:cubicBezTo>
                    <a:pt x="515" y="433"/>
                    <a:pt x="514" y="433"/>
                    <a:pt x="514" y="433"/>
                  </a:cubicBezTo>
                  <a:close/>
                  <a:moveTo>
                    <a:pt x="99" y="425"/>
                  </a:moveTo>
                  <a:cubicBezTo>
                    <a:pt x="99" y="423"/>
                    <a:pt x="99" y="422"/>
                    <a:pt x="100" y="422"/>
                  </a:cubicBezTo>
                  <a:cubicBezTo>
                    <a:pt x="100" y="422"/>
                    <a:pt x="100" y="422"/>
                    <a:pt x="100" y="422"/>
                  </a:cubicBezTo>
                  <a:cubicBezTo>
                    <a:pt x="101" y="422"/>
                    <a:pt x="103" y="422"/>
                    <a:pt x="103" y="423"/>
                  </a:cubicBezTo>
                  <a:cubicBezTo>
                    <a:pt x="103" y="423"/>
                    <a:pt x="103" y="423"/>
                    <a:pt x="103" y="423"/>
                  </a:cubicBezTo>
                  <a:cubicBezTo>
                    <a:pt x="103" y="424"/>
                    <a:pt x="103" y="425"/>
                    <a:pt x="102" y="426"/>
                  </a:cubicBezTo>
                  <a:cubicBezTo>
                    <a:pt x="102" y="426"/>
                    <a:pt x="102" y="426"/>
                    <a:pt x="102" y="426"/>
                  </a:cubicBezTo>
                  <a:cubicBezTo>
                    <a:pt x="101" y="426"/>
                    <a:pt x="101" y="426"/>
                    <a:pt x="101" y="426"/>
                  </a:cubicBezTo>
                  <a:cubicBezTo>
                    <a:pt x="101" y="426"/>
                    <a:pt x="101" y="426"/>
                    <a:pt x="101" y="426"/>
                  </a:cubicBezTo>
                  <a:cubicBezTo>
                    <a:pt x="100" y="426"/>
                    <a:pt x="99" y="425"/>
                    <a:pt x="99" y="425"/>
                  </a:cubicBezTo>
                  <a:close/>
                  <a:moveTo>
                    <a:pt x="518" y="421"/>
                  </a:moveTo>
                  <a:cubicBezTo>
                    <a:pt x="517" y="421"/>
                    <a:pt x="516" y="420"/>
                    <a:pt x="517" y="419"/>
                  </a:cubicBezTo>
                  <a:cubicBezTo>
                    <a:pt x="517" y="419"/>
                    <a:pt x="517" y="419"/>
                    <a:pt x="517" y="419"/>
                  </a:cubicBezTo>
                  <a:cubicBezTo>
                    <a:pt x="517" y="419"/>
                    <a:pt x="517" y="419"/>
                    <a:pt x="517" y="419"/>
                  </a:cubicBezTo>
                  <a:cubicBezTo>
                    <a:pt x="517" y="419"/>
                    <a:pt x="517" y="419"/>
                    <a:pt x="517" y="419"/>
                  </a:cubicBezTo>
                  <a:cubicBezTo>
                    <a:pt x="517" y="418"/>
                    <a:pt x="518" y="417"/>
                    <a:pt x="519" y="418"/>
                  </a:cubicBezTo>
                  <a:cubicBezTo>
                    <a:pt x="519" y="418"/>
                    <a:pt x="519" y="418"/>
                    <a:pt x="519" y="418"/>
                  </a:cubicBezTo>
                  <a:cubicBezTo>
                    <a:pt x="520" y="418"/>
                    <a:pt x="521" y="419"/>
                    <a:pt x="520" y="420"/>
                  </a:cubicBezTo>
                  <a:cubicBezTo>
                    <a:pt x="520" y="420"/>
                    <a:pt x="520" y="420"/>
                    <a:pt x="520" y="420"/>
                  </a:cubicBezTo>
                  <a:cubicBezTo>
                    <a:pt x="520" y="421"/>
                    <a:pt x="519" y="421"/>
                    <a:pt x="519" y="421"/>
                  </a:cubicBezTo>
                  <a:cubicBezTo>
                    <a:pt x="519" y="421"/>
                    <a:pt x="519" y="421"/>
                    <a:pt x="519" y="421"/>
                  </a:cubicBezTo>
                  <a:cubicBezTo>
                    <a:pt x="518" y="421"/>
                    <a:pt x="518" y="421"/>
                    <a:pt x="518" y="421"/>
                  </a:cubicBezTo>
                  <a:close/>
                  <a:moveTo>
                    <a:pt x="96" y="413"/>
                  </a:moveTo>
                  <a:cubicBezTo>
                    <a:pt x="95" y="412"/>
                    <a:pt x="96" y="411"/>
                    <a:pt x="97" y="410"/>
                  </a:cubicBezTo>
                  <a:cubicBezTo>
                    <a:pt x="97" y="410"/>
                    <a:pt x="97" y="410"/>
                    <a:pt x="97" y="410"/>
                  </a:cubicBezTo>
                  <a:cubicBezTo>
                    <a:pt x="98" y="410"/>
                    <a:pt x="99" y="411"/>
                    <a:pt x="99" y="412"/>
                  </a:cubicBezTo>
                  <a:cubicBezTo>
                    <a:pt x="99" y="412"/>
                    <a:pt x="99" y="412"/>
                    <a:pt x="99" y="412"/>
                  </a:cubicBezTo>
                  <a:cubicBezTo>
                    <a:pt x="100" y="413"/>
                    <a:pt x="99" y="414"/>
                    <a:pt x="98" y="414"/>
                  </a:cubicBezTo>
                  <a:cubicBezTo>
                    <a:pt x="98" y="414"/>
                    <a:pt x="98" y="414"/>
                    <a:pt x="98" y="414"/>
                  </a:cubicBezTo>
                  <a:cubicBezTo>
                    <a:pt x="98" y="414"/>
                    <a:pt x="98" y="414"/>
                    <a:pt x="98" y="414"/>
                  </a:cubicBezTo>
                  <a:cubicBezTo>
                    <a:pt x="98" y="414"/>
                    <a:pt x="98" y="414"/>
                    <a:pt x="98" y="414"/>
                  </a:cubicBezTo>
                  <a:cubicBezTo>
                    <a:pt x="97" y="414"/>
                    <a:pt x="96" y="414"/>
                    <a:pt x="96" y="413"/>
                  </a:cubicBezTo>
                  <a:close/>
                  <a:moveTo>
                    <a:pt x="521" y="410"/>
                  </a:moveTo>
                  <a:cubicBezTo>
                    <a:pt x="520" y="410"/>
                    <a:pt x="520" y="408"/>
                    <a:pt x="520" y="407"/>
                  </a:cubicBezTo>
                  <a:cubicBezTo>
                    <a:pt x="520" y="407"/>
                    <a:pt x="520" y="407"/>
                    <a:pt x="520" y="407"/>
                  </a:cubicBezTo>
                  <a:cubicBezTo>
                    <a:pt x="520" y="407"/>
                    <a:pt x="520" y="407"/>
                    <a:pt x="520" y="407"/>
                  </a:cubicBezTo>
                  <a:cubicBezTo>
                    <a:pt x="520" y="407"/>
                    <a:pt x="520" y="407"/>
                    <a:pt x="520" y="407"/>
                  </a:cubicBezTo>
                  <a:cubicBezTo>
                    <a:pt x="520" y="406"/>
                    <a:pt x="521" y="406"/>
                    <a:pt x="522" y="406"/>
                  </a:cubicBezTo>
                  <a:cubicBezTo>
                    <a:pt x="522" y="406"/>
                    <a:pt x="522" y="406"/>
                    <a:pt x="522" y="406"/>
                  </a:cubicBezTo>
                  <a:cubicBezTo>
                    <a:pt x="523" y="406"/>
                    <a:pt x="524" y="407"/>
                    <a:pt x="524" y="408"/>
                  </a:cubicBezTo>
                  <a:cubicBezTo>
                    <a:pt x="524" y="408"/>
                    <a:pt x="524" y="408"/>
                    <a:pt x="524" y="408"/>
                  </a:cubicBezTo>
                  <a:cubicBezTo>
                    <a:pt x="524" y="409"/>
                    <a:pt x="523" y="410"/>
                    <a:pt x="522" y="410"/>
                  </a:cubicBezTo>
                  <a:cubicBezTo>
                    <a:pt x="522" y="410"/>
                    <a:pt x="522" y="410"/>
                    <a:pt x="522" y="410"/>
                  </a:cubicBezTo>
                  <a:cubicBezTo>
                    <a:pt x="522" y="410"/>
                    <a:pt x="521" y="410"/>
                    <a:pt x="521" y="410"/>
                  </a:cubicBezTo>
                  <a:close/>
                  <a:moveTo>
                    <a:pt x="93" y="401"/>
                  </a:moveTo>
                  <a:cubicBezTo>
                    <a:pt x="92" y="400"/>
                    <a:pt x="93" y="399"/>
                    <a:pt x="94" y="399"/>
                  </a:cubicBezTo>
                  <a:cubicBezTo>
                    <a:pt x="94" y="399"/>
                    <a:pt x="94" y="399"/>
                    <a:pt x="94" y="399"/>
                  </a:cubicBezTo>
                  <a:cubicBezTo>
                    <a:pt x="95" y="399"/>
                    <a:pt x="96" y="399"/>
                    <a:pt x="97" y="400"/>
                  </a:cubicBezTo>
                  <a:cubicBezTo>
                    <a:pt x="97" y="400"/>
                    <a:pt x="97" y="400"/>
                    <a:pt x="97" y="400"/>
                  </a:cubicBezTo>
                  <a:cubicBezTo>
                    <a:pt x="97" y="401"/>
                    <a:pt x="96" y="402"/>
                    <a:pt x="95" y="403"/>
                  </a:cubicBezTo>
                  <a:cubicBezTo>
                    <a:pt x="95" y="403"/>
                    <a:pt x="95" y="403"/>
                    <a:pt x="95" y="403"/>
                  </a:cubicBezTo>
                  <a:cubicBezTo>
                    <a:pt x="95" y="403"/>
                    <a:pt x="95" y="403"/>
                    <a:pt x="95" y="403"/>
                  </a:cubicBezTo>
                  <a:cubicBezTo>
                    <a:pt x="95" y="403"/>
                    <a:pt x="95" y="403"/>
                    <a:pt x="95" y="403"/>
                  </a:cubicBezTo>
                  <a:cubicBezTo>
                    <a:pt x="94" y="403"/>
                    <a:pt x="93" y="402"/>
                    <a:pt x="93" y="401"/>
                  </a:cubicBezTo>
                  <a:close/>
                  <a:moveTo>
                    <a:pt x="524" y="398"/>
                  </a:moveTo>
                  <a:cubicBezTo>
                    <a:pt x="523" y="398"/>
                    <a:pt x="522" y="397"/>
                    <a:pt x="523" y="396"/>
                  </a:cubicBezTo>
                  <a:cubicBezTo>
                    <a:pt x="523" y="396"/>
                    <a:pt x="523" y="396"/>
                    <a:pt x="523" y="396"/>
                  </a:cubicBezTo>
                  <a:cubicBezTo>
                    <a:pt x="523" y="395"/>
                    <a:pt x="524" y="394"/>
                    <a:pt x="525" y="394"/>
                  </a:cubicBezTo>
                  <a:cubicBezTo>
                    <a:pt x="525" y="394"/>
                    <a:pt x="525" y="394"/>
                    <a:pt x="525" y="394"/>
                  </a:cubicBezTo>
                  <a:cubicBezTo>
                    <a:pt x="526" y="394"/>
                    <a:pt x="527" y="396"/>
                    <a:pt x="526" y="397"/>
                  </a:cubicBezTo>
                  <a:cubicBezTo>
                    <a:pt x="526" y="397"/>
                    <a:pt x="526" y="397"/>
                    <a:pt x="526" y="397"/>
                  </a:cubicBezTo>
                  <a:cubicBezTo>
                    <a:pt x="526" y="398"/>
                    <a:pt x="525" y="398"/>
                    <a:pt x="524" y="398"/>
                  </a:cubicBezTo>
                  <a:cubicBezTo>
                    <a:pt x="524" y="398"/>
                    <a:pt x="524" y="398"/>
                    <a:pt x="524" y="398"/>
                  </a:cubicBezTo>
                  <a:cubicBezTo>
                    <a:pt x="524" y="398"/>
                    <a:pt x="524" y="398"/>
                    <a:pt x="524" y="398"/>
                  </a:cubicBezTo>
                  <a:close/>
                  <a:moveTo>
                    <a:pt x="90" y="389"/>
                  </a:moveTo>
                  <a:cubicBezTo>
                    <a:pt x="90" y="388"/>
                    <a:pt x="91" y="387"/>
                    <a:pt x="92" y="387"/>
                  </a:cubicBezTo>
                  <a:cubicBezTo>
                    <a:pt x="92" y="387"/>
                    <a:pt x="92" y="387"/>
                    <a:pt x="92" y="387"/>
                  </a:cubicBezTo>
                  <a:cubicBezTo>
                    <a:pt x="93" y="387"/>
                    <a:pt x="94" y="388"/>
                    <a:pt x="94" y="389"/>
                  </a:cubicBezTo>
                  <a:cubicBezTo>
                    <a:pt x="94" y="389"/>
                    <a:pt x="94" y="389"/>
                    <a:pt x="94" y="389"/>
                  </a:cubicBezTo>
                  <a:cubicBezTo>
                    <a:pt x="94" y="390"/>
                    <a:pt x="94" y="391"/>
                    <a:pt x="93" y="391"/>
                  </a:cubicBezTo>
                  <a:cubicBezTo>
                    <a:pt x="93" y="391"/>
                    <a:pt x="93" y="391"/>
                    <a:pt x="93" y="391"/>
                  </a:cubicBezTo>
                  <a:cubicBezTo>
                    <a:pt x="93" y="391"/>
                    <a:pt x="92" y="391"/>
                    <a:pt x="92" y="391"/>
                  </a:cubicBezTo>
                  <a:cubicBezTo>
                    <a:pt x="92" y="391"/>
                    <a:pt x="92" y="391"/>
                    <a:pt x="92" y="391"/>
                  </a:cubicBezTo>
                  <a:cubicBezTo>
                    <a:pt x="91" y="391"/>
                    <a:pt x="91" y="390"/>
                    <a:pt x="90" y="389"/>
                  </a:cubicBezTo>
                  <a:close/>
                  <a:moveTo>
                    <a:pt x="526" y="386"/>
                  </a:moveTo>
                  <a:cubicBezTo>
                    <a:pt x="525" y="386"/>
                    <a:pt x="524" y="385"/>
                    <a:pt x="525" y="384"/>
                  </a:cubicBezTo>
                  <a:cubicBezTo>
                    <a:pt x="525" y="384"/>
                    <a:pt x="525" y="384"/>
                    <a:pt x="525" y="384"/>
                  </a:cubicBezTo>
                  <a:cubicBezTo>
                    <a:pt x="525" y="383"/>
                    <a:pt x="526" y="382"/>
                    <a:pt x="527" y="382"/>
                  </a:cubicBezTo>
                  <a:cubicBezTo>
                    <a:pt x="527" y="382"/>
                    <a:pt x="527" y="382"/>
                    <a:pt x="527" y="382"/>
                  </a:cubicBezTo>
                  <a:cubicBezTo>
                    <a:pt x="528" y="383"/>
                    <a:pt x="529" y="384"/>
                    <a:pt x="528" y="385"/>
                  </a:cubicBezTo>
                  <a:cubicBezTo>
                    <a:pt x="528" y="385"/>
                    <a:pt x="528" y="385"/>
                    <a:pt x="528" y="385"/>
                  </a:cubicBezTo>
                  <a:cubicBezTo>
                    <a:pt x="528" y="386"/>
                    <a:pt x="527" y="386"/>
                    <a:pt x="527" y="386"/>
                  </a:cubicBezTo>
                  <a:cubicBezTo>
                    <a:pt x="527" y="386"/>
                    <a:pt x="527" y="386"/>
                    <a:pt x="527" y="386"/>
                  </a:cubicBezTo>
                  <a:cubicBezTo>
                    <a:pt x="526" y="386"/>
                    <a:pt x="526" y="386"/>
                    <a:pt x="526" y="386"/>
                  </a:cubicBezTo>
                  <a:close/>
                  <a:moveTo>
                    <a:pt x="89" y="377"/>
                  </a:moveTo>
                  <a:cubicBezTo>
                    <a:pt x="89" y="376"/>
                    <a:pt x="89" y="375"/>
                    <a:pt x="90" y="375"/>
                  </a:cubicBezTo>
                  <a:cubicBezTo>
                    <a:pt x="90" y="375"/>
                    <a:pt x="90" y="375"/>
                    <a:pt x="90" y="375"/>
                  </a:cubicBezTo>
                  <a:cubicBezTo>
                    <a:pt x="92" y="375"/>
                    <a:pt x="93" y="376"/>
                    <a:pt x="93" y="377"/>
                  </a:cubicBezTo>
                  <a:cubicBezTo>
                    <a:pt x="93" y="377"/>
                    <a:pt x="93" y="377"/>
                    <a:pt x="93" y="377"/>
                  </a:cubicBezTo>
                  <a:cubicBezTo>
                    <a:pt x="93" y="378"/>
                    <a:pt x="92" y="379"/>
                    <a:pt x="91" y="379"/>
                  </a:cubicBezTo>
                  <a:cubicBezTo>
                    <a:pt x="91" y="379"/>
                    <a:pt x="91" y="379"/>
                    <a:pt x="91" y="379"/>
                  </a:cubicBezTo>
                  <a:cubicBezTo>
                    <a:pt x="91" y="379"/>
                    <a:pt x="91" y="379"/>
                    <a:pt x="91" y="379"/>
                  </a:cubicBezTo>
                  <a:cubicBezTo>
                    <a:pt x="91" y="379"/>
                    <a:pt x="91" y="379"/>
                    <a:pt x="91" y="379"/>
                  </a:cubicBezTo>
                  <a:cubicBezTo>
                    <a:pt x="90" y="379"/>
                    <a:pt x="89" y="378"/>
                    <a:pt x="89" y="377"/>
                  </a:cubicBezTo>
                  <a:close/>
                  <a:moveTo>
                    <a:pt x="528" y="374"/>
                  </a:moveTo>
                  <a:cubicBezTo>
                    <a:pt x="527" y="374"/>
                    <a:pt x="526" y="373"/>
                    <a:pt x="526" y="372"/>
                  </a:cubicBezTo>
                  <a:cubicBezTo>
                    <a:pt x="526" y="372"/>
                    <a:pt x="526" y="372"/>
                    <a:pt x="526" y="372"/>
                  </a:cubicBezTo>
                  <a:cubicBezTo>
                    <a:pt x="526" y="371"/>
                    <a:pt x="527" y="370"/>
                    <a:pt x="528" y="370"/>
                  </a:cubicBezTo>
                  <a:cubicBezTo>
                    <a:pt x="528" y="370"/>
                    <a:pt x="528" y="370"/>
                    <a:pt x="528" y="370"/>
                  </a:cubicBezTo>
                  <a:cubicBezTo>
                    <a:pt x="529" y="371"/>
                    <a:pt x="530" y="372"/>
                    <a:pt x="530" y="373"/>
                  </a:cubicBezTo>
                  <a:cubicBezTo>
                    <a:pt x="530" y="373"/>
                    <a:pt x="530" y="373"/>
                    <a:pt x="530" y="373"/>
                  </a:cubicBezTo>
                  <a:cubicBezTo>
                    <a:pt x="530" y="374"/>
                    <a:pt x="529" y="374"/>
                    <a:pt x="528" y="374"/>
                  </a:cubicBezTo>
                  <a:cubicBezTo>
                    <a:pt x="528" y="374"/>
                    <a:pt x="528" y="374"/>
                    <a:pt x="528" y="374"/>
                  </a:cubicBezTo>
                  <a:cubicBezTo>
                    <a:pt x="528" y="374"/>
                    <a:pt x="528" y="374"/>
                    <a:pt x="528" y="374"/>
                  </a:cubicBezTo>
                  <a:close/>
                  <a:moveTo>
                    <a:pt x="88" y="365"/>
                  </a:moveTo>
                  <a:cubicBezTo>
                    <a:pt x="88" y="365"/>
                    <a:pt x="88" y="365"/>
                    <a:pt x="88" y="365"/>
                  </a:cubicBezTo>
                  <a:cubicBezTo>
                    <a:pt x="88" y="364"/>
                    <a:pt x="89" y="363"/>
                    <a:pt x="90" y="363"/>
                  </a:cubicBezTo>
                  <a:cubicBezTo>
                    <a:pt x="90" y="363"/>
                    <a:pt x="90" y="363"/>
                    <a:pt x="90" y="363"/>
                  </a:cubicBezTo>
                  <a:cubicBezTo>
                    <a:pt x="91" y="363"/>
                    <a:pt x="92" y="364"/>
                    <a:pt x="92" y="365"/>
                  </a:cubicBezTo>
                  <a:cubicBezTo>
                    <a:pt x="92" y="365"/>
                    <a:pt x="92" y="365"/>
                    <a:pt x="92" y="365"/>
                  </a:cubicBezTo>
                  <a:cubicBezTo>
                    <a:pt x="92" y="365"/>
                    <a:pt x="92" y="365"/>
                    <a:pt x="92" y="365"/>
                  </a:cubicBezTo>
                  <a:cubicBezTo>
                    <a:pt x="92" y="365"/>
                    <a:pt x="92" y="365"/>
                    <a:pt x="92" y="365"/>
                  </a:cubicBezTo>
                  <a:cubicBezTo>
                    <a:pt x="92" y="366"/>
                    <a:pt x="91" y="367"/>
                    <a:pt x="90" y="367"/>
                  </a:cubicBezTo>
                  <a:cubicBezTo>
                    <a:pt x="90" y="367"/>
                    <a:pt x="90" y="367"/>
                    <a:pt x="90" y="367"/>
                  </a:cubicBezTo>
                  <a:cubicBezTo>
                    <a:pt x="90" y="367"/>
                    <a:pt x="90" y="367"/>
                    <a:pt x="90" y="367"/>
                  </a:cubicBezTo>
                  <a:cubicBezTo>
                    <a:pt x="90" y="367"/>
                    <a:pt x="90" y="367"/>
                    <a:pt x="90" y="367"/>
                  </a:cubicBezTo>
                  <a:cubicBezTo>
                    <a:pt x="89" y="367"/>
                    <a:pt x="88" y="366"/>
                    <a:pt x="88" y="365"/>
                  </a:cubicBezTo>
                  <a:close/>
                  <a:moveTo>
                    <a:pt x="529" y="362"/>
                  </a:moveTo>
                  <a:cubicBezTo>
                    <a:pt x="527" y="362"/>
                    <a:pt x="527" y="362"/>
                    <a:pt x="527" y="360"/>
                  </a:cubicBezTo>
                  <a:cubicBezTo>
                    <a:pt x="527" y="360"/>
                    <a:pt x="527" y="360"/>
                    <a:pt x="527" y="360"/>
                  </a:cubicBezTo>
                  <a:cubicBezTo>
                    <a:pt x="527" y="360"/>
                    <a:pt x="527" y="360"/>
                    <a:pt x="527" y="360"/>
                  </a:cubicBezTo>
                  <a:cubicBezTo>
                    <a:pt x="527" y="360"/>
                    <a:pt x="527" y="360"/>
                    <a:pt x="527" y="360"/>
                  </a:cubicBezTo>
                  <a:cubicBezTo>
                    <a:pt x="527" y="359"/>
                    <a:pt x="528" y="358"/>
                    <a:pt x="529" y="358"/>
                  </a:cubicBezTo>
                  <a:cubicBezTo>
                    <a:pt x="529" y="358"/>
                    <a:pt x="529" y="358"/>
                    <a:pt x="529" y="358"/>
                  </a:cubicBezTo>
                  <a:cubicBezTo>
                    <a:pt x="530" y="359"/>
                    <a:pt x="531" y="359"/>
                    <a:pt x="531" y="361"/>
                  </a:cubicBezTo>
                  <a:cubicBezTo>
                    <a:pt x="531" y="361"/>
                    <a:pt x="531" y="361"/>
                    <a:pt x="531" y="361"/>
                  </a:cubicBezTo>
                  <a:cubicBezTo>
                    <a:pt x="531" y="362"/>
                    <a:pt x="530" y="362"/>
                    <a:pt x="529" y="362"/>
                  </a:cubicBezTo>
                  <a:cubicBezTo>
                    <a:pt x="529" y="362"/>
                    <a:pt x="529" y="362"/>
                    <a:pt x="529" y="362"/>
                  </a:cubicBezTo>
                  <a:cubicBezTo>
                    <a:pt x="529" y="362"/>
                    <a:pt x="529" y="362"/>
                    <a:pt x="529" y="362"/>
                  </a:cubicBezTo>
                  <a:close/>
                  <a:moveTo>
                    <a:pt x="87" y="353"/>
                  </a:moveTo>
                  <a:cubicBezTo>
                    <a:pt x="87" y="352"/>
                    <a:pt x="88" y="351"/>
                    <a:pt x="89" y="351"/>
                  </a:cubicBezTo>
                  <a:cubicBezTo>
                    <a:pt x="89" y="351"/>
                    <a:pt x="89" y="351"/>
                    <a:pt x="89" y="351"/>
                  </a:cubicBezTo>
                  <a:cubicBezTo>
                    <a:pt x="91" y="351"/>
                    <a:pt x="91" y="352"/>
                    <a:pt x="91" y="353"/>
                  </a:cubicBezTo>
                  <a:cubicBezTo>
                    <a:pt x="91" y="353"/>
                    <a:pt x="91" y="353"/>
                    <a:pt x="91" y="353"/>
                  </a:cubicBezTo>
                  <a:cubicBezTo>
                    <a:pt x="91" y="354"/>
                    <a:pt x="91" y="355"/>
                    <a:pt x="89" y="355"/>
                  </a:cubicBezTo>
                  <a:cubicBezTo>
                    <a:pt x="89" y="355"/>
                    <a:pt x="89" y="355"/>
                    <a:pt x="89" y="355"/>
                  </a:cubicBezTo>
                  <a:cubicBezTo>
                    <a:pt x="88" y="355"/>
                    <a:pt x="87" y="354"/>
                    <a:pt x="87" y="353"/>
                  </a:cubicBezTo>
                  <a:close/>
                  <a:moveTo>
                    <a:pt x="87" y="353"/>
                  </a:moveTo>
                  <a:cubicBezTo>
                    <a:pt x="87" y="353"/>
                    <a:pt x="87" y="353"/>
                    <a:pt x="87" y="353"/>
                  </a:cubicBezTo>
                  <a:cubicBezTo>
                    <a:pt x="87" y="353"/>
                    <a:pt x="87" y="353"/>
                    <a:pt x="87" y="353"/>
                  </a:cubicBezTo>
                  <a:cubicBezTo>
                    <a:pt x="87" y="353"/>
                    <a:pt x="87" y="353"/>
                    <a:pt x="87" y="353"/>
                  </a:cubicBezTo>
                  <a:close/>
                  <a:moveTo>
                    <a:pt x="527" y="349"/>
                  </a:moveTo>
                  <a:cubicBezTo>
                    <a:pt x="527" y="347"/>
                    <a:pt x="528" y="346"/>
                    <a:pt x="529" y="346"/>
                  </a:cubicBezTo>
                  <a:cubicBezTo>
                    <a:pt x="529" y="346"/>
                    <a:pt x="529" y="346"/>
                    <a:pt x="529" y="346"/>
                  </a:cubicBezTo>
                  <a:cubicBezTo>
                    <a:pt x="530" y="346"/>
                    <a:pt x="531" y="347"/>
                    <a:pt x="531" y="348"/>
                  </a:cubicBezTo>
                  <a:cubicBezTo>
                    <a:pt x="531" y="348"/>
                    <a:pt x="531" y="348"/>
                    <a:pt x="531" y="348"/>
                  </a:cubicBezTo>
                  <a:cubicBezTo>
                    <a:pt x="531" y="350"/>
                    <a:pt x="530" y="350"/>
                    <a:pt x="529" y="350"/>
                  </a:cubicBezTo>
                  <a:cubicBezTo>
                    <a:pt x="529" y="350"/>
                    <a:pt x="529" y="350"/>
                    <a:pt x="529" y="350"/>
                  </a:cubicBezTo>
                  <a:cubicBezTo>
                    <a:pt x="529" y="350"/>
                    <a:pt x="529" y="350"/>
                    <a:pt x="529" y="350"/>
                  </a:cubicBezTo>
                  <a:cubicBezTo>
                    <a:pt x="529" y="350"/>
                    <a:pt x="529" y="350"/>
                    <a:pt x="529" y="350"/>
                  </a:cubicBezTo>
                  <a:cubicBezTo>
                    <a:pt x="528" y="350"/>
                    <a:pt x="527" y="350"/>
                    <a:pt x="527" y="349"/>
                  </a:cubicBezTo>
                  <a:close/>
                  <a:moveTo>
                    <a:pt x="90" y="343"/>
                  </a:moveTo>
                  <a:cubicBezTo>
                    <a:pt x="89" y="343"/>
                    <a:pt x="88" y="342"/>
                    <a:pt x="88" y="341"/>
                  </a:cubicBezTo>
                  <a:cubicBezTo>
                    <a:pt x="88" y="341"/>
                    <a:pt x="88" y="341"/>
                    <a:pt x="88" y="341"/>
                  </a:cubicBezTo>
                  <a:cubicBezTo>
                    <a:pt x="88" y="340"/>
                    <a:pt x="89" y="339"/>
                    <a:pt x="90" y="339"/>
                  </a:cubicBezTo>
                  <a:cubicBezTo>
                    <a:pt x="90" y="339"/>
                    <a:pt x="90" y="339"/>
                    <a:pt x="90" y="339"/>
                  </a:cubicBezTo>
                  <a:cubicBezTo>
                    <a:pt x="91" y="339"/>
                    <a:pt x="92" y="340"/>
                    <a:pt x="92" y="341"/>
                  </a:cubicBezTo>
                  <a:cubicBezTo>
                    <a:pt x="92" y="341"/>
                    <a:pt x="92" y="341"/>
                    <a:pt x="92" y="341"/>
                  </a:cubicBezTo>
                  <a:cubicBezTo>
                    <a:pt x="92" y="342"/>
                    <a:pt x="91" y="343"/>
                    <a:pt x="90" y="343"/>
                  </a:cubicBezTo>
                  <a:cubicBezTo>
                    <a:pt x="90" y="343"/>
                    <a:pt x="90" y="343"/>
                    <a:pt x="90" y="343"/>
                  </a:cubicBezTo>
                  <a:cubicBezTo>
                    <a:pt x="90" y="343"/>
                    <a:pt x="90" y="343"/>
                    <a:pt x="90" y="343"/>
                  </a:cubicBezTo>
                  <a:close/>
                  <a:moveTo>
                    <a:pt x="526" y="337"/>
                  </a:moveTo>
                  <a:cubicBezTo>
                    <a:pt x="526" y="336"/>
                    <a:pt x="527" y="335"/>
                    <a:pt x="528" y="335"/>
                  </a:cubicBezTo>
                  <a:cubicBezTo>
                    <a:pt x="528" y="335"/>
                    <a:pt x="528" y="335"/>
                    <a:pt x="528" y="335"/>
                  </a:cubicBezTo>
                  <a:cubicBezTo>
                    <a:pt x="529" y="334"/>
                    <a:pt x="530" y="335"/>
                    <a:pt x="530" y="336"/>
                  </a:cubicBezTo>
                  <a:cubicBezTo>
                    <a:pt x="530" y="336"/>
                    <a:pt x="530" y="336"/>
                    <a:pt x="530" y="336"/>
                  </a:cubicBezTo>
                  <a:cubicBezTo>
                    <a:pt x="530" y="337"/>
                    <a:pt x="529" y="338"/>
                    <a:pt x="528" y="338"/>
                  </a:cubicBezTo>
                  <a:cubicBezTo>
                    <a:pt x="528" y="338"/>
                    <a:pt x="528" y="338"/>
                    <a:pt x="528" y="338"/>
                  </a:cubicBezTo>
                  <a:cubicBezTo>
                    <a:pt x="528" y="338"/>
                    <a:pt x="528" y="338"/>
                    <a:pt x="528" y="338"/>
                  </a:cubicBezTo>
                  <a:cubicBezTo>
                    <a:pt x="528" y="338"/>
                    <a:pt x="528" y="338"/>
                    <a:pt x="528" y="338"/>
                  </a:cubicBezTo>
                  <a:cubicBezTo>
                    <a:pt x="527" y="338"/>
                    <a:pt x="526" y="338"/>
                    <a:pt x="526" y="337"/>
                  </a:cubicBezTo>
                  <a:close/>
                  <a:moveTo>
                    <a:pt x="91" y="331"/>
                  </a:moveTo>
                  <a:cubicBezTo>
                    <a:pt x="89" y="331"/>
                    <a:pt x="89" y="330"/>
                    <a:pt x="89" y="329"/>
                  </a:cubicBezTo>
                  <a:cubicBezTo>
                    <a:pt x="89" y="329"/>
                    <a:pt x="89" y="329"/>
                    <a:pt x="89" y="329"/>
                  </a:cubicBezTo>
                  <a:cubicBezTo>
                    <a:pt x="89" y="328"/>
                    <a:pt x="90" y="327"/>
                    <a:pt x="91" y="327"/>
                  </a:cubicBezTo>
                  <a:cubicBezTo>
                    <a:pt x="91" y="327"/>
                    <a:pt x="91" y="327"/>
                    <a:pt x="91" y="327"/>
                  </a:cubicBezTo>
                  <a:cubicBezTo>
                    <a:pt x="92" y="327"/>
                    <a:pt x="93" y="328"/>
                    <a:pt x="93" y="329"/>
                  </a:cubicBezTo>
                  <a:cubicBezTo>
                    <a:pt x="93" y="329"/>
                    <a:pt x="93" y="329"/>
                    <a:pt x="93" y="329"/>
                  </a:cubicBezTo>
                  <a:cubicBezTo>
                    <a:pt x="93" y="330"/>
                    <a:pt x="92" y="331"/>
                    <a:pt x="91" y="331"/>
                  </a:cubicBezTo>
                  <a:cubicBezTo>
                    <a:pt x="91" y="331"/>
                    <a:pt x="91" y="331"/>
                    <a:pt x="91" y="331"/>
                  </a:cubicBezTo>
                  <a:cubicBezTo>
                    <a:pt x="91" y="331"/>
                    <a:pt x="91" y="331"/>
                    <a:pt x="91" y="331"/>
                  </a:cubicBezTo>
                  <a:close/>
                  <a:moveTo>
                    <a:pt x="525" y="325"/>
                  </a:moveTo>
                  <a:cubicBezTo>
                    <a:pt x="525" y="325"/>
                    <a:pt x="525" y="325"/>
                    <a:pt x="525" y="325"/>
                  </a:cubicBezTo>
                  <a:cubicBezTo>
                    <a:pt x="525" y="325"/>
                    <a:pt x="525" y="325"/>
                    <a:pt x="525" y="325"/>
                  </a:cubicBezTo>
                  <a:cubicBezTo>
                    <a:pt x="525" y="324"/>
                    <a:pt x="525" y="323"/>
                    <a:pt x="527" y="323"/>
                  </a:cubicBezTo>
                  <a:cubicBezTo>
                    <a:pt x="527" y="323"/>
                    <a:pt x="527" y="323"/>
                    <a:pt x="527" y="323"/>
                  </a:cubicBezTo>
                  <a:cubicBezTo>
                    <a:pt x="528" y="322"/>
                    <a:pt x="529" y="323"/>
                    <a:pt x="529" y="324"/>
                  </a:cubicBezTo>
                  <a:cubicBezTo>
                    <a:pt x="529" y="324"/>
                    <a:pt x="529" y="324"/>
                    <a:pt x="529" y="324"/>
                  </a:cubicBezTo>
                  <a:cubicBezTo>
                    <a:pt x="529" y="325"/>
                    <a:pt x="528" y="326"/>
                    <a:pt x="527" y="327"/>
                  </a:cubicBezTo>
                  <a:cubicBezTo>
                    <a:pt x="527" y="327"/>
                    <a:pt x="527" y="327"/>
                    <a:pt x="527" y="327"/>
                  </a:cubicBezTo>
                  <a:cubicBezTo>
                    <a:pt x="527" y="327"/>
                    <a:pt x="527" y="327"/>
                    <a:pt x="527" y="327"/>
                  </a:cubicBezTo>
                  <a:cubicBezTo>
                    <a:pt x="527" y="327"/>
                    <a:pt x="527" y="327"/>
                    <a:pt x="527" y="327"/>
                  </a:cubicBezTo>
                  <a:cubicBezTo>
                    <a:pt x="526" y="327"/>
                    <a:pt x="525" y="326"/>
                    <a:pt x="525" y="325"/>
                  </a:cubicBezTo>
                  <a:close/>
                  <a:moveTo>
                    <a:pt x="92" y="319"/>
                  </a:moveTo>
                  <a:cubicBezTo>
                    <a:pt x="91" y="319"/>
                    <a:pt x="90" y="318"/>
                    <a:pt x="90" y="317"/>
                  </a:cubicBezTo>
                  <a:cubicBezTo>
                    <a:pt x="90" y="317"/>
                    <a:pt x="90" y="317"/>
                    <a:pt x="90" y="317"/>
                  </a:cubicBezTo>
                  <a:cubicBezTo>
                    <a:pt x="91" y="316"/>
                    <a:pt x="92" y="315"/>
                    <a:pt x="93" y="315"/>
                  </a:cubicBezTo>
                  <a:cubicBezTo>
                    <a:pt x="93" y="315"/>
                    <a:pt x="93" y="315"/>
                    <a:pt x="93" y="315"/>
                  </a:cubicBezTo>
                  <a:cubicBezTo>
                    <a:pt x="94" y="316"/>
                    <a:pt x="95" y="317"/>
                    <a:pt x="94" y="318"/>
                  </a:cubicBezTo>
                  <a:cubicBezTo>
                    <a:pt x="94" y="318"/>
                    <a:pt x="94" y="318"/>
                    <a:pt x="94" y="318"/>
                  </a:cubicBezTo>
                  <a:cubicBezTo>
                    <a:pt x="94" y="319"/>
                    <a:pt x="93" y="319"/>
                    <a:pt x="92" y="319"/>
                  </a:cubicBezTo>
                  <a:cubicBezTo>
                    <a:pt x="92" y="319"/>
                    <a:pt x="92" y="319"/>
                    <a:pt x="92" y="319"/>
                  </a:cubicBezTo>
                  <a:cubicBezTo>
                    <a:pt x="92" y="319"/>
                    <a:pt x="92" y="319"/>
                    <a:pt x="92" y="319"/>
                  </a:cubicBezTo>
                  <a:close/>
                  <a:moveTo>
                    <a:pt x="523" y="313"/>
                  </a:moveTo>
                  <a:cubicBezTo>
                    <a:pt x="523" y="312"/>
                    <a:pt x="523" y="311"/>
                    <a:pt x="524" y="311"/>
                  </a:cubicBezTo>
                  <a:cubicBezTo>
                    <a:pt x="524" y="311"/>
                    <a:pt x="524" y="311"/>
                    <a:pt x="524" y="311"/>
                  </a:cubicBezTo>
                  <a:cubicBezTo>
                    <a:pt x="526" y="311"/>
                    <a:pt x="527" y="311"/>
                    <a:pt x="527" y="312"/>
                  </a:cubicBezTo>
                  <a:cubicBezTo>
                    <a:pt x="527" y="312"/>
                    <a:pt x="527" y="312"/>
                    <a:pt x="527" y="312"/>
                  </a:cubicBezTo>
                  <a:cubicBezTo>
                    <a:pt x="527" y="313"/>
                    <a:pt x="526" y="314"/>
                    <a:pt x="525" y="315"/>
                  </a:cubicBezTo>
                  <a:cubicBezTo>
                    <a:pt x="525" y="315"/>
                    <a:pt x="525" y="315"/>
                    <a:pt x="525" y="315"/>
                  </a:cubicBezTo>
                  <a:cubicBezTo>
                    <a:pt x="525" y="315"/>
                    <a:pt x="525" y="315"/>
                    <a:pt x="525" y="315"/>
                  </a:cubicBezTo>
                  <a:cubicBezTo>
                    <a:pt x="525" y="315"/>
                    <a:pt x="525" y="315"/>
                    <a:pt x="525" y="315"/>
                  </a:cubicBezTo>
                  <a:cubicBezTo>
                    <a:pt x="524" y="315"/>
                    <a:pt x="523" y="314"/>
                    <a:pt x="523" y="313"/>
                  </a:cubicBezTo>
                  <a:close/>
                  <a:moveTo>
                    <a:pt x="94" y="308"/>
                  </a:moveTo>
                  <a:cubicBezTo>
                    <a:pt x="93" y="307"/>
                    <a:pt x="93" y="306"/>
                    <a:pt x="93" y="305"/>
                  </a:cubicBezTo>
                  <a:cubicBezTo>
                    <a:pt x="93" y="305"/>
                    <a:pt x="93" y="305"/>
                    <a:pt x="93" y="305"/>
                  </a:cubicBezTo>
                  <a:cubicBezTo>
                    <a:pt x="93" y="304"/>
                    <a:pt x="94" y="303"/>
                    <a:pt x="95" y="304"/>
                  </a:cubicBezTo>
                  <a:cubicBezTo>
                    <a:pt x="95" y="304"/>
                    <a:pt x="95" y="304"/>
                    <a:pt x="95" y="304"/>
                  </a:cubicBezTo>
                  <a:cubicBezTo>
                    <a:pt x="96" y="304"/>
                    <a:pt x="97" y="305"/>
                    <a:pt x="97" y="306"/>
                  </a:cubicBezTo>
                  <a:cubicBezTo>
                    <a:pt x="97" y="306"/>
                    <a:pt x="97" y="306"/>
                    <a:pt x="97" y="306"/>
                  </a:cubicBezTo>
                  <a:cubicBezTo>
                    <a:pt x="97" y="306"/>
                    <a:pt x="97" y="306"/>
                    <a:pt x="97" y="306"/>
                  </a:cubicBezTo>
                  <a:cubicBezTo>
                    <a:pt x="97" y="306"/>
                    <a:pt x="97" y="306"/>
                    <a:pt x="97" y="306"/>
                  </a:cubicBezTo>
                  <a:cubicBezTo>
                    <a:pt x="97" y="307"/>
                    <a:pt x="96" y="308"/>
                    <a:pt x="95" y="308"/>
                  </a:cubicBezTo>
                  <a:cubicBezTo>
                    <a:pt x="95" y="308"/>
                    <a:pt x="95" y="308"/>
                    <a:pt x="95" y="308"/>
                  </a:cubicBezTo>
                  <a:cubicBezTo>
                    <a:pt x="95" y="308"/>
                    <a:pt x="94" y="308"/>
                    <a:pt x="94" y="308"/>
                  </a:cubicBezTo>
                  <a:close/>
                  <a:moveTo>
                    <a:pt x="520" y="301"/>
                  </a:moveTo>
                  <a:cubicBezTo>
                    <a:pt x="520" y="300"/>
                    <a:pt x="521" y="299"/>
                    <a:pt x="522" y="299"/>
                  </a:cubicBezTo>
                  <a:cubicBezTo>
                    <a:pt x="522" y="299"/>
                    <a:pt x="522" y="299"/>
                    <a:pt x="522" y="299"/>
                  </a:cubicBezTo>
                  <a:cubicBezTo>
                    <a:pt x="523" y="299"/>
                    <a:pt x="524" y="299"/>
                    <a:pt x="524" y="300"/>
                  </a:cubicBezTo>
                  <a:cubicBezTo>
                    <a:pt x="524" y="300"/>
                    <a:pt x="524" y="300"/>
                    <a:pt x="524" y="300"/>
                  </a:cubicBezTo>
                  <a:cubicBezTo>
                    <a:pt x="524" y="302"/>
                    <a:pt x="524" y="303"/>
                    <a:pt x="523" y="303"/>
                  </a:cubicBezTo>
                  <a:cubicBezTo>
                    <a:pt x="523" y="303"/>
                    <a:pt x="523" y="303"/>
                    <a:pt x="523" y="303"/>
                  </a:cubicBezTo>
                  <a:cubicBezTo>
                    <a:pt x="523" y="303"/>
                    <a:pt x="522" y="303"/>
                    <a:pt x="522" y="303"/>
                  </a:cubicBezTo>
                  <a:cubicBezTo>
                    <a:pt x="522" y="303"/>
                    <a:pt x="522" y="303"/>
                    <a:pt x="522" y="303"/>
                  </a:cubicBezTo>
                  <a:cubicBezTo>
                    <a:pt x="521" y="303"/>
                    <a:pt x="521" y="302"/>
                    <a:pt x="520" y="301"/>
                  </a:cubicBezTo>
                  <a:close/>
                  <a:moveTo>
                    <a:pt x="97" y="296"/>
                  </a:moveTo>
                  <a:cubicBezTo>
                    <a:pt x="96" y="296"/>
                    <a:pt x="96" y="295"/>
                    <a:pt x="96" y="293"/>
                  </a:cubicBezTo>
                  <a:cubicBezTo>
                    <a:pt x="96" y="293"/>
                    <a:pt x="96" y="293"/>
                    <a:pt x="96" y="293"/>
                  </a:cubicBezTo>
                  <a:cubicBezTo>
                    <a:pt x="96" y="292"/>
                    <a:pt x="97" y="292"/>
                    <a:pt x="98" y="292"/>
                  </a:cubicBezTo>
                  <a:cubicBezTo>
                    <a:pt x="98" y="292"/>
                    <a:pt x="98" y="292"/>
                    <a:pt x="98" y="292"/>
                  </a:cubicBezTo>
                  <a:cubicBezTo>
                    <a:pt x="99" y="292"/>
                    <a:pt x="100" y="293"/>
                    <a:pt x="100" y="295"/>
                  </a:cubicBezTo>
                  <a:cubicBezTo>
                    <a:pt x="100" y="295"/>
                    <a:pt x="100" y="295"/>
                    <a:pt x="100" y="295"/>
                  </a:cubicBezTo>
                  <a:cubicBezTo>
                    <a:pt x="99" y="295"/>
                    <a:pt x="99" y="296"/>
                    <a:pt x="98" y="296"/>
                  </a:cubicBezTo>
                  <a:cubicBezTo>
                    <a:pt x="98" y="296"/>
                    <a:pt x="98" y="296"/>
                    <a:pt x="98" y="296"/>
                  </a:cubicBezTo>
                  <a:cubicBezTo>
                    <a:pt x="98" y="296"/>
                    <a:pt x="97" y="296"/>
                    <a:pt x="97" y="296"/>
                  </a:cubicBezTo>
                  <a:close/>
                  <a:moveTo>
                    <a:pt x="517" y="290"/>
                  </a:moveTo>
                  <a:cubicBezTo>
                    <a:pt x="517" y="290"/>
                    <a:pt x="517" y="290"/>
                    <a:pt x="517" y="290"/>
                  </a:cubicBezTo>
                  <a:cubicBezTo>
                    <a:pt x="517" y="290"/>
                    <a:pt x="517" y="290"/>
                    <a:pt x="517" y="290"/>
                  </a:cubicBezTo>
                  <a:cubicBezTo>
                    <a:pt x="517" y="289"/>
                    <a:pt x="517" y="288"/>
                    <a:pt x="518" y="288"/>
                  </a:cubicBezTo>
                  <a:cubicBezTo>
                    <a:pt x="518" y="288"/>
                    <a:pt x="518" y="288"/>
                    <a:pt x="518" y="288"/>
                  </a:cubicBezTo>
                  <a:cubicBezTo>
                    <a:pt x="519" y="287"/>
                    <a:pt x="521" y="288"/>
                    <a:pt x="521" y="289"/>
                  </a:cubicBezTo>
                  <a:cubicBezTo>
                    <a:pt x="521" y="289"/>
                    <a:pt x="521" y="289"/>
                    <a:pt x="521" y="289"/>
                  </a:cubicBezTo>
                  <a:cubicBezTo>
                    <a:pt x="521" y="290"/>
                    <a:pt x="521" y="291"/>
                    <a:pt x="520" y="291"/>
                  </a:cubicBezTo>
                  <a:cubicBezTo>
                    <a:pt x="520" y="291"/>
                    <a:pt x="520" y="291"/>
                    <a:pt x="520" y="291"/>
                  </a:cubicBezTo>
                  <a:cubicBezTo>
                    <a:pt x="519" y="291"/>
                    <a:pt x="519" y="291"/>
                    <a:pt x="519" y="291"/>
                  </a:cubicBezTo>
                  <a:cubicBezTo>
                    <a:pt x="519" y="291"/>
                    <a:pt x="519" y="291"/>
                    <a:pt x="519" y="291"/>
                  </a:cubicBezTo>
                  <a:cubicBezTo>
                    <a:pt x="518" y="291"/>
                    <a:pt x="517" y="291"/>
                    <a:pt x="517" y="290"/>
                  </a:cubicBezTo>
                  <a:close/>
                  <a:moveTo>
                    <a:pt x="101" y="284"/>
                  </a:moveTo>
                  <a:cubicBezTo>
                    <a:pt x="100" y="284"/>
                    <a:pt x="99" y="283"/>
                    <a:pt x="99" y="282"/>
                  </a:cubicBezTo>
                  <a:cubicBezTo>
                    <a:pt x="99" y="282"/>
                    <a:pt x="99" y="282"/>
                    <a:pt x="99" y="282"/>
                  </a:cubicBezTo>
                  <a:cubicBezTo>
                    <a:pt x="100" y="281"/>
                    <a:pt x="101" y="280"/>
                    <a:pt x="102" y="281"/>
                  </a:cubicBezTo>
                  <a:cubicBezTo>
                    <a:pt x="102" y="281"/>
                    <a:pt x="102" y="281"/>
                    <a:pt x="102" y="281"/>
                  </a:cubicBezTo>
                  <a:cubicBezTo>
                    <a:pt x="103" y="281"/>
                    <a:pt x="104" y="282"/>
                    <a:pt x="103" y="283"/>
                  </a:cubicBezTo>
                  <a:cubicBezTo>
                    <a:pt x="103" y="283"/>
                    <a:pt x="103" y="283"/>
                    <a:pt x="103" y="283"/>
                  </a:cubicBezTo>
                  <a:cubicBezTo>
                    <a:pt x="103" y="284"/>
                    <a:pt x="102" y="285"/>
                    <a:pt x="101" y="285"/>
                  </a:cubicBezTo>
                  <a:cubicBezTo>
                    <a:pt x="101" y="285"/>
                    <a:pt x="101" y="285"/>
                    <a:pt x="101" y="285"/>
                  </a:cubicBezTo>
                  <a:cubicBezTo>
                    <a:pt x="101" y="285"/>
                    <a:pt x="101" y="285"/>
                    <a:pt x="101" y="284"/>
                  </a:cubicBezTo>
                  <a:close/>
                  <a:moveTo>
                    <a:pt x="513" y="279"/>
                  </a:moveTo>
                  <a:cubicBezTo>
                    <a:pt x="513" y="278"/>
                    <a:pt x="513" y="277"/>
                    <a:pt x="514" y="276"/>
                  </a:cubicBezTo>
                  <a:cubicBezTo>
                    <a:pt x="514" y="276"/>
                    <a:pt x="514" y="276"/>
                    <a:pt x="514" y="276"/>
                  </a:cubicBezTo>
                  <a:cubicBezTo>
                    <a:pt x="516" y="276"/>
                    <a:pt x="517" y="276"/>
                    <a:pt x="517" y="277"/>
                  </a:cubicBezTo>
                  <a:cubicBezTo>
                    <a:pt x="517" y="277"/>
                    <a:pt x="517" y="277"/>
                    <a:pt x="517" y="277"/>
                  </a:cubicBezTo>
                  <a:cubicBezTo>
                    <a:pt x="517" y="278"/>
                    <a:pt x="517" y="280"/>
                    <a:pt x="516" y="280"/>
                  </a:cubicBezTo>
                  <a:cubicBezTo>
                    <a:pt x="516" y="280"/>
                    <a:pt x="516" y="280"/>
                    <a:pt x="516" y="280"/>
                  </a:cubicBezTo>
                  <a:cubicBezTo>
                    <a:pt x="516" y="280"/>
                    <a:pt x="515" y="280"/>
                    <a:pt x="515" y="280"/>
                  </a:cubicBezTo>
                  <a:cubicBezTo>
                    <a:pt x="515" y="280"/>
                    <a:pt x="515" y="280"/>
                    <a:pt x="515" y="280"/>
                  </a:cubicBezTo>
                  <a:cubicBezTo>
                    <a:pt x="514" y="280"/>
                    <a:pt x="514" y="280"/>
                    <a:pt x="513" y="279"/>
                  </a:cubicBezTo>
                  <a:close/>
                  <a:moveTo>
                    <a:pt x="105" y="273"/>
                  </a:moveTo>
                  <a:cubicBezTo>
                    <a:pt x="104" y="273"/>
                    <a:pt x="103" y="272"/>
                    <a:pt x="104" y="271"/>
                  </a:cubicBezTo>
                  <a:cubicBezTo>
                    <a:pt x="104" y="271"/>
                    <a:pt x="104" y="271"/>
                    <a:pt x="104" y="271"/>
                  </a:cubicBezTo>
                  <a:cubicBezTo>
                    <a:pt x="104" y="270"/>
                    <a:pt x="105" y="269"/>
                    <a:pt x="106" y="270"/>
                  </a:cubicBezTo>
                  <a:cubicBezTo>
                    <a:pt x="106" y="270"/>
                    <a:pt x="106" y="270"/>
                    <a:pt x="106" y="270"/>
                  </a:cubicBezTo>
                  <a:cubicBezTo>
                    <a:pt x="107" y="270"/>
                    <a:pt x="108" y="271"/>
                    <a:pt x="107" y="272"/>
                  </a:cubicBezTo>
                  <a:cubicBezTo>
                    <a:pt x="107" y="272"/>
                    <a:pt x="107" y="272"/>
                    <a:pt x="107" y="272"/>
                  </a:cubicBezTo>
                  <a:cubicBezTo>
                    <a:pt x="107" y="273"/>
                    <a:pt x="106" y="273"/>
                    <a:pt x="106" y="273"/>
                  </a:cubicBezTo>
                  <a:cubicBezTo>
                    <a:pt x="106" y="273"/>
                    <a:pt x="106" y="273"/>
                    <a:pt x="106" y="273"/>
                  </a:cubicBezTo>
                  <a:cubicBezTo>
                    <a:pt x="105" y="273"/>
                    <a:pt x="105" y="273"/>
                    <a:pt x="105" y="273"/>
                  </a:cubicBezTo>
                  <a:close/>
                  <a:moveTo>
                    <a:pt x="509" y="268"/>
                  </a:moveTo>
                  <a:cubicBezTo>
                    <a:pt x="509" y="268"/>
                    <a:pt x="509" y="268"/>
                    <a:pt x="509" y="268"/>
                  </a:cubicBezTo>
                  <a:cubicBezTo>
                    <a:pt x="509" y="268"/>
                    <a:pt x="509" y="268"/>
                    <a:pt x="509" y="268"/>
                  </a:cubicBezTo>
                  <a:cubicBezTo>
                    <a:pt x="508" y="267"/>
                    <a:pt x="509" y="265"/>
                    <a:pt x="510" y="265"/>
                  </a:cubicBezTo>
                  <a:cubicBezTo>
                    <a:pt x="510" y="265"/>
                    <a:pt x="510" y="265"/>
                    <a:pt x="510" y="265"/>
                  </a:cubicBezTo>
                  <a:cubicBezTo>
                    <a:pt x="511" y="265"/>
                    <a:pt x="512" y="265"/>
                    <a:pt x="513" y="266"/>
                  </a:cubicBezTo>
                  <a:cubicBezTo>
                    <a:pt x="513" y="266"/>
                    <a:pt x="513" y="266"/>
                    <a:pt x="513" y="266"/>
                  </a:cubicBezTo>
                  <a:cubicBezTo>
                    <a:pt x="513" y="267"/>
                    <a:pt x="512" y="268"/>
                    <a:pt x="511" y="269"/>
                  </a:cubicBezTo>
                  <a:cubicBezTo>
                    <a:pt x="511" y="269"/>
                    <a:pt x="511" y="269"/>
                    <a:pt x="511" y="269"/>
                  </a:cubicBezTo>
                  <a:cubicBezTo>
                    <a:pt x="511" y="269"/>
                    <a:pt x="511" y="269"/>
                    <a:pt x="511" y="269"/>
                  </a:cubicBezTo>
                  <a:cubicBezTo>
                    <a:pt x="511" y="269"/>
                    <a:pt x="511" y="269"/>
                    <a:pt x="511" y="269"/>
                  </a:cubicBezTo>
                  <a:cubicBezTo>
                    <a:pt x="510" y="269"/>
                    <a:pt x="509" y="268"/>
                    <a:pt x="509" y="268"/>
                  </a:cubicBezTo>
                  <a:close/>
                  <a:moveTo>
                    <a:pt x="110" y="262"/>
                  </a:moveTo>
                  <a:cubicBezTo>
                    <a:pt x="109" y="262"/>
                    <a:pt x="108" y="261"/>
                    <a:pt x="109" y="260"/>
                  </a:cubicBezTo>
                  <a:cubicBezTo>
                    <a:pt x="109" y="260"/>
                    <a:pt x="109" y="260"/>
                    <a:pt x="109" y="260"/>
                  </a:cubicBezTo>
                  <a:cubicBezTo>
                    <a:pt x="109" y="259"/>
                    <a:pt x="110" y="258"/>
                    <a:pt x="111" y="259"/>
                  </a:cubicBezTo>
                  <a:cubicBezTo>
                    <a:pt x="111" y="259"/>
                    <a:pt x="111" y="259"/>
                    <a:pt x="111" y="259"/>
                  </a:cubicBezTo>
                  <a:cubicBezTo>
                    <a:pt x="112" y="259"/>
                    <a:pt x="113" y="260"/>
                    <a:pt x="112" y="261"/>
                  </a:cubicBezTo>
                  <a:cubicBezTo>
                    <a:pt x="112" y="261"/>
                    <a:pt x="112" y="261"/>
                    <a:pt x="112" y="261"/>
                  </a:cubicBezTo>
                  <a:cubicBezTo>
                    <a:pt x="112" y="262"/>
                    <a:pt x="111" y="262"/>
                    <a:pt x="110" y="262"/>
                  </a:cubicBezTo>
                  <a:cubicBezTo>
                    <a:pt x="110" y="262"/>
                    <a:pt x="110" y="262"/>
                    <a:pt x="110" y="262"/>
                  </a:cubicBezTo>
                  <a:cubicBezTo>
                    <a:pt x="110" y="262"/>
                    <a:pt x="110" y="262"/>
                    <a:pt x="110" y="262"/>
                  </a:cubicBezTo>
                  <a:close/>
                  <a:moveTo>
                    <a:pt x="504" y="257"/>
                  </a:moveTo>
                  <a:cubicBezTo>
                    <a:pt x="503" y="256"/>
                    <a:pt x="504" y="255"/>
                    <a:pt x="505" y="254"/>
                  </a:cubicBezTo>
                  <a:cubicBezTo>
                    <a:pt x="505" y="254"/>
                    <a:pt x="505" y="254"/>
                    <a:pt x="505" y="254"/>
                  </a:cubicBezTo>
                  <a:cubicBezTo>
                    <a:pt x="506" y="254"/>
                    <a:pt x="507" y="254"/>
                    <a:pt x="507" y="255"/>
                  </a:cubicBezTo>
                  <a:cubicBezTo>
                    <a:pt x="507" y="255"/>
                    <a:pt x="507" y="255"/>
                    <a:pt x="507" y="255"/>
                  </a:cubicBezTo>
                  <a:cubicBezTo>
                    <a:pt x="508" y="256"/>
                    <a:pt x="507" y="257"/>
                    <a:pt x="506" y="258"/>
                  </a:cubicBezTo>
                  <a:cubicBezTo>
                    <a:pt x="506" y="258"/>
                    <a:pt x="506" y="258"/>
                    <a:pt x="506" y="258"/>
                  </a:cubicBezTo>
                  <a:cubicBezTo>
                    <a:pt x="506" y="258"/>
                    <a:pt x="506" y="258"/>
                    <a:pt x="506" y="258"/>
                  </a:cubicBezTo>
                  <a:cubicBezTo>
                    <a:pt x="506" y="258"/>
                    <a:pt x="506" y="258"/>
                    <a:pt x="506" y="258"/>
                  </a:cubicBezTo>
                  <a:cubicBezTo>
                    <a:pt x="505" y="258"/>
                    <a:pt x="504" y="258"/>
                    <a:pt x="504" y="257"/>
                  </a:cubicBezTo>
                  <a:close/>
                  <a:moveTo>
                    <a:pt x="115" y="251"/>
                  </a:moveTo>
                  <a:cubicBezTo>
                    <a:pt x="114" y="251"/>
                    <a:pt x="114" y="250"/>
                    <a:pt x="114" y="249"/>
                  </a:cubicBezTo>
                  <a:cubicBezTo>
                    <a:pt x="114" y="249"/>
                    <a:pt x="114" y="249"/>
                    <a:pt x="114" y="249"/>
                  </a:cubicBezTo>
                  <a:cubicBezTo>
                    <a:pt x="115" y="248"/>
                    <a:pt x="116" y="247"/>
                    <a:pt x="117" y="248"/>
                  </a:cubicBezTo>
                  <a:cubicBezTo>
                    <a:pt x="117" y="248"/>
                    <a:pt x="117" y="248"/>
                    <a:pt x="117" y="248"/>
                  </a:cubicBezTo>
                  <a:cubicBezTo>
                    <a:pt x="118" y="248"/>
                    <a:pt x="118" y="250"/>
                    <a:pt x="118" y="251"/>
                  </a:cubicBezTo>
                  <a:cubicBezTo>
                    <a:pt x="118" y="251"/>
                    <a:pt x="118" y="251"/>
                    <a:pt x="118" y="251"/>
                  </a:cubicBezTo>
                  <a:cubicBezTo>
                    <a:pt x="118" y="251"/>
                    <a:pt x="118" y="251"/>
                    <a:pt x="118" y="251"/>
                  </a:cubicBezTo>
                  <a:cubicBezTo>
                    <a:pt x="118" y="251"/>
                    <a:pt x="118" y="251"/>
                    <a:pt x="118" y="251"/>
                  </a:cubicBezTo>
                  <a:cubicBezTo>
                    <a:pt x="117" y="251"/>
                    <a:pt x="117" y="252"/>
                    <a:pt x="116" y="252"/>
                  </a:cubicBezTo>
                  <a:cubicBezTo>
                    <a:pt x="116" y="252"/>
                    <a:pt x="116" y="252"/>
                    <a:pt x="116" y="252"/>
                  </a:cubicBezTo>
                  <a:cubicBezTo>
                    <a:pt x="116" y="252"/>
                    <a:pt x="115" y="252"/>
                    <a:pt x="115" y="251"/>
                  </a:cubicBezTo>
                  <a:close/>
                  <a:moveTo>
                    <a:pt x="498" y="246"/>
                  </a:moveTo>
                  <a:cubicBezTo>
                    <a:pt x="498" y="245"/>
                    <a:pt x="498" y="244"/>
                    <a:pt x="499" y="244"/>
                  </a:cubicBezTo>
                  <a:cubicBezTo>
                    <a:pt x="499" y="244"/>
                    <a:pt x="499" y="244"/>
                    <a:pt x="499" y="244"/>
                  </a:cubicBezTo>
                  <a:cubicBezTo>
                    <a:pt x="500" y="243"/>
                    <a:pt x="501" y="243"/>
                    <a:pt x="502" y="244"/>
                  </a:cubicBezTo>
                  <a:cubicBezTo>
                    <a:pt x="502" y="244"/>
                    <a:pt x="502" y="244"/>
                    <a:pt x="502" y="244"/>
                  </a:cubicBezTo>
                  <a:cubicBezTo>
                    <a:pt x="502" y="245"/>
                    <a:pt x="502" y="247"/>
                    <a:pt x="501" y="247"/>
                  </a:cubicBezTo>
                  <a:cubicBezTo>
                    <a:pt x="501" y="247"/>
                    <a:pt x="501" y="247"/>
                    <a:pt x="501" y="247"/>
                  </a:cubicBezTo>
                  <a:cubicBezTo>
                    <a:pt x="501" y="247"/>
                    <a:pt x="500" y="247"/>
                    <a:pt x="500" y="247"/>
                  </a:cubicBezTo>
                  <a:cubicBezTo>
                    <a:pt x="500" y="247"/>
                    <a:pt x="500" y="247"/>
                    <a:pt x="500" y="247"/>
                  </a:cubicBezTo>
                  <a:cubicBezTo>
                    <a:pt x="499" y="247"/>
                    <a:pt x="499" y="247"/>
                    <a:pt x="498" y="246"/>
                  </a:cubicBezTo>
                  <a:close/>
                  <a:moveTo>
                    <a:pt x="121" y="241"/>
                  </a:moveTo>
                  <a:cubicBezTo>
                    <a:pt x="120" y="240"/>
                    <a:pt x="120" y="239"/>
                    <a:pt x="120" y="238"/>
                  </a:cubicBezTo>
                  <a:cubicBezTo>
                    <a:pt x="120" y="238"/>
                    <a:pt x="120" y="238"/>
                    <a:pt x="120" y="238"/>
                  </a:cubicBezTo>
                  <a:cubicBezTo>
                    <a:pt x="121" y="237"/>
                    <a:pt x="122" y="237"/>
                    <a:pt x="123" y="238"/>
                  </a:cubicBezTo>
                  <a:cubicBezTo>
                    <a:pt x="123" y="238"/>
                    <a:pt x="123" y="238"/>
                    <a:pt x="123" y="238"/>
                  </a:cubicBezTo>
                  <a:cubicBezTo>
                    <a:pt x="124" y="238"/>
                    <a:pt x="124" y="239"/>
                    <a:pt x="124" y="240"/>
                  </a:cubicBezTo>
                  <a:cubicBezTo>
                    <a:pt x="124" y="240"/>
                    <a:pt x="124" y="240"/>
                    <a:pt x="124" y="240"/>
                  </a:cubicBezTo>
                  <a:cubicBezTo>
                    <a:pt x="124" y="240"/>
                    <a:pt x="124" y="240"/>
                    <a:pt x="124" y="240"/>
                  </a:cubicBezTo>
                  <a:cubicBezTo>
                    <a:pt x="124" y="240"/>
                    <a:pt x="124" y="240"/>
                    <a:pt x="124" y="240"/>
                  </a:cubicBezTo>
                  <a:cubicBezTo>
                    <a:pt x="123" y="241"/>
                    <a:pt x="122" y="241"/>
                    <a:pt x="122" y="241"/>
                  </a:cubicBezTo>
                  <a:cubicBezTo>
                    <a:pt x="122" y="241"/>
                    <a:pt x="122" y="241"/>
                    <a:pt x="122" y="241"/>
                  </a:cubicBezTo>
                  <a:cubicBezTo>
                    <a:pt x="121" y="241"/>
                    <a:pt x="121" y="241"/>
                    <a:pt x="121" y="241"/>
                  </a:cubicBezTo>
                  <a:close/>
                  <a:moveTo>
                    <a:pt x="492" y="236"/>
                  </a:moveTo>
                  <a:cubicBezTo>
                    <a:pt x="492" y="236"/>
                    <a:pt x="492" y="236"/>
                    <a:pt x="492" y="236"/>
                  </a:cubicBezTo>
                  <a:cubicBezTo>
                    <a:pt x="492" y="236"/>
                    <a:pt x="492" y="236"/>
                    <a:pt x="492" y="236"/>
                  </a:cubicBezTo>
                  <a:cubicBezTo>
                    <a:pt x="491" y="235"/>
                    <a:pt x="492" y="234"/>
                    <a:pt x="493" y="233"/>
                  </a:cubicBezTo>
                  <a:cubicBezTo>
                    <a:pt x="493" y="233"/>
                    <a:pt x="493" y="233"/>
                    <a:pt x="493" y="233"/>
                  </a:cubicBezTo>
                  <a:cubicBezTo>
                    <a:pt x="494" y="233"/>
                    <a:pt x="495" y="233"/>
                    <a:pt x="495" y="234"/>
                  </a:cubicBezTo>
                  <a:cubicBezTo>
                    <a:pt x="495" y="234"/>
                    <a:pt x="495" y="234"/>
                    <a:pt x="495" y="234"/>
                  </a:cubicBezTo>
                  <a:cubicBezTo>
                    <a:pt x="496" y="235"/>
                    <a:pt x="496" y="236"/>
                    <a:pt x="495" y="237"/>
                  </a:cubicBezTo>
                  <a:cubicBezTo>
                    <a:pt x="495" y="237"/>
                    <a:pt x="495" y="237"/>
                    <a:pt x="495" y="237"/>
                  </a:cubicBezTo>
                  <a:cubicBezTo>
                    <a:pt x="494" y="237"/>
                    <a:pt x="494" y="237"/>
                    <a:pt x="494" y="237"/>
                  </a:cubicBezTo>
                  <a:cubicBezTo>
                    <a:pt x="494" y="237"/>
                    <a:pt x="494" y="237"/>
                    <a:pt x="494" y="237"/>
                  </a:cubicBezTo>
                  <a:cubicBezTo>
                    <a:pt x="493" y="237"/>
                    <a:pt x="492" y="237"/>
                    <a:pt x="492" y="236"/>
                  </a:cubicBezTo>
                  <a:close/>
                  <a:moveTo>
                    <a:pt x="127" y="231"/>
                  </a:moveTo>
                  <a:cubicBezTo>
                    <a:pt x="126" y="230"/>
                    <a:pt x="126" y="229"/>
                    <a:pt x="127" y="228"/>
                  </a:cubicBezTo>
                  <a:cubicBezTo>
                    <a:pt x="127" y="228"/>
                    <a:pt x="127" y="228"/>
                    <a:pt x="127" y="228"/>
                  </a:cubicBezTo>
                  <a:cubicBezTo>
                    <a:pt x="127" y="227"/>
                    <a:pt x="129" y="227"/>
                    <a:pt x="129" y="228"/>
                  </a:cubicBezTo>
                  <a:cubicBezTo>
                    <a:pt x="129" y="228"/>
                    <a:pt x="129" y="228"/>
                    <a:pt x="129" y="228"/>
                  </a:cubicBezTo>
                  <a:cubicBezTo>
                    <a:pt x="130" y="228"/>
                    <a:pt x="131" y="229"/>
                    <a:pt x="130" y="230"/>
                  </a:cubicBezTo>
                  <a:cubicBezTo>
                    <a:pt x="130" y="230"/>
                    <a:pt x="130" y="230"/>
                    <a:pt x="130" y="230"/>
                  </a:cubicBezTo>
                  <a:cubicBezTo>
                    <a:pt x="130" y="231"/>
                    <a:pt x="129" y="231"/>
                    <a:pt x="128" y="231"/>
                  </a:cubicBezTo>
                  <a:cubicBezTo>
                    <a:pt x="128" y="231"/>
                    <a:pt x="128" y="231"/>
                    <a:pt x="128" y="231"/>
                  </a:cubicBezTo>
                  <a:cubicBezTo>
                    <a:pt x="128" y="231"/>
                    <a:pt x="128" y="231"/>
                    <a:pt x="127" y="231"/>
                  </a:cubicBezTo>
                  <a:close/>
                  <a:moveTo>
                    <a:pt x="485" y="226"/>
                  </a:moveTo>
                  <a:cubicBezTo>
                    <a:pt x="485" y="226"/>
                    <a:pt x="485" y="224"/>
                    <a:pt x="486" y="224"/>
                  </a:cubicBezTo>
                  <a:cubicBezTo>
                    <a:pt x="486" y="224"/>
                    <a:pt x="486" y="224"/>
                    <a:pt x="486" y="224"/>
                  </a:cubicBezTo>
                  <a:cubicBezTo>
                    <a:pt x="487" y="223"/>
                    <a:pt x="488" y="223"/>
                    <a:pt x="489" y="224"/>
                  </a:cubicBezTo>
                  <a:cubicBezTo>
                    <a:pt x="489" y="224"/>
                    <a:pt x="489" y="224"/>
                    <a:pt x="489" y="224"/>
                  </a:cubicBezTo>
                  <a:cubicBezTo>
                    <a:pt x="489" y="225"/>
                    <a:pt x="489" y="226"/>
                    <a:pt x="488" y="227"/>
                  </a:cubicBezTo>
                  <a:cubicBezTo>
                    <a:pt x="488" y="227"/>
                    <a:pt x="488" y="227"/>
                    <a:pt x="488" y="227"/>
                  </a:cubicBezTo>
                  <a:cubicBezTo>
                    <a:pt x="488" y="227"/>
                    <a:pt x="487" y="227"/>
                    <a:pt x="487" y="227"/>
                  </a:cubicBezTo>
                  <a:cubicBezTo>
                    <a:pt x="487" y="227"/>
                    <a:pt x="487" y="227"/>
                    <a:pt x="487" y="227"/>
                  </a:cubicBezTo>
                  <a:cubicBezTo>
                    <a:pt x="486" y="227"/>
                    <a:pt x="486" y="227"/>
                    <a:pt x="485" y="226"/>
                  </a:cubicBezTo>
                  <a:close/>
                  <a:moveTo>
                    <a:pt x="134" y="221"/>
                  </a:moveTo>
                  <a:cubicBezTo>
                    <a:pt x="133" y="220"/>
                    <a:pt x="133" y="219"/>
                    <a:pt x="134" y="218"/>
                  </a:cubicBezTo>
                  <a:cubicBezTo>
                    <a:pt x="134" y="218"/>
                    <a:pt x="134" y="218"/>
                    <a:pt x="134" y="218"/>
                  </a:cubicBezTo>
                  <a:cubicBezTo>
                    <a:pt x="135" y="217"/>
                    <a:pt x="136" y="217"/>
                    <a:pt x="137" y="218"/>
                  </a:cubicBezTo>
                  <a:cubicBezTo>
                    <a:pt x="137" y="218"/>
                    <a:pt x="137" y="218"/>
                    <a:pt x="137" y="218"/>
                  </a:cubicBezTo>
                  <a:cubicBezTo>
                    <a:pt x="138" y="219"/>
                    <a:pt x="138" y="220"/>
                    <a:pt x="137" y="221"/>
                  </a:cubicBezTo>
                  <a:cubicBezTo>
                    <a:pt x="137" y="221"/>
                    <a:pt x="137" y="221"/>
                    <a:pt x="137" y="221"/>
                  </a:cubicBezTo>
                  <a:cubicBezTo>
                    <a:pt x="137" y="221"/>
                    <a:pt x="136" y="222"/>
                    <a:pt x="135" y="222"/>
                  </a:cubicBezTo>
                  <a:cubicBezTo>
                    <a:pt x="135" y="222"/>
                    <a:pt x="135" y="222"/>
                    <a:pt x="135" y="222"/>
                  </a:cubicBezTo>
                  <a:cubicBezTo>
                    <a:pt x="135" y="222"/>
                    <a:pt x="135" y="221"/>
                    <a:pt x="134" y="221"/>
                  </a:cubicBezTo>
                  <a:close/>
                  <a:moveTo>
                    <a:pt x="478" y="217"/>
                  </a:moveTo>
                  <a:cubicBezTo>
                    <a:pt x="478" y="217"/>
                    <a:pt x="478" y="217"/>
                    <a:pt x="478" y="217"/>
                  </a:cubicBezTo>
                  <a:cubicBezTo>
                    <a:pt x="478" y="217"/>
                    <a:pt x="478" y="217"/>
                    <a:pt x="478" y="217"/>
                  </a:cubicBezTo>
                  <a:cubicBezTo>
                    <a:pt x="477" y="216"/>
                    <a:pt x="478" y="215"/>
                    <a:pt x="478" y="214"/>
                  </a:cubicBezTo>
                  <a:cubicBezTo>
                    <a:pt x="478" y="214"/>
                    <a:pt x="478" y="214"/>
                    <a:pt x="478" y="214"/>
                  </a:cubicBezTo>
                  <a:cubicBezTo>
                    <a:pt x="479" y="213"/>
                    <a:pt x="481" y="214"/>
                    <a:pt x="481" y="214"/>
                  </a:cubicBezTo>
                  <a:cubicBezTo>
                    <a:pt x="481" y="214"/>
                    <a:pt x="481" y="214"/>
                    <a:pt x="481" y="214"/>
                  </a:cubicBezTo>
                  <a:cubicBezTo>
                    <a:pt x="482" y="215"/>
                    <a:pt x="482" y="217"/>
                    <a:pt x="481" y="217"/>
                  </a:cubicBezTo>
                  <a:cubicBezTo>
                    <a:pt x="481" y="217"/>
                    <a:pt x="481" y="217"/>
                    <a:pt x="481" y="217"/>
                  </a:cubicBezTo>
                  <a:cubicBezTo>
                    <a:pt x="481" y="218"/>
                    <a:pt x="480" y="218"/>
                    <a:pt x="480" y="218"/>
                  </a:cubicBezTo>
                  <a:cubicBezTo>
                    <a:pt x="480" y="218"/>
                    <a:pt x="480" y="218"/>
                    <a:pt x="480" y="218"/>
                  </a:cubicBezTo>
                  <a:cubicBezTo>
                    <a:pt x="479" y="218"/>
                    <a:pt x="479" y="217"/>
                    <a:pt x="478" y="217"/>
                  </a:cubicBezTo>
                  <a:close/>
                  <a:moveTo>
                    <a:pt x="142" y="212"/>
                  </a:moveTo>
                  <a:cubicBezTo>
                    <a:pt x="141" y="211"/>
                    <a:pt x="141" y="210"/>
                    <a:pt x="141" y="209"/>
                  </a:cubicBezTo>
                  <a:cubicBezTo>
                    <a:pt x="141" y="209"/>
                    <a:pt x="141" y="209"/>
                    <a:pt x="141" y="209"/>
                  </a:cubicBezTo>
                  <a:cubicBezTo>
                    <a:pt x="142" y="208"/>
                    <a:pt x="143" y="208"/>
                    <a:pt x="144" y="209"/>
                  </a:cubicBezTo>
                  <a:cubicBezTo>
                    <a:pt x="144" y="209"/>
                    <a:pt x="144" y="209"/>
                    <a:pt x="144" y="209"/>
                  </a:cubicBezTo>
                  <a:cubicBezTo>
                    <a:pt x="145" y="209"/>
                    <a:pt x="145" y="211"/>
                    <a:pt x="145" y="212"/>
                  </a:cubicBezTo>
                  <a:cubicBezTo>
                    <a:pt x="145" y="212"/>
                    <a:pt x="145" y="212"/>
                    <a:pt x="145" y="212"/>
                  </a:cubicBezTo>
                  <a:cubicBezTo>
                    <a:pt x="145" y="212"/>
                    <a:pt x="145" y="212"/>
                    <a:pt x="145" y="212"/>
                  </a:cubicBezTo>
                  <a:cubicBezTo>
                    <a:pt x="145" y="212"/>
                    <a:pt x="145" y="212"/>
                    <a:pt x="145" y="212"/>
                  </a:cubicBezTo>
                  <a:cubicBezTo>
                    <a:pt x="144" y="212"/>
                    <a:pt x="144" y="212"/>
                    <a:pt x="143" y="212"/>
                  </a:cubicBezTo>
                  <a:cubicBezTo>
                    <a:pt x="143" y="212"/>
                    <a:pt x="143" y="212"/>
                    <a:pt x="143" y="212"/>
                  </a:cubicBezTo>
                  <a:cubicBezTo>
                    <a:pt x="143" y="212"/>
                    <a:pt x="142" y="212"/>
                    <a:pt x="142" y="212"/>
                  </a:cubicBezTo>
                  <a:close/>
                  <a:moveTo>
                    <a:pt x="470" y="208"/>
                  </a:moveTo>
                  <a:cubicBezTo>
                    <a:pt x="470" y="207"/>
                    <a:pt x="470" y="206"/>
                    <a:pt x="471" y="205"/>
                  </a:cubicBezTo>
                  <a:cubicBezTo>
                    <a:pt x="471" y="205"/>
                    <a:pt x="471" y="205"/>
                    <a:pt x="471" y="205"/>
                  </a:cubicBezTo>
                  <a:cubicBezTo>
                    <a:pt x="471" y="204"/>
                    <a:pt x="473" y="204"/>
                    <a:pt x="473" y="205"/>
                  </a:cubicBezTo>
                  <a:cubicBezTo>
                    <a:pt x="473" y="205"/>
                    <a:pt x="473" y="205"/>
                    <a:pt x="473" y="205"/>
                  </a:cubicBezTo>
                  <a:cubicBezTo>
                    <a:pt x="474" y="206"/>
                    <a:pt x="474" y="207"/>
                    <a:pt x="473" y="208"/>
                  </a:cubicBezTo>
                  <a:cubicBezTo>
                    <a:pt x="473" y="208"/>
                    <a:pt x="473" y="208"/>
                    <a:pt x="473" y="208"/>
                  </a:cubicBezTo>
                  <a:cubicBezTo>
                    <a:pt x="473" y="208"/>
                    <a:pt x="472" y="209"/>
                    <a:pt x="472" y="209"/>
                  </a:cubicBezTo>
                  <a:cubicBezTo>
                    <a:pt x="472" y="209"/>
                    <a:pt x="472" y="209"/>
                    <a:pt x="472" y="209"/>
                  </a:cubicBezTo>
                  <a:cubicBezTo>
                    <a:pt x="471" y="209"/>
                    <a:pt x="471" y="208"/>
                    <a:pt x="470" y="208"/>
                  </a:cubicBezTo>
                  <a:close/>
                  <a:moveTo>
                    <a:pt x="150" y="203"/>
                  </a:moveTo>
                  <a:cubicBezTo>
                    <a:pt x="149" y="202"/>
                    <a:pt x="149" y="201"/>
                    <a:pt x="150" y="200"/>
                  </a:cubicBezTo>
                  <a:cubicBezTo>
                    <a:pt x="150" y="200"/>
                    <a:pt x="150" y="200"/>
                    <a:pt x="150" y="200"/>
                  </a:cubicBezTo>
                  <a:cubicBezTo>
                    <a:pt x="150" y="199"/>
                    <a:pt x="152" y="199"/>
                    <a:pt x="152" y="200"/>
                  </a:cubicBezTo>
                  <a:cubicBezTo>
                    <a:pt x="152" y="200"/>
                    <a:pt x="152" y="200"/>
                    <a:pt x="152" y="200"/>
                  </a:cubicBezTo>
                  <a:cubicBezTo>
                    <a:pt x="153" y="201"/>
                    <a:pt x="153" y="202"/>
                    <a:pt x="153" y="203"/>
                  </a:cubicBezTo>
                  <a:cubicBezTo>
                    <a:pt x="153" y="203"/>
                    <a:pt x="153" y="203"/>
                    <a:pt x="153" y="203"/>
                  </a:cubicBezTo>
                  <a:cubicBezTo>
                    <a:pt x="152" y="203"/>
                    <a:pt x="152" y="203"/>
                    <a:pt x="151" y="203"/>
                  </a:cubicBezTo>
                  <a:cubicBezTo>
                    <a:pt x="151" y="203"/>
                    <a:pt x="151" y="203"/>
                    <a:pt x="151" y="203"/>
                  </a:cubicBezTo>
                  <a:cubicBezTo>
                    <a:pt x="151" y="203"/>
                    <a:pt x="150" y="203"/>
                    <a:pt x="150" y="203"/>
                  </a:cubicBezTo>
                  <a:close/>
                  <a:moveTo>
                    <a:pt x="462" y="199"/>
                  </a:moveTo>
                  <a:cubicBezTo>
                    <a:pt x="461" y="199"/>
                    <a:pt x="461" y="197"/>
                    <a:pt x="462" y="197"/>
                  </a:cubicBezTo>
                  <a:cubicBezTo>
                    <a:pt x="462" y="197"/>
                    <a:pt x="462" y="197"/>
                    <a:pt x="462" y="197"/>
                  </a:cubicBezTo>
                  <a:cubicBezTo>
                    <a:pt x="463" y="196"/>
                    <a:pt x="464" y="196"/>
                    <a:pt x="465" y="197"/>
                  </a:cubicBezTo>
                  <a:cubicBezTo>
                    <a:pt x="465" y="197"/>
                    <a:pt x="465" y="197"/>
                    <a:pt x="465" y="197"/>
                  </a:cubicBezTo>
                  <a:cubicBezTo>
                    <a:pt x="466" y="197"/>
                    <a:pt x="466" y="199"/>
                    <a:pt x="465" y="199"/>
                  </a:cubicBezTo>
                  <a:cubicBezTo>
                    <a:pt x="465" y="199"/>
                    <a:pt x="465" y="199"/>
                    <a:pt x="465" y="199"/>
                  </a:cubicBezTo>
                  <a:cubicBezTo>
                    <a:pt x="465" y="200"/>
                    <a:pt x="464" y="200"/>
                    <a:pt x="464" y="200"/>
                  </a:cubicBezTo>
                  <a:cubicBezTo>
                    <a:pt x="464" y="200"/>
                    <a:pt x="464" y="200"/>
                    <a:pt x="464" y="200"/>
                  </a:cubicBezTo>
                  <a:cubicBezTo>
                    <a:pt x="463" y="200"/>
                    <a:pt x="463" y="200"/>
                    <a:pt x="462" y="199"/>
                  </a:cubicBezTo>
                  <a:close/>
                  <a:moveTo>
                    <a:pt x="158" y="194"/>
                  </a:moveTo>
                  <a:cubicBezTo>
                    <a:pt x="157" y="194"/>
                    <a:pt x="157" y="192"/>
                    <a:pt x="158" y="192"/>
                  </a:cubicBezTo>
                  <a:cubicBezTo>
                    <a:pt x="158" y="192"/>
                    <a:pt x="158" y="192"/>
                    <a:pt x="158" y="192"/>
                  </a:cubicBezTo>
                  <a:cubicBezTo>
                    <a:pt x="159" y="191"/>
                    <a:pt x="160" y="191"/>
                    <a:pt x="161" y="192"/>
                  </a:cubicBezTo>
                  <a:cubicBezTo>
                    <a:pt x="161" y="192"/>
                    <a:pt x="161" y="192"/>
                    <a:pt x="161" y="192"/>
                  </a:cubicBezTo>
                  <a:cubicBezTo>
                    <a:pt x="162" y="192"/>
                    <a:pt x="162" y="194"/>
                    <a:pt x="161" y="194"/>
                  </a:cubicBezTo>
                  <a:cubicBezTo>
                    <a:pt x="161" y="194"/>
                    <a:pt x="161" y="194"/>
                    <a:pt x="161" y="194"/>
                  </a:cubicBezTo>
                  <a:cubicBezTo>
                    <a:pt x="161" y="194"/>
                    <a:pt x="161" y="194"/>
                    <a:pt x="161" y="194"/>
                  </a:cubicBezTo>
                  <a:cubicBezTo>
                    <a:pt x="161" y="194"/>
                    <a:pt x="161" y="194"/>
                    <a:pt x="161" y="194"/>
                  </a:cubicBezTo>
                  <a:cubicBezTo>
                    <a:pt x="161" y="195"/>
                    <a:pt x="160" y="195"/>
                    <a:pt x="160" y="195"/>
                  </a:cubicBezTo>
                  <a:cubicBezTo>
                    <a:pt x="160" y="195"/>
                    <a:pt x="160" y="195"/>
                    <a:pt x="160" y="195"/>
                  </a:cubicBezTo>
                  <a:cubicBezTo>
                    <a:pt x="159" y="195"/>
                    <a:pt x="159" y="195"/>
                    <a:pt x="158" y="194"/>
                  </a:cubicBezTo>
                  <a:close/>
                  <a:moveTo>
                    <a:pt x="454" y="191"/>
                  </a:moveTo>
                  <a:cubicBezTo>
                    <a:pt x="453" y="190"/>
                    <a:pt x="453" y="189"/>
                    <a:pt x="453" y="188"/>
                  </a:cubicBezTo>
                  <a:cubicBezTo>
                    <a:pt x="453" y="188"/>
                    <a:pt x="453" y="188"/>
                    <a:pt x="453" y="188"/>
                  </a:cubicBezTo>
                  <a:cubicBezTo>
                    <a:pt x="454" y="188"/>
                    <a:pt x="455" y="187"/>
                    <a:pt x="456" y="188"/>
                  </a:cubicBezTo>
                  <a:cubicBezTo>
                    <a:pt x="456" y="188"/>
                    <a:pt x="456" y="188"/>
                    <a:pt x="456" y="188"/>
                  </a:cubicBezTo>
                  <a:cubicBezTo>
                    <a:pt x="457" y="189"/>
                    <a:pt x="457" y="190"/>
                    <a:pt x="456" y="191"/>
                  </a:cubicBezTo>
                  <a:cubicBezTo>
                    <a:pt x="456" y="191"/>
                    <a:pt x="456" y="191"/>
                    <a:pt x="456" y="191"/>
                  </a:cubicBezTo>
                  <a:cubicBezTo>
                    <a:pt x="456" y="191"/>
                    <a:pt x="455" y="192"/>
                    <a:pt x="455" y="192"/>
                  </a:cubicBezTo>
                  <a:cubicBezTo>
                    <a:pt x="455" y="192"/>
                    <a:pt x="455" y="192"/>
                    <a:pt x="455" y="192"/>
                  </a:cubicBezTo>
                  <a:cubicBezTo>
                    <a:pt x="454" y="192"/>
                    <a:pt x="454" y="192"/>
                    <a:pt x="454" y="191"/>
                  </a:cubicBezTo>
                  <a:close/>
                  <a:moveTo>
                    <a:pt x="167" y="186"/>
                  </a:moveTo>
                  <a:cubicBezTo>
                    <a:pt x="166" y="185"/>
                    <a:pt x="167" y="184"/>
                    <a:pt x="167" y="183"/>
                  </a:cubicBezTo>
                  <a:cubicBezTo>
                    <a:pt x="167" y="183"/>
                    <a:pt x="167" y="183"/>
                    <a:pt x="167" y="183"/>
                  </a:cubicBezTo>
                  <a:cubicBezTo>
                    <a:pt x="168" y="183"/>
                    <a:pt x="169" y="183"/>
                    <a:pt x="170" y="184"/>
                  </a:cubicBezTo>
                  <a:cubicBezTo>
                    <a:pt x="170" y="184"/>
                    <a:pt x="170" y="184"/>
                    <a:pt x="170" y="184"/>
                  </a:cubicBezTo>
                  <a:cubicBezTo>
                    <a:pt x="171" y="185"/>
                    <a:pt x="171" y="186"/>
                    <a:pt x="170" y="187"/>
                  </a:cubicBezTo>
                  <a:cubicBezTo>
                    <a:pt x="170" y="187"/>
                    <a:pt x="170" y="187"/>
                    <a:pt x="170" y="187"/>
                  </a:cubicBezTo>
                  <a:cubicBezTo>
                    <a:pt x="170" y="187"/>
                    <a:pt x="169" y="187"/>
                    <a:pt x="169" y="187"/>
                  </a:cubicBezTo>
                  <a:cubicBezTo>
                    <a:pt x="169" y="187"/>
                    <a:pt x="169" y="187"/>
                    <a:pt x="169" y="187"/>
                  </a:cubicBezTo>
                  <a:cubicBezTo>
                    <a:pt x="168" y="187"/>
                    <a:pt x="168" y="187"/>
                    <a:pt x="167" y="186"/>
                  </a:cubicBezTo>
                  <a:close/>
                  <a:moveTo>
                    <a:pt x="444" y="184"/>
                  </a:moveTo>
                  <a:cubicBezTo>
                    <a:pt x="444" y="183"/>
                    <a:pt x="443" y="182"/>
                    <a:pt x="444" y="181"/>
                  </a:cubicBezTo>
                  <a:cubicBezTo>
                    <a:pt x="444" y="181"/>
                    <a:pt x="444" y="181"/>
                    <a:pt x="444" y="181"/>
                  </a:cubicBezTo>
                  <a:cubicBezTo>
                    <a:pt x="445" y="180"/>
                    <a:pt x="446" y="180"/>
                    <a:pt x="447" y="180"/>
                  </a:cubicBezTo>
                  <a:cubicBezTo>
                    <a:pt x="447" y="180"/>
                    <a:pt x="447" y="180"/>
                    <a:pt x="447" y="180"/>
                  </a:cubicBezTo>
                  <a:cubicBezTo>
                    <a:pt x="448" y="181"/>
                    <a:pt x="448" y="182"/>
                    <a:pt x="447" y="183"/>
                  </a:cubicBezTo>
                  <a:cubicBezTo>
                    <a:pt x="447" y="183"/>
                    <a:pt x="447" y="183"/>
                    <a:pt x="447" y="183"/>
                  </a:cubicBezTo>
                  <a:cubicBezTo>
                    <a:pt x="447" y="184"/>
                    <a:pt x="446" y="184"/>
                    <a:pt x="446" y="184"/>
                  </a:cubicBezTo>
                  <a:cubicBezTo>
                    <a:pt x="446" y="184"/>
                    <a:pt x="446" y="184"/>
                    <a:pt x="446" y="184"/>
                  </a:cubicBezTo>
                  <a:cubicBezTo>
                    <a:pt x="445" y="184"/>
                    <a:pt x="445" y="184"/>
                    <a:pt x="444" y="184"/>
                  </a:cubicBezTo>
                  <a:close/>
                  <a:moveTo>
                    <a:pt x="176" y="179"/>
                  </a:moveTo>
                  <a:cubicBezTo>
                    <a:pt x="176" y="178"/>
                    <a:pt x="176" y="177"/>
                    <a:pt x="177" y="176"/>
                  </a:cubicBezTo>
                  <a:cubicBezTo>
                    <a:pt x="177" y="176"/>
                    <a:pt x="177" y="176"/>
                    <a:pt x="177" y="176"/>
                  </a:cubicBezTo>
                  <a:cubicBezTo>
                    <a:pt x="178" y="175"/>
                    <a:pt x="179" y="176"/>
                    <a:pt x="180" y="176"/>
                  </a:cubicBezTo>
                  <a:cubicBezTo>
                    <a:pt x="180" y="176"/>
                    <a:pt x="180" y="176"/>
                    <a:pt x="180" y="176"/>
                  </a:cubicBezTo>
                  <a:cubicBezTo>
                    <a:pt x="180" y="177"/>
                    <a:pt x="180" y="179"/>
                    <a:pt x="179" y="179"/>
                  </a:cubicBezTo>
                  <a:cubicBezTo>
                    <a:pt x="179" y="179"/>
                    <a:pt x="179" y="179"/>
                    <a:pt x="179" y="179"/>
                  </a:cubicBezTo>
                  <a:cubicBezTo>
                    <a:pt x="179" y="179"/>
                    <a:pt x="179" y="179"/>
                    <a:pt x="179" y="179"/>
                  </a:cubicBezTo>
                  <a:cubicBezTo>
                    <a:pt x="179" y="179"/>
                    <a:pt x="179" y="179"/>
                    <a:pt x="179" y="179"/>
                  </a:cubicBezTo>
                  <a:cubicBezTo>
                    <a:pt x="179" y="179"/>
                    <a:pt x="178" y="180"/>
                    <a:pt x="178" y="180"/>
                  </a:cubicBezTo>
                  <a:cubicBezTo>
                    <a:pt x="178" y="180"/>
                    <a:pt x="178" y="180"/>
                    <a:pt x="178" y="180"/>
                  </a:cubicBezTo>
                  <a:cubicBezTo>
                    <a:pt x="177" y="180"/>
                    <a:pt x="177" y="179"/>
                    <a:pt x="176" y="179"/>
                  </a:cubicBezTo>
                  <a:close/>
                  <a:moveTo>
                    <a:pt x="435" y="176"/>
                  </a:moveTo>
                  <a:cubicBezTo>
                    <a:pt x="434" y="176"/>
                    <a:pt x="434" y="174"/>
                    <a:pt x="435" y="174"/>
                  </a:cubicBezTo>
                  <a:cubicBezTo>
                    <a:pt x="435" y="174"/>
                    <a:pt x="435" y="174"/>
                    <a:pt x="435" y="174"/>
                  </a:cubicBezTo>
                  <a:cubicBezTo>
                    <a:pt x="435" y="173"/>
                    <a:pt x="436" y="172"/>
                    <a:pt x="437" y="173"/>
                  </a:cubicBezTo>
                  <a:cubicBezTo>
                    <a:pt x="437" y="173"/>
                    <a:pt x="437" y="173"/>
                    <a:pt x="437" y="173"/>
                  </a:cubicBezTo>
                  <a:cubicBezTo>
                    <a:pt x="438" y="174"/>
                    <a:pt x="438" y="175"/>
                    <a:pt x="438" y="176"/>
                  </a:cubicBezTo>
                  <a:cubicBezTo>
                    <a:pt x="438" y="176"/>
                    <a:pt x="438" y="176"/>
                    <a:pt x="438" y="176"/>
                  </a:cubicBezTo>
                  <a:cubicBezTo>
                    <a:pt x="437" y="176"/>
                    <a:pt x="437" y="177"/>
                    <a:pt x="436" y="177"/>
                  </a:cubicBezTo>
                  <a:cubicBezTo>
                    <a:pt x="436" y="177"/>
                    <a:pt x="436" y="177"/>
                    <a:pt x="436" y="177"/>
                  </a:cubicBezTo>
                  <a:cubicBezTo>
                    <a:pt x="436" y="177"/>
                    <a:pt x="435" y="177"/>
                    <a:pt x="435" y="176"/>
                  </a:cubicBezTo>
                  <a:close/>
                  <a:moveTo>
                    <a:pt x="186" y="172"/>
                  </a:moveTo>
                  <a:cubicBezTo>
                    <a:pt x="186" y="171"/>
                    <a:pt x="186" y="170"/>
                    <a:pt x="187" y="169"/>
                  </a:cubicBezTo>
                  <a:cubicBezTo>
                    <a:pt x="187" y="169"/>
                    <a:pt x="187" y="169"/>
                    <a:pt x="187" y="169"/>
                  </a:cubicBezTo>
                  <a:cubicBezTo>
                    <a:pt x="188" y="168"/>
                    <a:pt x="189" y="169"/>
                    <a:pt x="190" y="170"/>
                  </a:cubicBezTo>
                  <a:cubicBezTo>
                    <a:pt x="190" y="170"/>
                    <a:pt x="190" y="170"/>
                    <a:pt x="190" y="170"/>
                  </a:cubicBezTo>
                  <a:cubicBezTo>
                    <a:pt x="190" y="170"/>
                    <a:pt x="190" y="172"/>
                    <a:pt x="189" y="172"/>
                  </a:cubicBezTo>
                  <a:cubicBezTo>
                    <a:pt x="189" y="172"/>
                    <a:pt x="189" y="172"/>
                    <a:pt x="189" y="172"/>
                  </a:cubicBezTo>
                  <a:cubicBezTo>
                    <a:pt x="189" y="173"/>
                    <a:pt x="188" y="173"/>
                    <a:pt x="188" y="173"/>
                  </a:cubicBezTo>
                  <a:cubicBezTo>
                    <a:pt x="188" y="173"/>
                    <a:pt x="188" y="173"/>
                    <a:pt x="188" y="173"/>
                  </a:cubicBezTo>
                  <a:cubicBezTo>
                    <a:pt x="187" y="173"/>
                    <a:pt x="187" y="172"/>
                    <a:pt x="186" y="172"/>
                  </a:cubicBezTo>
                  <a:close/>
                  <a:moveTo>
                    <a:pt x="425" y="170"/>
                  </a:moveTo>
                  <a:cubicBezTo>
                    <a:pt x="424" y="169"/>
                    <a:pt x="424" y="168"/>
                    <a:pt x="425" y="167"/>
                  </a:cubicBezTo>
                  <a:cubicBezTo>
                    <a:pt x="425" y="167"/>
                    <a:pt x="425" y="167"/>
                    <a:pt x="425" y="167"/>
                  </a:cubicBezTo>
                  <a:cubicBezTo>
                    <a:pt x="425" y="166"/>
                    <a:pt x="426" y="166"/>
                    <a:pt x="427" y="166"/>
                  </a:cubicBezTo>
                  <a:cubicBezTo>
                    <a:pt x="427" y="166"/>
                    <a:pt x="427" y="166"/>
                    <a:pt x="427" y="166"/>
                  </a:cubicBezTo>
                  <a:cubicBezTo>
                    <a:pt x="428" y="167"/>
                    <a:pt x="429" y="168"/>
                    <a:pt x="428" y="169"/>
                  </a:cubicBezTo>
                  <a:cubicBezTo>
                    <a:pt x="428" y="169"/>
                    <a:pt x="428" y="169"/>
                    <a:pt x="428" y="169"/>
                  </a:cubicBezTo>
                  <a:cubicBezTo>
                    <a:pt x="428" y="170"/>
                    <a:pt x="427" y="170"/>
                    <a:pt x="426" y="170"/>
                  </a:cubicBezTo>
                  <a:cubicBezTo>
                    <a:pt x="426" y="170"/>
                    <a:pt x="426" y="170"/>
                    <a:pt x="426" y="170"/>
                  </a:cubicBezTo>
                  <a:cubicBezTo>
                    <a:pt x="426" y="170"/>
                    <a:pt x="426" y="170"/>
                    <a:pt x="425" y="170"/>
                  </a:cubicBezTo>
                  <a:close/>
                  <a:moveTo>
                    <a:pt x="196" y="165"/>
                  </a:moveTo>
                  <a:cubicBezTo>
                    <a:pt x="196" y="164"/>
                    <a:pt x="196" y="163"/>
                    <a:pt x="197" y="163"/>
                  </a:cubicBezTo>
                  <a:cubicBezTo>
                    <a:pt x="197" y="163"/>
                    <a:pt x="197" y="163"/>
                    <a:pt x="197" y="163"/>
                  </a:cubicBezTo>
                  <a:cubicBezTo>
                    <a:pt x="198" y="162"/>
                    <a:pt x="199" y="162"/>
                    <a:pt x="200" y="163"/>
                  </a:cubicBezTo>
                  <a:cubicBezTo>
                    <a:pt x="200" y="163"/>
                    <a:pt x="200" y="163"/>
                    <a:pt x="200" y="163"/>
                  </a:cubicBezTo>
                  <a:cubicBezTo>
                    <a:pt x="200" y="164"/>
                    <a:pt x="200" y="165"/>
                    <a:pt x="199" y="166"/>
                  </a:cubicBezTo>
                  <a:cubicBezTo>
                    <a:pt x="199" y="166"/>
                    <a:pt x="199" y="166"/>
                    <a:pt x="199" y="166"/>
                  </a:cubicBezTo>
                  <a:cubicBezTo>
                    <a:pt x="199" y="166"/>
                    <a:pt x="198" y="166"/>
                    <a:pt x="198" y="166"/>
                  </a:cubicBezTo>
                  <a:cubicBezTo>
                    <a:pt x="198" y="166"/>
                    <a:pt x="198" y="166"/>
                    <a:pt x="198" y="166"/>
                  </a:cubicBezTo>
                  <a:cubicBezTo>
                    <a:pt x="197" y="166"/>
                    <a:pt x="197" y="166"/>
                    <a:pt x="196" y="165"/>
                  </a:cubicBezTo>
                  <a:close/>
                  <a:moveTo>
                    <a:pt x="415" y="164"/>
                  </a:moveTo>
                  <a:cubicBezTo>
                    <a:pt x="414" y="163"/>
                    <a:pt x="414" y="162"/>
                    <a:pt x="414" y="161"/>
                  </a:cubicBezTo>
                  <a:cubicBezTo>
                    <a:pt x="414" y="161"/>
                    <a:pt x="414" y="161"/>
                    <a:pt x="414" y="161"/>
                  </a:cubicBezTo>
                  <a:cubicBezTo>
                    <a:pt x="415" y="160"/>
                    <a:pt x="416" y="160"/>
                    <a:pt x="417" y="160"/>
                  </a:cubicBezTo>
                  <a:cubicBezTo>
                    <a:pt x="417" y="160"/>
                    <a:pt x="417" y="160"/>
                    <a:pt x="417" y="160"/>
                  </a:cubicBezTo>
                  <a:cubicBezTo>
                    <a:pt x="418" y="161"/>
                    <a:pt x="418" y="162"/>
                    <a:pt x="418" y="163"/>
                  </a:cubicBezTo>
                  <a:cubicBezTo>
                    <a:pt x="418" y="163"/>
                    <a:pt x="418" y="163"/>
                    <a:pt x="418" y="163"/>
                  </a:cubicBezTo>
                  <a:cubicBezTo>
                    <a:pt x="417" y="164"/>
                    <a:pt x="417" y="164"/>
                    <a:pt x="416" y="164"/>
                  </a:cubicBezTo>
                  <a:cubicBezTo>
                    <a:pt x="416" y="164"/>
                    <a:pt x="416" y="164"/>
                    <a:pt x="416" y="164"/>
                  </a:cubicBezTo>
                  <a:cubicBezTo>
                    <a:pt x="416" y="164"/>
                    <a:pt x="415" y="164"/>
                    <a:pt x="415" y="164"/>
                  </a:cubicBezTo>
                  <a:close/>
                  <a:moveTo>
                    <a:pt x="207" y="159"/>
                  </a:moveTo>
                  <a:cubicBezTo>
                    <a:pt x="206" y="158"/>
                    <a:pt x="207" y="157"/>
                    <a:pt x="208" y="157"/>
                  </a:cubicBezTo>
                  <a:cubicBezTo>
                    <a:pt x="208" y="157"/>
                    <a:pt x="208" y="157"/>
                    <a:pt x="208" y="157"/>
                  </a:cubicBezTo>
                  <a:cubicBezTo>
                    <a:pt x="209" y="156"/>
                    <a:pt x="210" y="157"/>
                    <a:pt x="210" y="158"/>
                  </a:cubicBezTo>
                  <a:cubicBezTo>
                    <a:pt x="210" y="158"/>
                    <a:pt x="210" y="158"/>
                    <a:pt x="210" y="158"/>
                  </a:cubicBezTo>
                  <a:cubicBezTo>
                    <a:pt x="211" y="159"/>
                    <a:pt x="210" y="160"/>
                    <a:pt x="210" y="160"/>
                  </a:cubicBezTo>
                  <a:cubicBezTo>
                    <a:pt x="210" y="160"/>
                    <a:pt x="210" y="160"/>
                    <a:pt x="210" y="160"/>
                  </a:cubicBezTo>
                  <a:cubicBezTo>
                    <a:pt x="209" y="160"/>
                    <a:pt x="209" y="160"/>
                    <a:pt x="209" y="160"/>
                  </a:cubicBezTo>
                  <a:cubicBezTo>
                    <a:pt x="209" y="160"/>
                    <a:pt x="209" y="160"/>
                    <a:pt x="209" y="160"/>
                  </a:cubicBezTo>
                  <a:cubicBezTo>
                    <a:pt x="208" y="160"/>
                    <a:pt x="207" y="160"/>
                    <a:pt x="207" y="159"/>
                  </a:cubicBezTo>
                  <a:close/>
                  <a:moveTo>
                    <a:pt x="404" y="158"/>
                  </a:moveTo>
                  <a:cubicBezTo>
                    <a:pt x="404" y="158"/>
                    <a:pt x="404" y="158"/>
                    <a:pt x="404" y="158"/>
                  </a:cubicBezTo>
                  <a:cubicBezTo>
                    <a:pt x="404" y="158"/>
                    <a:pt x="404" y="158"/>
                    <a:pt x="404" y="158"/>
                  </a:cubicBezTo>
                  <a:cubicBezTo>
                    <a:pt x="403" y="158"/>
                    <a:pt x="403" y="156"/>
                    <a:pt x="404" y="155"/>
                  </a:cubicBezTo>
                  <a:cubicBezTo>
                    <a:pt x="404" y="155"/>
                    <a:pt x="404" y="155"/>
                    <a:pt x="404" y="155"/>
                  </a:cubicBezTo>
                  <a:cubicBezTo>
                    <a:pt x="404" y="154"/>
                    <a:pt x="405" y="154"/>
                    <a:pt x="406" y="155"/>
                  </a:cubicBezTo>
                  <a:cubicBezTo>
                    <a:pt x="406" y="155"/>
                    <a:pt x="406" y="155"/>
                    <a:pt x="406" y="155"/>
                  </a:cubicBezTo>
                  <a:cubicBezTo>
                    <a:pt x="407" y="155"/>
                    <a:pt x="408" y="156"/>
                    <a:pt x="407" y="157"/>
                  </a:cubicBezTo>
                  <a:cubicBezTo>
                    <a:pt x="407" y="157"/>
                    <a:pt x="407" y="157"/>
                    <a:pt x="407" y="157"/>
                  </a:cubicBezTo>
                  <a:cubicBezTo>
                    <a:pt x="407" y="158"/>
                    <a:pt x="406" y="158"/>
                    <a:pt x="405" y="158"/>
                  </a:cubicBezTo>
                  <a:cubicBezTo>
                    <a:pt x="405" y="158"/>
                    <a:pt x="405" y="158"/>
                    <a:pt x="405" y="158"/>
                  </a:cubicBezTo>
                  <a:cubicBezTo>
                    <a:pt x="405" y="158"/>
                    <a:pt x="405" y="158"/>
                    <a:pt x="404" y="158"/>
                  </a:cubicBezTo>
                  <a:close/>
                  <a:moveTo>
                    <a:pt x="218" y="154"/>
                  </a:moveTo>
                  <a:cubicBezTo>
                    <a:pt x="217" y="153"/>
                    <a:pt x="218" y="152"/>
                    <a:pt x="219" y="151"/>
                  </a:cubicBezTo>
                  <a:cubicBezTo>
                    <a:pt x="219" y="151"/>
                    <a:pt x="219" y="151"/>
                    <a:pt x="219" y="151"/>
                  </a:cubicBezTo>
                  <a:cubicBezTo>
                    <a:pt x="220" y="151"/>
                    <a:pt x="221" y="151"/>
                    <a:pt x="221" y="152"/>
                  </a:cubicBezTo>
                  <a:cubicBezTo>
                    <a:pt x="221" y="152"/>
                    <a:pt x="221" y="152"/>
                    <a:pt x="221" y="152"/>
                  </a:cubicBezTo>
                  <a:cubicBezTo>
                    <a:pt x="222" y="153"/>
                    <a:pt x="221" y="155"/>
                    <a:pt x="220" y="155"/>
                  </a:cubicBezTo>
                  <a:cubicBezTo>
                    <a:pt x="220" y="155"/>
                    <a:pt x="220" y="155"/>
                    <a:pt x="220" y="155"/>
                  </a:cubicBezTo>
                  <a:cubicBezTo>
                    <a:pt x="220" y="155"/>
                    <a:pt x="220" y="155"/>
                    <a:pt x="220" y="155"/>
                  </a:cubicBezTo>
                  <a:cubicBezTo>
                    <a:pt x="220" y="155"/>
                    <a:pt x="220" y="155"/>
                    <a:pt x="220" y="155"/>
                  </a:cubicBezTo>
                  <a:cubicBezTo>
                    <a:pt x="220" y="155"/>
                    <a:pt x="220" y="155"/>
                    <a:pt x="219" y="155"/>
                  </a:cubicBezTo>
                  <a:cubicBezTo>
                    <a:pt x="219" y="155"/>
                    <a:pt x="219" y="155"/>
                    <a:pt x="219" y="155"/>
                  </a:cubicBezTo>
                  <a:cubicBezTo>
                    <a:pt x="219" y="155"/>
                    <a:pt x="218" y="155"/>
                    <a:pt x="218" y="154"/>
                  </a:cubicBezTo>
                  <a:close/>
                  <a:moveTo>
                    <a:pt x="394" y="153"/>
                  </a:moveTo>
                  <a:cubicBezTo>
                    <a:pt x="393" y="153"/>
                    <a:pt x="392" y="152"/>
                    <a:pt x="393" y="151"/>
                  </a:cubicBezTo>
                  <a:cubicBezTo>
                    <a:pt x="393" y="151"/>
                    <a:pt x="393" y="151"/>
                    <a:pt x="393" y="151"/>
                  </a:cubicBezTo>
                  <a:cubicBezTo>
                    <a:pt x="393" y="150"/>
                    <a:pt x="394" y="149"/>
                    <a:pt x="395" y="150"/>
                  </a:cubicBezTo>
                  <a:cubicBezTo>
                    <a:pt x="395" y="150"/>
                    <a:pt x="395" y="150"/>
                    <a:pt x="395" y="150"/>
                  </a:cubicBezTo>
                  <a:cubicBezTo>
                    <a:pt x="396" y="150"/>
                    <a:pt x="397" y="151"/>
                    <a:pt x="396" y="152"/>
                  </a:cubicBezTo>
                  <a:cubicBezTo>
                    <a:pt x="396" y="152"/>
                    <a:pt x="396" y="152"/>
                    <a:pt x="396" y="152"/>
                  </a:cubicBezTo>
                  <a:cubicBezTo>
                    <a:pt x="396" y="153"/>
                    <a:pt x="395" y="153"/>
                    <a:pt x="394" y="153"/>
                  </a:cubicBezTo>
                  <a:cubicBezTo>
                    <a:pt x="394" y="153"/>
                    <a:pt x="394" y="153"/>
                    <a:pt x="394" y="153"/>
                  </a:cubicBezTo>
                  <a:cubicBezTo>
                    <a:pt x="394" y="153"/>
                    <a:pt x="394" y="153"/>
                    <a:pt x="394" y="153"/>
                  </a:cubicBezTo>
                  <a:close/>
                  <a:moveTo>
                    <a:pt x="229" y="149"/>
                  </a:moveTo>
                  <a:cubicBezTo>
                    <a:pt x="228" y="148"/>
                    <a:pt x="229" y="147"/>
                    <a:pt x="230" y="147"/>
                  </a:cubicBezTo>
                  <a:cubicBezTo>
                    <a:pt x="230" y="147"/>
                    <a:pt x="230" y="147"/>
                    <a:pt x="230" y="147"/>
                  </a:cubicBezTo>
                  <a:cubicBezTo>
                    <a:pt x="231" y="146"/>
                    <a:pt x="232" y="147"/>
                    <a:pt x="232" y="148"/>
                  </a:cubicBezTo>
                  <a:cubicBezTo>
                    <a:pt x="232" y="148"/>
                    <a:pt x="232" y="148"/>
                    <a:pt x="232" y="148"/>
                  </a:cubicBezTo>
                  <a:cubicBezTo>
                    <a:pt x="233" y="149"/>
                    <a:pt x="232" y="150"/>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0" y="151"/>
                    <a:pt x="229" y="150"/>
                    <a:pt x="229" y="149"/>
                  </a:cubicBezTo>
                  <a:close/>
                  <a:moveTo>
                    <a:pt x="383" y="149"/>
                  </a:moveTo>
                  <a:cubicBezTo>
                    <a:pt x="382" y="149"/>
                    <a:pt x="381" y="147"/>
                    <a:pt x="381" y="146"/>
                  </a:cubicBezTo>
                  <a:cubicBezTo>
                    <a:pt x="381" y="146"/>
                    <a:pt x="381" y="146"/>
                    <a:pt x="381" y="146"/>
                  </a:cubicBezTo>
                  <a:cubicBezTo>
                    <a:pt x="382" y="145"/>
                    <a:pt x="383" y="145"/>
                    <a:pt x="384" y="145"/>
                  </a:cubicBezTo>
                  <a:cubicBezTo>
                    <a:pt x="384" y="145"/>
                    <a:pt x="384" y="145"/>
                    <a:pt x="384" y="145"/>
                  </a:cubicBezTo>
                  <a:cubicBezTo>
                    <a:pt x="385" y="146"/>
                    <a:pt x="385" y="147"/>
                    <a:pt x="385" y="148"/>
                  </a:cubicBezTo>
                  <a:cubicBezTo>
                    <a:pt x="385" y="148"/>
                    <a:pt x="385" y="148"/>
                    <a:pt x="385" y="148"/>
                  </a:cubicBezTo>
                  <a:cubicBezTo>
                    <a:pt x="385" y="149"/>
                    <a:pt x="384" y="149"/>
                    <a:pt x="383" y="149"/>
                  </a:cubicBezTo>
                  <a:cubicBezTo>
                    <a:pt x="383" y="149"/>
                    <a:pt x="383" y="149"/>
                    <a:pt x="383" y="149"/>
                  </a:cubicBezTo>
                  <a:cubicBezTo>
                    <a:pt x="383" y="149"/>
                    <a:pt x="383" y="149"/>
                    <a:pt x="383" y="149"/>
                  </a:cubicBezTo>
                  <a:close/>
                  <a:moveTo>
                    <a:pt x="240" y="145"/>
                  </a:moveTo>
                  <a:cubicBezTo>
                    <a:pt x="240" y="144"/>
                    <a:pt x="240" y="143"/>
                    <a:pt x="241" y="143"/>
                  </a:cubicBezTo>
                  <a:cubicBezTo>
                    <a:pt x="241" y="143"/>
                    <a:pt x="241" y="143"/>
                    <a:pt x="241" y="143"/>
                  </a:cubicBezTo>
                  <a:cubicBezTo>
                    <a:pt x="242" y="142"/>
                    <a:pt x="243" y="143"/>
                    <a:pt x="244" y="144"/>
                  </a:cubicBezTo>
                  <a:cubicBezTo>
                    <a:pt x="244" y="144"/>
                    <a:pt x="244" y="144"/>
                    <a:pt x="244" y="144"/>
                  </a:cubicBezTo>
                  <a:cubicBezTo>
                    <a:pt x="244" y="145"/>
                    <a:pt x="243" y="146"/>
                    <a:pt x="242" y="147"/>
                  </a:cubicBezTo>
                  <a:cubicBezTo>
                    <a:pt x="242" y="147"/>
                    <a:pt x="242" y="147"/>
                    <a:pt x="242" y="147"/>
                  </a:cubicBezTo>
                  <a:cubicBezTo>
                    <a:pt x="242" y="147"/>
                    <a:pt x="242" y="147"/>
                    <a:pt x="242" y="147"/>
                  </a:cubicBezTo>
                  <a:cubicBezTo>
                    <a:pt x="242" y="147"/>
                    <a:pt x="242" y="147"/>
                    <a:pt x="242" y="147"/>
                  </a:cubicBezTo>
                  <a:cubicBezTo>
                    <a:pt x="241" y="147"/>
                    <a:pt x="240" y="146"/>
                    <a:pt x="240" y="145"/>
                  </a:cubicBezTo>
                  <a:close/>
                  <a:moveTo>
                    <a:pt x="371" y="145"/>
                  </a:moveTo>
                  <a:cubicBezTo>
                    <a:pt x="370" y="145"/>
                    <a:pt x="370" y="144"/>
                    <a:pt x="370" y="143"/>
                  </a:cubicBezTo>
                  <a:cubicBezTo>
                    <a:pt x="370" y="143"/>
                    <a:pt x="370" y="143"/>
                    <a:pt x="370" y="143"/>
                  </a:cubicBezTo>
                  <a:cubicBezTo>
                    <a:pt x="370" y="142"/>
                    <a:pt x="371" y="141"/>
                    <a:pt x="372" y="141"/>
                  </a:cubicBezTo>
                  <a:cubicBezTo>
                    <a:pt x="372" y="141"/>
                    <a:pt x="372" y="141"/>
                    <a:pt x="372" y="141"/>
                  </a:cubicBezTo>
                  <a:cubicBezTo>
                    <a:pt x="373" y="142"/>
                    <a:pt x="374" y="143"/>
                    <a:pt x="374" y="144"/>
                  </a:cubicBezTo>
                  <a:cubicBezTo>
                    <a:pt x="374" y="144"/>
                    <a:pt x="374" y="144"/>
                    <a:pt x="374" y="144"/>
                  </a:cubicBezTo>
                  <a:cubicBezTo>
                    <a:pt x="373" y="145"/>
                    <a:pt x="373" y="145"/>
                    <a:pt x="372" y="145"/>
                  </a:cubicBezTo>
                  <a:cubicBezTo>
                    <a:pt x="372" y="145"/>
                    <a:pt x="372" y="145"/>
                    <a:pt x="372" y="145"/>
                  </a:cubicBezTo>
                  <a:cubicBezTo>
                    <a:pt x="372" y="145"/>
                    <a:pt x="371" y="145"/>
                    <a:pt x="371" y="145"/>
                  </a:cubicBezTo>
                  <a:close/>
                  <a:moveTo>
                    <a:pt x="251" y="142"/>
                  </a:moveTo>
                  <a:cubicBezTo>
                    <a:pt x="251" y="141"/>
                    <a:pt x="252" y="140"/>
                    <a:pt x="253" y="139"/>
                  </a:cubicBezTo>
                  <a:cubicBezTo>
                    <a:pt x="253" y="139"/>
                    <a:pt x="253" y="139"/>
                    <a:pt x="253" y="139"/>
                  </a:cubicBezTo>
                  <a:cubicBezTo>
                    <a:pt x="254" y="139"/>
                    <a:pt x="255" y="140"/>
                    <a:pt x="255" y="141"/>
                  </a:cubicBezTo>
                  <a:cubicBezTo>
                    <a:pt x="255" y="141"/>
                    <a:pt x="255" y="141"/>
                    <a:pt x="255" y="141"/>
                  </a:cubicBezTo>
                  <a:cubicBezTo>
                    <a:pt x="256" y="142"/>
                    <a:pt x="255" y="143"/>
                    <a:pt x="254" y="143"/>
                  </a:cubicBezTo>
                  <a:cubicBezTo>
                    <a:pt x="254" y="143"/>
                    <a:pt x="254" y="143"/>
                    <a:pt x="254" y="143"/>
                  </a:cubicBezTo>
                  <a:cubicBezTo>
                    <a:pt x="254" y="143"/>
                    <a:pt x="254" y="143"/>
                    <a:pt x="254" y="143"/>
                  </a:cubicBezTo>
                  <a:cubicBezTo>
                    <a:pt x="254" y="143"/>
                    <a:pt x="254" y="143"/>
                    <a:pt x="254" y="143"/>
                  </a:cubicBezTo>
                  <a:cubicBezTo>
                    <a:pt x="254" y="143"/>
                    <a:pt x="254" y="143"/>
                    <a:pt x="253" y="143"/>
                  </a:cubicBezTo>
                  <a:cubicBezTo>
                    <a:pt x="253" y="143"/>
                    <a:pt x="253" y="143"/>
                    <a:pt x="253" y="143"/>
                  </a:cubicBezTo>
                  <a:cubicBezTo>
                    <a:pt x="252" y="143"/>
                    <a:pt x="252" y="143"/>
                    <a:pt x="251" y="142"/>
                  </a:cubicBezTo>
                  <a:close/>
                  <a:moveTo>
                    <a:pt x="360" y="142"/>
                  </a:moveTo>
                  <a:cubicBezTo>
                    <a:pt x="359" y="142"/>
                    <a:pt x="358" y="141"/>
                    <a:pt x="358" y="140"/>
                  </a:cubicBezTo>
                  <a:cubicBezTo>
                    <a:pt x="358" y="140"/>
                    <a:pt x="358" y="140"/>
                    <a:pt x="358" y="140"/>
                  </a:cubicBezTo>
                  <a:cubicBezTo>
                    <a:pt x="359" y="139"/>
                    <a:pt x="360" y="138"/>
                    <a:pt x="361" y="138"/>
                  </a:cubicBezTo>
                  <a:cubicBezTo>
                    <a:pt x="361" y="138"/>
                    <a:pt x="361" y="138"/>
                    <a:pt x="361" y="138"/>
                  </a:cubicBezTo>
                  <a:cubicBezTo>
                    <a:pt x="362" y="139"/>
                    <a:pt x="362" y="140"/>
                    <a:pt x="362" y="141"/>
                  </a:cubicBezTo>
                  <a:cubicBezTo>
                    <a:pt x="362" y="141"/>
                    <a:pt x="362" y="141"/>
                    <a:pt x="362" y="141"/>
                  </a:cubicBezTo>
                  <a:cubicBezTo>
                    <a:pt x="362" y="142"/>
                    <a:pt x="361" y="142"/>
                    <a:pt x="360" y="142"/>
                  </a:cubicBezTo>
                  <a:cubicBezTo>
                    <a:pt x="360" y="142"/>
                    <a:pt x="360" y="142"/>
                    <a:pt x="360" y="142"/>
                  </a:cubicBezTo>
                  <a:cubicBezTo>
                    <a:pt x="360" y="142"/>
                    <a:pt x="360" y="142"/>
                    <a:pt x="360" y="142"/>
                  </a:cubicBezTo>
                  <a:close/>
                  <a:moveTo>
                    <a:pt x="263" y="139"/>
                  </a:moveTo>
                  <a:cubicBezTo>
                    <a:pt x="263" y="138"/>
                    <a:pt x="264" y="137"/>
                    <a:pt x="265" y="137"/>
                  </a:cubicBezTo>
                  <a:cubicBezTo>
                    <a:pt x="265" y="137"/>
                    <a:pt x="265" y="137"/>
                    <a:pt x="265" y="137"/>
                  </a:cubicBezTo>
                  <a:cubicBezTo>
                    <a:pt x="266" y="137"/>
                    <a:pt x="267" y="137"/>
                    <a:pt x="267" y="138"/>
                  </a:cubicBezTo>
                  <a:cubicBezTo>
                    <a:pt x="267" y="138"/>
                    <a:pt x="267" y="138"/>
                    <a:pt x="267" y="138"/>
                  </a:cubicBezTo>
                  <a:cubicBezTo>
                    <a:pt x="267" y="139"/>
                    <a:pt x="267" y="140"/>
                    <a:pt x="265" y="141"/>
                  </a:cubicBezTo>
                  <a:cubicBezTo>
                    <a:pt x="265" y="141"/>
                    <a:pt x="265" y="141"/>
                    <a:pt x="265" y="141"/>
                  </a:cubicBezTo>
                  <a:cubicBezTo>
                    <a:pt x="265" y="141"/>
                    <a:pt x="265" y="141"/>
                    <a:pt x="265" y="141"/>
                  </a:cubicBezTo>
                  <a:cubicBezTo>
                    <a:pt x="265" y="141"/>
                    <a:pt x="265" y="141"/>
                    <a:pt x="265" y="141"/>
                  </a:cubicBezTo>
                  <a:cubicBezTo>
                    <a:pt x="264" y="141"/>
                    <a:pt x="263" y="140"/>
                    <a:pt x="263" y="139"/>
                  </a:cubicBezTo>
                  <a:close/>
                  <a:moveTo>
                    <a:pt x="348" y="140"/>
                  </a:moveTo>
                  <a:cubicBezTo>
                    <a:pt x="347" y="140"/>
                    <a:pt x="346" y="139"/>
                    <a:pt x="347" y="137"/>
                  </a:cubicBezTo>
                  <a:cubicBezTo>
                    <a:pt x="347" y="137"/>
                    <a:pt x="347" y="137"/>
                    <a:pt x="347" y="137"/>
                  </a:cubicBezTo>
                  <a:cubicBezTo>
                    <a:pt x="347" y="136"/>
                    <a:pt x="348" y="136"/>
                    <a:pt x="349" y="136"/>
                  </a:cubicBezTo>
                  <a:cubicBezTo>
                    <a:pt x="349" y="136"/>
                    <a:pt x="349" y="136"/>
                    <a:pt x="349" y="136"/>
                  </a:cubicBezTo>
                  <a:cubicBezTo>
                    <a:pt x="350" y="136"/>
                    <a:pt x="351" y="137"/>
                    <a:pt x="350" y="138"/>
                  </a:cubicBezTo>
                  <a:cubicBezTo>
                    <a:pt x="350" y="138"/>
                    <a:pt x="350" y="138"/>
                    <a:pt x="350" y="138"/>
                  </a:cubicBezTo>
                  <a:cubicBezTo>
                    <a:pt x="350" y="139"/>
                    <a:pt x="349" y="140"/>
                    <a:pt x="348" y="140"/>
                  </a:cubicBezTo>
                  <a:cubicBezTo>
                    <a:pt x="348" y="140"/>
                    <a:pt x="348" y="140"/>
                    <a:pt x="348" y="140"/>
                  </a:cubicBezTo>
                  <a:cubicBezTo>
                    <a:pt x="348" y="140"/>
                    <a:pt x="348" y="140"/>
                    <a:pt x="348" y="140"/>
                  </a:cubicBezTo>
                  <a:close/>
                  <a:moveTo>
                    <a:pt x="275" y="137"/>
                  </a:moveTo>
                  <a:cubicBezTo>
                    <a:pt x="275" y="136"/>
                    <a:pt x="275" y="135"/>
                    <a:pt x="277" y="135"/>
                  </a:cubicBezTo>
                  <a:cubicBezTo>
                    <a:pt x="277" y="135"/>
                    <a:pt x="277" y="135"/>
                    <a:pt x="277" y="135"/>
                  </a:cubicBezTo>
                  <a:cubicBezTo>
                    <a:pt x="278" y="135"/>
                    <a:pt x="279" y="135"/>
                    <a:pt x="279" y="136"/>
                  </a:cubicBezTo>
                  <a:cubicBezTo>
                    <a:pt x="279" y="136"/>
                    <a:pt x="279" y="136"/>
                    <a:pt x="279" y="136"/>
                  </a:cubicBezTo>
                  <a:cubicBezTo>
                    <a:pt x="279" y="137"/>
                    <a:pt x="278" y="138"/>
                    <a:pt x="277" y="139"/>
                  </a:cubicBezTo>
                  <a:cubicBezTo>
                    <a:pt x="277" y="139"/>
                    <a:pt x="277" y="139"/>
                    <a:pt x="277" y="139"/>
                  </a:cubicBezTo>
                  <a:cubicBezTo>
                    <a:pt x="277" y="139"/>
                    <a:pt x="277" y="139"/>
                    <a:pt x="277" y="139"/>
                  </a:cubicBezTo>
                  <a:cubicBezTo>
                    <a:pt x="277" y="139"/>
                    <a:pt x="277" y="139"/>
                    <a:pt x="277" y="139"/>
                  </a:cubicBezTo>
                  <a:cubicBezTo>
                    <a:pt x="276" y="139"/>
                    <a:pt x="275" y="138"/>
                    <a:pt x="275" y="137"/>
                  </a:cubicBezTo>
                  <a:close/>
                  <a:moveTo>
                    <a:pt x="336" y="138"/>
                  </a:moveTo>
                  <a:cubicBezTo>
                    <a:pt x="336" y="138"/>
                    <a:pt x="336" y="138"/>
                    <a:pt x="336" y="138"/>
                  </a:cubicBezTo>
                  <a:cubicBezTo>
                    <a:pt x="336" y="138"/>
                    <a:pt x="336" y="138"/>
                    <a:pt x="336" y="138"/>
                  </a:cubicBezTo>
                  <a:cubicBezTo>
                    <a:pt x="335" y="138"/>
                    <a:pt x="335" y="137"/>
                    <a:pt x="335" y="136"/>
                  </a:cubicBezTo>
                  <a:cubicBezTo>
                    <a:pt x="335" y="136"/>
                    <a:pt x="335" y="136"/>
                    <a:pt x="335" y="136"/>
                  </a:cubicBezTo>
                  <a:cubicBezTo>
                    <a:pt x="335" y="135"/>
                    <a:pt x="336" y="134"/>
                    <a:pt x="337" y="134"/>
                  </a:cubicBezTo>
                  <a:cubicBezTo>
                    <a:pt x="337" y="134"/>
                    <a:pt x="337" y="134"/>
                    <a:pt x="337" y="134"/>
                  </a:cubicBezTo>
                  <a:cubicBezTo>
                    <a:pt x="338" y="134"/>
                    <a:pt x="339" y="135"/>
                    <a:pt x="339" y="136"/>
                  </a:cubicBezTo>
                  <a:cubicBezTo>
                    <a:pt x="339" y="136"/>
                    <a:pt x="339" y="136"/>
                    <a:pt x="339" y="136"/>
                  </a:cubicBezTo>
                  <a:cubicBezTo>
                    <a:pt x="338" y="137"/>
                    <a:pt x="338" y="138"/>
                    <a:pt x="337" y="138"/>
                  </a:cubicBezTo>
                  <a:cubicBezTo>
                    <a:pt x="337" y="138"/>
                    <a:pt x="337" y="138"/>
                    <a:pt x="337" y="138"/>
                  </a:cubicBezTo>
                  <a:cubicBezTo>
                    <a:pt x="337" y="138"/>
                    <a:pt x="336" y="138"/>
                    <a:pt x="336" y="138"/>
                  </a:cubicBezTo>
                  <a:close/>
                  <a:moveTo>
                    <a:pt x="287" y="135"/>
                  </a:moveTo>
                  <a:cubicBezTo>
                    <a:pt x="287" y="134"/>
                    <a:pt x="287" y="133"/>
                    <a:pt x="289" y="133"/>
                  </a:cubicBezTo>
                  <a:cubicBezTo>
                    <a:pt x="289" y="133"/>
                    <a:pt x="289" y="133"/>
                    <a:pt x="289" y="133"/>
                  </a:cubicBezTo>
                  <a:cubicBezTo>
                    <a:pt x="290" y="133"/>
                    <a:pt x="291" y="134"/>
                    <a:pt x="291" y="135"/>
                  </a:cubicBezTo>
                  <a:cubicBezTo>
                    <a:pt x="291" y="135"/>
                    <a:pt x="291" y="135"/>
                    <a:pt x="291" y="135"/>
                  </a:cubicBezTo>
                  <a:cubicBezTo>
                    <a:pt x="291" y="136"/>
                    <a:pt x="290" y="137"/>
                    <a:pt x="289" y="137"/>
                  </a:cubicBezTo>
                  <a:cubicBezTo>
                    <a:pt x="289" y="137"/>
                    <a:pt x="289" y="137"/>
                    <a:pt x="289" y="137"/>
                  </a:cubicBezTo>
                  <a:cubicBezTo>
                    <a:pt x="289" y="137"/>
                    <a:pt x="289" y="137"/>
                    <a:pt x="289" y="137"/>
                  </a:cubicBezTo>
                  <a:cubicBezTo>
                    <a:pt x="289" y="137"/>
                    <a:pt x="289" y="137"/>
                    <a:pt x="289" y="137"/>
                  </a:cubicBezTo>
                  <a:cubicBezTo>
                    <a:pt x="288" y="137"/>
                    <a:pt x="287" y="136"/>
                    <a:pt x="287" y="135"/>
                  </a:cubicBezTo>
                  <a:close/>
                  <a:moveTo>
                    <a:pt x="325" y="137"/>
                  </a:moveTo>
                  <a:cubicBezTo>
                    <a:pt x="323" y="137"/>
                    <a:pt x="323" y="136"/>
                    <a:pt x="323" y="135"/>
                  </a:cubicBezTo>
                  <a:cubicBezTo>
                    <a:pt x="323" y="135"/>
                    <a:pt x="323" y="135"/>
                    <a:pt x="323" y="135"/>
                  </a:cubicBezTo>
                  <a:cubicBezTo>
                    <a:pt x="323" y="134"/>
                    <a:pt x="324" y="133"/>
                    <a:pt x="325" y="133"/>
                  </a:cubicBezTo>
                  <a:cubicBezTo>
                    <a:pt x="325" y="133"/>
                    <a:pt x="325" y="133"/>
                    <a:pt x="325" y="133"/>
                  </a:cubicBezTo>
                  <a:cubicBezTo>
                    <a:pt x="326" y="133"/>
                    <a:pt x="327" y="134"/>
                    <a:pt x="327" y="135"/>
                  </a:cubicBezTo>
                  <a:cubicBezTo>
                    <a:pt x="327" y="135"/>
                    <a:pt x="327" y="135"/>
                    <a:pt x="327" y="135"/>
                  </a:cubicBezTo>
                  <a:cubicBezTo>
                    <a:pt x="327" y="136"/>
                    <a:pt x="326" y="137"/>
                    <a:pt x="325" y="137"/>
                  </a:cubicBezTo>
                  <a:cubicBezTo>
                    <a:pt x="325" y="137"/>
                    <a:pt x="325" y="137"/>
                    <a:pt x="325" y="137"/>
                  </a:cubicBezTo>
                  <a:cubicBezTo>
                    <a:pt x="325" y="137"/>
                    <a:pt x="325" y="137"/>
                    <a:pt x="325" y="137"/>
                  </a:cubicBezTo>
                  <a:close/>
                  <a:moveTo>
                    <a:pt x="299" y="135"/>
                  </a:moveTo>
                  <a:cubicBezTo>
                    <a:pt x="299" y="133"/>
                    <a:pt x="300" y="133"/>
                    <a:pt x="301" y="132"/>
                  </a:cubicBezTo>
                  <a:cubicBezTo>
                    <a:pt x="301" y="132"/>
                    <a:pt x="301" y="132"/>
                    <a:pt x="301" y="132"/>
                  </a:cubicBezTo>
                  <a:cubicBezTo>
                    <a:pt x="302" y="132"/>
                    <a:pt x="303" y="133"/>
                    <a:pt x="303" y="134"/>
                  </a:cubicBezTo>
                  <a:cubicBezTo>
                    <a:pt x="303" y="134"/>
                    <a:pt x="303" y="134"/>
                    <a:pt x="303" y="134"/>
                  </a:cubicBezTo>
                  <a:cubicBezTo>
                    <a:pt x="303" y="136"/>
                    <a:pt x="302" y="136"/>
                    <a:pt x="301" y="136"/>
                  </a:cubicBezTo>
                  <a:cubicBezTo>
                    <a:pt x="301" y="136"/>
                    <a:pt x="301" y="136"/>
                    <a:pt x="301" y="136"/>
                  </a:cubicBezTo>
                  <a:cubicBezTo>
                    <a:pt x="301" y="136"/>
                    <a:pt x="301" y="136"/>
                    <a:pt x="301" y="136"/>
                  </a:cubicBezTo>
                  <a:cubicBezTo>
                    <a:pt x="301" y="136"/>
                    <a:pt x="301" y="136"/>
                    <a:pt x="301" y="136"/>
                  </a:cubicBezTo>
                  <a:cubicBezTo>
                    <a:pt x="300" y="136"/>
                    <a:pt x="299" y="136"/>
                    <a:pt x="299" y="135"/>
                  </a:cubicBezTo>
                  <a:close/>
                  <a:moveTo>
                    <a:pt x="313" y="136"/>
                  </a:moveTo>
                  <a:cubicBezTo>
                    <a:pt x="312" y="136"/>
                    <a:pt x="311" y="135"/>
                    <a:pt x="311" y="134"/>
                  </a:cubicBezTo>
                  <a:cubicBezTo>
                    <a:pt x="311" y="134"/>
                    <a:pt x="311" y="134"/>
                    <a:pt x="311" y="134"/>
                  </a:cubicBezTo>
                  <a:cubicBezTo>
                    <a:pt x="311" y="133"/>
                    <a:pt x="312" y="132"/>
                    <a:pt x="313" y="132"/>
                  </a:cubicBezTo>
                  <a:cubicBezTo>
                    <a:pt x="313" y="132"/>
                    <a:pt x="313" y="132"/>
                    <a:pt x="313" y="132"/>
                  </a:cubicBezTo>
                  <a:cubicBezTo>
                    <a:pt x="314" y="132"/>
                    <a:pt x="315" y="133"/>
                    <a:pt x="315" y="134"/>
                  </a:cubicBezTo>
                  <a:cubicBezTo>
                    <a:pt x="315" y="134"/>
                    <a:pt x="315" y="134"/>
                    <a:pt x="315" y="134"/>
                  </a:cubicBezTo>
                  <a:cubicBezTo>
                    <a:pt x="315" y="135"/>
                    <a:pt x="314" y="136"/>
                    <a:pt x="313" y="136"/>
                  </a:cubicBezTo>
                  <a:cubicBezTo>
                    <a:pt x="313" y="136"/>
                    <a:pt x="313" y="136"/>
                    <a:pt x="313" y="136"/>
                  </a:cubicBezTo>
                  <a:cubicBezTo>
                    <a:pt x="313" y="136"/>
                    <a:pt x="313" y="136"/>
                    <a:pt x="313" y="136"/>
                  </a:cubicBezTo>
                  <a:close/>
                  <a:moveTo>
                    <a:pt x="325" y="1002"/>
                  </a:moveTo>
                  <a:cubicBezTo>
                    <a:pt x="324" y="1002"/>
                    <a:pt x="323" y="1001"/>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9" y="995"/>
                  </a:moveTo>
                  <a:cubicBezTo>
                    <a:pt x="288" y="994"/>
                    <a:pt x="289" y="993"/>
                    <a:pt x="290" y="992"/>
                  </a:cubicBezTo>
                  <a:cubicBezTo>
                    <a:pt x="290" y="992"/>
                    <a:pt x="290" y="992"/>
                    <a:pt x="290" y="992"/>
                  </a:cubicBezTo>
                  <a:cubicBezTo>
                    <a:pt x="291" y="992"/>
                    <a:pt x="292" y="992"/>
                    <a:pt x="292" y="993"/>
                  </a:cubicBezTo>
                  <a:cubicBezTo>
                    <a:pt x="292" y="993"/>
                    <a:pt x="292" y="993"/>
                    <a:pt x="292" y="993"/>
                  </a:cubicBezTo>
                  <a:cubicBezTo>
                    <a:pt x="293" y="994"/>
                    <a:pt x="292" y="996"/>
                    <a:pt x="291" y="996"/>
                  </a:cubicBezTo>
                  <a:cubicBezTo>
                    <a:pt x="291" y="996"/>
                    <a:pt x="291" y="996"/>
                    <a:pt x="291" y="996"/>
                  </a:cubicBezTo>
                  <a:cubicBezTo>
                    <a:pt x="291" y="996"/>
                    <a:pt x="291" y="996"/>
                    <a:pt x="290" y="996"/>
                  </a:cubicBezTo>
                  <a:cubicBezTo>
                    <a:pt x="290" y="996"/>
                    <a:pt x="290" y="996"/>
                    <a:pt x="290" y="996"/>
                  </a:cubicBezTo>
                  <a:cubicBezTo>
                    <a:pt x="290" y="996"/>
                    <a:pt x="289" y="996"/>
                    <a:pt x="289" y="995"/>
                  </a:cubicBezTo>
                  <a:close/>
                  <a:moveTo>
                    <a:pt x="329" y="991"/>
                  </a:moveTo>
                  <a:cubicBezTo>
                    <a:pt x="328" y="990"/>
                    <a:pt x="327" y="989"/>
                    <a:pt x="328" y="988"/>
                  </a:cubicBezTo>
                  <a:cubicBezTo>
                    <a:pt x="328" y="988"/>
                    <a:pt x="328" y="988"/>
                    <a:pt x="328" y="988"/>
                  </a:cubicBezTo>
                  <a:cubicBezTo>
                    <a:pt x="328" y="987"/>
                    <a:pt x="329" y="987"/>
                    <a:pt x="330" y="987"/>
                  </a:cubicBezTo>
                  <a:cubicBezTo>
                    <a:pt x="330" y="987"/>
                    <a:pt x="330" y="987"/>
                    <a:pt x="330" y="987"/>
                  </a:cubicBezTo>
                  <a:cubicBezTo>
                    <a:pt x="331" y="987"/>
                    <a:pt x="332" y="989"/>
                    <a:pt x="331" y="990"/>
                  </a:cubicBezTo>
                  <a:cubicBezTo>
                    <a:pt x="331" y="990"/>
                    <a:pt x="331" y="990"/>
                    <a:pt x="331" y="990"/>
                  </a:cubicBezTo>
                  <a:cubicBezTo>
                    <a:pt x="331" y="990"/>
                    <a:pt x="330" y="991"/>
                    <a:pt x="330" y="991"/>
                  </a:cubicBezTo>
                  <a:cubicBezTo>
                    <a:pt x="330" y="991"/>
                    <a:pt x="330" y="991"/>
                    <a:pt x="330" y="991"/>
                  </a:cubicBezTo>
                  <a:cubicBezTo>
                    <a:pt x="329" y="991"/>
                    <a:pt x="329" y="991"/>
                    <a:pt x="329" y="991"/>
                  </a:cubicBezTo>
                  <a:close/>
                  <a:moveTo>
                    <a:pt x="285" y="983"/>
                  </a:moveTo>
                  <a:cubicBezTo>
                    <a:pt x="284" y="982"/>
                    <a:pt x="285" y="981"/>
                    <a:pt x="286" y="981"/>
                  </a:cubicBezTo>
                  <a:cubicBezTo>
                    <a:pt x="286" y="981"/>
                    <a:pt x="286" y="981"/>
                    <a:pt x="286" y="981"/>
                  </a:cubicBezTo>
                  <a:cubicBezTo>
                    <a:pt x="287" y="981"/>
                    <a:pt x="288" y="981"/>
                    <a:pt x="288" y="982"/>
                  </a:cubicBezTo>
                  <a:cubicBezTo>
                    <a:pt x="288" y="982"/>
                    <a:pt x="288" y="982"/>
                    <a:pt x="288" y="982"/>
                  </a:cubicBezTo>
                  <a:cubicBezTo>
                    <a:pt x="289" y="983"/>
                    <a:pt x="288" y="984"/>
                    <a:pt x="287" y="985"/>
                  </a:cubicBezTo>
                  <a:cubicBezTo>
                    <a:pt x="287" y="985"/>
                    <a:pt x="287" y="985"/>
                    <a:pt x="287" y="985"/>
                  </a:cubicBezTo>
                  <a:cubicBezTo>
                    <a:pt x="287" y="985"/>
                    <a:pt x="287" y="985"/>
                    <a:pt x="286" y="985"/>
                  </a:cubicBezTo>
                  <a:cubicBezTo>
                    <a:pt x="286" y="985"/>
                    <a:pt x="286" y="985"/>
                    <a:pt x="286" y="985"/>
                  </a:cubicBezTo>
                  <a:cubicBezTo>
                    <a:pt x="286" y="985"/>
                    <a:pt x="285" y="984"/>
                    <a:pt x="285" y="983"/>
                  </a:cubicBezTo>
                  <a:close/>
                  <a:moveTo>
                    <a:pt x="333" y="979"/>
                  </a:moveTo>
                  <a:cubicBezTo>
                    <a:pt x="332" y="979"/>
                    <a:pt x="331" y="978"/>
                    <a:pt x="332" y="977"/>
                  </a:cubicBezTo>
                  <a:cubicBezTo>
                    <a:pt x="332" y="977"/>
                    <a:pt x="332" y="977"/>
                    <a:pt x="332" y="977"/>
                  </a:cubicBezTo>
                  <a:cubicBezTo>
                    <a:pt x="332" y="976"/>
                    <a:pt x="333" y="975"/>
                    <a:pt x="334" y="976"/>
                  </a:cubicBezTo>
                  <a:cubicBezTo>
                    <a:pt x="334" y="976"/>
                    <a:pt x="334" y="976"/>
                    <a:pt x="334" y="976"/>
                  </a:cubicBezTo>
                  <a:cubicBezTo>
                    <a:pt x="335" y="976"/>
                    <a:pt x="336" y="977"/>
                    <a:pt x="335" y="978"/>
                  </a:cubicBezTo>
                  <a:cubicBezTo>
                    <a:pt x="335" y="978"/>
                    <a:pt x="335" y="978"/>
                    <a:pt x="335" y="978"/>
                  </a:cubicBezTo>
                  <a:cubicBezTo>
                    <a:pt x="335" y="979"/>
                    <a:pt x="334" y="980"/>
                    <a:pt x="334" y="980"/>
                  </a:cubicBezTo>
                  <a:cubicBezTo>
                    <a:pt x="334" y="980"/>
                    <a:pt x="334" y="980"/>
                    <a:pt x="334" y="980"/>
                  </a:cubicBezTo>
                  <a:cubicBezTo>
                    <a:pt x="333" y="980"/>
                    <a:pt x="333" y="980"/>
                    <a:pt x="333" y="979"/>
                  </a:cubicBezTo>
                  <a:close/>
                  <a:moveTo>
                    <a:pt x="280" y="972"/>
                  </a:moveTo>
                  <a:cubicBezTo>
                    <a:pt x="280" y="971"/>
                    <a:pt x="281" y="970"/>
                    <a:pt x="282" y="970"/>
                  </a:cubicBezTo>
                  <a:cubicBezTo>
                    <a:pt x="282" y="970"/>
                    <a:pt x="282" y="970"/>
                    <a:pt x="282" y="970"/>
                  </a:cubicBezTo>
                  <a:cubicBezTo>
                    <a:pt x="283" y="969"/>
                    <a:pt x="284" y="970"/>
                    <a:pt x="284" y="971"/>
                  </a:cubicBezTo>
                  <a:cubicBezTo>
                    <a:pt x="284" y="971"/>
                    <a:pt x="284" y="971"/>
                    <a:pt x="284" y="971"/>
                  </a:cubicBezTo>
                  <a:cubicBezTo>
                    <a:pt x="285" y="972"/>
                    <a:pt x="284" y="973"/>
                    <a:pt x="283" y="973"/>
                  </a:cubicBezTo>
                  <a:cubicBezTo>
                    <a:pt x="283" y="973"/>
                    <a:pt x="283" y="973"/>
                    <a:pt x="283" y="973"/>
                  </a:cubicBezTo>
                  <a:cubicBezTo>
                    <a:pt x="283" y="973"/>
                    <a:pt x="283" y="973"/>
                    <a:pt x="282" y="973"/>
                  </a:cubicBezTo>
                  <a:cubicBezTo>
                    <a:pt x="282" y="973"/>
                    <a:pt x="282" y="973"/>
                    <a:pt x="282" y="973"/>
                  </a:cubicBezTo>
                  <a:cubicBezTo>
                    <a:pt x="282" y="973"/>
                    <a:pt x="281" y="973"/>
                    <a:pt x="280" y="972"/>
                  </a:cubicBezTo>
                  <a:close/>
                  <a:moveTo>
                    <a:pt x="337" y="968"/>
                  </a:moveTo>
                  <a:cubicBezTo>
                    <a:pt x="336" y="968"/>
                    <a:pt x="335" y="967"/>
                    <a:pt x="336" y="966"/>
                  </a:cubicBezTo>
                  <a:cubicBezTo>
                    <a:pt x="336" y="966"/>
                    <a:pt x="336" y="966"/>
                    <a:pt x="336" y="966"/>
                  </a:cubicBezTo>
                  <a:cubicBezTo>
                    <a:pt x="336" y="965"/>
                    <a:pt x="337" y="964"/>
                    <a:pt x="338" y="964"/>
                  </a:cubicBezTo>
                  <a:cubicBezTo>
                    <a:pt x="338" y="964"/>
                    <a:pt x="338" y="964"/>
                    <a:pt x="338" y="964"/>
                  </a:cubicBezTo>
                  <a:cubicBezTo>
                    <a:pt x="339" y="965"/>
                    <a:pt x="340" y="966"/>
                    <a:pt x="340" y="967"/>
                  </a:cubicBezTo>
                  <a:cubicBezTo>
                    <a:pt x="340" y="967"/>
                    <a:pt x="340" y="967"/>
                    <a:pt x="340" y="967"/>
                  </a:cubicBezTo>
                  <a:cubicBezTo>
                    <a:pt x="339" y="968"/>
                    <a:pt x="338" y="968"/>
                    <a:pt x="338" y="968"/>
                  </a:cubicBezTo>
                  <a:cubicBezTo>
                    <a:pt x="338" y="968"/>
                    <a:pt x="338" y="968"/>
                    <a:pt x="338" y="968"/>
                  </a:cubicBezTo>
                  <a:cubicBezTo>
                    <a:pt x="337" y="968"/>
                    <a:pt x="337" y="968"/>
                    <a:pt x="337" y="968"/>
                  </a:cubicBezTo>
                  <a:close/>
                  <a:moveTo>
                    <a:pt x="276" y="961"/>
                  </a:moveTo>
                  <a:cubicBezTo>
                    <a:pt x="276" y="960"/>
                    <a:pt x="277" y="959"/>
                    <a:pt x="278" y="958"/>
                  </a:cubicBezTo>
                  <a:cubicBezTo>
                    <a:pt x="278" y="958"/>
                    <a:pt x="278" y="958"/>
                    <a:pt x="278" y="958"/>
                  </a:cubicBezTo>
                  <a:cubicBezTo>
                    <a:pt x="279" y="958"/>
                    <a:pt x="280" y="958"/>
                    <a:pt x="280" y="960"/>
                  </a:cubicBezTo>
                  <a:cubicBezTo>
                    <a:pt x="280" y="960"/>
                    <a:pt x="280" y="960"/>
                    <a:pt x="280" y="960"/>
                  </a:cubicBezTo>
                  <a:cubicBezTo>
                    <a:pt x="281" y="961"/>
                    <a:pt x="280" y="962"/>
                    <a:pt x="279" y="962"/>
                  </a:cubicBezTo>
                  <a:cubicBezTo>
                    <a:pt x="279" y="962"/>
                    <a:pt x="279" y="962"/>
                    <a:pt x="279" y="962"/>
                  </a:cubicBezTo>
                  <a:cubicBezTo>
                    <a:pt x="279" y="962"/>
                    <a:pt x="279" y="962"/>
                    <a:pt x="278" y="962"/>
                  </a:cubicBezTo>
                  <a:cubicBezTo>
                    <a:pt x="278" y="962"/>
                    <a:pt x="278" y="962"/>
                    <a:pt x="278" y="962"/>
                  </a:cubicBezTo>
                  <a:cubicBezTo>
                    <a:pt x="277" y="962"/>
                    <a:pt x="277" y="962"/>
                    <a:pt x="276" y="961"/>
                  </a:cubicBezTo>
                  <a:close/>
                  <a:moveTo>
                    <a:pt x="341" y="957"/>
                  </a:moveTo>
                  <a:cubicBezTo>
                    <a:pt x="340" y="956"/>
                    <a:pt x="339" y="955"/>
                    <a:pt x="340" y="954"/>
                  </a:cubicBezTo>
                  <a:cubicBezTo>
                    <a:pt x="340" y="954"/>
                    <a:pt x="340" y="954"/>
                    <a:pt x="340" y="954"/>
                  </a:cubicBezTo>
                  <a:cubicBezTo>
                    <a:pt x="340" y="953"/>
                    <a:pt x="341" y="953"/>
                    <a:pt x="342" y="953"/>
                  </a:cubicBezTo>
                  <a:cubicBezTo>
                    <a:pt x="342" y="953"/>
                    <a:pt x="342" y="953"/>
                    <a:pt x="342" y="953"/>
                  </a:cubicBezTo>
                  <a:cubicBezTo>
                    <a:pt x="343" y="953"/>
                    <a:pt x="344" y="955"/>
                    <a:pt x="344" y="956"/>
                  </a:cubicBezTo>
                  <a:cubicBezTo>
                    <a:pt x="344" y="956"/>
                    <a:pt x="344" y="956"/>
                    <a:pt x="344" y="956"/>
                  </a:cubicBezTo>
                  <a:cubicBezTo>
                    <a:pt x="343" y="956"/>
                    <a:pt x="343" y="957"/>
                    <a:pt x="342" y="957"/>
                  </a:cubicBezTo>
                  <a:cubicBezTo>
                    <a:pt x="342" y="957"/>
                    <a:pt x="342" y="957"/>
                    <a:pt x="342" y="957"/>
                  </a:cubicBezTo>
                  <a:cubicBezTo>
                    <a:pt x="341" y="957"/>
                    <a:pt x="341" y="957"/>
                    <a:pt x="341" y="957"/>
                  </a:cubicBezTo>
                  <a:close/>
                  <a:moveTo>
                    <a:pt x="272" y="950"/>
                  </a:moveTo>
                  <a:cubicBezTo>
                    <a:pt x="272" y="949"/>
                    <a:pt x="273" y="947"/>
                    <a:pt x="274" y="947"/>
                  </a:cubicBezTo>
                  <a:cubicBezTo>
                    <a:pt x="274" y="947"/>
                    <a:pt x="274" y="947"/>
                    <a:pt x="274" y="947"/>
                  </a:cubicBezTo>
                  <a:cubicBezTo>
                    <a:pt x="275" y="947"/>
                    <a:pt x="276" y="947"/>
                    <a:pt x="276" y="948"/>
                  </a:cubicBezTo>
                  <a:cubicBezTo>
                    <a:pt x="276" y="948"/>
                    <a:pt x="276" y="948"/>
                    <a:pt x="276" y="948"/>
                  </a:cubicBezTo>
                  <a:cubicBezTo>
                    <a:pt x="277" y="949"/>
                    <a:pt x="276" y="950"/>
                    <a:pt x="275" y="951"/>
                  </a:cubicBezTo>
                  <a:cubicBezTo>
                    <a:pt x="275" y="951"/>
                    <a:pt x="275" y="951"/>
                    <a:pt x="275" y="951"/>
                  </a:cubicBezTo>
                  <a:cubicBezTo>
                    <a:pt x="275" y="951"/>
                    <a:pt x="274" y="951"/>
                    <a:pt x="274" y="951"/>
                  </a:cubicBezTo>
                  <a:cubicBezTo>
                    <a:pt x="274" y="951"/>
                    <a:pt x="274" y="951"/>
                    <a:pt x="274" y="951"/>
                  </a:cubicBezTo>
                  <a:cubicBezTo>
                    <a:pt x="273" y="951"/>
                    <a:pt x="273" y="950"/>
                    <a:pt x="272" y="950"/>
                  </a:cubicBezTo>
                  <a:close/>
                  <a:moveTo>
                    <a:pt x="345" y="946"/>
                  </a:moveTo>
                  <a:cubicBezTo>
                    <a:pt x="344" y="945"/>
                    <a:pt x="344" y="944"/>
                    <a:pt x="344" y="943"/>
                  </a:cubicBezTo>
                  <a:cubicBezTo>
                    <a:pt x="344" y="943"/>
                    <a:pt x="344" y="943"/>
                    <a:pt x="344" y="943"/>
                  </a:cubicBezTo>
                  <a:cubicBezTo>
                    <a:pt x="344" y="942"/>
                    <a:pt x="345" y="941"/>
                    <a:pt x="346" y="942"/>
                  </a:cubicBezTo>
                  <a:cubicBezTo>
                    <a:pt x="346" y="942"/>
                    <a:pt x="346" y="942"/>
                    <a:pt x="346" y="942"/>
                  </a:cubicBezTo>
                  <a:cubicBezTo>
                    <a:pt x="347" y="942"/>
                    <a:pt x="348" y="943"/>
                    <a:pt x="348" y="944"/>
                  </a:cubicBezTo>
                  <a:cubicBezTo>
                    <a:pt x="348" y="944"/>
                    <a:pt x="348" y="944"/>
                    <a:pt x="348" y="944"/>
                  </a:cubicBezTo>
                  <a:cubicBezTo>
                    <a:pt x="347" y="945"/>
                    <a:pt x="347" y="946"/>
                    <a:pt x="346" y="946"/>
                  </a:cubicBezTo>
                  <a:cubicBezTo>
                    <a:pt x="346" y="946"/>
                    <a:pt x="346" y="946"/>
                    <a:pt x="346" y="946"/>
                  </a:cubicBezTo>
                  <a:cubicBezTo>
                    <a:pt x="346" y="946"/>
                    <a:pt x="345" y="946"/>
                    <a:pt x="345" y="946"/>
                  </a:cubicBezTo>
                  <a:close/>
                  <a:moveTo>
                    <a:pt x="268" y="938"/>
                  </a:moveTo>
                  <a:cubicBezTo>
                    <a:pt x="268" y="937"/>
                    <a:pt x="268" y="936"/>
                    <a:pt x="270" y="936"/>
                  </a:cubicBezTo>
                  <a:cubicBezTo>
                    <a:pt x="270" y="936"/>
                    <a:pt x="270" y="936"/>
                    <a:pt x="270" y="936"/>
                  </a:cubicBezTo>
                  <a:cubicBezTo>
                    <a:pt x="271" y="935"/>
                    <a:pt x="272" y="936"/>
                    <a:pt x="272" y="937"/>
                  </a:cubicBezTo>
                  <a:cubicBezTo>
                    <a:pt x="272" y="937"/>
                    <a:pt x="272" y="937"/>
                    <a:pt x="272" y="937"/>
                  </a:cubicBezTo>
                  <a:cubicBezTo>
                    <a:pt x="272" y="938"/>
                    <a:pt x="272" y="939"/>
                    <a:pt x="271" y="939"/>
                  </a:cubicBezTo>
                  <a:cubicBezTo>
                    <a:pt x="271" y="939"/>
                    <a:pt x="271" y="939"/>
                    <a:pt x="271" y="939"/>
                  </a:cubicBezTo>
                  <a:cubicBezTo>
                    <a:pt x="271" y="940"/>
                    <a:pt x="270" y="940"/>
                    <a:pt x="270" y="940"/>
                  </a:cubicBezTo>
                  <a:cubicBezTo>
                    <a:pt x="270" y="940"/>
                    <a:pt x="270" y="940"/>
                    <a:pt x="270" y="940"/>
                  </a:cubicBezTo>
                  <a:cubicBezTo>
                    <a:pt x="269" y="940"/>
                    <a:pt x="269" y="939"/>
                    <a:pt x="268" y="938"/>
                  </a:cubicBezTo>
                  <a:close/>
                  <a:moveTo>
                    <a:pt x="349" y="934"/>
                  </a:moveTo>
                  <a:cubicBezTo>
                    <a:pt x="348" y="934"/>
                    <a:pt x="348" y="933"/>
                    <a:pt x="348" y="932"/>
                  </a:cubicBezTo>
                  <a:cubicBezTo>
                    <a:pt x="348" y="932"/>
                    <a:pt x="348" y="932"/>
                    <a:pt x="348" y="932"/>
                  </a:cubicBezTo>
                  <a:cubicBezTo>
                    <a:pt x="348" y="931"/>
                    <a:pt x="349" y="930"/>
                    <a:pt x="350" y="931"/>
                  </a:cubicBezTo>
                  <a:cubicBezTo>
                    <a:pt x="350" y="931"/>
                    <a:pt x="350" y="931"/>
                    <a:pt x="350" y="931"/>
                  </a:cubicBezTo>
                  <a:cubicBezTo>
                    <a:pt x="352" y="931"/>
                    <a:pt x="352" y="932"/>
                    <a:pt x="352" y="933"/>
                  </a:cubicBezTo>
                  <a:cubicBezTo>
                    <a:pt x="352" y="933"/>
                    <a:pt x="352" y="933"/>
                    <a:pt x="352" y="933"/>
                  </a:cubicBezTo>
                  <a:cubicBezTo>
                    <a:pt x="351" y="934"/>
                    <a:pt x="351" y="934"/>
                    <a:pt x="350" y="934"/>
                  </a:cubicBezTo>
                  <a:cubicBezTo>
                    <a:pt x="350" y="934"/>
                    <a:pt x="350" y="934"/>
                    <a:pt x="350" y="934"/>
                  </a:cubicBezTo>
                  <a:cubicBezTo>
                    <a:pt x="350" y="934"/>
                    <a:pt x="349" y="934"/>
                    <a:pt x="349" y="934"/>
                  </a:cubicBezTo>
                  <a:close/>
                  <a:moveTo>
                    <a:pt x="264" y="927"/>
                  </a:moveTo>
                  <a:cubicBezTo>
                    <a:pt x="264" y="926"/>
                    <a:pt x="264" y="925"/>
                    <a:pt x="265" y="924"/>
                  </a:cubicBezTo>
                  <a:cubicBezTo>
                    <a:pt x="265" y="924"/>
                    <a:pt x="265" y="924"/>
                    <a:pt x="265" y="924"/>
                  </a:cubicBezTo>
                  <a:cubicBezTo>
                    <a:pt x="267" y="924"/>
                    <a:pt x="268" y="925"/>
                    <a:pt x="268" y="926"/>
                  </a:cubicBezTo>
                  <a:cubicBezTo>
                    <a:pt x="268" y="926"/>
                    <a:pt x="268" y="926"/>
                    <a:pt x="268" y="926"/>
                  </a:cubicBezTo>
                  <a:cubicBezTo>
                    <a:pt x="268" y="927"/>
                    <a:pt x="268" y="928"/>
                    <a:pt x="267" y="928"/>
                  </a:cubicBezTo>
                  <a:cubicBezTo>
                    <a:pt x="267" y="928"/>
                    <a:pt x="267" y="928"/>
                    <a:pt x="267" y="928"/>
                  </a:cubicBezTo>
                  <a:cubicBezTo>
                    <a:pt x="267" y="928"/>
                    <a:pt x="266" y="928"/>
                    <a:pt x="266" y="928"/>
                  </a:cubicBezTo>
                  <a:cubicBezTo>
                    <a:pt x="266" y="928"/>
                    <a:pt x="266" y="928"/>
                    <a:pt x="266" y="928"/>
                  </a:cubicBezTo>
                  <a:cubicBezTo>
                    <a:pt x="265" y="928"/>
                    <a:pt x="265" y="928"/>
                    <a:pt x="264" y="927"/>
                  </a:cubicBezTo>
                  <a:close/>
                  <a:moveTo>
                    <a:pt x="353" y="923"/>
                  </a:moveTo>
                  <a:cubicBezTo>
                    <a:pt x="352" y="923"/>
                    <a:pt x="352" y="921"/>
                    <a:pt x="352" y="920"/>
                  </a:cubicBezTo>
                  <a:cubicBezTo>
                    <a:pt x="352" y="920"/>
                    <a:pt x="352" y="920"/>
                    <a:pt x="352" y="920"/>
                  </a:cubicBezTo>
                  <a:cubicBezTo>
                    <a:pt x="352" y="919"/>
                    <a:pt x="354" y="919"/>
                    <a:pt x="355" y="919"/>
                  </a:cubicBezTo>
                  <a:cubicBezTo>
                    <a:pt x="355" y="919"/>
                    <a:pt x="355" y="919"/>
                    <a:pt x="355" y="919"/>
                  </a:cubicBezTo>
                  <a:cubicBezTo>
                    <a:pt x="356" y="920"/>
                    <a:pt x="356" y="921"/>
                    <a:pt x="356" y="922"/>
                  </a:cubicBezTo>
                  <a:cubicBezTo>
                    <a:pt x="356" y="922"/>
                    <a:pt x="356" y="922"/>
                    <a:pt x="356" y="922"/>
                  </a:cubicBezTo>
                  <a:cubicBezTo>
                    <a:pt x="355" y="923"/>
                    <a:pt x="355" y="923"/>
                    <a:pt x="354" y="923"/>
                  </a:cubicBezTo>
                  <a:cubicBezTo>
                    <a:pt x="354" y="923"/>
                    <a:pt x="354" y="923"/>
                    <a:pt x="354" y="923"/>
                  </a:cubicBezTo>
                  <a:cubicBezTo>
                    <a:pt x="354" y="923"/>
                    <a:pt x="353" y="923"/>
                    <a:pt x="353" y="923"/>
                  </a:cubicBezTo>
                  <a:close/>
                  <a:moveTo>
                    <a:pt x="260" y="916"/>
                  </a:moveTo>
                  <a:cubicBezTo>
                    <a:pt x="260" y="915"/>
                    <a:pt x="260" y="914"/>
                    <a:pt x="261" y="913"/>
                  </a:cubicBezTo>
                  <a:cubicBezTo>
                    <a:pt x="261" y="913"/>
                    <a:pt x="261" y="913"/>
                    <a:pt x="261" y="913"/>
                  </a:cubicBezTo>
                  <a:cubicBezTo>
                    <a:pt x="262" y="913"/>
                    <a:pt x="264" y="913"/>
                    <a:pt x="264" y="914"/>
                  </a:cubicBezTo>
                  <a:cubicBezTo>
                    <a:pt x="264" y="914"/>
                    <a:pt x="264" y="914"/>
                    <a:pt x="264" y="914"/>
                  </a:cubicBezTo>
                  <a:cubicBezTo>
                    <a:pt x="264" y="915"/>
                    <a:pt x="264" y="917"/>
                    <a:pt x="263" y="917"/>
                  </a:cubicBezTo>
                  <a:cubicBezTo>
                    <a:pt x="263" y="917"/>
                    <a:pt x="263" y="917"/>
                    <a:pt x="263" y="917"/>
                  </a:cubicBezTo>
                  <a:cubicBezTo>
                    <a:pt x="263" y="917"/>
                    <a:pt x="262" y="917"/>
                    <a:pt x="262" y="917"/>
                  </a:cubicBezTo>
                  <a:cubicBezTo>
                    <a:pt x="262" y="917"/>
                    <a:pt x="262" y="917"/>
                    <a:pt x="262" y="917"/>
                  </a:cubicBezTo>
                  <a:cubicBezTo>
                    <a:pt x="261" y="917"/>
                    <a:pt x="260" y="917"/>
                    <a:pt x="260" y="916"/>
                  </a:cubicBezTo>
                  <a:close/>
                  <a:moveTo>
                    <a:pt x="357" y="912"/>
                  </a:moveTo>
                  <a:cubicBezTo>
                    <a:pt x="356" y="911"/>
                    <a:pt x="356" y="910"/>
                    <a:pt x="356" y="909"/>
                  </a:cubicBezTo>
                  <a:cubicBezTo>
                    <a:pt x="356" y="909"/>
                    <a:pt x="356" y="909"/>
                    <a:pt x="356" y="909"/>
                  </a:cubicBezTo>
                  <a:cubicBezTo>
                    <a:pt x="356" y="908"/>
                    <a:pt x="358" y="908"/>
                    <a:pt x="359" y="908"/>
                  </a:cubicBezTo>
                  <a:cubicBezTo>
                    <a:pt x="359" y="908"/>
                    <a:pt x="359" y="908"/>
                    <a:pt x="359" y="908"/>
                  </a:cubicBezTo>
                  <a:cubicBezTo>
                    <a:pt x="360" y="908"/>
                    <a:pt x="360" y="909"/>
                    <a:pt x="360" y="910"/>
                  </a:cubicBezTo>
                  <a:cubicBezTo>
                    <a:pt x="360" y="910"/>
                    <a:pt x="360" y="910"/>
                    <a:pt x="360" y="910"/>
                  </a:cubicBezTo>
                  <a:cubicBezTo>
                    <a:pt x="360" y="911"/>
                    <a:pt x="359" y="912"/>
                    <a:pt x="358" y="912"/>
                  </a:cubicBezTo>
                  <a:cubicBezTo>
                    <a:pt x="358" y="912"/>
                    <a:pt x="358" y="912"/>
                    <a:pt x="358" y="912"/>
                  </a:cubicBezTo>
                  <a:cubicBezTo>
                    <a:pt x="358" y="912"/>
                    <a:pt x="357" y="912"/>
                    <a:pt x="357" y="912"/>
                  </a:cubicBezTo>
                  <a:close/>
                  <a:moveTo>
                    <a:pt x="256" y="904"/>
                  </a:moveTo>
                  <a:cubicBezTo>
                    <a:pt x="256" y="903"/>
                    <a:pt x="256" y="902"/>
                    <a:pt x="257" y="902"/>
                  </a:cubicBezTo>
                  <a:cubicBezTo>
                    <a:pt x="257" y="902"/>
                    <a:pt x="257" y="902"/>
                    <a:pt x="257" y="902"/>
                  </a:cubicBezTo>
                  <a:cubicBezTo>
                    <a:pt x="258" y="901"/>
                    <a:pt x="260" y="902"/>
                    <a:pt x="260" y="903"/>
                  </a:cubicBezTo>
                  <a:cubicBezTo>
                    <a:pt x="260" y="903"/>
                    <a:pt x="260" y="903"/>
                    <a:pt x="260" y="903"/>
                  </a:cubicBezTo>
                  <a:cubicBezTo>
                    <a:pt x="260" y="904"/>
                    <a:pt x="260" y="905"/>
                    <a:pt x="259" y="906"/>
                  </a:cubicBezTo>
                  <a:cubicBezTo>
                    <a:pt x="259" y="906"/>
                    <a:pt x="259" y="906"/>
                    <a:pt x="259" y="906"/>
                  </a:cubicBezTo>
                  <a:cubicBezTo>
                    <a:pt x="258" y="906"/>
                    <a:pt x="258" y="906"/>
                    <a:pt x="258" y="906"/>
                  </a:cubicBezTo>
                  <a:cubicBezTo>
                    <a:pt x="258" y="906"/>
                    <a:pt x="258" y="906"/>
                    <a:pt x="258" y="906"/>
                  </a:cubicBezTo>
                  <a:cubicBezTo>
                    <a:pt x="257" y="906"/>
                    <a:pt x="256" y="905"/>
                    <a:pt x="256" y="904"/>
                  </a:cubicBezTo>
                  <a:close/>
                  <a:moveTo>
                    <a:pt x="361" y="900"/>
                  </a:moveTo>
                  <a:cubicBezTo>
                    <a:pt x="360" y="900"/>
                    <a:pt x="360" y="899"/>
                    <a:pt x="360" y="898"/>
                  </a:cubicBezTo>
                  <a:cubicBezTo>
                    <a:pt x="360" y="898"/>
                    <a:pt x="360" y="898"/>
                    <a:pt x="360" y="898"/>
                  </a:cubicBezTo>
                  <a:cubicBezTo>
                    <a:pt x="360" y="897"/>
                    <a:pt x="362" y="896"/>
                    <a:pt x="363" y="897"/>
                  </a:cubicBezTo>
                  <a:cubicBezTo>
                    <a:pt x="363" y="897"/>
                    <a:pt x="363" y="897"/>
                    <a:pt x="363" y="897"/>
                  </a:cubicBezTo>
                  <a:cubicBezTo>
                    <a:pt x="364" y="897"/>
                    <a:pt x="364" y="898"/>
                    <a:pt x="364" y="899"/>
                  </a:cubicBezTo>
                  <a:cubicBezTo>
                    <a:pt x="364" y="899"/>
                    <a:pt x="364" y="899"/>
                    <a:pt x="364" y="899"/>
                  </a:cubicBezTo>
                  <a:cubicBezTo>
                    <a:pt x="364" y="900"/>
                    <a:pt x="363" y="901"/>
                    <a:pt x="362" y="901"/>
                  </a:cubicBezTo>
                  <a:cubicBezTo>
                    <a:pt x="362" y="901"/>
                    <a:pt x="362" y="901"/>
                    <a:pt x="362" y="901"/>
                  </a:cubicBezTo>
                  <a:cubicBezTo>
                    <a:pt x="362" y="901"/>
                    <a:pt x="362" y="900"/>
                    <a:pt x="361" y="900"/>
                  </a:cubicBezTo>
                  <a:close/>
                  <a:moveTo>
                    <a:pt x="252" y="893"/>
                  </a:moveTo>
                  <a:cubicBezTo>
                    <a:pt x="252" y="892"/>
                    <a:pt x="252" y="891"/>
                    <a:pt x="253" y="891"/>
                  </a:cubicBezTo>
                  <a:cubicBezTo>
                    <a:pt x="253" y="891"/>
                    <a:pt x="253" y="891"/>
                    <a:pt x="253" y="891"/>
                  </a:cubicBezTo>
                  <a:cubicBezTo>
                    <a:pt x="254" y="890"/>
                    <a:pt x="255" y="891"/>
                    <a:pt x="256" y="892"/>
                  </a:cubicBezTo>
                  <a:cubicBezTo>
                    <a:pt x="256" y="892"/>
                    <a:pt x="256" y="892"/>
                    <a:pt x="256" y="892"/>
                  </a:cubicBezTo>
                  <a:cubicBezTo>
                    <a:pt x="256" y="893"/>
                    <a:pt x="256" y="894"/>
                    <a:pt x="255" y="894"/>
                  </a:cubicBezTo>
                  <a:cubicBezTo>
                    <a:pt x="255" y="894"/>
                    <a:pt x="255" y="894"/>
                    <a:pt x="255" y="894"/>
                  </a:cubicBezTo>
                  <a:cubicBezTo>
                    <a:pt x="254" y="894"/>
                    <a:pt x="254" y="894"/>
                    <a:pt x="254" y="894"/>
                  </a:cubicBezTo>
                  <a:cubicBezTo>
                    <a:pt x="254" y="894"/>
                    <a:pt x="254" y="894"/>
                    <a:pt x="254" y="894"/>
                  </a:cubicBezTo>
                  <a:cubicBezTo>
                    <a:pt x="253" y="894"/>
                    <a:pt x="252" y="894"/>
                    <a:pt x="252" y="893"/>
                  </a:cubicBezTo>
                  <a:close/>
                  <a:moveTo>
                    <a:pt x="365" y="889"/>
                  </a:moveTo>
                  <a:cubicBezTo>
                    <a:pt x="364" y="889"/>
                    <a:pt x="364" y="888"/>
                    <a:pt x="364" y="887"/>
                  </a:cubicBezTo>
                  <a:cubicBezTo>
                    <a:pt x="364" y="887"/>
                    <a:pt x="364" y="887"/>
                    <a:pt x="364" y="887"/>
                  </a:cubicBezTo>
                  <a:cubicBezTo>
                    <a:pt x="365" y="885"/>
                    <a:pt x="366" y="885"/>
                    <a:pt x="367" y="885"/>
                  </a:cubicBezTo>
                  <a:cubicBezTo>
                    <a:pt x="367" y="885"/>
                    <a:pt x="367" y="885"/>
                    <a:pt x="367" y="885"/>
                  </a:cubicBezTo>
                  <a:cubicBezTo>
                    <a:pt x="368" y="886"/>
                    <a:pt x="368" y="887"/>
                    <a:pt x="368" y="888"/>
                  </a:cubicBezTo>
                  <a:cubicBezTo>
                    <a:pt x="368" y="888"/>
                    <a:pt x="368" y="888"/>
                    <a:pt x="368" y="888"/>
                  </a:cubicBezTo>
                  <a:cubicBezTo>
                    <a:pt x="368" y="889"/>
                    <a:pt x="367" y="889"/>
                    <a:pt x="366" y="889"/>
                  </a:cubicBezTo>
                  <a:cubicBezTo>
                    <a:pt x="366" y="889"/>
                    <a:pt x="366" y="889"/>
                    <a:pt x="366" y="889"/>
                  </a:cubicBezTo>
                  <a:cubicBezTo>
                    <a:pt x="366" y="889"/>
                    <a:pt x="366" y="889"/>
                    <a:pt x="365" y="889"/>
                  </a:cubicBezTo>
                  <a:close/>
                  <a:moveTo>
                    <a:pt x="248" y="882"/>
                  </a:moveTo>
                  <a:cubicBezTo>
                    <a:pt x="248" y="881"/>
                    <a:pt x="248" y="880"/>
                    <a:pt x="249" y="879"/>
                  </a:cubicBezTo>
                  <a:cubicBezTo>
                    <a:pt x="249" y="879"/>
                    <a:pt x="249" y="879"/>
                    <a:pt x="249" y="879"/>
                  </a:cubicBezTo>
                  <a:cubicBezTo>
                    <a:pt x="250" y="879"/>
                    <a:pt x="251" y="879"/>
                    <a:pt x="252" y="880"/>
                  </a:cubicBezTo>
                  <a:cubicBezTo>
                    <a:pt x="252" y="880"/>
                    <a:pt x="252" y="880"/>
                    <a:pt x="252" y="880"/>
                  </a:cubicBezTo>
                  <a:cubicBezTo>
                    <a:pt x="252" y="881"/>
                    <a:pt x="252" y="883"/>
                    <a:pt x="251" y="883"/>
                  </a:cubicBezTo>
                  <a:cubicBezTo>
                    <a:pt x="251" y="883"/>
                    <a:pt x="251" y="883"/>
                    <a:pt x="251" y="883"/>
                  </a:cubicBezTo>
                  <a:cubicBezTo>
                    <a:pt x="250" y="883"/>
                    <a:pt x="250" y="883"/>
                    <a:pt x="250" y="883"/>
                  </a:cubicBezTo>
                  <a:cubicBezTo>
                    <a:pt x="250" y="883"/>
                    <a:pt x="250" y="883"/>
                    <a:pt x="250" y="883"/>
                  </a:cubicBezTo>
                  <a:cubicBezTo>
                    <a:pt x="249" y="883"/>
                    <a:pt x="248" y="883"/>
                    <a:pt x="248" y="882"/>
                  </a:cubicBezTo>
                  <a:close/>
                  <a:moveTo>
                    <a:pt x="369" y="878"/>
                  </a:moveTo>
                  <a:cubicBezTo>
                    <a:pt x="368" y="877"/>
                    <a:pt x="368" y="876"/>
                    <a:pt x="368" y="875"/>
                  </a:cubicBezTo>
                  <a:cubicBezTo>
                    <a:pt x="368" y="875"/>
                    <a:pt x="368" y="875"/>
                    <a:pt x="368" y="875"/>
                  </a:cubicBezTo>
                  <a:cubicBezTo>
                    <a:pt x="369" y="874"/>
                    <a:pt x="370" y="874"/>
                    <a:pt x="371" y="874"/>
                  </a:cubicBezTo>
                  <a:cubicBezTo>
                    <a:pt x="371" y="874"/>
                    <a:pt x="371" y="874"/>
                    <a:pt x="371" y="874"/>
                  </a:cubicBezTo>
                  <a:cubicBezTo>
                    <a:pt x="372" y="874"/>
                    <a:pt x="372" y="876"/>
                    <a:pt x="372" y="877"/>
                  </a:cubicBezTo>
                  <a:cubicBezTo>
                    <a:pt x="372" y="877"/>
                    <a:pt x="372" y="877"/>
                    <a:pt x="372" y="877"/>
                  </a:cubicBezTo>
                  <a:cubicBezTo>
                    <a:pt x="372" y="877"/>
                    <a:pt x="371" y="878"/>
                    <a:pt x="370" y="878"/>
                  </a:cubicBezTo>
                  <a:cubicBezTo>
                    <a:pt x="370" y="878"/>
                    <a:pt x="370" y="878"/>
                    <a:pt x="370" y="878"/>
                  </a:cubicBezTo>
                  <a:cubicBezTo>
                    <a:pt x="370" y="878"/>
                    <a:pt x="370" y="878"/>
                    <a:pt x="369" y="878"/>
                  </a:cubicBezTo>
                  <a:close/>
                  <a:moveTo>
                    <a:pt x="244" y="870"/>
                  </a:moveTo>
                  <a:cubicBezTo>
                    <a:pt x="244" y="869"/>
                    <a:pt x="244" y="868"/>
                    <a:pt x="245" y="868"/>
                  </a:cubicBezTo>
                  <a:cubicBezTo>
                    <a:pt x="245" y="868"/>
                    <a:pt x="245" y="868"/>
                    <a:pt x="245" y="868"/>
                  </a:cubicBezTo>
                  <a:cubicBezTo>
                    <a:pt x="246" y="868"/>
                    <a:pt x="247" y="868"/>
                    <a:pt x="248" y="869"/>
                  </a:cubicBezTo>
                  <a:cubicBezTo>
                    <a:pt x="248" y="869"/>
                    <a:pt x="248" y="869"/>
                    <a:pt x="248" y="869"/>
                  </a:cubicBezTo>
                  <a:cubicBezTo>
                    <a:pt x="248" y="870"/>
                    <a:pt x="248" y="871"/>
                    <a:pt x="247" y="872"/>
                  </a:cubicBezTo>
                  <a:cubicBezTo>
                    <a:pt x="247" y="872"/>
                    <a:pt x="247" y="872"/>
                    <a:pt x="247" y="872"/>
                  </a:cubicBezTo>
                  <a:cubicBezTo>
                    <a:pt x="246" y="872"/>
                    <a:pt x="246" y="872"/>
                    <a:pt x="246" y="872"/>
                  </a:cubicBezTo>
                  <a:cubicBezTo>
                    <a:pt x="246" y="872"/>
                    <a:pt x="246" y="872"/>
                    <a:pt x="246" y="872"/>
                  </a:cubicBezTo>
                  <a:cubicBezTo>
                    <a:pt x="245" y="872"/>
                    <a:pt x="244" y="871"/>
                    <a:pt x="244" y="870"/>
                  </a:cubicBezTo>
                  <a:close/>
                  <a:moveTo>
                    <a:pt x="373" y="867"/>
                  </a:moveTo>
                  <a:cubicBezTo>
                    <a:pt x="372" y="866"/>
                    <a:pt x="372" y="865"/>
                    <a:pt x="372" y="864"/>
                  </a:cubicBezTo>
                  <a:cubicBezTo>
                    <a:pt x="372" y="864"/>
                    <a:pt x="372" y="864"/>
                    <a:pt x="372" y="864"/>
                  </a:cubicBezTo>
                  <a:cubicBezTo>
                    <a:pt x="373" y="863"/>
                    <a:pt x="374" y="862"/>
                    <a:pt x="375" y="863"/>
                  </a:cubicBezTo>
                  <a:cubicBezTo>
                    <a:pt x="375" y="863"/>
                    <a:pt x="375" y="863"/>
                    <a:pt x="375" y="863"/>
                  </a:cubicBezTo>
                  <a:cubicBezTo>
                    <a:pt x="376" y="863"/>
                    <a:pt x="376" y="864"/>
                    <a:pt x="376" y="865"/>
                  </a:cubicBezTo>
                  <a:cubicBezTo>
                    <a:pt x="376" y="865"/>
                    <a:pt x="376" y="865"/>
                    <a:pt x="376" y="865"/>
                  </a:cubicBezTo>
                  <a:cubicBezTo>
                    <a:pt x="376" y="866"/>
                    <a:pt x="375" y="867"/>
                    <a:pt x="374" y="867"/>
                  </a:cubicBezTo>
                  <a:cubicBezTo>
                    <a:pt x="374" y="867"/>
                    <a:pt x="374" y="867"/>
                    <a:pt x="374" y="867"/>
                  </a:cubicBezTo>
                  <a:cubicBezTo>
                    <a:pt x="374" y="867"/>
                    <a:pt x="374" y="867"/>
                    <a:pt x="373" y="867"/>
                  </a:cubicBezTo>
                  <a:close/>
                  <a:moveTo>
                    <a:pt x="240" y="859"/>
                  </a:moveTo>
                  <a:cubicBezTo>
                    <a:pt x="240" y="858"/>
                    <a:pt x="240" y="857"/>
                    <a:pt x="241" y="857"/>
                  </a:cubicBezTo>
                  <a:cubicBezTo>
                    <a:pt x="241" y="857"/>
                    <a:pt x="241" y="857"/>
                    <a:pt x="241" y="857"/>
                  </a:cubicBezTo>
                  <a:cubicBezTo>
                    <a:pt x="242" y="856"/>
                    <a:pt x="243" y="857"/>
                    <a:pt x="244" y="858"/>
                  </a:cubicBezTo>
                  <a:cubicBezTo>
                    <a:pt x="244" y="858"/>
                    <a:pt x="244" y="858"/>
                    <a:pt x="244" y="858"/>
                  </a:cubicBezTo>
                  <a:cubicBezTo>
                    <a:pt x="244" y="859"/>
                    <a:pt x="244" y="860"/>
                    <a:pt x="243" y="860"/>
                  </a:cubicBezTo>
                  <a:cubicBezTo>
                    <a:pt x="243" y="860"/>
                    <a:pt x="243" y="860"/>
                    <a:pt x="243" y="860"/>
                  </a:cubicBezTo>
                  <a:cubicBezTo>
                    <a:pt x="242" y="860"/>
                    <a:pt x="242" y="861"/>
                    <a:pt x="242" y="861"/>
                  </a:cubicBezTo>
                  <a:cubicBezTo>
                    <a:pt x="242" y="861"/>
                    <a:pt x="242" y="861"/>
                    <a:pt x="242" y="861"/>
                  </a:cubicBezTo>
                  <a:cubicBezTo>
                    <a:pt x="241" y="861"/>
                    <a:pt x="240" y="860"/>
                    <a:pt x="240" y="859"/>
                  </a:cubicBezTo>
                  <a:close/>
                  <a:moveTo>
                    <a:pt x="377" y="855"/>
                  </a:moveTo>
                  <a:cubicBezTo>
                    <a:pt x="376" y="855"/>
                    <a:pt x="376" y="854"/>
                    <a:pt x="376" y="853"/>
                  </a:cubicBezTo>
                  <a:cubicBezTo>
                    <a:pt x="376" y="853"/>
                    <a:pt x="376" y="853"/>
                    <a:pt x="376" y="853"/>
                  </a:cubicBezTo>
                  <a:cubicBezTo>
                    <a:pt x="377" y="852"/>
                    <a:pt x="378" y="851"/>
                    <a:pt x="379" y="851"/>
                  </a:cubicBezTo>
                  <a:cubicBezTo>
                    <a:pt x="379" y="851"/>
                    <a:pt x="379" y="851"/>
                    <a:pt x="379" y="851"/>
                  </a:cubicBezTo>
                  <a:cubicBezTo>
                    <a:pt x="380" y="852"/>
                    <a:pt x="380" y="853"/>
                    <a:pt x="380" y="854"/>
                  </a:cubicBezTo>
                  <a:cubicBezTo>
                    <a:pt x="380" y="854"/>
                    <a:pt x="380" y="854"/>
                    <a:pt x="380" y="854"/>
                  </a:cubicBezTo>
                  <a:cubicBezTo>
                    <a:pt x="380" y="855"/>
                    <a:pt x="379" y="855"/>
                    <a:pt x="378" y="855"/>
                  </a:cubicBezTo>
                  <a:cubicBezTo>
                    <a:pt x="378" y="855"/>
                    <a:pt x="378" y="855"/>
                    <a:pt x="378" y="855"/>
                  </a:cubicBezTo>
                  <a:cubicBezTo>
                    <a:pt x="378" y="855"/>
                    <a:pt x="378" y="855"/>
                    <a:pt x="377" y="855"/>
                  </a:cubicBezTo>
                  <a:close/>
                  <a:moveTo>
                    <a:pt x="236" y="848"/>
                  </a:moveTo>
                  <a:cubicBezTo>
                    <a:pt x="236" y="847"/>
                    <a:pt x="236" y="846"/>
                    <a:pt x="237" y="845"/>
                  </a:cubicBezTo>
                  <a:cubicBezTo>
                    <a:pt x="237" y="845"/>
                    <a:pt x="237" y="845"/>
                    <a:pt x="237" y="845"/>
                  </a:cubicBezTo>
                  <a:cubicBezTo>
                    <a:pt x="238" y="845"/>
                    <a:pt x="239" y="846"/>
                    <a:pt x="240" y="847"/>
                  </a:cubicBezTo>
                  <a:cubicBezTo>
                    <a:pt x="240" y="847"/>
                    <a:pt x="240" y="847"/>
                    <a:pt x="240" y="847"/>
                  </a:cubicBezTo>
                  <a:cubicBezTo>
                    <a:pt x="240" y="848"/>
                    <a:pt x="239" y="849"/>
                    <a:pt x="238" y="849"/>
                  </a:cubicBezTo>
                  <a:cubicBezTo>
                    <a:pt x="238" y="849"/>
                    <a:pt x="238" y="849"/>
                    <a:pt x="238" y="849"/>
                  </a:cubicBezTo>
                  <a:cubicBezTo>
                    <a:pt x="238" y="849"/>
                    <a:pt x="238" y="849"/>
                    <a:pt x="238" y="849"/>
                  </a:cubicBezTo>
                  <a:cubicBezTo>
                    <a:pt x="238" y="849"/>
                    <a:pt x="238" y="849"/>
                    <a:pt x="238" y="849"/>
                  </a:cubicBezTo>
                  <a:cubicBezTo>
                    <a:pt x="237" y="849"/>
                    <a:pt x="236" y="849"/>
                    <a:pt x="236" y="848"/>
                  </a:cubicBezTo>
                  <a:close/>
                  <a:moveTo>
                    <a:pt x="382" y="844"/>
                  </a:moveTo>
                  <a:cubicBezTo>
                    <a:pt x="381" y="844"/>
                    <a:pt x="380" y="842"/>
                    <a:pt x="380" y="841"/>
                  </a:cubicBezTo>
                  <a:cubicBezTo>
                    <a:pt x="380" y="841"/>
                    <a:pt x="380" y="841"/>
                    <a:pt x="380" y="841"/>
                  </a:cubicBezTo>
                  <a:cubicBezTo>
                    <a:pt x="381" y="840"/>
                    <a:pt x="382" y="840"/>
                    <a:pt x="383" y="840"/>
                  </a:cubicBezTo>
                  <a:cubicBezTo>
                    <a:pt x="383" y="840"/>
                    <a:pt x="383" y="840"/>
                    <a:pt x="383" y="840"/>
                  </a:cubicBezTo>
                  <a:cubicBezTo>
                    <a:pt x="384" y="841"/>
                    <a:pt x="384" y="842"/>
                    <a:pt x="384" y="843"/>
                  </a:cubicBezTo>
                  <a:cubicBezTo>
                    <a:pt x="384" y="843"/>
                    <a:pt x="384" y="843"/>
                    <a:pt x="384" y="843"/>
                  </a:cubicBezTo>
                  <a:cubicBezTo>
                    <a:pt x="384" y="844"/>
                    <a:pt x="383" y="844"/>
                    <a:pt x="382" y="844"/>
                  </a:cubicBezTo>
                  <a:cubicBezTo>
                    <a:pt x="382" y="844"/>
                    <a:pt x="382" y="844"/>
                    <a:pt x="382" y="844"/>
                  </a:cubicBezTo>
                  <a:cubicBezTo>
                    <a:pt x="382" y="844"/>
                    <a:pt x="382" y="844"/>
                    <a:pt x="382" y="844"/>
                  </a:cubicBezTo>
                  <a:close/>
                  <a:moveTo>
                    <a:pt x="232" y="837"/>
                  </a:moveTo>
                  <a:cubicBezTo>
                    <a:pt x="231" y="836"/>
                    <a:pt x="232" y="834"/>
                    <a:pt x="233" y="834"/>
                  </a:cubicBezTo>
                  <a:cubicBezTo>
                    <a:pt x="233" y="834"/>
                    <a:pt x="233" y="834"/>
                    <a:pt x="233" y="834"/>
                  </a:cubicBezTo>
                  <a:cubicBezTo>
                    <a:pt x="234" y="834"/>
                    <a:pt x="235" y="834"/>
                    <a:pt x="236" y="835"/>
                  </a:cubicBezTo>
                  <a:cubicBezTo>
                    <a:pt x="236" y="835"/>
                    <a:pt x="236" y="835"/>
                    <a:pt x="236" y="835"/>
                  </a:cubicBezTo>
                  <a:cubicBezTo>
                    <a:pt x="236" y="836"/>
                    <a:pt x="235" y="837"/>
                    <a:pt x="234" y="838"/>
                  </a:cubicBezTo>
                  <a:cubicBezTo>
                    <a:pt x="234" y="838"/>
                    <a:pt x="234" y="838"/>
                    <a:pt x="234" y="838"/>
                  </a:cubicBezTo>
                  <a:cubicBezTo>
                    <a:pt x="234" y="838"/>
                    <a:pt x="234" y="838"/>
                    <a:pt x="234" y="838"/>
                  </a:cubicBezTo>
                  <a:cubicBezTo>
                    <a:pt x="234" y="838"/>
                    <a:pt x="234" y="838"/>
                    <a:pt x="234" y="838"/>
                  </a:cubicBezTo>
                  <a:cubicBezTo>
                    <a:pt x="233" y="838"/>
                    <a:pt x="232" y="837"/>
                    <a:pt x="232" y="837"/>
                  </a:cubicBezTo>
                  <a:close/>
                  <a:moveTo>
                    <a:pt x="386" y="833"/>
                  </a:moveTo>
                  <a:cubicBezTo>
                    <a:pt x="385" y="832"/>
                    <a:pt x="384" y="831"/>
                    <a:pt x="384" y="830"/>
                  </a:cubicBezTo>
                  <a:cubicBezTo>
                    <a:pt x="384" y="830"/>
                    <a:pt x="384" y="830"/>
                    <a:pt x="384" y="830"/>
                  </a:cubicBezTo>
                  <a:cubicBezTo>
                    <a:pt x="385" y="829"/>
                    <a:pt x="386" y="828"/>
                    <a:pt x="387" y="829"/>
                  </a:cubicBezTo>
                  <a:cubicBezTo>
                    <a:pt x="387" y="829"/>
                    <a:pt x="387" y="829"/>
                    <a:pt x="387" y="829"/>
                  </a:cubicBezTo>
                  <a:cubicBezTo>
                    <a:pt x="388" y="829"/>
                    <a:pt x="389" y="830"/>
                    <a:pt x="388" y="831"/>
                  </a:cubicBezTo>
                  <a:cubicBezTo>
                    <a:pt x="388" y="831"/>
                    <a:pt x="388" y="831"/>
                    <a:pt x="388" y="831"/>
                  </a:cubicBezTo>
                  <a:cubicBezTo>
                    <a:pt x="388" y="832"/>
                    <a:pt x="387" y="833"/>
                    <a:pt x="386" y="833"/>
                  </a:cubicBezTo>
                  <a:cubicBezTo>
                    <a:pt x="386" y="833"/>
                    <a:pt x="386" y="833"/>
                    <a:pt x="386" y="833"/>
                  </a:cubicBezTo>
                  <a:cubicBezTo>
                    <a:pt x="386" y="833"/>
                    <a:pt x="386" y="833"/>
                    <a:pt x="386" y="833"/>
                  </a:cubicBezTo>
                  <a:close/>
                  <a:moveTo>
                    <a:pt x="228" y="825"/>
                  </a:moveTo>
                  <a:cubicBezTo>
                    <a:pt x="227" y="824"/>
                    <a:pt x="228" y="823"/>
                    <a:pt x="229" y="823"/>
                  </a:cubicBezTo>
                  <a:cubicBezTo>
                    <a:pt x="229" y="823"/>
                    <a:pt x="229" y="823"/>
                    <a:pt x="229" y="823"/>
                  </a:cubicBezTo>
                  <a:cubicBezTo>
                    <a:pt x="230" y="822"/>
                    <a:pt x="231" y="823"/>
                    <a:pt x="232" y="824"/>
                  </a:cubicBezTo>
                  <a:cubicBezTo>
                    <a:pt x="232" y="824"/>
                    <a:pt x="232" y="824"/>
                    <a:pt x="232" y="824"/>
                  </a:cubicBezTo>
                  <a:cubicBezTo>
                    <a:pt x="232" y="825"/>
                    <a:pt x="231" y="826"/>
                    <a:pt x="230" y="827"/>
                  </a:cubicBezTo>
                  <a:cubicBezTo>
                    <a:pt x="230" y="827"/>
                    <a:pt x="230" y="827"/>
                    <a:pt x="230" y="827"/>
                  </a:cubicBezTo>
                  <a:cubicBezTo>
                    <a:pt x="230" y="827"/>
                    <a:pt x="230" y="827"/>
                    <a:pt x="230" y="827"/>
                  </a:cubicBezTo>
                  <a:cubicBezTo>
                    <a:pt x="230" y="827"/>
                    <a:pt x="230" y="827"/>
                    <a:pt x="230" y="827"/>
                  </a:cubicBezTo>
                  <a:cubicBezTo>
                    <a:pt x="229" y="827"/>
                    <a:pt x="228" y="826"/>
                    <a:pt x="228" y="825"/>
                  </a:cubicBezTo>
                  <a:close/>
                  <a:moveTo>
                    <a:pt x="390" y="821"/>
                  </a:moveTo>
                  <a:cubicBezTo>
                    <a:pt x="389" y="821"/>
                    <a:pt x="388" y="820"/>
                    <a:pt x="388" y="819"/>
                  </a:cubicBezTo>
                  <a:cubicBezTo>
                    <a:pt x="388" y="819"/>
                    <a:pt x="388" y="819"/>
                    <a:pt x="388" y="819"/>
                  </a:cubicBezTo>
                  <a:cubicBezTo>
                    <a:pt x="389" y="818"/>
                    <a:pt x="390" y="817"/>
                    <a:pt x="391" y="818"/>
                  </a:cubicBezTo>
                  <a:cubicBezTo>
                    <a:pt x="391" y="818"/>
                    <a:pt x="391" y="818"/>
                    <a:pt x="391" y="818"/>
                  </a:cubicBezTo>
                  <a:cubicBezTo>
                    <a:pt x="392" y="818"/>
                    <a:pt x="393" y="819"/>
                    <a:pt x="392" y="820"/>
                  </a:cubicBezTo>
                  <a:cubicBezTo>
                    <a:pt x="392" y="820"/>
                    <a:pt x="392" y="820"/>
                    <a:pt x="392" y="820"/>
                  </a:cubicBezTo>
                  <a:cubicBezTo>
                    <a:pt x="392" y="821"/>
                    <a:pt x="391" y="821"/>
                    <a:pt x="390" y="821"/>
                  </a:cubicBezTo>
                  <a:cubicBezTo>
                    <a:pt x="390" y="821"/>
                    <a:pt x="390" y="821"/>
                    <a:pt x="390" y="821"/>
                  </a:cubicBezTo>
                  <a:cubicBezTo>
                    <a:pt x="390" y="821"/>
                    <a:pt x="390" y="821"/>
                    <a:pt x="390" y="821"/>
                  </a:cubicBezTo>
                  <a:close/>
                  <a:moveTo>
                    <a:pt x="224" y="814"/>
                  </a:moveTo>
                  <a:cubicBezTo>
                    <a:pt x="223" y="813"/>
                    <a:pt x="224" y="812"/>
                    <a:pt x="225" y="811"/>
                  </a:cubicBezTo>
                  <a:cubicBezTo>
                    <a:pt x="225" y="811"/>
                    <a:pt x="225" y="811"/>
                    <a:pt x="225" y="811"/>
                  </a:cubicBezTo>
                  <a:cubicBezTo>
                    <a:pt x="226" y="811"/>
                    <a:pt x="227" y="812"/>
                    <a:pt x="228" y="813"/>
                  </a:cubicBezTo>
                  <a:cubicBezTo>
                    <a:pt x="228" y="813"/>
                    <a:pt x="228" y="813"/>
                    <a:pt x="228" y="813"/>
                  </a:cubicBezTo>
                  <a:cubicBezTo>
                    <a:pt x="228" y="814"/>
                    <a:pt x="227" y="815"/>
                    <a:pt x="226" y="815"/>
                  </a:cubicBezTo>
                  <a:cubicBezTo>
                    <a:pt x="226" y="815"/>
                    <a:pt x="226" y="815"/>
                    <a:pt x="226" y="815"/>
                  </a:cubicBezTo>
                  <a:cubicBezTo>
                    <a:pt x="226" y="815"/>
                    <a:pt x="226" y="815"/>
                    <a:pt x="226" y="815"/>
                  </a:cubicBezTo>
                  <a:cubicBezTo>
                    <a:pt x="226" y="815"/>
                    <a:pt x="226" y="815"/>
                    <a:pt x="226" y="815"/>
                  </a:cubicBezTo>
                  <a:cubicBezTo>
                    <a:pt x="225" y="815"/>
                    <a:pt x="224" y="815"/>
                    <a:pt x="224" y="814"/>
                  </a:cubicBezTo>
                  <a:close/>
                  <a:moveTo>
                    <a:pt x="394" y="810"/>
                  </a:moveTo>
                  <a:cubicBezTo>
                    <a:pt x="393" y="810"/>
                    <a:pt x="392" y="809"/>
                    <a:pt x="392" y="807"/>
                  </a:cubicBezTo>
                  <a:cubicBezTo>
                    <a:pt x="392" y="807"/>
                    <a:pt x="392" y="807"/>
                    <a:pt x="392" y="807"/>
                  </a:cubicBezTo>
                  <a:cubicBezTo>
                    <a:pt x="393" y="806"/>
                    <a:pt x="394" y="806"/>
                    <a:pt x="395" y="806"/>
                  </a:cubicBezTo>
                  <a:cubicBezTo>
                    <a:pt x="395" y="806"/>
                    <a:pt x="395" y="806"/>
                    <a:pt x="395" y="806"/>
                  </a:cubicBezTo>
                  <a:cubicBezTo>
                    <a:pt x="396" y="807"/>
                    <a:pt x="397" y="808"/>
                    <a:pt x="396" y="809"/>
                  </a:cubicBezTo>
                  <a:cubicBezTo>
                    <a:pt x="396" y="809"/>
                    <a:pt x="396" y="809"/>
                    <a:pt x="396" y="809"/>
                  </a:cubicBezTo>
                  <a:cubicBezTo>
                    <a:pt x="396" y="810"/>
                    <a:pt x="395" y="810"/>
                    <a:pt x="394" y="810"/>
                  </a:cubicBezTo>
                  <a:cubicBezTo>
                    <a:pt x="394" y="810"/>
                    <a:pt x="394" y="810"/>
                    <a:pt x="394" y="810"/>
                  </a:cubicBezTo>
                  <a:cubicBezTo>
                    <a:pt x="394" y="810"/>
                    <a:pt x="394" y="810"/>
                    <a:pt x="394" y="810"/>
                  </a:cubicBezTo>
                  <a:close/>
                  <a:moveTo>
                    <a:pt x="220" y="803"/>
                  </a:moveTo>
                  <a:cubicBezTo>
                    <a:pt x="219" y="802"/>
                    <a:pt x="220" y="801"/>
                    <a:pt x="221" y="800"/>
                  </a:cubicBezTo>
                  <a:cubicBezTo>
                    <a:pt x="221" y="800"/>
                    <a:pt x="221" y="800"/>
                    <a:pt x="221" y="800"/>
                  </a:cubicBezTo>
                  <a:cubicBezTo>
                    <a:pt x="222" y="800"/>
                    <a:pt x="223" y="800"/>
                    <a:pt x="223" y="801"/>
                  </a:cubicBezTo>
                  <a:cubicBezTo>
                    <a:pt x="223" y="801"/>
                    <a:pt x="223" y="801"/>
                    <a:pt x="223" y="801"/>
                  </a:cubicBezTo>
                  <a:cubicBezTo>
                    <a:pt x="224" y="802"/>
                    <a:pt x="223" y="804"/>
                    <a:pt x="222" y="804"/>
                  </a:cubicBezTo>
                  <a:cubicBezTo>
                    <a:pt x="222" y="804"/>
                    <a:pt x="222" y="804"/>
                    <a:pt x="222" y="804"/>
                  </a:cubicBezTo>
                  <a:cubicBezTo>
                    <a:pt x="222" y="804"/>
                    <a:pt x="222" y="804"/>
                    <a:pt x="222" y="804"/>
                  </a:cubicBezTo>
                  <a:cubicBezTo>
                    <a:pt x="222" y="804"/>
                    <a:pt x="222" y="804"/>
                    <a:pt x="222" y="804"/>
                  </a:cubicBezTo>
                  <a:cubicBezTo>
                    <a:pt x="221" y="804"/>
                    <a:pt x="220" y="804"/>
                    <a:pt x="220" y="803"/>
                  </a:cubicBezTo>
                  <a:close/>
                  <a:moveTo>
                    <a:pt x="398" y="799"/>
                  </a:moveTo>
                  <a:cubicBezTo>
                    <a:pt x="397" y="798"/>
                    <a:pt x="396" y="797"/>
                    <a:pt x="397" y="796"/>
                  </a:cubicBezTo>
                  <a:cubicBezTo>
                    <a:pt x="397" y="796"/>
                    <a:pt x="397" y="796"/>
                    <a:pt x="397" y="796"/>
                  </a:cubicBezTo>
                  <a:cubicBezTo>
                    <a:pt x="397" y="795"/>
                    <a:pt x="398" y="795"/>
                    <a:pt x="399" y="795"/>
                  </a:cubicBezTo>
                  <a:cubicBezTo>
                    <a:pt x="399" y="795"/>
                    <a:pt x="399" y="795"/>
                    <a:pt x="399" y="795"/>
                  </a:cubicBezTo>
                  <a:cubicBezTo>
                    <a:pt x="400" y="795"/>
                    <a:pt x="401" y="796"/>
                    <a:pt x="400" y="798"/>
                  </a:cubicBezTo>
                  <a:cubicBezTo>
                    <a:pt x="400" y="798"/>
                    <a:pt x="400" y="798"/>
                    <a:pt x="400" y="798"/>
                  </a:cubicBezTo>
                  <a:cubicBezTo>
                    <a:pt x="400" y="798"/>
                    <a:pt x="399" y="799"/>
                    <a:pt x="398" y="799"/>
                  </a:cubicBezTo>
                  <a:cubicBezTo>
                    <a:pt x="398" y="799"/>
                    <a:pt x="398" y="799"/>
                    <a:pt x="398" y="799"/>
                  </a:cubicBezTo>
                  <a:cubicBezTo>
                    <a:pt x="398" y="799"/>
                    <a:pt x="398" y="799"/>
                    <a:pt x="398" y="799"/>
                  </a:cubicBezTo>
                  <a:close/>
                  <a:moveTo>
                    <a:pt x="216" y="791"/>
                  </a:moveTo>
                  <a:cubicBezTo>
                    <a:pt x="215" y="790"/>
                    <a:pt x="216" y="789"/>
                    <a:pt x="217" y="789"/>
                  </a:cubicBezTo>
                  <a:cubicBezTo>
                    <a:pt x="217" y="789"/>
                    <a:pt x="217" y="789"/>
                    <a:pt x="217" y="789"/>
                  </a:cubicBezTo>
                  <a:cubicBezTo>
                    <a:pt x="218" y="789"/>
                    <a:pt x="219" y="789"/>
                    <a:pt x="219" y="790"/>
                  </a:cubicBezTo>
                  <a:cubicBezTo>
                    <a:pt x="219" y="790"/>
                    <a:pt x="219" y="790"/>
                    <a:pt x="219" y="790"/>
                  </a:cubicBezTo>
                  <a:cubicBezTo>
                    <a:pt x="220" y="791"/>
                    <a:pt x="219" y="792"/>
                    <a:pt x="218" y="793"/>
                  </a:cubicBezTo>
                  <a:cubicBezTo>
                    <a:pt x="218" y="793"/>
                    <a:pt x="218" y="793"/>
                    <a:pt x="218" y="793"/>
                  </a:cubicBezTo>
                  <a:cubicBezTo>
                    <a:pt x="218" y="793"/>
                    <a:pt x="218" y="793"/>
                    <a:pt x="218" y="793"/>
                  </a:cubicBezTo>
                  <a:cubicBezTo>
                    <a:pt x="218" y="793"/>
                    <a:pt x="218" y="793"/>
                    <a:pt x="218" y="793"/>
                  </a:cubicBezTo>
                  <a:cubicBezTo>
                    <a:pt x="217" y="793"/>
                    <a:pt x="216" y="792"/>
                    <a:pt x="216" y="791"/>
                  </a:cubicBezTo>
                  <a:close/>
                  <a:moveTo>
                    <a:pt x="402" y="787"/>
                  </a:moveTo>
                  <a:cubicBezTo>
                    <a:pt x="401" y="787"/>
                    <a:pt x="400" y="786"/>
                    <a:pt x="401" y="785"/>
                  </a:cubicBezTo>
                  <a:cubicBezTo>
                    <a:pt x="401" y="785"/>
                    <a:pt x="401" y="785"/>
                    <a:pt x="401" y="785"/>
                  </a:cubicBezTo>
                  <a:cubicBezTo>
                    <a:pt x="401" y="784"/>
                    <a:pt x="402" y="783"/>
                    <a:pt x="403" y="784"/>
                  </a:cubicBezTo>
                  <a:cubicBezTo>
                    <a:pt x="403" y="784"/>
                    <a:pt x="403" y="784"/>
                    <a:pt x="403" y="784"/>
                  </a:cubicBezTo>
                  <a:cubicBezTo>
                    <a:pt x="404" y="784"/>
                    <a:pt x="405" y="785"/>
                    <a:pt x="404" y="786"/>
                  </a:cubicBezTo>
                  <a:cubicBezTo>
                    <a:pt x="404" y="786"/>
                    <a:pt x="404" y="786"/>
                    <a:pt x="404" y="786"/>
                  </a:cubicBezTo>
                  <a:cubicBezTo>
                    <a:pt x="404" y="787"/>
                    <a:pt x="403" y="788"/>
                    <a:pt x="402" y="788"/>
                  </a:cubicBezTo>
                  <a:cubicBezTo>
                    <a:pt x="402" y="788"/>
                    <a:pt x="402" y="788"/>
                    <a:pt x="402" y="788"/>
                  </a:cubicBezTo>
                  <a:cubicBezTo>
                    <a:pt x="402" y="788"/>
                    <a:pt x="402" y="788"/>
                    <a:pt x="402" y="787"/>
                  </a:cubicBezTo>
                  <a:close/>
                  <a:moveTo>
                    <a:pt x="212" y="780"/>
                  </a:moveTo>
                  <a:cubicBezTo>
                    <a:pt x="211" y="779"/>
                    <a:pt x="212" y="778"/>
                    <a:pt x="213" y="778"/>
                  </a:cubicBezTo>
                  <a:cubicBezTo>
                    <a:pt x="213" y="778"/>
                    <a:pt x="213" y="778"/>
                    <a:pt x="213" y="778"/>
                  </a:cubicBezTo>
                  <a:cubicBezTo>
                    <a:pt x="214" y="777"/>
                    <a:pt x="215" y="778"/>
                    <a:pt x="215" y="779"/>
                  </a:cubicBezTo>
                  <a:cubicBezTo>
                    <a:pt x="215" y="779"/>
                    <a:pt x="215" y="779"/>
                    <a:pt x="215" y="779"/>
                  </a:cubicBezTo>
                  <a:cubicBezTo>
                    <a:pt x="216" y="780"/>
                    <a:pt x="215" y="781"/>
                    <a:pt x="214" y="781"/>
                  </a:cubicBezTo>
                  <a:cubicBezTo>
                    <a:pt x="214" y="781"/>
                    <a:pt x="214" y="781"/>
                    <a:pt x="214" y="781"/>
                  </a:cubicBezTo>
                  <a:cubicBezTo>
                    <a:pt x="214" y="781"/>
                    <a:pt x="214" y="781"/>
                    <a:pt x="213" y="781"/>
                  </a:cubicBezTo>
                  <a:cubicBezTo>
                    <a:pt x="213" y="781"/>
                    <a:pt x="213" y="781"/>
                    <a:pt x="213" y="781"/>
                  </a:cubicBezTo>
                  <a:cubicBezTo>
                    <a:pt x="213" y="781"/>
                    <a:pt x="212" y="781"/>
                    <a:pt x="212" y="780"/>
                  </a:cubicBezTo>
                  <a:close/>
                  <a:moveTo>
                    <a:pt x="406" y="776"/>
                  </a:moveTo>
                  <a:cubicBezTo>
                    <a:pt x="405" y="776"/>
                    <a:pt x="404" y="775"/>
                    <a:pt x="405" y="774"/>
                  </a:cubicBezTo>
                  <a:cubicBezTo>
                    <a:pt x="405" y="774"/>
                    <a:pt x="405" y="774"/>
                    <a:pt x="405" y="774"/>
                  </a:cubicBezTo>
                  <a:cubicBezTo>
                    <a:pt x="405" y="773"/>
                    <a:pt x="406" y="772"/>
                    <a:pt x="407" y="772"/>
                  </a:cubicBezTo>
                  <a:cubicBezTo>
                    <a:pt x="407" y="772"/>
                    <a:pt x="407" y="772"/>
                    <a:pt x="407" y="772"/>
                  </a:cubicBezTo>
                  <a:cubicBezTo>
                    <a:pt x="408" y="773"/>
                    <a:pt x="409" y="774"/>
                    <a:pt x="408" y="775"/>
                  </a:cubicBezTo>
                  <a:cubicBezTo>
                    <a:pt x="408" y="775"/>
                    <a:pt x="408" y="775"/>
                    <a:pt x="408" y="775"/>
                  </a:cubicBezTo>
                  <a:cubicBezTo>
                    <a:pt x="408" y="776"/>
                    <a:pt x="407" y="776"/>
                    <a:pt x="407" y="776"/>
                  </a:cubicBezTo>
                  <a:cubicBezTo>
                    <a:pt x="407" y="776"/>
                    <a:pt x="407" y="776"/>
                    <a:pt x="407" y="776"/>
                  </a:cubicBezTo>
                  <a:cubicBezTo>
                    <a:pt x="406" y="776"/>
                    <a:pt x="406" y="776"/>
                    <a:pt x="406" y="776"/>
                  </a:cubicBezTo>
                  <a:close/>
                  <a:moveTo>
                    <a:pt x="208" y="769"/>
                  </a:moveTo>
                  <a:cubicBezTo>
                    <a:pt x="207" y="768"/>
                    <a:pt x="208" y="767"/>
                    <a:pt x="209" y="766"/>
                  </a:cubicBezTo>
                  <a:cubicBezTo>
                    <a:pt x="209" y="766"/>
                    <a:pt x="209" y="766"/>
                    <a:pt x="209" y="766"/>
                  </a:cubicBezTo>
                  <a:cubicBezTo>
                    <a:pt x="210" y="766"/>
                    <a:pt x="211" y="766"/>
                    <a:pt x="211" y="768"/>
                  </a:cubicBezTo>
                  <a:cubicBezTo>
                    <a:pt x="211" y="768"/>
                    <a:pt x="211" y="768"/>
                    <a:pt x="211" y="768"/>
                  </a:cubicBezTo>
                  <a:cubicBezTo>
                    <a:pt x="212" y="769"/>
                    <a:pt x="211" y="770"/>
                    <a:pt x="210" y="770"/>
                  </a:cubicBezTo>
                  <a:cubicBezTo>
                    <a:pt x="210" y="770"/>
                    <a:pt x="210" y="770"/>
                    <a:pt x="210" y="770"/>
                  </a:cubicBezTo>
                  <a:cubicBezTo>
                    <a:pt x="210" y="770"/>
                    <a:pt x="210" y="770"/>
                    <a:pt x="209" y="770"/>
                  </a:cubicBezTo>
                  <a:cubicBezTo>
                    <a:pt x="209" y="770"/>
                    <a:pt x="209" y="770"/>
                    <a:pt x="209" y="770"/>
                  </a:cubicBezTo>
                  <a:cubicBezTo>
                    <a:pt x="209" y="770"/>
                    <a:pt x="208" y="770"/>
                    <a:pt x="208" y="769"/>
                  </a:cubicBezTo>
                  <a:close/>
                  <a:moveTo>
                    <a:pt x="410" y="765"/>
                  </a:moveTo>
                  <a:cubicBezTo>
                    <a:pt x="409" y="764"/>
                    <a:pt x="408" y="763"/>
                    <a:pt x="409" y="762"/>
                  </a:cubicBezTo>
                  <a:cubicBezTo>
                    <a:pt x="409" y="762"/>
                    <a:pt x="409" y="762"/>
                    <a:pt x="409" y="762"/>
                  </a:cubicBezTo>
                  <a:cubicBezTo>
                    <a:pt x="409" y="761"/>
                    <a:pt x="410" y="761"/>
                    <a:pt x="411" y="761"/>
                  </a:cubicBezTo>
                  <a:cubicBezTo>
                    <a:pt x="411" y="761"/>
                    <a:pt x="411" y="761"/>
                    <a:pt x="411" y="761"/>
                  </a:cubicBezTo>
                  <a:cubicBezTo>
                    <a:pt x="412" y="761"/>
                    <a:pt x="413" y="763"/>
                    <a:pt x="412" y="764"/>
                  </a:cubicBezTo>
                  <a:cubicBezTo>
                    <a:pt x="412" y="764"/>
                    <a:pt x="412" y="764"/>
                    <a:pt x="412" y="764"/>
                  </a:cubicBezTo>
                  <a:cubicBezTo>
                    <a:pt x="412" y="764"/>
                    <a:pt x="411" y="765"/>
                    <a:pt x="411" y="765"/>
                  </a:cubicBezTo>
                  <a:cubicBezTo>
                    <a:pt x="411" y="765"/>
                    <a:pt x="411" y="765"/>
                    <a:pt x="411" y="765"/>
                  </a:cubicBezTo>
                  <a:cubicBezTo>
                    <a:pt x="410" y="765"/>
                    <a:pt x="410" y="765"/>
                    <a:pt x="410" y="765"/>
                  </a:cubicBezTo>
                  <a:close/>
                  <a:moveTo>
                    <a:pt x="203" y="758"/>
                  </a:moveTo>
                  <a:cubicBezTo>
                    <a:pt x="203" y="757"/>
                    <a:pt x="204" y="755"/>
                    <a:pt x="205" y="755"/>
                  </a:cubicBezTo>
                  <a:cubicBezTo>
                    <a:pt x="205" y="755"/>
                    <a:pt x="205" y="755"/>
                    <a:pt x="205" y="755"/>
                  </a:cubicBezTo>
                  <a:cubicBezTo>
                    <a:pt x="206" y="755"/>
                    <a:pt x="207" y="755"/>
                    <a:pt x="207" y="756"/>
                  </a:cubicBezTo>
                  <a:cubicBezTo>
                    <a:pt x="207" y="756"/>
                    <a:pt x="207" y="756"/>
                    <a:pt x="207" y="756"/>
                  </a:cubicBezTo>
                  <a:cubicBezTo>
                    <a:pt x="208" y="757"/>
                    <a:pt x="207" y="758"/>
                    <a:pt x="206" y="759"/>
                  </a:cubicBezTo>
                  <a:cubicBezTo>
                    <a:pt x="206" y="759"/>
                    <a:pt x="206" y="759"/>
                    <a:pt x="206" y="759"/>
                  </a:cubicBezTo>
                  <a:cubicBezTo>
                    <a:pt x="206" y="759"/>
                    <a:pt x="206" y="759"/>
                    <a:pt x="205" y="759"/>
                  </a:cubicBezTo>
                  <a:cubicBezTo>
                    <a:pt x="205" y="759"/>
                    <a:pt x="205" y="759"/>
                    <a:pt x="205" y="759"/>
                  </a:cubicBezTo>
                  <a:cubicBezTo>
                    <a:pt x="205" y="759"/>
                    <a:pt x="204" y="758"/>
                    <a:pt x="203" y="758"/>
                  </a:cubicBezTo>
                  <a:close/>
                  <a:moveTo>
                    <a:pt x="414" y="754"/>
                  </a:moveTo>
                  <a:cubicBezTo>
                    <a:pt x="413" y="753"/>
                    <a:pt x="412" y="752"/>
                    <a:pt x="413" y="751"/>
                  </a:cubicBezTo>
                  <a:cubicBezTo>
                    <a:pt x="413" y="751"/>
                    <a:pt x="413" y="751"/>
                    <a:pt x="413" y="751"/>
                  </a:cubicBezTo>
                  <a:cubicBezTo>
                    <a:pt x="413" y="750"/>
                    <a:pt x="414" y="749"/>
                    <a:pt x="415" y="750"/>
                  </a:cubicBezTo>
                  <a:cubicBezTo>
                    <a:pt x="415" y="750"/>
                    <a:pt x="415" y="750"/>
                    <a:pt x="415" y="750"/>
                  </a:cubicBezTo>
                  <a:cubicBezTo>
                    <a:pt x="416" y="750"/>
                    <a:pt x="417" y="751"/>
                    <a:pt x="417" y="752"/>
                  </a:cubicBezTo>
                  <a:cubicBezTo>
                    <a:pt x="417" y="752"/>
                    <a:pt x="417" y="752"/>
                    <a:pt x="417" y="752"/>
                  </a:cubicBezTo>
                  <a:cubicBezTo>
                    <a:pt x="416" y="753"/>
                    <a:pt x="415" y="754"/>
                    <a:pt x="415" y="754"/>
                  </a:cubicBezTo>
                  <a:cubicBezTo>
                    <a:pt x="415" y="754"/>
                    <a:pt x="415" y="754"/>
                    <a:pt x="415" y="754"/>
                  </a:cubicBezTo>
                  <a:cubicBezTo>
                    <a:pt x="414" y="754"/>
                    <a:pt x="414" y="754"/>
                    <a:pt x="414" y="754"/>
                  </a:cubicBezTo>
                  <a:close/>
                  <a:moveTo>
                    <a:pt x="199" y="746"/>
                  </a:moveTo>
                  <a:cubicBezTo>
                    <a:pt x="199" y="745"/>
                    <a:pt x="200" y="744"/>
                    <a:pt x="201" y="744"/>
                  </a:cubicBezTo>
                  <a:cubicBezTo>
                    <a:pt x="201" y="744"/>
                    <a:pt x="201" y="744"/>
                    <a:pt x="201" y="744"/>
                  </a:cubicBezTo>
                  <a:cubicBezTo>
                    <a:pt x="202" y="743"/>
                    <a:pt x="203" y="744"/>
                    <a:pt x="203" y="745"/>
                  </a:cubicBezTo>
                  <a:cubicBezTo>
                    <a:pt x="203" y="745"/>
                    <a:pt x="203" y="745"/>
                    <a:pt x="203" y="745"/>
                  </a:cubicBezTo>
                  <a:cubicBezTo>
                    <a:pt x="204" y="746"/>
                    <a:pt x="203" y="747"/>
                    <a:pt x="202" y="747"/>
                  </a:cubicBezTo>
                  <a:cubicBezTo>
                    <a:pt x="202" y="747"/>
                    <a:pt x="202" y="747"/>
                    <a:pt x="202" y="747"/>
                  </a:cubicBezTo>
                  <a:cubicBezTo>
                    <a:pt x="202" y="748"/>
                    <a:pt x="202" y="748"/>
                    <a:pt x="201" y="748"/>
                  </a:cubicBezTo>
                  <a:cubicBezTo>
                    <a:pt x="201" y="748"/>
                    <a:pt x="201" y="748"/>
                    <a:pt x="201" y="748"/>
                  </a:cubicBezTo>
                  <a:cubicBezTo>
                    <a:pt x="200" y="748"/>
                    <a:pt x="200" y="747"/>
                    <a:pt x="199" y="746"/>
                  </a:cubicBezTo>
                  <a:close/>
                  <a:moveTo>
                    <a:pt x="418" y="742"/>
                  </a:moveTo>
                  <a:cubicBezTo>
                    <a:pt x="417" y="742"/>
                    <a:pt x="416" y="741"/>
                    <a:pt x="417" y="740"/>
                  </a:cubicBezTo>
                  <a:cubicBezTo>
                    <a:pt x="417" y="740"/>
                    <a:pt x="417" y="740"/>
                    <a:pt x="417" y="740"/>
                  </a:cubicBezTo>
                  <a:cubicBezTo>
                    <a:pt x="417" y="739"/>
                    <a:pt x="418" y="738"/>
                    <a:pt x="419" y="738"/>
                  </a:cubicBezTo>
                  <a:cubicBezTo>
                    <a:pt x="419" y="738"/>
                    <a:pt x="419" y="738"/>
                    <a:pt x="419" y="738"/>
                  </a:cubicBezTo>
                  <a:cubicBezTo>
                    <a:pt x="420" y="739"/>
                    <a:pt x="421" y="740"/>
                    <a:pt x="421" y="741"/>
                  </a:cubicBezTo>
                  <a:cubicBezTo>
                    <a:pt x="421" y="741"/>
                    <a:pt x="421" y="741"/>
                    <a:pt x="421" y="741"/>
                  </a:cubicBezTo>
                  <a:cubicBezTo>
                    <a:pt x="420" y="742"/>
                    <a:pt x="420" y="742"/>
                    <a:pt x="419" y="742"/>
                  </a:cubicBezTo>
                  <a:cubicBezTo>
                    <a:pt x="419" y="742"/>
                    <a:pt x="419" y="742"/>
                    <a:pt x="419" y="742"/>
                  </a:cubicBezTo>
                  <a:cubicBezTo>
                    <a:pt x="418" y="742"/>
                    <a:pt x="418" y="742"/>
                    <a:pt x="418" y="742"/>
                  </a:cubicBezTo>
                  <a:close/>
                  <a:moveTo>
                    <a:pt x="195" y="735"/>
                  </a:moveTo>
                  <a:cubicBezTo>
                    <a:pt x="195" y="734"/>
                    <a:pt x="196" y="733"/>
                    <a:pt x="197" y="732"/>
                  </a:cubicBezTo>
                  <a:cubicBezTo>
                    <a:pt x="197" y="732"/>
                    <a:pt x="197" y="732"/>
                    <a:pt x="197" y="732"/>
                  </a:cubicBezTo>
                  <a:cubicBezTo>
                    <a:pt x="198" y="732"/>
                    <a:pt x="199" y="733"/>
                    <a:pt x="199" y="734"/>
                  </a:cubicBezTo>
                  <a:cubicBezTo>
                    <a:pt x="199" y="734"/>
                    <a:pt x="199" y="734"/>
                    <a:pt x="199" y="734"/>
                  </a:cubicBezTo>
                  <a:cubicBezTo>
                    <a:pt x="200" y="735"/>
                    <a:pt x="199" y="736"/>
                    <a:pt x="198" y="736"/>
                  </a:cubicBezTo>
                  <a:cubicBezTo>
                    <a:pt x="198" y="736"/>
                    <a:pt x="198" y="736"/>
                    <a:pt x="198" y="736"/>
                  </a:cubicBezTo>
                  <a:cubicBezTo>
                    <a:pt x="198" y="736"/>
                    <a:pt x="197" y="736"/>
                    <a:pt x="197" y="736"/>
                  </a:cubicBezTo>
                  <a:cubicBezTo>
                    <a:pt x="197" y="736"/>
                    <a:pt x="197" y="736"/>
                    <a:pt x="197" y="736"/>
                  </a:cubicBezTo>
                  <a:cubicBezTo>
                    <a:pt x="196" y="736"/>
                    <a:pt x="196" y="736"/>
                    <a:pt x="195" y="735"/>
                  </a:cubicBezTo>
                  <a:close/>
                  <a:moveTo>
                    <a:pt x="422" y="731"/>
                  </a:moveTo>
                  <a:cubicBezTo>
                    <a:pt x="421" y="731"/>
                    <a:pt x="420" y="729"/>
                    <a:pt x="421" y="728"/>
                  </a:cubicBezTo>
                  <a:cubicBezTo>
                    <a:pt x="421" y="728"/>
                    <a:pt x="421" y="728"/>
                    <a:pt x="421" y="728"/>
                  </a:cubicBezTo>
                  <a:cubicBezTo>
                    <a:pt x="421" y="727"/>
                    <a:pt x="422" y="727"/>
                    <a:pt x="423" y="727"/>
                  </a:cubicBezTo>
                  <a:cubicBezTo>
                    <a:pt x="423" y="727"/>
                    <a:pt x="423" y="727"/>
                    <a:pt x="423" y="727"/>
                  </a:cubicBezTo>
                  <a:cubicBezTo>
                    <a:pt x="424" y="728"/>
                    <a:pt x="425" y="729"/>
                    <a:pt x="425" y="730"/>
                  </a:cubicBezTo>
                  <a:cubicBezTo>
                    <a:pt x="425" y="730"/>
                    <a:pt x="425" y="730"/>
                    <a:pt x="425" y="730"/>
                  </a:cubicBezTo>
                  <a:cubicBezTo>
                    <a:pt x="424" y="731"/>
                    <a:pt x="424" y="731"/>
                    <a:pt x="423" y="731"/>
                  </a:cubicBezTo>
                  <a:cubicBezTo>
                    <a:pt x="423" y="731"/>
                    <a:pt x="423" y="731"/>
                    <a:pt x="423" y="731"/>
                  </a:cubicBezTo>
                  <a:cubicBezTo>
                    <a:pt x="423" y="731"/>
                    <a:pt x="422" y="731"/>
                    <a:pt x="422" y="731"/>
                  </a:cubicBezTo>
                  <a:close/>
                  <a:moveTo>
                    <a:pt x="191" y="724"/>
                  </a:moveTo>
                  <a:cubicBezTo>
                    <a:pt x="191" y="723"/>
                    <a:pt x="191" y="721"/>
                    <a:pt x="193" y="721"/>
                  </a:cubicBezTo>
                  <a:cubicBezTo>
                    <a:pt x="193" y="721"/>
                    <a:pt x="193" y="721"/>
                    <a:pt x="193" y="721"/>
                  </a:cubicBezTo>
                  <a:cubicBezTo>
                    <a:pt x="194" y="721"/>
                    <a:pt x="195" y="721"/>
                    <a:pt x="195" y="722"/>
                  </a:cubicBezTo>
                  <a:cubicBezTo>
                    <a:pt x="195" y="722"/>
                    <a:pt x="195" y="722"/>
                    <a:pt x="195" y="722"/>
                  </a:cubicBezTo>
                  <a:cubicBezTo>
                    <a:pt x="195" y="723"/>
                    <a:pt x="195" y="724"/>
                    <a:pt x="194" y="725"/>
                  </a:cubicBezTo>
                  <a:cubicBezTo>
                    <a:pt x="194" y="725"/>
                    <a:pt x="194" y="725"/>
                    <a:pt x="194" y="725"/>
                  </a:cubicBezTo>
                  <a:cubicBezTo>
                    <a:pt x="194" y="725"/>
                    <a:pt x="193" y="725"/>
                    <a:pt x="193" y="725"/>
                  </a:cubicBezTo>
                  <a:cubicBezTo>
                    <a:pt x="193" y="725"/>
                    <a:pt x="193" y="725"/>
                    <a:pt x="193" y="725"/>
                  </a:cubicBezTo>
                  <a:cubicBezTo>
                    <a:pt x="192" y="725"/>
                    <a:pt x="192" y="724"/>
                    <a:pt x="191" y="724"/>
                  </a:cubicBezTo>
                  <a:close/>
                  <a:moveTo>
                    <a:pt x="426" y="720"/>
                  </a:moveTo>
                  <a:cubicBezTo>
                    <a:pt x="425" y="719"/>
                    <a:pt x="425" y="718"/>
                    <a:pt x="425" y="717"/>
                  </a:cubicBezTo>
                  <a:cubicBezTo>
                    <a:pt x="425" y="717"/>
                    <a:pt x="425" y="717"/>
                    <a:pt x="425" y="717"/>
                  </a:cubicBezTo>
                  <a:cubicBezTo>
                    <a:pt x="425" y="716"/>
                    <a:pt x="426" y="716"/>
                    <a:pt x="427" y="716"/>
                  </a:cubicBezTo>
                  <a:cubicBezTo>
                    <a:pt x="427" y="716"/>
                    <a:pt x="427" y="716"/>
                    <a:pt x="427" y="716"/>
                  </a:cubicBezTo>
                  <a:cubicBezTo>
                    <a:pt x="429" y="716"/>
                    <a:pt x="429" y="717"/>
                    <a:pt x="429" y="718"/>
                  </a:cubicBezTo>
                  <a:cubicBezTo>
                    <a:pt x="429" y="718"/>
                    <a:pt x="429" y="718"/>
                    <a:pt x="429" y="718"/>
                  </a:cubicBezTo>
                  <a:cubicBezTo>
                    <a:pt x="428" y="719"/>
                    <a:pt x="428" y="720"/>
                    <a:pt x="427" y="720"/>
                  </a:cubicBezTo>
                  <a:cubicBezTo>
                    <a:pt x="427" y="720"/>
                    <a:pt x="427" y="720"/>
                    <a:pt x="427" y="720"/>
                  </a:cubicBezTo>
                  <a:cubicBezTo>
                    <a:pt x="427" y="720"/>
                    <a:pt x="426" y="720"/>
                    <a:pt x="426" y="720"/>
                  </a:cubicBezTo>
                  <a:close/>
                  <a:moveTo>
                    <a:pt x="187" y="712"/>
                  </a:moveTo>
                  <a:cubicBezTo>
                    <a:pt x="187" y="711"/>
                    <a:pt x="187" y="710"/>
                    <a:pt x="188" y="710"/>
                  </a:cubicBezTo>
                  <a:cubicBezTo>
                    <a:pt x="188" y="710"/>
                    <a:pt x="188" y="710"/>
                    <a:pt x="188" y="710"/>
                  </a:cubicBezTo>
                  <a:cubicBezTo>
                    <a:pt x="190" y="709"/>
                    <a:pt x="191" y="710"/>
                    <a:pt x="191" y="711"/>
                  </a:cubicBezTo>
                  <a:cubicBezTo>
                    <a:pt x="191" y="711"/>
                    <a:pt x="191" y="711"/>
                    <a:pt x="191" y="711"/>
                  </a:cubicBezTo>
                  <a:cubicBezTo>
                    <a:pt x="191" y="712"/>
                    <a:pt x="191" y="713"/>
                    <a:pt x="190" y="714"/>
                  </a:cubicBezTo>
                  <a:cubicBezTo>
                    <a:pt x="190" y="714"/>
                    <a:pt x="190" y="714"/>
                    <a:pt x="190" y="714"/>
                  </a:cubicBezTo>
                  <a:cubicBezTo>
                    <a:pt x="190" y="714"/>
                    <a:pt x="189" y="714"/>
                    <a:pt x="189" y="714"/>
                  </a:cubicBezTo>
                  <a:cubicBezTo>
                    <a:pt x="189" y="714"/>
                    <a:pt x="189" y="714"/>
                    <a:pt x="189" y="714"/>
                  </a:cubicBezTo>
                  <a:cubicBezTo>
                    <a:pt x="188" y="714"/>
                    <a:pt x="188" y="713"/>
                    <a:pt x="187" y="712"/>
                  </a:cubicBezTo>
                  <a:close/>
                  <a:moveTo>
                    <a:pt x="430" y="708"/>
                  </a:moveTo>
                  <a:cubicBezTo>
                    <a:pt x="429" y="708"/>
                    <a:pt x="429" y="707"/>
                    <a:pt x="429" y="706"/>
                  </a:cubicBezTo>
                  <a:cubicBezTo>
                    <a:pt x="429" y="706"/>
                    <a:pt x="429" y="706"/>
                    <a:pt x="429" y="706"/>
                  </a:cubicBezTo>
                  <a:cubicBezTo>
                    <a:pt x="429" y="705"/>
                    <a:pt x="430" y="704"/>
                    <a:pt x="432" y="705"/>
                  </a:cubicBezTo>
                  <a:cubicBezTo>
                    <a:pt x="432" y="705"/>
                    <a:pt x="432" y="705"/>
                    <a:pt x="432" y="705"/>
                  </a:cubicBezTo>
                  <a:cubicBezTo>
                    <a:pt x="433" y="705"/>
                    <a:pt x="433" y="706"/>
                    <a:pt x="433" y="707"/>
                  </a:cubicBezTo>
                  <a:cubicBezTo>
                    <a:pt x="433" y="707"/>
                    <a:pt x="433" y="707"/>
                    <a:pt x="433" y="707"/>
                  </a:cubicBezTo>
                  <a:cubicBezTo>
                    <a:pt x="432" y="708"/>
                    <a:pt x="432" y="708"/>
                    <a:pt x="431" y="708"/>
                  </a:cubicBezTo>
                  <a:cubicBezTo>
                    <a:pt x="431" y="708"/>
                    <a:pt x="431" y="708"/>
                    <a:pt x="431" y="708"/>
                  </a:cubicBezTo>
                  <a:cubicBezTo>
                    <a:pt x="431" y="708"/>
                    <a:pt x="430" y="708"/>
                    <a:pt x="430" y="708"/>
                  </a:cubicBezTo>
                  <a:close/>
                  <a:moveTo>
                    <a:pt x="183" y="701"/>
                  </a:moveTo>
                  <a:cubicBezTo>
                    <a:pt x="183" y="700"/>
                    <a:pt x="183" y="699"/>
                    <a:pt x="184" y="699"/>
                  </a:cubicBezTo>
                  <a:cubicBezTo>
                    <a:pt x="184" y="699"/>
                    <a:pt x="184" y="699"/>
                    <a:pt x="184" y="699"/>
                  </a:cubicBezTo>
                  <a:cubicBezTo>
                    <a:pt x="185" y="698"/>
                    <a:pt x="187" y="699"/>
                    <a:pt x="187" y="700"/>
                  </a:cubicBezTo>
                  <a:cubicBezTo>
                    <a:pt x="187" y="700"/>
                    <a:pt x="187" y="700"/>
                    <a:pt x="187" y="700"/>
                  </a:cubicBezTo>
                  <a:cubicBezTo>
                    <a:pt x="187" y="701"/>
                    <a:pt x="187" y="702"/>
                    <a:pt x="186" y="702"/>
                  </a:cubicBezTo>
                  <a:cubicBezTo>
                    <a:pt x="186" y="702"/>
                    <a:pt x="186" y="702"/>
                    <a:pt x="186" y="702"/>
                  </a:cubicBezTo>
                  <a:cubicBezTo>
                    <a:pt x="186" y="702"/>
                    <a:pt x="185" y="702"/>
                    <a:pt x="185" y="702"/>
                  </a:cubicBezTo>
                  <a:cubicBezTo>
                    <a:pt x="185" y="702"/>
                    <a:pt x="185" y="702"/>
                    <a:pt x="185" y="702"/>
                  </a:cubicBezTo>
                  <a:cubicBezTo>
                    <a:pt x="184" y="702"/>
                    <a:pt x="184" y="702"/>
                    <a:pt x="183" y="701"/>
                  </a:cubicBezTo>
                  <a:close/>
                  <a:moveTo>
                    <a:pt x="434" y="697"/>
                  </a:moveTo>
                  <a:cubicBezTo>
                    <a:pt x="433" y="697"/>
                    <a:pt x="433" y="696"/>
                    <a:pt x="433" y="695"/>
                  </a:cubicBezTo>
                  <a:cubicBezTo>
                    <a:pt x="433" y="695"/>
                    <a:pt x="433" y="695"/>
                    <a:pt x="433" y="695"/>
                  </a:cubicBezTo>
                  <a:cubicBezTo>
                    <a:pt x="433" y="693"/>
                    <a:pt x="435" y="693"/>
                    <a:pt x="436" y="693"/>
                  </a:cubicBezTo>
                  <a:cubicBezTo>
                    <a:pt x="436" y="693"/>
                    <a:pt x="436" y="693"/>
                    <a:pt x="436" y="693"/>
                  </a:cubicBezTo>
                  <a:cubicBezTo>
                    <a:pt x="437" y="694"/>
                    <a:pt x="437" y="695"/>
                    <a:pt x="437" y="696"/>
                  </a:cubicBezTo>
                  <a:cubicBezTo>
                    <a:pt x="437" y="696"/>
                    <a:pt x="437" y="696"/>
                    <a:pt x="437" y="696"/>
                  </a:cubicBezTo>
                  <a:cubicBezTo>
                    <a:pt x="436" y="697"/>
                    <a:pt x="436" y="697"/>
                    <a:pt x="435" y="697"/>
                  </a:cubicBezTo>
                  <a:cubicBezTo>
                    <a:pt x="435" y="697"/>
                    <a:pt x="435" y="697"/>
                    <a:pt x="435" y="697"/>
                  </a:cubicBezTo>
                  <a:cubicBezTo>
                    <a:pt x="435" y="697"/>
                    <a:pt x="434" y="697"/>
                    <a:pt x="434" y="697"/>
                  </a:cubicBezTo>
                  <a:close/>
                  <a:moveTo>
                    <a:pt x="179" y="690"/>
                  </a:moveTo>
                  <a:cubicBezTo>
                    <a:pt x="179" y="689"/>
                    <a:pt x="179" y="688"/>
                    <a:pt x="180" y="687"/>
                  </a:cubicBezTo>
                  <a:cubicBezTo>
                    <a:pt x="180" y="687"/>
                    <a:pt x="180" y="687"/>
                    <a:pt x="180" y="687"/>
                  </a:cubicBezTo>
                  <a:cubicBezTo>
                    <a:pt x="181" y="687"/>
                    <a:pt x="183" y="687"/>
                    <a:pt x="183" y="688"/>
                  </a:cubicBezTo>
                  <a:cubicBezTo>
                    <a:pt x="183" y="688"/>
                    <a:pt x="183" y="688"/>
                    <a:pt x="183" y="688"/>
                  </a:cubicBezTo>
                  <a:cubicBezTo>
                    <a:pt x="183" y="689"/>
                    <a:pt x="183" y="691"/>
                    <a:pt x="182" y="691"/>
                  </a:cubicBezTo>
                  <a:cubicBezTo>
                    <a:pt x="182" y="691"/>
                    <a:pt x="182" y="691"/>
                    <a:pt x="182" y="691"/>
                  </a:cubicBezTo>
                  <a:cubicBezTo>
                    <a:pt x="182" y="691"/>
                    <a:pt x="181" y="691"/>
                    <a:pt x="181" y="691"/>
                  </a:cubicBezTo>
                  <a:cubicBezTo>
                    <a:pt x="181" y="691"/>
                    <a:pt x="181" y="691"/>
                    <a:pt x="181" y="691"/>
                  </a:cubicBezTo>
                  <a:cubicBezTo>
                    <a:pt x="180" y="691"/>
                    <a:pt x="179" y="691"/>
                    <a:pt x="179" y="690"/>
                  </a:cubicBezTo>
                  <a:close/>
                  <a:moveTo>
                    <a:pt x="438" y="686"/>
                  </a:moveTo>
                  <a:cubicBezTo>
                    <a:pt x="437" y="685"/>
                    <a:pt x="437" y="684"/>
                    <a:pt x="437" y="683"/>
                  </a:cubicBezTo>
                  <a:cubicBezTo>
                    <a:pt x="437" y="683"/>
                    <a:pt x="437" y="683"/>
                    <a:pt x="437" y="683"/>
                  </a:cubicBezTo>
                  <a:cubicBezTo>
                    <a:pt x="437" y="682"/>
                    <a:pt x="439" y="682"/>
                    <a:pt x="440" y="682"/>
                  </a:cubicBezTo>
                  <a:cubicBezTo>
                    <a:pt x="440" y="682"/>
                    <a:pt x="440" y="682"/>
                    <a:pt x="440" y="682"/>
                  </a:cubicBezTo>
                  <a:cubicBezTo>
                    <a:pt x="441" y="682"/>
                    <a:pt x="441" y="684"/>
                    <a:pt x="441" y="685"/>
                  </a:cubicBezTo>
                  <a:cubicBezTo>
                    <a:pt x="441" y="685"/>
                    <a:pt x="441" y="685"/>
                    <a:pt x="441" y="685"/>
                  </a:cubicBezTo>
                  <a:cubicBezTo>
                    <a:pt x="441" y="685"/>
                    <a:pt x="440" y="686"/>
                    <a:pt x="439" y="686"/>
                  </a:cubicBezTo>
                  <a:cubicBezTo>
                    <a:pt x="439" y="686"/>
                    <a:pt x="439" y="686"/>
                    <a:pt x="439" y="686"/>
                  </a:cubicBezTo>
                  <a:cubicBezTo>
                    <a:pt x="439" y="686"/>
                    <a:pt x="438" y="686"/>
                    <a:pt x="438" y="686"/>
                  </a:cubicBezTo>
                  <a:close/>
                  <a:moveTo>
                    <a:pt x="175" y="678"/>
                  </a:moveTo>
                  <a:cubicBezTo>
                    <a:pt x="175" y="677"/>
                    <a:pt x="175" y="676"/>
                    <a:pt x="176" y="676"/>
                  </a:cubicBezTo>
                  <a:cubicBezTo>
                    <a:pt x="176" y="676"/>
                    <a:pt x="176" y="676"/>
                    <a:pt x="176" y="676"/>
                  </a:cubicBezTo>
                  <a:cubicBezTo>
                    <a:pt x="177" y="676"/>
                    <a:pt x="179" y="676"/>
                    <a:pt x="179" y="677"/>
                  </a:cubicBezTo>
                  <a:cubicBezTo>
                    <a:pt x="179" y="677"/>
                    <a:pt x="179" y="677"/>
                    <a:pt x="179" y="677"/>
                  </a:cubicBezTo>
                  <a:cubicBezTo>
                    <a:pt x="179" y="678"/>
                    <a:pt x="179" y="679"/>
                    <a:pt x="178" y="680"/>
                  </a:cubicBezTo>
                  <a:cubicBezTo>
                    <a:pt x="178" y="680"/>
                    <a:pt x="178" y="680"/>
                    <a:pt x="178" y="680"/>
                  </a:cubicBezTo>
                  <a:cubicBezTo>
                    <a:pt x="177" y="680"/>
                    <a:pt x="177" y="680"/>
                    <a:pt x="177" y="680"/>
                  </a:cubicBezTo>
                  <a:cubicBezTo>
                    <a:pt x="177" y="680"/>
                    <a:pt x="177" y="680"/>
                    <a:pt x="177" y="680"/>
                  </a:cubicBezTo>
                  <a:cubicBezTo>
                    <a:pt x="176" y="680"/>
                    <a:pt x="175" y="679"/>
                    <a:pt x="175" y="678"/>
                  </a:cubicBezTo>
                  <a:close/>
                  <a:moveTo>
                    <a:pt x="442" y="674"/>
                  </a:moveTo>
                  <a:cubicBezTo>
                    <a:pt x="441" y="674"/>
                    <a:pt x="441" y="673"/>
                    <a:pt x="441" y="672"/>
                  </a:cubicBezTo>
                  <a:cubicBezTo>
                    <a:pt x="441" y="672"/>
                    <a:pt x="441" y="672"/>
                    <a:pt x="441" y="672"/>
                  </a:cubicBezTo>
                  <a:cubicBezTo>
                    <a:pt x="441" y="671"/>
                    <a:pt x="443" y="670"/>
                    <a:pt x="444" y="671"/>
                  </a:cubicBezTo>
                  <a:cubicBezTo>
                    <a:pt x="444" y="671"/>
                    <a:pt x="444" y="671"/>
                    <a:pt x="444" y="671"/>
                  </a:cubicBezTo>
                  <a:cubicBezTo>
                    <a:pt x="445" y="671"/>
                    <a:pt x="445" y="672"/>
                    <a:pt x="445" y="673"/>
                  </a:cubicBezTo>
                  <a:cubicBezTo>
                    <a:pt x="445" y="673"/>
                    <a:pt x="445" y="673"/>
                    <a:pt x="445" y="673"/>
                  </a:cubicBezTo>
                  <a:cubicBezTo>
                    <a:pt x="445" y="674"/>
                    <a:pt x="444" y="675"/>
                    <a:pt x="443" y="675"/>
                  </a:cubicBezTo>
                  <a:cubicBezTo>
                    <a:pt x="443" y="675"/>
                    <a:pt x="443" y="675"/>
                    <a:pt x="443" y="675"/>
                  </a:cubicBezTo>
                  <a:cubicBezTo>
                    <a:pt x="443" y="675"/>
                    <a:pt x="443" y="675"/>
                    <a:pt x="442" y="674"/>
                  </a:cubicBezTo>
                  <a:close/>
                  <a:moveTo>
                    <a:pt x="171" y="667"/>
                  </a:moveTo>
                  <a:cubicBezTo>
                    <a:pt x="171" y="666"/>
                    <a:pt x="171" y="665"/>
                    <a:pt x="172" y="665"/>
                  </a:cubicBezTo>
                  <a:cubicBezTo>
                    <a:pt x="172" y="665"/>
                    <a:pt x="172" y="665"/>
                    <a:pt x="172" y="665"/>
                  </a:cubicBezTo>
                  <a:cubicBezTo>
                    <a:pt x="173" y="664"/>
                    <a:pt x="174" y="665"/>
                    <a:pt x="175" y="666"/>
                  </a:cubicBezTo>
                  <a:cubicBezTo>
                    <a:pt x="175" y="666"/>
                    <a:pt x="175" y="666"/>
                    <a:pt x="175" y="666"/>
                  </a:cubicBezTo>
                  <a:cubicBezTo>
                    <a:pt x="175" y="667"/>
                    <a:pt x="175" y="668"/>
                    <a:pt x="174" y="668"/>
                  </a:cubicBezTo>
                  <a:cubicBezTo>
                    <a:pt x="174" y="668"/>
                    <a:pt x="174" y="668"/>
                    <a:pt x="174" y="668"/>
                  </a:cubicBezTo>
                  <a:cubicBezTo>
                    <a:pt x="173" y="668"/>
                    <a:pt x="173" y="669"/>
                    <a:pt x="173" y="669"/>
                  </a:cubicBezTo>
                  <a:cubicBezTo>
                    <a:pt x="173" y="669"/>
                    <a:pt x="173" y="669"/>
                    <a:pt x="173" y="669"/>
                  </a:cubicBezTo>
                  <a:cubicBezTo>
                    <a:pt x="172" y="669"/>
                    <a:pt x="171" y="668"/>
                    <a:pt x="171" y="667"/>
                  </a:cubicBezTo>
                  <a:close/>
                  <a:moveTo>
                    <a:pt x="446" y="663"/>
                  </a:moveTo>
                  <a:cubicBezTo>
                    <a:pt x="445" y="663"/>
                    <a:pt x="445" y="662"/>
                    <a:pt x="445" y="661"/>
                  </a:cubicBezTo>
                  <a:cubicBezTo>
                    <a:pt x="445" y="661"/>
                    <a:pt x="445" y="661"/>
                    <a:pt x="445" y="661"/>
                  </a:cubicBezTo>
                  <a:cubicBezTo>
                    <a:pt x="446" y="660"/>
                    <a:pt x="447" y="659"/>
                    <a:pt x="448" y="659"/>
                  </a:cubicBezTo>
                  <a:cubicBezTo>
                    <a:pt x="448" y="659"/>
                    <a:pt x="448" y="659"/>
                    <a:pt x="448" y="659"/>
                  </a:cubicBezTo>
                  <a:cubicBezTo>
                    <a:pt x="449" y="660"/>
                    <a:pt x="449" y="661"/>
                    <a:pt x="449" y="662"/>
                  </a:cubicBezTo>
                  <a:cubicBezTo>
                    <a:pt x="449" y="662"/>
                    <a:pt x="449" y="662"/>
                    <a:pt x="449" y="662"/>
                  </a:cubicBezTo>
                  <a:cubicBezTo>
                    <a:pt x="449" y="663"/>
                    <a:pt x="448" y="663"/>
                    <a:pt x="447" y="663"/>
                  </a:cubicBezTo>
                  <a:cubicBezTo>
                    <a:pt x="447" y="663"/>
                    <a:pt x="447" y="663"/>
                    <a:pt x="447" y="663"/>
                  </a:cubicBezTo>
                  <a:cubicBezTo>
                    <a:pt x="447" y="663"/>
                    <a:pt x="447" y="663"/>
                    <a:pt x="446" y="663"/>
                  </a:cubicBezTo>
                  <a:close/>
                  <a:moveTo>
                    <a:pt x="167" y="656"/>
                  </a:moveTo>
                  <a:cubicBezTo>
                    <a:pt x="167" y="655"/>
                    <a:pt x="167" y="654"/>
                    <a:pt x="168" y="653"/>
                  </a:cubicBezTo>
                  <a:cubicBezTo>
                    <a:pt x="168" y="653"/>
                    <a:pt x="168" y="653"/>
                    <a:pt x="168" y="653"/>
                  </a:cubicBezTo>
                  <a:cubicBezTo>
                    <a:pt x="169" y="653"/>
                    <a:pt x="170" y="654"/>
                    <a:pt x="171" y="655"/>
                  </a:cubicBezTo>
                  <a:cubicBezTo>
                    <a:pt x="171" y="655"/>
                    <a:pt x="171" y="655"/>
                    <a:pt x="171" y="655"/>
                  </a:cubicBezTo>
                  <a:cubicBezTo>
                    <a:pt x="171" y="656"/>
                    <a:pt x="171" y="657"/>
                    <a:pt x="170" y="657"/>
                  </a:cubicBezTo>
                  <a:cubicBezTo>
                    <a:pt x="170" y="657"/>
                    <a:pt x="170" y="657"/>
                    <a:pt x="170" y="657"/>
                  </a:cubicBezTo>
                  <a:cubicBezTo>
                    <a:pt x="169" y="657"/>
                    <a:pt x="169" y="657"/>
                    <a:pt x="169" y="657"/>
                  </a:cubicBezTo>
                  <a:cubicBezTo>
                    <a:pt x="169" y="657"/>
                    <a:pt x="169" y="657"/>
                    <a:pt x="169" y="657"/>
                  </a:cubicBezTo>
                  <a:cubicBezTo>
                    <a:pt x="168" y="657"/>
                    <a:pt x="167" y="657"/>
                    <a:pt x="167" y="656"/>
                  </a:cubicBezTo>
                  <a:close/>
                  <a:moveTo>
                    <a:pt x="450" y="652"/>
                  </a:moveTo>
                  <a:cubicBezTo>
                    <a:pt x="449" y="652"/>
                    <a:pt x="449" y="650"/>
                    <a:pt x="449" y="649"/>
                  </a:cubicBezTo>
                  <a:cubicBezTo>
                    <a:pt x="449" y="649"/>
                    <a:pt x="449" y="649"/>
                    <a:pt x="449" y="649"/>
                  </a:cubicBezTo>
                  <a:cubicBezTo>
                    <a:pt x="450" y="648"/>
                    <a:pt x="451" y="648"/>
                    <a:pt x="452" y="648"/>
                  </a:cubicBezTo>
                  <a:cubicBezTo>
                    <a:pt x="452" y="648"/>
                    <a:pt x="452" y="648"/>
                    <a:pt x="452" y="648"/>
                  </a:cubicBezTo>
                  <a:cubicBezTo>
                    <a:pt x="453" y="648"/>
                    <a:pt x="453" y="650"/>
                    <a:pt x="453" y="651"/>
                  </a:cubicBezTo>
                  <a:cubicBezTo>
                    <a:pt x="453" y="651"/>
                    <a:pt x="453" y="651"/>
                    <a:pt x="453" y="651"/>
                  </a:cubicBezTo>
                  <a:cubicBezTo>
                    <a:pt x="453" y="651"/>
                    <a:pt x="452" y="652"/>
                    <a:pt x="451" y="652"/>
                  </a:cubicBezTo>
                  <a:cubicBezTo>
                    <a:pt x="451" y="652"/>
                    <a:pt x="451" y="652"/>
                    <a:pt x="451" y="652"/>
                  </a:cubicBezTo>
                  <a:cubicBezTo>
                    <a:pt x="451" y="652"/>
                    <a:pt x="451" y="652"/>
                    <a:pt x="450" y="652"/>
                  </a:cubicBezTo>
                  <a:close/>
                  <a:moveTo>
                    <a:pt x="163" y="645"/>
                  </a:moveTo>
                  <a:cubicBezTo>
                    <a:pt x="163" y="644"/>
                    <a:pt x="163" y="642"/>
                    <a:pt x="164" y="642"/>
                  </a:cubicBezTo>
                  <a:cubicBezTo>
                    <a:pt x="164" y="642"/>
                    <a:pt x="164" y="642"/>
                    <a:pt x="164" y="642"/>
                  </a:cubicBezTo>
                  <a:cubicBezTo>
                    <a:pt x="165" y="642"/>
                    <a:pt x="166" y="642"/>
                    <a:pt x="167" y="643"/>
                  </a:cubicBezTo>
                  <a:cubicBezTo>
                    <a:pt x="167" y="643"/>
                    <a:pt x="167" y="643"/>
                    <a:pt x="167" y="643"/>
                  </a:cubicBezTo>
                  <a:cubicBezTo>
                    <a:pt x="167" y="644"/>
                    <a:pt x="167" y="645"/>
                    <a:pt x="166" y="646"/>
                  </a:cubicBezTo>
                  <a:cubicBezTo>
                    <a:pt x="166" y="646"/>
                    <a:pt x="166" y="646"/>
                    <a:pt x="166" y="646"/>
                  </a:cubicBezTo>
                  <a:cubicBezTo>
                    <a:pt x="165" y="646"/>
                    <a:pt x="165" y="646"/>
                    <a:pt x="165" y="646"/>
                  </a:cubicBezTo>
                  <a:cubicBezTo>
                    <a:pt x="165" y="646"/>
                    <a:pt x="165" y="646"/>
                    <a:pt x="165" y="646"/>
                  </a:cubicBezTo>
                  <a:cubicBezTo>
                    <a:pt x="164" y="646"/>
                    <a:pt x="163" y="645"/>
                    <a:pt x="163" y="645"/>
                  </a:cubicBezTo>
                  <a:close/>
                  <a:moveTo>
                    <a:pt x="454" y="641"/>
                  </a:moveTo>
                  <a:cubicBezTo>
                    <a:pt x="453" y="640"/>
                    <a:pt x="453" y="639"/>
                    <a:pt x="453" y="638"/>
                  </a:cubicBezTo>
                  <a:cubicBezTo>
                    <a:pt x="453" y="638"/>
                    <a:pt x="453" y="638"/>
                    <a:pt x="453" y="638"/>
                  </a:cubicBezTo>
                  <a:cubicBezTo>
                    <a:pt x="454" y="637"/>
                    <a:pt x="455" y="636"/>
                    <a:pt x="456" y="637"/>
                  </a:cubicBezTo>
                  <a:cubicBezTo>
                    <a:pt x="456" y="637"/>
                    <a:pt x="456" y="637"/>
                    <a:pt x="456" y="637"/>
                  </a:cubicBezTo>
                  <a:cubicBezTo>
                    <a:pt x="457" y="637"/>
                    <a:pt x="457" y="638"/>
                    <a:pt x="457" y="639"/>
                  </a:cubicBezTo>
                  <a:cubicBezTo>
                    <a:pt x="457" y="639"/>
                    <a:pt x="457" y="639"/>
                    <a:pt x="457" y="639"/>
                  </a:cubicBezTo>
                  <a:cubicBezTo>
                    <a:pt x="457" y="640"/>
                    <a:pt x="456" y="641"/>
                    <a:pt x="455" y="641"/>
                  </a:cubicBezTo>
                  <a:cubicBezTo>
                    <a:pt x="455" y="641"/>
                    <a:pt x="455" y="641"/>
                    <a:pt x="455" y="641"/>
                  </a:cubicBezTo>
                  <a:cubicBezTo>
                    <a:pt x="455" y="641"/>
                    <a:pt x="455" y="641"/>
                    <a:pt x="454" y="641"/>
                  </a:cubicBezTo>
                  <a:close/>
                  <a:moveTo>
                    <a:pt x="159" y="633"/>
                  </a:moveTo>
                  <a:cubicBezTo>
                    <a:pt x="159" y="632"/>
                    <a:pt x="159" y="631"/>
                    <a:pt x="160" y="631"/>
                  </a:cubicBezTo>
                  <a:cubicBezTo>
                    <a:pt x="160" y="631"/>
                    <a:pt x="160" y="631"/>
                    <a:pt x="160" y="631"/>
                  </a:cubicBezTo>
                  <a:cubicBezTo>
                    <a:pt x="161" y="630"/>
                    <a:pt x="162" y="631"/>
                    <a:pt x="163" y="632"/>
                  </a:cubicBezTo>
                  <a:cubicBezTo>
                    <a:pt x="163" y="632"/>
                    <a:pt x="163" y="632"/>
                    <a:pt x="163" y="632"/>
                  </a:cubicBezTo>
                  <a:cubicBezTo>
                    <a:pt x="163" y="633"/>
                    <a:pt x="163" y="634"/>
                    <a:pt x="161" y="635"/>
                  </a:cubicBezTo>
                  <a:cubicBezTo>
                    <a:pt x="161" y="635"/>
                    <a:pt x="161" y="635"/>
                    <a:pt x="161" y="635"/>
                  </a:cubicBezTo>
                  <a:cubicBezTo>
                    <a:pt x="161" y="635"/>
                    <a:pt x="161" y="635"/>
                    <a:pt x="161" y="635"/>
                  </a:cubicBezTo>
                  <a:cubicBezTo>
                    <a:pt x="161" y="635"/>
                    <a:pt x="161" y="635"/>
                    <a:pt x="161" y="635"/>
                  </a:cubicBezTo>
                  <a:cubicBezTo>
                    <a:pt x="160" y="635"/>
                    <a:pt x="159" y="634"/>
                    <a:pt x="159" y="633"/>
                  </a:cubicBezTo>
                  <a:close/>
                  <a:moveTo>
                    <a:pt x="459" y="629"/>
                  </a:moveTo>
                  <a:cubicBezTo>
                    <a:pt x="457" y="629"/>
                    <a:pt x="457" y="628"/>
                    <a:pt x="457" y="627"/>
                  </a:cubicBezTo>
                  <a:cubicBezTo>
                    <a:pt x="457" y="627"/>
                    <a:pt x="457" y="627"/>
                    <a:pt x="457" y="627"/>
                  </a:cubicBezTo>
                  <a:cubicBezTo>
                    <a:pt x="458" y="626"/>
                    <a:pt x="459" y="625"/>
                    <a:pt x="460" y="626"/>
                  </a:cubicBezTo>
                  <a:cubicBezTo>
                    <a:pt x="460" y="626"/>
                    <a:pt x="460" y="626"/>
                    <a:pt x="460" y="626"/>
                  </a:cubicBezTo>
                  <a:cubicBezTo>
                    <a:pt x="461" y="626"/>
                    <a:pt x="461" y="627"/>
                    <a:pt x="461" y="628"/>
                  </a:cubicBezTo>
                  <a:cubicBezTo>
                    <a:pt x="461" y="628"/>
                    <a:pt x="461" y="628"/>
                    <a:pt x="461" y="628"/>
                  </a:cubicBezTo>
                  <a:cubicBezTo>
                    <a:pt x="461" y="629"/>
                    <a:pt x="460" y="629"/>
                    <a:pt x="459" y="629"/>
                  </a:cubicBezTo>
                  <a:cubicBezTo>
                    <a:pt x="459" y="629"/>
                    <a:pt x="459" y="629"/>
                    <a:pt x="459" y="629"/>
                  </a:cubicBezTo>
                  <a:cubicBezTo>
                    <a:pt x="459" y="629"/>
                    <a:pt x="459" y="629"/>
                    <a:pt x="459" y="629"/>
                  </a:cubicBezTo>
                  <a:close/>
                  <a:moveTo>
                    <a:pt x="155" y="622"/>
                  </a:moveTo>
                  <a:cubicBezTo>
                    <a:pt x="155" y="621"/>
                    <a:pt x="155" y="620"/>
                    <a:pt x="156" y="619"/>
                  </a:cubicBezTo>
                  <a:cubicBezTo>
                    <a:pt x="156" y="619"/>
                    <a:pt x="156" y="619"/>
                    <a:pt x="156" y="619"/>
                  </a:cubicBezTo>
                  <a:cubicBezTo>
                    <a:pt x="157" y="619"/>
                    <a:pt x="158" y="620"/>
                    <a:pt x="159" y="621"/>
                  </a:cubicBezTo>
                  <a:cubicBezTo>
                    <a:pt x="159" y="621"/>
                    <a:pt x="159" y="621"/>
                    <a:pt x="159" y="621"/>
                  </a:cubicBezTo>
                  <a:cubicBezTo>
                    <a:pt x="159" y="622"/>
                    <a:pt x="158" y="623"/>
                    <a:pt x="157" y="623"/>
                  </a:cubicBezTo>
                  <a:cubicBezTo>
                    <a:pt x="157" y="623"/>
                    <a:pt x="157" y="623"/>
                    <a:pt x="157" y="623"/>
                  </a:cubicBezTo>
                  <a:cubicBezTo>
                    <a:pt x="157" y="623"/>
                    <a:pt x="157" y="623"/>
                    <a:pt x="157" y="623"/>
                  </a:cubicBezTo>
                  <a:cubicBezTo>
                    <a:pt x="157" y="623"/>
                    <a:pt x="157" y="623"/>
                    <a:pt x="157" y="623"/>
                  </a:cubicBezTo>
                  <a:cubicBezTo>
                    <a:pt x="156" y="623"/>
                    <a:pt x="155" y="623"/>
                    <a:pt x="155" y="622"/>
                  </a:cubicBezTo>
                  <a:close/>
                  <a:moveTo>
                    <a:pt x="463" y="618"/>
                  </a:moveTo>
                  <a:cubicBezTo>
                    <a:pt x="462" y="618"/>
                    <a:pt x="461" y="616"/>
                    <a:pt x="461" y="615"/>
                  </a:cubicBezTo>
                  <a:cubicBezTo>
                    <a:pt x="461" y="615"/>
                    <a:pt x="461" y="615"/>
                    <a:pt x="461" y="615"/>
                  </a:cubicBezTo>
                  <a:cubicBezTo>
                    <a:pt x="462" y="614"/>
                    <a:pt x="463" y="614"/>
                    <a:pt x="464" y="614"/>
                  </a:cubicBezTo>
                  <a:cubicBezTo>
                    <a:pt x="464" y="614"/>
                    <a:pt x="464" y="614"/>
                    <a:pt x="464" y="614"/>
                  </a:cubicBezTo>
                  <a:cubicBezTo>
                    <a:pt x="465" y="615"/>
                    <a:pt x="466" y="616"/>
                    <a:pt x="465" y="617"/>
                  </a:cubicBezTo>
                  <a:cubicBezTo>
                    <a:pt x="465" y="617"/>
                    <a:pt x="465" y="617"/>
                    <a:pt x="465" y="617"/>
                  </a:cubicBezTo>
                  <a:cubicBezTo>
                    <a:pt x="465" y="618"/>
                    <a:pt x="464" y="618"/>
                    <a:pt x="463" y="618"/>
                  </a:cubicBezTo>
                  <a:cubicBezTo>
                    <a:pt x="463" y="618"/>
                    <a:pt x="463" y="618"/>
                    <a:pt x="463" y="618"/>
                  </a:cubicBezTo>
                  <a:cubicBezTo>
                    <a:pt x="463" y="618"/>
                    <a:pt x="463" y="618"/>
                    <a:pt x="463" y="618"/>
                  </a:cubicBezTo>
                  <a:close/>
                  <a:moveTo>
                    <a:pt x="151" y="611"/>
                  </a:moveTo>
                  <a:cubicBezTo>
                    <a:pt x="150" y="610"/>
                    <a:pt x="151" y="609"/>
                    <a:pt x="152" y="608"/>
                  </a:cubicBezTo>
                  <a:cubicBezTo>
                    <a:pt x="152" y="608"/>
                    <a:pt x="152" y="608"/>
                    <a:pt x="152" y="608"/>
                  </a:cubicBezTo>
                  <a:cubicBezTo>
                    <a:pt x="153" y="608"/>
                    <a:pt x="154" y="608"/>
                    <a:pt x="155" y="609"/>
                  </a:cubicBezTo>
                  <a:cubicBezTo>
                    <a:pt x="155" y="609"/>
                    <a:pt x="155" y="609"/>
                    <a:pt x="155" y="609"/>
                  </a:cubicBezTo>
                  <a:cubicBezTo>
                    <a:pt x="155" y="610"/>
                    <a:pt x="154" y="612"/>
                    <a:pt x="153" y="612"/>
                  </a:cubicBezTo>
                  <a:cubicBezTo>
                    <a:pt x="153" y="612"/>
                    <a:pt x="153" y="612"/>
                    <a:pt x="153" y="612"/>
                  </a:cubicBezTo>
                  <a:cubicBezTo>
                    <a:pt x="153" y="612"/>
                    <a:pt x="153" y="612"/>
                    <a:pt x="153" y="612"/>
                  </a:cubicBezTo>
                  <a:cubicBezTo>
                    <a:pt x="153" y="612"/>
                    <a:pt x="153" y="612"/>
                    <a:pt x="153" y="612"/>
                  </a:cubicBezTo>
                  <a:cubicBezTo>
                    <a:pt x="152" y="612"/>
                    <a:pt x="151" y="612"/>
                    <a:pt x="151" y="611"/>
                  </a:cubicBezTo>
                  <a:close/>
                  <a:moveTo>
                    <a:pt x="467" y="607"/>
                  </a:moveTo>
                  <a:cubicBezTo>
                    <a:pt x="466" y="606"/>
                    <a:pt x="465" y="605"/>
                    <a:pt x="465" y="604"/>
                  </a:cubicBezTo>
                  <a:cubicBezTo>
                    <a:pt x="465" y="604"/>
                    <a:pt x="465" y="604"/>
                    <a:pt x="465" y="604"/>
                  </a:cubicBezTo>
                  <a:cubicBezTo>
                    <a:pt x="466" y="603"/>
                    <a:pt x="467" y="603"/>
                    <a:pt x="468" y="603"/>
                  </a:cubicBezTo>
                  <a:cubicBezTo>
                    <a:pt x="468" y="603"/>
                    <a:pt x="468" y="603"/>
                    <a:pt x="468" y="603"/>
                  </a:cubicBezTo>
                  <a:cubicBezTo>
                    <a:pt x="469" y="603"/>
                    <a:pt x="470" y="604"/>
                    <a:pt x="469" y="605"/>
                  </a:cubicBezTo>
                  <a:cubicBezTo>
                    <a:pt x="469" y="605"/>
                    <a:pt x="469" y="605"/>
                    <a:pt x="469" y="605"/>
                  </a:cubicBezTo>
                  <a:cubicBezTo>
                    <a:pt x="469" y="606"/>
                    <a:pt x="468" y="607"/>
                    <a:pt x="467" y="607"/>
                  </a:cubicBezTo>
                  <a:cubicBezTo>
                    <a:pt x="467" y="607"/>
                    <a:pt x="467" y="607"/>
                    <a:pt x="467" y="607"/>
                  </a:cubicBezTo>
                  <a:cubicBezTo>
                    <a:pt x="467" y="607"/>
                    <a:pt x="467" y="607"/>
                    <a:pt x="467" y="607"/>
                  </a:cubicBezTo>
                  <a:close/>
                  <a:moveTo>
                    <a:pt x="147" y="599"/>
                  </a:moveTo>
                  <a:cubicBezTo>
                    <a:pt x="146" y="598"/>
                    <a:pt x="147" y="597"/>
                    <a:pt x="148" y="597"/>
                  </a:cubicBezTo>
                  <a:cubicBezTo>
                    <a:pt x="148" y="597"/>
                    <a:pt x="148" y="597"/>
                    <a:pt x="148" y="597"/>
                  </a:cubicBezTo>
                  <a:cubicBezTo>
                    <a:pt x="149" y="596"/>
                    <a:pt x="150" y="597"/>
                    <a:pt x="151" y="598"/>
                  </a:cubicBezTo>
                  <a:cubicBezTo>
                    <a:pt x="151" y="598"/>
                    <a:pt x="151" y="598"/>
                    <a:pt x="151" y="598"/>
                  </a:cubicBezTo>
                  <a:cubicBezTo>
                    <a:pt x="151" y="599"/>
                    <a:pt x="150" y="600"/>
                    <a:pt x="149" y="601"/>
                  </a:cubicBezTo>
                  <a:cubicBezTo>
                    <a:pt x="149" y="601"/>
                    <a:pt x="149" y="601"/>
                    <a:pt x="149" y="601"/>
                  </a:cubicBezTo>
                  <a:cubicBezTo>
                    <a:pt x="149" y="601"/>
                    <a:pt x="149" y="601"/>
                    <a:pt x="149" y="601"/>
                  </a:cubicBezTo>
                  <a:cubicBezTo>
                    <a:pt x="149" y="601"/>
                    <a:pt x="149" y="601"/>
                    <a:pt x="149" y="601"/>
                  </a:cubicBezTo>
                  <a:cubicBezTo>
                    <a:pt x="148" y="601"/>
                    <a:pt x="147" y="600"/>
                    <a:pt x="147" y="599"/>
                  </a:cubicBezTo>
                  <a:close/>
                  <a:moveTo>
                    <a:pt x="471" y="595"/>
                  </a:moveTo>
                  <a:cubicBezTo>
                    <a:pt x="470" y="595"/>
                    <a:pt x="469" y="594"/>
                    <a:pt x="469" y="593"/>
                  </a:cubicBezTo>
                  <a:cubicBezTo>
                    <a:pt x="469" y="593"/>
                    <a:pt x="469" y="593"/>
                    <a:pt x="469" y="593"/>
                  </a:cubicBezTo>
                  <a:cubicBezTo>
                    <a:pt x="470" y="592"/>
                    <a:pt x="471" y="591"/>
                    <a:pt x="472" y="592"/>
                  </a:cubicBezTo>
                  <a:cubicBezTo>
                    <a:pt x="472" y="592"/>
                    <a:pt x="472" y="592"/>
                    <a:pt x="472" y="592"/>
                  </a:cubicBezTo>
                  <a:cubicBezTo>
                    <a:pt x="473" y="592"/>
                    <a:pt x="474" y="593"/>
                    <a:pt x="473" y="594"/>
                  </a:cubicBezTo>
                  <a:cubicBezTo>
                    <a:pt x="473" y="594"/>
                    <a:pt x="473" y="594"/>
                    <a:pt x="473" y="594"/>
                  </a:cubicBezTo>
                  <a:cubicBezTo>
                    <a:pt x="473" y="595"/>
                    <a:pt x="472" y="596"/>
                    <a:pt x="471" y="596"/>
                  </a:cubicBezTo>
                  <a:cubicBezTo>
                    <a:pt x="471" y="596"/>
                    <a:pt x="471" y="596"/>
                    <a:pt x="471" y="596"/>
                  </a:cubicBezTo>
                  <a:cubicBezTo>
                    <a:pt x="471" y="596"/>
                    <a:pt x="471" y="595"/>
                    <a:pt x="471" y="595"/>
                  </a:cubicBezTo>
                  <a:close/>
                  <a:moveTo>
                    <a:pt x="143" y="588"/>
                  </a:moveTo>
                  <a:cubicBezTo>
                    <a:pt x="142" y="587"/>
                    <a:pt x="143" y="586"/>
                    <a:pt x="144" y="586"/>
                  </a:cubicBezTo>
                  <a:cubicBezTo>
                    <a:pt x="144" y="586"/>
                    <a:pt x="144" y="586"/>
                    <a:pt x="144" y="586"/>
                  </a:cubicBezTo>
                  <a:cubicBezTo>
                    <a:pt x="145" y="585"/>
                    <a:pt x="146" y="586"/>
                    <a:pt x="146" y="587"/>
                  </a:cubicBezTo>
                  <a:cubicBezTo>
                    <a:pt x="146" y="587"/>
                    <a:pt x="146" y="587"/>
                    <a:pt x="146" y="587"/>
                  </a:cubicBezTo>
                  <a:cubicBezTo>
                    <a:pt x="147" y="588"/>
                    <a:pt x="146" y="589"/>
                    <a:pt x="145" y="589"/>
                  </a:cubicBezTo>
                  <a:cubicBezTo>
                    <a:pt x="145" y="589"/>
                    <a:pt x="145" y="589"/>
                    <a:pt x="145" y="589"/>
                  </a:cubicBezTo>
                  <a:cubicBezTo>
                    <a:pt x="145" y="589"/>
                    <a:pt x="145" y="589"/>
                    <a:pt x="145" y="589"/>
                  </a:cubicBezTo>
                  <a:cubicBezTo>
                    <a:pt x="145" y="589"/>
                    <a:pt x="145" y="589"/>
                    <a:pt x="145" y="589"/>
                  </a:cubicBezTo>
                  <a:cubicBezTo>
                    <a:pt x="144" y="589"/>
                    <a:pt x="143" y="589"/>
                    <a:pt x="143" y="588"/>
                  </a:cubicBezTo>
                  <a:close/>
                  <a:moveTo>
                    <a:pt x="475" y="584"/>
                  </a:moveTo>
                  <a:cubicBezTo>
                    <a:pt x="474" y="584"/>
                    <a:pt x="473" y="583"/>
                    <a:pt x="474" y="582"/>
                  </a:cubicBezTo>
                  <a:cubicBezTo>
                    <a:pt x="474" y="582"/>
                    <a:pt x="474" y="582"/>
                    <a:pt x="474" y="582"/>
                  </a:cubicBezTo>
                  <a:cubicBezTo>
                    <a:pt x="474" y="581"/>
                    <a:pt x="475" y="580"/>
                    <a:pt x="476" y="580"/>
                  </a:cubicBezTo>
                  <a:cubicBezTo>
                    <a:pt x="476" y="580"/>
                    <a:pt x="476" y="580"/>
                    <a:pt x="476" y="580"/>
                  </a:cubicBezTo>
                  <a:cubicBezTo>
                    <a:pt x="477" y="581"/>
                    <a:pt x="478" y="582"/>
                    <a:pt x="477" y="583"/>
                  </a:cubicBezTo>
                  <a:cubicBezTo>
                    <a:pt x="477" y="583"/>
                    <a:pt x="477" y="583"/>
                    <a:pt x="477" y="583"/>
                  </a:cubicBezTo>
                  <a:cubicBezTo>
                    <a:pt x="477" y="584"/>
                    <a:pt x="476" y="584"/>
                    <a:pt x="475" y="584"/>
                  </a:cubicBezTo>
                  <a:cubicBezTo>
                    <a:pt x="475" y="584"/>
                    <a:pt x="475" y="584"/>
                    <a:pt x="475" y="584"/>
                  </a:cubicBezTo>
                  <a:cubicBezTo>
                    <a:pt x="475" y="584"/>
                    <a:pt x="475" y="584"/>
                    <a:pt x="475" y="584"/>
                  </a:cubicBezTo>
                  <a:close/>
                  <a:moveTo>
                    <a:pt x="139" y="577"/>
                  </a:moveTo>
                  <a:cubicBezTo>
                    <a:pt x="138" y="576"/>
                    <a:pt x="139" y="575"/>
                    <a:pt x="140" y="574"/>
                  </a:cubicBezTo>
                  <a:cubicBezTo>
                    <a:pt x="140" y="574"/>
                    <a:pt x="140" y="574"/>
                    <a:pt x="140" y="574"/>
                  </a:cubicBezTo>
                  <a:cubicBezTo>
                    <a:pt x="141" y="574"/>
                    <a:pt x="142" y="574"/>
                    <a:pt x="142" y="575"/>
                  </a:cubicBezTo>
                  <a:cubicBezTo>
                    <a:pt x="142" y="575"/>
                    <a:pt x="142" y="575"/>
                    <a:pt x="142" y="575"/>
                  </a:cubicBezTo>
                  <a:cubicBezTo>
                    <a:pt x="143" y="577"/>
                    <a:pt x="142" y="578"/>
                    <a:pt x="141" y="578"/>
                  </a:cubicBezTo>
                  <a:cubicBezTo>
                    <a:pt x="141" y="578"/>
                    <a:pt x="141" y="578"/>
                    <a:pt x="141" y="578"/>
                  </a:cubicBezTo>
                  <a:cubicBezTo>
                    <a:pt x="141" y="578"/>
                    <a:pt x="141" y="578"/>
                    <a:pt x="141" y="578"/>
                  </a:cubicBezTo>
                  <a:cubicBezTo>
                    <a:pt x="141" y="578"/>
                    <a:pt x="141" y="578"/>
                    <a:pt x="141" y="578"/>
                  </a:cubicBezTo>
                  <a:cubicBezTo>
                    <a:pt x="140" y="578"/>
                    <a:pt x="139" y="578"/>
                    <a:pt x="139" y="577"/>
                  </a:cubicBezTo>
                  <a:close/>
                  <a:moveTo>
                    <a:pt x="479" y="573"/>
                  </a:moveTo>
                  <a:cubicBezTo>
                    <a:pt x="478" y="572"/>
                    <a:pt x="477" y="571"/>
                    <a:pt x="478" y="570"/>
                  </a:cubicBezTo>
                  <a:cubicBezTo>
                    <a:pt x="478" y="570"/>
                    <a:pt x="478" y="570"/>
                    <a:pt x="478" y="570"/>
                  </a:cubicBezTo>
                  <a:cubicBezTo>
                    <a:pt x="478" y="569"/>
                    <a:pt x="479" y="569"/>
                    <a:pt x="480" y="569"/>
                  </a:cubicBezTo>
                  <a:cubicBezTo>
                    <a:pt x="480" y="569"/>
                    <a:pt x="480" y="569"/>
                    <a:pt x="480" y="569"/>
                  </a:cubicBezTo>
                  <a:cubicBezTo>
                    <a:pt x="481" y="569"/>
                    <a:pt x="482" y="571"/>
                    <a:pt x="481" y="572"/>
                  </a:cubicBezTo>
                  <a:cubicBezTo>
                    <a:pt x="481" y="572"/>
                    <a:pt x="481" y="572"/>
                    <a:pt x="481" y="572"/>
                  </a:cubicBezTo>
                  <a:cubicBezTo>
                    <a:pt x="481" y="572"/>
                    <a:pt x="480" y="573"/>
                    <a:pt x="479" y="573"/>
                  </a:cubicBezTo>
                  <a:cubicBezTo>
                    <a:pt x="479" y="573"/>
                    <a:pt x="479" y="573"/>
                    <a:pt x="479" y="573"/>
                  </a:cubicBezTo>
                  <a:cubicBezTo>
                    <a:pt x="479" y="573"/>
                    <a:pt x="479" y="573"/>
                    <a:pt x="479" y="573"/>
                  </a:cubicBezTo>
                  <a:close/>
                  <a:moveTo>
                    <a:pt x="135" y="566"/>
                  </a:moveTo>
                  <a:cubicBezTo>
                    <a:pt x="134" y="564"/>
                    <a:pt x="135" y="563"/>
                    <a:pt x="136" y="563"/>
                  </a:cubicBezTo>
                  <a:cubicBezTo>
                    <a:pt x="136" y="563"/>
                    <a:pt x="136" y="563"/>
                    <a:pt x="136" y="563"/>
                  </a:cubicBezTo>
                  <a:cubicBezTo>
                    <a:pt x="137" y="563"/>
                    <a:pt x="138" y="563"/>
                    <a:pt x="138" y="564"/>
                  </a:cubicBezTo>
                  <a:cubicBezTo>
                    <a:pt x="138" y="564"/>
                    <a:pt x="138" y="564"/>
                    <a:pt x="138" y="564"/>
                  </a:cubicBezTo>
                  <a:cubicBezTo>
                    <a:pt x="139" y="565"/>
                    <a:pt x="138" y="566"/>
                    <a:pt x="137" y="567"/>
                  </a:cubicBezTo>
                  <a:cubicBezTo>
                    <a:pt x="137" y="567"/>
                    <a:pt x="137" y="567"/>
                    <a:pt x="137" y="567"/>
                  </a:cubicBezTo>
                  <a:cubicBezTo>
                    <a:pt x="137" y="567"/>
                    <a:pt x="137" y="567"/>
                    <a:pt x="136" y="567"/>
                  </a:cubicBezTo>
                  <a:cubicBezTo>
                    <a:pt x="136" y="567"/>
                    <a:pt x="136" y="567"/>
                    <a:pt x="136" y="567"/>
                  </a:cubicBezTo>
                  <a:cubicBezTo>
                    <a:pt x="136" y="567"/>
                    <a:pt x="135" y="566"/>
                    <a:pt x="135" y="566"/>
                  </a:cubicBezTo>
                  <a:close/>
                  <a:moveTo>
                    <a:pt x="483" y="562"/>
                  </a:moveTo>
                  <a:cubicBezTo>
                    <a:pt x="482" y="561"/>
                    <a:pt x="481" y="560"/>
                    <a:pt x="482" y="559"/>
                  </a:cubicBezTo>
                  <a:cubicBezTo>
                    <a:pt x="482" y="559"/>
                    <a:pt x="482" y="559"/>
                    <a:pt x="482" y="559"/>
                  </a:cubicBezTo>
                  <a:cubicBezTo>
                    <a:pt x="482" y="558"/>
                    <a:pt x="483" y="557"/>
                    <a:pt x="484" y="558"/>
                  </a:cubicBezTo>
                  <a:cubicBezTo>
                    <a:pt x="484" y="558"/>
                    <a:pt x="484" y="558"/>
                    <a:pt x="484" y="558"/>
                  </a:cubicBezTo>
                  <a:cubicBezTo>
                    <a:pt x="485" y="558"/>
                    <a:pt x="486" y="559"/>
                    <a:pt x="485" y="560"/>
                  </a:cubicBezTo>
                  <a:cubicBezTo>
                    <a:pt x="485" y="560"/>
                    <a:pt x="485" y="560"/>
                    <a:pt x="485" y="560"/>
                  </a:cubicBezTo>
                  <a:cubicBezTo>
                    <a:pt x="485" y="561"/>
                    <a:pt x="484" y="562"/>
                    <a:pt x="484" y="562"/>
                  </a:cubicBezTo>
                  <a:cubicBezTo>
                    <a:pt x="484" y="562"/>
                    <a:pt x="484" y="562"/>
                    <a:pt x="484" y="562"/>
                  </a:cubicBezTo>
                  <a:cubicBezTo>
                    <a:pt x="483" y="562"/>
                    <a:pt x="483" y="562"/>
                    <a:pt x="483" y="562"/>
                  </a:cubicBezTo>
                  <a:close/>
                  <a:moveTo>
                    <a:pt x="131" y="554"/>
                  </a:moveTo>
                  <a:cubicBezTo>
                    <a:pt x="130" y="553"/>
                    <a:pt x="131" y="552"/>
                    <a:pt x="132" y="552"/>
                  </a:cubicBezTo>
                  <a:cubicBezTo>
                    <a:pt x="132" y="552"/>
                    <a:pt x="132" y="552"/>
                    <a:pt x="132" y="552"/>
                  </a:cubicBezTo>
                  <a:cubicBezTo>
                    <a:pt x="133" y="551"/>
                    <a:pt x="134" y="552"/>
                    <a:pt x="134" y="553"/>
                  </a:cubicBezTo>
                  <a:cubicBezTo>
                    <a:pt x="134" y="553"/>
                    <a:pt x="134" y="553"/>
                    <a:pt x="134" y="553"/>
                  </a:cubicBezTo>
                  <a:cubicBezTo>
                    <a:pt x="135" y="554"/>
                    <a:pt x="134" y="555"/>
                    <a:pt x="133" y="555"/>
                  </a:cubicBezTo>
                  <a:cubicBezTo>
                    <a:pt x="133" y="555"/>
                    <a:pt x="133" y="555"/>
                    <a:pt x="133" y="555"/>
                  </a:cubicBezTo>
                  <a:cubicBezTo>
                    <a:pt x="133" y="556"/>
                    <a:pt x="133" y="556"/>
                    <a:pt x="132" y="556"/>
                  </a:cubicBezTo>
                  <a:cubicBezTo>
                    <a:pt x="132" y="556"/>
                    <a:pt x="132" y="556"/>
                    <a:pt x="132" y="556"/>
                  </a:cubicBezTo>
                  <a:cubicBezTo>
                    <a:pt x="132" y="556"/>
                    <a:pt x="131" y="555"/>
                    <a:pt x="131" y="554"/>
                  </a:cubicBezTo>
                  <a:close/>
                  <a:moveTo>
                    <a:pt x="487" y="550"/>
                  </a:moveTo>
                  <a:cubicBezTo>
                    <a:pt x="486" y="550"/>
                    <a:pt x="485" y="549"/>
                    <a:pt x="486" y="548"/>
                  </a:cubicBezTo>
                  <a:cubicBezTo>
                    <a:pt x="486" y="548"/>
                    <a:pt x="486" y="548"/>
                    <a:pt x="486" y="548"/>
                  </a:cubicBezTo>
                  <a:cubicBezTo>
                    <a:pt x="486" y="547"/>
                    <a:pt x="487" y="546"/>
                    <a:pt x="488" y="546"/>
                  </a:cubicBezTo>
                  <a:cubicBezTo>
                    <a:pt x="488" y="546"/>
                    <a:pt x="488" y="546"/>
                    <a:pt x="488" y="546"/>
                  </a:cubicBezTo>
                  <a:cubicBezTo>
                    <a:pt x="489" y="547"/>
                    <a:pt x="490" y="548"/>
                    <a:pt x="489" y="549"/>
                  </a:cubicBezTo>
                  <a:cubicBezTo>
                    <a:pt x="489" y="549"/>
                    <a:pt x="489" y="549"/>
                    <a:pt x="489" y="549"/>
                  </a:cubicBezTo>
                  <a:cubicBezTo>
                    <a:pt x="489" y="550"/>
                    <a:pt x="488" y="550"/>
                    <a:pt x="488" y="550"/>
                  </a:cubicBezTo>
                  <a:cubicBezTo>
                    <a:pt x="488" y="550"/>
                    <a:pt x="488" y="550"/>
                    <a:pt x="488" y="550"/>
                  </a:cubicBezTo>
                  <a:cubicBezTo>
                    <a:pt x="487" y="550"/>
                    <a:pt x="487" y="550"/>
                    <a:pt x="487" y="550"/>
                  </a:cubicBezTo>
                  <a:close/>
                  <a:moveTo>
                    <a:pt x="127" y="543"/>
                  </a:moveTo>
                  <a:cubicBezTo>
                    <a:pt x="126" y="542"/>
                    <a:pt x="127" y="541"/>
                    <a:pt x="128" y="540"/>
                  </a:cubicBezTo>
                  <a:cubicBezTo>
                    <a:pt x="128" y="540"/>
                    <a:pt x="128" y="540"/>
                    <a:pt x="128" y="540"/>
                  </a:cubicBezTo>
                  <a:cubicBezTo>
                    <a:pt x="129" y="540"/>
                    <a:pt x="130" y="541"/>
                    <a:pt x="130" y="542"/>
                  </a:cubicBezTo>
                  <a:cubicBezTo>
                    <a:pt x="130" y="542"/>
                    <a:pt x="130" y="542"/>
                    <a:pt x="130" y="542"/>
                  </a:cubicBezTo>
                  <a:cubicBezTo>
                    <a:pt x="131" y="543"/>
                    <a:pt x="130" y="544"/>
                    <a:pt x="129" y="544"/>
                  </a:cubicBezTo>
                  <a:cubicBezTo>
                    <a:pt x="129" y="544"/>
                    <a:pt x="129" y="544"/>
                    <a:pt x="129" y="544"/>
                  </a:cubicBezTo>
                  <a:cubicBezTo>
                    <a:pt x="129" y="544"/>
                    <a:pt x="129" y="544"/>
                    <a:pt x="128" y="544"/>
                  </a:cubicBezTo>
                  <a:cubicBezTo>
                    <a:pt x="128" y="544"/>
                    <a:pt x="128" y="544"/>
                    <a:pt x="128" y="544"/>
                  </a:cubicBezTo>
                  <a:cubicBezTo>
                    <a:pt x="128" y="544"/>
                    <a:pt x="127" y="544"/>
                    <a:pt x="127" y="543"/>
                  </a:cubicBezTo>
                  <a:close/>
                  <a:moveTo>
                    <a:pt x="491" y="539"/>
                  </a:moveTo>
                  <a:cubicBezTo>
                    <a:pt x="490" y="539"/>
                    <a:pt x="489" y="537"/>
                    <a:pt x="490" y="536"/>
                  </a:cubicBezTo>
                  <a:cubicBezTo>
                    <a:pt x="490" y="536"/>
                    <a:pt x="490" y="536"/>
                    <a:pt x="490" y="536"/>
                  </a:cubicBezTo>
                  <a:cubicBezTo>
                    <a:pt x="490" y="535"/>
                    <a:pt x="491" y="535"/>
                    <a:pt x="492" y="535"/>
                  </a:cubicBezTo>
                  <a:cubicBezTo>
                    <a:pt x="492" y="535"/>
                    <a:pt x="492" y="535"/>
                    <a:pt x="492" y="535"/>
                  </a:cubicBezTo>
                  <a:cubicBezTo>
                    <a:pt x="493" y="536"/>
                    <a:pt x="494" y="537"/>
                    <a:pt x="493" y="538"/>
                  </a:cubicBezTo>
                  <a:cubicBezTo>
                    <a:pt x="493" y="538"/>
                    <a:pt x="493" y="538"/>
                    <a:pt x="493" y="538"/>
                  </a:cubicBezTo>
                  <a:cubicBezTo>
                    <a:pt x="493" y="539"/>
                    <a:pt x="492" y="539"/>
                    <a:pt x="492" y="539"/>
                  </a:cubicBezTo>
                  <a:cubicBezTo>
                    <a:pt x="492" y="539"/>
                    <a:pt x="492" y="539"/>
                    <a:pt x="492" y="539"/>
                  </a:cubicBezTo>
                  <a:cubicBezTo>
                    <a:pt x="491" y="539"/>
                    <a:pt x="491" y="539"/>
                    <a:pt x="491" y="539"/>
                  </a:cubicBezTo>
                  <a:close/>
                  <a:moveTo>
                    <a:pt x="122" y="532"/>
                  </a:moveTo>
                  <a:cubicBezTo>
                    <a:pt x="122" y="531"/>
                    <a:pt x="123" y="529"/>
                    <a:pt x="124" y="529"/>
                  </a:cubicBezTo>
                  <a:cubicBezTo>
                    <a:pt x="124" y="529"/>
                    <a:pt x="124" y="529"/>
                    <a:pt x="124" y="529"/>
                  </a:cubicBezTo>
                  <a:cubicBezTo>
                    <a:pt x="125" y="529"/>
                    <a:pt x="126" y="529"/>
                    <a:pt x="126" y="530"/>
                  </a:cubicBezTo>
                  <a:cubicBezTo>
                    <a:pt x="126" y="530"/>
                    <a:pt x="126" y="530"/>
                    <a:pt x="126" y="530"/>
                  </a:cubicBezTo>
                  <a:cubicBezTo>
                    <a:pt x="127" y="531"/>
                    <a:pt x="126" y="532"/>
                    <a:pt x="125" y="533"/>
                  </a:cubicBezTo>
                  <a:cubicBezTo>
                    <a:pt x="125" y="533"/>
                    <a:pt x="125" y="533"/>
                    <a:pt x="125" y="533"/>
                  </a:cubicBezTo>
                  <a:cubicBezTo>
                    <a:pt x="125" y="533"/>
                    <a:pt x="125" y="533"/>
                    <a:pt x="124" y="533"/>
                  </a:cubicBezTo>
                  <a:cubicBezTo>
                    <a:pt x="124" y="533"/>
                    <a:pt x="124" y="533"/>
                    <a:pt x="124" y="533"/>
                  </a:cubicBezTo>
                  <a:cubicBezTo>
                    <a:pt x="124" y="533"/>
                    <a:pt x="123" y="532"/>
                    <a:pt x="122" y="532"/>
                  </a:cubicBezTo>
                  <a:close/>
                  <a:moveTo>
                    <a:pt x="495" y="528"/>
                  </a:moveTo>
                  <a:cubicBezTo>
                    <a:pt x="494" y="527"/>
                    <a:pt x="493" y="526"/>
                    <a:pt x="494" y="525"/>
                  </a:cubicBezTo>
                  <a:cubicBezTo>
                    <a:pt x="494" y="525"/>
                    <a:pt x="494" y="525"/>
                    <a:pt x="494" y="525"/>
                  </a:cubicBezTo>
                  <a:cubicBezTo>
                    <a:pt x="494" y="524"/>
                    <a:pt x="495" y="523"/>
                    <a:pt x="496" y="524"/>
                  </a:cubicBezTo>
                  <a:cubicBezTo>
                    <a:pt x="496" y="524"/>
                    <a:pt x="496" y="524"/>
                    <a:pt x="496" y="524"/>
                  </a:cubicBezTo>
                  <a:cubicBezTo>
                    <a:pt x="497" y="524"/>
                    <a:pt x="498" y="525"/>
                    <a:pt x="498" y="526"/>
                  </a:cubicBezTo>
                  <a:cubicBezTo>
                    <a:pt x="498" y="526"/>
                    <a:pt x="498" y="526"/>
                    <a:pt x="498" y="526"/>
                  </a:cubicBezTo>
                  <a:cubicBezTo>
                    <a:pt x="497" y="527"/>
                    <a:pt x="496" y="528"/>
                    <a:pt x="496" y="528"/>
                  </a:cubicBezTo>
                  <a:cubicBezTo>
                    <a:pt x="496" y="528"/>
                    <a:pt x="496" y="528"/>
                    <a:pt x="496" y="528"/>
                  </a:cubicBezTo>
                  <a:cubicBezTo>
                    <a:pt x="495" y="528"/>
                    <a:pt x="495" y="528"/>
                    <a:pt x="495" y="528"/>
                  </a:cubicBezTo>
                  <a:close/>
                  <a:moveTo>
                    <a:pt x="118" y="520"/>
                  </a:moveTo>
                  <a:cubicBezTo>
                    <a:pt x="118" y="519"/>
                    <a:pt x="119" y="518"/>
                    <a:pt x="120" y="518"/>
                  </a:cubicBezTo>
                  <a:cubicBezTo>
                    <a:pt x="120" y="518"/>
                    <a:pt x="120" y="518"/>
                    <a:pt x="120" y="518"/>
                  </a:cubicBezTo>
                  <a:cubicBezTo>
                    <a:pt x="121" y="517"/>
                    <a:pt x="122" y="518"/>
                    <a:pt x="122" y="519"/>
                  </a:cubicBezTo>
                  <a:cubicBezTo>
                    <a:pt x="122" y="519"/>
                    <a:pt x="122" y="519"/>
                    <a:pt x="122" y="519"/>
                  </a:cubicBezTo>
                  <a:cubicBezTo>
                    <a:pt x="123" y="520"/>
                    <a:pt x="122" y="521"/>
                    <a:pt x="121" y="522"/>
                  </a:cubicBezTo>
                  <a:cubicBezTo>
                    <a:pt x="121" y="522"/>
                    <a:pt x="121" y="522"/>
                    <a:pt x="121" y="522"/>
                  </a:cubicBezTo>
                  <a:cubicBezTo>
                    <a:pt x="121" y="522"/>
                    <a:pt x="121" y="522"/>
                    <a:pt x="120" y="522"/>
                  </a:cubicBezTo>
                  <a:cubicBezTo>
                    <a:pt x="120" y="522"/>
                    <a:pt x="120" y="522"/>
                    <a:pt x="120" y="522"/>
                  </a:cubicBezTo>
                  <a:cubicBezTo>
                    <a:pt x="119" y="522"/>
                    <a:pt x="119" y="521"/>
                    <a:pt x="118" y="520"/>
                  </a:cubicBezTo>
                  <a:close/>
                  <a:moveTo>
                    <a:pt x="499" y="516"/>
                  </a:moveTo>
                  <a:cubicBezTo>
                    <a:pt x="498" y="516"/>
                    <a:pt x="497" y="515"/>
                    <a:pt x="498" y="514"/>
                  </a:cubicBezTo>
                  <a:cubicBezTo>
                    <a:pt x="498" y="514"/>
                    <a:pt x="498" y="514"/>
                    <a:pt x="498" y="514"/>
                  </a:cubicBezTo>
                  <a:cubicBezTo>
                    <a:pt x="498" y="513"/>
                    <a:pt x="499" y="512"/>
                    <a:pt x="500" y="513"/>
                  </a:cubicBezTo>
                  <a:cubicBezTo>
                    <a:pt x="500" y="513"/>
                    <a:pt x="500" y="513"/>
                    <a:pt x="500" y="513"/>
                  </a:cubicBezTo>
                  <a:cubicBezTo>
                    <a:pt x="501" y="513"/>
                    <a:pt x="502" y="514"/>
                    <a:pt x="502" y="515"/>
                  </a:cubicBezTo>
                  <a:cubicBezTo>
                    <a:pt x="502" y="515"/>
                    <a:pt x="502" y="515"/>
                    <a:pt x="502" y="515"/>
                  </a:cubicBezTo>
                  <a:cubicBezTo>
                    <a:pt x="501" y="516"/>
                    <a:pt x="501" y="516"/>
                    <a:pt x="500" y="516"/>
                  </a:cubicBezTo>
                  <a:cubicBezTo>
                    <a:pt x="500" y="516"/>
                    <a:pt x="500" y="516"/>
                    <a:pt x="500" y="516"/>
                  </a:cubicBezTo>
                  <a:cubicBezTo>
                    <a:pt x="499" y="516"/>
                    <a:pt x="499" y="516"/>
                    <a:pt x="499" y="516"/>
                  </a:cubicBezTo>
                  <a:close/>
                  <a:moveTo>
                    <a:pt x="114" y="509"/>
                  </a:moveTo>
                  <a:cubicBezTo>
                    <a:pt x="114" y="508"/>
                    <a:pt x="115" y="507"/>
                    <a:pt x="116" y="506"/>
                  </a:cubicBezTo>
                  <a:cubicBezTo>
                    <a:pt x="116" y="506"/>
                    <a:pt x="116" y="506"/>
                    <a:pt x="116" y="506"/>
                  </a:cubicBezTo>
                  <a:cubicBezTo>
                    <a:pt x="117" y="506"/>
                    <a:pt x="118" y="507"/>
                    <a:pt x="118" y="508"/>
                  </a:cubicBezTo>
                  <a:cubicBezTo>
                    <a:pt x="118" y="508"/>
                    <a:pt x="118" y="508"/>
                    <a:pt x="118" y="508"/>
                  </a:cubicBezTo>
                  <a:cubicBezTo>
                    <a:pt x="118" y="509"/>
                    <a:pt x="118" y="510"/>
                    <a:pt x="117" y="510"/>
                  </a:cubicBezTo>
                  <a:cubicBezTo>
                    <a:pt x="117" y="510"/>
                    <a:pt x="117" y="510"/>
                    <a:pt x="117" y="510"/>
                  </a:cubicBezTo>
                  <a:cubicBezTo>
                    <a:pt x="117" y="510"/>
                    <a:pt x="116" y="510"/>
                    <a:pt x="116" y="510"/>
                  </a:cubicBezTo>
                  <a:cubicBezTo>
                    <a:pt x="116" y="510"/>
                    <a:pt x="116" y="510"/>
                    <a:pt x="116" y="510"/>
                  </a:cubicBezTo>
                  <a:cubicBezTo>
                    <a:pt x="115" y="510"/>
                    <a:pt x="115" y="510"/>
                    <a:pt x="114" y="509"/>
                  </a:cubicBezTo>
                  <a:close/>
                  <a:moveTo>
                    <a:pt x="503" y="505"/>
                  </a:moveTo>
                  <a:cubicBezTo>
                    <a:pt x="502" y="505"/>
                    <a:pt x="502" y="504"/>
                    <a:pt x="502" y="502"/>
                  </a:cubicBezTo>
                  <a:cubicBezTo>
                    <a:pt x="502" y="502"/>
                    <a:pt x="502" y="502"/>
                    <a:pt x="502" y="502"/>
                  </a:cubicBezTo>
                  <a:cubicBezTo>
                    <a:pt x="502" y="501"/>
                    <a:pt x="503" y="501"/>
                    <a:pt x="504" y="501"/>
                  </a:cubicBezTo>
                  <a:cubicBezTo>
                    <a:pt x="504" y="501"/>
                    <a:pt x="504" y="501"/>
                    <a:pt x="504" y="501"/>
                  </a:cubicBezTo>
                  <a:cubicBezTo>
                    <a:pt x="505" y="502"/>
                    <a:pt x="506" y="503"/>
                    <a:pt x="506" y="504"/>
                  </a:cubicBezTo>
                  <a:cubicBezTo>
                    <a:pt x="506" y="504"/>
                    <a:pt x="506" y="504"/>
                    <a:pt x="506" y="504"/>
                  </a:cubicBezTo>
                  <a:cubicBezTo>
                    <a:pt x="505" y="505"/>
                    <a:pt x="505" y="505"/>
                    <a:pt x="504" y="505"/>
                  </a:cubicBezTo>
                  <a:cubicBezTo>
                    <a:pt x="504" y="505"/>
                    <a:pt x="504" y="505"/>
                    <a:pt x="504" y="505"/>
                  </a:cubicBezTo>
                  <a:cubicBezTo>
                    <a:pt x="504" y="505"/>
                    <a:pt x="503" y="505"/>
                    <a:pt x="503" y="505"/>
                  </a:cubicBezTo>
                  <a:close/>
                  <a:moveTo>
                    <a:pt x="110" y="498"/>
                  </a:moveTo>
                  <a:cubicBezTo>
                    <a:pt x="110" y="497"/>
                    <a:pt x="110" y="496"/>
                    <a:pt x="112" y="495"/>
                  </a:cubicBezTo>
                  <a:cubicBezTo>
                    <a:pt x="112" y="495"/>
                    <a:pt x="112" y="495"/>
                    <a:pt x="112" y="495"/>
                  </a:cubicBezTo>
                  <a:cubicBezTo>
                    <a:pt x="113" y="495"/>
                    <a:pt x="114" y="495"/>
                    <a:pt x="114" y="496"/>
                  </a:cubicBezTo>
                  <a:cubicBezTo>
                    <a:pt x="114" y="496"/>
                    <a:pt x="114" y="496"/>
                    <a:pt x="114" y="496"/>
                  </a:cubicBezTo>
                  <a:cubicBezTo>
                    <a:pt x="114" y="497"/>
                    <a:pt x="114" y="499"/>
                    <a:pt x="113" y="499"/>
                  </a:cubicBezTo>
                  <a:cubicBezTo>
                    <a:pt x="113" y="499"/>
                    <a:pt x="113" y="499"/>
                    <a:pt x="113" y="499"/>
                  </a:cubicBezTo>
                  <a:cubicBezTo>
                    <a:pt x="113" y="499"/>
                    <a:pt x="112" y="499"/>
                    <a:pt x="112" y="499"/>
                  </a:cubicBezTo>
                  <a:cubicBezTo>
                    <a:pt x="112" y="499"/>
                    <a:pt x="112" y="499"/>
                    <a:pt x="112" y="499"/>
                  </a:cubicBezTo>
                  <a:cubicBezTo>
                    <a:pt x="111" y="499"/>
                    <a:pt x="111" y="499"/>
                    <a:pt x="110" y="498"/>
                  </a:cubicBezTo>
                  <a:close/>
                  <a:moveTo>
                    <a:pt x="507" y="494"/>
                  </a:moveTo>
                  <a:cubicBezTo>
                    <a:pt x="506" y="493"/>
                    <a:pt x="506" y="492"/>
                    <a:pt x="506" y="491"/>
                  </a:cubicBezTo>
                  <a:cubicBezTo>
                    <a:pt x="506" y="491"/>
                    <a:pt x="506" y="491"/>
                    <a:pt x="506" y="491"/>
                  </a:cubicBezTo>
                  <a:cubicBezTo>
                    <a:pt x="506" y="490"/>
                    <a:pt x="507" y="490"/>
                    <a:pt x="508" y="490"/>
                  </a:cubicBezTo>
                  <a:cubicBezTo>
                    <a:pt x="508" y="490"/>
                    <a:pt x="508" y="490"/>
                    <a:pt x="508" y="490"/>
                  </a:cubicBezTo>
                  <a:cubicBezTo>
                    <a:pt x="510" y="490"/>
                    <a:pt x="510" y="492"/>
                    <a:pt x="510" y="493"/>
                  </a:cubicBezTo>
                  <a:cubicBezTo>
                    <a:pt x="510" y="493"/>
                    <a:pt x="510" y="493"/>
                    <a:pt x="510" y="493"/>
                  </a:cubicBezTo>
                  <a:cubicBezTo>
                    <a:pt x="509" y="493"/>
                    <a:pt x="509" y="494"/>
                    <a:pt x="508" y="494"/>
                  </a:cubicBezTo>
                  <a:cubicBezTo>
                    <a:pt x="508" y="494"/>
                    <a:pt x="508" y="494"/>
                    <a:pt x="508" y="494"/>
                  </a:cubicBezTo>
                  <a:cubicBezTo>
                    <a:pt x="508" y="494"/>
                    <a:pt x="507" y="494"/>
                    <a:pt x="507" y="494"/>
                  </a:cubicBezTo>
                  <a:close/>
                  <a:moveTo>
                    <a:pt x="106" y="486"/>
                  </a:moveTo>
                  <a:cubicBezTo>
                    <a:pt x="106" y="485"/>
                    <a:pt x="106" y="484"/>
                    <a:pt x="107" y="484"/>
                  </a:cubicBezTo>
                  <a:cubicBezTo>
                    <a:pt x="107" y="484"/>
                    <a:pt x="107" y="484"/>
                    <a:pt x="107" y="484"/>
                  </a:cubicBezTo>
                  <a:cubicBezTo>
                    <a:pt x="109" y="484"/>
                    <a:pt x="110" y="484"/>
                    <a:pt x="110" y="485"/>
                  </a:cubicBezTo>
                  <a:cubicBezTo>
                    <a:pt x="110" y="485"/>
                    <a:pt x="110" y="485"/>
                    <a:pt x="110" y="485"/>
                  </a:cubicBezTo>
                  <a:cubicBezTo>
                    <a:pt x="110" y="486"/>
                    <a:pt x="110" y="487"/>
                    <a:pt x="109" y="488"/>
                  </a:cubicBezTo>
                  <a:cubicBezTo>
                    <a:pt x="109" y="488"/>
                    <a:pt x="109" y="488"/>
                    <a:pt x="109" y="488"/>
                  </a:cubicBezTo>
                  <a:cubicBezTo>
                    <a:pt x="109" y="488"/>
                    <a:pt x="108" y="488"/>
                    <a:pt x="108" y="488"/>
                  </a:cubicBezTo>
                  <a:cubicBezTo>
                    <a:pt x="108" y="488"/>
                    <a:pt x="108" y="488"/>
                    <a:pt x="108" y="488"/>
                  </a:cubicBezTo>
                  <a:cubicBezTo>
                    <a:pt x="107" y="488"/>
                    <a:pt x="107" y="487"/>
                    <a:pt x="106" y="486"/>
                  </a:cubicBezTo>
                  <a:close/>
                  <a:moveTo>
                    <a:pt x="511" y="482"/>
                  </a:moveTo>
                  <a:cubicBezTo>
                    <a:pt x="510" y="482"/>
                    <a:pt x="510" y="481"/>
                    <a:pt x="510" y="480"/>
                  </a:cubicBezTo>
                  <a:cubicBezTo>
                    <a:pt x="510" y="480"/>
                    <a:pt x="510" y="480"/>
                    <a:pt x="510" y="480"/>
                  </a:cubicBezTo>
                  <a:cubicBezTo>
                    <a:pt x="510" y="479"/>
                    <a:pt x="512" y="478"/>
                    <a:pt x="513" y="479"/>
                  </a:cubicBezTo>
                  <a:cubicBezTo>
                    <a:pt x="513" y="479"/>
                    <a:pt x="513" y="479"/>
                    <a:pt x="513" y="479"/>
                  </a:cubicBezTo>
                  <a:cubicBezTo>
                    <a:pt x="514" y="479"/>
                    <a:pt x="514" y="480"/>
                    <a:pt x="514" y="481"/>
                  </a:cubicBezTo>
                  <a:cubicBezTo>
                    <a:pt x="514" y="481"/>
                    <a:pt x="514" y="481"/>
                    <a:pt x="514" y="481"/>
                  </a:cubicBezTo>
                  <a:cubicBezTo>
                    <a:pt x="513" y="482"/>
                    <a:pt x="513" y="483"/>
                    <a:pt x="512" y="483"/>
                  </a:cubicBezTo>
                  <a:cubicBezTo>
                    <a:pt x="512" y="483"/>
                    <a:pt x="512" y="483"/>
                    <a:pt x="512" y="483"/>
                  </a:cubicBezTo>
                  <a:cubicBezTo>
                    <a:pt x="512" y="483"/>
                    <a:pt x="511" y="483"/>
                    <a:pt x="511" y="482"/>
                  </a:cubicBezTo>
                  <a:close/>
                  <a:moveTo>
                    <a:pt x="102" y="475"/>
                  </a:moveTo>
                  <a:cubicBezTo>
                    <a:pt x="102" y="474"/>
                    <a:pt x="102" y="473"/>
                    <a:pt x="103" y="473"/>
                  </a:cubicBezTo>
                  <a:cubicBezTo>
                    <a:pt x="103" y="473"/>
                    <a:pt x="103" y="473"/>
                    <a:pt x="103" y="473"/>
                  </a:cubicBezTo>
                  <a:cubicBezTo>
                    <a:pt x="104" y="472"/>
                    <a:pt x="106" y="473"/>
                    <a:pt x="106" y="474"/>
                  </a:cubicBezTo>
                  <a:cubicBezTo>
                    <a:pt x="106" y="474"/>
                    <a:pt x="106" y="474"/>
                    <a:pt x="106" y="474"/>
                  </a:cubicBezTo>
                  <a:cubicBezTo>
                    <a:pt x="106" y="475"/>
                    <a:pt x="106" y="476"/>
                    <a:pt x="105" y="476"/>
                  </a:cubicBezTo>
                  <a:cubicBezTo>
                    <a:pt x="105" y="476"/>
                    <a:pt x="105" y="476"/>
                    <a:pt x="105" y="476"/>
                  </a:cubicBezTo>
                  <a:cubicBezTo>
                    <a:pt x="105" y="476"/>
                    <a:pt x="104" y="476"/>
                    <a:pt x="104" y="476"/>
                  </a:cubicBezTo>
                  <a:cubicBezTo>
                    <a:pt x="104" y="476"/>
                    <a:pt x="104" y="476"/>
                    <a:pt x="104" y="476"/>
                  </a:cubicBezTo>
                  <a:cubicBezTo>
                    <a:pt x="103" y="476"/>
                    <a:pt x="103" y="476"/>
                    <a:pt x="102" y="475"/>
                  </a:cubicBezTo>
                  <a:close/>
                  <a:moveTo>
                    <a:pt x="515" y="471"/>
                  </a:moveTo>
                  <a:cubicBezTo>
                    <a:pt x="514" y="471"/>
                    <a:pt x="514" y="470"/>
                    <a:pt x="514" y="469"/>
                  </a:cubicBezTo>
                  <a:cubicBezTo>
                    <a:pt x="514" y="469"/>
                    <a:pt x="514" y="469"/>
                    <a:pt x="514" y="469"/>
                  </a:cubicBezTo>
                  <a:cubicBezTo>
                    <a:pt x="514" y="468"/>
                    <a:pt x="516" y="467"/>
                    <a:pt x="517" y="467"/>
                  </a:cubicBezTo>
                  <a:cubicBezTo>
                    <a:pt x="517" y="467"/>
                    <a:pt x="517" y="467"/>
                    <a:pt x="517" y="467"/>
                  </a:cubicBezTo>
                  <a:cubicBezTo>
                    <a:pt x="518" y="468"/>
                    <a:pt x="518" y="469"/>
                    <a:pt x="518" y="470"/>
                  </a:cubicBezTo>
                  <a:cubicBezTo>
                    <a:pt x="518" y="470"/>
                    <a:pt x="518" y="470"/>
                    <a:pt x="518" y="470"/>
                  </a:cubicBezTo>
                  <a:cubicBezTo>
                    <a:pt x="518" y="471"/>
                    <a:pt x="517" y="471"/>
                    <a:pt x="516" y="471"/>
                  </a:cubicBezTo>
                  <a:cubicBezTo>
                    <a:pt x="516" y="471"/>
                    <a:pt x="516" y="471"/>
                    <a:pt x="516" y="471"/>
                  </a:cubicBezTo>
                  <a:cubicBezTo>
                    <a:pt x="516" y="471"/>
                    <a:pt x="515" y="471"/>
                    <a:pt x="515" y="471"/>
                  </a:cubicBezTo>
                  <a:close/>
                  <a:moveTo>
                    <a:pt x="98" y="464"/>
                  </a:moveTo>
                  <a:cubicBezTo>
                    <a:pt x="98" y="463"/>
                    <a:pt x="98" y="462"/>
                    <a:pt x="99" y="461"/>
                  </a:cubicBezTo>
                  <a:cubicBezTo>
                    <a:pt x="99" y="461"/>
                    <a:pt x="99" y="461"/>
                    <a:pt x="99" y="461"/>
                  </a:cubicBezTo>
                  <a:cubicBezTo>
                    <a:pt x="100" y="461"/>
                    <a:pt x="102" y="461"/>
                    <a:pt x="102" y="463"/>
                  </a:cubicBezTo>
                  <a:cubicBezTo>
                    <a:pt x="102" y="463"/>
                    <a:pt x="102" y="463"/>
                    <a:pt x="102" y="463"/>
                  </a:cubicBezTo>
                  <a:cubicBezTo>
                    <a:pt x="102" y="464"/>
                    <a:pt x="102" y="465"/>
                    <a:pt x="101" y="465"/>
                  </a:cubicBezTo>
                  <a:cubicBezTo>
                    <a:pt x="101" y="465"/>
                    <a:pt x="101" y="465"/>
                    <a:pt x="101" y="465"/>
                  </a:cubicBezTo>
                  <a:cubicBezTo>
                    <a:pt x="100" y="465"/>
                    <a:pt x="100" y="465"/>
                    <a:pt x="100" y="465"/>
                  </a:cubicBezTo>
                  <a:cubicBezTo>
                    <a:pt x="100" y="465"/>
                    <a:pt x="100" y="465"/>
                    <a:pt x="100" y="465"/>
                  </a:cubicBezTo>
                  <a:cubicBezTo>
                    <a:pt x="99" y="465"/>
                    <a:pt x="98" y="465"/>
                    <a:pt x="98" y="464"/>
                  </a:cubicBezTo>
                  <a:close/>
                  <a:moveTo>
                    <a:pt x="519" y="460"/>
                  </a:moveTo>
                  <a:cubicBezTo>
                    <a:pt x="518" y="459"/>
                    <a:pt x="518" y="458"/>
                    <a:pt x="518" y="457"/>
                  </a:cubicBezTo>
                  <a:cubicBezTo>
                    <a:pt x="518" y="457"/>
                    <a:pt x="518" y="457"/>
                    <a:pt x="518" y="457"/>
                  </a:cubicBezTo>
                  <a:cubicBezTo>
                    <a:pt x="518" y="456"/>
                    <a:pt x="520" y="456"/>
                    <a:pt x="521" y="456"/>
                  </a:cubicBezTo>
                  <a:cubicBezTo>
                    <a:pt x="521" y="456"/>
                    <a:pt x="521" y="456"/>
                    <a:pt x="521" y="456"/>
                  </a:cubicBezTo>
                  <a:cubicBezTo>
                    <a:pt x="522" y="456"/>
                    <a:pt x="522" y="458"/>
                    <a:pt x="522" y="459"/>
                  </a:cubicBezTo>
                  <a:cubicBezTo>
                    <a:pt x="522" y="459"/>
                    <a:pt x="522" y="459"/>
                    <a:pt x="522" y="459"/>
                  </a:cubicBezTo>
                  <a:cubicBezTo>
                    <a:pt x="522" y="459"/>
                    <a:pt x="521" y="460"/>
                    <a:pt x="520" y="460"/>
                  </a:cubicBezTo>
                  <a:cubicBezTo>
                    <a:pt x="520" y="460"/>
                    <a:pt x="520" y="460"/>
                    <a:pt x="520" y="460"/>
                  </a:cubicBezTo>
                  <a:cubicBezTo>
                    <a:pt x="520" y="460"/>
                    <a:pt x="520" y="460"/>
                    <a:pt x="519" y="460"/>
                  </a:cubicBezTo>
                  <a:close/>
                  <a:moveTo>
                    <a:pt x="94" y="453"/>
                  </a:moveTo>
                  <a:cubicBezTo>
                    <a:pt x="94" y="452"/>
                    <a:pt x="94" y="450"/>
                    <a:pt x="95" y="450"/>
                  </a:cubicBezTo>
                  <a:cubicBezTo>
                    <a:pt x="95" y="450"/>
                    <a:pt x="95" y="450"/>
                    <a:pt x="95" y="450"/>
                  </a:cubicBezTo>
                  <a:cubicBezTo>
                    <a:pt x="96" y="450"/>
                    <a:pt x="97" y="450"/>
                    <a:pt x="98" y="451"/>
                  </a:cubicBezTo>
                  <a:cubicBezTo>
                    <a:pt x="98" y="451"/>
                    <a:pt x="98" y="451"/>
                    <a:pt x="98" y="451"/>
                  </a:cubicBezTo>
                  <a:cubicBezTo>
                    <a:pt x="98" y="452"/>
                    <a:pt x="98" y="453"/>
                    <a:pt x="97" y="454"/>
                  </a:cubicBezTo>
                  <a:cubicBezTo>
                    <a:pt x="97" y="454"/>
                    <a:pt x="97" y="454"/>
                    <a:pt x="97" y="454"/>
                  </a:cubicBezTo>
                  <a:cubicBezTo>
                    <a:pt x="96" y="454"/>
                    <a:pt x="96" y="454"/>
                    <a:pt x="96" y="454"/>
                  </a:cubicBezTo>
                  <a:cubicBezTo>
                    <a:pt x="96" y="454"/>
                    <a:pt x="96" y="454"/>
                    <a:pt x="96" y="454"/>
                  </a:cubicBezTo>
                  <a:cubicBezTo>
                    <a:pt x="95" y="454"/>
                    <a:pt x="94" y="453"/>
                    <a:pt x="94" y="453"/>
                  </a:cubicBezTo>
                  <a:close/>
                  <a:moveTo>
                    <a:pt x="523" y="449"/>
                  </a:moveTo>
                  <a:cubicBezTo>
                    <a:pt x="522" y="448"/>
                    <a:pt x="522" y="447"/>
                    <a:pt x="522" y="446"/>
                  </a:cubicBezTo>
                  <a:cubicBezTo>
                    <a:pt x="522" y="446"/>
                    <a:pt x="522" y="446"/>
                    <a:pt x="522" y="446"/>
                  </a:cubicBezTo>
                  <a:cubicBezTo>
                    <a:pt x="523" y="445"/>
                    <a:pt x="524" y="444"/>
                    <a:pt x="525" y="445"/>
                  </a:cubicBezTo>
                  <a:cubicBezTo>
                    <a:pt x="525" y="445"/>
                    <a:pt x="525" y="445"/>
                    <a:pt x="525" y="445"/>
                  </a:cubicBezTo>
                  <a:cubicBezTo>
                    <a:pt x="526" y="445"/>
                    <a:pt x="526" y="446"/>
                    <a:pt x="526" y="447"/>
                  </a:cubicBezTo>
                  <a:cubicBezTo>
                    <a:pt x="526" y="447"/>
                    <a:pt x="526" y="447"/>
                    <a:pt x="526" y="447"/>
                  </a:cubicBezTo>
                  <a:cubicBezTo>
                    <a:pt x="526" y="448"/>
                    <a:pt x="525" y="449"/>
                    <a:pt x="524" y="449"/>
                  </a:cubicBezTo>
                  <a:cubicBezTo>
                    <a:pt x="524" y="449"/>
                    <a:pt x="524" y="449"/>
                    <a:pt x="524" y="449"/>
                  </a:cubicBezTo>
                  <a:cubicBezTo>
                    <a:pt x="524" y="449"/>
                    <a:pt x="524" y="449"/>
                    <a:pt x="523" y="449"/>
                  </a:cubicBezTo>
                  <a:close/>
                  <a:moveTo>
                    <a:pt x="90" y="441"/>
                  </a:moveTo>
                  <a:cubicBezTo>
                    <a:pt x="90" y="440"/>
                    <a:pt x="90" y="439"/>
                    <a:pt x="91" y="439"/>
                  </a:cubicBezTo>
                  <a:cubicBezTo>
                    <a:pt x="91" y="439"/>
                    <a:pt x="91" y="439"/>
                    <a:pt x="91" y="439"/>
                  </a:cubicBezTo>
                  <a:cubicBezTo>
                    <a:pt x="92" y="438"/>
                    <a:pt x="93" y="439"/>
                    <a:pt x="94" y="440"/>
                  </a:cubicBezTo>
                  <a:cubicBezTo>
                    <a:pt x="94" y="440"/>
                    <a:pt x="94" y="440"/>
                    <a:pt x="94" y="440"/>
                  </a:cubicBezTo>
                  <a:cubicBezTo>
                    <a:pt x="94" y="441"/>
                    <a:pt x="94" y="442"/>
                    <a:pt x="93" y="442"/>
                  </a:cubicBezTo>
                  <a:cubicBezTo>
                    <a:pt x="93" y="442"/>
                    <a:pt x="93" y="442"/>
                    <a:pt x="93" y="442"/>
                  </a:cubicBezTo>
                  <a:cubicBezTo>
                    <a:pt x="92" y="443"/>
                    <a:pt x="92" y="443"/>
                    <a:pt x="92" y="443"/>
                  </a:cubicBezTo>
                  <a:cubicBezTo>
                    <a:pt x="92" y="443"/>
                    <a:pt x="92" y="443"/>
                    <a:pt x="92" y="443"/>
                  </a:cubicBezTo>
                  <a:cubicBezTo>
                    <a:pt x="91" y="443"/>
                    <a:pt x="90" y="442"/>
                    <a:pt x="90" y="441"/>
                  </a:cubicBezTo>
                  <a:close/>
                  <a:moveTo>
                    <a:pt x="527" y="437"/>
                  </a:moveTo>
                  <a:cubicBezTo>
                    <a:pt x="526" y="437"/>
                    <a:pt x="526" y="436"/>
                    <a:pt x="526" y="435"/>
                  </a:cubicBezTo>
                  <a:cubicBezTo>
                    <a:pt x="526" y="435"/>
                    <a:pt x="526" y="435"/>
                    <a:pt x="526" y="435"/>
                  </a:cubicBezTo>
                  <a:cubicBezTo>
                    <a:pt x="527" y="434"/>
                    <a:pt x="528" y="433"/>
                    <a:pt x="529" y="434"/>
                  </a:cubicBezTo>
                  <a:cubicBezTo>
                    <a:pt x="529" y="434"/>
                    <a:pt x="529" y="434"/>
                    <a:pt x="529" y="434"/>
                  </a:cubicBezTo>
                  <a:cubicBezTo>
                    <a:pt x="530" y="434"/>
                    <a:pt x="530" y="435"/>
                    <a:pt x="530" y="436"/>
                  </a:cubicBezTo>
                  <a:cubicBezTo>
                    <a:pt x="530" y="436"/>
                    <a:pt x="530" y="436"/>
                    <a:pt x="530" y="436"/>
                  </a:cubicBezTo>
                  <a:cubicBezTo>
                    <a:pt x="530" y="437"/>
                    <a:pt x="529" y="437"/>
                    <a:pt x="528" y="437"/>
                  </a:cubicBezTo>
                  <a:cubicBezTo>
                    <a:pt x="528" y="437"/>
                    <a:pt x="528" y="437"/>
                    <a:pt x="528" y="437"/>
                  </a:cubicBezTo>
                  <a:cubicBezTo>
                    <a:pt x="528" y="437"/>
                    <a:pt x="528" y="437"/>
                    <a:pt x="527" y="437"/>
                  </a:cubicBezTo>
                  <a:close/>
                  <a:moveTo>
                    <a:pt x="86" y="430"/>
                  </a:moveTo>
                  <a:cubicBezTo>
                    <a:pt x="86" y="429"/>
                    <a:pt x="86" y="428"/>
                    <a:pt x="87" y="427"/>
                  </a:cubicBezTo>
                  <a:cubicBezTo>
                    <a:pt x="87" y="427"/>
                    <a:pt x="87" y="427"/>
                    <a:pt x="87" y="427"/>
                  </a:cubicBezTo>
                  <a:cubicBezTo>
                    <a:pt x="88" y="427"/>
                    <a:pt x="89" y="428"/>
                    <a:pt x="90" y="429"/>
                  </a:cubicBezTo>
                  <a:cubicBezTo>
                    <a:pt x="90" y="429"/>
                    <a:pt x="90" y="429"/>
                    <a:pt x="90" y="429"/>
                  </a:cubicBezTo>
                  <a:cubicBezTo>
                    <a:pt x="90" y="430"/>
                    <a:pt x="90" y="431"/>
                    <a:pt x="89" y="431"/>
                  </a:cubicBezTo>
                  <a:cubicBezTo>
                    <a:pt x="89" y="431"/>
                    <a:pt x="89" y="431"/>
                    <a:pt x="89" y="431"/>
                  </a:cubicBezTo>
                  <a:cubicBezTo>
                    <a:pt x="88" y="431"/>
                    <a:pt x="88" y="431"/>
                    <a:pt x="88" y="431"/>
                  </a:cubicBezTo>
                  <a:cubicBezTo>
                    <a:pt x="88" y="431"/>
                    <a:pt x="88" y="431"/>
                    <a:pt x="88" y="431"/>
                  </a:cubicBezTo>
                  <a:cubicBezTo>
                    <a:pt x="87" y="431"/>
                    <a:pt x="86" y="431"/>
                    <a:pt x="86" y="430"/>
                  </a:cubicBezTo>
                  <a:close/>
                  <a:moveTo>
                    <a:pt x="531" y="426"/>
                  </a:moveTo>
                  <a:cubicBezTo>
                    <a:pt x="530" y="426"/>
                    <a:pt x="530" y="424"/>
                    <a:pt x="530" y="423"/>
                  </a:cubicBezTo>
                  <a:cubicBezTo>
                    <a:pt x="530" y="423"/>
                    <a:pt x="530" y="423"/>
                    <a:pt x="530" y="423"/>
                  </a:cubicBezTo>
                  <a:cubicBezTo>
                    <a:pt x="531" y="422"/>
                    <a:pt x="532" y="422"/>
                    <a:pt x="533" y="422"/>
                  </a:cubicBezTo>
                  <a:cubicBezTo>
                    <a:pt x="533" y="422"/>
                    <a:pt x="533" y="422"/>
                    <a:pt x="533" y="422"/>
                  </a:cubicBezTo>
                  <a:cubicBezTo>
                    <a:pt x="534" y="423"/>
                    <a:pt x="534" y="424"/>
                    <a:pt x="534" y="425"/>
                  </a:cubicBezTo>
                  <a:cubicBezTo>
                    <a:pt x="534" y="425"/>
                    <a:pt x="534" y="425"/>
                    <a:pt x="534" y="425"/>
                  </a:cubicBezTo>
                  <a:cubicBezTo>
                    <a:pt x="534" y="426"/>
                    <a:pt x="533" y="426"/>
                    <a:pt x="532" y="426"/>
                  </a:cubicBezTo>
                  <a:cubicBezTo>
                    <a:pt x="532" y="426"/>
                    <a:pt x="532" y="426"/>
                    <a:pt x="532" y="426"/>
                  </a:cubicBezTo>
                  <a:cubicBezTo>
                    <a:pt x="532" y="426"/>
                    <a:pt x="532" y="426"/>
                    <a:pt x="531" y="426"/>
                  </a:cubicBezTo>
                  <a:close/>
                  <a:moveTo>
                    <a:pt x="82" y="419"/>
                  </a:moveTo>
                  <a:cubicBezTo>
                    <a:pt x="82" y="419"/>
                    <a:pt x="82" y="419"/>
                    <a:pt x="82" y="419"/>
                  </a:cubicBezTo>
                  <a:cubicBezTo>
                    <a:pt x="82" y="418"/>
                    <a:pt x="82" y="416"/>
                    <a:pt x="83" y="416"/>
                  </a:cubicBezTo>
                  <a:cubicBezTo>
                    <a:pt x="83" y="416"/>
                    <a:pt x="83" y="416"/>
                    <a:pt x="83" y="416"/>
                  </a:cubicBezTo>
                  <a:cubicBezTo>
                    <a:pt x="84" y="416"/>
                    <a:pt x="85" y="416"/>
                    <a:pt x="86" y="417"/>
                  </a:cubicBezTo>
                  <a:cubicBezTo>
                    <a:pt x="86" y="417"/>
                    <a:pt x="86" y="417"/>
                    <a:pt x="86" y="417"/>
                  </a:cubicBezTo>
                  <a:cubicBezTo>
                    <a:pt x="86" y="418"/>
                    <a:pt x="86" y="420"/>
                    <a:pt x="85" y="420"/>
                  </a:cubicBezTo>
                  <a:cubicBezTo>
                    <a:pt x="85" y="420"/>
                    <a:pt x="85" y="420"/>
                    <a:pt x="85" y="420"/>
                  </a:cubicBezTo>
                  <a:cubicBezTo>
                    <a:pt x="84" y="420"/>
                    <a:pt x="84" y="420"/>
                    <a:pt x="84" y="420"/>
                  </a:cubicBezTo>
                  <a:cubicBezTo>
                    <a:pt x="84" y="420"/>
                    <a:pt x="84" y="420"/>
                    <a:pt x="84" y="420"/>
                  </a:cubicBezTo>
                  <a:cubicBezTo>
                    <a:pt x="83" y="420"/>
                    <a:pt x="82" y="419"/>
                    <a:pt x="82" y="419"/>
                  </a:cubicBezTo>
                  <a:close/>
                  <a:moveTo>
                    <a:pt x="535" y="415"/>
                  </a:moveTo>
                  <a:cubicBezTo>
                    <a:pt x="534" y="414"/>
                    <a:pt x="534" y="413"/>
                    <a:pt x="534" y="412"/>
                  </a:cubicBezTo>
                  <a:cubicBezTo>
                    <a:pt x="534" y="412"/>
                    <a:pt x="534" y="412"/>
                    <a:pt x="534" y="412"/>
                  </a:cubicBezTo>
                  <a:cubicBezTo>
                    <a:pt x="534" y="411"/>
                    <a:pt x="535" y="410"/>
                    <a:pt x="536" y="411"/>
                  </a:cubicBezTo>
                  <a:cubicBezTo>
                    <a:pt x="536" y="411"/>
                    <a:pt x="536" y="411"/>
                    <a:pt x="536" y="411"/>
                  </a:cubicBezTo>
                  <a:cubicBezTo>
                    <a:pt x="538" y="411"/>
                    <a:pt x="538" y="412"/>
                    <a:pt x="538" y="413"/>
                  </a:cubicBezTo>
                  <a:cubicBezTo>
                    <a:pt x="538" y="413"/>
                    <a:pt x="538" y="413"/>
                    <a:pt x="538" y="413"/>
                  </a:cubicBezTo>
                  <a:cubicBezTo>
                    <a:pt x="538" y="414"/>
                    <a:pt x="537" y="415"/>
                    <a:pt x="536" y="415"/>
                  </a:cubicBezTo>
                  <a:cubicBezTo>
                    <a:pt x="536" y="415"/>
                    <a:pt x="536" y="415"/>
                    <a:pt x="536" y="415"/>
                  </a:cubicBezTo>
                  <a:cubicBezTo>
                    <a:pt x="536" y="415"/>
                    <a:pt x="535" y="415"/>
                    <a:pt x="535" y="415"/>
                  </a:cubicBezTo>
                  <a:close/>
                  <a:moveTo>
                    <a:pt x="79" y="407"/>
                  </a:moveTo>
                  <a:cubicBezTo>
                    <a:pt x="79" y="407"/>
                    <a:pt x="79" y="407"/>
                    <a:pt x="79" y="407"/>
                  </a:cubicBezTo>
                  <a:cubicBezTo>
                    <a:pt x="78" y="406"/>
                    <a:pt x="79" y="405"/>
                    <a:pt x="80" y="405"/>
                  </a:cubicBezTo>
                  <a:cubicBezTo>
                    <a:pt x="80" y="405"/>
                    <a:pt x="80" y="405"/>
                    <a:pt x="80" y="405"/>
                  </a:cubicBezTo>
                  <a:cubicBezTo>
                    <a:pt x="81" y="404"/>
                    <a:pt x="82" y="405"/>
                    <a:pt x="82" y="406"/>
                  </a:cubicBezTo>
                  <a:cubicBezTo>
                    <a:pt x="82" y="406"/>
                    <a:pt x="82" y="406"/>
                    <a:pt x="82" y="406"/>
                  </a:cubicBezTo>
                  <a:cubicBezTo>
                    <a:pt x="83" y="407"/>
                    <a:pt x="82" y="408"/>
                    <a:pt x="81" y="408"/>
                  </a:cubicBezTo>
                  <a:cubicBezTo>
                    <a:pt x="81" y="408"/>
                    <a:pt x="81" y="408"/>
                    <a:pt x="81" y="408"/>
                  </a:cubicBezTo>
                  <a:cubicBezTo>
                    <a:pt x="81" y="408"/>
                    <a:pt x="81" y="409"/>
                    <a:pt x="80" y="409"/>
                  </a:cubicBezTo>
                  <a:cubicBezTo>
                    <a:pt x="80" y="409"/>
                    <a:pt x="80" y="409"/>
                    <a:pt x="80" y="409"/>
                  </a:cubicBezTo>
                  <a:cubicBezTo>
                    <a:pt x="80" y="409"/>
                    <a:pt x="79" y="408"/>
                    <a:pt x="79" y="407"/>
                  </a:cubicBezTo>
                  <a:close/>
                  <a:moveTo>
                    <a:pt x="539" y="403"/>
                  </a:moveTo>
                  <a:cubicBezTo>
                    <a:pt x="538" y="403"/>
                    <a:pt x="537" y="402"/>
                    <a:pt x="537" y="401"/>
                  </a:cubicBezTo>
                  <a:cubicBezTo>
                    <a:pt x="537" y="401"/>
                    <a:pt x="537" y="401"/>
                    <a:pt x="537" y="401"/>
                  </a:cubicBezTo>
                  <a:cubicBezTo>
                    <a:pt x="537" y="401"/>
                    <a:pt x="537" y="401"/>
                    <a:pt x="537" y="401"/>
                  </a:cubicBezTo>
                  <a:cubicBezTo>
                    <a:pt x="537" y="401"/>
                    <a:pt x="537" y="401"/>
                    <a:pt x="537" y="401"/>
                  </a:cubicBezTo>
                  <a:cubicBezTo>
                    <a:pt x="537" y="400"/>
                    <a:pt x="538" y="399"/>
                    <a:pt x="540" y="399"/>
                  </a:cubicBezTo>
                  <a:cubicBezTo>
                    <a:pt x="540" y="399"/>
                    <a:pt x="540" y="399"/>
                    <a:pt x="540" y="399"/>
                  </a:cubicBezTo>
                  <a:cubicBezTo>
                    <a:pt x="541" y="399"/>
                    <a:pt x="541" y="401"/>
                    <a:pt x="541" y="402"/>
                  </a:cubicBezTo>
                  <a:cubicBezTo>
                    <a:pt x="541" y="402"/>
                    <a:pt x="541" y="402"/>
                    <a:pt x="541" y="402"/>
                  </a:cubicBezTo>
                  <a:cubicBezTo>
                    <a:pt x="541" y="403"/>
                    <a:pt x="540" y="403"/>
                    <a:pt x="539" y="403"/>
                  </a:cubicBezTo>
                  <a:cubicBezTo>
                    <a:pt x="539" y="403"/>
                    <a:pt x="539" y="403"/>
                    <a:pt x="539" y="403"/>
                  </a:cubicBezTo>
                  <a:cubicBezTo>
                    <a:pt x="539" y="403"/>
                    <a:pt x="539" y="403"/>
                    <a:pt x="539" y="403"/>
                  </a:cubicBezTo>
                  <a:close/>
                  <a:moveTo>
                    <a:pt x="76" y="395"/>
                  </a:moveTo>
                  <a:cubicBezTo>
                    <a:pt x="75" y="394"/>
                    <a:pt x="76" y="393"/>
                    <a:pt x="77" y="393"/>
                  </a:cubicBezTo>
                  <a:cubicBezTo>
                    <a:pt x="77" y="393"/>
                    <a:pt x="77" y="393"/>
                    <a:pt x="77" y="393"/>
                  </a:cubicBezTo>
                  <a:cubicBezTo>
                    <a:pt x="78" y="393"/>
                    <a:pt x="79" y="393"/>
                    <a:pt x="80" y="394"/>
                  </a:cubicBezTo>
                  <a:cubicBezTo>
                    <a:pt x="80" y="394"/>
                    <a:pt x="80" y="394"/>
                    <a:pt x="80" y="394"/>
                  </a:cubicBezTo>
                  <a:cubicBezTo>
                    <a:pt x="80" y="394"/>
                    <a:pt x="80" y="394"/>
                    <a:pt x="80" y="394"/>
                  </a:cubicBezTo>
                  <a:cubicBezTo>
                    <a:pt x="80" y="394"/>
                    <a:pt x="80" y="394"/>
                    <a:pt x="80" y="394"/>
                  </a:cubicBezTo>
                  <a:cubicBezTo>
                    <a:pt x="80" y="396"/>
                    <a:pt x="79" y="397"/>
                    <a:pt x="78" y="397"/>
                  </a:cubicBezTo>
                  <a:cubicBezTo>
                    <a:pt x="78" y="397"/>
                    <a:pt x="78" y="397"/>
                    <a:pt x="78" y="397"/>
                  </a:cubicBezTo>
                  <a:cubicBezTo>
                    <a:pt x="78" y="397"/>
                    <a:pt x="78" y="397"/>
                    <a:pt x="78" y="397"/>
                  </a:cubicBezTo>
                  <a:cubicBezTo>
                    <a:pt x="78" y="397"/>
                    <a:pt x="78" y="397"/>
                    <a:pt x="78" y="397"/>
                  </a:cubicBezTo>
                  <a:cubicBezTo>
                    <a:pt x="77" y="397"/>
                    <a:pt x="76" y="396"/>
                    <a:pt x="76" y="395"/>
                  </a:cubicBezTo>
                  <a:close/>
                  <a:moveTo>
                    <a:pt x="541" y="391"/>
                  </a:moveTo>
                  <a:cubicBezTo>
                    <a:pt x="540" y="391"/>
                    <a:pt x="540" y="390"/>
                    <a:pt x="540" y="389"/>
                  </a:cubicBezTo>
                  <a:cubicBezTo>
                    <a:pt x="540" y="389"/>
                    <a:pt x="540" y="389"/>
                    <a:pt x="540" y="389"/>
                  </a:cubicBezTo>
                  <a:cubicBezTo>
                    <a:pt x="540" y="389"/>
                    <a:pt x="540" y="389"/>
                    <a:pt x="540" y="389"/>
                  </a:cubicBezTo>
                  <a:cubicBezTo>
                    <a:pt x="540" y="389"/>
                    <a:pt x="540" y="389"/>
                    <a:pt x="540" y="389"/>
                  </a:cubicBezTo>
                  <a:cubicBezTo>
                    <a:pt x="540" y="388"/>
                    <a:pt x="541" y="387"/>
                    <a:pt x="542" y="387"/>
                  </a:cubicBezTo>
                  <a:cubicBezTo>
                    <a:pt x="542" y="387"/>
                    <a:pt x="542" y="387"/>
                    <a:pt x="542" y="387"/>
                  </a:cubicBezTo>
                  <a:cubicBezTo>
                    <a:pt x="543" y="388"/>
                    <a:pt x="544" y="389"/>
                    <a:pt x="544" y="390"/>
                  </a:cubicBezTo>
                  <a:cubicBezTo>
                    <a:pt x="544" y="390"/>
                    <a:pt x="544" y="390"/>
                    <a:pt x="544" y="390"/>
                  </a:cubicBezTo>
                  <a:cubicBezTo>
                    <a:pt x="543" y="391"/>
                    <a:pt x="543" y="391"/>
                    <a:pt x="542" y="391"/>
                  </a:cubicBezTo>
                  <a:cubicBezTo>
                    <a:pt x="542" y="391"/>
                    <a:pt x="542" y="391"/>
                    <a:pt x="542" y="391"/>
                  </a:cubicBezTo>
                  <a:cubicBezTo>
                    <a:pt x="542" y="391"/>
                    <a:pt x="541" y="391"/>
                    <a:pt x="541" y="391"/>
                  </a:cubicBezTo>
                  <a:close/>
                  <a:moveTo>
                    <a:pt x="73" y="383"/>
                  </a:moveTo>
                  <a:cubicBezTo>
                    <a:pt x="73" y="383"/>
                    <a:pt x="73" y="383"/>
                    <a:pt x="73" y="383"/>
                  </a:cubicBezTo>
                  <a:cubicBezTo>
                    <a:pt x="73" y="382"/>
                    <a:pt x="74" y="381"/>
                    <a:pt x="75" y="381"/>
                  </a:cubicBezTo>
                  <a:cubicBezTo>
                    <a:pt x="75" y="381"/>
                    <a:pt x="75" y="381"/>
                    <a:pt x="75" y="381"/>
                  </a:cubicBezTo>
                  <a:cubicBezTo>
                    <a:pt x="76" y="381"/>
                    <a:pt x="77" y="382"/>
                    <a:pt x="77" y="383"/>
                  </a:cubicBezTo>
                  <a:cubicBezTo>
                    <a:pt x="77" y="383"/>
                    <a:pt x="77" y="383"/>
                    <a:pt x="77" y="383"/>
                  </a:cubicBezTo>
                  <a:cubicBezTo>
                    <a:pt x="77" y="384"/>
                    <a:pt x="77" y="385"/>
                    <a:pt x="76" y="385"/>
                  </a:cubicBezTo>
                  <a:cubicBezTo>
                    <a:pt x="76" y="385"/>
                    <a:pt x="76" y="385"/>
                    <a:pt x="76" y="385"/>
                  </a:cubicBezTo>
                  <a:cubicBezTo>
                    <a:pt x="76" y="385"/>
                    <a:pt x="75" y="385"/>
                    <a:pt x="75" y="385"/>
                  </a:cubicBezTo>
                  <a:cubicBezTo>
                    <a:pt x="75" y="385"/>
                    <a:pt x="75" y="385"/>
                    <a:pt x="75" y="385"/>
                  </a:cubicBezTo>
                  <a:cubicBezTo>
                    <a:pt x="74" y="385"/>
                    <a:pt x="73" y="384"/>
                    <a:pt x="73" y="383"/>
                  </a:cubicBezTo>
                  <a:close/>
                  <a:moveTo>
                    <a:pt x="543" y="380"/>
                  </a:moveTo>
                  <a:cubicBezTo>
                    <a:pt x="542" y="379"/>
                    <a:pt x="542" y="378"/>
                    <a:pt x="542" y="377"/>
                  </a:cubicBezTo>
                  <a:cubicBezTo>
                    <a:pt x="542" y="377"/>
                    <a:pt x="542" y="377"/>
                    <a:pt x="542" y="377"/>
                  </a:cubicBezTo>
                  <a:cubicBezTo>
                    <a:pt x="542" y="377"/>
                    <a:pt x="542" y="377"/>
                    <a:pt x="542" y="377"/>
                  </a:cubicBezTo>
                  <a:cubicBezTo>
                    <a:pt x="542" y="377"/>
                    <a:pt x="542" y="377"/>
                    <a:pt x="542" y="377"/>
                  </a:cubicBezTo>
                  <a:cubicBezTo>
                    <a:pt x="542" y="376"/>
                    <a:pt x="543" y="375"/>
                    <a:pt x="544" y="376"/>
                  </a:cubicBezTo>
                  <a:cubicBezTo>
                    <a:pt x="544" y="376"/>
                    <a:pt x="544" y="376"/>
                    <a:pt x="544" y="376"/>
                  </a:cubicBezTo>
                  <a:cubicBezTo>
                    <a:pt x="545" y="376"/>
                    <a:pt x="546" y="377"/>
                    <a:pt x="546" y="378"/>
                  </a:cubicBezTo>
                  <a:cubicBezTo>
                    <a:pt x="546" y="378"/>
                    <a:pt x="546" y="378"/>
                    <a:pt x="546" y="378"/>
                  </a:cubicBezTo>
                  <a:cubicBezTo>
                    <a:pt x="546" y="379"/>
                    <a:pt x="545" y="380"/>
                    <a:pt x="544" y="380"/>
                  </a:cubicBezTo>
                  <a:cubicBezTo>
                    <a:pt x="544" y="380"/>
                    <a:pt x="544" y="380"/>
                    <a:pt x="544" y="380"/>
                  </a:cubicBezTo>
                  <a:cubicBezTo>
                    <a:pt x="544" y="380"/>
                    <a:pt x="544" y="380"/>
                    <a:pt x="543" y="380"/>
                  </a:cubicBezTo>
                  <a:close/>
                  <a:moveTo>
                    <a:pt x="72" y="371"/>
                  </a:moveTo>
                  <a:cubicBezTo>
                    <a:pt x="72" y="371"/>
                    <a:pt x="72" y="371"/>
                    <a:pt x="72" y="371"/>
                  </a:cubicBezTo>
                  <a:cubicBezTo>
                    <a:pt x="71" y="370"/>
                    <a:pt x="72" y="369"/>
                    <a:pt x="73" y="369"/>
                  </a:cubicBezTo>
                  <a:cubicBezTo>
                    <a:pt x="73" y="369"/>
                    <a:pt x="73" y="369"/>
                    <a:pt x="73" y="369"/>
                  </a:cubicBezTo>
                  <a:cubicBezTo>
                    <a:pt x="74" y="369"/>
                    <a:pt x="75" y="370"/>
                    <a:pt x="76" y="371"/>
                  </a:cubicBezTo>
                  <a:cubicBezTo>
                    <a:pt x="76" y="371"/>
                    <a:pt x="76" y="371"/>
                    <a:pt x="76" y="371"/>
                  </a:cubicBezTo>
                  <a:cubicBezTo>
                    <a:pt x="76" y="371"/>
                    <a:pt x="76" y="371"/>
                    <a:pt x="76" y="371"/>
                  </a:cubicBezTo>
                  <a:cubicBezTo>
                    <a:pt x="76" y="371"/>
                    <a:pt x="76" y="371"/>
                    <a:pt x="76" y="371"/>
                  </a:cubicBezTo>
                  <a:cubicBezTo>
                    <a:pt x="76" y="372"/>
                    <a:pt x="75" y="373"/>
                    <a:pt x="74" y="373"/>
                  </a:cubicBezTo>
                  <a:cubicBezTo>
                    <a:pt x="74" y="373"/>
                    <a:pt x="74" y="373"/>
                    <a:pt x="74" y="373"/>
                  </a:cubicBezTo>
                  <a:cubicBezTo>
                    <a:pt x="74" y="373"/>
                    <a:pt x="74" y="373"/>
                    <a:pt x="74" y="373"/>
                  </a:cubicBezTo>
                  <a:cubicBezTo>
                    <a:pt x="74" y="373"/>
                    <a:pt x="74" y="373"/>
                    <a:pt x="74" y="373"/>
                  </a:cubicBezTo>
                  <a:cubicBezTo>
                    <a:pt x="73" y="373"/>
                    <a:pt x="72" y="372"/>
                    <a:pt x="72" y="371"/>
                  </a:cubicBezTo>
                  <a:close/>
                  <a:moveTo>
                    <a:pt x="545" y="368"/>
                  </a:moveTo>
                  <a:cubicBezTo>
                    <a:pt x="544" y="368"/>
                    <a:pt x="543" y="367"/>
                    <a:pt x="543" y="365"/>
                  </a:cubicBezTo>
                  <a:cubicBezTo>
                    <a:pt x="543" y="365"/>
                    <a:pt x="543" y="365"/>
                    <a:pt x="543" y="365"/>
                  </a:cubicBezTo>
                  <a:cubicBezTo>
                    <a:pt x="543" y="364"/>
                    <a:pt x="544" y="364"/>
                    <a:pt x="545" y="364"/>
                  </a:cubicBezTo>
                  <a:cubicBezTo>
                    <a:pt x="545" y="364"/>
                    <a:pt x="545" y="364"/>
                    <a:pt x="545" y="364"/>
                  </a:cubicBezTo>
                  <a:cubicBezTo>
                    <a:pt x="546" y="364"/>
                    <a:pt x="547" y="365"/>
                    <a:pt x="547" y="366"/>
                  </a:cubicBezTo>
                  <a:cubicBezTo>
                    <a:pt x="547" y="366"/>
                    <a:pt x="547" y="366"/>
                    <a:pt x="547" y="366"/>
                  </a:cubicBezTo>
                  <a:cubicBezTo>
                    <a:pt x="547" y="367"/>
                    <a:pt x="546" y="368"/>
                    <a:pt x="545" y="368"/>
                  </a:cubicBezTo>
                  <a:cubicBezTo>
                    <a:pt x="545" y="368"/>
                    <a:pt x="545" y="368"/>
                    <a:pt x="545" y="368"/>
                  </a:cubicBezTo>
                  <a:cubicBezTo>
                    <a:pt x="545" y="368"/>
                    <a:pt x="545" y="368"/>
                    <a:pt x="545" y="368"/>
                  </a:cubicBezTo>
                  <a:close/>
                  <a:moveTo>
                    <a:pt x="71" y="359"/>
                  </a:moveTo>
                  <a:cubicBezTo>
                    <a:pt x="70" y="358"/>
                    <a:pt x="71" y="357"/>
                    <a:pt x="72" y="357"/>
                  </a:cubicBezTo>
                  <a:cubicBezTo>
                    <a:pt x="72" y="357"/>
                    <a:pt x="72" y="357"/>
                    <a:pt x="72" y="357"/>
                  </a:cubicBezTo>
                  <a:cubicBezTo>
                    <a:pt x="74" y="357"/>
                    <a:pt x="74" y="358"/>
                    <a:pt x="75" y="359"/>
                  </a:cubicBezTo>
                  <a:cubicBezTo>
                    <a:pt x="75" y="359"/>
                    <a:pt x="75" y="359"/>
                    <a:pt x="75" y="359"/>
                  </a:cubicBezTo>
                  <a:cubicBezTo>
                    <a:pt x="75" y="360"/>
                    <a:pt x="74" y="361"/>
                    <a:pt x="73" y="361"/>
                  </a:cubicBezTo>
                  <a:cubicBezTo>
                    <a:pt x="73" y="361"/>
                    <a:pt x="73" y="361"/>
                    <a:pt x="73" y="361"/>
                  </a:cubicBezTo>
                  <a:cubicBezTo>
                    <a:pt x="73" y="361"/>
                    <a:pt x="73" y="361"/>
                    <a:pt x="73" y="361"/>
                  </a:cubicBezTo>
                  <a:cubicBezTo>
                    <a:pt x="73" y="361"/>
                    <a:pt x="73" y="361"/>
                    <a:pt x="73" y="361"/>
                  </a:cubicBezTo>
                  <a:cubicBezTo>
                    <a:pt x="71" y="361"/>
                    <a:pt x="71" y="360"/>
                    <a:pt x="71" y="359"/>
                  </a:cubicBezTo>
                  <a:close/>
                  <a:moveTo>
                    <a:pt x="546" y="356"/>
                  </a:moveTo>
                  <a:cubicBezTo>
                    <a:pt x="545" y="356"/>
                    <a:pt x="544" y="355"/>
                    <a:pt x="544" y="354"/>
                  </a:cubicBezTo>
                  <a:cubicBezTo>
                    <a:pt x="544" y="354"/>
                    <a:pt x="544" y="354"/>
                    <a:pt x="544" y="354"/>
                  </a:cubicBezTo>
                  <a:cubicBezTo>
                    <a:pt x="544" y="354"/>
                    <a:pt x="544" y="354"/>
                    <a:pt x="544" y="354"/>
                  </a:cubicBezTo>
                  <a:cubicBezTo>
                    <a:pt x="544" y="354"/>
                    <a:pt x="544" y="354"/>
                    <a:pt x="544" y="354"/>
                  </a:cubicBezTo>
                  <a:cubicBezTo>
                    <a:pt x="544" y="353"/>
                    <a:pt x="545" y="352"/>
                    <a:pt x="546" y="352"/>
                  </a:cubicBezTo>
                  <a:cubicBezTo>
                    <a:pt x="546" y="352"/>
                    <a:pt x="546" y="352"/>
                    <a:pt x="546" y="352"/>
                  </a:cubicBezTo>
                  <a:cubicBezTo>
                    <a:pt x="547" y="352"/>
                    <a:pt x="548" y="353"/>
                    <a:pt x="548" y="354"/>
                  </a:cubicBezTo>
                  <a:cubicBezTo>
                    <a:pt x="548" y="354"/>
                    <a:pt x="548" y="354"/>
                    <a:pt x="548" y="354"/>
                  </a:cubicBezTo>
                  <a:cubicBezTo>
                    <a:pt x="548" y="355"/>
                    <a:pt x="547" y="356"/>
                    <a:pt x="546" y="356"/>
                  </a:cubicBezTo>
                  <a:cubicBezTo>
                    <a:pt x="546" y="356"/>
                    <a:pt x="546" y="356"/>
                    <a:pt x="546" y="356"/>
                  </a:cubicBezTo>
                  <a:cubicBezTo>
                    <a:pt x="546" y="356"/>
                    <a:pt x="546" y="356"/>
                    <a:pt x="546" y="356"/>
                  </a:cubicBezTo>
                  <a:close/>
                  <a:moveTo>
                    <a:pt x="70" y="347"/>
                  </a:moveTo>
                  <a:cubicBezTo>
                    <a:pt x="70" y="346"/>
                    <a:pt x="71" y="345"/>
                    <a:pt x="72" y="345"/>
                  </a:cubicBezTo>
                  <a:cubicBezTo>
                    <a:pt x="72" y="345"/>
                    <a:pt x="72" y="345"/>
                    <a:pt x="72" y="345"/>
                  </a:cubicBezTo>
                  <a:cubicBezTo>
                    <a:pt x="73" y="345"/>
                    <a:pt x="74" y="346"/>
                    <a:pt x="74" y="347"/>
                  </a:cubicBezTo>
                  <a:cubicBezTo>
                    <a:pt x="74" y="347"/>
                    <a:pt x="74" y="347"/>
                    <a:pt x="74" y="347"/>
                  </a:cubicBezTo>
                  <a:cubicBezTo>
                    <a:pt x="74" y="348"/>
                    <a:pt x="73" y="349"/>
                    <a:pt x="72" y="349"/>
                  </a:cubicBezTo>
                  <a:cubicBezTo>
                    <a:pt x="72" y="349"/>
                    <a:pt x="72" y="349"/>
                    <a:pt x="72" y="349"/>
                  </a:cubicBezTo>
                  <a:cubicBezTo>
                    <a:pt x="72" y="349"/>
                    <a:pt x="72" y="349"/>
                    <a:pt x="72" y="349"/>
                  </a:cubicBezTo>
                  <a:cubicBezTo>
                    <a:pt x="72" y="349"/>
                    <a:pt x="72" y="349"/>
                    <a:pt x="72" y="349"/>
                  </a:cubicBezTo>
                  <a:cubicBezTo>
                    <a:pt x="71" y="349"/>
                    <a:pt x="70" y="348"/>
                    <a:pt x="70" y="347"/>
                  </a:cubicBezTo>
                  <a:close/>
                  <a:moveTo>
                    <a:pt x="544" y="342"/>
                  </a:moveTo>
                  <a:cubicBezTo>
                    <a:pt x="544" y="342"/>
                    <a:pt x="544" y="342"/>
                    <a:pt x="544" y="342"/>
                  </a:cubicBezTo>
                  <a:cubicBezTo>
                    <a:pt x="544" y="342"/>
                    <a:pt x="544" y="342"/>
                    <a:pt x="544" y="342"/>
                  </a:cubicBezTo>
                  <a:cubicBezTo>
                    <a:pt x="544" y="341"/>
                    <a:pt x="545" y="340"/>
                    <a:pt x="546" y="340"/>
                  </a:cubicBezTo>
                  <a:cubicBezTo>
                    <a:pt x="546" y="340"/>
                    <a:pt x="546" y="340"/>
                    <a:pt x="546" y="340"/>
                  </a:cubicBezTo>
                  <a:cubicBezTo>
                    <a:pt x="547" y="340"/>
                    <a:pt x="548" y="341"/>
                    <a:pt x="548" y="342"/>
                  </a:cubicBezTo>
                  <a:cubicBezTo>
                    <a:pt x="548" y="342"/>
                    <a:pt x="548" y="342"/>
                    <a:pt x="548" y="342"/>
                  </a:cubicBezTo>
                  <a:cubicBezTo>
                    <a:pt x="548" y="343"/>
                    <a:pt x="547" y="344"/>
                    <a:pt x="546" y="344"/>
                  </a:cubicBezTo>
                  <a:cubicBezTo>
                    <a:pt x="546" y="344"/>
                    <a:pt x="546" y="344"/>
                    <a:pt x="546" y="344"/>
                  </a:cubicBezTo>
                  <a:cubicBezTo>
                    <a:pt x="546" y="344"/>
                    <a:pt x="546" y="344"/>
                    <a:pt x="546" y="344"/>
                  </a:cubicBezTo>
                  <a:cubicBezTo>
                    <a:pt x="546" y="344"/>
                    <a:pt x="546" y="344"/>
                    <a:pt x="546" y="344"/>
                  </a:cubicBezTo>
                  <a:cubicBezTo>
                    <a:pt x="545" y="344"/>
                    <a:pt x="544" y="343"/>
                    <a:pt x="544" y="342"/>
                  </a:cubicBezTo>
                  <a:close/>
                  <a:moveTo>
                    <a:pt x="72" y="337"/>
                  </a:moveTo>
                  <a:cubicBezTo>
                    <a:pt x="71" y="337"/>
                    <a:pt x="70" y="336"/>
                    <a:pt x="70" y="335"/>
                  </a:cubicBezTo>
                  <a:cubicBezTo>
                    <a:pt x="70" y="335"/>
                    <a:pt x="70" y="335"/>
                    <a:pt x="70" y="335"/>
                  </a:cubicBezTo>
                  <a:cubicBezTo>
                    <a:pt x="70" y="334"/>
                    <a:pt x="71" y="333"/>
                    <a:pt x="72" y="333"/>
                  </a:cubicBezTo>
                  <a:cubicBezTo>
                    <a:pt x="72" y="333"/>
                    <a:pt x="72" y="333"/>
                    <a:pt x="72" y="333"/>
                  </a:cubicBezTo>
                  <a:cubicBezTo>
                    <a:pt x="73" y="333"/>
                    <a:pt x="74" y="334"/>
                    <a:pt x="74" y="335"/>
                  </a:cubicBezTo>
                  <a:cubicBezTo>
                    <a:pt x="74" y="335"/>
                    <a:pt x="74" y="335"/>
                    <a:pt x="74" y="335"/>
                  </a:cubicBezTo>
                  <a:cubicBezTo>
                    <a:pt x="74" y="336"/>
                    <a:pt x="73" y="337"/>
                    <a:pt x="72" y="337"/>
                  </a:cubicBezTo>
                  <a:cubicBezTo>
                    <a:pt x="72" y="337"/>
                    <a:pt x="72" y="337"/>
                    <a:pt x="72" y="337"/>
                  </a:cubicBezTo>
                  <a:cubicBezTo>
                    <a:pt x="72" y="337"/>
                    <a:pt x="72" y="337"/>
                    <a:pt x="72" y="337"/>
                  </a:cubicBezTo>
                  <a:close/>
                  <a:moveTo>
                    <a:pt x="544" y="330"/>
                  </a:moveTo>
                  <a:cubicBezTo>
                    <a:pt x="544" y="329"/>
                    <a:pt x="544" y="328"/>
                    <a:pt x="545" y="328"/>
                  </a:cubicBezTo>
                  <a:cubicBezTo>
                    <a:pt x="545" y="328"/>
                    <a:pt x="545" y="328"/>
                    <a:pt x="545" y="328"/>
                  </a:cubicBezTo>
                  <a:cubicBezTo>
                    <a:pt x="547" y="328"/>
                    <a:pt x="548" y="328"/>
                    <a:pt x="548" y="330"/>
                  </a:cubicBezTo>
                  <a:cubicBezTo>
                    <a:pt x="548" y="330"/>
                    <a:pt x="548" y="330"/>
                    <a:pt x="548" y="330"/>
                  </a:cubicBezTo>
                  <a:cubicBezTo>
                    <a:pt x="548" y="331"/>
                    <a:pt x="547" y="332"/>
                    <a:pt x="546" y="332"/>
                  </a:cubicBezTo>
                  <a:cubicBezTo>
                    <a:pt x="546" y="332"/>
                    <a:pt x="546" y="332"/>
                    <a:pt x="546" y="332"/>
                  </a:cubicBezTo>
                  <a:cubicBezTo>
                    <a:pt x="546" y="332"/>
                    <a:pt x="546" y="332"/>
                    <a:pt x="546" y="332"/>
                  </a:cubicBezTo>
                  <a:cubicBezTo>
                    <a:pt x="546" y="332"/>
                    <a:pt x="546" y="332"/>
                    <a:pt x="546" y="332"/>
                  </a:cubicBezTo>
                  <a:cubicBezTo>
                    <a:pt x="545" y="332"/>
                    <a:pt x="544" y="331"/>
                    <a:pt x="544" y="330"/>
                  </a:cubicBezTo>
                  <a:close/>
                  <a:moveTo>
                    <a:pt x="73" y="325"/>
                  </a:moveTo>
                  <a:cubicBezTo>
                    <a:pt x="72" y="325"/>
                    <a:pt x="71" y="324"/>
                    <a:pt x="71" y="323"/>
                  </a:cubicBezTo>
                  <a:cubicBezTo>
                    <a:pt x="71" y="323"/>
                    <a:pt x="71" y="323"/>
                    <a:pt x="71" y="323"/>
                  </a:cubicBezTo>
                  <a:cubicBezTo>
                    <a:pt x="71" y="322"/>
                    <a:pt x="72" y="321"/>
                    <a:pt x="73" y="321"/>
                  </a:cubicBezTo>
                  <a:cubicBezTo>
                    <a:pt x="73" y="321"/>
                    <a:pt x="73" y="321"/>
                    <a:pt x="73" y="321"/>
                  </a:cubicBezTo>
                  <a:cubicBezTo>
                    <a:pt x="74" y="321"/>
                    <a:pt x="75" y="322"/>
                    <a:pt x="75" y="323"/>
                  </a:cubicBezTo>
                  <a:cubicBezTo>
                    <a:pt x="75" y="323"/>
                    <a:pt x="75" y="323"/>
                    <a:pt x="75" y="323"/>
                  </a:cubicBezTo>
                  <a:cubicBezTo>
                    <a:pt x="75" y="325"/>
                    <a:pt x="74" y="325"/>
                    <a:pt x="73" y="325"/>
                  </a:cubicBezTo>
                  <a:cubicBezTo>
                    <a:pt x="73" y="325"/>
                    <a:pt x="73" y="325"/>
                    <a:pt x="73" y="325"/>
                  </a:cubicBezTo>
                  <a:cubicBezTo>
                    <a:pt x="73" y="325"/>
                    <a:pt x="73" y="325"/>
                    <a:pt x="73" y="325"/>
                  </a:cubicBezTo>
                  <a:close/>
                  <a:moveTo>
                    <a:pt x="543" y="318"/>
                  </a:moveTo>
                  <a:cubicBezTo>
                    <a:pt x="542" y="317"/>
                    <a:pt x="543" y="316"/>
                    <a:pt x="544" y="316"/>
                  </a:cubicBezTo>
                  <a:cubicBezTo>
                    <a:pt x="544" y="316"/>
                    <a:pt x="544" y="316"/>
                    <a:pt x="544" y="316"/>
                  </a:cubicBezTo>
                  <a:cubicBezTo>
                    <a:pt x="545" y="316"/>
                    <a:pt x="546" y="316"/>
                    <a:pt x="547" y="318"/>
                  </a:cubicBezTo>
                  <a:cubicBezTo>
                    <a:pt x="547" y="318"/>
                    <a:pt x="547" y="318"/>
                    <a:pt x="547" y="318"/>
                  </a:cubicBezTo>
                  <a:cubicBezTo>
                    <a:pt x="547" y="319"/>
                    <a:pt x="546" y="320"/>
                    <a:pt x="545" y="320"/>
                  </a:cubicBezTo>
                  <a:cubicBezTo>
                    <a:pt x="545" y="320"/>
                    <a:pt x="545" y="320"/>
                    <a:pt x="545" y="320"/>
                  </a:cubicBezTo>
                  <a:cubicBezTo>
                    <a:pt x="545" y="320"/>
                    <a:pt x="545" y="320"/>
                    <a:pt x="545" y="320"/>
                  </a:cubicBezTo>
                  <a:cubicBezTo>
                    <a:pt x="545" y="320"/>
                    <a:pt x="545" y="320"/>
                    <a:pt x="545" y="320"/>
                  </a:cubicBezTo>
                  <a:cubicBezTo>
                    <a:pt x="544" y="320"/>
                    <a:pt x="543" y="319"/>
                    <a:pt x="543" y="318"/>
                  </a:cubicBezTo>
                  <a:close/>
                  <a:moveTo>
                    <a:pt x="74" y="313"/>
                  </a:moveTo>
                  <a:cubicBezTo>
                    <a:pt x="73" y="313"/>
                    <a:pt x="72" y="312"/>
                    <a:pt x="72" y="311"/>
                  </a:cubicBezTo>
                  <a:cubicBezTo>
                    <a:pt x="72" y="311"/>
                    <a:pt x="72" y="311"/>
                    <a:pt x="72" y="311"/>
                  </a:cubicBezTo>
                  <a:cubicBezTo>
                    <a:pt x="73" y="310"/>
                    <a:pt x="74" y="309"/>
                    <a:pt x="75" y="309"/>
                  </a:cubicBezTo>
                  <a:cubicBezTo>
                    <a:pt x="75" y="309"/>
                    <a:pt x="75" y="309"/>
                    <a:pt x="75" y="309"/>
                  </a:cubicBezTo>
                  <a:cubicBezTo>
                    <a:pt x="76" y="310"/>
                    <a:pt x="77" y="311"/>
                    <a:pt x="76" y="312"/>
                  </a:cubicBezTo>
                  <a:cubicBezTo>
                    <a:pt x="76" y="312"/>
                    <a:pt x="76" y="312"/>
                    <a:pt x="76" y="312"/>
                  </a:cubicBezTo>
                  <a:cubicBezTo>
                    <a:pt x="76" y="313"/>
                    <a:pt x="75" y="313"/>
                    <a:pt x="74" y="313"/>
                  </a:cubicBezTo>
                  <a:cubicBezTo>
                    <a:pt x="74" y="313"/>
                    <a:pt x="74" y="313"/>
                    <a:pt x="74" y="313"/>
                  </a:cubicBezTo>
                  <a:cubicBezTo>
                    <a:pt x="74" y="313"/>
                    <a:pt x="74" y="313"/>
                    <a:pt x="74" y="313"/>
                  </a:cubicBezTo>
                  <a:close/>
                  <a:moveTo>
                    <a:pt x="541" y="306"/>
                  </a:moveTo>
                  <a:cubicBezTo>
                    <a:pt x="541" y="305"/>
                    <a:pt x="541" y="304"/>
                    <a:pt x="543" y="304"/>
                  </a:cubicBezTo>
                  <a:cubicBezTo>
                    <a:pt x="543" y="304"/>
                    <a:pt x="543" y="304"/>
                    <a:pt x="543" y="304"/>
                  </a:cubicBezTo>
                  <a:cubicBezTo>
                    <a:pt x="544" y="304"/>
                    <a:pt x="545" y="304"/>
                    <a:pt x="545" y="306"/>
                  </a:cubicBezTo>
                  <a:cubicBezTo>
                    <a:pt x="545" y="306"/>
                    <a:pt x="545" y="306"/>
                    <a:pt x="545" y="306"/>
                  </a:cubicBezTo>
                  <a:cubicBezTo>
                    <a:pt x="545" y="307"/>
                    <a:pt x="544" y="308"/>
                    <a:pt x="543" y="308"/>
                  </a:cubicBezTo>
                  <a:cubicBezTo>
                    <a:pt x="543" y="308"/>
                    <a:pt x="543" y="308"/>
                    <a:pt x="543" y="308"/>
                  </a:cubicBezTo>
                  <a:cubicBezTo>
                    <a:pt x="543" y="308"/>
                    <a:pt x="543" y="308"/>
                    <a:pt x="543" y="308"/>
                  </a:cubicBezTo>
                  <a:cubicBezTo>
                    <a:pt x="543" y="308"/>
                    <a:pt x="543" y="308"/>
                    <a:pt x="543" y="308"/>
                  </a:cubicBezTo>
                  <a:cubicBezTo>
                    <a:pt x="542" y="308"/>
                    <a:pt x="541" y="307"/>
                    <a:pt x="541" y="306"/>
                  </a:cubicBezTo>
                  <a:close/>
                  <a:moveTo>
                    <a:pt x="76" y="302"/>
                  </a:moveTo>
                  <a:cubicBezTo>
                    <a:pt x="75" y="301"/>
                    <a:pt x="74" y="300"/>
                    <a:pt x="74" y="299"/>
                  </a:cubicBezTo>
                  <a:cubicBezTo>
                    <a:pt x="74" y="299"/>
                    <a:pt x="74" y="299"/>
                    <a:pt x="74" y="299"/>
                  </a:cubicBezTo>
                  <a:cubicBezTo>
                    <a:pt x="75" y="298"/>
                    <a:pt x="76" y="297"/>
                    <a:pt x="77" y="298"/>
                  </a:cubicBezTo>
                  <a:cubicBezTo>
                    <a:pt x="77" y="298"/>
                    <a:pt x="77" y="298"/>
                    <a:pt x="77" y="298"/>
                  </a:cubicBezTo>
                  <a:cubicBezTo>
                    <a:pt x="78" y="298"/>
                    <a:pt x="79" y="299"/>
                    <a:pt x="78" y="300"/>
                  </a:cubicBezTo>
                  <a:cubicBezTo>
                    <a:pt x="78" y="300"/>
                    <a:pt x="78" y="300"/>
                    <a:pt x="78" y="300"/>
                  </a:cubicBezTo>
                  <a:cubicBezTo>
                    <a:pt x="78" y="301"/>
                    <a:pt x="77" y="302"/>
                    <a:pt x="76" y="302"/>
                  </a:cubicBezTo>
                  <a:cubicBezTo>
                    <a:pt x="76" y="302"/>
                    <a:pt x="76" y="302"/>
                    <a:pt x="76" y="302"/>
                  </a:cubicBezTo>
                  <a:cubicBezTo>
                    <a:pt x="76" y="302"/>
                    <a:pt x="76" y="302"/>
                    <a:pt x="76" y="302"/>
                  </a:cubicBezTo>
                  <a:close/>
                  <a:moveTo>
                    <a:pt x="539" y="294"/>
                  </a:moveTo>
                  <a:cubicBezTo>
                    <a:pt x="539" y="294"/>
                    <a:pt x="539" y="294"/>
                    <a:pt x="539" y="294"/>
                  </a:cubicBezTo>
                  <a:cubicBezTo>
                    <a:pt x="539" y="294"/>
                    <a:pt x="539" y="294"/>
                    <a:pt x="539" y="294"/>
                  </a:cubicBezTo>
                  <a:cubicBezTo>
                    <a:pt x="538" y="293"/>
                    <a:pt x="539" y="292"/>
                    <a:pt x="540" y="292"/>
                  </a:cubicBezTo>
                  <a:cubicBezTo>
                    <a:pt x="540" y="292"/>
                    <a:pt x="540" y="292"/>
                    <a:pt x="540" y="292"/>
                  </a:cubicBezTo>
                  <a:cubicBezTo>
                    <a:pt x="541" y="292"/>
                    <a:pt x="542" y="293"/>
                    <a:pt x="543" y="294"/>
                  </a:cubicBezTo>
                  <a:cubicBezTo>
                    <a:pt x="543" y="294"/>
                    <a:pt x="543" y="294"/>
                    <a:pt x="543" y="294"/>
                  </a:cubicBezTo>
                  <a:cubicBezTo>
                    <a:pt x="543" y="295"/>
                    <a:pt x="542" y="296"/>
                    <a:pt x="541" y="296"/>
                  </a:cubicBezTo>
                  <a:cubicBezTo>
                    <a:pt x="541" y="296"/>
                    <a:pt x="541" y="296"/>
                    <a:pt x="541" y="296"/>
                  </a:cubicBezTo>
                  <a:cubicBezTo>
                    <a:pt x="541" y="296"/>
                    <a:pt x="541" y="296"/>
                    <a:pt x="541" y="296"/>
                  </a:cubicBezTo>
                  <a:cubicBezTo>
                    <a:pt x="541" y="296"/>
                    <a:pt x="541" y="296"/>
                    <a:pt x="541" y="296"/>
                  </a:cubicBezTo>
                  <a:cubicBezTo>
                    <a:pt x="540" y="296"/>
                    <a:pt x="539" y="295"/>
                    <a:pt x="539" y="294"/>
                  </a:cubicBezTo>
                  <a:close/>
                  <a:moveTo>
                    <a:pt x="79" y="290"/>
                  </a:moveTo>
                  <a:cubicBezTo>
                    <a:pt x="77" y="290"/>
                    <a:pt x="77" y="288"/>
                    <a:pt x="77" y="287"/>
                  </a:cubicBezTo>
                  <a:cubicBezTo>
                    <a:pt x="77" y="287"/>
                    <a:pt x="77" y="287"/>
                    <a:pt x="77" y="287"/>
                  </a:cubicBezTo>
                  <a:cubicBezTo>
                    <a:pt x="77" y="286"/>
                    <a:pt x="78" y="286"/>
                    <a:pt x="80" y="286"/>
                  </a:cubicBezTo>
                  <a:cubicBezTo>
                    <a:pt x="80" y="286"/>
                    <a:pt x="80" y="286"/>
                    <a:pt x="80" y="286"/>
                  </a:cubicBezTo>
                  <a:cubicBezTo>
                    <a:pt x="81" y="286"/>
                    <a:pt x="81" y="287"/>
                    <a:pt x="81" y="288"/>
                  </a:cubicBezTo>
                  <a:cubicBezTo>
                    <a:pt x="81" y="288"/>
                    <a:pt x="81" y="288"/>
                    <a:pt x="81" y="288"/>
                  </a:cubicBezTo>
                  <a:cubicBezTo>
                    <a:pt x="81" y="288"/>
                    <a:pt x="81" y="288"/>
                    <a:pt x="81" y="288"/>
                  </a:cubicBezTo>
                  <a:cubicBezTo>
                    <a:pt x="81" y="288"/>
                    <a:pt x="81" y="288"/>
                    <a:pt x="81" y="288"/>
                  </a:cubicBezTo>
                  <a:cubicBezTo>
                    <a:pt x="81" y="289"/>
                    <a:pt x="80" y="290"/>
                    <a:pt x="79" y="290"/>
                  </a:cubicBezTo>
                  <a:cubicBezTo>
                    <a:pt x="79" y="290"/>
                    <a:pt x="79" y="290"/>
                    <a:pt x="79" y="290"/>
                  </a:cubicBezTo>
                  <a:cubicBezTo>
                    <a:pt x="79" y="290"/>
                    <a:pt x="79" y="290"/>
                    <a:pt x="79" y="290"/>
                  </a:cubicBezTo>
                  <a:close/>
                  <a:moveTo>
                    <a:pt x="536" y="283"/>
                  </a:moveTo>
                  <a:cubicBezTo>
                    <a:pt x="536" y="283"/>
                    <a:pt x="536" y="283"/>
                    <a:pt x="536" y="283"/>
                  </a:cubicBezTo>
                  <a:cubicBezTo>
                    <a:pt x="536" y="283"/>
                    <a:pt x="536" y="283"/>
                    <a:pt x="536" y="283"/>
                  </a:cubicBezTo>
                  <a:cubicBezTo>
                    <a:pt x="535" y="282"/>
                    <a:pt x="536" y="281"/>
                    <a:pt x="537" y="280"/>
                  </a:cubicBezTo>
                  <a:cubicBezTo>
                    <a:pt x="537" y="280"/>
                    <a:pt x="537" y="280"/>
                    <a:pt x="537" y="280"/>
                  </a:cubicBezTo>
                  <a:cubicBezTo>
                    <a:pt x="538" y="280"/>
                    <a:pt x="539" y="281"/>
                    <a:pt x="540" y="282"/>
                  </a:cubicBezTo>
                  <a:cubicBezTo>
                    <a:pt x="540" y="282"/>
                    <a:pt x="540" y="282"/>
                    <a:pt x="540" y="282"/>
                  </a:cubicBezTo>
                  <a:cubicBezTo>
                    <a:pt x="540" y="283"/>
                    <a:pt x="539" y="284"/>
                    <a:pt x="538" y="284"/>
                  </a:cubicBezTo>
                  <a:cubicBezTo>
                    <a:pt x="538" y="284"/>
                    <a:pt x="538" y="284"/>
                    <a:pt x="538" y="284"/>
                  </a:cubicBezTo>
                  <a:cubicBezTo>
                    <a:pt x="538" y="284"/>
                    <a:pt x="538" y="284"/>
                    <a:pt x="538" y="284"/>
                  </a:cubicBezTo>
                  <a:cubicBezTo>
                    <a:pt x="538" y="284"/>
                    <a:pt x="538" y="284"/>
                    <a:pt x="538" y="284"/>
                  </a:cubicBezTo>
                  <a:cubicBezTo>
                    <a:pt x="537" y="284"/>
                    <a:pt x="536" y="284"/>
                    <a:pt x="536" y="283"/>
                  </a:cubicBezTo>
                  <a:close/>
                  <a:moveTo>
                    <a:pt x="82" y="278"/>
                  </a:moveTo>
                  <a:cubicBezTo>
                    <a:pt x="81" y="278"/>
                    <a:pt x="80" y="277"/>
                    <a:pt x="80" y="276"/>
                  </a:cubicBezTo>
                  <a:cubicBezTo>
                    <a:pt x="80" y="276"/>
                    <a:pt x="80" y="276"/>
                    <a:pt x="80" y="276"/>
                  </a:cubicBezTo>
                  <a:cubicBezTo>
                    <a:pt x="81" y="275"/>
                    <a:pt x="82" y="274"/>
                    <a:pt x="83" y="274"/>
                  </a:cubicBezTo>
                  <a:cubicBezTo>
                    <a:pt x="83" y="274"/>
                    <a:pt x="83" y="274"/>
                    <a:pt x="83" y="274"/>
                  </a:cubicBezTo>
                  <a:cubicBezTo>
                    <a:pt x="84" y="275"/>
                    <a:pt x="84" y="276"/>
                    <a:pt x="84" y="277"/>
                  </a:cubicBezTo>
                  <a:cubicBezTo>
                    <a:pt x="84" y="277"/>
                    <a:pt x="84" y="277"/>
                    <a:pt x="84" y="277"/>
                  </a:cubicBezTo>
                  <a:cubicBezTo>
                    <a:pt x="84" y="278"/>
                    <a:pt x="83" y="278"/>
                    <a:pt x="82" y="278"/>
                  </a:cubicBezTo>
                  <a:cubicBezTo>
                    <a:pt x="82" y="278"/>
                    <a:pt x="82" y="278"/>
                    <a:pt x="82" y="278"/>
                  </a:cubicBezTo>
                  <a:cubicBezTo>
                    <a:pt x="82" y="278"/>
                    <a:pt x="82" y="278"/>
                    <a:pt x="82" y="278"/>
                  </a:cubicBezTo>
                  <a:close/>
                  <a:moveTo>
                    <a:pt x="532" y="272"/>
                  </a:moveTo>
                  <a:cubicBezTo>
                    <a:pt x="532" y="270"/>
                    <a:pt x="533" y="269"/>
                    <a:pt x="534" y="269"/>
                  </a:cubicBezTo>
                  <a:cubicBezTo>
                    <a:pt x="534" y="269"/>
                    <a:pt x="534" y="269"/>
                    <a:pt x="534" y="269"/>
                  </a:cubicBezTo>
                  <a:cubicBezTo>
                    <a:pt x="535" y="269"/>
                    <a:pt x="536" y="269"/>
                    <a:pt x="536" y="270"/>
                  </a:cubicBezTo>
                  <a:cubicBezTo>
                    <a:pt x="536" y="270"/>
                    <a:pt x="536" y="270"/>
                    <a:pt x="536" y="270"/>
                  </a:cubicBezTo>
                  <a:cubicBezTo>
                    <a:pt x="536" y="271"/>
                    <a:pt x="536" y="272"/>
                    <a:pt x="535" y="273"/>
                  </a:cubicBezTo>
                  <a:cubicBezTo>
                    <a:pt x="535" y="273"/>
                    <a:pt x="535" y="273"/>
                    <a:pt x="535" y="273"/>
                  </a:cubicBezTo>
                  <a:cubicBezTo>
                    <a:pt x="535" y="273"/>
                    <a:pt x="534" y="273"/>
                    <a:pt x="534" y="273"/>
                  </a:cubicBezTo>
                  <a:cubicBezTo>
                    <a:pt x="534" y="273"/>
                    <a:pt x="534" y="273"/>
                    <a:pt x="534" y="273"/>
                  </a:cubicBezTo>
                  <a:cubicBezTo>
                    <a:pt x="533" y="273"/>
                    <a:pt x="533" y="272"/>
                    <a:pt x="532" y="272"/>
                  </a:cubicBezTo>
                  <a:close/>
                  <a:moveTo>
                    <a:pt x="85" y="267"/>
                  </a:moveTo>
                  <a:cubicBezTo>
                    <a:pt x="84" y="266"/>
                    <a:pt x="84" y="265"/>
                    <a:pt x="84" y="264"/>
                  </a:cubicBezTo>
                  <a:cubicBezTo>
                    <a:pt x="84" y="264"/>
                    <a:pt x="84" y="264"/>
                    <a:pt x="84" y="264"/>
                  </a:cubicBezTo>
                  <a:cubicBezTo>
                    <a:pt x="84" y="263"/>
                    <a:pt x="86" y="263"/>
                    <a:pt x="87" y="263"/>
                  </a:cubicBezTo>
                  <a:cubicBezTo>
                    <a:pt x="87" y="263"/>
                    <a:pt x="87" y="263"/>
                    <a:pt x="87" y="263"/>
                  </a:cubicBezTo>
                  <a:cubicBezTo>
                    <a:pt x="88" y="263"/>
                    <a:pt x="88" y="265"/>
                    <a:pt x="88" y="266"/>
                  </a:cubicBezTo>
                  <a:cubicBezTo>
                    <a:pt x="88" y="266"/>
                    <a:pt x="88" y="266"/>
                    <a:pt x="88" y="266"/>
                  </a:cubicBezTo>
                  <a:cubicBezTo>
                    <a:pt x="88" y="266"/>
                    <a:pt x="87" y="267"/>
                    <a:pt x="86" y="267"/>
                  </a:cubicBezTo>
                  <a:cubicBezTo>
                    <a:pt x="86" y="267"/>
                    <a:pt x="86" y="267"/>
                    <a:pt x="86" y="267"/>
                  </a:cubicBezTo>
                  <a:cubicBezTo>
                    <a:pt x="86" y="267"/>
                    <a:pt x="86" y="267"/>
                    <a:pt x="85" y="267"/>
                  </a:cubicBezTo>
                  <a:close/>
                  <a:moveTo>
                    <a:pt x="528" y="260"/>
                  </a:moveTo>
                  <a:cubicBezTo>
                    <a:pt x="528" y="259"/>
                    <a:pt x="528" y="258"/>
                    <a:pt x="529" y="258"/>
                  </a:cubicBezTo>
                  <a:cubicBezTo>
                    <a:pt x="529" y="258"/>
                    <a:pt x="529" y="258"/>
                    <a:pt x="529" y="258"/>
                  </a:cubicBezTo>
                  <a:cubicBezTo>
                    <a:pt x="530" y="257"/>
                    <a:pt x="532" y="258"/>
                    <a:pt x="532" y="259"/>
                  </a:cubicBezTo>
                  <a:cubicBezTo>
                    <a:pt x="532" y="259"/>
                    <a:pt x="532" y="259"/>
                    <a:pt x="532" y="259"/>
                  </a:cubicBezTo>
                  <a:cubicBezTo>
                    <a:pt x="532" y="260"/>
                    <a:pt x="532" y="261"/>
                    <a:pt x="531" y="261"/>
                  </a:cubicBezTo>
                  <a:cubicBezTo>
                    <a:pt x="531" y="261"/>
                    <a:pt x="531" y="261"/>
                    <a:pt x="531" y="261"/>
                  </a:cubicBezTo>
                  <a:cubicBezTo>
                    <a:pt x="531" y="262"/>
                    <a:pt x="530" y="262"/>
                    <a:pt x="530" y="262"/>
                  </a:cubicBezTo>
                  <a:cubicBezTo>
                    <a:pt x="530" y="262"/>
                    <a:pt x="530" y="262"/>
                    <a:pt x="530" y="262"/>
                  </a:cubicBezTo>
                  <a:cubicBezTo>
                    <a:pt x="529" y="262"/>
                    <a:pt x="529" y="261"/>
                    <a:pt x="528" y="260"/>
                  </a:cubicBezTo>
                  <a:close/>
                  <a:moveTo>
                    <a:pt x="90" y="256"/>
                  </a:moveTo>
                  <a:cubicBezTo>
                    <a:pt x="89" y="255"/>
                    <a:pt x="88" y="254"/>
                    <a:pt x="88" y="253"/>
                  </a:cubicBezTo>
                  <a:cubicBezTo>
                    <a:pt x="88" y="253"/>
                    <a:pt x="88" y="253"/>
                    <a:pt x="88" y="253"/>
                  </a:cubicBezTo>
                  <a:cubicBezTo>
                    <a:pt x="89" y="252"/>
                    <a:pt x="90" y="252"/>
                    <a:pt x="91" y="252"/>
                  </a:cubicBezTo>
                  <a:cubicBezTo>
                    <a:pt x="91" y="252"/>
                    <a:pt x="91" y="252"/>
                    <a:pt x="91" y="252"/>
                  </a:cubicBezTo>
                  <a:cubicBezTo>
                    <a:pt x="92" y="252"/>
                    <a:pt x="93" y="254"/>
                    <a:pt x="92" y="255"/>
                  </a:cubicBezTo>
                  <a:cubicBezTo>
                    <a:pt x="92" y="255"/>
                    <a:pt x="92" y="255"/>
                    <a:pt x="92" y="255"/>
                  </a:cubicBezTo>
                  <a:cubicBezTo>
                    <a:pt x="92" y="255"/>
                    <a:pt x="91" y="256"/>
                    <a:pt x="90" y="256"/>
                  </a:cubicBezTo>
                  <a:cubicBezTo>
                    <a:pt x="90" y="256"/>
                    <a:pt x="90" y="256"/>
                    <a:pt x="90" y="256"/>
                  </a:cubicBezTo>
                  <a:cubicBezTo>
                    <a:pt x="90" y="256"/>
                    <a:pt x="90" y="256"/>
                    <a:pt x="90" y="256"/>
                  </a:cubicBezTo>
                  <a:close/>
                  <a:moveTo>
                    <a:pt x="524" y="249"/>
                  </a:moveTo>
                  <a:cubicBezTo>
                    <a:pt x="523" y="248"/>
                    <a:pt x="524" y="247"/>
                    <a:pt x="525" y="247"/>
                  </a:cubicBezTo>
                  <a:cubicBezTo>
                    <a:pt x="525" y="247"/>
                    <a:pt x="525" y="247"/>
                    <a:pt x="525" y="247"/>
                  </a:cubicBezTo>
                  <a:cubicBezTo>
                    <a:pt x="526" y="246"/>
                    <a:pt x="527" y="247"/>
                    <a:pt x="527" y="248"/>
                  </a:cubicBezTo>
                  <a:cubicBezTo>
                    <a:pt x="527" y="248"/>
                    <a:pt x="527" y="248"/>
                    <a:pt x="527" y="248"/>
                  </a:cubicBezTo>
                  <a:cubicBezTo>
                    <a:pt x="528" y="249"/>
                    <a:pt x="527" y="250"/>
                    <a:pt x="526" y="250"/>
                  </a:cubicBezTo>
                  <a:cubicBezTo>
                    <a:pt x="526" y="250"/>
                    <a:pt x="526" y="250"/>
                    <a:pt x="526" y="250"/>
                  </a:cubicBezTo>
                  <a:cubicBezTo>
                    <a:pt x="526" y="250"/>
                    <a:pt x="526" y="251"/>
                    <a:pt x="526" y="251"/>
                  </a:cubicBezTo>
                  <a:cubicBezTo>
                    <a:pt x="526" y="251"/>
                    <a:pt x="526" y="251"/>
                    <a:pt x="526" y="251"/>
                  </a:cubicBezTo>
                  <a:cubicBezTo>
                    <a:pt x="525" y="251"/>
                    <a:pt x="524" y="250"/>
                    <a:pt x="524" y="249"/>
                  </a:cubicBezTo>
                  <a:close/>
                  <a:moveTo>
                    <a:pt x="94" y="245"/>
                  </a:moveTo>
                  <a:cubicBezTo>
                    <a:pt x="93" y="244"/>
                    <a:pt x="93" y="243"/>
                    <a:pt x="93" y="242"/>
                  </a:cubicBezTo>
                  <a:cubicBezTo>
                    <a:pt x="93" y="242"/>
                    <a:pt x="93" y="242"/>
                    <a:pt x="93" y="242"/>
                  </a:cubicBezTo>
                  <a:cubicBezTo>
                    <a:pt x="94" y="241"/>
                    <a:pt x="95" y="241"/>
                    <a:pt x="96" y="241"/>
                  </a:cubicBezTo>
                  <a:cubicBezTo>
                    <a:pt x="96" y="241"/>
                    <a:pt x="96" y="241"/>
                    <a:pt x="96" y="241"/>
                  </a:cubicBezTo>
                  <a:cubicBezTo>
                    <a:pt x="97" y="242"/>
                    <a:pt x="98" y="243"/>
                    <a:pt x="97" y="244"/>
                  </a:cubicBezTo>
                  <a:cubicBezTo>
                    <a:pt x="97" y="244"/>
                    <a:pt x="97" y="244"/>
                    <a:pt x="97" y="244"/>
                  </a:cubicBezTo>
                  <a:cubicBezTo>
                    <a:pt x="97" y="244"/>
                    <a:pt x="97" y="244"/>
                    <a:pt x="97" y="244"/>
                  </a:cubicBezTo>
                  <a:cubicBezTo>
                    <a:pt x="97" y="244"/>
                    <a:pt x="97" y="244"/>
                    <a:pt x="97" y="244"/>
                  </a:cubicBezTo>
                  <a:cubicBezTo>
                    <a:pt x="97" y="244"/>
                    <a:pt x="96" y="245"/>
                    <a:pt x="95" y="245"/>
                  </a:cubicBezTo>
                  <a:cubicBezTo>
                    <a:pt x="95" y="245"/>
                    <a:pt x="95" y="245"/>
                    <a:pt x="95" y="245"/>
                  </a:cubicBezTo>
                  <a:cubicBezTo>
                    <a:pt x="95" y="245"/>
                    <a:pt x="95" y="245"/>
                    <a:pt x="94" y="245"/>
                  </a:cubicBezTo>
                  <a:close/>
                  <a:moveTo>
                    <a:pt x="519" y="239"/>
                  </a:moveTo>
                  <a:cubicBezTo>
                    <a:pt x="518" y="238"/>
                    <a:pt x="518" y="236"/>
                    <a:pt x="519" y="236"/>
                  </a:cubicBezTo>
                  <a:cubicBezTo>
                    <a:pt x="519" y="236"/>
                    <a:pt x="519" y="236"/>
                    <a:pt x="519" y="236"/>
                  </a:cubicBezTo>
                  <a:cubicBezTo>
                    <a:pt x="520" y="235"/>
                    <a:pt x="522" y="236"/>
                    <a:pt x="522" y="237"/>
                  </a:cubicBezTo>
                  <a:cubicBezTo>
                    <a:pt x="522" y="237"/>
                    <a:pt x="522" y="237"/>
                    <a:pt x="522" y="237"/>
                  </a:cubicBezTo>
                  <a:cubicBezTo>
                    <a:pt x="523" y="238"/>
                    <a:pt x="522" y="239"/>
                    <a:pt x="521" y="239"/>
                  </a:cubicBezTo>
                  <a:cubicBezTo>
                    <a:pt x="521" y="239"/>
                    <a:pt x="521" y="239"/>
                    <a:pt x="521" y="239"/>
                  </a:cubicBezTo>
                  <a:cubicBezTo>
                    <a:pt x="521" y="240"/>
                    <a:pt x="521" y="240"/>
                    <a:pt x="520" y="240"/>
                  </a:cubicBezTo>
                  <a:cubicBezTo>
                    <a:pt x="520" y="240"/>
                    <a:pt x="520" y="240"/>
                    <a:pt x="520" y="240"/>
                  </a:cubicBezTo>
                  <a:cubicBezTo>
                    <a:pt x="520" y="240"/>
                    <a:pt x="519" y="239"/>
                    <a:pt x="519" y="239"/>
                  </a:cubicBezTo>
                  <a:close/>
                  <a:moveTo>
                    <a:pt x="100" y="234"/>
                  </a:moveTo>
                  <a:cubicBezTo>
                    <a:pt x="99" y="233"/>
                    <a:pt x="98" y="232"/>
                    <a:pt x="99" y="231"/>
                  </a:cubicBezTo>
                  <a:cubicBezTo>
                    <a:pt x="99" y="231"/>
                    <a:pt x="99" y="231"/>
                    <a:pt x="99" y="231"/>
                  </a:cubicBezTo>
                  <a:cubicBezTo>
                    <a:pt x="99" y="230"/>
                    <a:pt x="101" y="230"/>
                    <a:pt x="102" y="230"/>
                  </a:cubicBezTo>
                  <a:cubicBezTo>
                    <a:pt x="102" y="230"/>
                    <a:pt x="102" y="230"/>
                    <a:pt x="102" y="230"/>
                  </a:cubicBezTo>
                  <a:cubicBezTo>
                    <a:pt x="103" y="231"/>
                    <a:pt x="103" y="232"/>
                    <a:pt x="102" y="233"/>
                  </a:cubicBezTo>
                  <a:cubicBezTo>
                    <a:pt x="102" y="233"/>
                    <a:pt x="102" y="233"/>
                    <a:pt x="102" y="233"/>
                  </a:cubicBezTo>
                  <a:cubicBezTo>
                    <a:pt x="102" y="233"/>
                    <a:pt x="102" y="233"/>
                    <a:pt x="102" y="233"/>
                  </a:cubicBezTo>
                  <a:cubicBezTo>
                    <a:pt x="102" y="233"/>
                    <a:pt x="102" y="233"/>
                    <a:pt x="102" y="233"/>
                  </a:cubicBezTo>
                  <a:cubicBezTo>
                    <a:pt x="102" y="234"/>
                    <a:pt x="101" y="234"/>
                    <a:pt x="101" y="234"/>
                  </a:cubicBezTo>
                  <a:cubicBezTo>
                    <a:pt x="101" y="234"/>
                    <a:pt x="101" y="234"/>
                    <a:pt x="101" y="234"/>
                  </a:cubicBezTo>
                  <a:cubicBezTo>
                    <a:pt x="100" y="234"/>
                    <a:pt x="100" y="234"/>
                    <a:pt x="100" y="234"/>
                  </a:cubicBezTo>
                  <a:close/>
                  <a:moveTo>
                    <a:pt x="513" y="228"/>
                  </a:moveTo>
                  <a:cubicBezTo>
                    <a:pt x="512" y="227"/>
                    <a:pt x="513" y="226"/>
                    <a:pt x="514" y="225"/>
                  </a:cubicBezTo>
                  <a:cubicBezTo>
                    <a:pt x="514" y="225"/>
                    <a:pt x="514" y="225"/>
                    <a:pt x="514" y="225"/>
                  </a:cubicBezTo>
                  <a:cubicBezTo>
                    <a:pt x="515" y="225"/>
                    <a:pt x="516" y="225"/>
                    <a:pt x="516" y="226"/>
                  </a:cubicBezTo>
                  <a:cubicBezTo>
                    <a:pt x="516" y="226"/>
                    <a:pt x="516" y="226"/>
                    <a:pt x="516" y="226"/>
                  </a:cubicBezTo>
                  <a:cubicBezTo>
                    <a:pt x="517" y="227"/>
                    <a:pt x="517" y="228"/>
                    <a:pt x="516" y="229"/>
                  </a:cubicBezTo>
                  <a:cubicBezTo>
                    <a:pt x="516" y="229"/>
                    <a:pt x="516" y="229"/>
                    <a:pt x="516" y="229"/>
                  </a:cubicBezTo>
                  <a:cubicBezTo>
                    <a:pt x="515" y="229"/>
                    <a:pt x="515" y="229"/>
                    <a:pt x="515" y="229"/>
                  </a:cubicBezTo>
                  <a:cubicBezTo>
                    <a:pt x="515" y="229"/>
                    <a:pt x="515" y="229"/>
                    <a:pt x="515" y="229"/>
                  </a:cubicBezTo>
                  <a:cubicBezTo>
                    <a:pt x="514" y="229"/>
                    <a:pt x="513" y="229"/>
                    <a:pt x="513" y="228"/>
                  </a:cubicBezTo>
                  <a:close/>
                  <a:moveTo>
                    <a:pt x="106" y="224"/>
                  </a:moveTo>
                  <a:cubicBezTo>
                    <a:pt x="105" y="223"/>
                    <a:pt x="104" y="222"/>
                    <a:pt x="105" y="221"/>
                  </a:cubicBezTo>
                  <a:cubicBezTo>
                    <a:pt x="105" y="221"/>
                    <a:pt x="105" y="221"/>
                    <a:pt x="105" y="221"/>
                  </a:cubicBezTo>
                  <a:cubicBezTo>
                    <a:pt x="106" y="220"/>
                    <a:pt x="107" y="220"/>
                    <a:pt x="108" y="220"/>
                  </a:cubicBezTo>
                  <a:cubicBezTo>
                    <a:pt x="108" y="220"/>
                    <a:pt x="108" y="220"/>
                    <a:pt x="108" y="220"/>
                  </a:cubicBezTo>
                  <a:cubicBezTo>
                    <a:pt x="109" y="221"/>
                    <a:pt x="109" y="222"/>
                    <a:pt x="108" y="223"/>
                  </a:cubicBezTo>
                  <a:cubicBezTo>
                    <a:pt x="108" y="223"/>
                    <a:pt x="108" y="223"/>
                    <a:pt x="108" y="223"/>
                  </a:cubicBezTo>
                  <a:cubicBezTo>
                    <a:pt x="108" y="223"/>
                    <a:pt x="108" y="223"/>
                    <a:pt x="108" y="223"/>
                  </a:cubicBezTo>
                  <a:cubicBezTo>
                    <a:pt x="108" y="223"/>
                    <a:pt x="108" y="223"/>
                    <a:pt x="108" y="223"/>
                  </a:cubicBezTo>
                  <a:cubicBezTo>
                    <a:pt x="108" y="223"/>
                    <a:pt x="107" y="224"/>
                    <a:pt x="107" y="224"/>
                  </a:cubicBezTo>
                  <a:cubicBezTo>
                    <a:pt x="107" y="224"/>
                    <a:pt x="107" y="224"/>
                    <a:pt x="107" y="224"/>
                  </a:cubicBezTo>
                  <a:cubicBezTo>
                    <a:pt x="106" y="224"/>
                    <a:pt x="106" y="224"/>
                    <a:pt x="106" y="224"/>
                  </a:cubicBezTo>
                  <a:close/>
                  <a:moveTo>
                    <a:pt x="507" y="218"/>
                  </a:moveTo>
                  <a:cubicBezTo>
                    <a:pt x="506" y="217"/>
                    <a:pt x="506" y="216"/>
                    <a:pt x="507" y="215"/>
                  </a:cubicBezTo>
                  <a:cubicBezTo>
                    <a:pt x="507" y="215"/>
                    <a:pt x="507" y="215"/>
                    <a:pt x="507" y="215"/>
                  </a:cubicBezTo>
                  <a:cubicBezTo>
                    <a:pt x="508" y="215"/>
                    <a:pt x="509" y="215"/>
                    <a:pt x="510" y="216"/>
                  </a:cubicBezTo>
                  <a:cubicBezTo>
                    <a:pt x="510" y="216"/>
                    <a:pt x="510" y="216"/>
                    <a:pt x="510" y="216"/>
                  </a:cubicBezTo>
                  <a:cubicBezTo>
                    <a:pt x="511" y="217"/>
                    <a:pt x="510" y="218"/>
                    <a:pt x="509" y="219"/>
                  </a:cubicBezTo>
                  <a:cubicBezTo>
                    <a:pt x="509" y="219"/>
                    <a:pt x="509" y="219"/>
                    <a:pt x="509" y="219"/>
                  </a:cubicBezTo>
                  <a:cubicBezTo>
                    <a:pt x="509" y="219"/>
                    <a:pt x="509" y="219"/>
                    <a:pt x="508" y="219"/>
                  </a:cubicBezTo>
                  <a:cubicBezTo>
                    <a:pt x="508" y="219"/>
                    <a:pt x="508" y="219"/>
                    <a:pt x="508" y="219"/>
                  </a:cubicBezTo>
                  <a:cubicBezTo>
                    <a:pt x="508" y="219"/>
                    <a:pt x="507" y="219"/>
                    <a:pt x="507" y="218"/>
                  </a:cubicBezTo>
                  <a:close/>
                  <a:moveTo>
                    <a:pt x="112" y="213"/>
                  </a:moveTo>
                  <a:cubicBezTo>
                    <a:pt x="111" y="213"/>
                    <a:pt x="111" y="212"/>
                    <a:pt x="111" y="211"/>
                  </a:cubicBezTo>
                  <a:cubicBezTo>
                    <a:pt x="111" y="211"/>
                    <a:pt x="111" y="211"/>
                    <a:pt x="111" y="211"/>
                  </a:cubicBezTo>
                  <a:cubicBezTo>
                    <a:pt x="112" y="210"/>
                    <a:pt x="113" y="209"/>
                    <a:pt x="114" y="210"/>
                  </a:cubicBezTo>
                  <a:cubicBezTo>
                    <a:pt x="114" y="210"/>
                    <a:pt x="114" y="210"/>
                    <a:pt x="114" y="210"/>
                  </a:cubicBezTo>
                  <a:cubicBezTo>
                    <a:pt x="115" y="211"/>
                    <a:pt x="115" y="212"/>
                    <a:pt x="115" y="213"/>
                  </a:cubicBezTo>
                  <a:cubicBezTo>
                    <a:pt x="115" y="213"/>
                    <a:pt x="115" y="213"/>
                    <a:pt x="115" y="213"/>
                  </a:cubicBezTo>
                  <a:cubicBezTo>
                    <a:pt x="114" y="213"/>
                    <a:pt x="114" y="214"/>
                    <a:pt x="113" y="214"/>
                  </a:cubicBezTo>
                  <a:cubicBezTo>
                    <a:pt x="113" y="214"/>
                    <a:pt x="113" y="214"/>
                    <a:pt x="113" y="214"/>
                  </a:cubicBezTo>
                  <a:cubicBezTo>
                    <a:pt x="113" y="214"/>
                    <a:pt x="112" y="214"/>
                    <a:pt x="112" y="213"/>
                  </a:cubicBezTo>
                  <a:close/>
                  <a:moveTo>
                    <a:pt x="500" y="208"/>
                  </a:moveTo>
                  <a:cubicBezTo>
                    <a:pt x="499" y="207"/>
                    <a:pt x="500" y="206"/>
                    <a:pt x="500" y="205"/>
                  </a:cubicBezTo>
                  <a:cubicBezTo>
                    <a:pt x="500" y="205"/>
                    <a:pt x="500" y="205"/>
                    <a:pt x="500" y="205"/>
                  </a:cubicBezTo>
                  <a:cubicBezTo>
                    <a:pt x="501" y="205"/>
                    <a:pt x="503" y="205"/>
                    <a:pt x="503" y="206"/>
                  </a:cubicBezTo>
                  <a:cubicBezTo>
                    <a:pt x="503" y="206"/>
                    <a:pt x="503" y="206"/>
                    <a:pt x="503" y="206"/>
                  </a:cubicBezTo>
                  <a:cubicBezTo>
                    <a:pt x="504" y="207"/>
                    <a:pt x="504" y="208"/>
                    <a:pt x="503" y="209"/>
                  </a:cubicBezTo>
                  <a:cubicBezTo>
                    <a:pt x="503" y="209"/>
                    <a:pt x="503" y="209"/>
                    <a:pt x="503" y="209"/>
                  </a:cubicBezTo>
                  <a:cubicBezTo>
                    <a:pt x="502" y="209"/>
                    <a:pt x="502" y="209"/>
                    <a:pt x="502" y="209"/>
                  </a:cubicBezTo>
                  <a:cubicBezTo>
                    <a:pt x="502" y="209"/>
                    <a:pt x="502" y="209"/>
                    <a:pt x="502" y="209"/>
                  </a:cubicBezTo>
                  <a:cubicBezTo>
                    <a:pt x="501" y="209"/>
                    <a:pt x="500" y="209"/>
                    <a:pt x="500" y="208"/>
                  </a:cubicBezTo>
                  <a:close/>
                  <a:moveTo>
                    <a:pt x="119" y="204"/>
                  </a:moveTo>
                  <a:cubicBezTo>
                    <a:pt x="118" y="203"/>
                    <a:pt x="118" y="202"/>
                    <a:pt x="119" y="201"/>
                  </a:cubicBezTo>
                  <a:cubicBezTo>
                    <a:pt x="119" y="201"/>
                    <a:pt x="119" y="201"/>
                    <a:pt x="119" y="201"/>
                  </a:cubicBezTo>
                  <a:cubicBezTo>
                    <a:pt x="119" y="200"/>
                    <a:pt x="120" y="200"/>
                    <a:pt x="121" y="200"/>
                  </a:cubicBezTo>
                  <a:cubicBezTo>
                    <a:pt x="121" y="200"/>
                    <a:pt x="121" y="200"/>
                    <a:pt x="121" y="200"/>
                  </a:cubicBezTo>
                  <a:cubicBezTo>
                    <a:pt x="122" y="201"/>
                    <a:pt x="122" y="202"/>
                    <a:pt x="122" y="203"/>
                  </a:cubicBezTo>
                  <a:cubicBezTo>
                    <a:pt x="122" y="203"/>
                    <a:pt x="122" y="203"/>
                    <a:pt x="122" y="203"/>
                  </a:cubicBezTo>
                  <a:cubicBezTo>
                    <a:pt x="121" y="204"/>
                    <a:pt x="121" y="204"/>
                    <a:pt x="120" y="204"/>
                  </a:cubicBezTo>
                  <a:cubicBezTo>
                    <a:pt x="120" y="204"/>
                    <a:pt x="120" y="204"/>
                    <a:pt x="120" y="204"/>
                  </a:cubicBezTo>
                  <a:cubicBezTo>
                    <a:pt x="120" y="204"/>
                    <a:pt x="119" y="204"/>
                    <a:pt x="119" y="204"/>
                  </a:cubicBezTo>
                  <a:close/>
                  <a:moveTo>
                    <a:pt x="493" y="199"/>
                  </a:moveTo>
                  <a:cubicBezTo>
                    <a:pt x="493" y="199"/>
                    <a:pt x="493" y="199"/>
                    <a:pt x="493" y="199"/>
                  </a:cubicBezTo>
                  <a:cubicBezTo>
                    <a:pt x="493" y="199"/>
                    <a:pt x="493" y="199"/>
                    <a:pt x="493" y="199"/>
                  </a:cubicBezTo>
                  <a:cubicBezTo>
                    <a:pt x="492" y="198"/>
                    <a:pt x="492" y="197"/>
                    <a:pt x="493" y="196"/>
                  </a:cubicBezTo>
                  <a:cubicBezTo>
                    <a:pt x="493" y="196"/>
                    <a:pt x="493" y="196"/>
                    <a:pt x="493" y="196"/>
                  </a:cubicBezTo>
                  <a:cubicBezTo>
                    <a:pt x="494" y="195"/>
                    <a:pt x="495" y="195"/>
                    <a:pt x="496" y="196"/>
                  </a:cubicBezTo>
                  <a:cubicBezTo>
                    <a:pt x="496" y="196"/>
                    <a:pt x="496" y="196"/>
                    <a:pt x="496" y="196"/>
                  </a:cubicBezTo>
                  <a:cubicBezTo>
                    <a:pt x="497" y="197"/>
                    <a:pt x="497" y="198"/>
                    <a:pt x="496" y="199"/>
                  </a:cubicBezTo>
                  <a:cubicBezTo>
                    <a:pt x="496" y="199"/>
                    <a:pt x="496" y="199"/>
                    <a:pt x="496" y="199"/>
                  </a:cubicBezTo>
                  <a:cubicBezTo>
                    <a:pt x="495" y="199"/>
                    <a:pt x="495" y="199"/>
                    <a:pt x="494" y="199"/>
                  </a:cubicBezTo>
                  <a:cubicBezTo>
                    <a:pt x="494" y="199"/>
                    <a:pt x="494" y="199"/>
                    <a:pt x="494" y="199"/>
                  </a:cubicBezTo>
                  <a:cubicBezTo>
                    <a:pt x="494" y="199"/>
                    <a:pt x="493" y="199"/>
                    <a:pt x="493" y="199"/>
                  </a:cubicBezTo>
                  <a:close/>
                  <a:moveTo>
                    <a:pt x="126" y="194"/>
                  </a:moveTo>
                  <a:cubicBezTo>
                    <a:pt x="125" y="193"/>
                    <a:pt x="125" y="192"/>
                    <a:pt x="126" y="191"/>
                  </a:cubicBezTo>
                  <a:cubicBezTo>
                    <a:pt x="126" y="191"/>
                    <a:pt x="126" y="191"/>
                    <a:pt x="126" y="191"/>
                  </a:cubicBezTo>
                  <a:cubicBezTo>
                    <a:pt x="127" y="190"/>
                    <a:pt x="128" y="190"/>
                    <a:pt x="129" y="191"/>
                  </a:cubicBezTo>
                  <a:cubicBezTo>
                    <a:pt x="129" y="191"/>
                    <a:pt x="129" y="191"/>
                    <a:pt x="129" y="191"/>
                  </a:cubicBezTo>
                  <a:cubicBezTo>
                    <a:pt x="130" y="192"/>
                    <a:pt x="130" y="193"/>
                    <a:pt x="129" y="194"/>
                  </a:cubicBezTo>
                  <a:cubicBezTo>
                    <a:pt x="129" y="194"/>
                    <a:pt x="129" y="194"/>
                    <a:pt x="129" y="194"/>
                  </a:cubicBezTo>
                  <a:cubicBezTo>
                    <a:pt x="129" y="194"/>
                    <a:pt x="129" y="194"/>
                    <a:pt x="129" y="194"/>
                  </a:cubicBezTo>
                  <a:cubicBezTo>
                    <a:pt x="129" y="194"/>
                    <a:pt x="129" y="194"/>
                    <a:pt x="129" y="194"/>
                  </a:cubicBezTo>
                  <a:cubicBezTo>
                    <a:pt x="129" y="194"/>
                    <a:pt x="128" y="195"/>
                    <a:pt x="128" y="195"/>
                  </a:cubicBezTo>
                  <a:cubicBezTo>
                    <a:pt x="128" y="195"/>
                    <a:pt x="128" y="195"/>
                    <a:pt x="128" y="195"/>
                  </a:cubicBezTo>
                  <a:cubicBezTo>
                    <a:pt x="127" y="195"/>
                    <a:pt x="127" y="194"/>
                    <a:pt x="126" y="194"/>
                  </a:cubicBezTo>
                  <a:close/>
                  <a:moveTo>
                    <a:pt x="485" y="189"/>
                  </a:moveTo>
                  <a:cubicBezTo>
                    <a:pt x="485" y="189"/>
                    <a:pt x="485" y="187"/>
                    <a:pt x="485" y="187"/>
                  </a:cubicBezTo>
                  <a:cubicBezTo>
                    <a:pt x="485" y="187"/>
                    <a:pt x="485" y="187"/>
                    <a:pt x="485" y="187"/>
                  </a:cubicBezTo>
                  <a:cubicBezTo>
                    <a:pt x="486" y="186"/>
                    <a:pt x="488" y="186"/>
                    <a:pt x="488" y="187"/>
                  </a:cubicBezTo>
                  <a:cubicBezTo>
                    <a:pt x="488" y="187"/>
                    <a:pt x="488" y="187"/>
                    <a:pt x="488" y="187"/>
                  </a:cubicBezTo>
                  <a:cubicBezTo>
                    <a:pt x="489" y="188"/>
                    <a:pt x="489" y="189"/>
                    <a:pt x="488" y="190"/>
                  </a:cubicBezTo>
                  <a:cubicBezTo>
                    <a:pt x="488" y="190"/>
                    <a:pt x="488" y="190"/>
                    <a:pt x="488" y="190"/>
                  </a:cubicBezTo>
                  <a:cubicBezTo>
                    <a:pt x="488" y="190"/>
                    <a:pt x="487" y="190"/>
                    <a:pt x="487" y="190"/>
                  </a:cubicBezTo>
                  <a:cubicBezTo>
                    <a:pt x="487" y="190"/>
                    <a:pt x="487" y="190"/>
                    <a:pt x="487" y="190"/>
                  </a:cubicBezTo>
                  <a:cubicBezTo>
                    <a:pt x="486" y="190"/>
                    <a:pt x="486" y="190"/>
                    <a:pt x="485" y="189"/>
                  </a:cubicBezTo>
                  <a:close/>
                  <a:moveTo>
                    <a:pt x="134" y="185"/>
                  </a:moveTo>
                  <a:cubicBezTo>
                    <a:pt x="133" y="184"/>
                    <a:pt x="133" y="183"/>
                    <a:pt x="134" y="182"/>
                  </a:cubicBezTo>
                  <a:cubicBezTo>
                    <a:pt x="134" y="182"/>
                    <a:pt x="134" y="182"/>
                    <a:pt x="134" y="182"/>
                  </a:cubicBezTo>
                  <a:cubicBezTo>
                    <a:pt x="135" y="181"/>
                    <a:pt x="136" y="181"/>
                    <a:pt x="137" y="182"/>
                  </a:cubicBezTo>
                  <a:cubicBezTo>
                    <a:pt x="137" y="182"/>
                    <a:pt x="137" y="182"/>
                    <a:pt x="137" y="182"/>
                  </a:cubicBezTo>
                  <a:cubicBezTo>
                    <a:pt x="138" y="183"/>
                    <a:pt x="138" y="184"/>
                    <a:pt x="137" y="185"/>
                  </a:cubicBezTo>
                  <a:cubicBezTo>
                    <a:pt x="137" y="185"/>
                    <a:pt x="137" y="185"/>
                    <a:pt x="137" y="185"/>
                  </a:cubicBezTo>
                  <a:cubicBezTo>
                    <a:pt x="137" y="185"/>
                    <a:pt x="137" y="185"/>
                    <a:pt x="137" y="185"/>
                  </a:cubicBezTo>
                  <a:cubicBezTo>
                    <a:pt x="137" y="185"/>
                    <a:pt x="137" y="185"/>
                    <a:pt x="137" y="185"/>
                  </a:cubicBezTo>
                  <a:cubicBezTo>
                    <a:pt x="137" y="185"/>
                    <a:pt x="136" y="186"/>
                    <a:pt x="136" y="186"/>
                  </a:cubicBezTo>
                  <a:cubicBezTo>
                    <a:pt x="136" y="186"/>
                    <a:pt x="136" y="186"/>
                    <a:pt x="136" y="186"/>
                  </a:cubicBezTo>
                  <a:cubicBezTo>
                    <a:pt x="135" y="186"/>
                    <a:pt x="135" y="185"/>
                    <a:pt x="134" y="185"/>
                  </a:cubicBezTo>
                  <a:close/>
                  <a:moveTo>
                    <a:pt x="477" y="181"/>
                  </a:moveTo>
                  <a:cubicBezTo>
                    <a:pt x="476" y="180"/>
                    <a:pt x="476" y="179"/>
                    <a:pt x="477" y="178"/>
                  </a:cubicBezTo>
                  <a:cubicBezTo>
                    <a:pt x="477" y="178"/>
                    <a:pt x="477" y="178"/>
                    <a:pt x="477" y="178"/>
                  </a:cubicBezTo>
                  <a:cubicBezTo>
                    <a:pt x="478" y="177"/>
                    <a:pt x="479" y="177"/>
                    <a:pt x="480" y="178"/>
                  </a:cubicBezTo>
                  <a:cubicBezTo>
                    <a:pt x="480" y="178"/>
                    <a:pt x="480" y="178"/>
                    <a:pt x="480" y="178"/>
                  </a:cubicBezTo>
                  <a:cubicBezTo>
                    <a:pt x="481" y="179"/>
                    <a:pt x="481" y="180"/>
                    <a:pt x="480" y="181"/>
                  </a:cubicBezTo>
                  <a:cubicBezTo>
                    <a:pt x="480" y="181"/>
                    <a:pt x="480" y="181"/>
                    <a:pt x="480" y="181"/>
                  </a:cubicBezTo>
                  <a:cubicBezTo>
                    <a:pt x="480" y="181"/>
                    <a:pt x="479" y="181"/>
                    <a:pt x="479" y="181"/>
                  </a:cubicBezTo>
                  <a:cubicBezTo>
                    <a:pt x="479" y="181"/>
                    <a:pt x="479" y="181"/>
                    <a:pt x="479" y="181"/>
                  </a:cubicBezTo>
                  <a:cubicBezTo>
                    <a:pt x="478" y="181"/>
                    <a:pt x="478" y="181"/>
                    <a:pt x="477" y="181"/>
                  </a:cubicBezTo>
                  <a:close/>
                  <a:moveTo>
                    <a:pt x="142" y="176"/>
                  </a:moveTo>
                  <a:cubicBezTo>
                    <a:pt x="142" y="176"/>
                    <a:pt x="142" y="174"/>
                    <a:pt x="143" y="174"/>
                  </a:cubicBezTo>
                  <a:cubicBezTo>
                    <a:pt x="143" y="174"/>
                    <a:pt x="143" y="174"/>
                    <a:pt x="143" y="174"/>
                  </a:cubicBezTo>
                  <a:cubicBezTo>
                    <a:pt x="143" y="173"/>
                    <a:pt x="145" y="173"/>
                    <a:pt x="145" y="174"/>
                  </a:cubicBezTo>
                  <a:cubicBezTo>
                    <a:pt x="145" y="174"/>
                    <a:pt x="145" y="174"/>
                    <a:pt x="145" y="174"/>
                  </a:cubicBezTo>
                  <a:cubicBezTo>
                    <a:pt x="146" y="174"/>
                    <a:pt x="146" y="176"/>
                    <a:pt x="145" y="176"/>
                  </a:cubicBezTo>
                  <a:cubicBezTo>
                    <a:pt x="145" y="176"/>
                    <a:pt x="145" y="176"/>
                    <a:pt x="145" y="176"/>
                  </a:cubicBezTo>
                  <a:cubicBezTo>
                    <a:pt x="145" y="177"/>
                    <a:pt x="144" y="177"/>
                    <a:pt x="144" y="177"/>
                  </a:cubicBezTo>
                  <a:cubicBezTo>
                    <a:pt x="144" y="177"/>
                    <a:pt x="144" y="177"/>
                    <a:pt x="144" y="177"/>
                  </a:cubicBezTo>
                  <a:cubicBezTo>
                    <a:pt x="143" y="177"/>
                    <a:pt x="143" y="177"/>
                    <a:pt x="142" y="176"/>
                  </a:cubicBezTo>
                  <a:close/>
                  <a:moveTo>
                    <a:pt x="469" y="172"/>
                  </a:moveTo>
                  <a:cubicBezTo>
                    <a:pt x="468" y="172"/>
                    <a:pt x="468" y="170"/>
                    <a:pt x="469" y="170"/>
                  </a:cubicBezTo>
                  <a:cubicBezTo>
                    <a:pt x="469" y="170"/>
                    <a:pt x="469" y="170"/>
                    <a:pt x="469" y="170"/>
                  </a:cubicBezTo>
                  <a:cubicBezTo>
                    <a:pt x="469" y="169"/>
                    <a:pt x="471" y="169"/>
                    <a:pt x="471" y="170"/>
                  </a:cubicBezTo>
                  <a:cubicBezTo>
                    <a:pt x="471" y="170"/>
                    <a:pt x="471" y="170"/>
                    <a:pt x="471" y="170"/>
                  </a:cubicBezTo>
                  <a:cubicBezTo>
                    <a:pt x="472" y="170"/>
                    <a:pt x="472" y="172"/>
                    <a:pt x="472" y="172"/>
                  </a:cubicBezTo>
                  <a:cubicBezTo>
                    <a:pt x="472" y="172"/>
                    <a:pt x="472" y="172"/>
                    <a:pt x="472" y="172"/>
                  </a:cubicBezTo>
                  <a:cubicBezTo>
                    <a:pt x="471" y="173"/>
                    <a:pt x="471" y="173"/>
                    <a:pt x="470" y="173"/>
                  </a:cubicBezTo>
                  <a:cubicBezTo>
                    <a:pt x="470" y="173"/>
                    <a:pt x="470" y="173"/>
                    <a:pt x="470" y="173"/>
                  </a:cubicBezTo>
                  <a:cubicBezTo>
                    <a:pt x="470" y="173"/>
                    <a:pt x="469" y="173"/>
                    <a:pt x="469" y="172"/>
                  </a:cubicBezTo>
                  <a:close/>
                  <a:moveTo>
                    <a:pt x="151" y="168"/>
                  </a:moveTo>
                  <a:cubicBezTo>
                    <a:pt x="150" y="167"/>
                    <a:pt x="151" y="166"/>
                    <a:pt x="151" y="165"/>
                  </a:cubicBezTo>
                  <a:cubicBezTo>
                    <a:pt x="151" y="165"/>
                    <a:pt x="151" y="165"/>
                    <a:pt x="151" y="165"/>
                  </a:cubicBezTo>
                  <a:cubicBezTo>
                    <a:pt x="152" y="165"/>
                    <a:pt x="153" y="165"/>
                    <a:pt x="154" y="165"/>
                  </a:cubicBezTo>
                  <a:cubicBezTo>
                    <a:pt x="154" y="165"/>
                    <a:pt x="154" y="165"/>
                    <a:pt x="154" y="165"/>
                  </a:cubicBezTo>
                  <a:cubicBezTo>
                    <a:pt x="155" y="166"/>
                    <a:pt x="155" y="168"/>
                    <a:pt x="154" y="168"/>
                  </a:cubicBezTo>
                  <a:cubicBezTo>
                    <a:pt x="154" y="168"/>
                    <a:pt x="154" y="168"/>
                    <a:pt x="154" y="168"/>
                  </a:cubicBezTo>
                  <a:cubicBezTo>
                    <a:pt x="154" y="169"/>
                    <a:pt x="153" y="169"/>
                    <a:pt x="153" y="169"/>
                  </a:cubicBezTo>
                  <a:cubicBezTo>
                    <a:pt x="153" y="169"/>
                    <a:pt x="153" y="169"/>
                    <a:pt x="153" y="169"/>
                  </a:cubicBezTo>
                  <a:cubicBezTo>
                    <a:pt x="152" y="169"/>
                    <a:pt x="152" y="169"/>
                    <a:pt x="151" y="168"/>
                  </a:cubicBezTo>
                  <a:close/>
                  <a:moveTo>
                    <a:pt x="460" y="165"/>
                  </a:moveTo>
                  <a:cubicBezTo>
                    <a:pt x="459" y="164"/>
                    <a:pt x="459" y="163"/>
                    <a:pt x="460" y="162"/>
                  </a:cubicBezTo>
                  <a:cubicBezTo>
                    <a:pt x="460" y="162"/>
                    <a:pt x="460" y="162"/>
                    <a:pt x="460" y="162"/>
                  </a:cubicBezTo>
                  <a:cubicBezTo>
                    <a:pt x="460" y="161"/>
                    <a:pt x="462" y="161"/>
                    <a:pt x="462" y="162"/>
                  </a:cubicBezTo>
                  <a:cubicBezTo>
                    <a:pt x="462" y="162"/>
                    <a:pt x="462" y="162"/>
                    <a:pt x="462" y="162"/>
                  </a:cubicBezTo>
                  <a:cubicBezTo>
                    <a:pt x="463" y="162"/>
                    <a:pt x="463" y="163"/>
                    <a:pt x="463" y="164"/>
                  </a:cubicBezTo>
                  <a:cubicBezTo>
                    <a:pt x="463" y="164"/>
                    <a:pt x="463" y="164"/>
                    <a:pt x="463" y="164"/>
                  </a:cubicBezTo>
                  <a:cubicBezTo>
                    <a:pt x="462" y="165"/>
                    <a:pt x="462" y="165"/>
                    <a:pt x="461" y="165"/>
                  </a:cubicBezTo>
                  <a:cubicBezTo>
                    <a:pt x="461" y="165"/>
                    <a:pt x="461" y="165"/>
                    <a:pt x="461" y="165"/>
                  </a:cubicBezTo>
                  <a:cubicBezTo>
                    <a:pt x="461" y="165"/>
                    <a:pt x="460" y="165"/>
                    <a:pt x="460" y="165"/>
                  </a:cubicBezTo>
                  <a:close/>
                  <a:moveTo>
                    <a:pt x="160" y="160"/>
                  </a:moveTo>
                  <a:cubicBezTo>
                    <a:pt x="160" y="159"/>
                    <a:pt x="160" y="158"/>
                    <a:pt x="161" y="157"/>
                  </a:cubicBezTo>
                  <a:cubicBezTo>
                    <a:pt x="161" y="157"/>
                    <a:pt x="161" y="157"/>
                    <a:pt x="161" y="157"/>
                  </a:cubicBezTo>
                  <a:cubicBezTo>
                    <a:pt x="162" y="157"/>
                    <a:pt x="163" y="157"/>
                    <a:pt x="163" y="158"/>
                  </a:cubicBezTo>
                  <a:cubicBezTo>
                    <a:pt x="163" y="158"/>
                    <a:pt x="163" y="158"/>
                    <a:pt x="163" y="158"/>
                  </a:cubicBezTo>
                  <a:cubicBezTo>
                    <a:pt x="164" y="159"/>
                    <a:pt x="164" y="160"/>
                    <a:pt x="163" y="161"/>
                  </a:cubicBezTo>
                  <a:cubicBezTo>
                    <a:pt x="163" y="161"/>
                    <a:pt x="163" y="161"/>
                    <a:pt x="163" y="161"/>
                  </a:cubicBezTo>
                  <a:cubicBezTo>
                    <a:pt x="163" y="161"/>
                    <a:pt x="163" y="161"/>
                    <a:pt x="163" y="161"/>
                  </a:cubicBezTo>
                  <a:cubicBezTo>
                    <a:pt x="163" y="161"/>
                    <a:pt x="163" y="161"/>
                    <a:pt x="163" y="161"/>
                  </a:cubicBezTo>
                  <a:cubicBezTo>
                    <a:pt x="163" y="161"/>
                    <a:pt x="162" y="161"/>
                    <a:pt x="162" y="161"/>
                  </a:cubicBezTo>
                  <a:cubicBezTo>
                    <a:pt x="162" y="161"/>
                    <a:pt x="162" y="161"/>
                    <a:pt x="162" y="161"/>
                  </a:cubicBezTo>
                  <a:cubicBezTo>
                    <a:pt x="161" y="161"/>
                    <a:pt x="161" y="161"/>
                    <a:pt x="160" y="160"/>
                  </a:cubicBezTo>
                  <a:close/>
                  <a:moveTo>
                    <a:pt x="451" y="157"/>
                  </a:moveTo>
                  <a:cubicBezTo>
                    <a:pt x="450" y="156"/>
                    <a:pt x="449" y="155"/>
                    <a:pt x="450" y="154"/>
                  </a:cubicBezTo>
                  <a:cubicBezTo>
                    <a:pt x="450" y="154"/>
                    <a:pt x="450" y="154"/>
                    <a:pt x="450" y="154"/>
                  </a:cubicBezTo>
                  <a:cubicBezTo>
                    <a:pt x="451" y="153"/>
                    <a:pt x="452" y="153"/>
                    <a:pt x="453" y="154"/>
                  </a:cubicBezTo>
                  <a:cubicBezTo>
                    <a:pt x="453" y="154"/>
                    <a:pt x="453" y="154"/>
                    <a:pt x="453" y="154"/>
                  </a:cubicBezTo>
                  <a:cubicBezTo>
                    <a:pt x="454" y="155"/>
                    <a:pt x="454" y="156"/>
                    <a:pt x="453" y="157"/>
                  </a:cubicBezTo>
                  <a:cubicBezTo>
                    <a:pt x="453" y="157"/>
                    <a:pt x="453" y="157"/>
                    <a:pt x="453" y="157"/>
                  </a:cubicBezTo>
                  <a:cubicBezTo>
                    <a:pt x="453" y="157"/>
                    <a:pt x="452" y="158"/>
                    <a:pt x="452" y="158"/>
                  </a:cubicBezTo>
                  <a:cubicBezTo>
                    <a:pt x="452" y="158"/>
                    <a:pt x="452" y="158"/>
                    <a:pt x="452" y="158"/>
                  </a:cubicBezTo>
                  <a:cubicBezTo>
                    <a:pt x="451" y="158"/>
                    <a:pt x="451" y="157"/>
                    <a:pt x="451" y="157"/>
                  </a:cubicBezTo>
                  <a:close/>
                  <a:moveTo>
                    <a:pt x="170" y="153"/>
                  </a:moveTo>
                  <a:cubicBezTo>
                    <a:pt x="169" y="152"/>
                    <a:pt x="169" y="151"/>
                    <a:pt x="170" y="150"/>
                  </a:cubicBezTo>
                  <a:cubicBezTo>
                    <a:pt x="170" y="150"/>
                    <a:pt x="170" y="150"/>
                    <a:pt x="170" y="150"/>
                  </a:cubicBezTo>
                  <a:cubicBezTo>
                    <a:pt x="171" y="150"/>
                    <a:pt x="172" y="150"/>
                    <a:pt x="173" y="151"/>
                  </a:cubicBezTo>
                  <a:cubicBezTo>
                    <a:pt x="173" y="151"/>
                    <a:pt x="173" y="151"/>
                    <a:pt x="173" y="151"/>
                  </a:cubicBezTo>
                  <a:cubicBezTo>
                    <a:pt x="174" y="152"/>
                    <a:pt x="174" y="153"/>
                    <a:pt x="173" y="153"/>
                  </a:cubicBezTo>
                  <a:cubicBezTo>
                    <a:pt x="173" y="153"/>
                    <a:pt x="173" y="153"/>
                    <a:pt x="173" y="153"/>
                  </a:cubicBezTo>
                  <a:cubicBezTo>
                    <a:pt x="172" y="154"/>
                    <a:pt x="172" y="154"/>
                    <a:pt x="171" y="154"/>
                  </a:cubicBezTo>
                  <a:cubicBezTo>
                    <a:pt x="171" y="154"/>
                    <a:pt x="171" y="154"/>
                    <a:pt x="171" y="154"/>
                  </a:cubicBezTo>
                  <a:cubicBezTo>
                    <a:pt x="171" y="154"/>
                    <a:pt x="170" y="154"/>
                    <a:pt x="170" y="153"/>
                  </a:cubicBezTo>
                  <a:close/>
                  <a:moveTo>
                    <a:pt x="441" y="150"/>
                  </a:moveTo>
                  <a:cubicBezTo>
                    <a:pt x="440" y="150"/>
                    <a:pt x="440" y="148"/>
                    <a:pt x="440" y="147"/>
                  </a:cubicBezTo>
                  <a:cubicBezTo>
                    <a:pt x="440" y="147"/>
                    <a:pt x="440" y="147"/>
                    <a:pt x="440" y="147"/>
                  </a:cubicBezTo>
                  <a:cubicBezTo>
                    <a:pt x="441" y="147"/>
                    <a:pt x="442" y="146"/>
                    <a:pt x="443" y="147"/>
                  </a:cubicBezTo>
                  <a:cubicBezTo>
                    <a:pt x="443" y="147"/>
                    <a:pt x="443" y="147"/>
                    <a:pt x="443" y="147"/>
                  </a:cubicBezTo>
                  <a:cubicBezTo>
                    <a:pt x="444" y="148"/>
                    <a:pt x="444" y="149"/>
                    <a:pt x="444" y="150"/>
                  </a:cubicBezTo>
                  <a:cubicBezTo>
                    <a:pt x="444" y="150"/>
                    <a:pt x="444" y="150"/>
                    <a:pt x="444" y="150"/>
                  </a:cubicBezTo>
                  <a:cubicBezTo>
                    <a:pt x="443" y="150"/>
                    <a:pt x="443" y="151"/>
                    <a:pt x="442" y="151"/>
                  </a:cubicBezTo>
                  <a:cubicBezTo>
                    <a:pt x="442" y="151"/>
                    <a:pt x="442" y="151"/>
                    <a:pt x="442" y="151"/>
                  </a:cubicBezTo>
                  <a:cubicBezTo>
                    <a:pt x="442" y="151"/>
                    <a:pt x="441" y="150"/>
                    <a:pt x="441" y="150"/>
                  </a:cubicBezTo>
                  <a:close/>
                  <a:moveTo>
                    <a:pt x="180" y="146"/>
                  </a:moveTo>
                  <a:cubicBezTo>
                    <a:pt x="179" y="145"/>
                    <a:pt x="179" y="144"/>
                    <a:pt x="180" y="143"/>
                  </a:cubicBezTo>
                  <a:cubicBezTo>
                    <a:pt x="180" y="143"/>
                    <a:pt x="180" y="143"/>
                    <a:pt x="180" y="143"/>
                  </a:cubicBezTo>
                  <a:cubicBezTo>
                    <a:pt x="181" y="143"/>
                    <a:pt x="183" y="143"/>
                    <a:pt x="183" y="144"/>
                  </a:cubicBezTo>
                  <a:cubicBezTo>
                    <a:pt x="183" y="144"/>
                    <a:pt x="183" y="144"/>
                    <a:pt x="183" y="144"/>
                  </a:cubicBezTo>
                  <a:cubicBezTo>
                    <a:pt x="184" y="145"/>
                    <a:pt x="183" y="146"/>
                    <a:pt x="182" y="147"/>
                  </a:cubicBezTo>
                  <a:cubicBezTo>
                    <a:pt x="182" y="147"/>
                    <a:pt x="182" y="147"/>
                    <a:pt x="182" y="147"/>
                  </a:cubicBezTo>
                  <a:cubicBezTo>
                    <a:pt x="182" y="147"/>
                    <a:pt x="182" y="147"/>
                    <a:pt x="181" y="147"/>
                  </a:cubicBezTo>
                  <a:cubicBezTo>
                    <a:pt x="181" y="147"/>
                    <a:pt x="181" y="147"/>
                    <a:pt x="181" y="147"/>
                  </a:cubicBezTo>
                  <a:cubicBezTo>
                    <a:pt x="181" y="147"/>
                    <a:pt x="180" y="147"/>
                    <a:pt x="180" y="146"/>
                  </a:cubicBezTo>
                  <a:close/>
                  <a:moveTo>
                    <a:pt x="431" y="144"/>
                  </a:moveTo>
                  <a:cubicBezTo>
                    <a:pt x="431" y="144"/>
                    <a:pt x="431" y="144"/>
                    <a:pt x="431" y="144"/>
                  </a:cubicBezTo>
                  <a:cubicBezTo>
                    <a:pt x="431" y="144"/>
                    <a:pt x="431" y="144"/>
                    <a:pt x="431" y="144"/>
                  </a:cubicBezTo>
                  <a:cubicBezTo>
                    <a:pt x="430" y="143"/>
                    <a:pt x="430" y="142"/>
                    <a:pt x="430" y="141"/>
                  </a:cubicBezTo>
                  <a:cubicBezTo>
                    <a:pt x="430" y="141"/>
                    <a:pt x="430" y="141"/>
                    <a:pt x="430" y="141"/>
                  </a:cubicBezTo>
                  <a:cubicBezTo>
                    <a:pt x="431" y="140"/>
                    <a:pt x="432" y="140"/>
                    <a:pt x="433" y="140"/>
                  </a:cubicBezTo>
                  <a:cubicBezTo>
                    <a:pt x="433" y="140"/>
                    <a:pt x="433" y="140"/>
                    <a:pt x="433" y="140"/>
                  </a:cubicBezTo>
                  <a:cubicBezTo>
                    <a:pt x="434" y="141"/>
                    <a:pt x="434" y="142"/>
                    <a:pt x="434" y="143"/>
                  </a:cubicBezTo>
                  <a:cubicBezTo>
                    <a:pt x="434" y="143"/>
                    <a:pt x="434" y="143"/>
                    <a:pt x="434" y="143"/>
                  </a:cubicBezTo>
                  <a:cubicBezTo>
                    <a:pt x="433" y="144"/>
                    <a:pt x="433" y="144"/>
                    <a:pt x="432" y="144"/>
                  </a:cubicBezTo>
                  <a:cubicBezTo>
                    <a:pt x="432" y="144"/>
                    <a:pt x="432" y="144"/>
                    <a:pt x="432" y="144"/>
                  </a:cubicBezTo>
                  <a:cubicBezTo>
                    <a:pt x="432" y="144"/>
                    <a:pt x="431" y="144"/>
                    <a:pt x="431" y="144"/>
                  </a:cubicBezTo>
                  <a:close/>
                  <a:moveTo>
                    <a:pt x="190" y="140"/>
                  </a:moveTo>
                  <a:cubicBezTo>
                    <a:pt x="189" y="139"/>
                    <a:pt x="190" y="138"/>
                    <a:pt x="191" y="137"/>
                  </a:cubicBezTo>
                  <a:cubicBezTo>
                    <a:pt x="191" y="137"/>
                    <a:pt x="191" y="137"/>
                    <a:pt x="191" y="137"/>
                  </a:cubicBezTo>
                  <a:cubicBezTo>
                    <a:pt x="192" y="137"/>
                    <a:pt x="193" y="137"/>
                    <a:pt x="193" y="138"/>
                  </a:cubicBezTo>
                  <a:cubicBezTo>
                    <a:pt x="193" y="138"/>
                    <a:pt x="193" y="138"/>
                    <a:pt x="193" y="138"/>
                  </a:cubicBezTo>
                  <a:cubicBezTo>
                    <a:pt x="194" y="139"/>
                    <a:pt x="194" y="140"/>
                    <a:pt x="193" y="141"/>
                  </a:cubicBezTo>
                  <a:cubicBezTo>
                    <a:pt x="193" y="141"/>
                    <a:pt x="193" y="141"/>
                    <a:pt x="193" y="141"/>
                  </a:cubicBezTo>
                  <a:cubicBezTo>
                    <a:pt x="193" y="141"/>
                    <a:pt x="193" y="141"/>
                    <a:pt x="193" y="141"/>
                  </a:cubicBezTo>
                  <a:cubicBezTo>
                    <a:pt x="193" y="141"/>
                    <a:pt x="193" y="141"/>
                    <a:pt x="193" y="141"/>
                  </a:cubicBezTo>
                  <a:cubicBezTo>
                    <a:pt x="192" y="141"/>
                    <a:pt x="192" y="141"/>
                    <a:pt x="192" y="141"/>
                  </a:cubicBezTo>
                  <a:cubicBezTo>
                    <a:pt x="192" y="141"/>
                    <a:pt x="192" y="141"/>
                    <a:pt x="192" y="141"/>
                  </a:cubicBezTo>
                  <a:cubicBezTo>
                    <a:pt x="191" y="141"/>
                    <a:pt x="190" y="140"/>
                    <a:pt x="190" y="140"/>
                  </a:cubicBezTo>
                  <a:close/>
                  <a:moveTo>
                    <a:pt x="421" y="138"/>
                  </a:moveTo>
                  <a:cubicBezTo>
                    <a:pt x="421" y="138"/>
                    <a:pt x="421" y="138"/>
                    <a:pt x="421" y="138"/>
                  </a:cubicBezTo>
                  <a:cubicBezTo>
                    <a:pt x="421" y="138"/>
                    <a:pt x="421" y="138"/>
                    <a:pt x="421" y="138"/>
                  </a:cubicBezTo>
                  <a:cubicBezTo>
                    <a:pt x="420" y="137"/>
                    <a:pt x="419" y="136"/>
                    <a:pt x="420" y="135"/>
                  </a:cubicBezTo>
                  <a:cubicBezTo>
                    <a:pt x="420" y="135"/>
                    <a:pt x="420" y="135"/>
                    <a:pt x="420" y="135"/>
                  </a:cubicBezTo>
                  <a:cubicBezTo>
                    <a:pt x="420" y="134"/>
                    <a:pt x="422" y="134"/>
                    <a:pt x="423" y="134"/>
                  </a:cubicBezTo>
                  <a:cubicBezTo>
                    <a:pt x="423" y="134"/>
                    <a:pt x="423" y="134"/>
                    <a:pt x="423" y="134"/>
                  </a:cubicBezTo>
                  <a:cubicBezTo>
                    <a:pt x="423" y="135"/>
                    <a:pt x="424" y="136"/>
                    <a:pt x="423" y="137"/>
                  </a:cubicBezTo>
                  <a:cubicBezTo>
                    <a:pt x="423" y="137"/>
                    <a:pt x="423" y="137"/>
                    <a:pt x="423" y="137"/>
                  </a:cubicBezTo>
                  <a:cubicBezTo>
                    <a:pt x="423" y="138"/>
                    <a:pt x="422" y="138"/>
                    <a:pt x="422" y="138"/>
                  </a:cubicBezTo>
                  <a:cubicBezTo>
                    <a:pt x="422" y="138"/>
                    <a:pt x="422" y="138"/>
                    <a:pt x="422" y="138"/>
                  </a:cubicBezTo>
                  <a:cubicBezTo>
                    <a:pt x="421" y="138"/>
                    <a:pt x="421" y="138"/>
                    <a:pt x="421" y="138"/>
                  </a:cubicBezTo>
                  <a:close/>
                  <a:moveTo>
                    <a:pt x="200" y="134"/>
                  </a:moveTo>
                  <a:cubicBezTo>
                    <a:pt x="200" y="133"/>
                    <a:pt x="200" y="132"/>
                    <a:pt x="201" y="131"/>
                  </a:cubicBezTo>
                  <a:cubicBezTo>
                    <a:pt x="201" y="131"/>
                    <a:pt x="201" y="131"/>
                    <a:pt x="201" y="131"/>
                  </a:cubicBezTo>
                  <a:cubicBezTo>
                    <a:pt x="202" y="131"/>
                    <a:pt x="204" y="131"/>
                    <a:pt x="204" y="132"/>
                  </a:cubicBezTo>
                  <a:cubicBezTo>
                    <a:pt x="204" y="132"/>
                    <a:pt x="204" y="132"/>
                    <a:pt x="204" y="132"/>
                  </a:cubicBezTo>
                  <a:cubicBezTo>
                    <a:pt x="205" y="133"/>
                    <a:pt x="204" y="134"/>
                    <a:pt x="203" y="135"/>
                  </a:cubicBezTo>
                  <a:cubicBezTo>
                    <a:pt x="203" y="135"/>
                    <a:pt x="203" y="135"/>
                    <a:pt x="203" y="135"/>
                  </a:cubicBezTo>
                  <a:cubicBezTo>
                    <a:pt x="203" y="135"/>
                    <a:pt x="203" y="135"/>
                    <a:pt x="202" y="135"/>
                  </a:cubicBezTo>
                  <a:cubicBezTo>
                    <a:pt x="202" y="135"/>
                    <a:pt x="202" y="135"/>
                    <a:pt x="202" y="135"/>
                  </a:cubicBezTo>
                  <a:cubicBezTo>
                    <a:pt x="202" y="135"/>
                    <a:pt x="201" y="135"/>
                    <a:pt x="200" y="134"/>
                  </a:cubicBezTo>
                  <a:close/>
                  <a:moveTo>
                    <a:pt x="410" y="132"/>
                  </a:moveTo>
                  <a:cubicBezTo>
                    <a:pt x="409" y="132"/>
                    <a:pt x="409" y="131"/>
                    <a:pt x="409" y="130"/>
                  </a:cubicBezTo>
                  <a:cubicBezTo>
                    <a:pt x="409" y="130"/>
                    <a:pt x="409" y="130"/>
                    <a:pt x="409" y="130"/>
                  </a:cubicBezTo>
                  <a:cubicBezTo>
                    <a:pt x="410" y="129"/>
                    <a:pt x="411" y="128"/>
                    <a:pt x="412" y="129"/>
                  </a:cubicBezTo>
                  <a:cubicBezTo>
                    <a:pt x="412" y="129"/>
                    <a:pt x="412" y="129"/>
                    <a:pt x="412" y="129"/>
                  </a:cubicBezTo>
                  <a:cubicBezTo>
                    <a:pt x="413" y="129"/>
                    <a:pt x="413" y="131"/>
                    <a:pt x="413" y="132"/>
                  </a:cubicBezTo>
                  <a:cubicBezTo>
                    <a:pt x="413" y="132"/>
                    <a:pt x="413" y="132"/>
                    <a:pt x="413" y="132"/>
                  </a:cubicBezTo>
                  <a:cubicBezTo>
                    <a:pt x="412" y="132"/>
                    <a:pt x="412" y="133"/>
                    <a:pt x="411" y="133"/>
                  </a:cubicBezTo>
                  <a:cubicBezTo>
                    <a:pt x="411" y="133"/>
                    <a:pt x="411" y="133"/>
                    <a:pt x="411" y="133"/>
                  </a:cubicBezTo>
                  <a:cubicBezTo>
                    <a:pt x="411" y="133"/>
                    <a:pt x="410" y="133"/>
                    <a:pt x="410" y="132"/>
                  </a:cubicBezTo>
                  <a:close/>
                  <a:moveTo>
                    <a:pt x="211" y="129"/>
                  </a:moveTo>
                  <a:cubicBezTo>
                    <a:pt x="211" y="128"/>
                    <a:pt x="211" y="127"/>
                    <a:pt x="212" y="126"/>
                  </a:cubicBezTo>
                  <a:cubicBezTo>
                    <a:pt x="212" y="126"/>
                    <a:pt x="212" y="126"/>
                    <a:pt x="212" y="126"/>
                  </a:cubicBezTo>
                  <a:cubicBezTo>
                    <a:pt x="213" y="126"/>
                    <a:pt x="214" y="126"/>
                    <a:pt x="215" y="127"/>
                  </a:cubicBezTo>
                  <a:cubicBezTo>
                    <a:pt x="215" y="127"/>
                    <a:pt x="215" y="127"/>
                    <a:pt x="215" y="127"/>
                  </a:cubicBezTo>
                  <a:cubicBezTo>
                    <a:pt x="215" y="128"/>
                    <a:pt x="215" y="129"/>
                    <a:pt x="214" y="130"/>
                  </a:cubicBezTo>
                  <a:cubicBezTo>
                    <a:pt x="214" y="130"/>
                    <a:pt x="214" y="130"/>
                    <a:pt x="214" y="130"/>
                  </a:cubicBezTo>
                  <a:cubicBezTo>
                    <a:pt x="214" y="130"/>
                    <a:pt x="213" y="130"/>
                    <a:pt x="213" y="130"/>
                  </a:cubicBezTo>
                  <a:cubicBezTo>
                    <a:pt x="213" y="130"/>
                    <a:pt x="213" y="130"/>
                    <a:pt x="213" y="130"/>
                  </a:cubicBezTo>
                  <a:cubicBezTo>
                    <a:pt x="212" y="130"/>
                    <a:pt x="212" y="130"/>
                    <a:pt x="211" y="129"/>
                  </a:cubicBezTo>
                  <a:close/>
                  <a:moveTo>
                    <a:pt x="399" y="128"/>
                  </a:moveTo>
                  <a:cubicBezTo>
                    <a:pt x="398" y="127"/>
                    <a:pt x="398" y="126"/>
                    <a:pt x="398" y="125"/>
                  </a:cubicBezTo>
                  <a:cubicBezTo>
                    <a:pt x="398" y="125"/>
                    <a:pt x="398" y="125"/>
                    <a:pt x="398" y="125"/>
                  </a:cubicBezTo>
                  <a:cubicBezTo>
                    <a:pt x="398" y="124"/>
                    <a:pt x="400" y="124"/>
                    <a:pt x="401" y="124"/>
                  </a:cubicBezTo>
                  <a:cubicBezTo>
                    <a:pt x="401" y="124"/>
                    <a:pt x="401" y="124"/>
                    <a:pt x="401" y="124"/>
                  </a:cubicBezTo>
                  <a:cubicBezTo>
                    <a:pt x="402" y="124"/>
                    <a:pt x="402" y="126"/>
                    <a:pt x="402" y="127"/>
                  </a:cubicBezTo>
                  <a:cubicBezTo>
                    <a:pt x="402" y="127"/>
                    <a:pt x="402" y="127"/>
                    <a:pt x="402" y="127"/>
                  </a:cubicBezTo>
                  <a:cubicBezTo>
                    <a:pt x="401" y="127"/>
                    <a:pt x="401" y="128"/>
                    <a:pt x="400" y="128"/>
                  </a:cubicBezTo>
                  <a:cubicBezTo>
                    <a:pt x="400" y="128"/>
                    <a:pt x="400" y="128"/>
                    <a:pt x="400" y="128"/>
                  </a:cubicBezTo>
                  <a:cubicBezTo>
                    <a:pt x="400" y="128"/>
                    <a:pt x="399" y="128"/>
                    <a:pt x="399" y="128"/>
                  </a:cubicBezTo>
                  <a:close/>
                  <a:moveTo>
                    <a:pt x="222" y="124"/>
                  </a:moveTo>
                  <a:cubicBezTo>
                    <a:pt x="222" y="123"/>
                    <a:pt x="222" y="122"/>
                    <a:pt x="223" y="122"/>
                  </a:cubicBezTo>
                  <a:cubicBezTo>
                    <a:pt x="223" y="122"/>
                    <a:pt x="223" y="122"/>
                    <a:pt x="223" y="122"/>
                  </a:cubicBezTo>
                  <a:cubicBezTo>
                    <a:pt x="225" y="121"/>
                    <a:pt x="226" y="122"/>
                    <a:pt x="226" y="123"/>
                  </a:cubicBezTo>
                  <a:cubicBezTo>
                    <a:pt x="226" y="123"/>
                    <a:pt x="226" y="123"/>
                    <a:pt x="226" y="123"/>
                  </a:cubicBezTo>
                  <a:cubicBezTo>
                    <a:pt x="226" y="124"/>
                    <a:pt x="226" y="125"/>
                    <a:pt x="225" y="125"/>
                  </a:cubicBezTo>
                  <a:cubicBezTo>
                    <a:pt x="225" y="125"/>
                    <a:pt x="225" y="125"/>
                    <a:pt x="225" y="125"/>
                  </a:cubicBezTo>
                  <a:cubicBezTo>
                    <a:pt x="225" y="125"/>
                    <a:pt x="224" y="125"/>
                    <a:pt x="224" y="125"/>
                  </a:cubicBezTo>
                  <a:cubicBezTo>
                    <a:pt x="224" y="125"/>
                    <a:pt x="224" y="125"/>
                    <a:pt x="224" y="125"/>
                  </a:cubicBezTo>
                  <a:cubicBezTo>
                    <a:pt x="223" y="125"/>
                    <a:pt x="223" y="125"/>
                    <a:pt x="222" y="124"/>
                  </a:cubicBezTo>
                  <a:close/>
                  <a:moveTo>
                    <a:pt x="388" y="123"/>
                  </a:moveTo>
                  <a:cubicBezTo>
                    <a:pt x="388" y="123"/>
                    <a:pt x="388" y="123"/>
                    <a:pt x="388" y="123"/>
                  </a:cubicBezTo>
                  <a:cubicBezTo>
                    <a:pt x="388" y="123"/>
                    <a:pt x="388" y="123"/>
                    <a:pt x="388" y="123"/>
                  </a:cubicBezTo>
                  <a:cubicBezTo>
                    <a:pt x="387" y="123"/>
                    <a:pt x="386" y="122"/>
                    <a:pt x="387" y="121"/>
                  </a:cubicBezTo>
                  <a:cubicBezTo>
                    <a:pt x="387" y="121"/>
                    <a:pt x="387" y="121"/>
                    <a:pt x="387" y="121"/>
                  </a:cubicBezTo>
                  <a:cubicBezTo>
                    <a:pt x="387" y="120"/>
                    <a:pt x="388" y="119"/>
                    <a:pt x="389" y="120"/>
                  </a:cubicBezTo>
                  <a:cubicBezTo>
                    <a:pt x="389" y="120"/>
                    <a:pt x="389" y="120"/>
                    <a:pt x="389" y="120"/>
                  </a:cubicBezTo>
                  <a:cubicBezTo>
                    <a:pt x="390" y="120"/>
                    <a:pt x="391" y="121"/>
                    <a:pt x="391" y="122"/>
                  </a:cubicBezTo>
                  <a:cubicBezTo>
                    <a:pt x="391" y="122"/>
                    <a:pt x="391" y="122"/>
                    <a:pt x="391" y="122"/>
                  </a:cubicBezTo>
                  <a:cubicBezTo>
                    <a:pt x="390" y="123"/>
                    <a:pt x="390" y="124"/>
                    <a:pt x="389" y="124"/>
                  </a:cubicBezTo>
                  <a:cubicBezTo>
                    <a:pt x="389" y="124"/>
                    <a:pt x="389" y="124"/>
                    <a:pt x="389" y="124"/>
                  </a:cubicBezTo>
                  <a:cubicBezTo>
                    <a:pt x="388" y="124"/>
                    <a:pt x="388" y="123"/>
                    <a:pt x="388" y="123"/>
                  </a:cubicBezTo>
                  <a:close/>
                  <a:moveTo>
                    <a:pt x="234" y="120"/>
                  </a:moveTo>
                  <a:cubicBezTo>
                    <a:pt x="233" y="119"/>
                    <a:pt x="234" y="118"/>
                    <a:pt x="235" y="118"/>
                  </a:cubicBezTo>
                  <a:cubicBezTo>
                    <a:pt x="235" y="118"/>
                    <a:pt x="235" y="118"/>
                    <a:pt x="235" y="118"/>
                  </a:cubicBezTo>
                  <a:cubicBezTo>
                    <a:pt x="236" y="117"/>
                    <a:pt x="237" y="118"/>
                    <a:pt x="237" y="119"/>
                  </a:cubicBezTo>
                  <a:cubicBezTo>
                    <a:pt x="237" y="119"/>
                    <a:pt x="237" y="119"/>
                    <a:pt x="237" y="119"/>
                  </a:cubicBezTo>
                  <a:cubicBezTo>
                    <a:pt x="238" y="120"/>
                    <a:pt x="237" y="121"/>
                    <a:pt x="236" y="121"/>
                  </a:cubicBezTo>
                  <a:cubicBezTo>
                    <a:pt x="236" y="121"/>
                    <a:pt x="236" y="121"/>
                    <a:pt x="236" y="121"/>
                  </a:cubicBezTo>
                  <a:cubicBezTo>
                    <a:pt x="236" y="121"/>
                    <a:pt x="236" y="121"/>
                    <a:pt x="236" y="121"/>
                  </a:cubicBezTo>
                  <a:cubicBezTo>
                    <a:pt x="236" y="121"/>
                    <a:pt x="236" y="121"/>
                    <a:pt x="236" y="121"/>
                  </a:cubicBezTo>
                  <a:cubicBezTo>
                    <a:pt x="235" y="121"/>
                    <a:pt x="234" y="121"/>
                    <a:pt x="234" y="120"/>
                  </a:cubicBezTo>
                  <a:close/>
                  <a:moveTo>
                    <a:pt x="377" y="120"/>
                  </a:moveTo>
                  <a:cubicBezTo>
                    <a:pt x="377" y="120"/>
                    <a:pt x="377" y="120"/>
                    <a:pt x="377" y="120"/>
                  </a:cubicBezTo>
                  <a:cubicBezTo>
                    <a:pt x="377" y="120"/>
                    <a:pt x="377" y="120"/>
                    <a:pt x="377" y="120"/>
                  </a:cubicBezTo>
                  <a:cubicBezTo>
                    <a:pt x="376" y="119"/>
                    <a:pt x="375" y="118"/>
                    <a:pt x="375" y="117"/>
                  </a:cubicBezTo>
                  <a:cubicBezTo>
                    <a:pt x="375" y="117"/>
                    <a:pt x="375" y="117"/>
                    <a:pt x="375" y="117"/>
                  </a:cubicBezTo>
                  <a:cubicBezTo>
                    <a:pt x="376" y="116"/>
                    <a:pt x="377" y="116"/>
                    <a:pt x="378" y="116"/>
                  </a:cubicBezTo>
                  <a:cubicBezTo>
                    <a:pt x="378" y="116"/>
                    <a:pt x="378" y="116"/>
                    <a:pt x="378" y="116"/>
                  </a:cubicBezTo>
                  <a:cubicBezTo>
                    <a:pt x="379" y="116"/>
                    <a:pt x="380" y="117"/>
                    <a:pt x="379" y="118"/>
                  </a:cubicBezTo>
                  <a:cubicBezTo>
                    <a:pt x="379" y="118"/>
                    <a:pt x="379" y="118"/>
                    <a:pt x="379" y="118"/>
                  </a:cubicBezTo>
                  <a:cubicBezTo>
                    <a:pt x="379" y="119"/>
                    <a:pt x="378" y="120"/>
                    <a:pt x="377" y="120"/>
                  </a:cubicBezTo>
                  <a:cubicBezTo>
                    <a:pt x="377" y="120"/>
                    <a:pt x="377" y="120"/>
                    <a:pt x="377" y="120"/>
                  </a:cubicBezTo>
                  <a:cubicBezTo>
                    <a:pt x="377" y="120"/>
                    <a:pt x="377" y="120"/>
                    <a:pt x="377" y="120"/>
                  </a:cubicBezTo>
                  <a:close/>
                  <a:moveTo>
                    <a:pt x="245" y="117"/>
                  </a:moveTo>
                  <a:cubicBezTo>
                    <a:pt x="245" y="115"/>
                    <a:pt x="245" y="114"/>
                    <a:pt x="246" y="114"/>
                  </a:cubicBezTo>
                  <a:cubicBezTo>
                    <a:pt x="246" y="114"/>
                    <a:pt x="246" y="114"/>
                    <a:pt x="246" y="114"/>
                  </a:cubicBezTo>
                  <a:cubicBezTo>
                    <a:pt x="248" y="114"/>
                    <a:pt x="249" y="114"/>
                    <a:pt x="249" y="116"/>
                  </a:cubicBezTo>
                  <a:cubicBezTo>
                    <a:pt x="249" y="116"/>
                    <a:pt x="249" y="116"/>
                    <a:pt x="249" y="116"/>
                  </a:cubicBezTo>
                  <a:cubicBezTo>
                    <a:pt x="249" y="117"/>
                    <a:pt x="249" y="118"/>
                    <a:pt x="248" y="118"/>
                  </a:cubicBezTo>
                  <a:cubicBezTo>
                    <a:pt x="248" y="118"/>
                    <a:pt x="248" y="118"/>
                    <a:pt x="248" y="118"/>
                  </a:cubicBezTo>
                  <a:cubicBezTo>
                    <a:pt x="247" y="118"/>
                    <a:pt x="247" y="118"/>
                    <a:pt x="247" y="118"/>
                  </a:cubicBezTo>
                  <a:cubicBezTo>
                    <a:pt x="247" y="118"/>
                    <a:pt x="247" y="118"/>
                    <a:pt x="247" y="118"/>
                  </a:cubicBezTo>
                  <a:cubicBezTo>
                    <a:pt x="246" y="118"/>
                    <a:pt x="245" y="117"/>
                    <a:pt x="245" y="117"/>
                  </a:cubicBezTo>
                  <a:close/>
                  <a:moveTo>
                    <a:pt x="365" y="117"/>
                  </a:moveTo>
                  <a:cubicBezTo>
                    <a:pt x="364" y="116"/>
                    <a:pt x="364" y="115"/>
                    <a:pt x="364" y="114"/>
                  </a:cubicBezTo>
                  <a:cubicBezTo>
                    <a:pt x="364" y="114"/>
                    <a:pt x="364" y="114"/>
                    <a:pt x="364" y="114"/>
                  </a:cubicBezTo>
                  <a:cubicBezTo>
                    <a:pt x="364" y="113"/>
                    <a:pt x="365" y="112"/>
                    <a:pt x="366" y="113"/>
                  </a:cubicBezTo>
                  <a:cubicBezTo>
                    <a:pt x="366" y="113"/>
                    <a:pt x="366" y="113"/>
                    <a:pt x="366" y="113"/>
                  </a:cubicBezTo>
                  <a:cubicBezTo>
                    <a:pt x="367" y="113"/>
                    <a:pt x="368" y="114"/>
                    <a:pt x="368" y="115"/>
                  </a:cubicBezTo>
                  <a:cubicBezTo>
                    <a:pt x="368" y="115"/>
                    <a:pt x="368" y="115"/>
                    <a:pt x="368" y="115"/>
                  </a:cubicBezTo>
                  <a:cubicBezTo>
                    <a:pt x="367" y="116"/>
                    <a:pt x="367" y="117"/>
                    <a:pt x="366" y="117"/>
                  </a:cubicBezTo>
                  <a:cubicBezTo>
                    <a:pt x="366" y="117"/>
                    <a:pt x="366" y="117"/>
                    <a:pt x="366" y="117"/>
                  </a:cubicBezTo>
                  <a:cubicBezTo>
                    <a:pt x="366" y="117"/>
                    <a:pt x="365" y="117"/>
                    <a:pt x="365" y="117"/>
                  </a:cubicBezTo>
                  <a:close/>
                  <a:moveTo>
                    <a:pt x="257" y="114"/>
                  </a:moveTo>
                  <a:cubicBezTo>
                    <a:pt x="256" y="113"/>
                    <a:pt x="257" y="112"/>
                    <a:pt x="258" y="111"/>
                  </a:cubicBezTo>
                  <a:cubicBezTo>
                    <a:pt x="258" y="111"/>
                    <a:pt x="258" y="111"/>
                    <a:pt x="258" y="111"/>
                  </a:cubicBezTo>
                  <a:cubicBezTo>
                    <a:pt x="259" y="111"/>
                    <a:pt x="260" y="112"/>
                    <a:pt x="261" y="113"/>
                  </a:cubicBezTo>
                  <a:cubicBezTo>
                    <a:pt x="261" y="113"/>
                    <a:pt x="261" y="113"/>
                    <a:pt x="261" y="113"/>
                  </a:cubicBezTo>
                  <a:cubicBezTo>
                    <a:pt x="261" y="114"/>
                    <a:pt x="260"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8" y="115"/>
                    <a:pt x="257" y="115"/>
                    <a:pt x="257" y="114"/>
                  </a:cubicBezTo>
                  <a:close/>
                  <a:moveTo>
                    <a:pt x="354" y="114"/>
                  </a:moveTo>
                  <a:cubicBezTo>
                    <a:pt x="353" y="114"/>
                    <a:pt x="352" y="113"/>
                    <a:pt x="352" y="112"/>
                  </a:cubicBezTo>
                  <a:cubicBezTo>
                    <a:pt x="352" y="112"/>
                    <a:pt x="352" y="112"/>
                    <a:pt x="352" y="112"/>
                  </a:cubicBezTo>
                  <a:cubicBezTo>
                    <a:pt x="352" y="111"/>
                    <a:pt x="353" y="110"/>
                    <a:pt x="354" y="110"/>
                  </a:cubicBezTo>
                  <a:cubicBezTo>
                    <a:pt x="354" y="110"/>
                    <a:pt x="354" y="110"/>
                    <a:pt x="354" y="110"/>
                  </a:cubicBezTo>
                  <a:cubicBezTo>
                    <a:pt x="355" y="110"/>
                    <a:pt x="356" y="111"/>
                    <a:pt x="356" y="112"/>
                  </a:cubicBezTo>
                  <a:cubicBezTo>
                    <a:pt x="356" y="112"/>
                    <a:pt x="356" y="112"/>
                    <a:pt x="356" y="112"/>
                  </a:cubicBezTo>
                  <a:cubicBezTo>
                    <a:pt x="356" y="113"/>
                    <a:pt x="355" y="114"/>
                    <a:pt x="354" y="114"/>
                  </a:cubicBezTo>
                  <a:cubicBezTo>
                    <a:pt x="354" y="114"/>
                    <a:pt x="354" y="114"/>
                    <a:pt x="354" y="114"/>
                  </a:cubicBezTo>
                  <a:cubicBezTo>
                    <a:pt x="354" y="114"/>
                    <a:pt x="354" y="114"/>
                    <a:pt x="354" y="114"/>
                  </a:cubicBezTo>
                  <a:close/>
                  <a:moveTo>
                    <a:pt x="268" y="111"/>
                  </a:moveTo>
                  <a:cubicBezTo>
                    <a:pt x="268" y="110"/>
                    <a:pt x="269" y="109"/>
                    <a:pt x="270" y="109"/>
                  </a:cubicBezTo>
                  <a:cubicBezTo>
                    <a:pt x="270" y="109"/>
                    <a:pt x="270" y="109"/>
                    <a:pt x="270" y="109"/>
                  </a:cubicBezTo>
                  <a:cubicBezTo>
                    <a:pt x="271" y="109"/>
                    <a:pt x="272" y="110"/>
                    <a:pt x="272" y="111"/>
                  </a:cubicBezTo>
                  <a:cubicBezTo>
                    <a:pt x="272" y="111"/>
                    <a:pt x="272" y="111"/>
                    <a:pt x="272" y="111"/>
                  </a:cubicBezTo>
                  <a:cubicBezTo>
                    <a:pt x="273" y="112"/>
                    <a:pt x="272" y="113"/>
                    <a:pt x="271" y="113"/>
                  </a:cubicBezTo>
                  <a:cubicBezTo>
                    <a:pt x="271" y="113"/>
                    <a:pt x="271" y="113"/>
                    <a:pt x="271" y="113"/>
                  </a:cubicBezTo>
                  <a:cubicBezTo>
                    <a:pt x="271" y="113"/>
                    <a:pt x="271" y="113"/>
                    <a:pt x="270" y="113"/>
                  </a:cubicBezTo>
                  <a:cubicBezTo>
                    <a:pt x="270" y="113"/>
                    <a:pt x="270" y="113"/>
                    <a:pt x="270" y="113"/>
                  </a:cubicBezTo>
                  <a:cubicBezTo>
                    <a:pt x="269" y="113"/>
                    <a:pt x="269" y="112"/>
                    <a:pt x="268" y="111"/>
                  </a:cubicBezTo>
                  <a:close/>
                  <a:moveTo>
                    <a:pt x="342" y="112"/>
                  </a:moveTo>
                  <a:cubicBezTo>
                    <a:pt x="341" y="112"/>
                    <a:pt x="340" y="111"/>
                    <a:pt x="340" y="110"/>
                  </a:cubicBezTo>
                  <a:cubicBezTo>
                    <a:pt x="340" y="110"/>
                    <a:pt x="340" y="110"/>
                    <a:pt x="340" y="110"/>
                  </a:cubicBezTo>
                  <a:cubicBezTo>
                    <a:pt x="340" y="109"/>
                    <a:pt x="341" y="108"/>
                    <a:pt x="342" y="108"/>
                  </a:cubicBezTo>
                  <a:cubicBezTo>
                    <a:pt x="342" y="108"/>
                    <a:pt x="342" y="108"/>
                    <a:pt x="342" y="108"/>
                  </a:cubicBezTo>
                  <a:cubicBezTo>
                    <a:pt x="344" y="108"/>
                    <a:pt x="344" y="109"/>
                    <a:pt x="344" y="110"/>
                  </a:cubicBezTo>
                  <a:cubicBezTo>
                    <a:pt x="344" y="110"/>
                    <a:pt x="344" y="110"/>
                    <a:pt x="344" y="110"/>
                  </a:cubicBezTo>
                  <a:cubicBezTo>
                    <a:pt x="344" y="111"/>
                    <a:pt x="343" y="112"/>
                    <a:pt x="342" y="112"/>
                  </a:cubicBezTo>
                  <a:cubicBezTo>
                    <a:pt x="342" y="112"/>
                    <a:pt x="342" y="112"/>
                    <a:pt x="342" y="112"/>
                  </a:cubicBezTo>
                  <a:cubicBezTo>
                    <a:pt x="342" y="112"/>
                    <a:pt x="342" y="112"/>
                    <a:pt x="342" y="112"/>
                  </a:cubicBezTo>
                  <a:close/>
                  <a:moveTo>
                    <a:pt x="280" y="110"/>
                  </a:moveTo>
                  <a:cubicBezTo>
                    <a:pt x="280" y="109"/>
                    <a:pt x="281" y="108"/>
                    <a:pt x="282" y="107"/>
                  </a:cubicBezTo>
                  <a:cubicBezTo>
                    <a:pt x="282" y="107"/>
                    <a:pt x="282" y="107"/>
                    <a:pt x="282" y="107"/>
                  </a:cubicBezTo>
                  <a:cubicBezTo>
                    <a:pt x="283" y="107"/>
                    <a:pt x="284" y="108"/>
                    <a:pt x="284" y="109"/>
                  </a:cubicBezTo>
                  <a:cubicBezTo>
                    <a:pt x="284" y="109"/>
                    <a:pt x="284" y="109"/>
                    <a:pt x="284" y="109"/>
                  </a:cubicBezTo>
                  <a:cubicBezTo>
                    <a:pt x="284" y="110"/>
                    <a:pt x="284" y="111"/>
                    <a:pt x="283" y="111"/>
                  </a:cubicBezTo>
                  <a:cubicBezTo>
                    <a:pt x="283" y="111"/>
                    <a:pt x="283" y="111"/>
                    <a:pt x="283" y="111"/>
                  </a:cubicBezTo>
                  <a:cubicBezTo>
                    <a:pt x="283" y="111"/>
                    <a:pt x="282" y="111"/>
                    <a:pt x="282" y="111"/>
                  </a:cubicBezTo>
                  <a:cubicBezTo>
                    <a:pt x="282" y="111"/>
                    <a:pt x="282" y="111"/>
                    <a:pt x="282" y="111"/>
                  </a:cubicBezTo>
                  <a:cubicBezTo>
                    <a:pt x="281" y="111"/>
                    <a:pt x="280" y="111"/>
                    <a:pt x="280" y="110"/>
                  </a:cubicBezTo>
                  <a:close/>
                  <a:moveTo>
                    <a:pt x="330" y="111"/>
                  </a:moveTo>
                  <a:cubicBezTo>
                    <a:pt x="329" y="111"/>
                    <a:pt x="328" y="110"/>
                    <a:pt x="328" y="109"/>
                  </a:cubicBezTo>
                  <a:cubicBezTo>
                    <a:pt x="328" y="109"/>
                    <a:pt x="328" y="109"/>
                    <a:pt x="328" y="109"/>
                  </a:cubicBezTo>
                  <a:cubicBezTo>
                    <a:pt x="328" y="108"/>
                    <a:pt x="329" y="107"/>
                    <a:pt x="330" y="107"/>
                  </a:cubicBezTo>
                  <a:cubicBezTo>
                    <a:pt x="330" y="107"/>
                    <a:pt x="330" y="107"/>
                    <a:pt x="330" y="107"/>
                  </a:cubicBezTo>
                  <a:cubicBezTo>
                    <a:pt x="332" y="107"/>
                    <a:pt x="332" y="108"/>
                    <a:pt x="332" y="109"/>
                  </a:cubicBezTo>
                  <a:cubicBezTo>
                    <a:pt x="332" y="109"/>
                    <a:pt x="332" y="109"/>
                    <a:pt x="332" y="109"/>
                  </a:cubicBezTo>
                  <a:cubicBezTo>
                    <a:pt x="332" y="110"/>
                    <a:pt x="331" y="111"/>
                    <a:pt x="330" y="111"/>
                  </a:cubicBezTo>
                  <a:cubicBezTo>
                    <a:pt x="330" y="111"/>
                    <a:pt x="330" y="111"/>
                    <a:pt x="330" y="111"/>
                  </a:cubicBezTo>
                  <a:cubicBezTo>
                    <a:pt x="330" y="111"/>
                    <a:pt x="330" y="111"/>
                    <a:pt x="330" y="111"/>
                  </a:cubicBezTo>
                  <a:close/>
                  <a:moveTo>
                    <a:pt x="292" y="108"/>
                  </a:moveTo>
                  <a:cubicBezTo>
                    <a:pt x="292" y="107"/>
                    <a:pt x="293" y="106"/>
                    <a:pt x="294" y="106"/>
                  </a:cubicBezTo>
                  <a:cubicBezTo>
                    <a:pt x="294" y="106"/>
                    <a:pt x="294" y="106"/>
                    <a:pt x="294" y="106"/>
                  </a:cubicBezTo>
                  <a:cubicBezTo>
                    <a:pt x="295" y="106"/>
                    <a:pt x="296" y="107"/>
                    <a:pt x="296" y="108"/>
                  </a:cubicBezTo>
                  <a:cubicBezTo>
                    <a:pt x="296" y="108"/>
                    <a:pt x="296" y="108"/>
                    <a:pt x="296" y="108"/>
                  </a:cubicBezTo>
                  <a:cubicBezTo>
                    <a:pt x="296" y="109"/>
                    <a:pt x="296" y="110"/>
                    <a:pt x="294" y="110"/>
                  </a:cubicBezTo>
                  <a:cubicBezTo>
                    <a:pt x="294" y="110"/>
                    <a:pt x="294" y="110"/>
                    <a:pt x="294" y="110"/>
                  </a:cubicBezTo>
                  <a:cubicBezTo>
                    <a:pt x="294" y="110"/>
                    <a:pt x="294" y="110"/>
                    <a:pt x="294" y="110"/>
                  </a:cubicBezTo>
                  <a:cubicBezTo>
                    <a:pt x="294" y="110"/>
                    <a:pt x="294" y="110"/>
                    <a:pt x="294" y="110"/>
                  </a:cubicBezTo>
                  <a:cubicBezTo>
                    <a:pt x="293" y="110"/>
                    <a:pt x="292" y="110"/>
                    <a:pt x="292" y="108"/>
                  </a:cubicBezTo>
                  <a:close/>
                  <a:moveTo>
                    <a:pt x="318" y="110"/>
                  </a:moveTo>
                  <a:cubicBezTo>
                    <a:pt x="318" y="110"/>
                    <a:pt x="318" y="110"/>
                    <a:pt x="318" y="110"/>
                  </a:cubicBezTo>
                  <a:cubicBezTo>
                    <a:pt x="318" y="110"/>
                    <a:pt x="318" y="110"/>
                    <a:pt x="318" y="110"/>
                  </a:cubicBezTo>
                  <a:cubicBezTo>
                    <a:pt x="317" y="110"/>
                    <a:pt x="316" y="109"/>
                    <a:pt x="316" y="108"/>
                  </a:cubicBezTo>
                  <a:cubicBezTo>
                    <a:pt x="316" y="108"/>
                    <a:pt x="316" y="108"/>
                    <a:pt x="316" y="108"/>
                  </a:cubicBezTo>
                  <a:cubicBezTo>
                    <a:pt x="316" y="107"/>
                    <a:pt x="317" y="106"/>
                    <a:pt x="318" y="106"/>
                  </a:cubicBezTo>
                  <a:cubicBezTo>
                    <a:pt x="318" y="106"/>
                    <a:pt x="318" y="106"/>
                    <a:pt x="318" y="106"/>
                  </a:cubicBezTo>
                  <a:cubicBezTo>
                    <a:pt x="319" y="106"/>
                    <a:pt x="320" y="107"/>
                    <a:pt x="320" y="108"/>
                  </a:cubicBezTo>
                  <a:cubicBezTo>
                    <a:pt x="320" y="108"/>
                    <a:pt x="320" y="108"/>
                    <a:pt x="320" y="108"/>
                  </a:cubicBezTo>
                  <a:cubicBezTo>
                    <a:pt x="320" y="109"/>
                    <a:pt x="319" y="110"/>
                    <a:pt x="318" y="110"/>
                  </a:cubicBezTo>
                  <a:cubicBezTo>
                    <a:pt x="318" y="110"/>
                    <a:pt x="318" y="110"/>
                    <a:pt x="318" y="110"/>
                  </a:cubicBezTo>
                  <a:cubicBezTo>
                    <a:pt x="318" y="110"/>
                    <a:pt x="318" y="110"/>
                    <a:pt x="318" y="110"/>
                  </a:cubicBezTo>
                  <a:close/>
                  <a:moveTo>
                    <a:pt x="304" y="108"/>
                  </a:moveTo>
                  <a:cubicBezTo>
                    <a:pt x="304" y="107"/>
                    <a:pt x="305" y="106"/>
                    <a:pt x="306" y="106"/>
                  </a:cubicBezTo>
                  <a:cubicBezTo>
                    <a:pt x="306" y="106"/>
                    <a:pt x="306" y="106"/>
                    <a:pt x="306" y="106"/>
                  </a:cubicBezTo>
                  <a:cubicBezTo>
                    <a:pt x="307" y="106"/>
                    <a:pt x="308" y="107"/>
                    <a:pt x="308" y="108"/>
                  </a:cubicBezTo>
                  <a:cubicBezTo>
                    <a:pt x="308" y="108"/>
                    <a:pt x="308" y="108"/>
                    <a:pt x="308" y="108"/>
                  </a:cubicBezTo>
                  <a:cubicBezTo>
                    <a:pt x="308" y="109"/>
                    <a:pt x="307" y="110"/>
                    <a:pt x="306" y="110"/>
                  </a:cubicBezTo>
                  <a:cubicBezTo>
                    <a:pt x="306" y="110"/>
                    <a:pt x="306" y="110"/>
                    <a:pt x="306" y="110"/>
                  </a:cubicBezTo>
                  <a:cubicBezTo>
                    <a:pt x="306" y="110"/>
                    <a:pt x="306" y="110"/>
                    <a:pt x="306" y="110"/>
                  </a:cubicBezTo>
                  <a:cubicBezTo>
                    <a:pt x="306" y="110"/>
                    <a:pt x="306" y="110"/>
                    <a:pt x="306" y="110"/>
                  </a:cubicBezTo>
                  <a:cubicBezTo>
                    <a:pt x="305" y="110"/>
                    <a:pt x="304" y="109"/>
                    <a:pt x="304" y="108"/>
                  </a:cubicBezTo>
                  <a:close/>
                  <a:moveTo>
                    <a:pt x="325" y="1002"/>
                  </a:moveTo>
                  <a:cubicBezTo>
                    <a:pt x="324" y="1002"/>
                    <a:pt x="323" y="1000"/>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8" y="995"/>
                  </a:moveTo>
                  <a:cubicBezTo>
                    <a:pt x="288" y="994"/>
                    <a:pt x="288" y="993"/>
                    <a:pt x="289" y="992"/>
                  </a:cubicBezTo>
                  <a:cubicBezTo>
                    <a:pt x="289" y="992"/>
                    <a:pt x="289" y="992"/>
                    <a:pt x="289" y="992"/>
                  </a:cubicBezTo>
                  <a:cubicBezTo>
                    <a:pt x="290" y="992"/>
                    <a:pt x="292" y="992"/>
                    <a:pt x="292" y="993"/>
                  </a:cubicBezTo>
                  <a:cubicBezTo>
                    <a:pt x="292" y="993"/>
                    <a:pt x="292" y="993"/>
                    <a:pt x="292" y="993"/>
                  </a:cubicBezTo>
                  <a:cubicBezTo>
                    <a:pt x="292" y="994"/>
                    <a:pt x="292" y="996"/>
                    <a:pt x="291" y="996"/>
                  </a:cubicBezTo>
                  <a:cubicBezTo>
                    <a:pt x="291" y="996"/>
                    <a:pt x="291" y="996"/>
                    <a:pt x="291" y="996"/>
                  </a:cubicBezTo>
                  <a:cubicBezTo>
                    <a:pt x="291" y="996"/>
                    <a:pt x="290" y="996"/>
                    <a:pt x="290" y="996"/>
                  </a:cubicBezTo>
                  <a:cubicBezTo>
                    <a:pt x="290" y="996"/>
                    <a:pt x="290" y="996"/>
                    <a:pt x="290" y="996"/>
                  </a:cubicBezTo>
                  <a:cubicBezTo>
                    <a:pt x="289" y="996"/>
                    <a:pt x="289" y="996"/>
                    <a:pt x="288" y="995"/>
                  </a:cubicBezTo>
                  <a:close/>
                  <a:moveTo>
                    <a:pt x="329" y="991"/>
                  </a:moveTo>
                  <a:cubicBezTo>
                    <a:pt x="328" y="990"/>
                    <a:pt x="328" y="989"/>
                    <a:pt x="328" y="988"/>
                  </a:cubicBezTo>
                  <a:cubicBezTo>
                    <a:pt x="328" y="988"/>
                    <a:pt x="328" y="988"/>
                    <a:pt x="328" y="988"/>
                  </a:cubicBezTo>
                  <a:cubicBezTo>
                    <a:pt x="328" y="987"/>
                    <a:pt x="330" y="987"/>
                    <a:pt x="331" y="987"/>
                  </a:cubicBezTo>
                  <a:cubicBezTo>
                    <a:pt x="331" y="987"/>
                    <a:pt x="331" y="987"/>
                    <a:pt x="331" y="987"/>
                  </a:cubicBezTo>
                  <a:cubicBezTo>
                    <a:pt x="332" y="987"/>
                    <a:pt x="332" y="989"/>
                    <a:pt x="332" y="990"/>
                  </a:cubicBezTo>
                  <a:cubicBezTo>
                    <a:pt x="332" y="990"/>
                    <a:pt x="332" y="990"/>
                    <a:pt x="332" y="990"/>
                  </a:cubicBezTo>
                  <a:cubicBezTo>
                    <a:pt x="331" y="990"/>
                    <a:pt x="331" y="991"/>
                    <a:pt x="330" y="991"/>
                  </a:cubicBezTo>
                  <a:cubicBezTo>
                    <a:pt x="330" y="991"/>
                    <a:pt x="330" y="991"/>
                    <a:pt x="330" y="991"/>
                  </a:cubicBezTo>
                  <a:cubicBezTo>
                    <a:pt x="330" y="991"/>
                    <a:pt x="329" y="991"/>
                    <a:pt x="329" y="991"/>
                  </a:cubicBezTo>
                  <a:close/>
                  <a:moveTo>
                    <a:pt x="284" y="984"/>
                  </a:moveTo>
                  <a:cubicBezTo>
                    <a:pt x="284" y="983"/>
                    <a:pt x="284" y="981"/>
                    <a:pt x="285" y="981"/>
                  </a:cubicBezTo>
                  <a:cubicBezTo>
                    <a:pt x="285" y="981"/>
                    <a:pt x="285" y="981"/>
                    <a:pt x="285" y="981"/>
                  </a:cubicBezTo>
                  <a:cubicBezTo>
                    <a:pt x="286" y="981"/>
                    <a:pt x="287" y="981"/>
                    <a:pt x="288" y="982"/>
                  </a:cubicBezTo>
                  <a:cubicBezTo>
                    <a:pt x="288" y="982"/>
                    <a:pt x="288" y="982"/>
                    <a:pt x="288" y="982"/>
                  </a:cubicBezTo>
                  <a:cubicBezTo>
                    <a:pt x="288" y="983"/>
                    <a:pt x="288" y="984"/>
                    <a:pt x="287" y="985"/>
                  </a:cubicBezTo>
                  <a:cubicBezTo>
                    <a:pt x="287" y="985"/>
                    <a:pt x="287" y="985"/>
                    <a:pt x="287" y="985"/>
                  </a:cubicBezTo>
                  <a:cubicBezTo>
                    <a:pt x="286" y="985"/>
                    <a:pt x="286" y="985"/>
                    <a:pt x="286" y="985"/>
                  </a:cubicBezTo>
                  <a:cubicBezTo>
                    <a:pt x="286" y="985"/>
                    <a:pt x="286" y="985"/>
                    <a:pt x="286" y="985"/>
                  </a:cubicBezTo>
                  <a:cubicBezTo>
                    <a:pt x="285" y="985"/>
                    <a:pt x="284" y="984"/>
                    <a:pt x="284" y="984"/>
                  </a:cubicBezTo>
                  <a:close/>
                  <a:moveTo>
                    <a:pt x="334" y="980"/>
                  </a:moveTo>
                  <a:cubicBezTo>
                    <a:pt x="333" y="979"/>
                    <a:pt x="332" y="978"/>
                    <a:pt x="332" y="977"/>
                  </a:cubicBezTo>
                  <a:cubicBezTo>
                    <a:pt x="332" y="977"/>
                    <a:pt x="332" y="977"/>
                    <a:pt x="332" y="977"/>
                  </a:cubicBezTo>
                  <a:cubicBezTo>
                    <a:pt x="333" y="976"/>
                    <a:pt x="334" y="976"/>
                    <a:pt x="335" y="976"/>
                  </a:cubicBezTo>
                  <a:cubicBezTo>
                    <a:pt x="335" y="976"/>
                    <a:pt x="335" y="976"/>
                    <a:pt x="335" y="976"/>
                  </a:cubicBezTo>
                  <a:cubicBezTo>
                    <a:pt x="336" y="976"/>
                    <a:pt x="337" y="977"/>
                    <a:pt x="336" y="978"/>
                  </a:cubicBezTo>
                  <a:cubicBezTo>
                    <a:pt x="336" y="978"/>
                    <a:pt x="336" y="978"/>
                    <a:pt x="336" y="978"/>
                  </a:cubicBezTo>
                  <a:cubicBezTo>
                    <a:pt x="336" y="979"/>
                    <a:pt x="335" y="980"/>
                    <a:pt x="334" y="980"/>
                  </a:cubicBezTo>
                  <a:cubicBezTo>
                    <a:pt x="334" y="980"/>
                    <a:pt x="334" y="980"/>
                    <a:pt x="334" y="980"/>
                  </a:cubicBezTo>
                  <a:cubicBezTo>
                    <a:pt x="334" y="980"/>
                    <a:pt x="334" y="980"/>
                    <a:pt x="334" y="980"/>
                  </a:cubicBezTo>
                  <a:close/>
                  <a:moveTo>
                    <a:pt x="280" y="972"/>
                  </a:moveTo>
                  <a:cubicBezTo>
                    <a:pt x="279" y="971"/>
                    <a:pt x="280" y="970"/>
                    <a:pt x="281" y="970"/>
                  </a:cubicBezTo>
                  <a:cubicBezTo>
                    <a:pt x="281" y="970"/>
                    <a:pt x="281" y="970"/>
                    <a:pt x="281" y="970"/>
                  </a:cubicBezTo>
                  <a:cubicBezTo>
                    <a:pt x="282" y="969"/>
                    <a:pt x="283" y="970"/>
                    <a:pt x="283" y="971"/>
                  </a:cubicBezTo>
                  <a:cubicBezTo>
                    <a:pt x="283" y="971"/>
                    <a:pt x="283" y="971"/>
                    <a:pt x="283" y="971"/>
                  </a:cubicBezTo>
                  <a:cubicBezTo>
                    <a:pt x="284" y="972"/>
                    <a:pt x="283" y="973"/>
                    <a:pt x="282" y="974"/>
                  </a:cubicBezTo>
                  <a:cubicBezTo>
                    <a:pt x="282" y="974"/>
                    <a:pt x="282" y="974"/>
                    <a:pt x="282" y="974"/>
                  </a:cubicBezTo>
                  <a:cubicBezTo>
                    <a:pt x="282" y="974"/>
                    <a:pt x="282" y="974"/>
                    <a:pt x="282" y="974"/>
                  </a:cubicBezTo>
                  <a:cubicBezTo>
                    <a:pt x="282" y="974"/>
                    <a:pt x="282" y="974"/>
                    <a:pt x="282" y="974"/>
                  </a:cubicBezTo>
                  <a:cubicBezTo>
                    <a:pt x="281" y="974"/>
                    <a:pt x="280" y="973"/>
                    <a:pt x="280" y="972"/>
                  </a:cubicBezTo>
                  <a:close/>
                  <a:moveTo>
                    <a:pt x="338" y="968"/>
                  </a:moveTo>
                  <a:cubicBezTo>
                    <a:pt x="337" y="968"/>
                    <a:pt x="336" y="967"/>
                    <a:pt x="337" y="966"/>
                  </a:cubicBezTo>
                  <a:cubicBezTo>
                    <a:pt x="337" y="966"/>
                    <a:pt x="337" y="966"/>
                    <a:pt x="337" y="966"/>
                  </a:cubicBezTo>
                  <a:cubicBezTo>
                    <a:pt x="337" y="965"/>
                    <a:pt x="338" y="964"/>
                    <a:pt x="339" y="965"/>
                  </a:cubicBezTo>
                  <a:cubicBezTo>
                    <a:pt x="339" y="965"/>
                    <a:pt x="339" y="965"/>
                    <a:pt x="339" y="965"/>
                  </a:cubicBezTo>
                  <a:cubicBezTo>
                    <a:pt x="340" y="965"/>
                    <a:pt x="341" y="966"/>
                    <a:pt x="340" y="967"/>
                  </a:cubicBezTo>
                  <a:cubicBezTo>
                    <a:pt x="340" y="967"/>
                    <a:pt x="340" y="967"/>
                    <a:pt x="340" y="967"/>
                  </a:cubicBezTo>
                  <a:cubicBezTo>
                    <a:pt x="340" y="968"/>
                    <a:pt x="339" y="969"/>
                    <a:pt x="339" y="969"/>
                  </a:cubicBezTo>
                  <a:cubicBezTo>
                    <a:pt x="339" y="969"/>
                    <a:pt x="339" y="969"/>
                    <a:pt x="339" y="969"/>
                  </a:cubicBezTo>
                  <a:cubicBezTo>
                    <a:pt x="338" y="969"/>
                    <a:pt x="338" y="969"/>
                    <a:pt x="338" y="968"/>
                  </a:cubicBezTo>
                  <a:close/>
                  <a:moveTo>
                    <a:pt x="275" y="961"/>
                  </a:moveTo>
                  <a:cubicBezTo>
                    <a:pt x="275" y="960"/>
                    <a:pt x="276" y="959"/>
                    <a:pt x="277" y="959"/>
                  </a:cubicBezTo>
                  <a:cubicBezTo>
                    <a:pt x="277" y="959"/>
                    <a:pt x="277" y="959"/>
                    <a:pt x="277" y="959"/>
                  </a:cubicBezTo>
                  <a:cubicBezTo>
                    <a:pt x="278" y="958"/>
                    <a:pt x="279" y="959"/>
                    <a:pt x="279" y="960"/>
                  </a:cubicBezTo>
                  <a:cubicBezTo>
                    <a:pt x="279" y="960"/>
                    <a:pt x="279" y="960"/>
                    <a:pt x="279" y="960"/>
                  </a:cubicBezTo>
                  <a:cubicBezTo>
                    <a:pt x="280" y="961"/>
                    <a:pt x="279" y="962"/>
                    <a:pt x="278" y="962"/>
                  </a:cubicBezTo>
                  <a:cubicBezTo>
                    <a:pt x="278" y="962"/>
                    <a:pt x="278" y="962"/>
                    <a:pt x="278" y="962"/>
                  </a:cubicBezTo>
                  <a:cubicBezTo>
                    <a:pt x="278" y="962"/>
                    <a:pt x="277" y="963"/>
                    <a:pt x="277" y="963"/>
                  </a:cubicBezTo>
                  <a:cubicBezTo>
                    <a:pt x="277" y="963"/>
                    <a:pt x="277" y="963"/>
                    <a:pt x="277" y="963"/>
                  </a:cubicBezTo>
                  <a:cubicBezTo>
                    <a:pt x="276" y="963"/>
                    <a:pt x="276" y="962"/>
                    <a:pt x="275" y="961"/>
                  </a:cubicBezTo>
                  <a:close/>
                  <a:moveTo>
                    <a:pt x="342" y="957"/>
                  </a:moveTo>
                  <a:cubicBezTo>
                    <a:pt x="341" y="957"/>
                    <a:pt x="341" y="956"/>
                    <a:pt x="341" y="955"/>
                  </a:cubicBezTo>
                  <a:cubicBezTo>
                    <a:pt x="341" y="955"/>
                    <a:pt x="341" y="955"/>
                    <a:pt x="341" y="955"/>
                  </a:cubicBezTo>
                  <a:cubicBezTo>
                    <a:pt x="341" y="954"/>
                    <a:pt x="343" y="953"/>
                    <a:pt x="344" y="954"/>
                  </a:cubicBezTo>
                  <a:cubicBezTo>
                    <a:pt x="344" y="954"/>
                    <a:pt x="344" y="954"/>
                    <a:pt x="344" y="954"/>
                  </a:cubicBezTo>
                  <a:cubicBezTo>
                    <a:pt x="345" y="954"/>
                    <a:pt x="345" y="955"/>
                    <a:pt x="345" y="956"/>
                  </a:cubicBezTo>
                  <a:cubicBezTo>
                    <a:pt x="345" y="956"/>
                    <a:pt x="345" y="956"/>
                    <a:pt x="345" y="956"/>
                  </a:cubicBezTo>
                  <a:cubicBezTo>
                    <a:pt x="344" y="957"/>
                    <a:pt x="344" y="957"/>
                    <a:pt x="343" y="957"/>
                  </a:cubicBezTo>
                  <a:cubicBezTo>
                    <a:pt x="343" y="957"/>
                    <a:pt x="343" y="957"/>
                    <a:pt x="343" y="957"/>
                  </a:cubicBezTo>
                  <a:cubicBezTo>
                    <a:pt x="343" y="957"/>
                    <a:pt x="342" y="957"/>
                    <a:pt x="342" y="957"/>
                  </a:cubicBezTo>
                  <a:close/>
                  <a:moveTo>
                    <a:pt x="271" y="950"/>
                  </a:moveTo>
                  <a:cubicBezTo>
                    <a:pt x="271" y="949"/>
                    <a:pt x="271" y="948"/>
                    <a:pt x="272" y="947"/>
                  </a:cubicBezTo>
                  <a:cubicBezTo>
                    <a:pt x="272" y="947"/>
                    <a:pt x="272" y="947"/>
                    <a:pt x="272" y="947"/>
                  </a:cubicBezTo>
                  <a:cubicBezTo>
                    <a:pt x="273" y="947"/>
                    <a:pt x="274" y="948"/>
                    <a:pt x="275" y="949"/>
                  </a:cubicBezTo>
                  <a:cubicBezTo>
                    <a:pt x="275" y="949"/>
                    <a:pt x="275" y="949"/>
                    <a:pt x="275" y="949"/>
                  </a:cubicBezTo>
                  <a:cubicBezTo>
                    <a:pt x="275" y="950"/>
                    <a:pt x="275" y="951"/>
                    <a:pt x="274" y="951"/>
                  </a:cubicBezTo>
                  <a:cubicBezTo>
                    <a:pt x="274" y="951"/>
                    <a:pt x="274" y="951"/>
                    <a:pt x="274" y="951"/>
                  </a:cubicBezTo>
                  <a:cubicBezTo>
                    <a:pt x="273" y="951"/>
                    <a:pt x="273" y="951"/>
                    <a:pt x="273" y="951"/>
                  </a:cubicBezTo>
                  <a:cubicBezTo>
                    <a:pt x="273" y="951"/>
                    <a:pt x="273" y="951"/>
                    <a:pt x="273" y="951"/>
                  </a:cubicBezTo>
                  <a:cubicBezTo>
                    <a:pt x="272" y="951"/>
                    <a:pt x="271" y="951"/>
                    <a:pt x="271" y="950"/>
                  </a:cubicBezTo>
                  <a:close/>
                  <a:moveTo>
                    <a:pt x="346" y="946"/>
                  </a:moveTo>
                  <a:cubicBezTo>
                    <a:pt x="345" y="946"/>
                    <a:pt x="345" y="944"/>
                    <a:pt x="345" y="943"/>
                  </a:cubicBezTo>
                  <a:cubicBezTo>
                    <a:pt x="345" y="943"/>
                    <a:pt x="345" y="943"/>
                    <a:pt x="345" y="943"/>
                  </a:cubicBezTo>
                  <a:cubicBezTo>
                    <a:pt x="346" y="942"/>
                    <a:pt x="347" y="942"/>
                    <a:pt x="348" y="942"/>
                  </a:cubicBezTo>
                  <a:cubicBezTo>
                    <a:pt x="348" y="942"/>
                    <a:pt x="348" y="942"/>
                    <a:pt x="348" y="942"/>
                  </a:cubicBezTo>
                  <a:cubicBezTo>
                    <a:pt x="349" y="943"/>
                    <a:pt x="349" y="944"/>
                    <a:pt x="349" y="945"/>
                  </a:cubicBezTo>
                  <a:cubicBezTo>
                    <a:pt x="349" y="945"/>
                    <a:pt x="349" y="945"/>
                    <a:pt x="349" y="945"/>
                  </a:cubicBezTo>
                  <a:cubicBezTo>
                    <a:pt x="349" y="946"/>
                    <a:pt x="348" y="946"/>
                    <a:pt x="347" y="946"/>
                  </a:cubicBezTo>
                  <a:cubicBezTo>
                    <a:pt x="347" y="946"/>
                    <a:pt x="347" y="946"/>
                    <a:pt x="347" y="946"/>
                  </a:cubicBezTo>
                  <a:cubicBezTo>
                    <a:pt x="347" y="946"/>
                    <a:pt x="347" y="946"/>
                    <a:pt x="346" y="946"/>
                  </a:cubicBezTo>
                  <a:close/>
                  <a:moveTo>
                    <a:pt x="267" y="939"/>
                  </a:moveTo>
                  <a:cubicBezTo>
                    <a:pt x="266" y="938"/>
                    <a:pt x="267" y="937"/>
                    <a:pt x="268" y="936"/>
                  </a:cubicBezTo>
                  <a:cubicBezTo>
                    <a:pt x="268" y="936"/>
                    <a:pt x="268" y="936"/>
                    <a:pt x="268" y="936"/>
                  </a:cubicBezTo>
                  <a:cubicBezTo>
                    <a:pt x="269" y="936"/>
                    <a:pt x="270" y="936"/>
                    <a:pt x="270" y="937"/>
                  </a:cubicBezTo>
                  <a:cubicBezTo>
                    <a:pt x="270" y="937"/>
                    <a:pt x="270" y="937"/>
                    <a:pt x="270" y="937"/>
                  </a:cubicBezTo>
                  <a:cubicBezTo>
                    <a:pt x="271" y="938"/>
                    <a:pt x="270" y="940"/>
                    <a:pt x="269" y="940"/>
                  </a:cubicBezTo>
                  <a:cubicBezTo>
                    <a:pt x="269" y="940"/>
                    <a:pt x="269" y="940"/>
                    <a:pt x="269" y="940"/>
                  </a:cubicBezTo>
                  <a:cubicBezTo>
                    <a:pt x="269" y="940"/>
                    <a:pt x="269" y="940"/>
                    <a:pt x="269" y="940"/>
                  </a:cubicBezTo>
                  <a:cubicBezTo>
                    <a:pt x="269" y="940"/>
                    <a:pt x="269" y="940"/>
                    <a:pt x="269" y="940"/>
                  </a:cubicBezTo>
                  <a:cubicBezTo>
                    <a:pt x="268" y="940"/>
                    <a:pt x="267" y="940"/>
                    <a:pt x="267" y="939"/>
                  </a:cubicBezTo>
                  <a:close/>
                  <a:moveTo>
                    <a:pt x="351" y="935"/>
                  </a:moveTo>
                  <a:cubicBezTo>
                    <a:pt x="350" y="934"/>
                    <a:pt x="349" y="933"/>
                    <a:pt x="350" y="932"/>
                  </a:cubicBezTo>
                  <a:cubicBezTo>
                    <a:pt x="350" y="932"/>
                    <a:pt x="350" y="932"/>
                    <a:pt x="350" y="932"/>
                  </a:cubicBezTo>
                  <a:cubicBezTo>
                    <a:pt x="350" y="931"/>
                    <a:pt x="351" y="931"/>
                    <a:pt x="352" y="931"/>
                  </a:cubicBezTo>
                  <a:cubicBezTo>
                    <a:pt x="352" y="931"/>
                    <a:pt x="352" y="931"/>
                    <a:pt x="352" y="931"/>
                  </a:cubicBezTo>
                  <a:cubicBezTo>
                    <a:pt x="353" y="931"/>
                    <a:pt x="354" y="933"/>
                    <a:pt x="353" y="934"/>
                  </a:cubicBezTo>
                  <a:cubicBezTo>
                    <a:pt x="353" y="934"/>
                    <a:pt x="353" y="934"/>
                    <a:pt x="353" y="934"/>
                  </a:cubicBezTo>
                  <a:cubicBezTo>
                    <a:pt x="353" y="934"/>
                    <a:pt x="352" y="935"/>
                    <a:pt x="352" y="935"/>
                  </a:cubicBezTo>
                  <a:cubicBezTo>
                    <a:pt x="352" y="935"/>
                    <a:pt x="352" y="935"/>
                    <a:pt x="352" y="935"/>
                  </a:cubicBezTo>
                  <a:cubicBezTo>
                    <a:pt x="351" y="935"/>
                    <a:pt x="351" y="935"/>
                    <a:pt x="351" y="935"/>
                  </a:cubicBezTo>
                  <a:close/>
                  <a:moveTo>
                    <a:pt x="262" y="928"/>
                  </a:moveTo>
                  <a:cubicBezTo>
                    <a:pt x="262" y="927"/>
                    <a:pt x="263" y="925"/>
                    <a:pt x="264" y="925"/>
                  </a:cubicBezTo>
                  <a:cubicBezTo>
                    <a:pt x="264" y="925"/>
                    <a:pt x="264" y="925"/>
                    <a:pt x="264" y="925"/>
                  </a:cubicBezTo>
                  <a:cubicBezTo>
                    <a:pt x="265" y="925"/>
                    <a:pt x="266" y="925"/>
                    <a:pt x="266" y="926"/>
                  </a:cubicBezTo>
                  <a:cubicBezTo>
                    <a:pt x="266" y="926"/>
                    <a:pt x="266" y="926"/>
                    <a:pt x="266" y="926"/>
                  </a:cubicBezTo>
                  <a:cubicBezTo>
                    <a:pt x="267" y="927"/>
                    <a:pt x="266" y="928"/>
                    <a:pt x="265" y="929"/>
                  </a:cubicBezTo>
                  <a:cubicBezTo>
                    <a:pt x="265" y="929"/>
                    <a:pt x="265" y="929"/>
                    <a:pt x="265" y="929"/>
                  </a:cubicBezTo>
                  <a:cubicBezTo>
                    <a:pt x="265" y="929"/>
                    <a:pt x="265" y="929"/>
                    <a:pt x="264" y="929"/>
                  </a:cubicBezTo>
                  <a:cubicBezTo>
                    <a:pt x="264" y="929"/>
                    <a:pt x="264" y="929"/>
                    <a:pt x="264" y="929"/>
                  </a:cubicBezTo>
                  <a:cubicBezTo>
                    <a:pt x="264" y="929"/>
                    <a:pt x="263" y="928"/>
                    <a:pt x="262" y="928"/>
                  </a:cubicBezTo>
                  <a:close/>
                  <a:moveTo>
                    <a:pt x="355" y="924"/>
                  </a:moveTo>
                  <a:cubicBezTo>
                    <a:pt x="354" y="923"/>
                    <a:pt x="354" y="922"/>
                    <a:pt x="354" y="921"/>
                  </a:cubicBezTo>
                  <a:cubicBezTo>
                    <a:pt x="354" y="921"/>
                    <a:pt x="354" y="921"/>
                    <a:pt x="354" y="921"/>
                  </a:cubicBezTo>
                  <a:cubicBezTo>
                    <a:pt x="354" y="920"/>
                    <a:pt x="356" y="920"/>
                    <a:pt x="357" y="920"/>
                  </a:cubicBezTo>
                  <a:cubicBezTo>
                    <a:pt x="357" y="920"/>
                    <a:pt x="357" y="920"/>
                    <a:pt x="357" y="920"/>
                  </a:cubicBezTo>
                  <a:cubicBezTo>
                    <a:pt x="358" y="920"/>
                    <a:pt x="358" y="921"/>
                    <a:pt x="358" y="922"/>
                  </a:cubicBezTo>
                  <a:cubicBezTo>
                    <a:pt x="358" y="922"/>
                    <a:pt x="358" y="922"/>
                    <a:pt x="358" y="922"/>
                  </a:cubicBezTo>
                  <a:cubicBezTo>
                    <a:pt x="357" y="923"/>
                    <a:pt x="357" y="924"/>
                    <a:pt x="356" y="924"/>
                  </a:cubicBezTo>
                  <a:cubicBezTo>
                    <a:pt x="356" y="924"/>
                    <a:pt x="356" y="924"/>
                    <a:pt x="356" y="924"/>
                  </a:cubicBezTo>
                  <a:cubicBezTo>
                    <a:pt x="356" y="924"/>
                    <a:pt x="355" y="924"/>
                    <a:pt x="355" y="924"/>
                  </a:cubicBezTo>
                  <a:close/>
                  <a:moveTo>
                    <a:pt x="258" y="916"/>
                  </a:moveTo>
                  <a:cubicBezTo>
                    <a:pt x="258" y="915"/>
                    <a:pt x="258" y="914"/>
                    <a:pt x="259" y="914"/>
                  </a:cubicBezTo>
                  <a:cubicBezTo>
                    <a:pt x="259" y="914"/>
                    <a:pt x="259" y="914"/>
                    <a:pt x="259" y="914"/>
                  </a:cubicBezTo>
                  <a:cubicBezTo>
                    <a:pt x="260" y="913"/>
                    <a:pt x="261" y="914"/>
                    <a:pt x="262" y="915"/>
                  </a:cubicBezTo>
                  <a:cubicBezTo>
                    <a:pt x="262" y="915"/>
                    <a:pt x="262" y="915"/>
                    <a:pt x="262" y="915"/>
                  </a:cubicBezTo>
                  <a:cubicBezTo>
                    <a:pt x="262" y="916"/>
                    <a:pt x="262" y="917"/>
                    <a:pt x="261" y="918"/>
                  </a:cubicBezTo>
                  <a:cubicBezTo>
                    <a:pt x="261" y="918"/>
                    <a:pt x="261" y="918"/>
                    <a:pt x="261" y="918"/>
                  </a:cubicBezTo>
                  <a:cubicBezTo>
                    <a:pt x="260" y="918"/>
                    <a:pt x="260" y="918"/>
                    <a:pt x="260" y="918"/>
                  </a:cubicBezTo>
                  <a:cubicBezTo>
                    <a:pt x="260" y="918"/>
                    <a:pt x="260" y="918"/>
                    <a:pt x="260" y="918"/>
                  </a:cubicBezTo>
                  <a:cubicBezTo>
                    <a:pt x="259" y="918"/>
                    <a:pt x="258" y="917"/>
                    <a:pt x="258" y="916"/>
                  </a:cubicBezTo>
                  <a:close/>
                  <a:moveTo>
                    <a:pt x="359" y="912"/>
                  </a:moveTo>
                  <a:cubicBezTo>
                    <a:pt x="358" y="912"/>
                    <a:pt x="358" y="911"/>
                    <a:pt x="358" y="910"/>
                  </a:cubicBezTo>
                  <a:cubicBezTo>
                    <a:pt x="358" y="910"/>
                    <a:pt x="358" y="910"/>
                    <a:pt x="358" y="910"/>
                  </a:cubicBezTo>
                  <a:cubicBezTo>
                    <a:pt x="359" y="909"/>
                    <a:pt x="360" y="908"/>
                    <a:pt x="361" y="909"/>
                  </a:cubicBezTo>
                  <a:cubicBezTo>
                    <a:pt x="361" y="909"/>
                    <a:pt x="361" y="909"/>
                    <a:pt x="361" y="909"/>
                  </a:cubicBezTo>
                  <a:cubicBezTo>
                    <a:pt x="362" y="909"/>
                    <a:pt x="362" y="910"/>
                    <a:pt x="362" y="911"/>
                  </a:cubicBezTo>
                  <a:cubicBezTo>
                    <a:pt x="362" y="911"/>
                    <a:pt x="362" y="911"/>
                    <a:pt x="362" y="911"/>
                  </a:cubicBezTo>
                  <a:cubicBezTo>
                    <a:pt x="362" y="912"/>
                    <a:pt x="361" y="913"/>
                    <a:pt x="360" y="913"/>
                  </a:cubicBezTo>
                  <a:cubicBezTo>
                    <a:pt x="360" y="913"/>
                    <a:pt x="360" y="913"/>
                    <a:pt x="360" y="913"/>
                  </a:cubicBezTo>
                  <a:cubicBezTo>
                    <a:pt x="360" y="913"/>
                    <a:pt x="360" y="913"/>
                    <a:pt x="359" y="912"/>
                  </a:cubicBezTo>
                  <a:close/>
                  <a:moveTo>
                    <a:pt x="254" y="905"/>
                  </a:moveTo>
                  <a:cubicBezTo>
                    <a:pt x="253" y="904"/>
                    <a:pt x="254" y="903"/>
                    <a:pt x="255" y="903"/>
                  </a:cubicBezTo>
                  <a:cubicBezTo>
                    <a:pt x="255" y="903"/>
                    <a:pt x="255" y="903"/>
                    <a:pt x="255" y="903"/>
                  </a:cubicBezTo>
                  <a:cubicBezTo>
                    <a:pt x="256" y="902"/>
                    <a:pt x="257" y="903"/>
                    <a:pt x="258" y="904"/>
                  </a:cubicBezTo>
                  <a:cubicBezTo>
                    <a:pt x="258" y="904"/>
                    <a:pt x="258" y="904"/>
                    <a:pt x="258" y="904"/>
                  </a:cubicBezTo>
                  <a:cubicBezTo>
                    <a:pt x="258" y="905"/>
                    <a:pt x="257" y="906"/>
                    <a:pt x="256" y="906"/>
                  </a:cubicBezTo>
                  <a:cubicBezTo>
                    <a:pt x="256" y="906"/>
                    <a:pt x="256" y="906"/>
                    <a:pt x="256" y="906"/>
                  </a:cubicBezTo>
                  <a:cubicBezTo>
                    <a:pt x="256" y="906"/>
                    <a:pt x="256" y="907"/>
                    <a:pt x="256" y="907"/>
                  </a:cubicBezTo>
                  <a:cubicBezTo>
                    <a:pt x="256" y="907"/>
                    <a:pt x="256" y="907"/>
                    <a:pt x="256" y="907"/>
                  </a:cubicBezTo>
                  <a:cubicBezTo>
                    <a:pt x="255" y="907"/>
                    <a:pt x="254" y="906"/>
                    <a:pt x="254" y="905"/>
                  </a:cubicBezTo>
                  <a:close/>
                  <a:moveTo>
                    <a:pt x="364" y="901"/>
                  </a:moveTo>
                  <a:cubicBezTo>
                    <a:pt x="363" y="901"/>
                    <a:pt x="362" y="900"/>
                    <a:pt x="363" y="899"/>
                  </a:cubicBezTo>
                  <a:cubicBezTo>
                    <a:pt x="363" y="899"/>
                    <a:pt x="363" y="899"/>
                    <a:pt x="363" y="899"/>
                  </a:cubicBezTo>
                  <a:cubicBezTo>
                    <a:pt x="363" y="898"/>
                    <a:pt x="364" y="897"/>
                    <a:pt x="365" y="898"/>
                  </a:cubicBezTo>
                  <a:cubicBezTo>
                    <a:pt x="365" y="898"/>
                    <a:pt x="365" y="898"/>
                    <a:pt x="365" y="898"/>
                  </a:cubicBezTo>
                  <a:cubicBezTo>
                    <a:pt x="366" y="898"/>
                    <a:pt x="367" y="899"/>
                    <a:pt x="366" y="900"/>
                  </a:cubicBezTo>
                  <a:cubicBezTo>
                    <a:pt x="366" y="900"/>
                    <a:pt x="366" y="900"/>
                    <a:pt x="366" y="900"/>
                  </a:cubicBezTo>
                  <a:cubicBezTo>
                    <a:pt x="366" y="901"/>
                    <a:pt x="365" y="901"/>
                    <a:pt x="364" y="901"/>
                  </a:cubicBezTo>
                  <a:cubicBezTo>
                    <a:pt x="364" y="901"/>
                    <a:pt x="364" y="901"/>
                    <a:pt x="364" y="901"/>
                  </a:cubicBezTo>
                  <a:cubicBezTo>
                    <a:pt x="364" y="901"/>
                    <a:pt x="364" y="901"/>
                    <a:pt x="364" y="901"/>
                  </a:cubicBezTo>
                  <a:close/>
                  <a:moveTo>
                    <a:pt x="250" y="894"/>
                  </a:moveTo>
                  <a:cubicBezTo>
                    <a:pt x="249" y="893"/>
                    <a:pt x="250" y="892"/>
                    <a:pt x="251" y="891"/>
                  </a:cubicBezTo>
                  <a:cubicBezTo>
                    <a:pt x="251" y="891"/>
                    <a:pt x="251" y="891"/>
                    <a:pt x="251" y="891"/>
                  </a:cubicBezTo>
                  <a:cubicBezTo>
                    <a:pt x="252" y="891"/>
                    <a:pt x="253" y="892"/>
                    <a:pt x="253" y="893"/>
                  </a:cubicBezTo>
                  <a:cubicBezTo>
                    <a:pt x="253" y="893"/>
                    <a:pt x="253" y="893"/>
                    <a:pt x="253" y="893"/>
                  </a:cubicBezTo>
                  <a:cubicBezTo>
                    <a:pt x="254" y="894"/>
                    <a:pt x="253" y="895"/>
                    <a:pt x="252" y="895"/>
                  </a:cubicBezTo>
                  <a:cubicBezTo>
                    <a:pt x="252" y="895"/>
                    <a:pt x="252" y="895"/>
                    <a:pt x="252" y="895"/>
                  </a:cubicBezTo>
                  <a:cubicBezTo>
                    <a:pt x="252" y="895"/>
                    <a:pt x="252" y="895"/>
                    <a:pt x="251" y="895"/>
                  </a:cubicBezTo>
                  <a:cubicBezTo>
                    <a:pt x="251" y="895"/>
                    <a:pt x="251" y="895"/>
                    <a:pt x="251" y="895"/>
                  </a:cubicBezTo>
                  <a:cubicBezTo>
                    <a:pt x="251" y="895"/>
                    <a:pt x="250" y="895"/>
                    <a:pt x="250" y="894"/>
                  </a:cubicBezTo>
                  <a:close/>
                  <a:moveTo>
                    <a:pt x="368" y="890"/>
                  </a:moveTo>
                  <a:cubicBezTo>
                    <a:pt x="367" y="890"/>
                    <a:pt x="366" y="888"/>
                    <a:pt x="367" y="887"/>
                  </a:cubicBezTo>
                  <a:cubicBezTo>
                    <a:pt x="367" y="887"/>
                    <a:pt x="367" y="887"/>
                    <a:pt x="367" y="887"/>
                  </a:cubicBezTo>
                  <a:cubicBezTo>
                    <a:pt x="367" y="886"/>
                    <a:pt x="368" y="886"/>
                    <a:pt x="369" y="886"/>
                  </a:cubicBezTo>
                  <a:cubicBezTo>
                    <a:pt x="369" y="886"/>
                    <a:pt x="369" y="886"/>
                    <a:pt x="369" y="886"/>
                  </a:cubicBezTo>
                  <a:cubicBezTo>
                    <a:pt x="370" y="887"/>
                    <a:pt x="371" y="888"/>
                    <a:pt x="371" y="889"/>
                  </a:cubicBezTo>
                  <a:cubicBezTo>
                    <a:pt x="371" y="889"/>
                    <a:pt x="371" y="889"/>
                    <a:pt x="371" y="889"/>
                  </a:cubicBezTo>
                  <a:cubicBezTo>
                    <a:pt x="370" y="890"/>
                    <a:pt x="370" y="890"/>
                    <a:pt x="369" y="890"/>
                  </a:cubicBezTo>
                  <a:cubicBezTo>
                    <a:pt x="369" y="890"/>
                    <a:pt x="369" y="890"/>
                    <a:pt x="369" y="890"/>
                  </a:cubicBezTo>
                  <a:cubicBezTo>
                    <a:pt x="369" y="890"/>
                    <a:pt x="368" y="890"/>
                    <a:pt x="368" y="890"/>
                  </a:cubicBezTo>
                  <a:close/>
                  <a:moveTo>
                    <a:pt x="245" y="883"/>
                  </a:moveTo>
                  <a:cubicBezTo>
                    <a:pt x="245" y="882"/>
                    <a:pt x="245" y="881"/>
                    <a:pt x="246" y="880"/>
                  </a:cubicBezTo>
                  <a:cubicBezTo>
                    <a:pt x="246" y="880"/>
                    <a:pt x="246" y="880"/>
                    <a:pt x="246" y="880"/>
                  </a:cubicBezTo>
                  <a:cubicBezTo>
                    <a:pt x="247" y="880"/>
                    <a:pt x="249" y="880"/>
                    <a:pt x="249" y="881"/>
                  </a:cubicBezTo>
                  <a:cubicBezTo>
                    <a:pt x="249" y="881"/>
                    <a:pt x="249" y="881"/>
                    <a:pt x="249" y="881"/>
                  </a:cubicBezTo>
                  <a:cubicBezTo>
                    <a:pt x="249" y="882"/>
                    <a:pt x="249" y="884"/>
                    <a:pt x="248" y="884"/>
                  </a:cubicBezTo>
                  <a:cubicBezTo>
                    <a:pt x="248" y="884"/>
                    <a:pt x="248" y="884"/>
                    <a:pt x="248" y="884"/>
                  </a:cubicBezTo>
                  <a:cubicBezTo>
                    <a:pt x="248" y="884"/>
                    <a:pt x="247" y="884"/>
                    <a:pt x="247" y="884"/>
                  </a:cubicBezTo>
                  <a:cubicBezTo>
                    <a:pt x="247" y="884"/>
                    <a:pt x="247" y="884"/>
                    <a:pt x="247" y="884"/>
                  </a:cubicBezTo>
                  <a:cubicBezTo>
                    <a:pt x="246" y="884"/>
                    <a:pt x="246" y="884"/>
                    <a:pt x="245" y="883"/>
                  </a:cubicBezTo>
                  <a:close/>
                  <a:moveTo>
                    <a:pt x="372" y="879"/>
                  </a:moveTo>
                  <a:cubicBezTo>
                    <a:pt x="371" y="878"/>
                    <a:pt x="371" y="877"/>
                    <a:pt x="371" y="876"/>
                  </a:cubicBezTo>
                  <a:cubicBezTo>
                    <a:pt x="371" y="876"/>
                    <a:pt x="371" y="876"/>
                    <a:pt x="371" y="876"/>
                  </a:cubicBezTo>
                  <a:cubicBezTo>
                    <a:pt x="372" y="875"/>
                    <a:pt x="373" y="875"/>
                    <a:pt x="374" y="875"/>
                  </a:cubicBezTo>
                  <a:cubicBezTo>
                    <a:pt x="374" y="875"/>
                    <a:pt x="374" y="875"/>
                    <a:pt x="374" y="875"/>
                  </a:cubicBezTo>
                  <a:cubicBezTo>
                    <a:pt x="375" y="876"/>
                    <a:pt x="375" y="877"/>
                    <a:pt x="375" y="878"/>
                  </a:cubicBezTo>
                  <a:cubicBezTo>
                    <a:pt x="375" y="878"/>
                    <a:pt x="375" y="878"/>
                    <a:pt x="375" y="878"/>
                  </a:cubicBezTo>
                  <a:cubicBezTo>
                    <a:pt x="375" y="878"/>
                    <a:pt x="374" y="879"/>
                    <a:pt x="373" y="879"/>
                  </a:cubicBezTo>
                  <a:cubicBezTo>
                    <a:pt x="373" y="879"/>
                    <a:pt x="373" y="879"/>
                    <a:pt x="373" y="879"/>
                  </a:cubicBezTo>
                  <a:cubicBezTo>
                    <a:pt x="373" y="879"/>
                    <a:pt x="373" y="879"/>
                    <a:pt x="372" y="879"/>
                  </a:cubicBezTo>
                  <a:close/>
                  <a:moveTo>
                    <a:pt x="241" y="872"/>
                  </a:moveTo>
                  <a:cubicBezTo>
                    <a:pt x="240" y="871"/>
                    <a:pt x="241" y="869"/>
                    <a:pt x="242" y="869"/>
                  </a:cubicBezTo>
                  <a:cubicBezTo>
                    <a:pt x="242" y="869"/>
                    <a:pt x="242" y="869"/>
                    <a:pt x="242" y="869"/>
                  </a:cubicBezTo>
                  <a:cubicBezTo>
                    <a:pt x="243" y="869"/>
                    <a:pt x="244" y="869"/>
                    <a:pt x="245" y="870"/>
                  </a:cubicBezTo>
                  <a:cubicBezTo>
                    <a:pt x="245" y="870"/>
                    <a:pt x="245" y="870"/>
                    <a:pt x="245" y="870"/>
                  </a:cubicBezTo>
                  <a:cubicBezTo>
                    <a:pt x="245" y="871"/>
                    <a:pt x="245" y="872"/>
                    <a:pt x="243" y="873"/>
                  </a:cubicBezTo>
                  <a:cubicBezTo>
                    <a:pt x="243" y="873"/>
                    <a:pt x="243" y="873"/>
                    <a:pt x="243" y="873"/>
                  </a:cubicBezTo>
                  <a:cubicBezTo>
                    <a:pt x="243" y="873"/>
                    <a:pt x="243" y="873"/>
                    <a:pt x="243" y="873"/>
                  </a:cubicBezTo>
                  <a:cubicBezTo>
                    <a:pt x="243" y="873"/>
                    <a:pt x="243" y="873"/>
                    <a:pt x="243" y="873"/>
                  </a:cubicBezTo>
                  <a:cubicBezTo>
                    <a:pt x="242" y="873"/>
                    <a:pt x="241" y="872"/>
                    <a:pt x="241" y="872"/>
                  </a:cubicBezTo>
                  <a:close/>
                  <a:moveTo>
                    <a:pt x="377" y="868"/>
                  </a:moveTo>
                  <a:cubicBezTo>
                    <a:pt x="376" y="867"/>
                    <a:pt x="375" y="866"/>
                    <a:pt x="376" y="865"/>
                  </a:cubicBezTo>
                  <a:cubicBezTo>
                    <a:pt x="376" y="865"/>
                    <a:pt x="376" y="865"/>
                    <a:pt x="376" y="865"/>
                  </a:cubicBezTo>
                  <a:cubicBezTo>
                    <a:pt x="376" y="864"/>
                    <a:pt x="377" y="864"/>
                    <a:pt x="378" y="864"/>
                  </a:cubicBezTo>
                  <a:cubicBezTo>
                    <a:pt x="378" y="864"/>
                    <a:pt x="378" y="864"/>
                    <a:pt x="378" y="864"/>
                  </a:cubicBezTo>
                  <a:cubicBezTo>
                    <a:pt x="379" y="864"/>
                    <a:pt x="380" y="865"/>
                    <a:pt x="379" y="866"/>
                  </a:cubicBezTo>
                  <a:cubicBezTo>
                    <a:pt x="379" y="866"/>
                    <a:pt x="379" y="866"/>
                    <a:pt x="379" y="866"/>
                  </a:cubicBezTo>
                  <a:cubicBezTo>
                    <a:pt x="379" y="867"/>
                    <a:pt x="378" y="868"/>
                    <a:pt x="377" y="868"/>
                  </a:cubicBezTo>
                  <a:cubicBezTo>
                    <a:pt x="377" y="868"/>
                    <a:pt x="377" y="868"/>
                    <a:pt x="377" y="868"/>
                  </a:cubicBezTo>
                  <a:cubicBezTo>
                    <a:pt x="377" y="868"/>
                    <a:pt x="377" y="868"/>
                    <a:pt x="377" y="868"/>
                  </a:cubicBezTo>
                  <a:close/>
                  <a:moveTo>
                    <a:pt x="237" y="860"/>
                  </a:moveTo>
                  <a:cubicBezTo>
                    <a:pt x="236" y="859"/>
                    <a:pt x="237" y="858"/>
                    <a:pt x="238" y="858"/>
                  </a:cubicBezTo>
                  <a:cubicBezTo>
                    <a:pt x="238" y="858"/>
                    <a:pt x="238" y="858"/>
                    <a:pt x="238" y="858"/>
                  </a:cubicBezTo>
                  <a:cubicBezTo>
                    <a:pt x="239" y="857"/>
                    <a:pt x="240" y="858"/>
                    <a:pt x="240" y="859"/>
                  </a:cubicBezTo>
                  <a:cubicBezTo>
                    <a:pt x="240" y="859"/>
                    <a:pt x="240" y="859"/>
                    <a:pt x="240" y="859"/>
                  </a:cubicBezTo>
                  <a:cubicBezTo>
                    <a:pt x="241" y="860"/>
                    <a:pt x="240" y="861"/>
                    <a:pt x="239" y="862"/>
                  </a:cubicBezTo>
                  <a:cubicBezTo>
                    <a:pt x="239" y="862"/>
                    <a:pt x="239" y="862"/>
                    <a:pt x="239" y="862"/>
                  </a:cubicBezTo>
                  <a:cubicBezTo>
                    <a:pt x="239" y="862"/>
                    <a:pt x="239" y="862"/>
                    <a:pt x="238" y="862"/>
                  </a:cubicBezTo>
                  <a:cubicBezTo>
                    <a:pt x="238" y="862"/>
                    <a:pt x="238" y="862"/>
                    <a:pt x="238" y="862"/>
                  </a:cubicBezTo>
                  <a:cubicBezTo>
                    <a:pt x="238" y="862"/>
                    <a:pt x="237" y="861"/>
                    <a:pt x="237" y="860"/>
                  </a:cubicBezTo>
                  <a:close/>
                  <a:moveTo>
                    <a:pt x="381" y="856"/>
                  </a:moveTo>
                  <a:cubicBezTo>
                    <a:pt x="380" y="856"/>
                    <a:pt x="379" y="855"/>
                    <a:pt x="380" y="854"/>
                  </a:cubicBezTo>
                  <a:cubicBezTo>
                    <a:pt x="380" y="854"/>
                    <a:pt x="380" y="854"/>
                    <a:pt x="380" y="854"/>
                  </a:cubicBezTo>
                  <a:cubicBezTo>
                    <a:pt x="380" y="853"/>
                    <a:pt x="381" y="852"/>
                    <a:pt x="382" y="853"/>
                  </a:cubicBezTo>
                  <a:cubicBezTo>
                    <a:pt x="382" y="853"/>
                    <a:pt x="382" y="853"/>
                    <a:pt x="382" y="853"/>
                  </a:cubicBezTo>
                  <a:cubicBezTo>
                    <a:pt x="383" y="853"/>
                    <a:pt x="384" y="854"/>
                    <a:pt x="384" y="855"/>
                  </a:cubicBezTo>
                  <a:cubicBezTo>
                    <a:pt x="384" y="855"/>
                    <a:pt x="384" y="855"/>
                    <a:pt x="384" y="855"/>
                  </a:cubicBezTo>
                  <a:cubicBezTo>
                    <a:pt x="383" y="856"/>
                    <a:pt x="382" y="857"/>
                    <a:pt x="382" y="857"/>
                  </a:cubicBezTo>
                  <a:cubicBezTo>
                    <a:pt x="382" y="857"/>
                    <a:pt x="382" y="857"/>
                    <a:pt x="382" y="857"/>
                  </a:cubicBezTo>
                  <a:cubicBezTo>
                    <a:pt x="381" y="857"/>
                    <a:pt x="381" y="857"/>
                    <a:pt x="381" y="856"/>
                  </a:cubicBezTo>
                  <a:close/>
                  <a:moveTo>
                    <a:pt x="232" y="849"/>
                  </a:moveTo>
                  <a:cubicBezTo>
                    <a:pt x="232" y="848"/>
                    <a:pt x="232" y="847"/>
                    <a:pt x="233" y="847"/>
                  </a:cubicBezTo>
                  <a:cubicBezTo>
                    <a:pt x="233" y="847"/>
                    <a:pt x="233" y="847"/>
                    <a:pt x="233" y="847"/>
                  </a:cubicBezTo>
                  <a:cubicBezTo>
                    <a:pt x="234" y="846"/>
                    <a:pt x="236" y="847"/>
                    <a:pt x="236" y="848"/>
                  </a:cubicBezTo>
                  <a:cubicBezTo>
                    <a:pt x="236" y="848"/>
                    <a:pt x="236" y="848"/>
                    <a:pt x="236" y="848"/>
                  </a:cubicBezTo>
                  <a:cubicBezTo>
                    <a:pt x="236" y="849"/>
                    <a:pt x="236" y="850"/>
                    <a:pt x="235" y="850"/>
                  </a:cubicBezTo>
                  <a:cubicBezTo>
                    <a:pt x="235" y="850"/>
                    <a:pt x="235" y="850"/>
                    <a:pt x="235" y="850"/>
                  </a:cubicBezTo>
                  <a:cubicBezTo>
                    <a:pt x="235" y="851"/>
                    <a:pt x="234" y="851"/>
                    <a:pt x="234" y="851"/>
                  </a:cubicBezTo>
                  <a:cubicBezTo>
                    <a:pt x="234" y="851"/>
                    <a:pt x="234" y="851"/>
                    <a:pt x="234" y="851"/>
                  </a:cubicBezTo>
                  <a:cubicBezTo>
                    <a:pt x="233" y="851"/>
                    <a:pt x="233" y="850"/>
                    <a:pt x="232" y="849"/>
                  </a:cubicBezTo>
                  <a:close/>
                  <a:moveTo>
                    <a:pt x="385" y="845"/>
                  </a:moveTo>
                  <a:cubicBezTo>
                    <a:pt x="384" y="845"/>
                    <a:pt x="384" y="844"/>
                    <a:pt x="384" y="843"/>
                  </a:cubicBezTo>
                  <a:cubicBezTo>
                    <a:pt x="384" y="843"/>
                    <a:pt x="384" y="843"/>
                    <a:pt x="384" y="843"/>
                  </a:cubicBezTo>
                  <a:cubicBezTo>
                    <a:pt x="385" y="842"/>
                    <a:pt x="386" y="841"/>
                    <a:pt x="387" y="842"/>
                  </a:cubicBezTo>
                  <a:cubicBezTo>
                    <a:pt x="387" y="842"/>
                    <a:pt x="387" y="842"/>
                    <a:pt x="387" y="842"/>
                  </a:cubicBezTo>
                  <a:cubicBezTo>
                    <a:pt x="388" y="842"/>
                    <a:pt x="388" y="843"/>
                    <a:pt x="388" y="844"/>
                  </a:cubicBezTo>
                  <a:cubicBezTo>
                    <a:pt x="388" y="844"/>
                    <a:pt x="388" y="844"/>
                    <a:pt x="388" y="844"/>
                  </a:cubicBezTo>
                  <a:cubicBezTo>
                    <a:pt x="388" y="845"/>
                    <a:pt x="387" y="845"/>
                    <a:pt x="386" y="845"/>
                  </a:cubicBezTo>
                  <a:cubicBezTo>
                    <a:pt x="386" y="845"/>
                    <a:pt x="386" y="845"/>
                    <a:pt x="386" y="845"/>
                  </a:cubicBezTo>
                  <a:cubicBezTo>
                    <a:pt x="386" y="845"/>
                    <a:pt x="386" y="845"/>
                    <a:pt x="385" y="845"/>
                  </a:cubicBezTo>
                  <a:close/>
                  <a:moveTo>
                    <a:pt x="228" y="838"/>
                  </a:moveTo>
                  <a:cubicBezTo>
                    <a:pt x="228" y="837"/>
                    <a:pt x="228" y="836"/>
                    <a:pt x="229" y="835"/>
                  </a:cubicBezTo>
                  <a:cubicBezTo>
                    <a:pt x="229" y="835"/>
                    <a:pt x="229" y="835"/>
                    <a:pt x="229" y="835"/>
                  </a:cubicBezTo>
                  <a:cubicBezTo>
                    <a:pt x="230" y="835"/>
                    <a:pt x="231" y="836"/>
                    <a:pt x="232" y="837"/>
                  </a:cubicBezTo>
                  <a:cubicBezTo>
                    <a:pt x="232" y="837"/>
                    <a:pt x="232" y="837"/>
                    <a:pt x="232" y="837"/>
                  </a:cubicBezTo>
                  <a:cubicBezTo>
                    <a:pt x="232" y="838"/>
                    <a:pt x="232" y="839"/>
                    <a:pt x="231" y="839"/>
                  </a:cubicBezTo>
                  <a:cubicBezTo>
                    <a:pt x="231" y="839"/>
                    <a:pt x="231" y="839"/>
                    <a:pt x="231" y="839"/>
                  </a:cubicBezTo>
                  <a:cubicBezTo>
                    <a:pt x="230" y="839"/>
                    <a:pt x="230" y="839"/>
                    <a:pt x="230" y="839"/>
                  </a:cubicBezTo>
                  <a:cubicBezTo>
                    <a:pt x="230" y="839"/>
                    <a:pt x="230" y="839"/>
                    <a:pt x="230" y="839"/>
                  </a:cubicBezTo>
                  <a:cubicBezTo>
                    <a:pt x="229" y="839"/>
                    <a:pt x="228" y="839"/>
                    <a:pt x="228" y="838"/>
                  </a:cubicBezTo>
                  <a:close/>
                  <a:moveTo>
                    <a:pt x="390" y="834"/>
                  </a:moveTo>
                  <a:cubicBezTo>
                    <a:pt x="389" y="834"/>
                    <a:pt x="388" y="832"/>
                    <a:pt x="388" y="831"/>
                  </a:cubicBezTo>
                  <a:cubicBezTo>
                    <a:pt x="388" y="831"/>
                    <a:pt x="388" y="831"/>
                    <a:pt x="388" y="831"/>
                  </a:cubicBezTo>
                  <a:cubicBezTo>
                    <a:pt x="389" y="830"/>
                    <a:pt x="390" y="830"/>
                    <a:pt x="391" y="830"/>
                  </a:cubicBezTo>
                  <a:cubicBezTo>
                    <a:pt x="391" y="830"/>
                    <a:pt x="391" y="830"/>
                    <a:pt x="391" y="830"/>
                  </a:cubicBezTo>
                  <a:cubicBezTo>
                    <a:pt x="392" y="831"/>
                    <a:pt x="393" y="832"/>
                    <a:pt x="392" y="833"/>
                  </a:cubicBezTo>
                  <a:cubicBezTo>
                    <a:pt x="392" y="833"/>
                    <a:pt x="392" y="833"/>
                    <a:pt x="392" y="833"/>
                  </a:cubicBezTo>
                  <a:cubicBezTo>
                    <a:pt x="392" y="834"/>
                    <a:pt x="391" y="834"/>
                    <a:pt x="390" y="834"/>
                  </a:cubicBezTo>
                  <a:cubicBezTo>
                    <a:pt x="390" y="834"/>
                    <a:pt x="390" y="834"/>
                    <a:pt x="390" y="834"/>
                  </a:cubicBezTo>
                  <a:cubicBezTo>
                    <a:pt x="390" y="834"/>
                    <a:pt x="390" y="834"/>
                    <a:pt x="390" y="834"/>
                  </a:cubicBezTo>
                  <a:close/>
                  <a:moveTo>
                    <a:pt x="224" y="827"/>
                  </a:moveTo>
                  <a:cubicBezTo>
                    <a:pt x="223" y="826"/>
                    <a:pt x="224" y="825"/>
                    <a:pt x="225" y="824"/>
                  </a:cubicBezTo>
                  <a:cubicBezTo>
                    <a:pt x="225" y="824"/>
                    <a:pt x="225" y="824"/>
                    <a:pt x="225" y="824"/>
                  </a:cubicBezTo>
                  <a:cubicBezTo>
                    <a:pt x="226" y="824"/>
                    <a:pt x="227" y="824"/>
                    <a:pt x="227" y="825"/>
                  </a:cubicBezTo>
                  <a:cubicBezTo>
                    <a:pt x="227" y="825"/>
                    <a:pt x="227" y="825"/>
                    <a:pt x="227" y="825"/>
                  </a:cubicBezTo>
                  <a:cubicBezTo>
                    <a:pt x="228" y="826"/>
                    <a:pt x="227" y="828"/>
                    <a:pt x="226" y="828"/>
                  </a:cubicBezTo>
                  <a:cubicBezTo>
                    <a:pt x="226" y="828"/>
                    <a:pt x="226" y="828"/>
                    <a:pt x="226" y="828"/>
                  </a:cubicBezTo>
                  <a:cubicBezTo>
                    <a:pt x="226" y="828"/>
                    <a:pt x="226" y="828"/>
                    <a:pt x="226" y="828"/>
                  </a:cubicBezTo>
                  <a:cubicBezTo>
                    <a:pt x="226" y="828"/>
                    <a:pt x="226" y="828"/>
                    <a:pt x="226" y="828"/>
                  </a:cubicBezTo>
                  <a:cubicBezTo>
                    <a:pt x="225" y="828"/>
                    <a:pt x="224" y="828"/>
                    <a:pt x="224" y="827"/>
                  </a:cubicBezTo>
                  <a:close/>
                  <a:moveTo>
                    <a:pt x="394" y="823"/>
                  </a:moveTo>
                  <a:cubicBezTo>
                    <a:pt x="393" y="822"/>
                    <a:pt x="392" y="821"/>
                    <a:pt x="393" y="820"/>
                  </a:cubicBezTo>
                  <a:cubicBezTo>
                    <a:pt x="393" y="820"/>
                    <a:pt x="393" y="820"/>
                    <a:pt x="393" y="820"/>
                  </a:cubicBezTo>
                  <a:cubicBezTo>
                    <a:pt x="393" y="819"/>
                    <a:pt x="394" y="819"/>
                    <a:pt x="395" y="819"/>
                  </a:cubicBezTo>
                  <a:cubicBezTo>
                    <a:pt x="395" y="819"/>
                    <a:pt x="395" y="819"/>
                    <a:pt x="395" y="819"/>
                  </a:cubicBezTo>
                  <a:cubicBezTo>
                    <a:pt x="396" y="820"/>
                    <a:pt x="397" y="821"/>
                    <a:pt x="396" y="822"/>
                  </a:cubicBezTo>
                  <a:cubicBezTo>
                    <a:pt x="396" y="822"/>
                    <a:pt x="396" y="822"/>
                    <a:pt x="396" y="822"/>
                  </a:cubicBezTo>
                  <a:cubicBezTo>
                    <a:pt x="396" y="822"/>
                    <a:pt x="395" y="823"/>
                    <a:pt x="395" y="823"/>
                  </a:cubicBezTo>
                  <a:cubicBezTo>
                    <a:pt x="395" y="823"/>
                    <a:pt x="395" y="823"/>
                    <a:pt x="395" y="823"/>
                  </a:cubicBezTo>
                  <a:cubicBezTo>
                    <a:pt x="394" y="823"/>
                    <a:pt x="394" y="823"/>
                    <a:pt x="394" y="823"/>
                  </a:cubicBezTo>
                  <a:close/>
                  <a:moveTo>
                    <a:pt x="219" y="816"/>
                  </a:moveTo>
                  <a:cubicBezTo>
                    <a:pt x="219" y="815"/>
                    <a:pt x="219" y="813"/>
                    <a:pt x="220" y="813"/>
                  </a:cubicBezTo>
                  <a:cubicBezTo>
                    <a:pt x="220" y="813"/>
                    <a:pt x="220" y="813"/>
                    <a:pt x="220" y="813"/>
                  </a:cubicBezTo>
                  <a:cubicBezTo>
                    <a:pt x="222" y="813"/>
                    <a:pt x="223" y="813"/>
                    <a:pt x="223" y="814"/>
                  </a:cubicBezTo>
                  <a:cubicBezTo>
                    <a:pt x="223" y="814"/>
                    <a:pt x="223" y="814"/>
                    <a:pt x="223" y="814"/>
                  </a:cubicBezTo>
                  <a:cubicBezTo>
                    <a:pt x="223" y="815"/>
                    <a:pt x="223" y="816"/>
                    <a:pt x="222" y="817"/>
                  </a:cubicBezTo>
                  <a:cubicBezTo>
                    <a:pt x="222" y="817"/>
                    <a:pt x="222" y="817"/>
                    <a:pt x="222" y="817"/>
                  </a:cubicBezTo>
                  <a:cubicBezTo>
                    <a:pt x="222" y="817"/>
                    <a:pt x="221" y="817"/>
                    <a:pt x="221" y="817"/>
                  </a:cubicBezTo>
                  <a:cubicBezTo>
                    <a:pt x="221" y="817"/>
                    <a:pt x="221" y="817"/>
                    <a:pt x="221" y="817"/>
                  </a:cubicBezTo>
                  <a:cubicBezTo>
                    <a:pt x="220" y="817"/>
                    <a:pt x="220" y="816"/>
                    <a:pt x="219" y="816"/>
                  </a:cubicBezTo>
                  <a:close/>
                  <a:moveTo>
                    <a:pt x="398" y="812"/>
                  </a:moveTo>
                  <a:cubicBezTo>
                    <a:pt x="397" y="811"/>
                    <a:pt x="397" y="810"/>
                    <a:pt x="397" y="809"/>
                  </a:cubicBezTo>
                  <a:cubicBezTo>
                    <a:pt x="397" y="809"/>
                    <a:pt x="397" y="809"/>
                    <a:pt x="397" y="809"/>
                  </a:cubicBezTo>
                  <a:cubicBezTo>
                    <a:pt x="397" y="808"/>
                    <a:pt x="399" y="808"/>
                    <a:pt x="400" y="808"/>
                  </a:cubicBezTo>
                  <a:cubicBezTo>
                    <a:pt x="400" y="808"/>
                    <a:pt x="400" y="808"/>
                    <a:pt x="400" y="808"/>
                  </a:cubicBezTo>
                  <a:cubicBezTo>
                    <a:pt x="401" y="808"/>
                    <a:pt x="401" y="809"/>
                    <a:pt x="401" y="811"/>
                  </a:cubicBezTo>
                  <a:cubicBezTo>
                    <a:pt x="401" y="811"/>
                    <a:pt x="401" y="811"/>
                    <a:pt x="401" y="811"/>
                  </a:cubicBezTo>
                  <a:cubicBezTo>
                    <a:pt x="400" y="811"/>
                    <a:pt x="400" y="812"/>
                    <a:pt x="399" y="812"/>
                  </a:cubicBezTo>
                  <a:cubicBezTo>
                    <a:pt x="399" y="812"/>
                    <a:pt x="399" y="812"/>
                    <a:pt x="399" y="812"/>
                  </a:cubicBezTo>
                  <a:cubicBezTo>
                    <a:pt x="399" y="812"/>
                    <a:pt x="398" y="812"/>
                    <a:pt x="398" y="812"/>
                  </a:cubicBezTo>
                  <a:close/>
                  <a:moveTo>
                    <a:pt x="215" y="804"/>
                  </a:moveTo>
                  <a:cubicBezTo>
                    <a:pt x="215" y="803"/>
                    <a:pt x="215" y="802"/>
                    <a:pt x="216" y="802"/>
                  </a:cubicBezTo>
                  <a:cubicBezTo>
                    <a:pt x="216" y="802"/>
                    <a:pt x="216" y="802"/>
                    <a:pt x="216" y="802"/>
                  </a:cubicBezTo>
                  <a:cubicBezTo>
                    <a:pt x="217" y="801"/>
                    <a:pt x="218" y="802"/>
                    <a:pt x="219" y="803"/>
                  </a:cubicBezTo>
                  <a:cubicBezTo>
                    <a:pt x="219" y="803"/>
                    <a:pt x="219" y="803"/>
                    <a:pt x="219" y="803"/>
                  </a:cubicBezTo>
                  <a:cubicBezTo>
                    <a:pt x="219" y="804"/>
                    <a:pt x="219" y="805"/>
                    <a:pt x="218" y="806"/>
                  </a:cubicBezTo>
                  <a:cubicBezTo>
                    <a:pt x="218" y="806"/>
                    <a:pt x="218" y="806"/>
                    <a:pt x="218" y="806"/>
                  </a:cubicBezTo>
                  <a:cubicBezTo>
                    <a:pt x="217" y="806"/>
                    <a:pt x="217" y="806"/>
                    <a:pt x="217" y="806"/>
                  </a:cubicBezTo>
                  <a:cubicBezTo>
                    <a:pt x="217" y="806"/>
                    <a:pt x="217" y="806"/>
                    <a:pt x="217" y="806"/>
                  </a:cubicBezTo>
                  <a:cubicBezTo>
                    <a:pt x="216" y="806"/>
                    <a:pt x="215" y="805"/>
                    <a:pt x="215" y="804"/>
                  </a:cubicBezTo>
                  <a:close/>
                  <a:moveTo>
                    <a:pt x="403" y="800"/>
                  </a:moveTo>
                  <a:cubicBezTo>
                    <a:pt x="401" y="800"/>
                    <a:pt x="401" y="799"/>
                    <a:pt x="401" y="798"/>
                  </a:cubicBezTo>
                  <a:cubicBezTo>
                    <a:pt x="401" y="798"/>
                    <a:pt x="401" y="798"/>
                    <a:pt x="401" y="798"/>
                  </a:cubicBezTo>
                  <a:cubicBezTo>
                    <a:pt x="402" y="797"/>
                    <a:pt x="403" y="796"/>
                    <a:pt x="404" y="797"/>
                  </a:cubicBezTo>
                  <a:cubicBezTo>
                    <a:pt x="404" y="797"/>
                    <a:pt x="404" y="797"/>
                    <a:pt x="404" y="797"/>
                  </a:cubicBezTo>
                  <a:cubicBezTo>
                    <a:pt x="405" y="797"/>
                    <a:pt x="405" y="798"/>
                    <a:pt x="405" y="799"/>
                  </a:cubicBezTo>
                  <a:cubicBezTo>
                    <a:pt x="405" y="799"/>
                    <a:pt x="405" y="799"/>
                    <a:pt x="405" y="799"/>
                  </a:cubicBezTo>
                  <a:cubicBezTo>
                    <a:pt x="405" y="800"/>
                    <a:pt x="404" y="801"/>
                    <a:pt x="403" y="801"/>
                  </a:cubicBezTo>
                  <a:cubicBezTo>
                    <a:pt x="403" y="801"/>
                    <a:pt x="403" y="801"/>
                    <a:pt x="403" y="801"/>
                  </a:cubicBezTo>
                  <a:cubicBezTo>
                    <a:pt x="403" y="801"/>
                    <a:pt x="403" y="801"/>
                    <a:pt x="403" y="800"/>
                  </a:cubicBezTo>
                  <a:close/>
                  <a:moveTo>
                    <a:pt x="211" y="793"/>
                  </a:moveTo>
                  <a:cubicBezTo>
                    <a:pt x="210" y="792"/>
                    <a:pt x="211" y="791"/>
                    <a:pt x="212" y="791"/>
                  </a:cubicBezTo>
                  <a:cubicBezTo>
                    <a:pt x="212" y="791"/>
                    <a:pt x="212" y="791"/>
                    <a:pt x="212" y="791"/>
                  </a:cubicBezTo>
                  <a:cubicBezTo>
                    <a:pt x="213" y="790"/>
                    <a:pt x="214" y="791"/>
                    <a:pt x="214" y="792"/>
                  </a:cubicBezTo>
                  <a:cubicBezTo>
                    <a:pt x="214" y="792"/>
                    <a:pt x="214" y="792"/>
                    <a:pt x="214" y="792"/>
                  </a:cubicBezTo>
                  <a:cubicBezTo>
                    <a:pt x="215" y="793"/>
                    <a:pt x="214" y="794"/>
                    <a:pt x="213" y="794"/>
                  </a:cubicBezTo>
                  <a:cubicBezTo>
                    <a:pt x="213" y="794"/>
                    <a:pt x="213" y="794"/>
                    <a:pt x="213" y="794"/>
                  </a:cubicBezTo>
                  <a:cubicBezTo>
                    <a:pt x="213" y="795"/>
                    <a:pt x="213" y="795"/>
                    <a:pt x="213" y="795"/>
                  </a:cubicBezTo>
                  <a:cubicBezTo>
                    <a:pt x="213" y="795"/>
                    <a:pt x="213" y="795"/>
                    <a:pt x="213" y="795"/>
                  </a:cubicBezTo>
                  <a:cubicBezTo>
                    <a:pt x="212" y="795"/>
                    <a:pt x="211" y="794"/>
                    <a:pt x="211" y="793"/>
                  </a:cubicBezTo>
                  <a:close/>
                  <a:moveTo>
                    <a:pt x="407" y="789"/>
                  </a:moveTo>
                  <a:cubicBezTo>
                    <a:pt x="406" y="789"/>
                    <a:pt x="405" y="788"/>
                    <a:pt x="406" y="787"/>
                  </a:cubicBezTo>
                  <a:cubicBezTo>
                    <a:pt x="406" y="787"/>
                    <a:pt x="406" y="787"/>
                    <a:pt x="406" y="787"/>
                  </a:cubicBezTo>
                  <a:cubicBezTo>
                    <a:pt x="406" y="786"/>
                    <a:pt x="407" y="785"/>
                    <a:pt x="408" y="786"/>
                  </a:cubicBezTo>
                  <a:cubicBezTo>
                    <a:pt x="408" y="786"/>
                    <a:pt x="408" y="786"/>
                    <a:pt x="408" y="786"/>
                  </a:cubicBezTo>
                  <a:cubicBezTo>
                    <a:pt x="409" y="786"/>
                    <a:pt x="410" y="787"/>
                    <a:pt x="409" y="788"/>
                  </a:cubicBezTo>
                  <a:cubicBezTo>
                    <a:pt x="409" y="788"/>
                    <a:pt x="409" y="788"/>
                    <a:pt x="409" y="788"/>
                  </a:cubicBezTo>
                  <a:cubicBezTo>
                    <a:pt x="409" y="789"/>
                    <a:pt x="408" y="789"/>
                    <a:pt x="408" y="789"/>
                  </a:cubicBezTo>
                  <a:cubicBezTo>
                    <a:pt x="408" y="789"/>
                    <a:pt x="408" y="789"/>
                    <a:pt x="408" y="789"/>
                  </a:cubicBezTo>
                  <a:cubicBezTo>
                    <a:pt x="407" y="789"/>
                    <a:pt x="407" y="789"/>
                    <a:pt x="407" y="789"/>
                  </a:cubicBezTo>
                  <a:close/>
                  <a:moveTo>
                    <a:pt x="206" y="782"/>
                  </a:moveTo>
                  <a:cubicBezTo>
                    <a:pt x="206" y="781"/>
                    <a:pt x="207" y="780"/>
                    <a:pt x="208" y="779"/>
                  </a:cubicBezTo>
                  <a:cubicBezTo>
                    <a:pt x="208" y="779"/>
                    <a:pt x="208" y="779"/>
                    <a:pt x="208" y="779"/>
                  </a:cubicBezTo>
                  <a:cubicBezTo>
                    <a:pt x="209" y="779"/>
                    <a:pt x="210" y="780"/>
                    <a:pt x="210" y="781"/>
                  </a:cubicBezTo>
                  <a:cubicBezTo>
                    <a:pt x="210" y="781"/>
                    <a:pt x="210" y="781"/>
                    <a:pt x="210" y="781"/>
                  </a:cubicBezTo>
                  <a:cubicBezTo>
                    <a:pt x="211" y="782"/>
                    <a:pt x="210" y="783"/>
                    <a:pt x="209" y="783"/>
                  </a:cubicBezTo>
                  <a:cubicBezTo>
                    <a:pt x="209" y="783"/>
                    <a:pt x="209" y="783"/>
                    <a:pt x="209" y="783"/>
                  </a:cubicBezTo>
                  <a:cubicBezTo>
                    <a:pt x="209" y="783"/>
                    <a:pt x="208" y="783"/>
                    <a:pt x="208" y="783"/>
                  </a:cubicBezTo>
                  <a:cubicBezTo>
                    <a:pt x="208" y="783"/>
                    <a:pt x="208" y="783"/>
                    <a:pt x="208" y="783"/>
                  </a:cubicBezTo>
                  <a:cubicBezTo>
                    <a:pt x="207" y="783"/>
                    <a:pt x="207" y="783"/>
                    <a:pt x="206" y="782"/>
                  </a:cubicBezTo>
                  <a:close/>
                  <a:moveTo>
                    <a:pt x="411" y="778"/>
                  </a:moveTo>
                  <a:cubicBezTo>
                    <a:pt x="410" y="778"/>
                    <a:pt x="410" y="777"/>
                    <a:pt x="410" y="775"/>
                  </a:cubicBezTo>
                  <a:cubicBezTo>
                    <a:pt x="410" y="775"/>
                    <a:pt x="410" y="775"/>
                    <a:pt x="410" y="775"/>
                  </a:cubicBezTo>
                  <a:cubicBezTo>
                    <a:pt x="410" y="774"/>
                    <a:pt x="412" y="774"/>
                    <a:pt x="413" y="774"/>
                  </a:cubicBezTo>
                  <a:cubicBezTo>
                    <a:pt x="413" y="774"/>
                    <a:pt x="413" y="774"/>
                    <a:pt x="413" y="774"/>
                  </a:cubicBezTo>
                  <a:cubicBezTo>
                    <a:pt x="414" y="775"/>
                    <a:pt x="414" y="776"/>
                    <a:pt x="414" y="777"/>
                  </a:cubicBezTo>
                  <a:cubicBezTo>
                    <a:pt x="414" y="777"/>
                    <a:pt x="414" y="777"/>
                    <a:pt x="414" y="777"/>
                  </a:cubicBezTo>
                  <a:cubicBezTo>
                    <a:pt x="413" y="778"/>
                    <a:pt x="413" y="778"/>
                    <a:pt x="412" y="778"/>
                  </a:cubicBezTo>
                  <a:cubicBezTo>
                    <a:pt x="412" y="778"/>
                    <a:pt x="412" y="778"/>
                    <a:pt x="412" y="778"/>
                  </a:cubicBezTo>
                  <a:cubicBezTo>
                    <a:pt x="412" y="778"/>
                    <a:pt x="411" y="778"/>
                    <a:pt x="411" y="778"/>
                  </a:cubicBezTo>
                  <a:close/>
                  <a:moveTo>
                    <a:pt x="202" y="771"/>
                  </a:moveTo>
                  <a:cubicBezTo>
                    <a:pt x="202" y="770"/>
                    <a:pt x="202" y="769"/>
                    <a:pt x="203" y="768"/>
                  </a:cubicBezTo>
                  <a:cubicBezTo>
                    <a:pt x="203" y="768"/>
                    <a:pt x="203" y="768"/>
                    <a:pt x="203" y="768"/>
                  </a:cubicBezTo>
                  <a:cubicBezTo>
                    <a:pt x="204" y="768"/>
                    <a:pt x="205" y="768"/>
                    <a:pt x="206" y="769"/>
                  </a:cubicBezTo>
                  <a:cubicBezTo>
                    <a:pt x="206" y="769"/>
                    <a:pt x="206" y="769"/>
                    <a:pt x="206" y="769"/>
                  </a:cubicBezTo>
                  <a:cubicBezTo>
                    <a:pt x="206" y="770"/>
                    <a:pt x="206" y="772"/>
                    <a:pt x="205" y="772"/>
                  </a:cubicBezTo>
                  <a:cubicBezTo>
                    <a:pt x="205" y="772"/>
                    <a:pt x="205" y="772"/>
                    <a:pt x="205" y="772"/>
                  </a:cubicBezTo>
                  <a:cubicBezTo>
                    <a:pt x="204" y="772"/>
                    <a:pt x="204" y="772"/>
                    <a:pt x="204" y="772"/>
                  </a:cubicBezTo>
                  <a:cubicBezTo>
                    <a:pt x="204" y="772"/>
                    <a:pt x="204" y="772"/>
                    <a:pt x="204" y="772"/>
                  </a:cubicBezTo>
                  <a:cubicBezTo>
                    <a:pt x="203" y="772"/>
                    <a:pt x="202" y="772"/>
                    <a:pt x="202" y="771"/>
                  </a:cubicBezTo>
                  <a:close/>
                  <a:moveTo>
                    <a:pt x="415" y="767"/>
                  </a:moveTo>
                  <a:cubicBezTo>
                    <a:pt x="414" y="766"/>
                    <a:pt x="414" y="765"/>
                    <a:pt x="414" y="764"/>
                  </a:cubicBezTo>
                  <a:cubicBezTo>
                    <a:pt x="414" y="764"/>
                    <a:pt x="414" y="764"/>
                    <a:pt x="414" y="764"/>
                  </a:cubicBezTo>
                  <a:cubicBezTo>
                    <a:pt x="415" y="763"/>
                    <a:pt x="416" y="763"/>
                    <a:pt x="417" y="763"/>
                  </a:cubicBezTo>
                  <a:cubicBezTo>
                    <a:pt x="417" y="763"/>
                    <a:pt x="417" y="763"/>
                    <a:pt x="417" y="763"/>
                  </a:cubicBezTo>
                  <a:cubicBezTo>
                    <a:pt x="418" y="764"/>
                    <a:pt x="418" y="765"/>
                    <a:pt x="418" y="766"/>
                  </a:cubicBezTo>
                  <a:cubicBezTo>
                    <a:pt x="418" y="766"/>
                    <a:pt x="418" y="766"/>
                    <a:pt x="418" y="766"/>
                  </a:cubicBezTo>
                  <a:cubicBezTo>
                    <a:pt x="418" y="767"/>
                    <a:pt x="417" y="767"/>
                    <a:pt x="416" y="767"/>
                  </a:cubicBezTo>
                  <a:cubicBezTo>
                    <a:pt x="416" y="767"/>
                    <a:pt x="416" y="767"/>
                    <a:pt x="416" y="767"/>
                  </a:cubicBezTo>
                  <a:cubicBezTo>
                    <a:pt x="416" y="767"/>
                    <a:pt x="416" y="767"/>
                    <a:pt x="415" y="767"/>
                  </a:cubicBezTo>
                  <a:close/>
                  <a:moveTo>
                    <a:pt x="198" y="760"/>
                  </a:moveTo>
                  <a:cubicBezTo>
                    <a:pt x="197" y="759"/>
                    <a:pt x="198" y="757"/>
                    <a:pt x="199" y="757"/>
                  </a:cubicBezTo>
                  <a:cubicBezTo>
                    <a:pt x="199" y="757"/>
                    <a:pt x="199" y="757"/>
                    <a:pt x="199" y="757"/>
                  </a:cubicBezTo>
                  <a:cubicBezTo>
                    <a:pt x="200" y="757"/>
                    <a:pt x="201" y="757"/>
                    <a:pt x="202" y="758"/>
                  </a:cubicBezTo>
                  <a:cubicBezTo>
                    <a:pt x="202" y="758"/>
                    <a:pt x="202" y="758"/>
                    <a:pt x="202" y="758"/>
                  </a:cubicBezTo>
                  <a:cubicBezTo>
                    <a:pt x="202" y="759"/>
                    <a:pt x="201" y="760"/>
                    <a:pt x="200" y="761"/>
                  </a:cubicBezTo>
                  <a:cubicBezTo>
                    <a:pt x="200" y="761"/>
                    <a:pt x="200" y="761"/>
                    <a:pt x="200" y="761"/>
                  </a:cubicBezTo>
                  <a:cubicBezTo>
                    <a:pt x="200" y="761"/>
                    <a:pt x="200" y="761"/>
                    <a:pt x="200" y="761"/>
                  </a:cubicBezTo>
                  <a:cubicBezTo>
                    <a:pt x="200" y="761"/>
                    <a:pt x="200" y="761"/>
                    <a:pt x="200" y="761"/>
                  </a:cubicBezTo>
                  <a:cubicBezTo>
                    <a:pt x="199" y="761"/>
                    <a:pt x="198" y="760"/>
                    <a:pt x="198" y="760"/>
                  </a:cubicBezTo>
                  <a:close/>
                  <a:moveTo>
                    <a:pt x="420" y="756"/>
                  </a:moveTo>
                  <a:cubicBezTo>
                    <a:pt x="419" y="755"/>
                    <a:pt x="418" y="754"/>
                    <a:pt x="419" y="753"/>
                  </a:cubicBezTo>
                  <a:cubicBezTo>
                    <a:pt x="419" y="753"/>
                    <a:pt x="419" y="753"/>
                    <a:pt x="419" y="753"/>
                  </a:cubicBezTo>
                  <a:cubicBezTo>
                    <a:pt x="419" y="752"/>
                    <a:pt x="420" y="752"/>
                    <a:pt x="421" y="752"/>
                  </a:cubicBezTo>
                  <a:cubicBezTo>
                    <a:pt x="421" y="752"/>
                    <a:pt x="421" y="752"/>
                    <a:pt x="421" y="752"/>
                  </a:cubicBezTo>
                  <a:cubicBezTo>
                    <a:pt x="422" y="752"/>
                    <a:pt x="423" y="753"/>
                    <a:pt x="422" y="755"/>
                  </a:cubicBezTo>
                  <a:cubicBezTo>
                    <a:pt x="422" y="755"/>
                    <a:pt x="422" y="755"/>
                    <a:pt x="422" y="755"/>
                  </a:cubicBezTo>
                  <a:cubicBezTo>
                    <a:pt x="422" y="755"/>
                    <a:pt x="421" y="756"/>
                    <a:pt x="420" y="756"/>
                  </a:cubicBezTo>
                  <a:cubicBezTo>
                    <a:pt x="420" y="756"/>
                    <a:pt x="420" y="756"/>
                    <a:pt x="420" y="756"/>
                  </a:cubicBezTo>
                  <a:cubicBezTo>
                    <a:pt x="420" y="756"/>
                    <a:pt x="420" y="756"/>
                    <a:pt x="420" y="756"/>
                  </a:cubicBezTo>
                  <a:close/>
                  <a:moveTo>
                    <a:pt x="193" y="748"/>
                  </a:moveTo>
                  <a:cubicBezTo>
                    <a:pt x="193" y="747"/>
                    <a:pt x="194" y="746"/>
                    <a:pt x="195" y="746"/>
                  </a:cubicBezTo>
                  <a:cubicBezTo>
                    <a:pt x="195" y="746"/>
                    <a:pt x="195" y="746"/>
                    <a:pt x="195" y="746"/>
                  </a:cubicBezTo>
                  <a:cubicBezTo>
                    <a:pt x="196" y="745"/>
                    <a:pt x="197" y="746"/>
                    <a:pt x="197" y="747"/>
                  </a:cubicBezTo>
                  <a:cubicBezTo>
                    <a:pt x="197" y="747"/>
                    <a:pt x="197" y="747"/>
                    <a:pt x="197" y="747"/>
                  </a:cubicBezTo>
                  <a:cubicBezTo>
                    <a:pt x="198" y="748"/>
                    <a:pt x="197" y="749"/>
                    <a:pt x="196" y="750"/>
                  </a:cubicBezTo>
                  <a:cubicBezTo>
                    <a:pt x="196" y="750"/>
                    <a:pt x="196" y="750"/>
                    <a:pt x="196" y="750"/>
                  </a:cubicBezTo>
                  <a:cubicBezTo>
                    <a:pt x="196" y="750"/>
                    <a:pt x="196" y="750"/>
                    <a:pt x="195" y="750"/>
                  </a:cubicBezTo>
                  <a:cubicBezTo>
                    <a:pt x="195" y="750"/>
                    <a:pt x="195" y="750"/>
                    <a:pt x="195" y="750"/>
                  </a:cubicBezTo>
                  <a:cubicBezTo>
                    <a:pt x="195" y="750"/>
                    <a:pt x="194" y="749"/>
                    <a:pt x="193" y="748"/>
                  </a:cubicBezTo>
                  <a:close/>
                  <a:moveTo>
                    <a:pt x="424" y="744"/>
                  </a:moveTo>
                  <a:cubicBezTo>
                    <a:pt x="423" y="744"/>
                    <a:pt x="423" y="743"/>
                    <a:pt x="423" y="742"/>
                  </a:cubicBezTo>
                  <a:cubicBezTo>
                    <a:pt x="423" y="742"/>
                    <a:pt x="423" y="742"/>
                    <a:pt x="423" y="742"/>
                  </a:cubicBezTo>
                  <a:cubicBezTo>
                    <a:pt x="423" y="741"/>
                    <a:pt x="424" y="740"/>
                    <a:pt x="426" y="741"/>
                  </a:cubicBezTo>
                  <a:cubicBezTo>
                    <a:pt x="426" y="741"/>
                    <a:pt x="426" y="741"/>
                    <a:pt x="426" y="741"/>
                  </a:cubicBezTo>
                  <a:cubicBezTo>
                    <a:pt x="427" y="741"/>
                    <a:pt x="427" y="742"/>
                    <a:pt x="427" y="743"/>
                  </a:cubicBezTo>
                  <a:cubicBezTo>
                    <a:pt x="427" y="743"/>
                    <a:pt x="427" y="743"/>
                    <a:pt x="427" y="743"/>
                  </a:cubicBezTo>
                  <a:cubicBezTo>
                    <a:pt x="426" y="744"/>
                    <a:pt x="426" y="745"/>
                    <a:pt x="425" y="745"/>
                  </a:cubicBezTo>
                  <a:cubicBezTo>
                    <a:pt x="425" y="745"/>
                    <a:pt x="425" y="745"/>
                    <a:pt x="425" y="745"/>
                  </a:cubicBezTo>
                  <a:cubicBezTo>
                    <a:pt x="425" y="745"/>
                    <a:pt x="424" y="745"/>
                    <a:pt x="424" y="744"/>
                  </a:cubicBezTo>
                  <a:close/>
                  <a:moveTo>
                    <a:pt x="189" y="737"/>
                  </a:moveTo>
                  <a:cubicBezTo>
                    <a:pt x="189" y="736"/>
                    <a:pt x="189" y="735"/>
                    <a:pt x="190" y="735"/>
                  </a:cubicBezTo>
                  <a:cubicBezTo>
                    <a:pt x="190" y="735"/>
                    <a:pt x="190" y="735"/>
                    <a:pt x="190" y="735"/>
                  </a:cubicBezTo>
                  <a:cubicBezTo>
                    <a:pt x="191" y="734"/>
                    <a:pt x="192" y="735"/>
                    <a:pt x="193" y="736"/>
                  </a:cubicBezTo>
                  <a:cubicBezTo>
                    <a:pt x="193" y="736"/>
                    <a:pt x="193" y="736"/>
                    <a:pt x="193" y="736"/>
                  </a:cubicBezTo>
                  <a:cubicBezTo>
                    <a:pt x="193" y="737"/>
                    <a:pt x="193" y="738"/>
                    <a:pt x="192" y="738"/>
                  </a:cubicBezTo>
                  <a:cubicBezTo>
                    <a:pt x="192" y="738"/>
                    <a:pt x="192" y="738"/>
                    <a:pt x="192" y="738"/>
                  </a:cubicBezTo>
                  <a:cubicBezTo>
                    <a:pt x="192" y="739"/>
                    <a:pt x="191" y="739"/>
                    <a:pt x="191" y="739"/>
                  </a:cubicBezTo>
                  <a:cubicBezTo>
                    <a:pt x="191" y="739"/>
                    <a:pt x="191" y="739"/>
                    <a:pt x="191" y="739"/>
                  </a:cubicBezTo>
                  <a:cubicBezTo>
                    <a:pt x="190" y="739"/>
                    <a:pt x="189" y="738"/>
                    <a:pt x="189" y="737"/>
                  </a:cubicBezTo>
                  <a:close/>
                  <a:moveTo>
                    <a:pt x="428" y="733"/>
                  </a:moveTo>
                  <a:cubicBezTo>
                    <a:pt x="427" y="733"/>
                    <a:pt x="427" y="732"/>
                    <a:pt x="427" y="731"/>
                  </a:cubicBezTo>
                  <a:cubicBezTo>
                    <a:pt x="427" y="731"/>
                    <a:pt x="427" y="731"/>
                    <a:pt x="427" y="731"/>
                  </a:cubicBezTo>
                  <a:cubicBezTo>
                    <a:pt x="428" y="730"/>
                    <a:pt x="429" y="729"/>
                    <a:pt x="430" y="730"/>
                  </a:cubicBezTo>
                  <a:cubicBezTo>
                    <a:pt x="430" y="730"/>
                    <a:pt x="430" y="730"/>
                    <a:pt x="430" y="730"/>
                  </a:cubicBezTo>
                  <a:cubicBezTo>
                    <a:pt x="431" y="730"/>
                    <a:pt x="431" y="731"/>
                    <a:pt x="431" y="732"/>
                  </a:cubicBezTo>
                  <a:cubicBezTo>
                    <a:pt x="431" y="732"/>
                    <a:pt x="431" y="732"/>
                    <a:pt x="431" y="732"/>
                  </a:cubicBezTo>
                  <a:cubicBezTo>
                    <a:pt x="431" y="733"/>
                    <a:pt x="430" y="733"/>
                    <a:pt x="429" y="733"/>
                  </a:cubicBezTo>
                  <a:cubicBezTo>
                    <a:pt x="429" y="733"/>
                    <a:pt x="429" y="733"/>
                    <a:pt x="429" y="733"/>
                  </a:cubicBezTo>
                  <a:cubicBezTo>
                    <a:pt x="429" y="733"/>
                    <a:pt x="429" y="733"/>
                    <a:pt x="428" y="733"/>
                  </a:cubicBezTo>
                  <a:close/>
                  <a:moveTo>
                    <a:pt x="185" y="726"/>
                  </a:moveTo>
                  <a:cubicBezTo>
                    <a:pt x="184" y="725"/>
                    <a:pt x="185" y="724"/>
                    <a:pt x="186" y="723"/>
                  </a:cubicBezTo>
                  <a:cubicBezTo>
                    <a:pt x="186" y="723"/>
                    <a:pt x="186" y="723"/>
                    <a:pt x="186" y="723"/>
                  </a:cubicBezTo>
                  <a:cubicBezTo>
                    <a:pt x="187" y="723"/>
                    <a:pt x="188" y="724"/>
                    <a:pt x="189" y="725"/>
                  </a:cubicBezTo>
                  <a:cubicBezTo>
                    <a:pt x="189" y="725"/>
                    <a:pt x="189" y="725"/>
                    <a:pt x="189" y="725"/>
                  </a:cubicBezTo>
                  <a:cubicBezTo>
                    <a:pt x="189" y="726"/>
                    <a:pt x="188" y="727"/>
                    <a:pt x="187" y="727"/>
                  </a:cubicBezTo>
                  <a:cubicBezTo>
                    <a:pt x="187" y="727"/>
                    <a:pt x="187" y="727"/>
                    <a:pt x="187" y="727"/>
                  </a:cubicBezTo>
                  <a:cubicBezTo>
                    <a:pt x="187" y="727"/>
                    <a:pt x="187" y="727"/>
                    <a:pt x="187" y="727"/>
                  </a:cubicBezTo>
                  <a:cubicBezTo>
                    <a:pt x="187" y="727"/>
                    <a:pt x="187" y="727"/>
                    <a:pt x="187" y="727"/>
                  </a:cubicBezTo>
                  <a:cubicBezTo>
                    <a:pt x="186" y="727"/>
                    <a:pt x="185" y="727"/>
                    <a:pt x="185" y="726"/>
                  </a:cubicBezTo>
                  <a:close/>
                  <a:moveTo>
                    <a:pt x="433" y="722"/>
                  </a:moveTo>
                  <a:cubicBezTo>
                    <a:pt x="432" y="722"/>
                    <a:pt x="431" y="721"/>
                    <a:pt x="432" y="719"/>
                  </a:cubicBezTo>
                  <a:cubicBezTo>
                    <a:pt x="432" y="719"/>
                    <a:pt x="432" y="719"/>
                    <a:pt x="432" y="719"/>
                  </a:cubicBezTo>
                  <a:cubicBezTo>
                    <a:pt x="432" y="718"/>
                    <a:pt x="433" y="718"/>
                    <a:pt x="434" y="718"/>
                  </a:cubicBezTo>
                  <a:cubicBezTo>
                    <a:pt x="434" y="718"/>
                    <a:pt x="434" y="718"/>
                    <a:pt x="434" y="718"/>
                  </a:cubicBezTo>
                  <a:cubicBezTo>
                    <a:pt x="435" y="719"/>
                    <a:pt x="436" y="720"/>
                    <a:pt x="435" y="721"/>
                  </a:cubicBezTo>
                  <a:cubicBezTo>
                    <a:pt x="435" y="721"/>
                    <a:pt x="435" y="721"/>
                    <a:pt x="435" y="721"/>
                  </a:cubicBezTo>
                  <a:cubicBezTo>
                    <a:pt x="435" y="722"/>
                    <a:pt x="434" y="722"/>
                    <a:pt x="433" y="722"/>
                  </a:cubicBezTo>
                  <a:cubicBezTo>
                    <a:pt x="433" y="722"/>
                    <a:pt x="433" y="722"/>
                    <a:pt x="433" y="722"/>
                  </a:cubicBezTo>
                  <a:cubicBezTo>
                    <a:pt x="433" y="722"/>
                    <a:pt x="433" y="722"/>
                    <a:pt x="433" y="722"/>
                  </a:cubicBezTo>
                  <a:close/>
                  <a:moveTo>
                    <a:pt x="181" y="715"/>
                  </a:moveTo>
                  <a:cubicBezTo>
                    <a:pt x="180" y="714"/>
                    <a:pt x="181" y="713"/>
                    <a:pt x="182" y="712"/>
                  </a:cubicBezTo>
                  <a:cubicBezTo>
                    <a:pt x="182" y="712"/>
                    <a:pt x="182" y="712"/>
                    <a:pt x="182" y="712"/>
                  </a:cubicBezTo>
                  <a:cubicBezTo>
                    <a:pt x="183" y="712"/>
                    <a:pt x="184" y="712"/>
                    <a:pt x="184" y="713"/>
                  </a:cubicBezTo>
                  <a:cubicBezTo>
                    <a:pt x="184" y="713"/>
                    <a:pt x="184" y="713"/>
                    <a:pt x="184" y="713"/>
                  </a:cubicBezTo>
                  <a:cubicBezTo>
                    <a:pt x="185" y="714"/>
                    <a:pt x="184" y="716"/>
                    <a:pt x="183" y="716"/>
                  </a:cubicBezTo>
                  <a:cubicBezTo>
                    <a:pt x="183" y="716"/>
                    <a:pt x="183" y="716"/>
                    <a:pt x="183" y="716"/>
                  </a:cubicBezTo>
                  <a:cubicBezTo>
                    <a:pt x="183" y="716"/>
                    <a:pt x="183" y="716"/>
                    <a:pt x="182" y="716"/>
                  </a:cubicBezTo>
                  <a:cubicBezTo>
                    <a:pt x="182" y="716"/>
                    <a:pt x="182" y="716"/>
                    <a:pt x="182" y="716"/>
                  </a:cubicBezTo>
                  <a:cubicBezTo>
                    <a:pt x="182" y="716"/>
                    <a:pt x="181" y="716"/>
                    <a:pt x="181" y="715"/>
                  </a:cubicBezTo>
                  <a:close/>
                  <a:moveTo>
                    <a:pt x="437" y="711"/>
                  </a:moveTo>
                  <a:cubicBezTo>
                    <a:pt x="436" y="710"/>
                    <a:pt x="435" y="709"/>
                    <a:pt x="436" y="708"/>
                  </a:cubicBezTo>
                  <a:cubicBezTo>
                    <a:pt x="436" y="708"/>
                    <a:pt x="436" y="708"/>
                    <a:pt x="436" y="708"/>
                  </a:cubicBezTo>
                  <a:cubicBezTo>
                    <a:pt x="436" y="707"/>
                    <a:pt x="437" y="707"/>
                    <a:pt x="438" y="707"/>
                  </a:cubicBezTo>
                  <a:cubicBezTo>
                    <a:pt x="438" y="707"/>
                    <a:pt x="438" y="707"/>
                    <a:pt x="438" y="707"/>
                  </a:cubicBezTo>
                  <a:cubicBezTo>
                    <a:pt x="439" y="708"/>
                    <a:pt x="440" y="709"/>
                    <a:pt x="440" y="710"/>
                  </a:cubicBezTo>
                  <a:cubicBezTo>
                    <a:pt x="440" y="710"/>
                    <a:pt x="440" y="710"/>
                    <a:pt x="440" y="710"/>
                  </a:cubicBezTo>
                  <a:cubicBezTo>
                    <a:pt x="439" y="711"/>
                    <a:pt x="439" y="711"/>
                    <a:pt x="438" y="711"/>
                  </a:cubicBezTo>
                  <a:cubicBezTo>
                    <a:pt x="438" y="711"/>
                    <a:pt x="438" y="711"/>
                    <a:pt x="438" y="711"/>
                  </a:cubicBezTo>
                  <a:cubicBezTo>
                    <a:pt x="437" y="711"/>
                    <a:pt x="437" y="711"/>
                    <a:pt x="437" y="711"/>
                  </a:cubicBezTo>
                  <a:close/>
                  <a:moveTo>
                    <a:pt x="176" y="704"/>
                  </a:moveTo>
                  <a:cubicBezTo>
                    <a:pt x="176" y="703"/>
                    <a:pt x="176" y="701"/>
                    <a:pt x="177" y="701"/>
                  </a:cubicBezTo>
                  <a:cubicBezTo>
                    <a:pt x="177" y="701"/>
                    <a:pt x="177" y="701"/>
                    <a:pt x="177" y="701"/>
                  </a:cubicBezTo>
                  <a:cubicBezTo>
                    <a:pt x="178" y="701"/>
                    <a:pt x="180" y="701"/>
                    <a:pt x="180" y="702"/>
                  </a:cubicBezTo>
                  <a:cubicBezTo>
                    <a:pt x="180" y="702"/>
                    <a:pt x="180" y="702"/>
                    <a:pt x="180" y="702"/>
                  </a:cubicBezTo>
                  <a:cubicBezTo>
                    <a:pt x="180" y="703"/>
                    <a:pt x="180" y="704"/>
                    <a:pt x="179" y="705"/>
                  </a:cubicBezTo>
                  <a:cubicBezTo>
                    <a:pt x="179" y="705"/>
                    <a:pt x="179" y="705"/>
                    <a:pt x="179" y="705"/>
                  </a:cubicBezTo>
                  <a:cubicBezTo>
                    <a:pt x="179" y="705"/>
                    <a:pt x="178" y="705"/>
                    <a:pt x="178" y="705"/>
                  </a:cubicBezTo>
                  <a:cubicBezTo>
                    <a:pt x="178" y="705"/>
                    <a:pt x="178" y="705"/>
                    <a:pt x="178" y="705"/>
                  </a:cubicBezTo>
                  <a:cubicBezTo>
                    <a:pt x="177" y="705"/>
                    <a:pt x="177" y="704"/>
                    <a:pt x="176" y="704"/>
                  </a:cubicBezTo>
                  <a:close/>
                  <a:moveTo>
                    <a:pt x="441" y="700"/>
                  </a:moveTo>
                  <a:cubicBezTo>
                    <a:pt x="440" y="699"/>
                    <a:pt x="440" y="698"/>
                    <a:pt x="440" y="697"/>
                  </a:cubicBezTo>
                  <a:cubicBezTo>
                    <a:pt x="440" y="697"/>
                    <a:pt x="440" y="697"/>
                    <a:pt x="440" y="697"/>
                  </a:cubicBezTo>
                  <a:cubicBezTo>
                    <a:pt x="441" y="696"/>
                    <a:pt x="442" y="696"/>
                    <a:pt x="443" y="696"/>
                  </a:cubicBezTo>
                  <a:cubicBezTo>
                    <a:pt x="443" y="696"/>
                    <a:pt x="443" y="696"/>
                    <a:pt x="443" y="696"/>
                  </a:cubicBezTo>
                  <a:cubicBezTo>
                    <a:pt x="444" y="696"/>
                    <a:pt x="444" y="697"/>
                    <a:pt x="444" y="699"/>
                  </a:cubicBezTo>
                  <a:cubicBezTo>
                    <a:pt x="444" y="699"/>
                    <a:pt x="444" y="699"/>
                    <a:pt x="444" y="699"/>
                  </a:cubicBezTo>
                  <a:cubicBezTo>
                    <a:pt x="444" y="699"/>
                    <a:pt x="443" y="700"/>
                    <a:pt x="442" y="700"/>
                  </a:cubicBezTo>
                  <a:cubicBezTo>
                    <a:pt x="442" y="700"/>
                    <a:pt x="442" y="700"/>
                    <a:pt x="442" y="700"/>
                  </a:cubicBezTo>
                  <a:cubicBezTo>
                    <a:pt x="442" y="700"/>
                    <a:pt x="442" y="700"/>
                    <a:pt x="441" y="700"/>
                  </a:cubicBezTo>
                  <a:close/>
                  <a:moveTo>
                    <a:pt x="172" y="692"/>
                  </a:moveTo>
                  <a:cubicBezTo>
                    <a:pt x="172" y="691"/>
                    <a:pt x="172" y="690"/>
                    <a:pt x="173" y="690"/>
                  </a:cubicBezTo>
                  <a:cubicBezTo>
                    <a:pt x="173" y="690"/>
                    <a:pt x="173" y="690"/>
                    <a:pt x="173" y="690"/>
                  </a:cubicBezTo>
                  <a:cubicBezTo>
                    <a:pt x="174" y="689"/>
                    <a:pt x="175" y="690"/>
                    <a:pt x="176" y="691"/>
                  </a:cubicBezTo>
                  <a:cubicBezTo>
                    <a:pt x="176" y="691"/>
                    <a:pt x="176" y="691"/>
                    <a:pt x="176" y="691"/>
                  </a:cubicBezTo>
                  <a:cubicBezTo>
                    <a:pt x="176" y="692"/>
                    <a:pt x="176" y="693"/>
                    <a:pt x="174" y="694"/>
                  </a:cubicBezTo>
                  <a:cubicBezTo>
                    <a:pt x="174" y="694"/>
                    <a:pt x="174" y="694"/>
                    <a:pt x="174" y="694"/>
                  </a:cubicBezTo>
                  <a:cubicBezTo>
                    <a:pt x="174" y="694"/>
                    <a:pt x="174" y="694"/>
                    <a:pt x="174" y="694"/>
                  </a:cubicBezTo>
                  <a:cubicBezTo>
                    <a:pt x="174" y="694"/>
                    <a:pt x="174" y="694"/>
                    <a:pt x="174" y="694"/>
                  </a:cubicBezTo>
                  <a:cubicBezTo>
                    <a:pt x="173" y="694"/>
                    <a:pt x="172" y="693"/>
                    <a:pt x="172" y="692"/>
                  </a:cubicBezTo>
                  <a:close/>
                  <a:moveTo>
                    <a:pt x="446" y="688"/>
                  </a:moveTo>
                  <a:cubicBezTo>
                    <a:pt x="445" y="688"/>
                    <a:pt x="444" y="687"/>
                    <a:pt x="444" y="686"/>
                  </a:cubicBezTo>
                  <a:cubicBezTo>
                    <a:pt x="444" y="686"/>
                    <a:pt x="444" y="686"/>
                    <a:pt x="444" y="686"/>
                  </a:cubicBezTo>
                  <a:cubicBezTo>
                    <a:pt x="445" y="685"/>
                    <a:pt x="446" y="684"/>
                    <a:pt x="447" y="685"/>
                  </a:cubicBezTo>
                  <a:cubicBezTo>
                    <a:pt x="447" y="685"/>
                    <a:pt x="447" y="685"/>
                    <a:pt x="447" y="685"/>
                  </a:cubicBezTo>
                  <a:cubicBezTo>
                    <a:pt x="448" y="685"/>
                    <a:pt x="449" y="686"/>
                    <a:pt x="448" y="687"/>
                  </a:cubicBezTo>
                  <a:cubicBezTo>
                    <a:pt x="448" y="687"/>
                    <a:pt x="448" y="687"/>
                    <a:pt x="448" y="687"/>
                  </a:cubicBezTo>
                  <a:cubicBezTo>
                    <a:pt x="448" y="688"/>
                    <a:pt x="447" y="689"/>
                    <a:pt x="446" y="689"/>
                  </a:cubicBezTo>
                  <a:cubicBezTo>
                    <a:pt x="446" y="689"/>
                    <a:pt x="446" y="689"/>
                    <a:pt x="446" y="689"/>
                  </a:cubicBezTo>
                  <a:cubicBezTo>
                    <a:pt x="446" y="689"/>
                    <a:pt x="446" y="689"/>
                    <a:pt x="446" y="688"/>
                  </a:cubicBezTo>
                  <a:close/>
                  <a:moveTo>
                    <a:pt x="168" y="681"/>
                  </a:moveTo>
                  <a:cubicBezTo>
                    <a:pt x="167" y="680"/>
                    <a:pt x="168" y="679"/>
                    <a:pt x="169" y="679"/>
                  </a:cubicBezTo>
                  <a:cubicBezTo>
                    <a:pt x="169" y="679"/>
                    <a:pt x="169" y="679"/>
                    <a:pt x="169" y="679"/>
                  </a:cubicBezTo>
                  <a:cubicBezTo>
                    <a:pt x="170" y="678"/>
                    <a:pt x="171" y="679"/>
                    <a:pt x="171" y="680"/>
                  </a:cubicBezTo>
                  <a:cubicBezTo>
                    <a:pt x="171" y="680"/>
                    <a:pt x="171" y="680"/>
                    <a:pt x="171" y="680"/>
                  </a:cubicBezTo>
                  <a:cubicBezTo>
                    <a:pt x="172" y="681"/>
                    <a:pt x="171" y="682"/>
                    <a:pt x="170" y="682"/>
                  </a:cubicBezTo>
                  <a:cubicBezTo>
                    <a:pt x="170" y="682"/>
                    <a:pt x="170" y="682"/>
                    <a:pt x="170" y="682"/>
                  </a:cubicBezTo>
                  <a:cubicBezTo>
                    <a:pt x="170" y="683"/>
                    <a:pt x="170" y="683"/>
                    <a:pt x="169" y="683"/>
                  </a:cubicBezTo>
                  <a:cubicBezTo>
                    <a:pt x="169" y="683"/>
                    <a:pt x="169" y="683"/>
                    <a:pt x="169" y="683"/>
                  </a:cubicBezTo>
                  <a:cubicBezTo>
                    <a:pt x="169" y="683"/>
                    <a:pt x="168" y="682"/>
                    <a:pt x="168" y="681"/>
                  </a:cubicBezTo>
                  <a:close/>
                  <a:moveTo>
                    <a:pt x="450" y="677"/>
                  </a:moveTo>
                  <a:cubicBezTo>
                    <a:pt x="449" y="677"/>
                    <a:pt x="448" y="676"/>
                    <a:pt x="449" y="675"/>
                  </a:cubicBezTo>
                  <a:cubicBezTo>
                    <a:pt x="449" y="675"/>
                    <a:pt x="449" y="675"/>
                    <a:pt x="449" y="675"/>
                  </a:cubicBezTo>
                  <a:cubicBezTo>
                    <a:pt x="449" y="674"/>
                    <a:pt x="450" y="673"/>
                    <a:pt x="451" y="674"/>
                  </a:cubicBezTo>
                  <a:cubicBezTo>
                    <a:pt x="451" y="674"/>
                    <a:pt x="451" y="674"/>
                    <a:pt x="451" y="674"/>
                  </a:cubicBezTo>
                  <a:cubicBezTo>
                    <a:pt x="452" y="674"/>
                    <a:pt x="453" y="675"/>
                    <a:pt x="453" y="676"/>
                  </a:cubicBezTo>
                  <a:cubicBezTo>
                    <a:pt x="453" y="676"/>
                    <a:pt x="453" y="676"/>
                    <a:pt x="453" y="676"/>
                  </a:cubicBezTo>
                  <a:cubicBezTo>
                    <a:pt x="452" y="677"/>
                    <a:pt x="451" y="677"/>
                    <a:pt x="451" y="677"/>
                  </a:cubicBezTo>
                  <a:cubicBezTo>
                    <a:pt x="451" y="677"/>
                    <a:pt x="451" y="677"/>
                    <a:pt x="451" y="677"/>
                  </a:cubicBezTo>
                  <a:cubicBezTo>
                    <a:pt x="450" y="677"/>
                    <a:pt x="450" y="677"/>
                    <a:pt x="450" y="677"/>
                  </a:cubicBezTo>
                  <a:close/>
                  <a:moveTo>
                    <a:pt x="163" y="670"/>
                  </a:moveTo>
                  <a:cubicBezTo>
                    <a:pt x="163" y="669"/>
                    <a:pt x="163" y="668"/>
                    <a:pt x="164" y="668"/>
                  </a:cubicBezTo>
                  <a:cubicBezTo>
                    <a:pt x="164" y="668"/>
                    <a:pt x="164" y="668"/>
                    <a:pt x="164" y="668"/>
                  </a:cubicBezTo>
                  <a:cubicBezTo>
                    <a:pt x="165" y="667"/>
                    <a:pt x="167" y="668"/>
                    <a:pt x="167" y="669"/>
                  </a:cubicBezTo>
                  <a:cubicBezTo>
                    <a:pt x="167" y="669"/>
                    <a:pt x="167" y="669"/>
                    <a:pt x="167" y="669"/>
                  </a:cubicBezTo>
                  <a:cubicBezTo>
                    <a:pt x="167" y="670"/>
                    <a:pt x="167" y="671"/>
                    <a:pt x="166" y="671"/>
                  </a:cubicBezTo>
                  <a:cubicBezTo>
                    <a:pt x="166" y="671"/>
                    <a:pt x="166" y="671"/>
                    <a:pt x="166" y="671"/>
                  </a:cubicBezTo>
                  <a:cubicBezTo>
                    <a:pt x="166" y="671"/>
                    <a:pt x="165" y="671"/>
                    <a:pt x="165" y="671"/>
                  </a:cubicBezTo>
                  <a:cubicBezTo>
                    <a:pt x="165" y="671"/>
                    <a:pt x="165" y="671"/>
                    <a:pt x="165" y="671"/>
                  </a:cubicBezTo>
                  <a:cubicBezTo>
                    <a:pt x="164" y="671"/>
                    <a:pt x="164" y="671"/>
                    <a:pt x="163" y="670"/>
                  </a:cubicBezTo>
                  <a:close/>
                  <a:moveTo>
                    <a:pt x="454" y="666"/>
                  </a:moveTo>
                  <a:cubicBezTo>
                    <a:pt x="453" y="666"/>
                    <a:pt x="453" y="665"/>
                    <a:pt x="453" y="663"/>
                  </a:cubicBezTo>
                  <a:cubicBezTo>
                    <a:pt x="453" y="663"/>
                    <a:pt x="453" y="663"/>
                    <a:pt x="453" y="663"/>
                  </a:cubicBezTo>
                  <a:cubicBezTo>
                    <a:pt x="454" y="662"/>
                    <a:pt x="455" y="662"/>
                    <a:pt x="456" y="662"/>
                  </a:cubicBezTo>
                  <a:cubicBezTo>
                    <a:pt x="456" y="662"/>
                    <a:pt x="456" y="662"/>
                    <a:pt x="456" y="662"/>
                  </a:cubicBezTo>
                  <a:cubicBezTo>
                    <a:pt x="457" y="663"/>
                    <a:pt x="457" y="664"/>
                    <a:pt x="457" y="665"/>
                  </a:cubicBezTo>
                  <a:cubicBezTo>
                    <a:pt x="457" y="665"/>
                    <a:pt x="457" y="665"/>
                    <a:pt x="457" y="665"/>
                  </a:cubicBezTo>
                  <a:cubicBezTo>
                    <a:pt x="457" y="666"/>
                    <a:pt x="456" y="666"/>
                    <a:pt x="455" y="666"/>
                  </a:cubicBezTo>
                  <a:cubicBezTo>
                    <a:pt x="455" y="666"/>
                    <a:pt x="455" y="666"/>
                    <a:pt x="455" y="666"/>
                  </a:cubicBezTo>
                  <a:cubicBezTo>
                    <a:pt x="455" y="666"/>
                    <a:pt x="454" y="666"/>
                    <a:pt x="454" y="666"/>
                  </a:cubicBezTo>
                  <a:close/>
                  <a:moveTo>
                    <a:pt x="159" y="659"/>
                  </a:moveTo>
                  <a:cubicBezTo>
                    <a:pt x="159" y="658"/>
                    <a:pt x="159" y="657"/>
                    <a:pt x="160" y="656"/>
                  </a:cubicBezTo>
                  <a:cubicBezTo>
                    <a:pt x="160" y="656"/>
                    <a:pt x="160" y="656"/>
                    <a:pt x="160" y="656"/>
                  </a:cubicBezTo>
                  <a:cubicBezTo>
                    <a:pt x="161" y="656"/>
                    <a:pt x="162" y="656"/>
                    <a:pt x="163" y="657"/>
                  </a:cubicBezTo>
                  <a:cubicBezTo>
                    <a:pt x="163" y="657"/>
                    <a:pt x="163" y="657"/>
                    <a:pt x="163" y="657"/>
                  </a:cubicBezTo>
                  <a:cubicBezTo>
                    <a:pt x="163" y="658"/>
                    <a:pt x="163" y="660"/>
                    <a:pt x="162" y="660"/>
                  </a:cubicBezTo>
                  <a:cubicBezTo>
                    <a:pt x="162" y="660"/>
                    <a:pt x="162" y="660"/>
                    <a:pt x="162" y="660"/>
                  </a:cubicBezTo>
                  <a:cubicBezTo>
                    <a:pt x="161" y="660"/>
                    <a:pt x="161" y="660"/>
                    <a:pt x="161" y="660"/>
                  </a:cubicBezTo>
                  <a:cubicBezTo>
                    <a:pt x="161" y="660"/>
                    <a:pt x="161" y="660"/>
                    <a:pt x="161" y="660"/>
                  </a:cubicBezTo>
                  <a:cubicBezTo>
                    <a:pt x="160" y="660"/>
                    <a:pt x="159" y="660"/>
                    <a:pt x="159" y="659"/>
                  </a:cubicBezTo>
                  <a:close/>
                  <a:moveTo>
                    <a:pt x="459" y="655"/>
                  </a:moveTo>
                  <a:cubicBezTo>
                    <a:pt x="458" y="654"/>
                    <a:pt x="457" y="653"/>
                    <a:pt x="457" y="652"/>
                  </a:cubicBezTo>
                  <a:cubicBezTo>
                    <a:pt x="457" y="652"/>
                    <a:pt x="457" y="652"/>
                    <a:pt x="457" y="652"/>
                  </a:cubicBezTo>
                  <a:cubicBezTo>
                    <a:pt x="458" y="651"/>
                    <a:pt x="459" y="651"/>
                    <a:pt x="460" y="651"/>
                  </a:cubicBezTo>
                  <a:cubicBezTo>
                    <a:pt x="460" y="651"/>
                    <a:pt x="460" y="651"/>
                    <a:pt x="460" y="651"/>
                  </a:cubicBezTo>
                  <a:cubicBezTo>
                    <a:pt x="461" y="652"/>
                    <a:pt x="462" y="653"/>
                    <a:pt x="461" y="654"/>
                  </a:cubicBezTo>
                  <a:cubicBezTo>
                    <a:pt x="461" y="654"/>
                    <a:pt x="461" y="654"/>
                    <a:pt x="461" y="654"/>
                  </a:cubicBezTo>
                  <a:cubicBezTo>
                    <a:pt x="461" y="655"/>
                    <a:pt x="460" y="655"/>
                    <a:pt x="459" y="655"/>
                  </a:cubicBezTo>
                  <a:cubicBezTo>
                    <a:pt x="459" y="655"/>
                    <a:pt x="459" y="655"/>
                    <a:pt x="459" y="655"/>
                  </a:cubicBezTo>
                  <a:cubicBezTo>
                    <a:pt x="459" y="655"/>
                    <a:pt x="459" y="655"/>
                    <a:pt x="459" y="655"/>
                  </a:cubicBezTo>
                  <a:close/>
                  <a:moveTo>
                    <a:pt x="155" y="648"/>
                  </a:moveTo>
                  <a:cubicBezTo>
                    <a:pt x="154" y="647"/>
                    <a:pt x="155" y="645"/>
                    <a:pt x="156" y="645"/>
                  </a:cubicBezTo>
                  <a:cubicBezTo>
                    <a:pt x="156" y="645"/>
                    <a:pt x="156" y="645"/>
                    <a:pt x="156" y="645"/>
                  </a:cubicBezTo>
                  <a:cubicBezTo>
                    <a:pt x="157" y="645"/>
                    <a:pt x="158" y="645"/>
                    <a:pt x="158" y="646"/>
                  </a:cubicBezTo>
                  <a:cubicBezTo>
                    <a:pt x="158" y="646"/>
                    <a:pt x="158" y="646"/>
                    <a:pt x="158" y="646"/>
                  </a:cubicBezTo>
                  <a:cubicBezTo>
                    <a:pt x="159" y="647"/>
                    <a:pt x="158" y="648"/>
                    <a:pt x="157" y="649"/>
                  </a:cubicBezTo>
                  <a:cubicBezTo>
                    <a:pt x="157" y="649"/>
                    <a:pt x="157" y="649"/>
                    <a:pt x="157" y="649"/>
                  </a:cubicBezTo>
                  <a:cubicBezTo>
                    <a:pt x="157" y="649"/>
                    <a:pt x="157" y="649"/>
                    <a:pt x="157" y="649"/>
                  </a:cubicBezTo>
                  <a:cubicBezTo>
                    <a:pt x="157" y="649"/>
                    <a:pt x="157" y="649"/>
                    <a:pt x="157" y="649"/>
                  </a:cubicBezTo>
                  <a:cubicBezTo>
                    <a:pt x="156" y="649"/>
                    <a:pt x="155" y="648"/>
                    <a:pt x="155" y="648"/>
                  </a:cubicBezTo>
                  <a:close/>
                  <a:moveTo>
                    <a:pt x="463" y="644"/>
                  </a:moveTo>
                  <a:cubicBezTo>
                    <a:pt x="462" y="643"/>
                    <a:pt x="461" y="642"/>
                    <a:pt x="462" y="641"/>
                  </a:cubicBezTo>
                  <a:cubicBezTo>
                    <a:pt x="462" y="641"/>
                    <a:pt x="462" y="641"/>
                    <a:pt x="462" y="641"/>
                  </a:cubicBezTo>
                  <a:cubicBezTo>
                    <a:pt x="462" y="640"/>
                    <a:pt x="463" y="640"/>
                    <a:pt x="464" y="640"/>
                  </a:cubicBezTo>
                  <a:cubicBezTo>
                    <a:pt x="464" y="640"/>
                    <a:pt x="464" y="640"/>
                    <a:pt x="464" y="640"/>
                  </a:cubicBezTo>
                  <a:cubicBezTo>
                    <a:pt x="465" y="640"/>
                    <a:pt x="466" y="641"/>
                    <a:pt x="465" y="643"/>
                  </a:cubicBezTo>
                  <a:cubicBezTo>
                    <a:pt x="465" y="643"/>
                    <a:pt x="465" y="643"/>
                    <a:pt x="465" y="643"/>
                  </a:cubicBezTo>
                  <a:cubicBezTo>
                    <a:pt x="465" y="643"/>
                    <a:pt x="464" y="644"/>
                    <a:pt x="464" y="644"/>
                  </a:cubicBezTo>
                  <a:cubicBezTo>
                    <a:pt x="464" y="644"/>
                    <a:pt x="464" y="644"/>
                    <a:pt x="464" y="644"/>
                  </a:cubicBezTo>
                  <a:cubicBezTo>
                    <a:pt x="463" y="644"/>
                    <a:pt x="463" y="644"/>
                    <a:pt x="463" y="644"/>
                  </a:cubicBezTo>
                  <a:close/>
                  <a:moveTo>
                    <a:pt x="150" y="636"/>
                  </a:moveTo>
                  <a:cubicBezTo>
                    <a:pt x="150" y="635"/>
                    <a:pt x="150" y="634"/>
                    <a:pt x="152" y="634"/>
                  </a:cubicBezTo>
                  <a:cubicBezTo>
                    <a:pt x="152" y="634"/>
                    <a:pt x="152" y="634"/>
                    <a:pt x="152" y="634"/>
                  </a:cubicBezTo>
                  <a:cubicBezTo>
                    <a:pt x="153" y="634"/>
                    <a:pt x="154" y="634"/>
                    <a:pt x="154" y="635"/>
                  </a:cubicBezTo>
                  <a:cubicBezTo>
                    <a:pt x="154" y="635"/>
                    <a:pt x="154" y="635"/>
                    <a:pt x="154" y="635"/>
                  </a:cubicBezTo>
                  <a:cubicBezTo>
                    <a:pt x="154" y="636"/>
                    <a:pt x="154" y="637"/>
                    <a:pt x="153" y="638"/>
                  </a:cubicBezTo>
                  <a:cubicBezTo>
                    <a:pt x="153" y="638"/>
                    <a:pt x="153" y="638"/>
                    <a:pt x="153" y="638"/>
                  </a:cubicBezTo>
                  <a:cubicBezTo>
                    <a:pt x="153" y="638"/>
                    <a:pt x="152" y="638"/>
                    <a:pt x="152" y="638"/>
                  </a:cubicBezTo>
                  <a:cubicBezTo>
                    <a:pt x="152" y="638"/>
                    <a:pt x="152" y="638"/>
                    <a:pt x="152" y="638"/>
                  </a:cubicBezTo>
                  <a:cubicBezTo>
                    <a:pt x="151" y="638"/>
                    <a:pt x="151" y="637"/>
                    <a:pt x="150" y="636"/>
                  </a:cubicBezTo>
                  <a:close/>
                  <a:moveTo>
                    <a:pt x="467" y="632"/>
                  </a:moveTo>
                  <a:cubicBezTo>
                    <a:pt x="466" y="632"/>
                    <a:pt x="466" y="631"/>
                    <a:pt x="466" y="630"/>
                  </a:cubicBezTo>
                  <a:cubicBezTo>
                    <a:pt x="466" y="630"/>
                    <a:pt x="466" y="630"/>
                    <a:pt x="466" y="630"/>
                  </a:cubicBezTo>
                  <a:cubicBezTo>
                    <a:pt x="466" y="629"/>
                    <a:pt x="468" y="628"/>
                    <a:pt x="469" y="629"/>
                  </a:cubicBezTo>
                  <a:cubicBezTo>
                    <a:pt x="469" y="629"/>
                    <a:pt x="469" y="629"/>
                    <a:pt x="469" y="629"/>
                  </a:cubicBezTo>
                  <a:cubicBezTo>
                    <a:pt x="470" y="629"/>
                    <a:pt x="470" y="630"/>
                    <a:pt x="470" y="631"/>
                  </a:cubicBezTo>
                  <a:cubicBezTo>
                    <a:pt x="470" y="631"/>
                    <a:pt x="470" y="631"/>
                    <a:pt x="470" y="631"/>
                  </a:cubicBezTo>
                  <a:cubicBezTo>
                    <a:pt x="469" y="632"/>
                    <a:pt x="469" y="633"/>
                    <a:pt x="468" y="633"/>
                  </a:cubicBezTo>
                  <a:cubicBezTo>
                    <a:pt x="468" y="633"/>
                    <a:pt x="468" y="633"/>
                    <a:pt x="468" y="633"/>
                  </a:cubicBezTo>
                  <a:cubicBezTo>
                    <a:pt x="468" y="633"/>
                    <a:pt x="467" y="633"/>
                    <a:pt x="467" y="632"/>
                  </a:cubicBezTo>
                  <a:close/>
                  <a:moveTo>
                    <a:pt x="146" y="625"/>
                  </a:moveTo>
                  <a:cubicBezTo>
                    <a:pt x="146" y="624"/>
                    <a:pt x="146" y="623"/>
                    <a:pt x="147" y="623"/>
                  </a:cubicBezTo>
                  <a:cubicBezTo>
                    <a:pt x="147" y="623"/>
                    <a:pt x="147" y="623"/>
                    <a:pt x="147" y="623"/>
                  </a:cubicBezTo>
                  <a:cubicBezTo>
                    <a:pt x="148" y="622"/>
                    <a:pt x="149" y="623"/>
                    <a:pt x="150" y="624"/>
                  </a:cubicBezTo>
                  <a:cubicBezTo>
                    <a:pt x="150" y="624"/>
                    <a:pt x="150" y="624"/>
                    <a:pt x="150" y="624"/>
                  </a:cubicBezTo>
                  <a:cubicBezTo>
                    <a:pt x="150" y="625"/>
                    <a:pt x="150" y="626"/>
                    <a:pt x="149" y="626"/>
                  </a:cubicBezTo>
                  <a:cubicBezTo>
                    <a:pt x="149" y="626"/>
                    <a:pt x="149" y="626"/>
                    <a:pt x="149" y="626"/>
                  </a:cubicBezTo>
                  <a:cubicBezTo>
                    <a:pt x="148" y="627"/>
                    <a:pt x="148" y="627"/>
                    <a:pt x="148" y="627"/>
                  </a:cubicBezTo>
                  <a:cubicBezTo>
                    <a:pt x="148" y="627"/>
                    <a:pt x="148" y="627"/>
                    <a:pt x="148" y="627"/>
                  </a:cubicBezTo>
                  <a:cubicBezTo>
                    <a:pt x="147" y="627"/>
                    <a:pt x="146" y="626"/>
                    <a:pt x="146" y="625"/>
                  </a:cubicBezTo>
                  <a:close/>
                  <a:moveTo>
                    <a:pt x="472" y="621"/>
                  </a:moveTo>
                  <a:cubicBezTo>
                    <a:pt x="470" y="621"/>
                    <a:pt x="470" y="620"/>
                    <a:pt x="470" y="619"/>
                  </a:cubicBezTo>
                  <a:cubicBezTo>
                    <a:pt x="470" y="619"/>
                    <a:pt x="470" y="619"/>
                    <a:pt x="470" y="619"/>
                  </a:cubicBezTo>
                  <a:cubicBezTo>
                    <a:pt x="471" y="618"/>
                    <a:pt x="472" y="617"/>
                    <a:pt x="473" y="618"/>
                  </a:cubicBezTo>
                  <a:cubicBezTo>
                    <a:pt x="473" y="618"/>
                    <a:pt x="473" y="618"/>
                    <a:pt x="473" y="618"/>
                  </a:cubicBezTo>
                  <a:cubicBezTo>
                    <a:pt x="474" y="618"/>
                    <a:pt x="474" y="619"/>
                    <a:pt x="474" y="620"/>
                  </a:cubicBezTo>
                  <a:cubicBezTo>
                    <a:pt x="474" y="620"/>
                    <a:pt x="474" y="620"/>
                    <a:pt x="474" y="620"/>
                  </a:cubicBezTo>
                  <a:cubicBezTo>
                    <a:pt x="474" y="621"/>
                    <a:pt x="473" y="621"/>
                    <a:pt x="472" y="621"/>
                  </a:cubicBezTo>
                  <a:cubicBezTo>
                    <a:pt x="472" y="621"/>
                    <a:pt x="472" y="621"/>
                    <a:pt x="472" y="621"/>
                  </a:cubicBezTo>
                  <a:cubicBezTo>
                    <a:pt x="472" y="621"/>
                    <a:pt x="472" y="621"/>
                    <a:pt x="472" y="621"/>
                  </a:cubicBezTo>
                  <a:close/>
                  <a:moveTo>
                    <a:pt x="142" y="614"/>
                  </a:moveTo>
                  <a:cubicBezTo>
                    <a:pt x="141" y="613"/>
                    <a:pt x="142" y="612"/>
                    <a:pt x="143" y="612"/>
                  </a:cubicBezTo>
                  <a:cubicBezTo>
                    <a:pt x="143" y="612"/>
                    <a:pt x="143" y="612"/>
                    <a:pt x="143" y="612"/>
                  </a:cubicBezTo>
                  <a:cubicBezTo>
                    <a:pt x="144" y="611"/>
                    <a:pt x="145" y="612"/>
                    <a:pt x="145" y="613"/>
                  </a:cubicBezTo>
                  <a:cubicBezTo>
                    <a:pt x="145" y="613"/>
                    <a:pt x="145" y="613"/>
                    <a:pt x="145" y="613"/>
                  </a:cubicBezTo>
                  <a:cubicBezTo>
                    <a:pt x="146" y="614"/>
                    <a:pt x="145" y="615"/>
                    <a:pt x="144" y="615"/>
                  </a:cubicBezTo>
                  <a:cubicBezTo>
                    <a:pt x="144" y="615"/>
                    <a:pt x="144" y="615"/>
                    <a:pt x="144" y="615"/>
                  </a:cubicBezTo>
                  <a:cubicBezTo>
                    <a:pt x="144" y="615"/>
                    <a:pt x="144" y="615"/>
                    <a:pt x="144" y="615"/>
                  </a:cubicBezTo>
                  <a:cubicBezTo>
                    <a:pt x="144" y="615"/>
                    <a:pt x="144" y="615"/>
                    <a:pt x="144" y="615"/>
                  </a:cubicBezTo>
                  <a:cubicBezTo>
                    <a:pt x="143" y="615"/>
                    <a:pt x="142" y="615"/>
                    <a:pt x="142" y="614"/>
                  </a:cubicBezTo>
                  <a:close/>
                  <a:moveTo>
                    <a:pt x="476" y="610"/>
                  </a:moveTo>
                  <a:cubicBezTo>
                    <a:pt x="475" y="610"/>
                    <a:pt x="474" y="609"/>
                    <a:pt x="475" y="607"/>
                  </a:cubicBezTo>
                  <a:cubicBezTo>
                    <a:pt x="475" y="607"/>
                    <a:pt x="475" y="607"/>
                    <a:pt x="475" y="607"/>
                  </a:cubicBezTo>
                  <a:cubicBezTo>
                    <a:pt x="475" y="606"/>
                    <a:pt x="476" y="606"/>
                    <a:pt x="477" y="606"/>
                  </a:cubicBezTo>
                  <a:cubicBezTo>
                    <a:pt x="477" y="606"/>
                    <a:pt x="477" y="606"/>
                    <a:pt x="477" y="606"/>
                  </a:cubicBezTo>
                  <a:cubicBezTo>
                    <a:pt x="478" y="607"/>
                    <a:pt x="479" y="608"/>
                    <a:pt x="478" y="609"/>
                  </a:cubicBezTo>
                  <a:cubicBezTo>
                    <a:pt x="478" y="609"/>
                    <a:pt x="478" y="609"/>
                    <a:pt x="478" y="609"/>
                  </a:cubicBezTo>
                  <a:cubicBezTo>
                    <a:pt x="478" y="610"/>
                    <a:pt x="477" y="610"/>
                    <a:pt x="477" y="610"/>
                  </a:cubicBezTo>
                  <a:cubicBezTo>
                    <a:pt x="477" y="610"/>
                    <a:pt x="477" y="610"/>
                    <a:pt x="477" y="610"/>
                  </a:cubicBezTo>
                  <a:cubicBezTo>
                    <a:pt x="476" y="610"/>
                    <a:pt x="476" y="610"/>
                    <a:pt x="476" y="610"/>
                  </a:cubicBezTo>
                  <a:close/>
                  <a:moveTo>
                    <a:pt x="137" y="603"/>
                  </a:moveTo>
                  <a:cubicBezTo>
                    <a:pt x="137" y="602"/>
                    <a:pt x="138" y="601"/>
                    <a:pt x="139" y="600"/>
                  </a:cubicBezTo>
                  <a:cubicBezTo>
                    <a:pt x="139" y="600"/>
                    <a:pt x="139" y="600"/>
                    <a:pt x="139" y="600"/>
                  </a:cubicBezTo>
                  <a:cubicBezTo>
                    <a:pt x="140" y="600"/>
                    <a:pt x="141" y="600"/>
                    <a:pt x="141" y="601"/>
                  </a:cubicBezTo>
                  <a:cubicBezTo>
                    <a:pt x="141" y="601"/>
                    <a:pt x="141" y="601"/>
                    <a:pt x="141" y="601"/>
                  </a:cubicBezTo>
                  <a:cubicBezTo>
                    <a:pt x="142" y="602"/>
                    <a:pt x="141" y="604"/>
                    <a:pt x="140" y="604"/>
                  </a:cubicBezTo>
                  <a:cubicBezTo>
                    <a:pt x="140" y="604"/>
                    <a:pt x="140" y="604"/>
                    <a:pt x="140" y="604"/>
                  </a:cubicBezTo>
                  <a:cubicBezTo>
                    <a:pt x="140" y="604"/>
                    <a:pt x="140" y="604"/>
                    <a:pt x="139" y="604"/>
                  </a:cubicBezTo>
                  <a:cubicBezTo>
                    <a:pt x="139" y="604"/>
                    <a:pt x="139" y="604"/>
                    <a:pt x="139" y="604"/>
                  </a:cubicBezTo>
                  <a:cubicBezTo>
                    <a:pt x="138" y="604"/>
                    <a:pt x="138" y="604"/>
                    <a:pt x="137" y="603"/>
                  </a:cubicBezTo>
                  <a:close/>
                  <a:moveTo>
                    <a:pt x="480" y="599"/>
                  </a:moveTo>
                  <a:cubicBezTo>
                    <a:pt x="479" y="598"/>
                    <a:pt x="479" y="597"/>
                    <a:pt x="479" y="596"/>
                  </a:cubicBezTo>
                  <a:cubicBezTo>
                    <a:pt x="479" y="596"/>
                    <a:pt x="479" y="596"/>
                    <a:pt x="479" y="596"/>
                  </a:cubicBezTo>
                  <a:cubicBezTo>
                    <a:pt x="479" y="595"/>
                    <a:pt x="481" y="595"/>
                    <a:pt x="482" y="595"/>
                  </a:cubicBezTo>
                  <a:cubicBezTo>
                    <a:pt x="482" y="595"/>
                    <a:pt x="482" y="595"/>
                    <a:pt x="482" y="595"/>
                  </a:cubicBezTo>
                  <a:cubicBezTo>
                    <a:pt x="483" y="596"/>
                    <a:pt x="483" y="597"/>
                    <a:pt x="483" y="598"/>
                  </a:cubicBezTo>
                  <a:cubicBezTo>
                    <a:pt x="483" y="598"/>
                    <a:pt x="483" y="598"/>
                    <a:pt x="483" y="598"/>
                  </a:cubicBezTo>
                  <a:cubicBezTo>
                    <a:pt x="482" y="599"/>
                    <a:pt x="482" y="599"/>
                    <a:pt x="481" y="599"/>
                  </a:cubicBezTo>
                  <a:cubicBezTo>
                    <a:pt x="481" y="599"/>
                    <a:pt x="481" y="599"/>
                    <a:pt x="481" y="599"/>
                  </a:cubicBezTo>
                  <a:cubicBezTo>
                    <a:pt x="481" y="599"/>
                    <a:pt x="480" y="599"/>
                    <a:pt x="480" y="599"/>
                  </a:cubicBezTo>
                  <a:close/>
                  <a:moveTo>
                    <a:pt x="133" y="592"/>
                  </a:moveTo>
                  <a:cubicBezTo>
                    <a:pt x="133" y="591"/>
                    <a:pt x="133" y="589"/>
                    <a:pt x="134" y="589"/>
                  </a:cubicBezTo>
                  <a:cubicBezTo>
                    <a:pt x="134" y="589"/>
                    <a:pt x="134" y="589"/>
                    <a:pt x="134" y="589"/>
                  </a:cubicBezTo>
                  <a:cubicBezTo>
                    <a:pt x="135" y="589"/>
                    <a:pt x="136" y="589"/>
                    <a:pt x="137" y="590"/>
                  </a:cubicBezTo>
                  <a:cubicBezTo>
                    <a:pt x="137" y="590"/>
                    <a:pt x="137" y="590"/>
                    <a:pt x="137" y="590"/>
                  </a:cubicBezTo>
                  <a:cubicBezTo>
                    <a:pt x="137" y="591"/>
                    <a:pt x="137" y="592"/>
                    <a:pt x="136" y="593"/>
                  </a:cubicBezTo>
                  <a:cubicBezTo>
                    <a:pt x="136" y="593"/>
                    <a:pt x="136" y="593"/>
                    <a:pt x="136" y="593"/>
                  </a:cubicBezTo>
                  <a:cubicBezTo>
                    <a:pt x="135" y="593"/>
                    <a:pt x="135" y="593"/>
                    <a:pt x="135" y="593"/>
                  </a:cubicBezTo>
                  <a:cubicBezTo>
                    <a:pt x="135" y="593"/>
                    <a:pt x="135" y="593"/>
                    <a:pt x="135" y="593"/>
                  </a:cubicBezTo>
                  <a:cubicBezTo>
                    <a:pt x="134" y="593"/>
                    <a:pt x="133" y="592"/>
                    <a:pt x="133" y="592"/>
                  </a:cubicBezTo>
                  <a:close/>
                  <a:moveTo>
                    <a:pt x="484" y="588"/>
                  </a:moveTo>
                  <a:cubicBezTo>
                    <a:pt x="483" y="587"/>
                    <a:pt x="483" y="586"/>
                    <a:pt x="483" y="585"/>
                  </a:cubicBezTo>
                  <a:cubicBezTo>
                    <a:pt x="483" y="585"/>
                    <a:pt x="483" y="585"/>
                    <a:pt x="483" y="585"/>
                  </a:cubicBezTo>
                  <a:cubicBezTo>
                    <a:pt x="484" y="584"/>
                    <a:pt x="485" y="584"/>
                    <a:pt x="486" y="584"/>
                  </a:cubicBezTo>
                  <a:cubicBezTo>
                    <a:pt x="486" y="584"/>
                    <a:pt x="486" y="584"/>
                    <a:pt x="486" y="584"/>
                  </a:cubicBezTo>
                  <a:cubicBezTo>
                    <a:pt x="487" y="584"/>
                    <a:pt x="487" y="585"/>
                    <a:pt x="487" y="587"/>
                  </a:cubicBezTo>
                  <a:cubicBezTo>
                    <a:pt x="487" y="587"/>
                    <a:pt x="487" y="587"/>
                    <a:pt x="487" y="587"/>
                  </a:cubicBezTo>
                  <a:cubicBezTo>
                    <a:pt x="487" y="587"/>
                    <a:pt x="486" y="588"/>
                    <a:pt x="485" y="588"/>
                  </a:cubicBezTo>
                  <a:cubicBezTo>
                    <a:pt x="485" y="588"/>
                    <a:pt x="485" y="588"/>
                    <a:pt x="485" y="588"/>
                  </a:cubicBezTo>
                  <a:cubicBezTo>
                    <a:pt x="485" y="588"/>
                    <a:pt x="485" y="588"/>
                    <a:pt x="484" y="588"/>
                  </a:cubicBezTo>
                  <a:close/>
                  <a:moveTo>
                    <a:pt x="129" y="580"/>
                  </a:moveTo>
                  <a:cubicBezTo>
                    <a:pt x="128" y="579"/>
                    <a:pt x="129" y="578"/>
                    <a:pt x="130" y="578"/>
                  </a:cubicBezTo>
                  <a:cubicBezTo>
                    <a:pt x="130" y="578"/>
                    <a:pt x="130" y="578"/>
                    <a:pt x="130" y="578"/>
                  </a:cubicBezTo>
                  <a:cubicBezTo>
                    <a:pt x="131" y="578"/>
                    <a:pt x="132" y="578"/>
                    <a:pt x="133" y="579"/>
                  </a:cubicBezTo>
                  <a:cubicBezTo>
                    <a:pt x="133" y="579"/>
                    <a:pt x="133" y="579"/>
                    <a:pt x="133" y="579"/>
                  </a:cubicBezTo>
                  <a:cubicBezTo>
                    <a:pt x="133" y="580"/>
                    <a:pt x="132" y="581"/>
                    <a:pt x="131" y="582"/>
                  </a:cubicBezTo>
                  <a:cubicBezTo>
                    <a:pt x="131" y="582"/>
                    <a:pt x="131" y="582"/>
                    <a:pt x="131" y="582"/>
                  </a:cubicBezTo>
                  <a:cubicBezTo>
                    <a:pt x="131" y="582"/>
                    <a:pt x="131" y="582"/>
                    <a:pt x="131" y="582"/>
                  </a:cubicBezTo>
                  <a:cubicBezTo>
                    <a:pt x="131" y="582"/>
                    <a:pt x="131" y="582"/>
                    <a:pt x="131" y="582"/>
                  </a:cubicBezTo>
                  <a:cubicBezTo>
                    <a:pt x="130" y="582"/>
                    <a:pt x="129" y="581"/>
                    <a:pt x="129" y="580"/>
                  </a:cubicBezTo>
                  <a:close/>
                  <a:moveTo>
                    <a:pt x="489" y="576"/>
                  </a:moveTo>
                  <a:cubicBezTo>
                    <a:pt x="488" y="576"/>
                    <a:pt x="487" y="575"/>
                    <a:pt x="488" y="574"/>
                  </a:cubicBezTo>
                  <a:cubicBezTo>
                    <a:pt x="488" y="574"/>
                    <a:pt x="488" y="574"/>
                    <a:pt x="488" y="574"/>
                  </a:cubicBezTo>
                  <a:cubicBezTo>
                    <a:pt x="488" y="573"/>
                    <a:pt x="489" y="572"/>
                    <a:pt x="490" y="573"/>
                  </a:cubicBezTo>
                  <a:cubicBezTo>
                    <a:pt x="490" y="573"/>
                    <a:pt x="490" y="573"/>
                    <a:pt x="490" y="573"/>
                  </a:cubicBezTo>
                  <a:cubicBezTo>
                    <a:pt x="491" y="573"/>
                    <a:pt x="492" y="574"/>
                    <a:pt x="491" y="575"/>
                  </a:cubicBezTo>
                  <a:cubicBezTo>
                    <a:pt x="491" y="575"/>
                    <a:pt x="491" y="575"/>
                    <a:pt x="491" y="575"/>
                  </a:cubicBezTo>
                  <a:cubicBezTo>
                    <a:pt x="491" y="576"/>
                    <a:pt x="490" y="577"/>
                    <a:pt x="489" y="577"/>
                  </a:cubicBezTo>
                  <a:cubicBezTo>
                    <a:pt x="489" y="577"/>
                    <a:pt x="489" y="577"/>
                    <a:pt x="489" y="577"/>
                  </a:cubicBezTo>
                  <a:cubicBezTo>
                    <a:pt x="489" y="577"/>
                    <a:pt x="489" y="577"/>
                    <a:pt x="489" y="576"/>
                  </a:cubicBezTo>
                  <a:close/>
                  <a:moveTo>
                    <a:pt x="124" y="569"/>
                  </a:moveTo>
                  <a:cubicBezTo>
                    <a:pt x="124" y="568"/>
                    <a:pt x="125" y="567"/>
                    <a:pt x="126" y="567"/>
                  </a:cubicBezTo>
                  <a:cubicBezTo>
                    <a:pt x="126" y="567"/>
                    <a:pt x="126" y="567"/>
                    <a:pt x="126" y="567"/>
                  </a:cubicBezTo>
                  <a:cubicBezTo>
                    <a:pt x="127" y="566"/>
                    <a:pt x="128" y="567"/>
                    <a:pt x="128" y="568"/>
                  </a:cubicBezTo>
                  <a:cubicBezTo>
                    <a:pt x="128" y="568"/>
                    <a:pt x="128" y="568"/>
                    <a:pt x="128" y="568"/>
                  </a:cubicBezTo>
                  <a:cubicBezTo>
                    <a:pt x="129" y="569"/>
                    <a:pt x="128" y="570"/>
                    <a:pt x="127" y="570"/>
                  </a:cubicBezTo>
                  <a:cubicBezTo>
                    <a:pt x="127" y="570"/>
                    <a:pt x="127" y="570"/>
                    <a:pt x="127" y="570"/>
                  </a:cubicBezTo>
                  <a:cubicBezTo>
                    <a:pt x="127" y="571"/>
                    <a:pt x="127" y="571"/>
                    <a:pt x="126" y="571"/>
                  </a:cubicBezTo>
                  <a:cubicBezTo>
                    <a:pt x="126" y="571"/>
                    <a:pt x="126" y="571"/>
                    <a:pt x="126" y="571"/>
                  </a:cubicBezTo>
                  <a:cubicBezTo>
                    <a:pt x="126" y="571"/>
                    <a:pt x="125" y="570"/>
                    <a:pt x="124" y="569"/>
                  </a:cubicBezTo>
                  <a:close/>
                  <a:moveTo>
                    <a:pt x="493" y="565"/>
                  </a:moveTo>
                  <a:cubicBezTo>
                    <a:pt x="492" y="565"/>
                    <a:pt x="492" y="564"/>
                    <a:pt x="492" y="563"/>
                  </a:cubicBezTo>
                  <a:cubicBezTo>
                    <a:pt x="492" y="563"/>
                    <a:pt x="492" y="563"/>
                    <a:pt x="492" y="563"/>
                  </a:cubicBezTo>
                  <a:cubicBezTo>
                    <a:pt x="492" y="562"/>
                    <a:pt x="493" y="561"/>
                    <a:pt x="494" y="562"/>
                  </a:cubicBezTo>
                  <a:cubicBezTo>
                    <a:pt x="494" y="562"/>
                    <a:pt x="494" y="562"/>
                    <a:pt x="494" y="562"/>
                  </a:cubicBezTo>
                  <a:cubicBezTo>
                    <a:pt x="496" y="562"/>
                    <a:pt x="496" y="563"/>
                    <a:pt x="496" y="564"/>
                  </a:cubicBezTo>
                  <a:cubicBezTo>
                    <a:pt x="496" y="564"/>
                    <a:pt x="496" y="564"/>
                    <a:pt x="496" y="564"/>
                  </a:cubicBezTo>
                  <a:cubicBezTo>
                    <a:pt x="495" y="565"/>
                    <a:pt x="495" y="565"/>
                    <a:pt x="494" y="565"/>
                  </a:cubicBezTo>
                  <a:cubicBezTo>
                    <a:pt x="494" y="565"/>
                    <a:pt x="494" y="565"/>
                    <a:pt x="494" y="565"/>
                  </a:cubicBezTo>
                  <a:cubicBezTo>
                    <a:pt x="494" y="565"/>
                    <a:pt x="493" y="565"/>
                    <a:pt x="493" y="565"/>
                  </a:cubicBezTo>
                  <a:close/>
                  <a:moveTo>
                    <a:pt x="120" y="558"/>
                  </a:moveTo>
                  <a:cubicBezTo>
                    <a:pt x="120" y="557"/>
                    <a:pt x="120" y="556"/>
                    <a:pt x="121" y="556"/>
                  </a:cubicBezTo>
                  <a:cubicBezTo>
                    <a:pt x="121" y="556"/>
                    <a:pt x="121" y="556"/>
                    <a:pt x="121" y="556"/>
                  </a:cubicBezTo>
                  <a:cubicBezTo>
                    <a:pt x="122" y="555"/>
                    <a:pt x="124" y="556"/>
                    <a:pt x="124" y="557"/>
                  </a:cubicBezTo>
                  <a:cubicBezTo>
                    <a:pt x="124" y="557"/>
                    <a:pt x="124" y="557"/>
                    <a:pt x="124" y="557"/>
                  </a:cubicBezTo>
                  <a:cubicBezTo>
                    <a:pt x="124" y="558"/>
                    <a:pt x="124" y="559"/>
                    <a:pt x="123" y="559"/>
                  </a:cubicBezTo>
                  <a:cubicBezTo>
                    <a:pt x="123" y="559"/>
                    <a:pt x="123" y="559"/>
                    <a:pt x="123" y="559"/>
                  </a:cubicBezTo>
                  <a:cubicBezTo>
                    <a:pt x="123" y="559"/>
                    <a:pt x="122" y="559"/>
                    <a:pt x="122" y="559"/>
                  </a:cubicBezTo>
                  <a:cubicBezTo>
                    <a:pt x="122" y="559"/>
                    <a:pt x="122" y="559"/>
                    <a:pt x="122" y="559"/>
                  </a:cubicBezTo>
                  <a:cubicBezTo>
                    <a:pt x="121" y="559"/>
                    <a:pt x="120" y="559"/>
                    <a:pt x="120" y="558"/>
                  </a:cubicBezTo>
                  <a:close/>
                  <a:moveTo>
                    <a:pt x="497" y="554"/>
                  </a:moveTo>
                  <a:cubicBezTo>
                    <a:pt x="496" y="554"/>
                    <a:pt x="496" y="553"/>
                    <a:pt x="496" y="552"/>
                  </a:cubicBezTo>
                  <a:cubicBezTo>
                    <a:pt x="496" y="552"/>
                    <a:pt x="496" y="552"/>
                    <a:pt x="496" y="552"/>
                  </a:cubicBezTo>
                  <a:cubicBezTo>
                    <a:pt x="497" y="550"/>
                    <a:pt x="498" y="550"/>
                    <a:pt x="499" y="550"/>
                  </a:cubicBezTo>
                  <a:cubicBezTo>
                    <a:pt x="499" y="550"/>
                    <a:pt x="499" y="550"/>
                    <a:pt x="499" y="550"/>
                  </a:cubicBezTo>
                  <a:cubicBezTo>
                    <a:pt x="500" y="551"/>
                    <a:pt x="500" y="552"/>
                    <a:pt x="500" y="553"/>
                  </a:cubicBezTo>
                  <a:cubicBezTo>
                    <a:pt x="500" y="553"/>
                    <a:pt x="500" y="553"/>
                    <a:pt x="500" y="553"/>
                  </a:cubicBezTo>
                  <a:cubicBezTo>
                    <a:pt x="500" y="554"/>
                    <a:pt x="499" y="554"/>
                    <a:pt x="498" y="554"/>
                  </a:cubicBezTo>
                  <a:cubicBezTo>
                    <a:pt x="498" y="554"/>
                    <a:pt x="498" y="554"/>
                    <a:pt x="498" y="554"/>
                  </a:cubicBezTo>
                  <a:cubicBezTo>
                    <a:pt x="498" y="554"/>
                    <a:pt x="498" y="554"/>
                    <a:pt x="497" y="554"/>
                  </a:cubicBezTo>
                  <a:close/>
                  <a:moveTo>
                    <a:pt x="116" y="547"/>
                  </a:moveTo>
                  <a:cubicBezTo>
                    <a:pt x="115" y="546"/>
                    <a:pt x="116" y="545"/>
                    <a:pt x="117" y="544"/>
                  </a:cubicBezTo>
                  <a:cubicBezTo>
                    <a:pt x="117" y="544"/>
                    <a:pt x="117" y="544"/>
                    <a:pt x="117" y="544"/>
                  </a:cubicBezTo>
                  <a:cubicBezTo>
                    <a:pt x="118" y="544"/>
                    <a:pt x="119" y="544"/>
                    <a:pt x="120" y="545"/>
                  </a:cubicBezTo>
                  <a:cubicBezTo>
                    <a:pt x="120" y="545"/>
                    <a:pt x="120" y="545"/>
                    <a:pt x="120" y="545"/>
                  </a:cubicBezTo>
                  <a:cubicBezTo>
                    <a:pt x="120" y="546"/>
                    <a:pt x="119" y="548"/>
                    <a:pt x="118" y="548"/>
                  </a:cubicBezTo>
                  <a:cubicBezTo>
                    <a:pt x="118" y="548"/>
                    <a:pt x="118" y="548"/>
                    <a:pt x="118" y="548"/>
                  </a:cubicBezTo>
                  <a:cubicBezTo>
                    <a:pt x="118" y="548"/>
                    <a:pt x="118" y="548"/>
                    <a:pt x="118" y="548"/>
                  </a:cubicBezTo>
                  <a:cubicBezTo>
                    <a:pt x="118" y="548"/>
                    <a:pt x="118" y="548"/>
                    <a:pt x="118" y="548"/>
                  </a:cubicBezTo>
                  <a:cubicBezTo>
                    <a:pt x="117" y="548"/>
                    <a:pt x="116" y="548"/>
                    <a:pt x="116" y="547"/>
                  </a:cubicBezTo>
                  <a:close/>
                  <a:moveTo>
                    <a:pt x="502" y="543"/>
                  </a:moveTo>
                  <a:cubicBezTo>
                    <a:pt x="501" y="542"/>
                    <a:pt x="500" y="541"/>
                    <a:pt x="501" y="540"/>
                  </a:cubicBezTo>
                  <a:cubicBezTo>
                    <a:pt x="501" y="540"/>
                    <a:pt x="501" y="540"/>
                    <a:pt x="501" y="540"/>
                  </a:cubicBezTo>
                  <a:cubicBezTo>
                    <a:pt x="501" y="539"/>
                    <a:pt x="502" y="539"/>
                    <a:pt x="503" y="539"/>
                  </a:cubicBezTo>
                  <a:cubicBezTo>
                    <a:pt x="503" y="539"/>
                    <a:pt x="503" y="539"/>
                    <a:pt x="503" y="539"/>
                  </a:cubicBezTo>
                  <a:cubicBezTo>
                    <a:pt x="504" y="540"/>
                    <a:pt x="505" y="541"/>
                    <a:pt x="504" y="542"/>
                  </a:cubicBezTo>
                  <a:cubicBezTo>
                    <a:pt x="504" y="542"/>
                    <a:pt x="504" y="542"/>
                    <a:pt x="504" y="542"/>
                  </a:cubicBezTo>
                  <a:cubicBezTo>
                    <a:pt x="504" y="543"/>
                    <a:pt x="503" y="543"/>
                    <a:pt x="502" y="543"/>
                  </a:cubicBezTo>
                  <a:cubicBezTo>
                    <a:pt x="502" y="543"/>
                    <a:pt x="502" y="543"/>
                    <a:pt x="502" y="543"/>
                  </a:cubicBezTo>
                  <a:cubicBezTo>
                    <a:pt x="502" y="543"/>
                    <a:pt x="502" y="543"/>
                    <a:pt x="502" y="543"/>
                  </a:cubicBezTo>
                  <a:close/>
                  <a:moveTo>
                    <a:pt x="112" y="536"/>
                  </a:moveTo>
                  <a:cubicBezTo>
                    <a:pt x="111" y="535"/>
                    <a:pt x="112" y="534"/>
                    <a:pt x="113" y="533"/>
                  </a:cubicBezTo>
                  <a:cubicBezTo>
                    <a:pt x="113" y="533"/>
                    <a:pt x="113" y="533"/>
                    <a:pt x="113" y="533"/>
                  </a:cubicBezTo>
                  <a:cubicBezTo>
                    <a:pt x="114" y="533"/>
                    <a:pt x="115" y="533"/>
                    <a:pt x="115" y="534"/>
                  </a:cubicBezTo>
                  <a:cubicBezTo>
                    <a:pt x="115" y="534"/>
                    <a:pt x="115" y="534"/>
                    <a:pt x="115" y="534"/>
                  </a:cubicBezTo>
                  <a:cubicBezTo>
                    <a:pt x="116" y="535"/>
                    <a:pt x="115" y="536"/>
                    <a:pt x="114" y="537"/>
                  </a:cubicBezTo>
                  <a:cubicBezTo>
                    <a:pt x="114" y="537"/>
                    <a:pt x="114" y="537"/>
                    <a:pt x="114" y="537"/>
                  </a:cubicBezTo>
                  <a:cubicBezTo>
                    <a:pt x="114" y="537"/>
                    <a:pt x="114" y="537"/>
                    <a:pt x="113" y="537"/>
                  </a:cubicBezTo>
                  <a:cubicBezTo>
                    <a:pt x="113" y="537"/>
                    <a:pt x="113" y="537"/>
                    <a:pt x="113" y="537"/>
                  </a:cubicBezTo>
                  <a:cubicBezTo>
                    <a:pt x="113" y="537"/>
                    <a:pt x="112" y="536"/>
                    <a:pt x="112" y="536"/>
                  </a:cubicBezTo>
                  <a:close/>
                  <a:moveTo>
                    <a:pt x="506" y="532"/>
                  </a:moveTo>
                  <a:cubicBezTo>
                    <a:pt x="505" y="531"/>
                    <a:pt x="504" y="530"/>
                    <a:pt x="505" y="529"/>
                  </a:cubicBezTo>
                  <a:cubicBezTo>
                    <a:pt x="505" y="529"/>
                    <a:pt x="505" y="529"/>
                    <a:pt x="505" y="529"/>
                  </a:cubicBezTo>
                  <a:cubicBezTo>
                    <a:pt x="505" y="528"/>
                    <a:pt x="506" y="528"/>
                    <a:pt x="507" y="528"/>
                  </a:cubicBezTo>
                  <a:cubicBezTo>
                    <a:pt x="507" y="528"/>
                    <a:pt x="507" y="528"/>
                    <a:pt x="507" y="528"/>
                  </a:cubicBezTo>
                  <a:cubicBezTo>
                    <a:pt x="508" y="528"/>
                    <a:pt x="509" y="530"/>
                    <a:pt x="509" y="531"/>
                  </a:cubicBezTo>
                  <a:cubicBezTo>
                    <a:pt x="509" y="531"/>
                    <a:pt x="509" y="531"/>
                    <a:pt x="509" y="531"/>
                  </a:cubicBezTo>
                  <a:cubicBezTo>
                    <a:pt x="508" y="531"/>
                    <a:pt x="508" y="532"/>
                    <a:pt x="507" y="532"/>
                  </a:cubicBezTo>
                  <a:cubicBezTo>
                    <a:pt x="507" y="532"/>
                    <a:pt x="507" y="532"/>
                    <a:pt x="507" y="532"/>
                  </a:cubicBezTo>
                  <a:cubicBezTo>
                    <a:pt x="506" y="532"/>
                    <a:pt x="506" y="532"/>
                    <a:pt x="506" y="532"/>
                  </a:cubicBezTo>
                  <a:close/>
                  <a:moveTo>
                    <a:pt x="107" y="524"/>
                  </a:moveTo>
                  <a:cubicBezTo>
                    <a:pt x="107" y="523"/>
                    <a:pt x="107" y="522"/>
                    <a:pt x="108" y="522"/>
                  </a:cubicBezTo>
                  <a:cubicBezTo>
                    <a:pt x="108" y="522"/>
                    <a:pt x="108" y="522"/>
                    <a:pt x="108" y="522"/>
                  </a:cubicBezTo>
                  <a:cubicBezTo>
                    <a:pt x="109" y="522"/>
                    <a:pt x="111" y="522"/>
                    <a:pt x="111" y="523"/>
                  </a:cubicBezTo>
                  <a:cubicBezTo>
                    <a:pt x="111" y="523"/>
                    <a:pt x="111" y="523"/>
                    <a:pt x="111" y="523"/>
                  </a:cubicBezTo>
                  <a:cubicBezTo>
                    <a:pt x="111" y="524"/>
                    <a:pt x="111" y="525"/>
                    <a:pt x="110" y="526"/>
                  </a:cubicBezTo>
                  <a:cubicBezTo>
                    <a:pt x="110" y="526"/>
                    <a:pt x="110" y="526"/>
                    <a:pt x="110" y="526"/>
                  </a:cubicBezTo>
                  <a:cubicBezTo>
                    <a:pt x="110" y="526"/>
                    <a:pt x="109" y="526"/>
                    <a:pt x="109" y="526"/>
                  </a:cubicBezTo>
                  <a:cubicBezTo>
                    <a:pt x="109" y="526"/>
                    <a:pt x="109" y="526"/>
                    <a:pt x="109" y="526"/>
                  </a:cubicBezTo>
                  <a:cubicBezTo>
                    <a:pt x="108" y="526"/>
                    <a:pt x="108" y="525"/>
                    <a:pt x="107" y="524"/>
                  </a:cubicBezTo>
                  <a:close/>
                  <a:moveTo>
                    <a:pt x="510" y="520"/>
                  </a:moveTo>
                  <a:cubicBezTo>
                    <a:pt x="509" y="520"/>
                    <a:pt x="509" y="519"/>
                    <a:pt x="509" y="518"/>
                  </a:cubicBezTo>
                  <a:cubicBezTo>
                    <a:pt x="509" y="518"/>
                    <a:pt x="509" y="518"/>
                    <a:pt x="509" y="518"/>
                  </a:cubicBezTo>
                  <a:cubicBezTo>
                    <a:pt x="510" y="517"/>
                    <a:pt x="511" y="516"/>
                    <a:pt x="512" y="517"/>
                  </a:cubicBezTo>
                  <a:cubicBezTo>
                    <a:pt x="512" y="517"/>
                    <a:pt x="512" y="517"/>
                    <a:pt x="512" y="517"/>
                  </a:cubicBezTo>
                  <a:cubicBezTo>
                    <a:pt x="513" y="517"/>
                    <a:pt x="513" y="518"/>
                    <a:pt x="513" y="519"/>
                  </a:cubicBezTo>
                  <a:cubicBezTo>
                    <a:pt x="513" y="519"/>
                    <a:pt x="513" y="519"/>
                    <a:pt x="513" y="519"/>
                  </a:cubicBezTo>
                  <a:cubicBezTo>
                    <a:pt x="513" y="520"/>
                    <a:pt x="512" y="521"/>
                    <a:pt x="511" y="521"/>
                  </a:cubicBezTo>
                  <a:cubicBezTo>
                    <a:pt x="511" y="521"/>
                    <a:pt x="511" y="521"/>
                    <a:pt x="511" y="521"/>
                  </a:cubicBezTo>
                  <a:cubicBezTo>
                    <a:pt x="511" y="521"/>
                    <a:pt x="511" y="521"/>
                    <a:pt x="510" y="520"/>
                  </a:cubicBezTo>
                  <a:close/>
                  <a:moveTo>
                    <a:pt x="103" y="513"/>
                  </a:moveTo>
                  <a:cubicBezTo>
                    <a:pt x="103" y="512"/>
                    <a:pt x="103" y="511"/>
                    <a:pt x="104" y="511"/>
                  </a:cubicBezTo>
                  <a:cubicBezTo>
                    <a:pt x="104" y="511"/>
                    <a:pt x="104" y="511"/>
                    <a:pt x="104" y="511"/>
                  </a:cubicBezTo>
                  <a:cubicBezTo>
                    <a:pt x="105" y="510"/>
                    <a:pt x="106" y="511"/>
                    <a:pt x="107" y="512"/>
                  </a:cubicBezTo>
                  <a:cubicBezTo>
                    <a:pt x="107" y="512"/>
                    <a:pt x="107" y="512"/>
                    <a:pt x="107" y="512"/>
                  </a:cubicBezTo>
                  <a:cubicBezTo>
                    <a:pt x="107" y="513"/>
                    <a:pt x="107" y="514"/>
                    <a:pt x="106" y="514"/>
                  </a:cubicBezTo>
                  <a:cubicBezTo>
                    <a:pt x="106" y="514"/>
                    <a:pt x="106" y="514"/>
                    <a:pt x="106" y="514"/>
                  </a:cubicBezTo>
                  <a:cubicBezTo>
                    <a:pt x="105" y="515"/>
                    <a:pt x="105" y="515"/>
                    <a:pt x="105" y="515"/>
                  </a:cubicBezTo>
                  <a:cubicBezTo>
                    <a:pt x="105" y="515"/>
                    <a:pt x="105" y="515"/>
                    <a:pt x="105" y="515"/>
                  </a:cubicBezTo>
                  <a:cubicBezTo>
                    <a:pt x="104" y="515"/>
                    <a:pt x="103" y="514"/>
                    <a:pt x="103" y="513"/>
                  </a:cubicBezTo>
                  <a:close/>
                  <a:moveTo>
                    <a:pt x="515" y="509"/>
                  </a:moveTo>
                  <a:cubicBezTo>
                    <a:pt x="514" y="509"/>
                    <a:pt x="513" y="508"/>
                    <a:pt x="513" y="507"/>
                  </a:cubicBezTo>
                  <a:cubicBezTo>
                    <a:pt x="513" y="507"/>
                    <a:pt x="513" y="507"/>
                    <a:pt x="513" y="507"/>
                  </a:cubicBezTo>
                  <a:cubicBezTo>
                    <a:pt x="514" y="506"/>
                    <a:pt x="515" y="505"/>
                    <a:pt x="516" y="506"/>
                  </a:cubicBezTo>
                  <a:cubicBezTo>
                    <a:pt x="516" y="506"/>
                    <a:pt x="516" y="506"/>
                    <a:pt x="516" y="506"/>
                  </a:cubicBezTo>
                  <a:cubicBezTo>
                    <a:pt x="517" y="506"/>
                    <a:pt x="518" y="507"/>
                    <a:pt x="517" y="508"/>
                  </a:cubicBezTo>
                  <a:cubicBezTo>
                    <a:pt x="517" y="508"/>
                    <a:pt x="517" y="508"/>
                    <a:pt x="517" y="508"/>
                  </a:cubicBezTo>
                  <a:cubicBezTo>
                    <a:pt x="517" y="509"/>
                    <a:pt x="516" y="509"/>
                    <a:pt x="515" y="509"/>
                  </a:cubicBezTo>
                  <a:cubicBezTo>
                    <a:pt x="515" y="509"/>
                    <a:pt x="515" y="509"/>
                    <a:pt x="515" y="509"/>
                  </a:cubicBezTo>
                  <a:cubicBezTo>
                    <a:pt x="515" y="509"/>
                    <a:pt x="515" y="509"/>
                    <a:pt x="515" y="509"/>
                  </a:cubicBezTo>
                  <a:close/>
                  <a:moveTo>
                    <a:pt x="99" y="502"/>
                  </a:moveTo>
                  <a:cubicBezTo>
                    <a:pt x="98" y="501"/>
                    <a:pt x="99" y="500"/>
                    <a:pt x="100" y="500"/>
                  </a:cubicBezTo>
                  <a:cubicBezTo>
                    <a:pt x="100" y="500"/>
                    <a:pt x="100" y="500"/>
                    <a:pt x="100" y="500"/>
                  </a:cubicBezTo>
                  <a:cubicBezTo>
                    <a:pt x="101" y="499"/>
                    <a:pt x="102" y="500"/>
                    <a:pt x="102" y="501"/>
                  </a:cubicBezTo>
                  <a:cubicBezTo>
                    <a:pt x="102" y="501"/>
                    <a:pt x="102" y="501"/>
                    <a:pt x="102" y="501"/>
                  </a:cubicBezTo>
                  <a:cubicBezTo>
                    <a:pt x="103" y="502"/>
                    <a:pt x="102" y="503"/>
                    <a:pt x="101" y="503"/>
                  </a:cubicBezTo>
                  <a:cubicBezTo>
                    <a:pt x="101" y="503"/>
                    <a:pt x="101" y="503"/>
                    <a:pt x="101" y="503"/>
                  </a:cubicBezTo>
                  <a:cubicBezTo>
                    <a:pt x="101" y="503"/>
                    <a:pt x="101" y="503"/>
                    <a:pt x="100" y="503"/>
                  </a:cubicBezTo>
                  <a:cubicBezTo>
                    <a:pt x="100" y="503"/>
                    <a:pt x="100" y="503"/>
                    <a:pt x="100" y="503"/>
                  </a:cubicBezTo>
                  <a:cubicBezTo>
                    <a:pt x="100" y="503"/>
                    <a:pt x="99" y="503"/>
                    <a:pt x="99" y="502"/>
                  </a:cubicBezTo>
                  <a:close/>
                  <a:moveTo>
                    <a:pt x="519" y="498"/>
                  </a:moveTo>
                  <a:cubicBezTo>
                    <a:pt x="518" y="498"/>
                    <a:pt x="517" y="497"/>
                    <a:pt x="518" y="496"/>
                  </a:cubicBezTo>
                  <a:cubicBezTo>
                    <a:pt x="518" y="496"/>
                    <a:pt x="518" y="496"/>
                    <a:pt x="518" y="496"/>
                  </a:cubicBezTo>
                  <a:cubicBezTo>
                    <a:pt x="518" y="494"/>
                    <a:pt x="519" y="494"/>
                    <a:pt x="520" y="494"/>
                  </a:cubicBezTo>
                  <a:cubicBezTo>
                    <a:pt x="520" y="494"/>
                    <a:pt x="520" y="494"/>
                    <a:pt x="520" y="494"/>
                  </a:cubicBezTo>
                  <a:cubicBezTo>
                    <a:pt x="521" y="495"/>
                    <a:pt x="522" y="496"/>
                    <a:pt x="522" y="497"/>
                  </a:cubicBezTo>
                  <a:cubicBezTo>
                    <a:pt x="522" y="497"/>
                    <a:pt x="522" y="497"/>
                    <a:pt x="522" y="497"/>
                  </a:cubicBezTo>
                  <a:cubicBezTo>
                    <a:pt x="521" y="498"/>
                    <a:pt x="520" y="498"/>
                    <a:pt x="520" y="498"/>
                  </a:cubicBezTo>
                  <a:cubicBezTo>
                    <a:pt x="520" y="498"/>
                    <a:pt x="520" y="498"/>
                    <a:pt x="520" y="498"/>
                  </a:cubicBezTo>
                  <a:cubicBezTo>
                    <a:pt x="519" y="498"/>
                    <a:pt x="519" y="498"/>
                    <a:pt x="519" y="498"/>
                  </a:cubicBezTo>
                  <a:close/>
                  <a:moveTo>
                    <a:pt x="94" y="491"/>
                  </a:moveTo>
                  <a:cubicBezTo>
                    <a:pt x="94" y="490"/>
                    <a:pt x="94" y="489"/>
                    <a:pt x="95" y="488"/>
                  </a:cubicBezTo>
                  <a:cubicBezTo>
                    <a:pt x="95" y="488"/>
                    <a:pt x="95" y="488"/>
                    <a:pt x="95" y="488"/>
                  </a:cubicBezTo>
                  <a:cubicBezTo>
                    <a:pt x="96" y="488"/>
                    <a:pt x="98" y="488"/>
                    <a:pt x="98" y="489"/>
                  </a:cubicBezTo>
                  <a:cubicBezTo>
                    <a:pt x="98" y="489"/>
                    <a:pt x="98" y="489"/>
                    <a:pt x="98" y="489"/>
                  </a:cubicBezTo>
                  <a:cubicBezTo>
                    <a:pt x="98" y="490"/>
                    <a:pt x="98" y="492"/>
                    <a:pt x="97" y="492"/>
                  </a:cubicBezTo>
                  <a:cubicBezTo>
                    <a:pt x="97" y="492"/>
                    <a:pt x="97" y="492"/>
                    <a:pt x="97" y="492"/>
                  </a:cubicBezTo>
                  <a:cubicBezTo>
                    <a:pt x="97" y="492"/>
                    <a:pt x="96" y="492"/>
                    <a:pt x="96" y="492"/>
                  </a:cubicBezTo>
                  <a:cubicBezTo>
                    <a:pt x="96" y="492"/>
                    <a:pt x="96" y="492"/>
                    <a:pt x="96" y="492"/>
                  </a:cubicBezTo>
                  <a:cubicBezTo>
                    <a:pt x="95" y="492"/>
                    <a:pt x="95" y="492"/>
                    <a:pt x="94" y="491"/>
                  </a:cubicBezTo>
                  <a:close/>
                  <a:moveTo>
                    <a:pt x="523" y="487"/>
                  </a:moveTo>
                  <a:cubicBezTo>
                    <a:pt x="522" y="486"/>
                    <a:pt x="522" y="485"/>
                    <a:pt x="522" y="484"/>
                  </a:cubicBezTo>
                  <a:cubicBezTo>
                    <a:pt x="522" y="484"/>
                    <a:pt x="522" y="484"/>
                    <a:pt x="522" y="484"/>
                  </a:cubicBezTo>
                  <a:cubicBezTo>
                    <a:pt x="522" y="483"/>
                    <a:pt x="524" y="483"/>
                    <a:pt x="525" y="483"/>
                  </a:cubicBezTo>
                  <a:cubicBezTo>
                    <a:pt x="525" y="483"/>
                    <a:pt x="525" y="483"/>
                    <a:pt x="525" y="483"/>
                  </a:cubicBezTo>
                  <a:cubicBezTo>
                    <a:pt x="526" y="484"/>
                    <a:pt x="526" y="485"/>
                    <a:pt x="526" y="486"/>
                  </a:cubicBezTo>
                  <a:cubicBezTo>
                    <a:pt x="526" y="486"/>
                    <a:pt x="526" y="486"/>
                    <a:pt x="526" y="486"/>
                  </a:cubicBezTo>
                  <a:cubicBezTo>
                    <a:pt x="526" y="487"/>
                    <a:pt x="525" y="487"/>
                    <a:pt x="524" y="487"/>
                  </a:cubicBezTo>
                  <a:cubicBezTo>
                    <a:pt x="524" y="487"/>
                    <a:pt x="524" y="487"/>
                    <a:pt x="524" y="487"/>
                  </a:cubicBezTo>
                  <a:cubicBezTo>
                    <a:pt x="524" y="487"/>
                    <a:pt x="523" y="487"/>
                    <a:pt x="523" y="487"/>
                  </a:cubicBezTo>
                  <a:close/>
                  <a:moveTo>
                    <a:pt x="90" y="480"/>
                  </a:moveTo>
                  <a:cubicBezTo>
                    <a:pt x="90" y="479"/>
                    <a:pt x="90" y="478"/>
                    <a:pt x="91" y="477"/>
                  </a:cubicBezTo>
                  <a:cubicBezTo>
                    <a:pt x="91" y="477"/>
                    <a:pt x="91" y="477"/>
                    <a:pt x="91" y="477"/>
                  </a:cubicBezTo>
                  <a:cubicBezTo>
                    <a:pt x="92" y="477"/>
                    <a:pt x="93" y="477"/>
                    <a:pt x="94" y="478"/>
                  </a:cubicBezTo>
                  <a:cubicBezTo>
                    <a:pt x="94" y="478"/>
                    <a:pt x="94" y="478"/>
                    <a:pt x="94" y="478"/>
                  </a:cubicBezTo>
                  <a:cubicBezTo>
                    <a:pt x="94" y="479"/>
                    <a:pt x="94" y="480"/>
                    <a:pt x="93" y="481"/>
                  </a:cubicBezTo>
                  <a:cubicBezTo>
                    <a:pt x="93" y="481"/>
                    <a:pt x="93" y="481"/>
                    <a:pt x="93" y="481"/>
                  </a:cubicBezTo>
                  <a:cubicBezTo>
                    <a:pt x="92" y="481"/>
                    <a:pt x="92" y="481"/>
                    <a:pt x="92" y="481"/>
                  </a:cubicBezTo>
                  <a:cubicBezTo>
                    <a:pt x="92" y="481"/>
                    <a:pt x="92" y="481"/>
                    <a:pt x="92" y="481"/>
                  </a:cubicBezTo>
                  <a:cubicBezTo>
                    <a:pt x="91" y="481"/>
                    <a:pt x="90" y="480"/>
                    <a:pt x="90" y="480"/>
                  </a:cubicBezTo>
                  <a:close/>
                  <a:moveTo>
                    <a:pt x="528" y="476"/>
                  </a:moveTo>
                  <a:cubicBezTo>
                    <a:pt x="527" y="475"/>
                    <a:pt x="526" y="474"/>
                    <a:pt x="526" y="473"/>
                  </a:cubicBezTo>
                  <a:cubicBezTo>
                    <a:pt x="526" y="473"/>
                    <a:pt x="526" y="473"/>
                    <a:pt x="526" y="473"/>
                  </a:cubicBezTo>
                  <a:cubicBezTo>
                    <a:pt x="527" y="472"/>
                    <a:pt x="528" y="472"/>
                    <a:pt x="529" y="472"/>
                  </a:cubicBezTo>
                  <a:cubicBezTo>
                    <a:pt x="529" y="472"/>
                    <a:pt x="529" y="472"/>
                    <a:pt x="529" y="472"/>
                  </a:cubicBezTo>
                  <a:cubicBezTo>
                    <a:pt x="530" y="472"/>
                    <a:pt x="531" y="474"/>
                    <a:pt x="530" y="475"/>
                  </a:cubicBezTo>
                  <a:cubicBezTo>
                    <a:pt x="530" y="475"/>
                    <a:pt x="530" y="475"/>
                    <a:pt x="530" y="475"/>
                  </a:cubicBezTo>
                  <a:cubicBezTo>
                    <a:pt x="530" y="475"/>
                    <a:pt x="529" y="476"/>
                    <a:pt x="528" y="476"/>
                  </a:cubicBezTo>
                  <a:cubicBezTo>
                    <a:pt x="528" y="476"/>
                    <a:pt x="528" y="476"/>
                    <a:pt x="528" y="476"/>
                  </a:cubicBezTo>
                  <a:cubicBezTo>
                    <a:pt x="528" y="476"/>
                    <a:pt x="528" y="476"/>
                    <a:pt x="528" y="476"/>
                  </a:cubicBezTo>
                  <a:close/>
                  <a:moveTo>
                    <a:pt x="86" y="469"/>
                  </a:moveTo>
                  <a:cubicBezTo>
                    <a:pt x="85" y="467"/>
                    <a:pt x="86" y="466"/>
                    <a:pt x="87" y="466"/>
                  </a:cubicBezTo>
                  <a:cubicBezTo>
                    <a:pt x="87" y="466"/>
                    <a:pt x="87" y="466"/>
                    <a:pt x="87" y="466"/>
                  </a:cubicBezTo>
                  <a:cubicBezTo>
                    <a:pt x="88" y="466"/>
                    <a:pt x="89" y="466"/>
                    <a:pt x="89" y="467"/>
                  </a:cubicBezTo>
                  <a:cubicBezTo>
                    <a:pt x="89" y="467"/>
                    <a:pt x="89" y="467"/>
                    <a:pt x="89" y="467"/>
                  </a:cubicBezTo>
                  <a:cubicBezTo>
                    <a:pt x="90" y="468"/>
                    <a:pt x="89" y="469"/>
                    <a:pt x="88" y="470"/>
                  </a:cubicBezTo>
                  <a:cubicBezTo>
                    <a:pt x="88" y="470"/>
                    <a:pt x="88" y="470"/>
                    <a:pt x="88" y="470"/>
                  </a:cubicBezTo>
                  <a:cubicBezTo>
                    <a:pt x="88" y="470"/>
                    <a:pt x="88" y="470"/>
                    <a:pt x="88" y="470"/>
                  </a:cubicBezTo>
                  <a:cubicBezTo>
                    <a:pt x="88" y="470"/>
                    <a:pt x="88" y="470"/>
                    <a:pt x="88" y="470"/>
                  </a:cubicBezTo>
                  <a:cubicBezTo>
                    <a:pt x="87" y="470"/>
                    <a:pt x="86" y="469"/>
                    <a:pt x="86" y="469"/>
                  </a:cubicBezTo>
                  <a:close/>
                  <a:moveTo>
                    <a:pt x="532" y="464"/>
                  </a:moveTo>
                  <a:cubicBezTo>
                    <a:pt x="531" y="464"/>
                    <a:pt x="530" y="463"/>
                    <a:pt x="531" y="462"/>
                  </a:cubicBezTo>
                  <a:cubicBezTo>
                    <a:pt x="531" y="462"/>
                    <a:pt x="531" y="462"/>
                    <a:pt x="531" y="462"/>
                  </a:cubicBezTo>
                  <a:cubicBezTo>
                    <a:pt x="531" y="461"/>
                    <a:pt x="532" y="460"/>
                    <a:pt x="533" y="461"/>
                  </a:cubicBezTo>
                  <a:cubicBezTo>
                    <a:pt x="533" y="461"/>
                    <a:pt x="533" y="461"/>
                    <a:pt x="533" y="461"/>
                  </a:cubicBezTo>
                  <a:cubicBezTo>
                    <a:pt x="534" y="461"/>
                    <a:pt x="535" y="462"/>
                    <a:pt x="534" y="463"/>
                  </a:cubicBezTo>
                  <a:cubicBezTo>
                    <a:pt x="534" y="463"/>
                    <a:pt x="534" y="463"/>
                    <a:pt x="534" y="463"/>
                  </a:cubicBezTo>
                  <a:cubicBezTo>
                    <a:pt x="534" y="464"/>
                    <a:pt x="533" y="465"/>
                    <a:pt x="533" y="465"/>
                  </a:cubicBezTo>
                  <a:cubicBezTo>
                    <a:pt x="533" y="465"/>
                    <a:pt x="533" y="465"/>
                    <a:pt x="533" y="465"/>
                  </a:cubicBezTo>
                  <a:cubicBezTo>
                    <a:pt x="532" y="465"/>
                    <a:pt x="532" y="465"/>
                    <a:pt x="532" y="464"/>
                  </a:cubicBezTo>
                  <a:close/>
                  <a:moveTo>
                    <a:pt x="81" y="457"/>
                  </a:moveTo>
                  <a:cubicBezTo>
                    <a:pt x="81" y="456"/>
                    <a:pt x="81" y="455"/>
                    <a:pt x="83" y="455"/>
                  </a:cubicBezTo>
                  <a:cubicBezTo>
                    <a:pt x="83" y="455"/>
                    <a:pt x="83" y="455"/>
                    <a:pt x="83" y="455"/>
                  </a:cubicBezTo>
                  <a:cubicBezTo>
                    <a:pt x="84" y="454"/>
                    <a:pt x="85" y="455"/>
                    <a:pt x="85" y="456"/>
                  </a:cubicBezTo>
                  <a:cubicBezTo>
                    <a:pt x="85" y="456"/>
                    <a:pt x="85" y="456"/>
                    <a:pt x="85" y="456"/>
                  </a:cubicBezTo>
                  <a:cubicBezTo>
                    <a:pt x="85" y="457"/>
                    <a:pt x="85" y="458"/>
                    <a:pt x="84" y="458"/>
                  </a:cubicBezTo>
                  <a:cubicBezTo>
                    <a:pt x="84" y="458"/>
                    <a:pt x="84" y="458"/>
                    <a:pt x="84" y="458"/>
                  </a:cubicBezTo>
                  <a:cubicBezTo>
                    <a:pt x="84" y="459"/>
                    <a:pt x="83" y="459"/>
                    <a:pt x="83" y="459"/>
                  </a:cubicBezTo>
                  <a:cubicBezTo>
                    <a:pt x="83" y="459"/>
                    <a:pt x="83" y="459"/>
                    <a:pt x="83" y="459"/>
                  </a:cubicBezTo>
                  <a:cubicBezTo>
                    <a:pt x="82" y="459"/>
                    <a:pt x="82" y="458"/>
                    <a:pt x="81" y="457"/>
                  </a:cubicBezTo>
                  <a:close/>
                  <a:moveTo>
                    <a:pt x="536" y="453"/>
                  </a:moveTo>
                  <a:cubicBezTo>
                    <a:pt x="535" y="453"/>
                    <a:pt x="535" y="452"/>
                    <a:pt x="535" y="451"/>
                  </a:cubicBezTo>
                  <a:cubicBezTo>
                    <a:pt x="535" y="451"/>
                    <a:pt x="535" y="451"/>
                    <a:pt x="535" y="451"/>
                  </a:cubicBezTo>
                  <a:cubicBezTo>
                    <a:pt x="535" y="450"/>
                    <a:pt x="537" y="449"/>
                    <a:pt x="538" y="450"/>
                  </a:cubicBezTo>
                  <a:cubicBezTo>
                    <a:pt x="538" y="450"/>
                    <a:pt x="538" y="450"/>
                    <a:pt x="538" y="450"/>
                  </a:cubicBezTo>
                  <a:cubicBezTo>
                    <a:pt x="539" y="450"/>
                    <a:pt x="539" y="451"/>
                    <a:pt x="539" y="452"/>
                  </a:cubicBezTo>
                  <a:cubicBezTo>
                    <a:pt x="539" y="452"/>
                    <a:pt x="539" y="452"/>
                    <a:pt x="539" y="452"/>
                  </a:cubicBezTo>
                  <a:cubicBezTo>
                    <a:pt x="538" y="453"/>
                    <a:pt x="538" y="453"/>
                    <a:pt x="537" y="453"/>
                  </a:cubicBezTo>
                  <a:cubicBezTo>
                    <a:pt x="537" y="453"/>
                    <a:pt x="537" y="453"/>
                    <a:pt x="537" y="453"/>
                  </a:cubicBezTo>
                  <a:cubicBezTo>
                    <a:pt x="537" y="453"/>
                    <a:pt x="536" y="453"/>
                    <a:pt x="536" y="453"/>
                  </a:cubicBezTo>
                  <a:close/>
                  <a:moveTo>
                    <a:pt x="77" y="446"/>
                  </a:moveTo>
                  <a:cubicBezTo>
                    <a:pt x="77" y="445"/>
                    <a:pt x="77" y="444"/>
                    <a:pt x="78" y="444"/>
                  </a:cubicBezTo>
                  <a:cubicBezTo>
                    <a:pt x="78" y="444"/>
                    <a:pt x="78" y="444"/>
                    <a:pt x="78" y="444"/>
                  </a:cubicBezTo>
                  <a:cubicBezTo>
                    <a:pt x="79" y="443"/>
                    <a:pt x="80" y="444"/>
                    <a:pt x="81" y="445"/>
                  </a:cubicBezTo>
                  <a:cubicBezTo>
                    <a:pt x="81" y="445"/>
                    <a:pt x="81" y="445"/>
                    <a:pt x="81" y="445"/>
                  </a:cubicBezTo>
                  <a:cubicBezTo>
                    <a:pt x="81" y="446"/>
                    <a:pt x="81" y="447"/>
                    <a:pt x="80" y="447"/>
                  </a:cubicBezTo>
                  <a:cubicBezTo>
                    <a:pt x="80" y="447"/>
                    <a:pt x="80" y="447"/>
                    <a:pt x="80" y="447"/>
                  </a:cubicBezTo>
                  <a:cubicBezTo>
                    <a:pt x="79" y="447"/>
                    <a:pt x="79" y="447"/>
                    <a:pt x="79" y="447"/>
                  </a:cubicBezTo>
                  <a:cubicBezTo>
                    <a:pt x="79" y="447"/>
                    <a:pt x="79" y="447"/>
                    <a:pt x="79" y="447"/>
                  </a:cubicBezTo>
                  <a:cubicBezTo>
                    <a:pt x="78" y="447"/>
                    <a:pt x="77" y="447"/>
                    <a:pt x="77" y="446"/>
                  </a:cubicBezTo>
                  <a:close/>
                  <a:moveTo>
                    <a:pt x="540" y="442"/>
                  </a:moveTo>
                  <a:cubicBezTo>
                    <a:pt x="539" y="442"/>
                    <a:pt x="539" y="441"/>
                    <a:pt x="539" y="440"/>
                  </a:cubicBezTo>
                  <a:cubicBezTo>
                    <a:pt x="539" y="440"/>
                    <a:pt x="539" y="440"/>
                    <a:pt x="539" y="440"/>
                  </a:cubicBezTo>
                  <a:cubicBezTo>
                    <a:pt x="540" y="438"/>
                    <a:pt x="541" y="438"/>
                    <a:pt x="542" y="438"/>
                  </a:cubicBezTo>
                  <a:cubicBezTo>
                    <a:pt x="542" y="438"/>
                    <a:pt x="542" y="438"/>
                    <a:pt x="542" y="438"/>
                  </a:cubicBezTo>
                  <a:cubicBezTo>
                    <a:pt x="543" y="439"/>
                    <a:pt x="543" y="440"/>
                    <a:pt x="543" y="441"/>
                  </a:cubicBezTo>
                  <a:cubicBezTo>
                    <a:pt x="543" y="441"/>
                    <a:pt x="543" y="441"/>
                    <a:pt x="543" y="441"/>
                  </a:cubicBezTo>
                  <a:cubicBezTo>
                    <a:pt x="543" y="442"/>
                    <a:pt x="542" y="442"/>
                    <a:pt x="541" y="442"/>
                  </a:cubicBezTo>
                  <a:cubicBezTo>
                    <a:pt x="541" y="442"/>
                    <a:pt x="541" y="442"/>
                    <a:pt x="541" y="442"/>
                  </a:cubicBezTo>
                  <a:cubicBezTo>
                    <a:pt x="541" y="442"/>
                    <a:pt x="541" y="442"/>
                    <a:pt x="540" y="442"/>
                  </a:cubicBezTo>
                  <a:close/>
                  <a:moveTo>
                    <a:pt x="73" y="435"/>
                  </a:moveTo>
                  <a:cubicBezTo>
                    <a:pt x="72" y="434"/>
                    <a:pt x="73" y="433"/>
                    <a:pt x="74" y="432"/>
                  </a:cubicBezTo>
                  <a:cubicBezTo>
                    <a:pt x="74" y="432"/>
                    <a:pt x="74" y="432"/>
                    <a:pt x="74" y="432"/>
                  </a:cubicBezTo>
                  <a:cubicBezTo>
                    <a:pt x="75" y="432"/>
                    <a:pt x="76" y="432"/>
                    <a:pt x="76" y="433"/>
                  </a:cubicBezTo>
                  <a:cubicBezTo>
                    <a:pt x="76" y="433"/>
                    <a:pt x="76" y="433"/>
                    <a:pt x="76" y="433"/>
                  </a:cubicBezTo>
                  <a:cubicBezTo>
                    <a:pt x="77" y="435"/>
                    <a:pt x="76" y="436"/>
                    <a:pt x="75" y="436"/>
                  </a:cubicBezTo>
                  <a:cubicBezTo>
                    <a:pt x="75" y="436"/>
                    <a:pt x="75" y="436"/>
                    <a:pt x="75" y="436"/>
                  </a:cubicBezTo>
                  <a:cubicBezTo>
                    <a:pt x="75" y="436"/>
                    <a:pt x="75" y="436"/>
                    <a:pt x="75" y="436"/>
                  </a:cubicBezTo>
                  <a:cubicBezTo>
                    <a:pt x="75" y="436"/>
                    <a:pt x="75" y="436"/>
                    <a:pt x="75" y="436"/>
                  </a:cubicBezTo>
                  <a:cubicBezTo>
                    <a:pt x="74" y="436"/>
                    <a:pt x="73" y="436"/>
                    <a:pt x="73" y="435"/>
                  </a:cubicBezTo>
                  <a:close/>
                  <a:moveTo>
                    <a:pt x="545" y="431"/>
                  </a:moveTo>
                  <a:cubicBezTo>
                    <a:pt x="544" y="430"/>
                    <a:pt x="543" y="429"/>
                    <a:pt x="544" y="428"/>
                  </a:cubicBezTo>
                  <a:cubicBezTo>
                    <a:pt x="544" y="428"/>
                    <a:pt x="544" y="428"/>
                    <a:pt x="544" y="428"/>
                  </a:cubicBezTo>
                  <a:cubicBezTo>
                    <a:pt x="544" y="427"/>
                    <a:pt x="545" y="427"/>
                    <a:pt x="546" y="427"/>
                  </a:cubicBezTo>
                  <a:cubicBezTo>
                    <a:pt x="546" y="427"/>
                    <a:pt x="546" y="427"/>
                    <a:pt x="546" y="427"/>
                  </a:cubicBezTo>
                  <a:cubicBezTo>
                    <a:pt x="547" y="428"/>
                    <a:pt x="548" y="429"/>
                    <a:pt x="547" y="430"/>
                  </a:cubicBezTo>
                  <a:cubicBezTo>
                    <a:pt x="547" y="430"/>
                    <a:pt x="547" y="430"/>
                    <a:pt x="547" y="430"/>
                  </a:cubicBezTo>
                  <a:cubicBezTo>
                    <a:pt x="547" y="431"/>
                    <a:pt x="546" y="431"/>
                    <a:pt x="546" y="431"/>
                  </a:cubicBezTo>
                  <a:cubicBezTo>
                    <a:pt x="546" y="431"/>
                    <a:pt x="546" y="431"/>
                    <a:pt x="546" y="431"/>
                  </a:cubicBezTo>
                  <a:cubicBezTo>
                    <a:pt x="545" y="431"/>
                    <a:pt x="545" y="431"/>
                    <a:pt x="545" y="431"/>
                  </a:cubicBezTo>
                  <a:close/>
                  <a:moveTo>
                    <a:pt x="68" y="424"/>
                  </a:moveTo>
                  <a:cubicBezTo>
                    <a:pt x="68" y="423"/>
                    <a:pt x="69" y="421"/>
                    <a:pt x="70" y="421"/>
                  </a:cubicBezTo>
                  <a:cubicBezTo>
                    <a:pt x="70" y="421"/>
                    <a:pt x="70" y="421"/>
                    <a:pt x="70" y="421"/>
                  </a:cubicBezTo>
                  <a:cubicBezTo>
                    <a:pt x="71" y="421"/>
                    <a:pt x="72" y="421"/>
                    <a:pt x="72" y="422"/>
                  </a:cubicBezTo>
                  <a:cubicBezTo>
                    <a:pt x="72" y="422"/>
                    <a:pt x="72" y="422"/>
                    <a:pt x="72" y="422"/>
                  </a:cubicBezTo>
                  <a:cubicBezTo>
                    <a:pt x="73" y="423"/>
                    <a:pt x="72" y="424"/>
                    <a:pt x="71" y="425"/>
                  </a:cubicBezTo>
                  <a:cubicBezTo>
                    <a:pt x="71" y="425"/>
                    <a:pt x="71" y="425"/>
                    <a:pt x="71" y="425"/>
                  </a:cubicBezTo>
                  <a:cubicBezTo>
                    <a:pt x="71" y="425"/>
                    <a:pt x="71" y="425"/>
                    <a:pt x="70" y="425"/>
                  </a:cubicBezTo>
                  <a:cubicBezTo>
                    <a:pt x="70" y="425"/>
                    <a:pt x="70" y="425"/>
                    <a:pt x="70" y="425"/>
                  </a:cubicBezTo>
                  <a:cubicBezTo>
                    <a:pt x="69" y="425"/>
                    <a:pt x="69" y="424"/>
                    <a:pt x="68" y="424"/>
                  </a:cubicBezTo>
                  <a:close/>
                  <a:moveTo>
                    <a:pt x="549" y="420"/>
                  </a:moveTo>
                  <a:cubicBezTo>
                    <a:pt x="548" y="419"/>
                    <a:pt x="547" y="418"/>
                    <a:pt x="548" y="417"/>
                  </a:cubicBezTo>
                  <a:cubicBezTo>
                    <a:pt x="548" y="417"/>
                    <a:pt x="548" y="417"/>
                    <a:pt x="548" y="417"/>
                  </a:cubicBezTo>
                  <a:cubicBezTo>
                    <a:pt x="548" y="416"/>
                    <a:pt x="549" y="416"/>
                    <a:pt x="550" y="416"/>
                  </a:cubicBezTo>
                  <a:cubicBezTo>
                    <a:pt x="550" y="416"/>
                    <a:pt x="550" y="416"/>
                    <a:pt x="550" y="416"/>
                  </a:cubicBezTo>
                  <a:cubicBezTo>
                    <a:pt x="551" y="416"/>
                    <a:pt x="552" y="417"/>
                    <a:pt x="552" y="418"/>
                  </a:cubicBezTo>
                  <a:cubicBezTo>
                    <a:pt x="552" y="418"/>
                    <a:pt x="552" y="418"/>
                    <a:pt x="552" y="418"/>
                  </a:cubicBezTo>
                  <a:cubicBezTo>
                    <a:pt x="551" y="419"/>
                    <a:pt x="551" y="420"/>
                    <a:pt x="550" y="420"/>
                  </a:cubicBezTo>
                  <a:cubicBezTo>
                    <a:pt x="550" y="420"/>
                    <a:pt x="550" y="420"/>
                    <a:pt x="550" y="420"/>
                  </a:cubicBezTo>
                  <a:cubicBezTo>
                    <a:pt x="549" y="420"/>
                    <a:pt x="549" y="420"/>
                    <a:pt x="549" y="420"/>
                  </a:cubicBezTo>
                  <a:close/>
                  <a:moveTo>
                    <a:pt x="65" y="412"/>
                  </a:moveTo>
                  <a:cubicBezTo>
                    <a:pt x="64" y="411"/>
                    <a:pt x="65" y="410"/>
                    <a:pt x="66" y="410"/>
                  </a:cubicBezTo>
                  <a:cubicBezTo>
                    <a:pt x="66" y="410"/>
                    <a:pt x="66" y="410"/>
                    <a:pt x="66" y="410"/>
                  </a:cubicBezTo>
                  <a:cubicBezTo>
                    <a:pt x="67" y="409"/>
                    <a:pt x="68" y="410"/>
                    <a:pt x="68" y="411"/>
                  </a:cubicBezTo>
                  <a:cubicBezTo>
                    <a:pt x="68" y="411"/>
                    <a:pt x="68" y="411"/>
                    <a:pt x="68" y="411"/>
                  </a:cubicBezTo>
                  <a:cubicBezTo>
                    <a:pt x="69" y="412"/>
                    <a:pt x="68" y="413"/>
                    <a:pt x="67" y="414"/>
                  </a:cubicBezTo>
                  <a:cubicBezTo>
                    <a:pt x="67" y="414"/>
                    <a:pt x="67" y="414"/>
                    <a:pt x="67" y="414"/>
                  </a:cubicBezTo>
                  <a:cubicBezTo>
                    <a:pt x="67" y="414"/>
                    <a:pt x="67" y="414"/>
                    <a:pt x="66" y="414"/>
                  </a:cubicBezTo>
                  <a:cubicBezTo>
                    <a:pt x="66" y="414"/>
                    <a:pt x="66" y="414"/>
                    <a:pt x="66" y="414"/>
                  </a:cubicBezTo>
                  <a:cubicBezTo>
                    <a:pt x="66" y="414"/>
                    <a:pt x="65" y="413"/>
                    <a:pt x="65" y="412"/>
                  </a:cubicBezTo>
                  <a:close/>
                  <a:moveTo>
                    <a:pt x="553" y="408"/>
                  </a:moveTo>
                  <a:cubicBezTo>
                    <a:pt x="552" y="408"/>
                    <a:pt x="551" y="407"/>
                    <a:pt x="551" y="406"/>
                  </a:cubicBezTo>
                  <a:cubicBezTo>
                    <a:pt x="551" y="406"/>
                    <a:pt x="551" y="406"/>
                    <a:pt x="551" y="406"/>
                  </a:cubicBezTo>
                  <a:cubicBezTo>
                    <a:pt x="551" y="406"/>
                    <a:pt x="551" y="406"/>
                    <a:pt x="551" y="406"/>
                  </a:cubicBezTo>
                  <a:cubicBezTo>
                    <a:pt x="551" y="406"/>
                    <a:pt x="551" y="406"/>
                    <a:pt x="551" y="406"/>
                  </a:cubicBezTo>
                  <a:cubicBezTo>
                    <a:pt x="552" y="405"/>
                    <a:pt x="553" y="404"/>
                    <a:pt x="554" y="404"/>
                  </a:cubicBezTo>
                  <a:cubicBezTo>
                    <a:pt x="554" y="404"/>
                    <a:pt x="554" y="404"/>
                    <a:pt x="554" y="404"/>
                  </a:cubicBezTo>
                  <a:cubicBezTo>
                    <a:pt x="555" y="405"/>
                    <a:pt x="556" y="406"/>
                    <a:pt x="555" y="407"/>
                  </a:cubicBezTo>
                  <a:cubicBezTo>
                    <a:pt x="555" y="407"/>
                    <a:pt x="555" y="407"/>
                    <a:pt x="555" y="407"/>
                  </a:cubicBezTo>
                  <a:cubicBezTo>
                    <a:pt x="555" y="408"/>
                    <a:pt x="554" y="408"/>
                    <a:pt x="553" y="408"/>
                  </a:cubicBezTo>
                  <a:cubicBezTo>
                    <a:pt x="553" y="408"/>
                    <a:pt x="553" y="408"/>
                    <a:pt x="553" y="408"/>
                  </a:cubicBezTo>
                  <a:cubicBezTo>
                    <a:pt x="553" y="408"/>
                    <a:pt x="553" y="408"/>
                    <a:pt x="553" y="408"/>
                  </a:cubicBezTo>
                  <a:close/>
                  <a:moveTo>
                    <a:pt x="61" y="401"/>
                  </a:moveTo>
                  <a:cubicBezTo>
                    <a:pt x="61" y="401"/>
                    <a:pt x="61" y="401"/>
                    <a:pt x="61" y="401"/>
                  </a:cubicBezTo>
                  <a:cubicBezTo>
                    <a:pt x="61" y="400"/>
                    <a:pt x="61" y="398"/>
                    <a:pt x="63" y="398"/>
                  </a:cubicBezTo>
                  <a:cubicBezTo>
                    <a:pt x="63" y="398"/>
                    <a:pt x="63" y="398"/>
                    <a:pt x="63" y="398"/>
                  </a:cubicBezTo>
                  <a:cubicBezTo>
                    <a:pt x="64" y="398"/>
                    <a:pt x="65" y="399"/>
                    <a:pt x="65" y="400"/>
                  </a:cubicBezTo>
                  <a:cubicBezTo>
                    <a:pt x="65" y="400"/>
                    <a:pt x="65" y="400"/>
                    <a:pt x="65" y="400"/>
                  </a:cubicBezTo>
                  <a:cubicBezTo>
                    <a:pt x="65" y="401"/>
                    <a:pt x="65" y="402"/>
                    <a:pt x="64" y="402"/>
                  </a:cubicBezTo>
                  <a:cubicBezTo>
                    <a:pt x="64" y="402"/>
                    <a:pt x="64" y="402"/>
                    <a:pt x="64" y="402"/>
                  </a:cubicBezTo>
                  <a:cubicBezTo>
                    <a:pt x="63" y="402"/>
                    <a:pt x="63" y="402"/>
                    <a:pt x="63" y="402"/>
                  </a:cubicBezTo>
                  <a:cubicBezTo>
                    <a:pt x="63" y="402"/>
                    <a:pt x="63" y="402"/>
                    <a:pt x="63" y="402"/>
                  </a:cubicBezTo>
                  <a:cubicBezTo>
                    <a:pt x="62" y="402"/>
                    <a:pt x="61" y="402"/>
                    <a:pt x="61" y="401"/>
                  </a:cubicBezTo>
                  <a:close/>
                  <a:moveTo>
                    <a:pt x="556" y="397"/>
                  </a:moveTo>
                  <a:cubicBezTo>
                    <a:pt x="555" y="396"/>
                    <a:pt x="554" y="395"/>
                    <a:pt x="554" y="394"/>
                  </a:cubicBezTo>
                  <a:cubicBezTo>
                    <a:pt x="554" y="394"/>
                    <a:pt x="554" y="394"/>
                    <a:pt x="554" y="394"/>
                  </a:cubicBezTo>
                  <a:cubicBezTo>
                    <a:pt x="555" y="393"/>
                    <a:pt x="556" y="393"/>
                    <a:pt x="557" y="393"/>
                  </a:cubicBezTo>
                  <a:cubicBezTo>
                    <a:pt x="557" y="393"/>
                    <a:pt x="557" y="393"/>
                    <a:pt x="557" y="393"/>
                  </a:cubicBezTo>
                  <a:cubicBezTo>
                    <a:pt x="558" y="393"/>
                    <a:pt x="559" y="394"/>
                    <a:pt x="558" y="395"/>
                  </a:cubicBezTo>
                  <a:cubicBezTo>
                    <a:pt x="558" y="395"/>
                    <a:pt x="558" y="395"/>
                    <a:pt x="558" y="395"/>
                  </a:cubicBezTo>
                  <a:cubicBezTo>
                    <a:pt x="558" y="396"/>
                    <a:pt x="557" y="397"/>
                    <a:pt x="556" y="397"/>
                  </a:cubicBezTo>
                  <a:cubicBezTo>
                    <a:pt x="556" y="397"/>
                    <a:pt x="556" y="397"/>
                    <a:pt x="556" y="397"/>
                  </a:cubicBezTo>
                  <a:cubicBezTo>
                    <a:pt x="556" y="397"/>
                    <a:pt x="556" y="397"/>
                    <a:pt x="556" y="397"/>
                  </a:cubicBezTo>
                  <a:close/>
                  <a:moveTo>
                    <a:pt x="58" y="389"/>
                  </a:moveTo>
                  <a:cubicBezTo>
                    <a:pt x="58" y="389"/>
                    <a:pt x="58" y="389"/>
                    <a:pt x="58" y="389"/>
                  </a:cubicBezTo>
                  <a:cubicBezTo>
                    <a:pt x="58" y="388"/>
                    <a:pt x="59" y="387"/>
                    <a:pt x="60" y="387"/>
                  </a:cubicBezTo>
                  <a:cubicBezTo>
                    <a:pt x="60" y="387"/>
                    <a:pt x="60" y="387"/>
                    <a:pt x="60" y="387"/>
                  </a:cubicBezTo>
                  <a:cubicBezTo>
                    <a:pt x="61" y="386"/>
                    <a:pt x="62" y="387"/>
                    <a:pt x="62" y="388"/>
                  </a:cubicBezTo>
                  <a:cubicBezTo>
                    <a:pt x="62" y="388"/>
                    <a:pt x="62" y="388"/>
                    <a:pt x="62" y="388"/>
                  </a:cubicBezTo>
                  <a:cubicBezTo>
                    <a:pt x="62" y="389"/>
                    <a:pt x="62" y="390"/>
                    <a:pt x="61" y="390"/>
                  </a:cubicBezTo>
                  <a:cubicBezTo>
                    <a:pt x="61" y="390"/>
                    <a:pt x="61" y="390"/>
                    <a:pt x="61" y="390"/>
                  </a:cubicBezTo>
                  <a:cubicBezTo>
                    <a:pt x="61" y="390"/>
                    <a:pt x="60" y="390"/>
                    <a:pt x="60" y="390"/>
                  </a:cubicBezTo>
                  <a:cubicBezTo>
                    <a:pt x="60" y="390"/>
                    <a:pt x="60" y="390"/>
                    <a:pt x="60" y="390"/>
                  </a:cubicBezTo>
                  <a:cubicBezTo>
                    <a:pt x="59" y="390"/>
                    <a:pt x="59" y="390"/>
                    <a:pt x="58" y="389"/>
                  </a:cubicBezTo>
                  <a:close/>
                  <a:moveTo>
                    <a:pt x="559" y="385"/>
                  </a:moveTo>
                  <a:cubicBezTo>
                    <a:pt x="558" y="385"/>
                    <a:pt x="557" y="384"/>
                    <a:pt x="557" y="383"/>
                  </a:cubicBezTo>
                  <a:cubicBezTo>
                    <a:pt x="557" y="383"/>
                    <a:pt x="557" y="383"/>
                    <a:pt x="557" y="383"/>
                  </a:cubicBezTo>
                  <a:cubicBezTo>
                    <a:pt x="557" y="382"/>
                    <a:pt x="558" y="381"/>
                    <a:pt x="559" y="381"/>
                  </a:cubicBezTo>
                  <a:cubicBezTo>
                    <a:pt x="559" y="381"/>
                    <a:pt x="559" y="381"/>
                    <a:pt x="559" y="381"/>
                  </a:cubicBezTo>
                  <a:cubicBezTo>
                    <a:pt x="560" y="381"/>
                    <a:pt x="561" y="382"/>
                    <a:pt x="561" y="383"/>
                  </a:cubicBezTo>
                  <a:cubicBezTo>
                    <a:pt x="561" y="383"/>
                    <a:pt x="561" y="383"/>
                    <a:pt x="561" y="383"/>
                  </a:cubicBezTo>
                  <a:cubicBezTo>
                    <a:pt x="561" y="384"/>
                    <a:pt x="560" y="385"/>
                    <a:pt x="559" y="385"/>
                  </a:cubicBezTo>
                  <a:cubicBezTo>
                    <a:pt x="559" y="385"/>
                    <a:pt x="559" y="385"/>
                    <a:pt x="559" y="385"/>
                  </a:cubicBezTo>
                  <a:cubicBezTo>
                    <a:pt x="559" y="385"/>
                    <a:pt x="559" y="385"/>
                    <a:pt x="559" y="385"/>
                  </a:cubicBezTo>
                  <a:close/>
                  <a:moveTo>
                    <a:pt x="56" y="377"/>
                  </a:moveTo>
                  <a:cubicBezTo>
                    <a:pt x="56" y="376"/>
                    <a:pt x="57" y="375"/>
                    <a:pt x="58" y="375"/>
                  </a:cubicBezTo>
                  <a:cubicBezTo>
                    <a:pt x="58" y="375"/>
                    <a:pt x="58" y="375"/>
                    <a:pt x="58" y="375"/>
                  </a:cubicBezTo>
                  <a:cubicBezTo>
                    <a:pt x="59" y="375"/>
                    <a:pt x="60" y="375"/>
                    <a:pt x="60" y="376"/>
                  </a:cubicBezTo>
                  <a:cubicBezTo>
                    <a:pt x="60" y="376"/>
                    <a:pt x="60" y="376"/>
                    <a:pt x="60" y="376"/>
                  </a:cubicBezTo>
                  <a:cubicBezTo>
                    <a:pt x="60" y="377"/>
                    <a:pt x="59" y="378"/>
                    <a:pt x="58" y="379"/>
                  </a:cubicBezTo>
                  <a:cubicBezTo>
                    <a:pt x="58" y="379"/>
                    <a:pt x="58" y="379"/>
                    <a:pt x="58" y="379"/>
                  </a:cubicBezTo>
                  <a:cubicBezTo>
                    <a:pt x="58" y="379"/>
                    <a:pt x="58" y="379"/>
                    <a:pt x="58" y="379"/>
                  </a:cubicBezTo>
                  <a:cubicBezTo>
                    <a:pt x="58" y="379"/>
                    <a:pt x="58" y="379"/>
                    <a:pt x="58" y="379"/>
                  </a:cubicBezTo>
                  <a:cubicBezTo>
                    <a:pt x="57" y="379"/>
                    <a:pt x="56" y="378"/>
                    <a:pt x="56" y="377"/>
                  </a:cubicBezTo>
                  <a:close/>
                  <a:moveTo>
                    <a:pt x="561" y="373"/>
                  </a:moveTo>
                  <a:cubicBezTo>
                    <a:pt x="560" y="373"/>
                    <a:pt x="559" y="372"/>
                    <a:pt x="559" y="371"/>
                  </a:cubicBezTo>
                  <a:cubicBezTo>
                    <a:pt x="559" y="371"/>
                    <a:pt x="559" y="371"/>
                    <a:pt x="559" y="371"/>
                  </a:cubicBezTo>
                  <a:cubicBezTo>
                    <a:pt x="559" y="371"/>
                    <a:pt x="559" y="371"/>
                    <a:pt x="559" y="371"/>
                  </a:cubicBezTo>
                  <a:cubicBezTo>
                    <a:pt x="559" y="371"/>
                    <a:pt x="559" y="371"/>
                    <a:pt x="559" y="371"/>
                  </a:cubicBezTo>
                  <a:cubicBezTo>
                    <a:pt x="559" y="370"/>
                    <a:pt x="560" y="369"/>
                    <a:pt x="561" y="369"/>
                  </a:cubicBezTo>
                  <a:cubicBezTo>
                    <a:pt x="561" y="369"/>
                    <a:pt x="561" y="369"/>
                    <a:pt x="561" y="369"/>
                  </a:cubicBezTo>
                  <a:cubicBezTo>
                    <a:pt x="562" y="369"/>
                    <a:pt x="563" y="370"/>
                    <a:pt x="563" y="371"/>
                  </a:cubicBezTo>
                  <a:cubicBezTo>
                    <a:pt x="563" y="371"/>
                    <a:pt x="563" y="371"/>
                    <a:pt x="563" y="371"/>
                  </a:cubicBezTo>
                  <a:cubicBezTo>
                    <a:pt x="563" y="372"/>
                    <a:pt x="562" y="373"/>
                    <a:pt x="561" y="373"/>
                  </a:cubicBezTo>
                  <a:cubicBezTo>
                    <a:pt x="561" y="373"/>
                    <a:pt x="561" y="373"/>
                    <a:pt x="561" y="373"/>
                  </a:cubicBezTo>
                  <a:cubicBezTo>
                    <a:pt x="561" y="373"/>
                    <a:pt x="561" y="373"/>
                    <a:pt x="561" y="373"/>
                  </a:cubicBezTo>
                  <a:close/>
                  <a:moveTo>
                    <a:pt x="54" y="365"/>
                  </a:moveTo>
                  <a:cubicBezTo>
                    <a:pt x="54" y="364"/>
                    <a:pt x="55" y="363"/>
                    <a:pt x="56" y="363"/>
                  </a:cubicBezTo>
                  <a:cubicBezTo>
                    <a:pt x="56" y="363"/>
                    <a:pt x="56" y="363"/>
                    <a:pt x="56" y="363"/>
                  </a:cubicBezTo>
                  <a:cubicBezTo>
                    <a:pt x="57" y="363"/>
                    <a:pt x="58" y="363"/>
                    <a:pt x="58" y="365"/>
                  </a:cubicBezTo>
                  <a:cubicBezTo>
                    <a:pt x="58" y="365"/>
                    <a:pt x="58" y="365"/>
                    <a:pt x="58" y="365"/>
                  </a:cubicBezTo>
                  <a:cubicBezTo>
                    <a:pt x="58" y="366"/>
                    <a:pt x="58" y="367"/>
                    <a:pt x="57" y="367"/>
                  </a:cubicBezTo>
                  <a:cubicBezTo>
                    <a:pt x="57" y="367"/>
                    <a:pt x="57" y="367"/>
                    <a:pt x="57" y="367"/>
                  </a:cubicBezTo>
                  <a:cubicBezTo>
                    <a:pt x="56" y="367"/>
                    <a:pt x="56" y="367"/>
                    <a:pt x="56" y="367"/>
                  </a:cubicBezTo>
                  <a:cubicBezTo>
                    <a:pt x="56" y="367"/>
                    <a:pt x="56" y="367"/>
                    <a:pt x="56" y="367"/>
                  </a:cubicBezTo>
                  <a:cubicBezTo>
                    <a:pt x="55" y="367"/>
                    <a:pt x="54" y="366"/>
                    <a:pt x="54" y="365"/>
                  </a:cubicBezTo>
                  <a:close/>
                  <a:moveTo>
                    <a:pt x="562" y="361"/>
                  </a:moveTo>
                  <a:cubicBezTo>
                    <a:pt x="561" y="361"/>
                    <a:pt x="560" y="360"/>
                    <a:pt x="560" y="359"/>
                  </a:cubicBezTo>
                  <a:cubicBezTo>
                    <a:pt x="560" y="359"/>
                    <a:pt x="560" y="359"/>
                    <a:pt x="560" y="359"/>
                  </a:cubicBezTo>
                  <a:cubicBezTo>
                    <a:pt x="561" y="358"/>
                    <a:pt x="562" y="357"/>
                    <a:pt x="563" y="357"/>
                  </a:cubicBezTo>
                  <a:cubicBezTo>
                    <a:pt x="563" y="357"/>
                    <a:pt x="563" y="357"/>
                    <a:pt x="563" y="357"/>
                  </a:cubicBezTo>
                  <a:cubicBezTo>
                    <a:pt x="564" y="357"/>
                    <a:pt x="565" y="358"/>
                    <a:pt x="564" y="359"/>
                  </a:cubicBezTo>
                  <a:cubicBezTo>
                    <a:pt x="564" y="359"/>
                    <a:pt x="564" y="359"/>
                    <a:pt x="564" y="359"/>
                  </a:cubicBezTo>
                  <a:cubicBezTo>
                    <a:pt x="564" y="361"/>
                    <a:pt x="563" y="361"/>
                    <a:pt x="562" y="361"/>
                  </a:cubicBezTo>
                  <a:cubicBezTo>
                    <a:pt x="562" y="361"/>
                    <a:pt x="562" y="361"/>
                    <a:pt x="562" y="361"/>
                  </a:cubicBezTo>
                  <a:cubicBezTo>
                    <a:pt x="562" y="361"/>
                    <a:pt x="562" y="361"/>
                    <a:pt x="562" y="361"/>
                  </a:cubicBezTo>
                  <a:close/>
                  <a:moveTo>
                    <a:pt x="53" y="353"/>
                  </a:moveTo>
                  <a:cubicBezTo>
                    <a:pt x="53" y="352"/>
                    <a:pt x="54" y="351"/>
                    <a:pt x="55" y="351"/>
                  </a:cubicBezTo>
                  <a:cubicBezTo>
                    <a:pt x="55" y="351"/>
                    <a:pt x="55" y="351"/>
                    <a:pt x="55" y="351"/>
                  </a:cubicBezTo>
                  <a:cubicBezTo>
                    <a:pt x="56" y="351"/>
                    <a:pt x="57" y="352"/>
                    <a:pt x="57" y="353"/>
                  </a:cubicBezTo>
                  <a:cubicBezTo>
                    <a:pt x="57" y="353"/>
                    <a:pt x="57" y="353"/>
                    <a:pt x="57" y="353"/>
                  </a:cubicBezTo>
                  <a:cubicBezTo>
                    <a:pt x="57" y="354"/>
                    <a:pt x="56" y="355"/>
                    <a:pt x="55" y="355"/>
                  </a:cubicBezTo>
                  <a:cubicBezTo>
                    <a:pt x="55" y="355"/>
                    <a:pt x="55" y="355"/>
                    <a:pt x="55" y="355"/>
                  </a:cubicBezTo>
                  <a:cubicBezTo>
                    <a:pt x="55" y="355"/>
                    <a:pt x="55" y="355"/>
                    <a:pt x="55" y="355"/>
                  </a:cubicBezTo>
                  <a:cubicBezTo>
                    <a:pt x="55" y="355"/>
                    <a:pt x="55" y="355"/>
                    <a:pt x="55" y="355"/>
                  </a:cubicBezTo>
                  <a:cubicBezTo>
                    <a:pt x="54" y="355"/>
                    <a:pt x="53" y="354"/>
                    <a:pt x="53" y="353"/>
                  </a:cubicBezTo>
                  <a:close/>
                  <a:moveTo>
                    <a:pt x="563" y="349"/>
                  </a:moveTo>
                  <a:cubicBezTo>
                    <a:pt x="562" y="349"/>
                    <a:pt x="561" y="348"/>
                    <a:pt x="561" y="347"/>
                  </a:cubicBezTo>
                  <a:cubicBezTo>
                    <a:pt x="561" y="347"/>
                    <a:pt x="561" y="347"/>
                    <a:pt x="561" y="347"/>
                  </a:cubicBezTo>
                  <a:cubicBezTo>
                    <a:pt x="561" y="347"/>
                    <a:pt x="561" y="347"/>
                    <a:pt x="561" y="347"/>
                  </a:cubicBezTo>
                  <a:cubicBezTo>
                    <a:pt x="561" y="347"/>
                    <a:pt x="561" y="347"/>
                    <a:pt x="561" y="347"/>
                  </a:cubicBezTo>
                  <a:cubicBezTo>
                    <a:pt x="561" y="346"/>
                    <a:pt x="562" y="345"/>
                    <a:pt x="563" y="345"/>
                  </a:cubicBezTo>
                  <a:cubicBezTo>
                    <a:pt x="563" y="345"/>
                    <a:pt x="563" y="345"/>
                    <a:pt x="563" y="345"/>
                  </a:cubicBezTo>
                  <a:cubicBezTo>
                    <a:pt x="564" y="345"/>
                    <a:pt x="565" y="346"/>
                    <a:pt x="565" y="347"/>
                  </a:cubicBezTo>
                  <a:cubicBezTo>
                    <a:pt x="565" y="347"/>
                    <a:pt x="565" y="347"/>
                    <a:pt x="565" y="347"/>
                  </a:cubicBezTo>
                  <a:cubicBezTo>
                    <a:pt x="565" y="348"/>
                    <a:pt x="564" y="349"/>
                    <a:pt x="563" y="349"/>
                  </a:cubicBezTo>
                  <a:cubicBezTo>
                    <a:pt x="563" y="349"/>
                    <a:pt x="563" y="349"/>
                    <a:pt x="563" y="349"/>
                  </a:cubicBezTo>
                  <a:cubicBezTo>
                    <a:pt x="563" y="349"/>
                    <a:pt x="563" y="349"/>
                    <a:pt x="563" y="349"/>
                  </a:cubicBezTo>
                  <a:close/>
                  <a:moveTo>
                    <a:pt x="53" y="341"/>
                  </a:moveTo>
                  <a:cubicBezTo>
                    <a:pt x="53" y="340"/>
                    <a:pt x="53" y="339"/>
                    <a:pt x="55" y="339"/>
                  </a:cubicBezTo>
                  <a:cubicBezTo>
                    <a:pt x="55" y="339"/>
                    <a:pt x="55" y="339"/>
                    <a:pt x="55" y="339"/>
                  </a:cubicBezTo>
                  <a:cubicBezTo>
                    <a:pt x="56" y="339"/>
                    <a:pt x="57" y="340"/>
                    <a:pt x="57" y="341"/>
                  </a:cubicBezTo>
                  <a:cubicBezTo>
                    <a:pt x="57" y="341"/>
                    <a:pt x="57" y="341"/>
                    <a:pt x="57" y="341"/>
                  </a:cubicBezTo>
                  <a:cubicBezTo>
                    <a:pt x="57" y="341"/>
                    <a:pt x="57" y="341"/>
                    <a:pt x="57" y="341"/>
                  </a:cubicBezTo>
                  <a:cubicBezTo>
                    <a:pt x="57" y="341"/>
                    <a:pt x="57" y="341"/>
                    <a:pt x="57" y="341"/>
                  </a:cubicBezTo>
                  <a:cubicBezTo>
                    <a:pt x="57" y="342"/>
                    <a:pt x="56" y="343"/>
                    <a:pt x="55" y="343"/>
                  </a:cubicBezTo>
                  <a:cubicBezTo>
                    <a:pt x="55" y="343"/>
                    <a:pt x="55" y="343"/>
                    <a:pt x="55" y="343"/>
                  </a:cubicBezTo>
                  <a:cubicBezTo>
                    <a:pt x="55" y="343"/>
                    <a:pt x="55" y="343"/>
                    <a:pt x="55" y="343"/>
                  </a:cubicBezTo>
                  <a:cubicBezTo>
                    <a:pt x="55" y="343"/>
                    <a:pt x="55" y="343"/>
                    <a:pt x="55" y="343"/>
                  </a:cubicBezTo>
                  <a:cubicBezTo>
                    <a:pt x="54" y="343"/>
                    <a:pt x="53" y="342"/>
                    <a:pt x="53" y="341"/>
                  </a:cubicBezTo>
                  <a:close/>
                  <a:moveTo>
                    <a:pt x="562" y="335"/>
                  </a:moveTo>
                  <a:cubicBezTo>
                    <a:pt x="562" y="334"/>
                    <a:pt x="562" y="333"/>
                    <a:pt x="564" y="333"/>
                  </a:cubicBezTo>
                  <a:cubicBezTo>
                    <a:pt x="564" y="333"/>
                    <a:pt x="564" y="333"/>
                    <a:pt x="564" y="333"/>
                  </a:cubicBezTo>
                  <a:cubicBezTo>
                    <a:pt x="565" y="333"/>
                    <a:pt x="566" y="334"/>
                    <a:pt x="566" y="335"/>
                  </a:cubicBezTo>
                  <a:cubicBezTo>
                    <a:pt x="566" y="335"/>
                    <a:pt x="566" y="335"/>
                    <a:pt x="566" y="335"/>
                  </a:cubicBezTo>
                  <a:cubicBezTo>
                    <a:pt x="566" y="336"/>
                    <a:pt x="565" y="337"/>
                    <a:pt x="564" y="337"/>
                  </a:cubicBezTo>
                  <a:cubicBezTo>
                    <a:pt x="564" y="337"/>
                    <a:pt x="564" y="337"/>
                    <a:pt x="564" y="337"/>
                  </a:cubicBezTo>
                  <a:cubicBezTo>
                    <a:pt x="562" y="337"/>
                    <a:pt x="562" y="336"/>
                    <a:pt x="562" y="335"/>
                  </a:cubicBezTo>
                  <a:close/>
                  <a:moveTo>
                    <a:pt x="55" y="331"/>
                  </a:moveTo>
                  <a:cubicBezTo>
                    <a:pt x="54" y="331"/>
                    <a:pt x="53" y="330"/>
                    <a:pt x="53" y="329"/>
                  </a:cubicBezTo>
                  <a:cubicBezTo>
                    <a:pt x="53" y="329"/>
                    <a:pt x="53" y="329"/>
                    <a:pt x="53" y="329"/>
                  </a:cubicBezTo>
                  <a:cubicBezTo>
                    <a:pt x="53" y="328"/>
                    <a:pt x="54" y="327"/>
                    <a:pt x="55" y="327"/>
                  </a:cubicBezTo>
                  <a:cubicBezTo>
                    <a:pt x="55" y="327"/>
                    <a:pt x="55" y="327"/>
                    <a:pt x="55" y="327"/>
                  </a:cubicBezTo>
                  <a:cubicBezTo>
                    <a:pt x="56" y="327"/>
                    <a:pt x="57" y="328"/>
                    <a:pt x="57" y="329"/>
                  </a:cubicBezTo>
                  <a:cubicBezTo>
                    <a:pt x="57" y="329"/>
                    <a:pt x="57" y="329"/>
                    <a:pt x="57" y="329"/>
                  </a:cubicBezTo>
                  <a:cubicBezTo>
                    <a:pt x="57" y="330"/>
                    <a:pt x="56" y="331"/>
                    <a:pt x="55" y="331"/>
                  </a:cubicBezTo>
                  <a:cubicBezTo>
                    <a:pt x="55" y="331"/>
                    <a:pt x="55" y="331"/>
                    <a:pt x="55" y="331"/>
                  </a:cubicBezTo>
                  <a:cubicBezTo>
                    <a:pt x="55" y="331"/>
                    <a:pt x="55" y="331"/>
                    <a:pt x="55" y="331"/>
                  </a:cubicBezTo>
                  <a:close/>
                  <a:moveTo>
                    <a:pt x="561" y="323"/>
                  </a:moveTo>
                  <a:cubicBezTo>
                    <a:pt x="561" y="323"/>
                    <a:pt x="561" y="323"/>
                    <a:pt x="561" y="323"/>
                  </a:cubicBezTo>
                  <a:cubicBezTo>
                    <a:pt x="561" y="323"/>
                    <a:pt x="561" y="323"/>
                    <a:pt x="561" y="323"/>
                  </a:cubicBezTo>
                  <a:cubicBezTo>
                    <a:pt x="561" y="322"/>
                    <a:pt x="562" y="321"/>
                    <a:pt x="563" y="321"/>
                  </a:cubicBezTo>
                  <a:cubicBezTo>
                    <a:pt x="563" y="321"/>
                    <a:pt x="563" y="321"/>
                    <a:pt x="563" y="321"/>
                  </a:cubicBezTo>
                  <a:cubicBezTo>
                    <a:pt x="564" y="321"/>
                    <a:pt x="565" y="322"/>
                    <a:pt x="565" y="323"/>
                  </a:cubicBezTo>
                  <a:cubicBezTo>
                    <a:pt x="565" y="323"/>
                    <a:pt x="565" y="323"/>
                    <a:pt x="565" y="323"/>
                  </a:cubicBezTo>
                  <a:cubicBezTo>
                    <a:pt x="565" y="324"/>
                    <a:pt x="564" y="325"/>
                    <a:pt x="563" y="325"/>
                  </a:cubicBezTo>
                  <a:cubicBezTo>
                    <a:pt x="563" y="325"/>
                    <a:pt x="563" y="325"/>
                    <a:pt x="563" y="325"/>
                  </a:cubicBezTo>
                  <a:cubicBezTo>
                    <a:pt x="563" y="325"/>
                    <a:pt x="563" y="325"/>
                    <a:pt x="563" y="325"/>
                  </a:cubicBezTo>
                  <a:cubicBezTo>
                    <a:pt x="563" y="325"/>
                    <a:pt x="563" y="325"/>
                    <a:pt x="563" y="325"/>
                  </a:cubicBezTo>
                  <a:cubicBezTo>
                    <a:pt x="562" y="325"/>
                    <a:pt x="561" y="324"/>
                    <a:pt x="561" y="323"/>
                  </a:cubicBezTo>
                  <a:close/>
                  <a:moveTo>
                    <a:pt x="55" y="319"/>
                  </a:moveTo>
                  <a:cubicBezTo>
                    <a:pt x="54" y="319"/>
                    <a:pt x="53" y="318"/>
                    <a:pt x="53" y="317"/>
                  </a:cubicBezTo>
                  <a:cubicBezTo>
                    <a:pt x="53" y="317"/>
                    <a:pt x="53" y="317"/>
                    <a:pt x="53" y="317"/>
                  </a:cubicBezTo>
                  <a:cubicBezTo>
                    <a:pt x="53" y="316"/>
                    <a:pt x="54" y="315"/>
                    <a:pt x="55" y="315"/>
                  </a:cubicBezTo>
                  <a:cubicBezTo>
                    <a:pt x="55" y="315"/>
                    <a:pt x="55" y="315"/>
                    <a:pt x="55" y="315"/>
                  </a:cubicBezTo>
                  <a:cubicBezTo>
                    <a:pt x="57" y="315"/>
                    <a:pt x="57" y="316"/>
                    <a:pt x="57" y="317"/>
                  </a:cubicBezTo>
                  <a:cubicBezTo>
                    <a:pt x="57" y="317"/>
                    <a:pt x="57" y="317"/>
                    <a:pt x="57" y="317"/>
                  </a:cubicBezTo>
                  <a:cubicBezTo>
                    <a:pt x="57" y="318"/>
                    <a:pt x="56" y="319"/>
                    <a:pt x="55" y="319"/>
                  </a:cubicBezTo>
                  <a:cubicBezTo>
                    <a:pt x="55" y="319"/>
                    <a:pt x="55" y="319"/>
                    <a:pt x="55" y="319"/>
                  </a:cubicBezTo>
                  <a:cubicBezTo>
                    <a:pt x="55" y="319"/>
                    <a:pt x="55" y="319"/>
                    <a:pt x="55" y="319"/>
                  </a:cubicBezTo>
                  <a:close/>
                  <a:moveTo>
                    <a:pt x="560" y="312"/>
                  </a:moveTo>
                  <a:cubicBezTo>
                    <a:pt x="560" y="312"/>
                    <a:pt x="560" y="312"/>
                    <a:pt x="560" y="312"/>
                  </a:cubicBezTo>
                  <a:cubicBezTo>
                    <a:pt x="560" y="312"/>
                    <a:pt x="560" y="312"/>
                    <a:pt x="560" y="312"/>
                  </a:cubicBezTo>
                  <a:cubicBezTo>
                    <a:pt x="560" y="310"/>
                    <a:pt x="561" y="309"/>
                    <a:pt x="562" y="309"/>
                  </a:cubicBezTo>
                  <a:cubicBezTo>
                    <a:pt x="562" y="309"/>
                    <a:pt x="562" y="309"/>
                    <a:pt x="562" y="309"/>
                  </a:cubicBezTo>
                  <a:cubicBezTo>
                    <a:pt x="563" y="309"/>
                    <a:pt x="564" y="310"/>
                    <a:pt x="564" y="311"/>
                  </a:cubicBezTo>
                  <a:cubicBezTo>
                    <a:pt x="564" y="311"/>
                    <a:pt x="564" y="311"/>
                    <a:pt x="564" y="311"/>
                  </a:cubicBezTo>
                  <a:cubicBezTo>
                    <a:pt x="564" y="312"/>
                    <a:pt x="564" y="313"/>
                    <a:pt x="563" y="313"/>
                  </a:cubicBezTo>
                  <a:cubicBezTo>
                    <a:pt x="563" y="313"/>
                    <a:pt x="563" y="313"/>
                    <a:pt x="563" y="313"/>
                  </a:cubicBezTo>
                  <a:cubicBezTo>
                    <a:pt x="563" y="313"/>
                    <a:pt x="562" y="313"/>
                    <a:pt x="562" y="313"/>
                  </a:cubicBezTo>
                  <a:cubicBezTo>
                    <a:pt x="562" y="313"/>
                    <a:pt x="562" y="313"/>
                    <a:pt x="562" y="313"/>
                  </a:cubicBezTo>
                  <a:cubicBezTo>
                    <a:pt x="561" y="313"/>
                    <a:pt x="560" y="313"/>
                    <a:pt x="560" y="312"/>
                  </a:cubicBezTo>
                  <a:close/>
                  <a:moveTo>
                    <a:pt x="56" y="307"/>
                  </a:moveTo>
                  <a:cubicBezTo>
                    <a:pt x="55" y="307"/>
                    <a:pt x="54" y="306"/>
                    <a:pt x="54" y="305"/>
                  </a:cubicBezTo>
                  <a:cubicBezTo>
                    <a:pt x="54" y="305"/>
                    <a:pt x="54" y="305"/>
                    <a:pt x="54" y="305"/>
                  </a:cubicBezTo>
                  <a:cubicBezTo>
                    <a:pt x="55" y="304"/>
                    <a:pt x="56" y="303"/>
                    <a:pt x="57" y="303"/>
                  </a:cubicBezTo>
                  <a:cubicBezTo>
                    <a:pt x="57" y="303"/>
                    <a:pt x="57" y="303"/>
                    <a:pt x="57" y="303"/>
                  </a:cubicBezTo>
                  <a:cubicBezTo>
                    <a:pt x="58" y="303"/>
                    <a:pt x="59" y="304"/>
                    <a:pt x="58" y="305"/>
                  </a:cubicBezTo>
                  <a:cubicBezTo>
                    <a:pt x="58" y="305"/>
                    <a:pt x="58" y="305"/>
                    <a:pt x="58" y="305"/>
                  </a:cubicBezTo>
                  <a:cubicBezTo>
                    <a:pt x="58" y="306"/>
                    <a:pt x="57" y="307"/>
                    <a:pt x="56" y="307"/>
                  </a:cubicBezTo>
                  <a:cubicBezTo>
                    <a:pt x="56" y="307"/>
                    <a:pt x="56" y="307"/>
                    <a:pt x="56" y="307"/>
                  </a:cubicBezTo>
                  <a:cubicBezTo>
                    <a:pt x="56" y="307"/>
                    <a:pt x="56" y="307"/>
                    <a:pt x="56" y="307"/>
                  </a:cubicBezTo>
                  <a:close/>
                  <a:moveTo>
                    <a:pt x="559" y="300"/>
                  </a:moveTo>
                  <a:cubicBezTo>
                    <a:pt x="559" y="299"/>
                    <a:pt x="560" y="298"/>
                    <a:pt x="561" y="297"/>
                  </a:cubicBezTo>
                  <a:cubicBezTo>
                    <a:pt x="561" y="297"/>
                    <a:pt x="561" y="297"/>
                    <a:pt x="561" y="297"/>
                  </a:cubicBezTo>
                  <a:cubicBezTo>
                    <a:pt x="562" y="297"/>
                    <a:pt x="563" y="298"/>
                    <a:pt x="563" y="299"/>
                  </a:cubicBezTo>
                  <a:cubicBezTo>
                    <a:pt x="563" y="299"/>
                    <a:pt x="563" y="299"/>
                    <a:pt x="563" y="299"/>
                  </a:cubicBezTo>
                  <a:cubicBezTo>
                    <a:pt x="563" y="300"/>
                    <a:pt x="562" y="301"/>
                    <a:pt x="561" y="301"/>
                  </a:cubicBezTo>
                  <a:cubicBezTo>
                    <a:pt x="561" y="301"/>
                    <a:pt x="561" y="301"/>
                    <a:pt x="561" y="301"/>
                  </a:cubicBezTo>
                  <a:cubicBezTo>
                    <a:pt x="561" y="301"/>
                    <a:pt x="561" y="301"/>
                    <a:pt x="561" y="301"/>
                  </a:cubicBezTo>
                  <a:cubicBezTo>
                    <a:pt x="561" y="301"/>
                    <a:pt x="561" y="301"/>
                    <a:pt x="561" y="301"/>
                  </a:cubicBezTo>
                  <a:cubicBezTo>
                    <a:pt x="560" y="301"/>
                    <a:pt x="559" y="301"/>
                    <a:pt x="559" y="300"/>
                  </a:cubicBezTo>
                  <a:close/>
                  <a:moveTo>
                    <a:pt x="58" y="295"/>
                  </a:moveTo>
                  <a:cubicBezTo>
                    <a:pt x="57" y="295"/>
                    <a:pt x="56" y="294"/>
                    <a:pt x="56" y="293"/>
                  </a:cubicBezTo>
                  <a:cubicBezTo>
                    <a:pt x="56" y="293"/>
                    <a:pt x="56" y="293"/>
                    <a:pt x="56" y="293"/>
                  </a:cubicBezTo>
                  <a:cubicBezTo>
                    <a:pt x="56" y="292"/>
                    <a:pt x="57" y="291"/>
                    <a:pt x="59" y="291"/>
                  </a:cubicBezTo>
                  <a:cubicBezTo>
                    <a:pt x="59" y="291"/>
                    <a:pt x="59" y="291"/>
                    <a:pt x="59" y="291"/>
                  </a:cubicBezTo>
                  <a:cubicBezTo>
                    <a:pt x="60" y="291"/>
                    <a:pt x="60" y="292"/>
                    <a:pt x="60" y="293"/>
                  </a:cubicBezTo>
                  <a:cubicBezTo>
                    <a:pt x="60" y="293"/>
                    <a:pt x="60" y="293"/>
                    <a:pt x="60" y="293"/>
                  </a:cubicBezTo>
                  <a:cubicBezTo>
                    <a:pt x="60" y="293"/>
                    <a:pt x="60" y="293"/>
                    <a:pt x="60" y="293"/>
                  </a:cubicBezTo>
                  <a:cubicBezTo>
                    <a:pt x="60" y="293"/>
                    <a:pt x="60" y="293"/>
                    <a:pt x="60" y="293"/>
                  </a:cubicBezTo>
                  <a:cubicBezTo>
                    <a:pt x="60" y="294"/>
                    <a:pt x="59" y="295"/>
                    <a:pt x="58" y="295"/>
                  </a:cubicBezTo>
                  <a:cubicBezTo>
                    <a:pt x="58" y="295"/>
                    <a:pt x="58" y="295"/>
                    <a:pt x="58" y="295"/>
                  </a:cubicBezTo>
                  <a:cubicBezTo>
                    <a:pt x="58" y="295"/>
                    <a:pt x="58" y="295"/>
                    <a:pt x="58" y="295"/>
                  </a:cubicBezTo>
                  <a:close/>
                  <a:moveTo>
                    <a:pt x="557" y="288"/>
                  </a:moveTo>
                  <a:cubicBezTo>
                    <a:pt x="557" y="287"/>
                    <a:pt x="557" y="286"/>
                    <a:pt x="559" y="286"/>
                  </a:cubicBezTo>
                  <a:cubicBezTo>
                    <a:pt x="559" y="286"/>
                    <a:pt x="559" y="286"/>
                    <a:pt x="559" y="286"/>
                  </a:cubicBezTo>
                  <a:cubicBezTo>
                    <a:pt x="560" y="285"/>
                    <a:pt x="561" y="286"/>
                    <a:pt x="561" y="287"/>
                  </a:cubicBezTo>
                  <a:cubicBezTo>
                    <a:pt x="561" y="287"/>
                    <a:pt x="561" y="287"/>
                    <a:pt x="561" y="287"/>
                  </a:cubicBezTo>
                  <a:cubicBezTo>
                    <a:pt x="561" y="288"/>
                    <a:pt x="560" y="289"/>
                    <a:pt x="559" y="290"/>
                  </a:cubicBezTo>
                  <a:cubicBezTo>
                    <a:pt x="559" y="290"/>
                    <a:pt x="559" y="290"/>
                    <a:pt x="559" y="290"/>
                  </a:cubicBezTo>
                  <a:cubicBezTo>
                    <a:pt x="559" y="290"/>
                    <a:pt x="559" y="290"/>
                    <a:pt x="559" y="290"/>
                  </a:cubicBezTo>
                  <a:cubicBezTo>
                    <a:pt x="559" y="290"/>
                    <a:pt x="559" y="290"/>
                    <a:pt x="559" y="290"/>
                  </a:cubicBezTo>
                  <a:cubicBezTo>
                    <a:pt x="558" y="290"/>
                    <a:pt x="557" y="289"/>
                    <a:pt x="557" y="288"/>
                  </a:cubicBezTo>
                  <a:close/>
                  <a:moveTo>
                    <a:pt x="60" y="283"/>
                  </a:moveTo>
                  <a:cubicBezTo>
                    <a:pt x="59" y="283"/>
                    <a:pt x="58" y="282"/>
                    <a:pt x="59" y="281"/>
                  </a:cubicBezTo>
                  <a:cubicBezTo>
                    <a:pt x="59" y="281"/>
                    <a:pt x="59" y="281"/>
                    <a:pt x="59" y="281"/>
                  </a:cubicBezTo>
                  <a:cubicBezTo>
                    <a:pt x="59" y="280"/>
                    <a:pt x="60" y="279"/>
                    <a:pt x="61" y="279"/>
                  </a:cubicBezTo>
                  <a:cubicBezTo>
                    <a:pt x="61" y="279"/>
                    <a:pt x="61" y="279"/>
                    <a:pt x="61" y="279"/>
                  </a:cubicBezTo>
                  <a:cubicBezTo>
                    <a:pt x="62" y="280"/>
                    <a:pt x="63" y="281"/>
                    <a:pt x="62" y="282"/>
                  </a:cubicBezTo>
                  <a:cubicBezTo>
                    <a:pt x="62" y="282"/>
                    <a:pt x="62" y="282"/>
                    <a:pt x="62" y="282"/>
                  </a:cubicBezTo>
                  <a:cubicBezTo>
                    <a:pt x="62" y="283"/>
                    <a:pt x="61" y="283"/>
                    <a:pt x="61" y="283"/>
                  </a:cubicBezTo>
                  <a:cubicBezTo>
                    <a:pt x="61" y="283"/>
                    <a:pt x="61" y="283"/>
                    <a:pt x="61" y="283"/>
                  </a:cubicBezTo>
                  <a:cubicBezTo>
                    <a:pt x="60" y="283"/>
                    <a:pt x="60" y="283"/>
                    <a:pt x="60" y="283"/>
                  </a:cubicBezTo>
                  <a:close/>
                  <a:moveTo>
                    <a:pt x="554" y="276"/>
                  </a:moveTo>
                  <a:cubicBezTo>
                    <a:pt x="554" y="276"/>
                    <a:pt x="554" y="276"/>
                    <a:pt x="554" y="276"/>
                  </a:cubicBezTo>
                  <a:cubicBezTo>
                    <a:pt x="554" y="276"/>
                    <a:pt x="554" y="276"/>
                    <a:pt x="554" y="276"/>
                  </a:cubicBezTo>
                  <a:cubicBezTo>
                    <a:pt x="554" y="275"/>
                    <a:pt x="555" y="274"/>
                    <a:pt x="556" y="274"/>
                  </a:cubicBezTo>
                  <a:cubicBezTo>
                    <a:pt x="556" y="274"/>
                    <a:pt x="556" y="274"/>
                    <a:pt x="556" y="274"/>
                  </a:cubicBezTo>
                  <a:cubicBezTo>
                    <a:pt x="557" y="274"/>
                    <a:pt x="558" y="274"/>
                    <a:pt x="558" y="275"/>
                  </a:cubicBezTo>
                  <a:cubicBezTo>
                    <a:pt x="558" y="275"/>
                    <a:pt x="558" y="275"/>
                    <a:pt x="558" y="275"/>
                  </a:cubicBezTo>
                  <a:cubicBezTo>
                    <a:pt x="559" y="276"/>
                    <a:pt x="558" y="278"/>
                    <a:pt x="557" y="278"/>
                  </a:cubicBezTo>
                  <a:cubicBezTo>
                    <a:pt x="557" y="278"/>
                    <a:pt x="557" y="278"/>
                    <a:pt x="557" y="278"/>
                  </a:cubicBezTo>
                  <a:cubicBezTo>
                    <a:pt x="557" y="278"/>
                    <a:pt x="556" y="278"/>
                    <a:pt x="556" y="278"/>
                  </a:cubicBezTo>
                  <a:cubicBezTo>
                    <a:pt x="556" y="278"/>
                    <a:pt x="556" y="278"/>
                    <a:pt x="556" y="278"/>
                  </a:cubicBezTo>
                  <a:cubicBezTo>
                    <a:pt x="555" y="278"/>
                    <a:pt x="555" y="277"/>
                    <a:pt x="554" y="276"/>
                  </a:cubicBezTo>
                  <a:close/>
                  <a:moveTo>
                    <a:pt x="63" y="272"/>
                  </a:moveTo>
                  <a:cubicBezTo>
                    <a:pt x="62" y="271"/>
                    <a:pt x="61" y="270"/>
                    <a:pt x="61" y="269"/>
                  </a:cubicBezTo>
                  <a:cubicBezTo>
                    <a:pt x="61" y="269"/>
                    <a:pt x="61" y="269"/>
                    <a:pt x="61" y="269"/>
                  </a:cubicBezTo>
                  <a:cubicBezTo>
                    <a:pt x="62" y="268"/>
                    <a:pt x="63" y="268"/>
                    <a:pt x="64" y="268"/>
                  </a:cubicBezTo>
                  <a:cubicBezTo>
                    <a:pt x="64" y="268"/>
                    <a:pt x="64" y="268"/>
                    <a:pt x="64" y="268"/>
                  </a:cubicBezTo>
                  <a:cubicBezTo>
                    <a:pt x="65" y="268"/>
                    <a:pt x="66" y="269"/>
                    <a:pt x="65" y="270"/>
                  </a:cubicBezTo>
                  <a:cubicBezTo>
                    <a:pt x="65" y="270"/>
                    <a:pt x="65" y="270"/>
                    <a:pt x="65" y="270"/>
                  </a:cubicBezTo>
                  <a:cubicBezTo>
                    <a:pt x="65" y="271"/>
                    <a:pt x="64" y="272"/>
                    <a:pt x="63" y="272"/>
                  </a:cubicBezTo>
                  <a:cubicBezTo>
                    <a:pt x="63" y="272"/>
                    <a:pt x="63" y="272"/>
                    <a:pt x="63" y="272"/>
                  </a:cubicBezTo>
                  <a:cubicBezTo>
                    <a:pt x="63" y="272"/>
                    <a:pt x="63" y="272"/>
                    <a:pt x="63" y="272"/>
                  </a:cubicBezTo>
                  <a:close/>
                  <a:moveTo>
                    <a:pt x="551" y="265"/>
                  </a:moveTo>
                  <a:cubicBezTo>
                    <a:pt x="551" y="264"/>
                    <a:pt x="552" y="263"/>
                    <a:pt x="553" y="262"/>
                  </a:cubicBezTo>
                  <a:cubicBezTo>
                    <a:pt x="553" y="262"/>
                    <a:pt x="553" y="262"/>
                    <a:pt x="553" y="262"/>
                  </a:cubicBezTo>
                  <a:cubicBezTo>
                    <a:pt x="554" y="262"/>
                    <a:pt x="555" y="263"/>
                    <a:pt x="555" y="264"/>
                  </a:cubicBezTo>
                  <a:cubicBezTo>
                    <a:pt x="555" y="264"/>
                    <a:pt x="555" y="264"/>
                    <a:pt x="555" y="264"/>
                  </a:cubicBezTo>
                  <a:cubicBezTo>
                    <a:pt x="555" y="265"/>
                    <a:pt x="555" y="266"/>
                    <a:pt x="554" y="266"/>
                  </a:cubicBezTo>
                  <a:cubicBezTo>
                    <a:pt x="554" y="266"/>
                    <a:pt x="554" y="266"/>
                    <a:pt x="554" y="266"/>
                  </a:cubicBezTo>
                  <a:cubicBezTo>
                    <a:pt x="554" y="266"/>
                    <a:pt x="553" y="266"/>
                    <a:pt x="553" y="266"/>
                  </a:cubicBezTo>
                  <a:cubicBezTo>
                    <a:pt x="553" y="266"/>
                    <a:pt x="553" y="266"/>
                    <a:pt x="553" y="266"/>
                  </a:cubicBezTo>
                  <a:cubicBezTo>
                    <a:pt x="552" y="266"/>
                    <a:pt x="552" y="266"/>
                    <a:pt x="551" y="265"/>
                  </a:cubicBezTo>
                  <a:close/>
                  <a:moveTo>
                    <a:pt x="66" y="260"/>
                  </a:moveTo>
                  <a:cubicBezTo>
                    <a:pt x="65" y="260"/>
                    <a:pt x="65" y="259"/>
                    <a:pt x="65" y="258"/>
                  </a:cubicBezTo>
                  <a:cubicBezTo>
                    <a:pt x="65" y="258"/>
                    <a:pt x="65" y="258"/>
                    <a:pt x="65" y="258"/>
                  </a:cubicBezTo>
                  <a:cubicBezTo>
                    <a:pt x="65" y="257"/>
                    <a:pt x="66" y="256"/>
                    <a:pt x="67" y="256"/>
                  </a:cubicBezTo>
                  <a:cubicBezTo>
                    <a:pt x="67" y="256"/>
                    <a:pt x="67" y="256"/>
                    <a:pt x="67" y="256"/>
                  </a:cubicBezTo>
                  <a:cubicBezTo>
                    <a:pt x="68" y="257"/>
                    <a:pt x="69" y="258"/>
                    <a:pt x="69" y="259"/>
                  </a:cubicBezTo>
                  <a:cubicBezTo>
                    <a:pt x="69" y="259"/>
                    <a:pt x="69" y="259"/>
                    <a:pt x="69" y="259"/>
                  </a:cubicBezTo>
                  <a:cubicBezTo>
                    <a:pt x="68" y="260"/>
                    <a:pt x="68" y="260"/>
                    <a:pt x="67" y="260"/>
                  </a:cubicBezTo>
                  <a:cubicBezTo>
                    <a:pt x="67" y="260"/>
                    <a:pt x="67" y="260"/>
                    <a:pt x="67" y="260"/>
                  </a:cubicBezTo>
                  <a:cubicBezTo>
                    <a:pt x="67" y="260"/>
                    <a:pt x="66" y="260"/>
                    <a:pt x="66" y="260"/>
                  </a:cubicBezTo>
                  <a:close/>
                  <a:moveTo>
                    <a:pt x="548" y="253"/>
                  </a:moveTo>
                  <a:cubicBezTo>
                    <a:pt x="547" y="252"/>
                    <a:pt x="548" y="251"/>
                    <a:pt x="549" y="251"/>
                  </a:cubicBezTo>
                  <a:cubicBezTo>
                    <a:pt x="549" y="251"/>
                    <a:pt x="549" y="251"/>
                    <a:pt x="549" y="251"/>
                  </a:cubicBezTo>
                  <a:cubicBezTo>
                    <a:pt x="550" y="251"/>
                    <a:pt x="551" y="251"/>
                    <a:pt x="551" y="252"/>
                  </a:cubicBezTo>
                  <a:cubicBezTo>
                    <a:pt x="551" y="252"/>
                    <a:pt x="551" y="252"/>
                    <a:pt x="551" y="252"/>
                  </a:cubicBezTo>
                  <a:cubicBezTo>
                    <a:pt x="552" y="253"/>
                    <a:pt x="551" y="254"/>
                    <a:pt x="550" y="255"/>
                  </a:cubicBezTo>
                  <a:cubicBezTo>
                    <a:pt x="550" y="255"/>
                    <a:pt x="550" y="255"/>
                    <a:pt x="550" y="255"/>
                  </a:cubicBezTo>
                  <a:cubicBezTo>
                    <a:pt x="550" y="255"/>
                    <a:pt x="550" y="255"/>
                    <a:pt x="550" y="255"/>
                  </a:cubicBezTo>
                  <a:cubicBezTo>
                    <a:pt x="550" y="255"/>
                    <a:pt x="550" y="255"/>
                    <a:pt x="550" y="255"/>
                  </a:cubicBezTo>
                  <a:cubicBezTo>
                    <a:pt x="549" y="255"/>
                    <a:pt x="548" y="254"/>
                    <a:pt x="548" y="253"/>
                  </a:cubicBezTo>
                  <a:close/>
                  <a:moveTo>
                    <a:pt x="70" y="249"/>
                  </a:moveTo>
                  <a:cubicBezTo>
                    <a:pt x="69" y="248"/>
                    <a:pt x="68" y="247"/>
                    <a:pt x="69" y="246"/>
                  </a:cubicBezTo>
                  <a:cubicBezTo>
                    <a:pt x="69" y="246"/>
                    <a:pt x="69" y="246"/>
                    <a:pt x="69" y="246"/>
                  </a:cubicBezTo>
                  <a:cubicBezTo>
                    <a:pt x="69" y="245"/>
                    <a:pt x="70" y="245"/>
                    <a:pt x="71" y="245"/>
                  </a:cubicBezTo>
                  <a:cubicBezTo>
                    <a:pt x="71" y="245"/>
                    <a:pt x="71" y="245"/>
                    <a:pt x="71" y="245"/>
                  </a:cubicBezTo>
                  <a:cubicBezTo>
                    <a:pt x="72" y="245"/>
                    <a:pt x="73" y="247"/>
                    <a:pt x="73" y="248"/>
                  </a:cubicBezTo>
                  <a:cubicBezTo>
                    <a:pt x="73" y="248"/>
                    <a:pt x="73" y="248"/>
                    <a:pt x="73" y="248"/>
                  </a:cubicBezTo>
                  <a:cubicBezTo>
                    <a:pt x="73" y="248"/>
                    <a:pt x="73" y="248"/>
                    <a:pt x="73" y="248"/>
                  </a:cubicBezTo>
                  <a:cubicBezTo>
                    <a:pt x="73" y="248"/>
                    <a:pt x="73" y="248"/>
                    <a:pt x="73" y="248"/>
                  </a:cubicBezTo>
                  <a:cubicBezTo>
                    <a:pt x="72" y="248"/>
                    <a:pt x="72" y="249"/>
                    <a:pt x="71" y="249"/>
                  </a:cubicBezTo>
                  <a:cubicBezTo>
                    <a:pt x="71" y="249"/>
                    <a:pt x="71" y="249"/>
                    <a:pt x="71" y="249"/>
                  </a:cubicBezTo>
                  <a:cubicBezTo>
                    <a:pt x="70" y="249"/>
                    <a:pt x="70" y="249"/>
                    <a:pt x="70" y="249"/>
                  </a:cubicBezTo>
                  <a:close/>
                  <a:moveTo>
                    <a:pt x="543" y="242"/>
                  </a:moveTo>
                  <a:cubicBezTo>
                    <a:pt x="543" y="241"/>
                    <a:pt x="544" y="240"/>
                    <a:pt x="545" y="240"/>
                  </a:cubicBezTo>
                  <a:cubicBezTo>
                    <a:pt x="545" y="240"/>
                    <a:pt x="545" y="240"/>
                    <a:pt x="545" y="240"/>
                  </a:cubicBezTo>
                  <a:cubicBezTo>
                    <a:pt x="546" y="239"/>
                    <a:pt x="547" y="240"/>
                    <a:pt x="547" y="241"/>
                  </a:cubicBezTo>
                  <a:cubicBezTo>
                    <a:pt x="547" y="241"/>
                    <a:pt x="547" y="241"/>
                    <a:pt x="547" y="241"/>
                  </a:cubicBezTo>
                  <a:cubicBezTo>
                    <a:pt x="548" y="242"/>
                    <a:pt x="547" y="243"/>
                    <a:pt x="546" y="243"/>
                  </a:cubicBezTo>
                  <a:cubicBezTo>
                    <a:pt x="546" y="243"/>
                    <a:pt x="546" y="243"/>
                    <a:pt x="546" y="243"/>
                  </a:cubicBezTo>
                  <a:cubicBezTo>
                    <a:pt x="546" y="244"/>
                    <a:pt x="546" y="244"/>
                    <a:pt x="545" y="244"/>
                  </a:cubicBezTo>
                  <a:cubicBezTo>
                    <a:pt x="545" y="244"/>
                    <a:pt x="545" y="244"/>
                    <a:pt x="545" y="244"/>
                  </a:cubicBezTo>
                  <a:cubicBezTo>
                    <a:pt x="545" y="244"/>
                    <a:pt x="544" y="243"/>
                    <a:pt x="543" y="242"/>
                  </a:cubicBezTo>
                  <a:close/>
                  <a:moveTo>
                    <a:pt x="74" y="238"/>
                  </a:moveTo>
                  <a:cubicBezTo>
                    <a:pt x="73" y="237"/>
                    <a:pt x="73" y="236"/>
                    <a:pt x="73" y="235"/>
                  </a:cubicBezTo>
                  <a:cubicBezTo>
                    <a:pt x="73" y="235"/>
                    <a:pt x="73" y="235"/>
                    <a:pt x="73" y="235"/>
                  </a:cubicBezTo>
                  <a:cubicBezTo>
                    <a:pt x="74" y="234"/>
                    <a:pt x="75" y="234"/>
                    <a:pt x="76" y="234"/>
                  </a:cubicBezTo>
                  <a:cubicBezTo>
                    <a:pt x="76" y="234"/>
                    <a:pt x="76" y="234"/>
                    <a:pt x="76" y="234"/>
                  </a:cubicBezTo>
                  <a:cubicBezTo>
                    <a:pt x="77" y="234"/>
                    <a:pt x="77" y="236"/>
                    <a:pt x="77" y="237"/>
                  </a:cubicBezTo>
                  <a:cubicBezTo>
                    <a:pt x="77" y="237"/>
                    <a:pt x="77" y="237"/>
                    <a:pt x="77" y="237"/>
                  </a:cubicBezTo>
                  <a:cubicBezTo>
                    <a:pt x="77" y="237"/>
                    <a:pt x="77" y="237"/>
                    <a:pt x="77" y="237"/>
                  </a:cubicBezTo>
                  <a:cubicBezTo>
                    <a:pt x="77" y="237"/>
                    <a:pt x="77" y="237"/>
                    <a:pt x="77" y="237"/>
                  </a:cubicBezTo>
                  <a:cubicBezTo>
                    <a:pt x="77" y="237"/>
                    <a:pt x="76" y="238"/>
                    <a:pt x="75" y="238"/>
                  </a:cubicBezTo>
                  <a:cubicBezTo>
                    <a:pt x="75" y="238"/>
                    <a:pt x="75" y="238"/>
                    <a:pt x="75" y="238"/>
                  </a:cubicBezTo>
                  <a:cubicBezTo>
                    <a:pt x="75" y="238"/>
                    <a:pt x="75" y="238"/>
                    <a:pt x="74" y="238"/>
                  </a:cubicBezTo>
                  <a:close/>
                  <a:moveTo>
                    <a:pt x="539" y="231"/>
                  </a:moveTo>
                  <a:cubicBezTo>
                    <a:pt x="539" y="231"/>
                    <a:pt x="539" y="231"/>
                    <a:pt x="539" y="231"/>
                  </a:cubicBezTo>
                  <a:cubicBezTo>
                    <a:pt x="539" y="231"/>
                    <a:pt x="539" y="231"/>
                    <a:pt x="539" y="231"/>
                  </a:cubicBezTo>
                  <a:cubicBezTo>
                    <a:pt x="538" y="230"/>
                    <a:pt x="539" y="229"/>
                    <a:pt x="540" y="229"/>
                  </a:cubicBezTo>
                  <a:cubicBezTo>
                    <a:pt x="540" y="229"/>
                    <a:pt x="540" y="229"/>
                    <a:pt x="540" y="229"/>
                  </a:cubicBezTo>
                  <a:cubicBezTo>
                    <a:pt x="541" y="228"/>
                    <a:pt x="542" y="229"/>
                    <a:pt x="542" y="230"/>
                  </a:cubicBezTo>
                  <a:cubicBezTo>
                    <a:pt x="542" y="230"/>
                    <a:pt x="542" y="230"/>
                    <a:pt x="542" y="230"/>
                  </a:cubicBezTo>
                  <a:cubicBezTo>
                    <a:pt x="543" y="231"/>
                    <a:pt x="542" y="232"/>
                    <a:pt x="541" y="232"/>
                  </a:cubicBezTo>
                  <a:cubicBezTo>
                    <a:pt x="541" y="232"/>
                    <a:pt x="541" y="232"/>
                    <a:pt x="541" y="232"/>
                  </a:cubicBezTo>
                  <a:cubicBezTo>
                    <a:pt x="541" y="232"/>
                    <a:pt x="541" y="233"/>
                    <a:pt x="541" y="233"/>
                  </a:cubicBezTo>
                  <a:cubicBezTo>
                    <a:pt x="541" y="233"/>
                    <a:pt x="541" y="233"/>
                    <a:pt x="541" y="233"/>
                  </a:cubicBezTo>
                  <a:cubicBezTo>
                    <a:pt x="540" y="233"/>
                    <a:pt x="539" y="232"/>
                    <a:pt x="539" y="231"/>
                  </a:cubicBezTo>
                  <a:close/>
                  <a:moveTo>
                    <a:pt x="79" y="227"/>
                  </a:moveTo>
                  <a:cubicBezTo>
                    <a:pt x="78" y="226"/>
                    <a:pt x="78" y="225"/>
                    <a:pt x="78" y="224"/>
                  </a:cubicBezTo>
                  <a:cubicBezTo>
                    <a:pt x="78" y="224"/>
                    <a:pt x="78" y="224"/>
                    <a:pt x="78" y="224"/>
                  </a:cubicBezTo>
                  <a:cubicBezTo>
                    <a:pt x="79" y="223"/>
                    <a:pt x="80" y="223"/>
                    <a:pt x="81" y="223"/>
                  </a:cubicBezTo>
                  <a:cubicBezTo>
                    <a:pt x="81" y="223"/>
                    <a:pt x="81" y="223"/>
                    <a:pt x="81" y="223"/>
                  </a:cubicBezTo>
                  <a:cubicBezTo>
                    <a:pt x="82" y="224"/>
                    <a:pt x="82" y="225"/>
                    <a:pt x="82" y="226"/>
                  </a:cubicBezTo>
                  <a:cubicBezTo>
                    <a:pt x="82" y="226"/>
                    <a:pt x="82" y="226"/>
                    <a:pt x="82" y="226"/>
                  </a:cubicBezTo>
                  <a:cubicBezTo>
                    <a:pt x="82" y="227"/>
                    <a:pt x="81" y="227"/>
                    <a:pt x="80" y="227"/>
                  </a:cubicBezTo>
                  <a:cubicBezTo>
                    <a:pt x="80" y="227"/>
                    <a:pt x="80" y="227"/>
                    <a:pt x="80" y="227"/>
                  </a:cubicBezTo>
                  <a:cubicBezTo>
                    <a:pt x="80" y="227"/>
                    <a:pt x="80" y="227"/>
                    <a:pt x="79" y="227"/>
                  </a:cubicBezTo>
                  <a:close/>
                  <a:moveTo>
                    <a:pt x="534" y="221"/>
                  </a:moveTo>
                  <a:cubicBezTo>
                    <a:pt x="533" y="220"/>
                    <a:pt x="533" y="218"/>
                    <a:pt x="534" y="218"/>
                  </a:cubicBezTo>
                  <a:cubicBezTo>
                    <a:pt x="534" y="218"/>
                    <a:pt x="534" y="218"/>
                    <a:pt x="534" y="218"/>
                  </a:cubicBezTo>
                  <a:cubicBezTo>
                    <a:pt x="535" y="217"/>
                    <a:pt x="537" y="218"/>
                    <a:pt x="537" y="219"/>
                  </a:cubicBezTo>
                  <a:cubicBezTo>
                    <a:pt x="537" y="219"/>
                    <a:pt x="537" y="219"/>
                    <a:pt x="537" y="219"/>
                  </a:cubicBezTo>
                  <a:cubicBezTo>
                    <a:pt x="538" y="220"/>
                    <a:pt x="537" y="221"/>
                    <a:pt x="536" y="222"/>
                  </a:cubicBezTo>
                  <a:cubicBezTo>
                    <a:pt x="536" y="222"/>
                    <a:pt x="536" y="222"/>
                    <a:pt x="536" y="222"/>
                  </a:cubicBezTo>
                  <a:cubicBezTo>
                    <a:pt x="536" y="222"/>
                    <a:pt x="536" y="222"/>
                    <a:pt x="535" y="222"/>
                  </a:cubicBezTo>
                  <a:cubicBezTo>
                    <a:pt x="535" y="222"/>
                    <a:pt x="535" y="222"/>
                    <a:pt x="535" y="222"/>
                  </a:cubicBezTo>
                  <a:cubicBezTo>
                    <a:pt x="535" y="222"/>
                    <a:pt x="534" y="221"/>
                    <a:pt x="534" y="221"/>
                  </a:cubicBezTo>
                  <a:close/>
                  <a:moveTo>
                    <a:pt x="85" y="216"/>
                  </a:moveTo>
                  <a:cubicBezTo>
                    <a:pt x="84" y="216"/>
                    <a:pt x="83" y="214"/>
                    <a:pt x="84" y="213"/>
                  </a:cubicBezTo>
                  <a:cubicBezTo>
                    <a:pt x="84" y="213"/>
                    <a:pt x="84" y="213"/>
                    <a:pt x="84" y="213"/>
                  </a:cubicBezTo>
                  <a:cubicBezTo>
                    <a:pt x="84" y="212"/>
                    <a:pt x="86" y="212"/>
                    <a:pt x="87" y="213"/>
                  </a:cubicBezTo>
                  <a:cubicBezTo>
                    <a:pt x="87" y="213"/>
                    <a:pt x="87" y="213"/>
                    <a:pt x="87" y="213"/>
                  </a:cubicBezTo>
                  <a:cubicBezTo>
                    <a:pt x="88" y="213"/>
                    <a:pt x="88" y="214"/>
                    <a:pt x="87" y="215"/>
                  </a:cubicBezTo>
                  <a:cubicBezTo>
                    <a:pt x="87" y="215"/>
                    <a:pt x="87" y="215"/>
                    <a:pt x="87" y="215"/>
                  </a:cubicBezTo>
                  <a:cubicBezTo>
                    <a:pt x="87" y="216"/>
                    <a:pt x="86" y="216"/>
                    <a:pt x="86" y="216"/>
                  </a:cubicBezTo>
                  <a:cubicBezTo>
                    <a:pt x="86" y="216"/>
                    <a:pt x="86" y="216"/>
                    <a:pt x="86" y="216"/>
                  </a:cubicBezTo>
                  <a:cubicBezTo>
                    <a:pt x="85" y="216"/>
                    <a:pt x="85" y="216"/>
                    <a:pt x="85" y="216"/>
                  </a:cubicBezTo>
                  <a:close/>
                  <a:moveTo>
                    <a:pt x="528" y="210"/>
                  </a:moveTo>
                  <a:cubicBezTo>
                    <a:pt x="528" y="210"/>
                    <a:pt x="528" y="210"/>
                    <a:pt x="528" y="210"/>
                  </a:cubicBezTo>
                  <a:cubicBezTo>
                    <a:pt x="528" y="210"/>
                    <a:pt x="528" y="210"/>
                    <a:pt x="528" y="210"/>
                  </a:cubicBezTo>
                  <a:cubicBezTo>
                    <a:pt x="527" y="209"/>
                    <a:pt x="528" y="208"/>
                    <a:pt x="529" y="207"/>
                  </a:cubicBezTo>
                  <a:cubicBezTo>
                    <a:pt x="529" y="207"/>
                    <a:pt x="529" y="207"/>
                    <a:pt x="529" y="207"/>
                  </a:cubicBezTo>
                  <a:cubicBezTo>
                    <a:pt x="530" y="207"/>
                    <a:pt x="531" y="207"/>
                    <a:pt x="531" y="208"/>
                  </a:cubicBezTo>
                  <a:cubicBezTo>
                    <a:pt x="531" y="208"/>
                    <a:pt x="531" y="208"/>
                    <a:pt x="531" y="208"/>
                  </a:cubicBezTo>
                  <a:cubicBezTo>
                    <a:pt x="532" y="209"/>
                    <a:pt x="532" y="210"/>
                    <a:pt x="531" y="211"/>
                  </a:cubicBezTo>
                  <a:cubicBezTo>
                    <a:pt x="531" y="211"/>
                    <a:pt x="531" y="211"/>
                    <a:pt x="531" y="211"/>
                  </a:cubicBezTo>
                  <a:cubicBezTo>
                    <a:pt x="530" y="211"/>
                    <a:pt x="530" y="211"/>
                    <a:pt x="530" y="211"/>
                  </a:cubicBezTo>
                  <a:cubicBezTo>
                    <a:pt x="530" y="211"/>
                    <a:pt x="530" y="211"/>
                    <a:pt x="530" y="211"/>
                  </a:cubicBezTo>
                  <a:cubicBezTo>
                    <a:pt x="529" y="211"/>
                    <a:pt x="528" y="211"/>
                    <a:pt x="528" y="210"/>
                  </a:cubicBezTo>
                  <a:close/>
                  <a:moveTo>
                    <a:pt x="91" y="206"/>
                  </a:moveTo>
                  <a:cubicBezTo>
                    <a:pt x="90" y="205"/>
                    <a:pt x="89" y="204"/>
                    <a:pt x="90" y="203"/>
                  </a:cubicBezTo>
                  <a:cubicBezTo>
                    <a:pt x="90" y="203"/>
                    <a:pt x="90" y="203"/>
                    <a:pt x="90" y="203"/>
                  </a:cubicBezTo>
                  <a:cubicBezTo>
                    <a:pt x="91" y="202"/>
                    <a:pt x="92" y="202"/>
                    <a:pt x="93" y="202"/>
                  </a:cubicBezTo>
                  <a:cubicBezTo>
                    <a:pt x="93" y="202"/>
                    <a:pt x="93" y="202"/>
                    <a:pt x="93" y="202"/>
                  </a:cubicBezTo>
                  <a:cubicBezTo>
                    <a:pt x="94" y="203"/>
                    <a:pt x="94" y="204"/>
                    <a:pt x="93" y="205"/>
                  </a:cubicBezTo>
                  <a:cubicBezTo>
                    <a:pt x="93" y="205"/>
                    <a:pt x="93" y="205"/>
                    <a:pt x="93" y="205"/>
                  </a:cubicBezTo>
                  <a:cubicBezTo>
                    <a:pt x="93" y="206"/>
                    <a:pt x="92" y="206"/>
                    <a:pt x="92" y="206"/>
                  </a:cubicBezTo>
                  <a:cubicBezTo>
                    <a:pt x="92" y="206"/>
                    <a:pt x="92" y="206"/>
                    <a:pt x="92" y="206"/>
                  </a:cubicBezTo>
                  <a:cubicBezTo>
                    <a:pt x="91" y="206"/>
                    <a:pt x="91" y="206"/>
                    <a:pt x="91" y="206"/>
                  </a:cubicBezTo>
                  <a:close/>
                  <a:moveTo>
                    <a:pt x="522" y="200"/>
                  </a:moveTo>
                  <a:cubicBezTo>
                    <a:pt x="521" y="199"/>
                    <a:pt x="521" y="198"/>
                    <a:pt x="522" y="197"/>
                  </a:cubicBezTo>
                  <a:cubicBezTo>
                    <a:pt x="522" y="197"/>
                    <a:pt x="522" y="197"/>
                    <a:pt x="522" y="197"/>
                  </a:cubicBezTo>
                  <a:cubicBezTo>
                    <a:pt x="523" y="197"/>
                    <a:pt x="524" y="197"/>
                    <a:pt x="525" y="198"/>
                  </a:cubicBezTo>
                  <a:cubicBezTo>
                    <a:pt x="525" y="198"/>
                    <a:pt x="525" y="198"/>
                    <a:pt x="525" y="198"/>
                  </a:cubicBezTo>
                  <a:cubicBezTo>
                    <a:pt x="526" y="199"/>
                    <a:pt x="525" y="200"/>
                    <a:pt x="524" y="201"/>
                  </a:cubicBezTo>
                  <a:cubicBezTo>
                    <a:pt x="524" y="201"/>
                    <a:pt x="524" y="201"/>
                    <a:pt x="524" y="201"/>
                  </a:cubicBezTo>
                  <a:cubicBezTo>
                    <a:pt x="524" y="201"/>
                    <a:pt x="524" y="201"/>
                    <a:pt x="523" y="201"/>
                  </a:cubicBezTo>
                  <a:cubicBezTo>
                    <a:pt x="523" y="201"/>
                    <a:pt x="523" y="201"/>
                    <a:pt x="523" y="201"/>
                  </a:cubicBezTo>
                  <a:cubicBezTo>
                    <a:pt x="523" y="201"/>
                    <a:pt x="522" y="201"/>
                    <a:pt x="522" y="200"/>
                  </a:cubicBezTo>
                  <a:close/>
                  <a:moveTo>
                    <a:pt x="97" y="195"/>
                  </a:moveTo>
                  <a:cubicBezTo>
                    <a:pt x="96" y="195"/>
                    <a:pt x="96" y="194"/>
                    <a:pt x="97" y="193"/>
                  </a:cubicBezTo>
                  <a:cubicBezTo>
                    <a:pt x="97" y="193"/>
                    <a:pt x="97" y="193"/>
                    <a:pt x="97" y="193"/>
                  </a:cubicBezTo>
                  <a:cubicBezTo>
                    <a:pt x="97" y="192"/>
                    <a:pt x="98" y="192"/>
                    <a:pt x="99" y="192"/>
                  </a:cubicBezTo>
                  <a:cubicBezTo>
                    <a:pt x="99" y="192"/>
                    <a:pt x="99" y="192"/>
                    <a:pt x="99" y="192"/>
                  </a:cubicBezTo>
                  <a:cubicBezTo>
                    <a:pt x="100" y="193"/>
                    <a:pt x="100" y="194"/>
                    <a:pt x="100" y="195"/>
                  </a:cubicBezTo>
                  <a:cubicBezTo>
                    <a:pt x="100" y="195"/>
                    <a:pt x="100" y="195"/>
                    <a:pt x="100" y="195"/>
                  </a:cubicBezTo>
                  <a:cubicBezTo>
                    <a:pt x="99" y="195"/>
                    <a:pt x="99" y="196"/>
                    <a:pt x="98" y="196"/>
                  </a:cubicBezTo>
                  <a:cubicBezTo>
                    <a:pt x="98" y="196"/>
                    <a:pt x="98" y="196"/>
                    <a:pt x="98" y="196"/>
                  </a:cubicBezTo>
                  <a:cubicBezTo>
                    <a:pt x="98" y="196"/>
                    <a:pt x="97" y="196"/>
                    <a:pt x="97" y="195"/>
                  </a:cubicBezTo>
                  <a:close/>
                  <a:moveTo>
                    <a:pt x="515" y="190"/>
                  </a:moveTo>
                  <a:cubicBezTo>
                    <a:pt x="515" y="190"/>
                    <a:pt x="515" y="190"/>
                    <a:pt x="515" y="190"/>
                  </a:cubicBezTo>
                  <a:cubicBezTo>
                    <a:pt x="515" y="190"/>
                    <a:pt x="515" y="190"/>
                    <a:pt x="515" y="190"/>
                  </a:cubicBezTo>
                  <a:cubicBezTo>
                    <a:pt x="514" y="189"/>
                    <a:pt x="515" y="188"/>
                    <a:pt x="516" y="187"/>
                  </a:cubicBezTo>
                  <a:cubicBezTo>
                    <a:pt x="516" y="187"/>
                    <a:pt x="516" y="187"/>
                    <a:pt x="516" y="187"/>
                  </a:cubicBezTo>
                  <a:cubicBezTo>
                    <a:pt x="516" y="187"/>
                    <a:pt x="518" y="187"/>
                    <a:pt x="518" y="188"/>
                  </a:cubicBezTo>
                  <a:cubicBezTo>
                    <a:pt x="518" y="188"/>
                    <a:pt x="518" y="188"/>
                    <a:pt x="518" y="188"/>
                  </a:cubicBezTo>
                  <a:cubicBezTo>
                    <a:pt x="519" y="189"/>
                    <a:pt x="519" y="190"/>
                    <a:pt x="518" y="191"/>
                  </a:cubicBezTo>
                  <a:cubicBezTo>
                    <a:pt x="518" y="191"/>
                    <a:pt x="518" y="191"/>
                    <a:pt x="518" y="191"/>
                  </a:cubicBezTo>
                  <a:cubicBezTo>
                    <a:pt x="517" y="191"/>
                    <a:pt x="517" y="191"/>
                    <a:pt x="517" y="191"/>
                  </a:cubicBezTo>
                  <a:cubicBezTo>
                    <a:pt x="517" y="191"/>
                    <a:pt x="517" y="191"/>
                    <a:pt x="517" y="191"/>
                  </a:cubicBezTo>
                  <a:cubicBezTo>
                    <a:pt x="516" y="191"/>
                    <a:pt x="515" y="191"/>
                    <a:pt x="515" y="190"/>
                  </a:cubicBezTo>
                  <a:close/>
                  <a:moveTo>
                    <a:pt x="104" y="186"/>
                  </a:moveTo>
                  <a:cubicBezTo>
                    <a:pt x="103" y="185"/>
                    <a:pt x="103" y="184"/>
                    <a:pt x="103" y="183"/>
                  </a:cubicBezTo>
                  <a:cubicBezTo>
                    <a:pt x="103" y="183"/>
                    <a:pt x="103" y="183"/>
                    <a:pt x="103" y="183"/>
                  </a:cubicBezTo>
                  <a:cubicBezTo>
                    <a:pt x="104" y="182"/>
                    <a:pt x="105" y="182"/>
                    <a:pt x="106" y="182"/>
                  </a:cubicBezTo>
                  <a:cubicBezTo>
                    <a:pt x="106" y="182"/>
                    <a:pt x="106" y="182"/>
                    <a:pt x="106" y="182"/>
                  </a:cubicBezTo>
                  <a:cubicBezTo>
                    <a:pt x="107" y="183"/>
                    <a:pt x="107" y="184"/>
                    <a:pt x="107" y="185"/>
                  </a:cubicBezTo>
                  <a:cubicBezTo>
                    <a:pt x="107" y="185"/>
                    <a:pt x="107" y="185"/>
                    <a:pt x="107" y="185"/>
                  </a:cubicBezTo>
                  <a:cubicBezTo>
                    <a:pt x="106" y="186"/>
                    <a:pt x="106" y="186"/>
                    <a:pt x="105" y="186"/>
                  </a:cubicBezTo>
                  <a:cubicBezTo>
                    <a:pt x="105" y="186"/>
                    <a:pt x="105" y="186"/>
                    <a:pt x="105" y="186"/>
                  </a:cubicBezTo>
                  <a:cubicBezTo>
                    <a:pt x="105" y="186"/>
                    <a:pt x="104" y="186"/>
                    <a:pt x="104" y="186"/>
                  </a:cubicBezTo>
                  <a:close/>
                  <a:moveTo>
                    <a:pt x="508" y="181"/>
                  </a:moveTo>
                  <a:cubicBezTo>
                    <a:pt x="507" y="180"/>
                    <a:pt x="507" y="178"/>
                    <a:pt x="508" y="178"/>
                  </a:cubicBezTo>
                  <a:cubicBezTo>
                    <a:pt x="508" y="178"/>
                    <a:pt x="508" y="178"/>
                    <a:pt x="508" y="178"/>
                  </a:cubicBezTo>
                  <a:cubicBezTo>
                    <a:pt x="509" y="177"/>
                    <a:pt x="510" y="177"/>
                    <a:pt x="511" y="178"/>
                  </a:cubicBezTo>
                  <a:cubicBezTo>
                    <a:pt x="511" y="178"/>
                    <a:pt x="511" y="178"/>
                    <a:pt x="511" y="178"/>
                  </a:cubicBezTo>
                  <a:cubicBezTo>
                    <a:pt x="512" y="179"/>
                    <a:pt x="512" y="180"/>
                    <a:pt x="511" y="181"/>
                  </a:cubicBezTo>
                  <a:cubicBezTo>
                    <a:pt x="511" y="181"/>
                    <a:pt x="511" y="181"/>
                    <a:pt x="511" y="181"/>
                  </a:cubicBezTo>
                  <a:cubicBezTo>
                    <a:pt x="510" y="181"/>
                    <a:pt x="510" y="181"/>
                    <a:pt x="510" y="181"/>
                  </a:cubicBezTo>
                  <a:cubicBezTo>
                    <a:pt x="510" y="181"/>
                    <a:pt x="510" y="181"/>
                    <a:pt x="510" y="181"/>
                  </a:cubicBezTo>
                  <a:cubicBezTo>
                    <a:pt x="509" y="181"/>
                    <a:pt x="508" y="181"/>
                    <a:pt x="508" y="181"/>
                  </a:cubicBezTo>
                  <a:close/>
                  <a:moveTo>
                    <a:pt x="111" y="176"/>
                  </a:moveTo>
                  <a:cubicBezTo>
                    <a:pt x="110" y="175"/>
                    <a:pt x="110" y="174"/>
                    <a:pt x="111" y="173"/>
                  </a:cubicBezTo>
                  <a:cubicBezTo>
                    <a:pt x="111" y="173"/>
                    <a:pt x="111" y="173"/>
                    <a:pt x="111" y="173"/>
                  </a:cubicBezTo>
                  <a:cubicBezTo>
                    <a:pt x="112" y="172"/>
                    <a:pt x="113" y="172"/>
                    <a:pt x="114" y="173"/>
                  </a:cubicBezTo>
                  <a:cubicBezTo>
                    <a:pt x="114" y="173"/>
                    <a:pt x="114" y="173"/>
                    <a:pt x="114" y="173"/>
                  </a:cubicBezTo>
                  <a:cubicBezTo>
                    <a:pt x="115" y="174"/>
                    <a:pt x="115" y="175"/>
                    <a:pt x="114" y="176"/>
                  </a:cubicBezTo>
                  <a:cubicBezTo>
                    <a:pt x="114" y="176"/>
                    <a:pt x="114" y="176"/>
                    <a:pt x="114" y="176"/>
                  </a:cubicBezTo>
                  <a:cubicBezTo>
                    <a:pt x="114" y="176"/>
                    <a:pt x="113" y="177"/>
                    <a:pt x="112" y="177"/>
                  </a:cubicBezTo>
                  <a:cubicBezTo>
                    <a:pt x="112" y="177"/>
                    <a:pt x="112" y="177"/>
                    <a:pt x="112" y="177"/>
                  </a:cubicBezTo>
                  <a:cubicBezTo>
                    <a:pt x="112" y="177"/>
                    <a:pt x="112" y="176"/>
                    <a:pt x="111" y="176"/>
                  </a:cubicBezTo>
                  <a:close/>
                  <a:moveTo>
                    <a:pt x="500" y="171"/>
                  </a:moveTo>
                  <a:cubicBezTo>
                    <a:pt x="500" y="171"/>
                    <a:pt x="500" y="169"/>
                    <a:pt x="501" y="169"/>
                  </a:cubicBezTo>
                  <a:cubicBezTo>
                    <a:pt x="501" y="169"/>
                    <a:pt x="501" y="169"/>
                    <a:pt x="501" y="169"/>
                  </a:cubicBezTo>
                  <a:cubicBezTo>
                    <a:pt x="501" y="168"/>
                    <a:pt x="503" y="168"/>
                    <a:pt x="503" y="169"/>
                  </a:cubicBezTo>
                  <a:cubicBezTo>
                    <a:pt x="503" y="169"/>
                    <a:pt x="503" y="169"/>
                    <a:pt x="503" y="169"/>
                  </a:cubicBezTo>
                  <a:cubicBezTo>
                    <a:pt x="504" y="170"/>
                    <a:pt x="504" y="171"/>
                    <a:pt x="503" y="172"/>
                  </a:cubicBezTo>
                  <a:cubicBezTo>
                    <a:pt x="503" y="172"/>
                    <a:pt x="503" y="172"/>
                    <a:pt x="503" y="172"/>
                  </a:cubicBezTo>
                  <a:cubicBezTo>
                    <a:pt x="503" y="172"/>
                    <a:pt x="502" y="172"/>
                    <a:pt x="502" y="172"/>
                  </a:cubicBezTo>
                  <a:cubicBezTo>
                    <a:pt x="502" y="172"/>
                    <a:pt x="502" y="172"/>
                    <a:pt x="502" y="172"/>
                  </a:cubicBezTo>
                  <a:cubicBezTo>
                    <a:pt x="501" y="172"/>
                    <a:pt x="501" y="172"/>
                    <a:pt x="500" y="171"/>
                  </a:cubicBezTo>
                  <a:close/>
                  <a:moveTo>
                    <a:pt x="119" y="167"/>
                  </a:moveTo>
                  <a:cubicBezTo>
                    <a:pt x="118" y="166"/>
                    <a:pt x="118" y="165"/>
                    <a:pt x="119" y="164"/>
                  </a:cubicBezTo>
                  <a:cubicBezTo>
                    <a:pt x="119" y="164"/>
                    <a:pt x="119" y="164"/>
                    <a:pt x="119" y="164"/>
                  </a:cubicBezTo>
                  <a:cubicBezTo>
                    <a:pt x="120" y="163"/>
                    <a:pt x="121" y="163"/>
                    <a:pt x="122" y="164"/>
                  </a:cubicBezTo>
                  <a:cubicBezTo>
                    <a:pt x="122" y="164"/>
                    <a:pt x="122" y="164"/>
                    <a:pt x="122" y="164"/>
                  </a:cubicBezTo>
                  <a:cubicBezTo>
                    <a:pt x="122" y="165"/>
                    <a:pt x="123" y="166"/>
                    <a:pt x="122" y="167"/>
                  </a:cubicBezTo>
                  <a:cubicBezTo>
                    <a:pt x="122" y="167"/>
                    <a:pt x="122" y="167"/>
                    <a:pt x="122" y="167"/>
                  </a:cubicBezTo>
                  <a:cubicBezTo>
                    <a:pt x="121" y="167"/>
                    <a:pt x="121" y="167"/>
                    <a:pt x="120" y="167"/>
                  </a:cubicBezTo>
                  <a:cubicBezTo>
                    <a:pt x="120" y="167"/>
                    <a:pt x="120" y="167"/>
                    <a:pt x="120" y="167"/>
                  </a:cubicBezTo>
                  <a:cubicBezTo>
                    <a:pt x="120" y="167"/>
                    <a:pt x="119" y="167"/>
                    <a:pt x="119" y="167"/>
                  </a:cubicBezTo>
                  <a:close/>
                  <a:moveTo>
                    <a:pt x="492" y="163"/>
                  </a:moveTo>
                  <a:cubicBezTo>
                    <a:pt x="492" y="162"/>
                    <a:pt x="492" y="160"/>
                    <a:pt x="493" y="160"/>
                  </a:cubicBezTo>
                  <a:cubicBezTo>
                    <a:pt x="493" y="160"/>
                    <a:pt x="493" y="160"/>
                    <a:pt x="493" y="160"/>
                  </a:cubicBezTo>
                  <a:cubicBezTo>
                    <a:pt x="493" y="159"/>
                    <a:pt x="495" y="159"/>
                    <a:pt x="495" y="160"/>
                  </a:cubicBezTo>
                  <a:cubicBezTo>
                    <a:pt x="495" y="160"/>
                    <a:pt x="495" y="160"/>
                    <a:pt x="495" y="160"/>
                  </a:cubicBezTo>
                  <a:cubicBezTo>
                    <a:pt x="496" y="161"/>
                    <a:pt x="496" y="162"/>
                    <a:pt x="495" y="163"/>
                  </a:cubicBezTo>
                  <a:cubicBezTo>
                    <a:pt x="495" y="163"/>
                    <a:pt x="495" y="163"/>
                    <a:pt x="495" y="163"/>
                  </a:cubicBezTo>
                  <a:cubicBezTo>
                    <a:pt x="495" y="163"/>
                    <a:pt x="494" y="163"/>
                    <a:pt x="494" y="163"/>
                  </a:cubicBezTo>
                  <a:cubicBezTo>
                    <a:pt x="494" y="163"/>
                    <a:pt x="494" y="163"/>
                    <a:pt x="494" y="163"/>
                  </a:cubicBezTo>
                  <a:cubicBezTo>
                    <a:pt x="493" y="163"/>
                    <a:pt x="493" y="163"/>
                    <a:pt x="492" y="163"/>
                  </a:cubicBezTo>
                  <a:close/>
                  <a:moveTo>
                    <a:pt x="127" y="158"/>
                  </a:moveTo>
                  <a:cubicBezTo>
                    <a:pt x="126" y="157"/>
                    <a:pt x="126" y="156"/>
                    <a:pt x="127" y="155"/>
                  </a:cubicBezTo>
                  <a:cubicBezTo>
                    <a:pt x="127" y="155"/>
                    <a:pt x="127" y="155"/>
                    <a:pt x="127" y="155"/>
                  </a:cubicBezTo>
                  <a:cubicBezTo>
                    <a:pt x="128" y="154"/>
                    <a:pt x="129" y="154"/>
                    <a:pt x="130" y="155"/>
                  </a:cubicBezTo>
                  <a:cubicBezTo>
                    <a:pt x="130" y="155"/>
                    <a:pt x="130" y="155"/>
                    <a:pt x="130" y="155"/>
                  </a:cubicBezTo>
                  <a:cubicBezTo>
                    <a:pt x="131" y="156"/>
                    <a:pt x="131" y="157"/>
                    <a:pt x="130" y="158"/>
                  </a:cubicBezTo>
                  <a:cubicBezTo>
                    <a:pt x="130" y="158"/>
                    <a:pt x="130" y="158"/>
                    <a:pt x="130" y="158"/>
                  </a:cubicBezTo>
                  <a:cubicBezTo>
                    <a:pt x="130" y="158"/>
                    <a:pt x="129" y="159"/>
                    <a:pt x="129" y="159"/>
                  </a:cubicBezTo>
                  <a:cubicBezTo>
                    <a:pt x="129" y="159"/>
                    <a:pt x="129" y="159"/>
                    <a:pt x="129" y="159"/>
                  </a:cubicBezTo>
                  <a:cubicBezTo>
                    <a:pt x="128" y="159"/>
                    <a:pt x="127" y="158"/>
                    <a:pt x="127" y="158"/>
                  </a:cubicBezTo>
                  <a:close/>
                  <a:moveTo>
                    <a:pt x="130" y="158"/>
                  </a:moveTo>
                  <a:cubicBezTo>
                    <a:pt x="130" y="158"/>
                    <a:pt x="130" y="158"/>
                    <a:pt x="130" y="158"/>
                  </a:cubicBezTo>
                  <a:cubicBezTo>
                    <a:pt x="130" y="158"/>
                    <a:pt x="130" y="158"/>
                    <a:pt x="130" y="158"/>
                  </a:cubicBezTo>
                  <a:cubicBezTo>
                    <a:pt x="130" y="158"/>
                    <a:pt x="130" y="158"/>
                    <a:pt x="130" y="158"/>
                  </a:cubicBezTo>
                  <a:cubicBezTo>
                    <a:pt x="130" y="158"/>
                    <a:pt x="130" y="158"/>
                    <a:pt x="130" y="158"/>
                  </a:cubicBezTo>
                  <a:close/>
                  <a:moveTo>
                    <a:pt x="484" y="154"/>
                  </a:moveTo>
                  <a:cubicBezTo>
                    <a:pt x="484" y="154"/>
                    <a:pt x="484" y="154"/>
                    <a:pt x="484" y="154"/>
                  </a:cubicBezTo>
                  <a:cubicBezTo>
                    <a:pt x="484" y="154"/>
                    <a:pt x="484" y="154"/>
                    <a:pt x="484" y="154"/>
                  </a:cubicBezTo>
                  <a:cubicBezTo>
                    <a:pt x="483" y="153"/>
                    <a:pt x="483" y="152"/>
                    <a:pt x="484" y="151"/>
                  </a:cubicBezTo>
                  <a:cubicBezTo>
                    <a:pt x="484" y="151"/>
                    <a:pt x="484" y="151"/>
                    <a:pt x="484" y="151"/>
                  </a:cubicBezTo>
                  <a:cubicBezTo>
                    <a:pt x="485" y="150"/>
                    <a:pt x="486" y="150"/>
                    <a:pt x="487" y="151"/>
                  </a:cubicBezTo>
                  <a:cubicBezTo>
                    <a:pt x="487" y="151"/>
                    <a:pt x="487" y="151"/>
                    <a:pt x="487" y="151"/>
                  </a:cubicBezTo>
                  <a:cubicBezTo>
                    <a:pt x="488" y="152"/>
                    <a:pt x="488" y="153"/>
                    <a:pt x="487" y="154"/>
                  </a:cubicBezTo>
                  <a:cubicBezTo>
                    <a:pt x="487" y="154"/>
                    <a:pt x="487" y="154"/>
                    <a:pt x="487" y="154"/>
                  </a:cubicBezTo>
                  <a:cubicBezTo>
                    <a:pt x="487" y="154"/>
                    <a:pt x="486" y="155"/>
                    <a:pt x="486" y="155"/>
                  </a:cubicBezTo>
                  <a:cubicBezTo>
                    <a:pt x="486" y="155"/>
                    <a:pt x="486" y="155"/>
                    <a:pt x="486" y="155"/>
                  </a:cubicBezTo>
                  <a:cubicBezTo>
                    <a:pt x="485" y="155"/>
                    <a:pt x="485" y="154"/>
                    <a:pt x="484" y="154"/>
                  </a:cubicBezTo>
                  <a:close/>
                  <a:moveTo>
                    <a:pt x="136" y="150"/>
                  </a:moveTo>
                  <a:cubicBezTo>
                    <a:pt x="135" y="149"/>
                    <a:pt x="135" y="148"/>
                    <a:pt x="136" y="147"/>
                  </a:cubicBezTo>
                  <a:cubicBezTo>
                    <a:pt x="136" y="147"/>
                    <a:pt x="136" y="147"/>
                    <a:pt x="136" y="147"/>
                  </a:cubicBezTo>
                  <a:cubicBezTo>
                    <a:pt x="137" y="146"/>
                    <a:pt x="138" y="146"/>
                    <a:pt x="139" y="147"/>
                  </a:cubicBezTo>
                  <a:cubicBezTo>
                    <a:pt x="139" y="147"/>
                    <a:pt x="139" y="147"/>
                    <a:pt x="139" y="147"/>
                  </a:cubicBezTo>
                  <a:cubicBezTo>
                    <a:pt x="139" y="148"/>
                    <a:pt x="139" y="149"/>
                    <a:pt x="138" y="150"/>
                  </a:cubicBezTo>
                  <a:cubicBezTo>
                    <a:pt x="138" y="150"/>
                    <a:pt x="138" y="150"/>
                    <a:pt x="138" y="150"/>
                  </a:cubicBezTo>
                  <a:cubicBezTo>
                    <a:pt x="138" y="150"/>
                    <a:pt x="138" y="150"/>
                    <a:pt x="139" y="150"/>
                  </a:cubicBezTo>
                  <a:cubicBezTo>
                    <a:pt x="139" y="150"/>
                    <a:pt x="139" y="150"/>
                    <a:pt x="139" y="150"/>
                  </a:cubicBezTo>
                  <a:cubicBezTo>
                    <a:pt x="138" y="150"/>
                    <a:pt x="138" y="150"/>
                    <a:pt x="137" y="150"/>
                  </a:cubicBezTo>
                  <a:cubicBezTo>
                    <a:pt x="137" y="150"/>
                    <a:pt x="137" y="150"/>
                    <a:pt x="137" y="150"/>
                  </a:cubicBezTo>
                  <a:cubicBezTo>
                    <a:pt x="137" y="150"/>
                    <a:pt x="136" y="150"/>
                    <a:pt x="136" y="150"/>
                  </a:cubicBezTo>
                  <a:close/>
                  <a:moveTo>
                    <a:pt x="475" y="146"/>
                  </a:moveTo>
                  <a:cubicBezTo>
                    <a:pt x="475" y="145"/>
                    <a:pt x="474" y="144"/>
                    <a:pt x="475" y="143"/>
                  </a:cubicBezTo>
                  <a:cubicBezTo>
                    <a:pt x="475" y="143"/>
                    <a:pt x="475" y="143"/>
                    <a:pt x="475" y="143"/>
                  </a:cubicBezTo>
                  <a:cubicBezTo>
                    <a:pt x="476" y="142"/>
                    <a:pt x="477" y="142"/>
                    <a:pt x="478" y="143"/>
                  </a:cubicBezTo>
                  <a:cubicBezTo>
                    <a:pt x="478" y="143"/>
                    <a:pt x="478" y="143"/>
                    <a:pt x="478" y="143"/>
                  </a:cubicBezTo>
                  <a:cubicBezTo>
                    <a:pt x="479" y="144"/>
                    <a:pt x="479" y="145"/>
                    <a:pt x="478" y="146"/>
                  </a:cubicBezTo>
                  <a:cubicBezTo>
                    <a:pt x="478" y="146"/>
                    <a:pt x="478" y="146"/>
                    <a:pt x="478" y="146"/>
                  </a:cubicBezTo>
                  <a:cubicBezTo>
                    <a:pt x="478" y="146"/>
                    <a:pt x="477" y="146"/>
                    <a:pt x="477" y="146"/>
                  </a:cubicBezTo>
                  <a:cubicBezTo>
                    <a:pt x="477" y="146"/>
                    <a:pt x="477" y="146"/>
                    <a:pt x="477" y="146"/>
                  </a:cubicBezTo>
                  <a:cubicBezTo>
                    <a:pt x="476" y="146"/>
                    <a:pt x="476" y="146"/>
                    <a:pt x="475" y="146"/>
                  </a:cubicBezTo>
                  <a:close/>
                  <a:moveTo>
                    <a:pt x="145" y="142"/>
                  </a:moveTo>
                  <a:cubicBezTo>
                    <a:pt x="144" y="141"/>
                    <a:pt x="144" y="140"/>
                    <a:pt x="145" y="139"/>
                  </a:cubicBezTo>
                  <a:cubicBezTo>
                    <a:pt x="145" y="139"/>
                    <a:pt x="145" y="139"/>
                    <a:pt x="145" y="139"/>
                  </a:cubicBezTo>
                  <a:cubicBezTo>
                    <a:pt x="146" y="138"/>
                    <a:pt x="147" y="138"/>
                    <a:pt x="148" y="139"/>
                  </a:cubicBezTo>
                  <a:cubicBezTo>
                    <a:pt x="148" y="139"/>
                    <a:pt x="148" y="139"/>
                    <a:pt x="148" y="139"/>
                  </a:cubicBezTo>
                  <a:cubicBezTo>
                    <a:pt x="148" y="140"/>
                    <a:pt x="148" y="141"/>
                    <a:pt x="147" y="142"/>
                  </a:cubicBezTo>
                  <a:cubicBezTo>
                    <a:pt x="147" y="142"/>
                    <a:pt x="147" y="142"/>
                    <a:pt x="147" y="142"/>
                  </a:cubicBezTo>
                  <a:cubicBezTo>
                    <a:pt x="147" y="142"/>
                    <a:pt x="147" y="142"/>
                    <a:pt x="147" y="142"/>
                  </a:cubicBezTo>
                  <a:cubicBezTo>
                    <a:pt x="147" y="142"/>
                    <a:pt x="147" y="142"/>
                    <a:pt x="147" y="142"/>
                  </a:cubicBezTo>
                  <a:cubicBezTo>
                    <a:pt x="147" y="142"/>
                    <a:pt x="147" y="142"/>
                    <a:pt x="146" y="142"/>
                  </a:cubicBezTo>
                  <a:cubicBezTo>
                    <a:pt x="146" y="142"/>
                    <a:pt x="146" y="142"/>
                    <a:pt x="146" y="142"/>
                  </a:cubicBezTo>
                  <a:cubicBezTo>
                    <a:pt x="146" y="142"/>
                    <a:pt x="145" y="142"/>
                    <a:pt x="145" y="142"/>
                  </a:cubicBezTo>
                  <a:close/>
                  <a:moveTo>
                    <a:pt x="466" y="138"/>
                  </a:moveTo>
                  <a:cubicBezTo>
                    <a:pt x="466" y="138"/>
                    <a:pt x="466" y="138"/>
                    <a:pt x="466" y="138"/>
                  </a:cubicBezTo>
                  <a:cubicBezTo>
                    <a:pt x="466" y="138"/>
                    <a:pt x="466" y="138"/>
                    <a:pt x="466" y="138"/>
                  </a:cubicBezTo>
                  <a:cubicBezTo>
                    <a:pt x="465" y="138"/>
                    <a:pt x="465" y="136"/>
                    <a:pt x="466" y="136"/>
                  </a:cubicBezTo>
                  <a:cubicBezTo>
                    <a:pt x="466" y="136"/>
                    <a:pt x="466" y="136"/>
                    <a:pt x="466" y="136"/>
                  </a:cubicBezTo>
                  <a:cubicBezTo>
                    <a:pt x="467" y="135"/>
                    <a:pt x="468" y="135"/>
                    <a:pt x="469" y="135"/>
                  </a:cubicBezTo>
                  <a:cubicBezTo>
                    <a:pt x="469" y="135"/>
                    <a:pt x="469" y="135"/>
                    <a:pt x="469" y="135"/>
                  </a:cubicBezTo>
                  <a:cubicBezTo>
                    <a:pt x="470" y="136"/>
                    <a:pt x="470" y="137"/>
                    <a:pt x="469" y="138"/>
                  </a:cubicBezTo>
                  <a:cubicBezTo>
                    <a:pt x="469" y="138"/>
                    <a:pt x="469" y="138"/>
                    <a:pt x="469" y="138"/>
                  </a:cubicBezTo>
                  <a:cubicBezTo>
                    <a:pt x="469" y="139"/>
                    <a:pt x="468" y="139"/>
                    <a:pt x="468" y="139"/>
                  </a:cubicBezTo>
                  <a:cubicBezTo>
                    <a:pt x="468" y="139"/>
                    <a:pt x="468" y="139"/>
                    <a:pt x="468" y="139"/>
                  </a:cubicBezTo>
                  <a:cubicBezTo>
                    <a:pt x="467" y="139"/>
                    <a:pt x="467" y="139"/>
                    <a:pt x="466" y="138"/>
                  </a:cubicBezTo>
                  <a:close/>
                  <a:moveTo>
                    <a:pt x="154" y="134"/>
                  </a:moveTo>
                  <a:cubicBezTo>
                    <a:pt x="153" y="133"/>
                    <a:pt x="153" y="132"/>
                    <a:pt x="154" y="131"/>
                  </a:cubicBezTo>
                  <a:cubicBezTo>
                    <a:pt x="154" y="131"/>
                    <a:pt x="154" y="131"/>
                    <a:pt x="154" y="131"/>
                  </a:cubicBezTo>
                  <a:cubicBezTo>
                    <a:pt x="155" y="131"/>
                    <a:pt x="156" y="131"/>
                    <a:pt x="157" y="132"/>
                  </a:cubicBezTo>
                  <a:cubicBezTo>
                    <a:pt x="157" y="132"/>
                    <a:pt x="157" y="132"/>
                    <a:pt x="157" y="132"/>
                  </a:cubicBezTo>
                  <a:cubicBezTo>
                    <a:pt x="158" y="133"/>
                    <a:pt x="158" y="134"/>
                    <a:pt x="157" y="134"/>
                  </a:cubicBezTo>
                  <a:cubicBezTo>
                    <a:pt x="157" y="134"/>
                    <a:pt x="157" y="134"/>
                    <a:pt x="157" y="134"/>
                  </a:cubicBezTo>
                  <a:cubicBezTo>
                    <a:pt x="157" y="134"/>
                    <a:pt x="157" y="134"/>
                    <a:pt x="157" y="135"/>
                  </a:cubicBezTo>
                  <a:cubicBezTo>
                    <a:pt x="157" y="135"/>
                    <a:pt x="157" y="135"/>
                    <a:pt x="157" y="135"/>
                  </a:cubicBezTo>
                  <a:cubicBezTo>
                    <a:pt x="156" y="135"/>
                    <a:pt x="156" y="135"/>
                    <a:pt x="156" y="135"/>
                  </a:cubicBezTo>
                  <a:cubicBezTo>
                    <a:pt x="156" y="135"/>
                    <a:pt x="156" y="135"/>
                    <a:pt x="156" y="135"/>
                  </a:cubicBezTo>
                  <a:cubicBezTo>
                    <a:pt x="155" y="135"/>
                    <a:pt x="154" y="135"/>
                    <a:pt x="154" y="134"/>
                  </a:cubicBezTo>
                  <a:close/>
                  <a:moveTo>
                    <a:pt x="457" y="131"/>
                  </a:moveTo>
                  <a:cubicBezTo>
                    <a:pt x="456" y="130"/>
                    <a:pt x="456" y="129"/>
                    <a:pt x="456" y="128"/>
                  </a:cubicBezTo>
                  <a:cubicBezTo>
                    <a:pt x="456" y="128"/>
                    <a:pt x="456" y="128"/>
                    <a:pt x="456" y="128"/>
                  </a:cubicBezTo>
                  <a:cubicBezTo>
                    <a:pt x="457" y="127"/>
                    <a:pt x="458" y="127"/>
                    <a:pt x="459" y="128"/>
                  </a:cubicBezTo>
                  <a:cubicBezTo>
                    <a:pt x="459" y="128"/>
                    <a:pt x="459" y="128"/>
                    <a:pt x="459" y="128"/>
                  </a:cubicBezTo>
                  <a:cubicBezTo>
                    <a:pt x="460" y="129"/>
                    <a:pt x="460" y="130"/>
                    <a:pt x="460" y="131"/>
                  </a:cubicBezTo>
                  <a:cubicBezTo>
                    <a:pt x="460" y="131"/>
                    <a:pt x="460" y="131"/>
                    <a:pt x="460" y="131"/>
                  </a:cubicBezTo>
                  <a:cubicBezTo>
                    <a:pt x="459" y="131"/>
                    <a:pt x="459" y="132"/>
                    <a:pt x="458" y="132"/>
                  </a:cubicBezTo>
                  <a:cubicBezTo>
                    <a:pt x="458" y="132"/>
                    <a:pt x="458" y="132"/>
                    <a:pt x="458" y="132"/>
                  </a:cubicBezTo>
                  <a:cubicBezTo>
                    <a:pt x="458" y="132"/>
                    <a:pt x="457" y="131"/>
                    <a:pt x="457" y="131"/>
                  </a:cubicBezTo>
                  <a:close/>
                  <a:moveTo>
                    <a:pt x="164" y="127"/>
                  </a:moveTo>
                  <a:cubicBezTo>
                    <a:pt x="163" y="126"/>
                    <a:pt x="163" y="125"/>
                    <a:pt x="164" y="124"/>
                  </a:cubicBezTo>
                  <a:cubicBezTo>
                    <a:pt x="164" y="124"/>
                    <a:pt x="164" y="124"/>
                    <a:pt x="164" y="124"/>
                  </a:cubicBezTo>
                  <a:cubicBezTo>
                    <a:pt x="165" y="124"/>
                    <a:pt x="166" y="124"/>
                    <a:pt x="167" y="125"/>
                  </a:cubicBezTo>
                  <a:cubicBezTo>
                    <a:pt x="167" y="125"/>
                    <a:pt x="167" y="125"/>
                    <a:pt x="167" y="125"/>
                  </a:cubicBezTo>
                  <a:cubicBezTo>
                    <a:pt x="168" y="126"/>
                    <a:pt x="167" y="127"/>
                    <a:pt x="166" y="128"/>
                  </a:cubicBezTo>
                  <a:cubicBezTo>
                    <a:pt x="166" y="128"/>
                    <a:pt x="166" y="128"/>
                    <a:pt x="166" y="128"/>
                  </a:cubicBezTo>
                  <a:cubicBezTo>
                    <a:pt x="166" y="128"/>
                    <a:pt x="166" y="128"/>
                    <a:pt x="165" y="128"/>
                  </a:cubicBezTo>
                  <a:cubicBezTo>
                    <a:pt x="165" y="128"/>
                    <a:pt x="165" y="128"/>
                    <a:pt x="165" y="128"/>
                  </a:cubicBezTo>
                  <a:cubicBezTo>
                    <a:pt x="165" y="128"/>
                    <a:pt x="164" y="128"/>
                    <a:pt x="164" y="127"/>
                  </a:cubicBezTo>
                  <a:close/>
                  <a:moveTo>
                    <a:pt x="447" y="124"/>
                  </a:moveTo>
                  <a:cubicBezTo>
                    <a:pt x="446" y="124"/>
                    <a:pt x="446" y="123"/>
                    <a:pt x="446" y="122"/>
                  </a:cubicBezTo>
                  <a:cubicBezTo>
                    <a:pt x="446" y="122"/>
                    <a:pt x="446" y="122"/>
                    <a:pt x="446" y="122"/>
                  </a:cubicBezTo>
                  <a:cubicBezTo>
                    <a:pt x="447" y="121"/>
                    <a:pt x="448" y="120"/>
                    <a:pt x="449" y="121"/>
                  </a:cubicBezTo>
                  <a:cubicBezTo>
                    <a:pt x="449" y="121"/>
                    <a:pt x="449" y="121"/>
                    <a:pt x="449" y="121"/>
                  </a:cubicBezTo>
                  <a:cubicBezTo>
                    <a:pt x="450" y="122"/>
                    <a:pt x="450" y="123"/>
                    <a:pt x="450" y="124"/>
                  </a:cubicBezTo>
                  <a:cubicBezTo>
                    <a:pt x="450" y="124"/>
                    <a:pt x="450" y="124"/>
                    <a:pt x="450" y="124"/>
                  </a:cubicBezTo>
                  <a:cubicBezTo>
                    <a:pt x="449" y="124"/>
                    <a:pt x="449" y="125"/>
                    <a:pt x="448" y="125"/>
                  </a:cubicBezTo>
                  <a:cubicBezTo>
                    <a:pt x="448" y="125"/>
                    <a:pt x="448" y="125"/>
                    <a:pt x="448" y="125"/>
                  </a:cubicBezTo>
                  <a:cubicBezTo>
                    <a:pt x="448" y="125"/>
                    <a:pt x="447" y="125"/>
                    <a:pt x="447" y="124"/>
                  </a:cubicBezTo>
                  <a:close/>
                  <a:moveTo>
                    <a:pt x="174" y="120"/>
                  </a:moveTo>
                  <a:cubicBezTo>
                    <a:pt x="173" y="119"/>
                    <a:pt x="173" y="118"/>
                    <a:pt x="174" y="118"/>
                  </a:cubicBezTo>
                  <a:cubicBezTo>
                    <a:pt x="174" y="118"/>
                    <a:pt x="174" y="118"/>
                    <a:pt x="174" y="118"/>
                  </a:cubicBezTo>
                  <a:cubicBezTo>
                    <a:pt x="175" y="117"/>
                    <a:pt x="176" y="117"/>
                    <a:pt x="177" y="118"/>
                  </a:cubicBezTo>
                  <a:cubicBezTo>
                    <a:pt x="177" y="118"/>
                    <a:pt x="177" y="118"/>
                    <a:pt x="177" y="118"/>
                  </a:cubicBezTo>
                  <a:cubicBezTo>
                    <a:pt x="178" y="119"/>
                    <a:pt x="177" y="120"/>
                    <a:pt x="176" y="121"/>
                  </a:cubicBezTo>
                  <a:cubicBezTo>
                    <a:pt x="176" y="121"/>
                    <a:pt x="176" y="121"/>
                    <a:pt x="176" y="121"/>
                  </a:cubicBezTo>
                  <a:cubicBezTo>
                    <a:pt x="176" y="121"/>
                    <a:pt x="176" y="121"/>
                    <a:pt x="175" y="121"/>
                  </a:cubicBezTo>
                  <a:cubicBezTo>
                    <a:pt x="175" y="121"/>
                    <a:pt x="175" y="121"/>
                    <a:pt x="175" y="121"/>
                  </a:cubicBezTo>
                  <a:cubicBezTo>
                    <a:pt x="175" y="121"/>
                    <a:pt x="174" y="121"/>
                    <a:pt x="174" y="120"/>
                  </a:cubicBezTo>
                  <a:close/>
                  <a:moveTo>
                    <a:pt x="437" y="118"/>
                  </a:moveTo>
                  <a:cubicBezTo>
                    <a:pt x="436" y="118"/>
                    <a:pt x="436" y="116"/>
                    <a:pt x="436" y="115"/>
                  </a:cubicBezTo>
                  <a:cubicBezTo>
                    <a:pt x="436" y="115"/>
                    <a:pt x="436" y="115"/>
                    <a:pt x="436" y="115"/>
                  </a:cubicBezTo>
                  <a:cubicBezTo>
                    <a:pt x="437" y="114"/>
                    <a:pt x="438" y="114"/>
                    <a:pt x="439" y="115"/>
                  </a:cubicBezTo>
                  <a:cubicBezTo>
                    <a:pt x="439" y="115"/>
                    <a:pt x="439" y="115"/>
                    <a:pt x="439" y="115"/>
                  </a:cubicBezTo>
                  <a:cubicBezTo>
                    <a:pt x="440" y="115"/>
                    <a:pt x="440" y="116"/>
                    <a:pt x="440" y="117"/>
                  </a:cubicBezTo>
                  <a:cubicBezTo>
                    <a:pt x="440" y="117"/>
                    <a:pt x="440" y="117"/>
                    <a:pt x="440" y="117"/>
                  </a:cubicBezTo>
                  <a:cubicBezTo>
                    <a:pt x="439" y="118"/>
                    <a:pt x="439" y="118"/>
                    <a:pt x="438" y="118"/>
                  </a:cubicBezTo>
                  <a:cubicBezTo>
                    <a:pt x="438" y="118"/>
                    <a:pt x="438" y="118"/>
                    <a:pt x="438" y="118"/>
                  </a:cubicBezTo>
                  <a:cubicBezTo>
                    <a:pt x="438" y="118"/>
                    <a:pt x="437" y="118"/>
                    <a:pt x="437" y="118"/>
                  </a:cubicBezTo>
                  <a:close/>
                  <a:moveTo>
                    <a:pt x="184" y="114"/>
                  </a:moveTo>
                  <a:cubicBezTo>
                    <a:pt x="183" y="113"/>
                    <a:pt x="184" y="112"/>
                    <a:pt x="185" y="111"/>
                  </a:cubicBezTo>
                  <a:cubicBezTo>
                    <a:pt x="185" y="111"/>
                    <a:pt x="185" y="111"/>
                    <a:pt x="185" y="111"/>
                  </a:cubicBezTo>
                  <a:cubicBezTo>
                    <a:pt x="186" y="111"/>
                    <a:pt x="187" y="111"/>
                    <a:pt x="187" y="112"/>
                  </a:cubicBezTo>
                  <a:cubicBezTo>
                    <a:pt x="187" y="112"/>
                    <a:pt x="187" y="112"/>
                    <a:pt x="187" y="112"/>
                  </a:cubicBezTo>
                  <a:cubicBezTo>
                    <a:pt x="188" y="113"/>
                    <a:pt x="188" y="114"/>
                    <a:pt x="187" y="115"/>
                  </a:cubicBezTo>
                  <a:cubicBezTo>
                    <a:pt x="187" y="115"/>
                    <a:pt x="187" y="115"/>
                    <a:pt x="187" y="115"/>
                  </a:cubicBezTo>
                  <a:cubicBezTo>
                    <a:pt x="186" y="115"/>
                    <a:pt x="186" y="115"/>
                    <a:pt x="186" y="115"/>
                  </a:cubicBezTo>
                  <a:cubicBezTo>
                    <a:pt x="186" y="115"/>
                    <a:pt x="186" y="115"/>
                    <a:pt x="186" y="115"/>
                  </a:cubicBezTo>
                  <a:cubicBezTo>
                    <a:pt x="185" y="115"/>
                    <a:pt x="184" y="115"/>
                    <a:pt x="184" y="114"/>
                  </a:cubicBezTo>
                  <a:close/>
                  <a:moveTo>
                    <a:pt x="427" y="112"/>
                  </a:moveTo>
                  <a:cubicBezTo>
                    <a:pt x="427" y="112"/>
                    <a:pt x="427" y="112"/>
                    <a:pt x="427" y="112"/>
                  </a:cubicBezTo>
                  <a:cubicBezTo>
                    <a:pt x="427" y="112"/>
                    <a:pt x="427" y="112"/>
                    <a:pt x="427" y="112"/>
                  </a:cubicBezTo>
                  <a:cubicBezTo>
                    <a:pt x="426" y="112"/>
                    <a:pt x="425" y="111"/>
                    <a:pt x="426" y="110"/>
                  </a:cubicBezTo>
                  <a:cubicBezTo>
                    <a:pt x="426" y="110"/>
                    <a:pt x="426" y="110"/>
                    <a:pt x="426" y="110"/>
                  </a:cubicBezTo>
                  <a:cubicBezTo>
                    <a:pt x="426" y="109"/>
                    <a:pt x="427" y="108"/>
                    <a:pt x="428" y="109"/>
                  </a:cubicBezTo>
                  <a:cubicBezTo>
                    <a:pt x="428" y="109"/>
                    <a:pt x="428" y="109"/>
                    <a:pt x="428" y="109"/>
                  </a:cubicBezTo>
                  <a:cubicBezTo>
                    <a:pt x="429" y="109"/>
                    <a:pt x="430" y="110"/>
                    <a:pt x="429" y="111"/>
                  </a:cubicBezTo>
                  <a:cubicBezTo>
                    <a:pt x="429" y="111"/>
                    <a:pt x="429" y="111"/>
                    <a:pt x="429" y="111"/>
                  </a:cubicBezTo>
                  <a:cubicBezTo>
                    <a:pt x="429" y="112"/>
                    <a:pt x="428" y="113"/>
                    <a:pt x="428" y="113"/>
                  </a:cubicBezTo>
                  <a:cubicBezTo>
                    <a:pt x="428" y="113"/>
                    <a:pt x="428" y="113"/>
                    <a:pt x="428" y="113"/>
                  </a:cubicBezTo>
                  <a:cubicBezTo>
                    <a:pt x="427" y="113"/>
                    <a:pt x="427" y="112"/>
                    <a:pt x="427" y="112"/>
                  </a:cubicBezTo>
                  <a:close/>
                  <a:moveTo>
                    <a:pt x="195" y="108"/>
                  </a:moveTo>
                  <a:cubicBezTo>
                    <a:pt x="194" y="108"/>
                    <a:pt x="194" y="106"/>
                    <a:pt x="195" y="106"/>
                  </a:cubicBezTo>
                  <a:cubicBezTo>
                    <a:pt x="195" y="106"/>
                    <a:pt x="195" y="106"/>
                    <a:pt x="195" y="106"/>
                  </a:cubicBezTo>
                  <a:cubicBezTo>
                    <a:pt x="196" y="105"/>
                    <a:pt x="198" y="106"/>
                    <a:pt x="198" y="107"/>
                  </a:cubicBezTo>
                  <a:cubicBezTo>
                    <a:pt x="198" y="107"/>
                    <a:pt x="198" y="107"/>
                    <a:pt x="198" y="107"/>
                  </a:cubicBezTo>
                  <a:cubicBezTo>
                    <a:pt x="199" y="108"/>
                    <a:pt x="198" y="109"/>
                    <a:pt x="197" y="109"/>
                  </a:cubicBezTo>
                  <a:cubicBezTo>
                    <a:pt x="197" y="109"/>
                    <a:pt x="197" y="109"/>
                    <a:pt x="197" y="109"/>
                  </a:cubicBezTo>
                  <a:cubicBezTo>
                    <a:pt x="197" y="110"/>
                    <a:pt x="197" y="110"/>
                    <a:pt x="196" y="110"/>
                  </a:cubicBezTo>
                  <a:cubicBezTo>
                    <a:pt x="196" y="110"/>
                    <a:pt x="196" y="110"/>
                    <a:pt x="196" y="110"/>
                  </a:cubicBezTo>
                  <a:cubicBezTo>
                    <a:pt x="196" y="110"/>
                    <a:pt x="195" y="109"/>
                    <a:pt x="195" y="108"/>
                  </a:cubicBezTo>
                  <a:close/>
                  <a:moveTo>
                    <a:pt x="416" y="107"/>
                  </a:moveTo>
                  <a:cubicBezTo>
                    <a:pt x="415" y="107"/>
                    <a:pt x="415" y="105"/>
                    <a:pt x="415" y="104"/>
                  </a:cubicBezTo>
                  <a:cubicBezTo>
                    <a:pt x="415" y="104"/>
                    <a:pt x="415" y="104"/>
                    <a:pt x="415" y="104"/>
                  </a:cubicBezTo>
                  <a:cubicBezTo>
                    <a:pt x="415" y="103"/>
                    <a:pt x="417" y="103"/>
                    <a:pt x="418" y="103"/>
                  </a:cubicBezTo>
                  <a:cubicBezTo>
                    <a:pt x="418" y="103"/>
                    <a:pt x="418" y="103"/>
                    <a:pt x="418" y="103"/>
                  </a:cubicBezTo>
                  <a:cubicBezTo>
                    <a:pt x="419" y="104"/>
                    <a:pt x="419" y="105"/>
                    <a:pt x="419" y="106"/>
                  </a:cubicBezTo>
                  <a:cubicBezTo>
                    <a:pt x="419" y="106"/>
                    <a:pt x="419" y="106"/>
                    <a:pt x="419" y="106"/>
                  </a:cubicBezTo>
                  <a:cubicBezTo>
                    <a:pt x="418" y="107"/>
                    <a:pt x="418" y="107"/>
                    <a:pt x="417" y="107"/>
                  </a:cubicBezTo>
                  <a:cubicBezTo>
                    <a:pt x="417" y="107"/>
                    <a:pt x="417" y="107"/>
                    <a:pt x="417" y="107"/>
                  </a:cubicBezTo>
                  <a:cubicBezTo>
                    <a:pt x="416" y="107"/>
                    <a:pt x="416" y="107"/>
                    <a:pt x="416" y="107"/>
                  </a:cubicBezTo>
                  <a:close/>
                  <a:moveTo>
                    <a:pt x="205" y="103"/>
                  </a:moveTo>
                  <a:cubicBezTo>
                    <a:pt x="205" y="102"/>
                    <a:pt x="205" y="101"/>
                    <a:pt x="206" y="101"/>
                  </a:cubicBezTo>
                  <a:cubicBezTo>
                    <a:pt x="206" y="101"/>
                    <a:pt x="206" y="101"/>
                    <a:pt x="206" y="101"/>
                  </a:cubicBezTo>
                  <a:cubicBezTo>
                    <a:pt x="207" y="100"/>
                    <a:pt x="209" y="101"/>
                    <a:pt x="209" y="102"/>
                  </a:cubicBezTo>
                  <a:cubicBezTo>
                    <a:pt x="209" y="102"/>
                    <a:pt x="209" y="102"/>
                    <a:pt x="209" y="102"/>
                  </a:cubicBezTo>
                  <a:cubicBezTo>
                    <a:pt x="209" y="103"/>
                    <a:pt x="209" y="104"/>
                    <a:pt x="208" y="104"/>
                  </a:cubicBezTo>
                  <a:cubicBezTo>
                    <a:pt x="208" y="104"/>
                    <a:pt x="208" y="104"/>
                    <a:pt x="208" y="104"/>
                  </a:cubicBezTo>
                  <a:cubicBezTo>
                    <a:pt x="208" y="104"/>
                    <a:pt x="207" y="105"/>
                    <a:pt x="207" y="105"/>
                  </a:cubicBezTo>
                  <a:cubicBezTo>
                    <a:pt x="207" y="105"/>
                    <a:pt x="207" y="105"/>
                    <a:pt x="207" y="105"/>
                  </a:cubicBezTo>
                  <a:cubicBezTo>
                    <a:pt x="206" y="105"/>
                    <a:pt x="206" y="104"/>
                    <a:pt x="205" y="103"/>
                  </a:cubicBezTo>
                  <a:close/>
                  <a:moveTo>
                    <a:pt x="405" y="102"/>
                  </a:moveTo>
                  <a:cubicBezTo>
                    <a:pt x="404" y="102"/>
                    <a:pt x="404" y="101"/>
                    <a:pt x="404" y="100"/>
                  </a:cubicBezTo>
                  <a:cubicBezTo>
                    <a:pt x="404" y="100"/>
                    <a:pt x="404" y="100"/>
                    <a:pt x="404" y="100"/>
                  </a:cubicBezTo>
                  <a:cubicBezTo>
                    <a:pt x="404" y="99"/>
                    <a:pt x="406" y="98"/>
                    <a:pt x="407" y="99"/>
                  </a:cubicBezTo>
                  <a:cubicBezTo>
                    <a:pt x="407" y="99"/>
                    <a:pt x="407" y="99"/>
                    <a:pt x="407" y="99"/>
                  </a:cubicBezTo>
                  <a:cubicBezTo>
                    <a:pt x="408" y="99"/>
                    <a:pt x="408" y="100"/>
                    <a:pt x="408" y="101"/>
                  </a:cubicBezTo>
                  <a:cubicBezTo>
                    <a:pt x="408" y="101"/>
                    <a:pt x="408" y="101"/>
                    <a:pt x="408" y="101"/>
                  </a:cubicBezTo>
                  <a:cubicBezTo>
                    <a:pt x="407" y="102"/>
                    <a:pt x="407" y="102"/>
                    <a:pt x="406" y="102"/>
                  </a:cubicBezTo>
                  <a:cubicBezTo>
                    <a:pt x="406" y="102"/>
                    <a:pt x="406" y="102"/>
                    <a:pt x="406" y="102"/>
                  </a:cubicBezTo>
                  <a:cubicBezTo>
                    <a:pt x="406" y="102"/>
                    <a:pt x="405" y="102"/>
                    <a:pt x="405" y="102"/>
                  </a:cubicBezTo>
                  <a:close/>
                  <a:moveTo>
                    <a:pt x="216" y="99"/>
                  </a:moveTo>
                  <a:cubicBezTo>
                    <a:pt x="216" y="98"/>
                    <a:pt x="217" y="97"/>
                    <a:pt x="218" y="96"/>
                  </a:cubicBezTo>
                  <a:cubicBezTo>
                    <a:pt x="218" y="96"/>
                    <a:pt x="218" y="96"/>
                    <a:pt x="218" y="96"/>
                  </a:cubicBezTo>
                  <a:cubicBezTo>
                    <a:pt x="219" y="96"/>
                    <a:pt x="220" y="96"/>
                    <a:pt x="220" y="97"/>
                  </a:cubicBezTo>
                  <a:cubicBezTo>
                    <a:pt x="220" y="97"/>
                    <a:pt x="220" y="97"/>
                    <a:pt x="220" y="97"/>
                  </a:cubicBezTo>
                  <a:cubicBezTo>
                    <a:pt x="221" y="98"/>
                    <a:pt x="220" y="99"/>
                    <a:pt x="219" y="100"/>
                  </a:cubicBezTo>
                  <a:cubicBezTo>
                    <a:pt x="219" y="100"/>
                    <a:pt x="219" y="100"/>
                    <a:pt x="219" y="100"/>
                  </a:cubicBezTo>
                  <a:cubicBezTo>
                    <a:pt x="219" y="100"/>
                    <a:pt x="219" y="100"/>
                    <a:pt x="219" y="100"/>
                  </a:cubicBezTo>
                  <a:cubicBezTo>
                    <a:pt x="219" y="100"/>
                    <a:pt x="219" y="100"/>
                    <a:pt x="219" y="100"/>
                  </a:cubicBezTo>
                  <a:cubicBezTo>
                    <a:pt x="219" y="100"/>
                    <a:pt x="219" y="100"/>
                    <a:pt x="218" y="100"/>
                  </a:cubicBezTo>
                  <a:cubicBezTo>
                    <a:pt x="218" y="100"/>
                    <a:pt x="218" y="100"/>
                    <a:pt x="218" y="100"/>
                  </a:cubicBezTo>
                  <a:cubicBezTo>
                    <a:pt x="218" y="100"/>
                    <a:pt x="217" y="100"/>
                    <a:pt x="216" y="99"/>
                  </a:cubicBezTo>
                  <a:close/>
                  <a:moveTo>
                    <a:pt x="394" y="98"/>
                  </a:moveTo>
                  <a:cubicBezTo>
                    <a:pt x="394" y="98"/>
                    <a:pt x="394" y="98"/>
                    <a:pt x="394" y="98"/>
                  </a:cubicBezTo>
                  <a:cubicBezTo>
                    <a:pt x="394" y="98"/>
                    <a:pt x="394" y="98"/>
                    <a:pt x="394" y="98"/>
                  </a:cubicBezTo>
                  <a:cubicBezTo>
                    <a:pt x="393" y="98"/>
                    <a:pt x="392" y="96"/>
                    <a:pt x="393" y="95"/>
                  </a:cubicBezTo>
                  <a:cubicBezTo>
                    <a:pt x="393" y="95"/>
                    <a:pt x="393" y="95"/>
                    <a:pt x="393" y="95"/>
                  </a:cubicBezTo>
                  <a:cubicBezTo>
                    <a:pt x="393" y="94"/>
                    <a:pt x="394" y="94"/>
                    <a:pt x="395" y="94"/>
                  </a:cubicBezTo>
                  <a:cubicBezTo>
                    <a:pt x="395" y="94"/>
                    <a:pt x="395" y="94"/>
                    <a:pt x="395" y="94"/>
                  </a:cubicBezTo>
                  <a:cubicBezTo>
                    <a:pt x="396" y="95"/>
                    <a:pt x="397" y="96"/>
                    <a:pt x="396" y="97"/>
                  </a:cubicBezTo>
                  <a:cubicBezTo>
                    <a:pt x="396" y="97"/>
                    <a:pt x="396" y="97"/>
                    <a:pt x="396" y="97"/>
                  </a:cubicBezTo>
                  <a:cubicBezTo>
                    <a:pt x="396" y="98"/>
                    <a:pt x="395" y="98"/>
                    <a:pt x="395" y="98"/>
                  </a:cubicBezTo>
                  <a:cubicBezTo>
                    <a:pt x="395" y="98"/>
                    <a:pt x="395" y="98"/>
                    <a:pt x="395" y="98"/>
                  </a:cubicBezTo>
                  <a:cubicBezTo>
                    <a:pt x="394" y="98"/>
                    <a:pt x="394" y="98"/>
                    <a:pt x="394" y="98"/>
                  </a:cubicBezTo>
                  <a:close/>
                  <a:moveTo>
                    <a:pt x="228" y="95"/>
                  </a:moveTo>
                  <a:cubicBezTo>
                    <a:pt x="227" y="94"/>
                    <a:pt x="228" y="92"/>
                    <a:pt x="229" y="92"/>
                  </a:cubicBezTo>
                  <a:cubicBezTo>
                    <a:pt x="229" y="92"/>
                    <a:pt x="229" y="92"/>
                    <a:pt x="229" y="92"/>
                  </a:cubicBezTo>
                  <a:cubicBezTo>
                    <a:pt x="230" y="92"/>
                    <a:pt x="231" y="92"/>
                    <a:pt x="232" y="93"/>
                  </a:cubicBezTo>
                  <a:cubicBezTo>
                    <a:pt x="232" y="93"/>
                    <a:pt x="232" y="93"/>
                    <a:pt x="232" y="93"/>
                  </a:cubicBezTo>
                  <a:cubicBezTo>
                    <a:pt x="232" y="94"/>
                    <a:pt x="231"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29" y="96"/>
                    <a:pt x="228" y="95"/>
                    <a:pt x="228" y="95"/>
                  </a:cubicBezTo>
                  <a:close/>
                  <a:moveTo>
                    <a:pt x="383" y="94"/>
                  </a:moveTo>
                  <a:cubicBezTo>
                    <a:pt x="382" y="94"/>
                    <a:pt x="381" y="93"/>
                    <a:pt x="381" y="92"/>
                  </a:cubicBezTo>
                  <a:cubicBezTo>
                    <a:pt x="381" y="92"/>
                    <a:pt x="381" y="92"/>
                    <a:pt x="381" y="92"/>
                  </a:cubicBezTo>
                  <a:cubicBezTo>
                    <a:pt x="382" y="91"/>
                    <a:pt x="383" y="90"/>
                    <a:pt x="384" y="90"/>
                  </a:cubicBezTo>
                  <a:cubicBezTo>
                    <a:pt x="384" y="90"/>
                    <a:pt x="384" y="90"/>
                    <a:pt x="384" y="90"/>
                  </a:cubicBezTo>
                  <a:cubicBezTo>
                    <a:pt x="385" y="91"/>
                    <a:pt x="385" y="92"/>
                    <a:pt x="385" y="93"/>
                  </a:cubicBezTo>
                  <a:cubicBezTo>
                    <a:pt x="385" y="93"/>
                    <a:pt x="385" y="93"/>
                    <a:pt x="385" y="93"/>
                  </a:cubicBezTo>
                  <a:cubicBezTo>
                    <a:pt x="385" y="94"/>
                    <a:pt x="384" y="94"/>
                    <a:pt x="383" y="94"/>
                  </a:cubicBezTo>
                  <a:cubicBezTo>
                    <a:pt x="383" y="94"/>
                    <a:pt x="383" y="94"/>
                    <a:pt x="383" y="94"/>
                  </a:cubicBezTo>
                  <a:cubicBezTo>
                    <a:pt x="383" y="94"/>
                    <a:pt x="383" y="94"/>
                    <a:pt x="383" y="94"/>
                  </a:cubicBezTo>
                  <a:close/>
                  <a:moveTo>
                    <a:pt x="239" y="91"/>
                  </a:moveTo>
                  <a:cubicBezTo>
                    <a:pt x="239" y="90"/>
                    <a:pt x="240" y="89"/>
                    <a:pt x="241" y="89"/>
                  </a:cubicBezTo>
                  <a:cubicBezTo>
                    <a:pt x="241" y="89"/>
                    <a:pt x="241" y="89"/>
                    <a:pt x="241" y="89"/>
                  </a:cubicBezTo>
                  <a:cubicBezTo>
                    <a:pt x="242" y="88"/>
                    <a:pt x="243" y="89"/>
                    <a:pt x="243" y="90"/>
                  </a:cubicBezTo>
                  <a:cubicBezTo>
                    <a:pt x="243" y="90"/>
                    <a:pt x="243" y="90"/>
                    <a:pt x="243" y="90"/>
                  </a:cubicBezTo>
                  <a:cubicBezTo>
                    <a:pt x="243" y="91"/>
                    <a:pt x="243" y="92"/>
                    <a:pt x="242" y="93"/>
                  </a:cubicBezTo>
                  <a:cubicBezTo>
                    <a:pt x="242" y="93"/>
                    <a:pt x="242" y="93"/>
                    <a:pt x="242" y="93"/>
                  </a:cubicBezTo>
                  <a:cubicBezTo>
                    <a:pt x="241" y="93"/>
                    <a:pt x="241" y="93"/>
                    <a:pt x="241" y="93"/>
                  </a:cubicBezTo>
                  <a:cubicBezTo>
                    <a:pt x="241" y="93"/>
                    <a:pt x="241" y="93"/>
                    <a:pt x="241" y="93"/>
                  </a:cubicBezTo>
                  <a:cubicBezTo>
                    <a:pt x="240" y="93"/>
                    <a:pt x="239" y="92"/>
                    <a:pt x="239" y="91"/>
                  </a:cubicBezTo>
                  <a:close/>
                  <a:moveTo>
                    <a:pt x="371" y="91"/>
                  </a:moveTo>
                  <a:cubicBezTo>
                    <a:pt x="370" y="91"/>
                    <a:pt x="369" y="90"/>
                    <a:pt x="370" y="89"/>
                  </a:cubicBezTo>
                  <a:cubicBezTo>
                    <a:pt x="370" y="89"/>
                    <a:pt x="370" y="89"/>
                    <a:pt x="370" y="89"/>
                  </a:cubicBezTo>
                  <a:cubicBezTo>
                    <a:pt x="370" y="88"/>
                    <a:pt x="371" y="87"/>
                    <a:pt x="372" y="87"/>
                  </a:cubicBezTo>
                  <a:cubicBezTo>
                    <a:pt x="372" y="87"/>
                    <a:pt x="372" y="87"/>
                    <a:pt x="372" y="87"/>
                  </a:cubicBezTo>
                  <a:cubicBezTo>
                    <a:pt x="373" y="87"/>
                    <a:pt x="374" y="89"/>
                    <a:pt x="374" y="90"/>
                  </a:cubicBezTo>
                  <a:cubicBezTo>
                    <a:pt x="374" y="90"/>
                    <a:pt x="374" y="90"/>
                    <a:pt x="374" y="90"/>
                  </a:cubicBezTo>
                  <a:cubicBezTo>
                    <a:pt x="373" y="91"/>
                    <a:pt x="373" y="91"/>
                    <a:pt x="372" y="91"/>
                  </a:cubicBezTo>
                  <a:cubicBezTo>
                    <a:pt x="372" y="91"/>
                    <a:pt x="372" y="91"/>
                    <a:pt x="372" y="91"/>
                  </a:cubicBezTo>
                  <a:cubicBezTo>
                    <a:pt x="371" y="91"/>
                    <a:pt x="371" y="91"/>
                    <a:pt x="371" y="91"/>
                  </a:cubicBezTo>
                  <a:close/>
                  <a:moveTo>
                    <a:pt x="251" y="88"/>
                  </a:moveTo>
                  <a:cubicBezTo>
                    <a:pt x="251" y="87"/>
                    <a:pt x="251" y="86"/>
                    <a:pt x="252" y="86"/>
                  </a:cubicBezTo>
                  <a:cubicBezTo>
                    <a:pt x="252" y="86"/>
                    <a:pt x="252" y="86"/>
                    <a:pt x="252" y="86"/>
                  </a:cubicBezTo>
                  <a:cubicBezTo>
                    <a:pt x="253" y="85"/>
                    <a:pt x="254" y="86"/>
                    <a:pt x="255" y="87"/>
                  </a:cubicBezTo>
                  <a:cubicBezTo>
                    <a:pt x="255" y="87"/>
                    <a:pt x="255" y="87"/>
                    <a:pt x="255" y="87"/>
                  </a:cubicBezTo>
                  <a:cubicBezTo>
                    <a:pt x="255" y="88"/>
                    <a:pt x="254" y="89"/>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2" y="90"/>
                    <a:pt x="251" y="89"/>
                    <a:pt x="251" y="88"/>
                  </a:cubicBezTo>
                  <a:close/>
                  <a:moveTo>
                    <a:pt x="360" y="88"/>
                  </a:moveTo>
                  <a:cubicBezTo>
                    <a:pt x="358" y="88"/>
                    <a:pt x="358" y="87"/>
                    <a:pt x="358" y="86"/>
                  </a:cubicBezTo>
                  <a:cubicBezTo>
                    <a:pt x="358" y="86"/>
                    <a:pt x="358" y="86"/>
                    <a:pt x="358" y="86"/>
                  </a:cubicBezTo>
                  <a:cubicBezTo>
                    <a:pt x="358" y="85"/>
                    <a:pt x="359" y="84"/>
                    <a:pt x="360" y="85"/>
                  </a:cubicBezTo>
                  <a:cubicBezTo>
                    <a:pt x="360" y="85"/>
                    <a:pt x="360" y="85"/>
                    <a:pt x="360" y="85"/>
                  </a:cubicBezTo>
                  <a:cubicBezTo>
                    <a:pt x="361" y="85"/>
                    <a:pt x="362" y="86"/>
                    <a:pt x="362" y="87"/>
                  </a:cubicBezTo>
                  <a:cubicBezTo>
                    <a:pt x="362" y="87"/>
                    <a:pt x="362" y="87"/>
                    <a:pt x="362" y="87"/>
                  </a:cubicBezTo>
                  <a:cubicBezTo>
                    <a:pt x="362" y="88"/>
                    <a:pt x="361" y="89"/>
                    <a:pt x="360" y="89"/>
                  </a:cubicBezTo>
                  <a:cubicBezTo>
                    <a:pt x="360" y="89"/>
                    <a:pt x="360" y="89"/>
                    <a:pt x="360" y="89"/>
                  </a:cubicBezTo>
                  <a:cubicBezTo>
                    <a:pt x="360" y="89"/>
                    <a:pt x="360" y="89"/>
                    <a:pt x="360" y="88"/>
                  </a:cubicBezTo>
                  <a:close/>
                  <a:moveTo>
                    <a:pt x="263" y="86"/>
                  </a:moveTo>
                  <a:cubicBezTo>
                    <a:pt x="262" y="85"/>
                    <a:pt x="263" y="84"/>
                    <a:pt x="264" y="83"/>
                  </a:cubicBezTo>
                  <a:cubicBezTo>
                    <a:pt x="264" y="83"/>
                    <a:pt x="264" y="83"/>
                    <a:pt x="264" y="83"/>
                  </a:cubicBezTo>
                  <a:cubicBezTo>
                    <a:pt x="265" y="83"/>
                    <a:pt x="266" y="84"/>
                    <a:pt x="266" y="85"/>
                  </a:cubicBezTo>
                  <a:cubicBezTo>
                    <a:pt x="266" y="85"/>
                    <a:pt x="266" y="85"/>
                    <a:pt x="266" y="85"/>
                  </a:cubicBezTo>
                  <a:cubicBezTo>
                    <a:pt x="267" y="86"/>
                    <a:pt x="266"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4" y="87"/>
                    <a:pt x="263" y="87"/>
                    <a:pt x="263" y="86"/>
                  </a:cubicBezTo>
                  <a:close/>
                  <a:moveTo>
                    <a:pt x="348" y="86"/>
                  </a:moveTo>
                  <a:cubicBezTo>
                    <a:pt x="347" y="86"/>
                    <a:pt x="346" y="85"/>
                    <a:pt x="346" y="84"/>
                  </a:cubicBezTo>
                  <a:cubicBezTo>
                    <a:pt x="346" y="84"/>
                    <a:pt x="346" y="84"/>
                    <a:pt x="346" y="84"/>
                  </a:cubicBezTo>
                  <a:cubicBezTo>
                    <a:pt x="346" y="83"/>
                    <a:pt x="347" y="82"/>
                    <a:pt x="348" y="82"/>
                  </a:cubicBezTo>
                  <a:cubicBezTo>
                    <a:pt x="348" y="82"/>
                    <a:pt x="348" y="82"/>
                    <a:pt x="348" y="82"/>
                  </a:cubicBezTo>
                  <a:cubicBezTo>
                    <a:pt x="350" y="83"/>
                    <a:pt x="350" y="84"/>
                    <a:pt x="350" y="85"/>
                  </a:cubicBezTo>
                  <a:cubicBezTo>
                    <a:pt x="350" y="85"/>
                    <a:pt x="350" y="85"/>
                    <a:pt x="350" y="85"/>
                  </a:cubicBezTo>
                  <a:cubicBezTo>
                    <a:pt x="350" y="86"/>
                    <a:pt x="349" y="86"/>
                    <a:pt x="348" y="86"/>
                  </a:cubicBezTo>
                  <a:cubicBezTo>
                    <a:pt x="348" y="86"/>
                    <a:pt x="348" y="86"/>
                    <a:pt x="348" y="86"/>
                  </a:cubicBezTo>
                  <a:cubicBezTo>
                    <a:pt x="348" y="86"/>
                    <a:pt x="348" y="86"/>
                    <a:pt x="348" y="86"/>
                  </a:cubicBezTo>
                  <a:close/>
                  <a:moveTo>
                    <a:pt x="274" y="84"/>
                  </a:moveTo>
                  <a:cubicBezTo>
                    <a:pt x="274" y="83"/>
                    <a:pt x="275" y="82"/>
                    <a:pt x="276" y="82"/>
                  </a:cubicBezTo>
                  <a:cubicBezTo>
                    <a:pt x="276" y="82"/>
                    <a:pt x="276" y="82"/>
                    <a:pt x="276" y="82"/>
                  </a:cubicBezTo>
                  <a:cubicBezTo>
                    <a:pt x="277" y="81"/>
                    <a:pt x="278" y="82"/>
                    <a:pt x="278" y="83"/>
                  </a:cubicBezTo>
                  <a:cubicBezTo>
                    <a:pt x="278" y="83"/>
                    <a:pt x="278" y="83"/>
                    <a:pt x="278" y="83"/>
                  </a:cubicBezTo>
                  <a:cubicBezTo>
                    <a:pt x="279" y="84"/>
                    <a:pt x="278" y="85"/>
                    <a:pt x="277" y="86"/>
                  </a:cubicBezTo>
                  <a:cubicBezTo>
                    <a:pt x="277" y="86"/>
                    <a:pt x="277" y="86"/>
                    <a:pt x="277" y="86"/>
                  </a:cubicBezTo>
                  <a:cubicBezTo>
                    <a:pt x="277" y="86"/>
                    <a:pt x="276" y="86"/>
                    <a:pt x="276" y="86"/>
                  </a:cubicBezTo>
                  <a:cubicBezTo>
                    <a:pt x="276" y="86"/>
                    <a:pt x="276" y="86"/>
                    <a:pt x="276" y="86"/>
                  </a:cubicBezTo>
                  <a:cubicBezTo>
                    <a:pt x="275" y="86"/>
                    <a:pt x="275" y="85"/>
                    <a:pt x="274" y="84"/>
                  </a:cubicBezTo>
                  <a:close/>
                  <a:moveTo>
                    <a:pt x="336" y="85"/>
                  </a:moveTo>
                  <a:cubicBezTo>
                    <a:pt x="336" y="85"/>
                    <a:pt x="336" y="85"/>
                    <a:pt x="336" y="85"/>
                  </a:cubicBezTo>
                  <a:cubicBezTo>
                    <a:pt x="336" y="85"/>
                    <a:pt x="336" y="85"/>
                    <a:pt x="336" y="85"/>
                  </a:cubicBezTo>
                  <a:cubicBezTo>
                    <a:pt x="335" y="85"/>
                    <a:pt x="334" y="84"/>
                    <a:pt x="334" y="83"/>
                  </a:cubicBezTo>
                  <a:cubicBezTo>
                    <a:pt x="334" y="83"/>
                    <a:pt x="334" y="83"/>
                    <a:pt x="334" y="83"/>
                  </a:cubicBezTo>
                  <a:cubicBezTo>
                    <a:pt x="334" y="82"/>
                    <a:pt x="335" y="81"/>
                    <a:pt x="336" y="81"/>
                  </a:cubicBezTo>
                  <a:cubicBezTo>
                    <a:pt x="336" y="81"/>
                    <a:pt x="336" y="81"/>
                    <a:pt x="336" y="81"/>
                  </a:cubicBezTo>
                  <a:cubicBezTo>
                    <a:pt x="338" y="81"/>
                    <a:pt x="338" y="82"/>
                    <a:pt x="338" y="83"/>
                  </a:cubicBezTo>
                  <a:cubicBezTo>
                    <a:pt x="338" y="83"/>
                    <a:pt x="338" y="83"/>
                    <a:pt x="338" y="83"/>
                  </a:cubicBezTo>
                  <a:cubicBezTo>
                    <a:pt x="338" y="84"/>
                    <a:pt x="337" y="85"/>
                    <a:pt x="336" y="85"/>
                  </a:cubicBezTo>
                  <a:cubicBezTo>
                    <a:pt x="336" y="85"/>
                    <a:pt x="336" y="85"/>
                    <a:pt x="336" y="85"/>
                  </a:cubicBezTo>
                  <a:cubicBezTo>
                    <a:pt x="336" y="85"/>
                    <a:pt x="336" y="85"/>
                    <a:pt x="336" y="85"/>
                  </a:cubicBezTo>
                  <a:close/>
                  <a:moveTo>
                    <a:pt x="288" y="84"/>
                  </a:moveTo>
                  <a:cubicBezTo>
                    <a:pt x="287" y="84"/>
                    <a:pt x="286" y="84"/>
                    <a:pt x="286" y="83"/>
                  </a:cubicBezTo>
                  <a:cubicBezTo>
                    <a:pt x="286" y="83"/>
                    <a:pt x="286" y="83"/>
                    <a:pt x="286" y="83"/>
                  </a:cubicBezTo>
                  <a:cubicBezTo>
                    <a:pt x="286" y="81"/>
                    <a:pt x="287" y="80"/>
                    <a:pt x="288" y="80"/>
                  </a:cubicBezTo>
                  <a:cubicBezTo>
                    <a:pt x="288" y="80"/>
                    <a:pt x="288" y="80"/>
                    <a:pt x="288" y="80"/>
                  </a:cubicBezTo>
                  <a:cubicBezTo>
                    <a:pt x="289" y="80"/>
                    <a:pt x="290" y="81"/>
                    <a:pt x="290" y="82"/>
                  </a:cubicBezTo>
                  <a:cubicBezTo>
                    <a:pt x="290" y="82"/>
                    <a:pt x="290" y="82"/>
                    <a:pt x="290" y="82"/>
                  </a:cubicBezTo>
                  <a:cubicBezTo>
                    <a:pt x="290" y="83"/>
                    <a:pt x="290" y="84"/>
                    <a:pt x="288" y="84"/>
                  </a:cubicBezTo>
                  <a:cubicBezTo>
                    <a:pt x="288" y="84"/>
                    <a:pt x="288" y="84"/>
                    <a:pt x="288" y="84"/>
                  </a:cubicBezTo>
                  <a:cubicBezTo>
                    <a:pt x="288" y="84"/>
                    <a:pt x="288" y="84"/>
                    <a:pt x="288" y="84"/>
                  </a:cubicBezTo>
                  <a:close/>
                  <a:moveTo>
                    <a:pt x="324" y="84"/>
                  </a:moveTo>
                  <a:cubicBezTo>
                    <a:pt x="324" y="84"/>
                    <a:pt x="324" y="84"/>
                    <a:pt x="324" y="84"/>
                  </a:cubicBezTo>
                  <a:cubicBezTo>
                    <a:pt x="324" y="84"/>
                    <a:pt x="324" y="84"/>
                    <a:pt x="324" y="84"/>
                  </a:cubicBezTo>
                  <a:cubicBezTo>
                    <a:pt x="323" y="84"/>
                    <a:pt x="322" y="83"/>
                    <a:pt x="322" y="82"/>
                  </a:cubicBezTo>
                  <a:cubicBezTo>
                    <a:pt x="322" y="82"/>
                    <a:pt x="322" y="82"/>
                    <a:pt x="322" y="82"/>
                  </a:cubicBezTo>
                  <a:cubicBezTo>
                    <a:pt x="322" y="81"/>
                    <a:pt x="323" y="80"/>
                    <a:pt x="324" y="80"/>
                  </a:cubicBezTo>
                  <a:cubicBezTo>
                    <a:pt x="324" y="80"/>
                    <a:pt x="324" y="80"/>
                    <a:pt x="324" y="80"/>
                  </a:cubicBezTo>
                  <a:cubicBezTo>
                    <a:pt x="325" y="80"/>
                    <a:pt x="326" y="81"/>
                    <a:pt x="326" y="82"/>
                  </a:cubicBezTo>
                  <a:cubicBezTo>
                    <a:pt x="326" y="82"/>
                    <a:pt x="326" y="82"/>
                    <a:pt x="326" y="82"/>
                  </a:cubicBezTo>
                  <a:cubicBezTo>
                    <a:pt x="326" y="83"/>
                    <a:pt x="325" y="84"/>
                    <a:pt x="324" y="84"/>
                  </a:cubicBezTo>
                  <a:cubicBezTo>
                    <a:pt x="324" y="84"/>
                    <a:pt x="324" y="84"/>
                    <a:pt x="324" y="84"/>
                  </a:cubicBezTo>
                  <a:cubicBezTo>
                    <a:pt x="324" y="84"/>
                    <a:pt x="324" y="84"/>
                    <a:pt x="324" y="84"/>
                  </a:cubicBezTo>
                  <a:close/>
                  <a:moveTo>
                    <a:pt x="298" y="82"/>
                  </a:moveTo>
                  <a:cubicBezTo>
                    <a:pt x="298" y="81"/>
                    <a:pt x="299" y="80"/>
                    <a:pt x="300" y="80"/>
                  </a:cubicBezTo>
                  <a:cubicBezTo>
                    <a:pt x="300" y="80"/>
                    <a:pt x="300" y="80"/>
                    <a:pt x="300" y="80"/>
                  </a:cubicBezTo>
                  <a:cubicBezTo>
                    <a:pt x="301" y="80"/>
                    <a:pt x="302" y="81"/>
                    <a:pt x="302" y="82"/>
                  </a:cubicBezTo>
                  <a:cubicBezTo>
                    <a:pt x="302" y="82"/>
                    <a:pt x="302" y="82"/>
                    <a:pt x="302" y="82"/>
                  </a:cubicBezTo>
                  <a:cubicBezTo>
                    <a:pt x="302" y="83"/>
                    <a:pt x="301"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299" y="84"/>
                    <a:pt x="298" y="83"/>
                    <a:pt x="298" y="82"/>
                  </a:cubicBezTo>
                  <a:close/>
                  <a:moveTo>
                    <a:pt x="312" y="84"/>
                  </a:moveTo>
                  <a:cubicBezTo>
                    <a:pt x="311" y="84"/>
                    <a:pt x="310" y="83"/>
                    <a:pt x="310" y="82"/>
                  </a:cubicBezTo>
                  <a:cubicBezTo>
                    <a:pt x="310" y="82"/>
                    <a:pt x="310" y="82"/>
                    <a:pt x="310" y="82"/>
                  </a:cubicBezTo>
                  <a:cubicBezTo>
                    <a:pt x="310" y="80"/>
                    <a:pt x="311" y="80"/>
                    <a:pt x="312" y="80"/>
                  </a:cubicBezTo>
                  <a:cubicBezTo>
                    <a:pt x="312" y="80"/>
                    <a:pt x="312" y="80"/>
                    <a:pt x="312" y="80"/>
                  </a:cubicBezTo>
                  <a:cubicBezTo>
                    <a:pt x="313" y="80"/>
                    <a:pt x="314" y="80"/>
                    <a:pt x="314" y="82"/>
                  </a:cubicBezTo>
                  <a:cubicBezTo>
                    <a:pt x="314" y="82"/>
                    <a:pt x="314" y="82"/>
                    <a:pt x="314" y="82"/>
                  </a:cubicBezTo>
                  <a:cubicBezTo>
                    <a:pt x="314" y="83"/>
                    <a:pt x="313" y="84"/>
                    <a:pt x="312" y="84"/>
                  </a:cubicBezTo>
                  <a:cubicBezTo>
                    <a:pt x="312" y="84"/>
                    <a:pt x="312" y="84"/>
                    <a:pt x="312" y="84"/>
                  </a:cubicBezTo>
                  <a:close/>
                  <a:moveTo>
                    <a:pt x="325" y="1002"/>
                  </a:moveTo>
                  <a:cubicBezTo>
                    <a:pt x="324" y="1002"/>
                    <a:pt x="323" y="1000"/>
                    <a:pt x="324" y="999"/>
                  </a:cubicBezTo>
                  <a:cubicBezTo>
                    <a:pt x="324" y="999"/>
                    <a:pt x="324" y="999"/>
                    <a:pt x="324" y="999"/>
                  </a:cubicBezTo>
                  <a:cubicBezTo>
                    <a:pt x="324" y="998"/>
                    <a:pt x="325"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5" y="1002"/>
                    <a:pt x="325" y="1002"/>
                    <a:pt x="325" y="1002"/>
                  </a:cubicBezTo>
                  <a:close/>
                  <a:moveTo>
                    <a:pt x="288" y="994"/>
                  </a:moveTo>
                  <a:cubicBezTo>
                    <a:pt x="287" y="993"/>
                    <a:pt x="288" y="992"/>
                    <a:pt x="289" y="992"/>
                  </a:cubicBezTo>
                  <a:cubicBezTo>
                    <a:pt x="289" y="992"/>
                    <a:pt x="289" y="992"/>
                    <a:pt x="289" y="992"/>
                  </a:cubicBezTo>
                  <a:cubicBezTo>
                    <a:pt x="290" y="991"/>
                    <a:pt x="291" y="992"/>
                    <a:pt x="291" y="993"/>
                  </a:cubicBezTo>
                  <a:cubicBezTo>
                    <a:pt x="291" y="993"/>
                    <a:pt x="291" y="993"/>
                    <a:pt x="291" y="993"/>
                  </a:cubicBezTo>
                  <a:cubicBezTo>
                    <a:pt x="292" y="994"/>
                    <a:pt x="291" y="995"/>
                    <a:pt x="290" y="995"/>
                  </a:cubicBezTo>
                  <a:cubicBezTo>
                    <a:pt x="290" y="995"/>
                    <a:pt x="290" y="995"/>
                    <a:pt x="290" y="995"/>
                  </a:cubicBezTo>
                  <a:cubicBezTo>
                    <a:pt x="290" y="995"/>
                    <a:pt x="290" y="995"/>
                    <a:pt x="290" y="995"/>
                  </a:cubicBezTo>
                  <a:cubicBezTo>
                    <a:pt x="290" y="995"/>
                    <a:pt x="290" y="995"/>
                    <a:pt x="290" y="995"/>
                  </a:cubicBezTo>
                  <a:cubicBezTo>
                    <a:pt x="289" y="995"/>
                    <a:pt x="288" y="995"/>
                    <a:pt x="288" y="994"/>
                  </a:cubicBezTo>
                  <a:close/>
                  <a:moveTo>
                    <a:pt x="330" y="991"/>
                  </a:moveTo>
                  <a:cubicBezTo>
                    <a:pt x="329" y="990"/>
                    <a:pt x="328" y="989"/>
                    <a:pt x="328" y="988"/>
                  </a:cubicBezTo>
                  <a:cubicBezTo>
                    <a:pt x="328" y="988"/>
                    <a:pt x="328" y="988"/>
                    <a:pt x="328" y="988"/>
                  </a:cubicBezTo>
                  <a:cubicBezTo>
                    <a:pt x="329" y="987"/>
                    <a:pt x="330" y="987"/>
                    <a:pt x="331" y="987"/>
                  </a:cubicBezTo>
                  <a:cubicBezTo>
                    <a:pt x="331" y="987"/>
                    <a:pt x="331" y="987"/>
                    <a:pt x="331" y="987"/>
                  </a:cubicBezTo>
                  <a:cubicBezTo>
                    <a:pt x="332" y="988"/>
                    <a:pt x="333" y="989"/>
                    <a:pt x="332" y="990"/>
                  </a:cubicBezTo>
                  <a:cubicBezTo>
                    <a:pt x="332" y="990"/>
                    <a:pt x="332" y="990"/>
                    <a:pt x="332" y="990"/>
                  </a:cubicBezTo>
                  <a:cubicBezTo>
                    <a:pt x="332" y="991"/>
                    <a:pt x="331" y="991"/>
                    <a:pt x="330" y="991"/>
                  </a:cubicBezTo>
                  <a:cubicBezTo>
                    <a:pt x="330" y="991"/>
                    <a:pt x="330" y="991"/>
                    <a:pt x="330" y="991"/>
                  </a:cubicBezTo>
                  <a:cubicBezTo>
                    <a:pt x="330" y="991"/>
                    <a:pt x="330" y="991"/>
                    <a:pt x="330" y="991"/>
                  </a:cubicBezTo>
                  <a:close/>
                  <a:moveTo>
                    <a:pt x="283" y="983"/>
                  </a:moveTo>
                  <a:cubicBezTo>
                    <a:pt x="283" y="982"/>
                    <a:pt x="283" y="981"/>
                    <a:pt x="284" y="980"/>
                  </a:cubicBezTo>
                  <a:cubicBezTo>
                    <a:pt x="284" y="980"/>
                    <a:pt x="284" y="980"/>
                    <a:pt x="284" y="980"/>
                  </a:cubicBezTo>
                  <a:cubicBezTo>
                    <a:pt x="285" y="980"/>
                    <a:pt x="286" y="981"/>
                    <a:pt x="287" y="982"/>
                  </a:cubicBezTo>
                  <a:cubicBezTo>
                    <a:pt x="287" y="982"/>
                    <a:pt x="287" y="982"/>
                    <a:pt x="287" y="982"/>
                  </a:cubicBezTo>
                  <a:cubicBezTo>
                    <a:pt x="287" y="983"/>
                    <a:pt x="287" y="984"/>
                    <a:pt x="286" y="984"/>
                  </a:cubicBezTo>
                  <a:cubicBezTo>
                    <a:pt x="286" y="984"/>
                    <a:pt x="286" y="984"/>
                    <a:pt x="286" y="984"/>
                  </a:cubicBezTo>
                  <a:cubicBezTo>
                    <a:pt x="286" y="984"/>
                    <a:pt x="285" y="984"/>
                    <a:pt x="285" y="984"/>
                  </a:cubicBezTo>
                  <a:cubicBezTo>
                    <a:pt x="285" y="984"/>
                    <a:pt x="285" y="984"/>
                    <a:pt x="285" y="984"/>
                  </a:cubicBezTo>
                  <a:cubicBezTo>
                    <a:pt x="284" y="984"/>
                    <a:pt x="284" y="984"/>
                    <a:pt x="283" y="983"/>
                  </a:cubicBezTo>
                  <a:close/>
                  <a:moveTo>
                    <a:pt x="334" y="980"/>
                  </a:moveTo>
                  <a:cubicBezTo>
                    <a:pt x="333" y="979"/>
                    <a:pt x="333" y="978"/>
                    <a:pt x="333" y="977"/>
                  </a:cubicBezTo>
                  <a:cubicBezTo>
                    <a:pt x="333" y="977"/>
                    <a:pt x="333" y="977"/>
                    <a:pt x="333" y="977"/>
                  </a:cubicBezTo>
                  <a:cubicBezTo>
                    <a:pt x="333" y="976"/>
                    <a:pt x="335" y="976"/>
                    <a:pt x="336" y="976"/>
                  </a:cubicBezTo>
                  <a:cubicBezTo>
                    <a:pt x="336" y="976"/>
                    <a:pt x="336" y="976"/>
                    <a:pt x="336" y="976"/>
                  </a:cubicBezTo>
                  <a:cubicBezTo>
                    <a:pt x="337" y="977"/>
                    <a:pt x="337" y="978"/>
                    <a:pt x="337" y="979"/>
                  </a:cubicBezTo>
                  <a:cubicBezTo>
                    <a:pt x="337" y="979"/>
                    <a:pt x="337" y="979"/>
                    <a:pt x="337" y="979"/>
                  </a:cubicBezTo>
                  <a:cubicBezTo>
                    <a:pt x="336" y="980"/>
                    <a:pt x="336" y="980"/>
                    <a:pt x="335" y="980"/>
                  </a:cubicBezTo>
                  <a:cubicBezTo>
                    <a:pt x="335" y="980"/>
                    <a:pt x="335" y="980"/>
                    <a:pt x="335" y="980"/>
                  </a:cubicBezTo>
                  <a:cubicBezTo>
                    <a:pt x="335" y="980"/>
                    <a:pt x="334" y="980"/>
                    <a:pt x="334" y="980"/>
                  </a:cubicBezTo>
                  <a:close/>
                  <a:moveTo>
                    <a:pt x="279" y="972"/>
                  </a:moveTo>
                  <a:cubicBezTo>
                    <a:pt x="278" y="971"/>
                    <a:pt x="279" y="970"/>
                    <a:pt x="280" y="969"/>
                  </a:cubicBezTo>
                  <a:cubicBezTo>
                    <a:pt x="280" y="969"/>
                    <a:pt x="280" y="969"/>
                    <a:pt x="280" y="969"/>
                  </a:cubicBezTo>
                  <a:cubicBezTo>
                    <a:pt x="281" y="969"/>
                    <a:pt x="282" y="969"/>
                    <a:pt x="282" y="970"/>
                  </a:cubicBezTo>
                  <a:cubicBezTo>
                    <a:pt x="282" y="970"/>
                    <a:pt x="282" y="970"/>
                    <a:pt x="282" y="970"/>
                  </a:cubicBezTo>
                  <a:cubicBezTo>
                    <a:pt x="283" y="971"/>
                    <a:pt x="282" y="973"/>
                    <a:pt x="281" y="973"/>
                  </a:cubicBezTo>
                  <a:cubicBezTo>
                    <a:pt x="281" y="973"/>
                    <a:pt x="281" y="973"/>
                    <a:pt x="281" y="973"/>
                  </a:cubicBezTo>
                  <a:cubicBezTo>
                    <a:pt x="281" y="973"/>
                    <a:pt x="281" y="973"/>
                    <a:pt x="280" y="973"/>
                  </a:cubicBezTo>
                  <a:cubicBezTo>
                    <a:pt x="280" y="973"/>
                    <a:pt x="280" y="973"/>
                    <a:pt x="280" y="973"/>
                  </a:cubicBezTo>
                  <a:cubicBezTo>
                    <a:pt x="280" y="973"/>
                    <a:pt x="279" y="973"/>
                    <a:pt x="279" y="972"/>
                  </a:cubicBezTo>
                  <a:close/>
                  <a:moveTo>
                    <a:pt x="339" y="969"/>
                  </a:moveTo>
                  <a:cubicBezTo>
                    <a:pt x="338" y="968"/>
                    <a:pt x="337" y="967"/>
                    <a:pt x="338" y="966"/>
                  </a:cubicBezTo>
                  <a:cubicBezTo>
                    <a:pt x="338" y="966"/>
                    <a:pt x="338" y="966"/>
                    <a:pt x="338" y="966"/>
                  </a:cubicBezTo>
                  <a:cubicBezTo>
                    <a:pt x="338" y="965"/>
                    <a:pt x="339" y="965"/>
                    <a:pt x="340" y="965"/>
                  </a:cubicBezTo>
                  <a:cubicBezTo>
                    <a:pt x="340" y="965"/>
                    <a:pt x="340" y="965"/>
                    <a:pt x="340" y="965"/>
                  </a:cubicBezTo>
                  <a:cubicBezTo>
                    <a:pt x="341" y="965"/>
                    <a:pt x="342" y="967"/>
                    <a:pt x="341" y="968"/>
                  </a:cubicBezTo>
                  <a:cubicBezTo>
                    <a:pt x="341" y="968"/>
                    <a:pt x="341" y="968"/>
                    <a:pt x="341" y="968"/>
                  </a:cubicBezTo>
                  <a:cubicBezTo>
                    <a:pt x="341" y="968"/>
                    <a:pt x="340" y="969"/>
                    <a:pt x="339" y="969"/>
                  </a:cubicBezTo>
                  <a:cubicBezTo>
                    <a:pt x="339" y="969"/>
                    <a:pt x="339" y="969"/>
                    <a:pt x="339" y="969"/>
                  </a:cubicBezTo>
                  <a:cubicBezTo>
                    <a:pt x="339" y="969"/>
                    <a:pt x="339" y="969"/>
                    <a:pt x="339" y="969"/>
                  </a:cubicBezTo>
                  <a:close/>
                  <a:moveTo>
                    <a:pt x="274" y="961"/>
                  </a:moveTo>
                  <a:cubicBezTo>
                    <a:pt x="274" y="960"/>
                    <a:pt x="274" y="959"/>
                    <a:pt x="275" y="958"/>
                  </a:cubicBezTo>
                  <a:cubicBezTo>
                    <a:pt x="275" y="958"/>
                    <a:pt x="275" y="958"/>
                    <a:pt x="275" y="958"/>
                  </a:cubicBezTo>
                  <a:cubicBezTo>
                    <a:pt x="276" y="958"/>
                    <a:pt x="277" y="958"/>
                    <a:pt x="278" y="959"/>
                  </a:cubicBezTo>
                  <a:cubicBezTo>
                    <a:pt x="278" y="959"/>
                    <a:pt x="278" y="959"/>
                    <a:pt x="278" y="959"/>
                  </a:cubicBezTo>
                  <a:cubicBezTo>
                    <a:pt x="278" y="960"/>
                    <a:pt x="278" y="962"/>
                    <a:pt x="277" y="962"/>
                  </a:cubicBezTo>
                  <a:cubicBezTo>
                    <a:pt x="277" y="962"/>
                    <a:pt x="277" y="962"/>
                    <a:pt x="277" y="962"/>
                  </a:cubicBezTo>
                  <a:cubicBezTo>
                    <a:pt x="276" y="962"/>
                    <a:pt x="276" y="962"/>
                    <a:pt x="276" y="962"/>
                  </a:cubicBezTo>
                  <a:cubicBezTo>
                    <a:pt x="276" y="962"/>
                    <a:pt x="276" y="962"/>
                    <a:pt x="276" y="962"/>
                  </a:cubicBezTo>
                  <a:cubicBezTo>
                    <a:pt x="275" y="962"/>
                    <a:pt x="274" y="962"/>
                    <a:pt x="274" y="961"/>
                  </a:cubicBezTo>
                  <a:close/>
                  <a:moveTo>
                    <a:pt x="343" y="958"/>
                  </a:moveTo>
                  <a:cubicBezTo>
                    <a:pt x="342" y="957"/>
                    <a:pt x="342" y="956"/>
                    <a:pt x="342" y="955"/>
                  </a:cubicBezTo>
                  <a:cubicBezTo>
                    <a:pt x="342" y="955"/>
                    <a:pt x="342" y="955"/>
                    <a:pt x="342" y="955"/>
                  </a:cubicBezTo>
                  <a:cubicBezTo>
                    <a:pt x="343" y="954"/>
                    <a:pt x="344" y="953"/>
                    <a:pt x="345" y="954"/>
                  </a:cubicBezTo>
                  <a:cubicBezTo>
                    <a:pt x="345" y="954"/>
                    <a:pt x="345" y="954"/>
                    <a:pt x="345" y="954"/>
                  </a:cubicBezTo>
                  <a:cubicBezTo>
                    <a:pt x="346" y="954"/>
                    <a:pt x="346" y="956"/>
                    <a:pt x="346" y="957"/>
                  </a:cubicBezTo>
                  <a:cubicBezTo>
                    <a:pt x="346" y="957"/>
                    <a:pt x="346" y="957"/>
                    <a:pt x="346" y="957"/>
                  </a:cubicBezTo>
                  <a:cubicBezTo>
                    <a:pt x="346" y="957"/>
                    <a:pt x="345" y="958"/>
                    <a:pt x="344" y="958"/>
                  </a:cubicBezTo>
                  <a:cubicBezTo>
                    <a:pt x="344" y="958"/>
                    <a:pt x="344" y="958"/>
                    <a:pt x="344" y="958"/>
                  </a:cubicBezTo>
                  <a:cubicBezTo>
                    <a:pt x="344" y="958"/>
                    <a:pt x="344" y="958"/>
                    <a:pt x="343" y="958"/>
                  </a:cubicBezTo>
                  <a:close/>
                  <a:moveTo>
                    <a:pt x="269" y="950"/>
                  </a:moveTo>
                  <a:cubicBezTo>
                    <a:pt x="269" y="949"/>
                    <a:pt x="270" y="948"/>
                    <a:pt x="271" y="947"/>
                  </a:cubicBezTo>
                  <a:cubicBezTo>
                    <a:pt x="271" y="947"/>
                    <a:pt x="271" y="947"/>
                    <a:pt x="271" y="947"/>
                  </a:cubicBezTo>
                  <a:cubicBezTo>
                    <a:pt x="272" y="947"/>
                    <a:pt x="273" y="947"/>
                    <a:pt x="273" y="948"/>
                  </a:cubicBezTo>
                  <a:cubicBezTo>
                    <a:pt x="273" y="948"/>
                    <a:pt x="273" y="948"/>
                    <a:pt x="273" y="948"/>
                  </a:cubicBezTo>
                  <a:cubicBezTo>
                    <a:pt x="274" y="949"/>
                    <a:pt x="273" y="950"/>
                    <a:pt x="272" y="951"/>
                  </a:cubicBezTo>
                  <a:cubicBezTo>
                    <a:pt x="272" y="951"/>
                    <a:pt x="272" y="951"/>
                    <a:pt x="272" y="951"/>
                  </a:cubicBezTo>
                  <a:cubicBezTo>
                    <a:pt x="272" y="951"/>
                    <a:pt x="272" y="951"/>
                    <a:pt x="271" y="951"/>
                  </a:cubicBezTo>
                  <a:cubicBezTo>
                    <a:pt x="271" y="951"/>
                    <a:pt x="271" y="951"/>
                    <a:pt x="271" y="951"/>
                  </a:cubicBezTo>
                  <a:cubicBezTo>
                    <a:pt x="271" y="951"/>
                    <a:pt x="270" y="951"/>
                    <a:pt x="269" y="950"/>
                  </a:cubicBezTo>
                  <a:close/>
                  <a:moveTo>
                    <a:pt x="348" y="947"/>
                  </a:moveTo>
                  <a:cubicBezTo>
                    <a:pt x="347" y="946"/>
                    <a:pt x="346" y="945"/>
                    <a:pt x="347" y="944"/>
                  </a:cubicBezTo>
                  <a:cubicBezTo>
                    <a:pt x="347" y="944"/>
                    <a:pt x="347" y="944"/>
                    <a:pt x="347" y="944"/>
                  </a:cubicBezTo>
                  <a:cubicBezTo>
                    <a:pt x="347" y="943"/>
                    <a:pt x="348" y="942"/>
                    <a:pt x="349" y="943"/>
                  </a:cubicBezTo>
                  <a:cubicBezTo>
                    <a:pt x="349" y="943"/>
                    <a:pt x="349" y="943"/>
                    <a:pt x="349" y="943"/>
                  </a:cubicBezTo>
                  <a:cubicBezTo>
                    <a:pt x="350" y="943"/>
                    <a:pt x="351" y="944"/>
                    <a:pt x="350" y="945"/>
                  </a:cubicBezTo>
                  <a:cubicBezTo>
                    <a:pt x="350" y="945"/>
                    <a:pt x="350" y="945"/>
                    <a:pt x="350" y="945"/>
                  </a:cubicBezTo>
                  <a:cubicBezTo>
                    <a:pt x="350" y="946"/>
                    <a:pt x="349" y="947"/>
                    <a:pt x="349" y="947"/>
                  </a:cubicBezTo>
                  <a:cubicBezTo>
                    <a:pt x="349" y="947"/>
                    <a:pt x="349" y="947"/>
                    <a:pt x="349" y="947"/>
                  </a:cubicBezTo>
                  <a:cubicBezTo>
                    <a:pt x="348" y="947"/>
                    <a:pt x="348" y="947"/>
                    <a:pt x="348" y="947"/>
                  </a:cubicBezTo>
                  <a:close/>
                  <a:moveTo>
                    <a:pt x="265" y="939"/>
                  </a:moveTo>
                  <a:cubicBezTo>
                    <a:pt x="265" y="938"/>
                    <a:pt x="265" y="937"/>
                    <a:pt x="266" y="936"/>
                  </a:cubicBezTo>
                  <a:cubicBezTo>
                    <a:pt x="266" y="936"/>
                    <a:pt x="266" y="936"/>
                    <a:pt x="266" y="936"/>
                  </a:cubicBezTo>
                  <a:cubicBezTo>
                    <a:pt x="267" y="936"/>
                    <a:pt x="268" y="936"/>
                    <a:pt x="269" y="937"/>
                  </a:cubicBezTo>
                  <a:cubicBezTo>
                    <a:pt x="269" y="937"/>
                    <a:pt x="269" y="937"/>
                    <a:pt x="269" y="937"/>
                  </a:cubicBezTo>
                  <a:cubicBezTo>
                    <a:pt x="269" y="938"/>
                    <a:pt x="269" y="939"/>
                    <a:pt x="268" y="940"/>
                  </a:cubicBezTo>
                  <a:cubicBezTo>
                    <a:pt x="268" y="940"/>
                    <a:pt x="268" y="940"/>
                    <a:pt x="268" y="940"/>
                  </a:cubicBezTo>
                  <a:cubicBezTo>
                    <a:pt x="267" y="940"/>
                    <a:pt x="267" y="940"/>
                    <a:pt x="267" y="940"/>
                  </a:cubicBezTo>
                  <a:cubicBezTo>
                    <a:pt x="267" y="940"/>
                    <a:pt x="267" y="940"/>
                    <a:pt x="267" y="940"/>
                  </a:cubicBezTo>
                  <a:cubicBezTo>
                    <a:pt x="266" y="940"/>
                    <a:pt x="265" y="939"/>
                    <a:pt x="265" y="939"/>
                  </a:cubicBezTo>
                  <a:close/>
                  <a:moveTo>
                    <a:pt x="352" y="935"/>
                  </a:moveTo>
                  <a:cubicBezTo>
                    <a:pt x="351" y="935"/>
                    <a:pt x="351" y="934"/>
                    <a:pt x="351" y="933"/>
                  </a:cubicBezTo>
                  <a:cubicBezTo>
                    <a:pt x="351" y="933"/>
                    <a:pt x="351" y="933"/>
                    <a:pt x="351" y="933"/>
                  </a:cubicBezTo>
                  <a:cubicBezTo>
                    <a:pt x="352" y="932"/>
                    <a:pt x="353" y="931"/>
                    <a:pt x="354" y="932"/>
                  </a:cubicBezTo>
                  <a:cubicBezTo>
                    <a:pt x="354" y="932"/>
                    <a:pt x="354" y="932"/>
                    <a:pt x="354" y="932"/>
                  </a:cubicBezTo>
                  <a:cubicBezTo>
                    <a:pt x="355" y="932"/>
                    <a:pt x="355" y="933"/>
                    <a:pt x="355" y="934"/>
                  </a:cubicBezTo>
                  <a:cubicBezTo>
                    <a:pt x="355" y="934"/>
                    <a:pt x="355" y="934"/>
                    <a:pt x="355" y="934"/>
                  </a:cubicBezTo>
                  <a:cubicBezTo>
                    <a:pt x="355" y="935"/>
                    <a:pt x="354" y="936"/>
                    <a:pt x="353" y="936"/>
                  </a:cubicBezTo>
                  <a:cubicBezTo>
                    <a:pt x="353" y="936"/>
                    <a:pt x="353" y="936"/>
                    <a:pt x="353" y="936"/>
                  </a:cubicBezTo>
                  <a:cubicBezTo>
                    <a:pt x="353" y="936"/>
                    <a:pt x="353" y="936"/>
                    <a:pt x="352" y="935"/>
                  </a:cubicBezTo>
                  <a:close/>
                  <a:moveTo>
                    <a:pt x="260" y="928"/>
                  </a:moveTo>
                  <a:cubicBezTo>
                    <a:pt x="260" y="927"/>
                    <a:pt x="260" y="925"/>
                    <a:pt x="261" y="925"/>
                  </a:cubicBezTo>
                  <a:cubicBezTo>
                    <a:pt x="261" y="925"/>
                    <a:pt x="261" y="925"/>
                    <a:pt x="261" y="925"/>
                  </a:cubicBezTo>
                  <a:cubicBezTo>
                    <a:pt x="262" y="925"/>
                    <a:pt x="264" y="925"/>
                    <a:pt x="264" y="926"/>
                  </a:cubicBezTo>
                  <a:cubicBezTo>
                    <a:pt x="264" y="926"/>
                    <a:pt x="264" y="926"/>
                    <a:pt x="264" y="926"/>
                  </a:cubicBezTo>
                  <a:cubicBezTo>
                    <a:pt x="264" y="927"/>
                    <a:pt x="264" y="928"/>
                    <a:pt x="263" y="929"/>
                  </a:cubicBezTo>
                  <a:cubicBezTo>
                    <a:pt x="263" y="929"/>
                    <a:pt x="263" y="929"/>
                    <a:pt x="263" y="929"/>
                  </a:cubicBezTo>
                  <a:cubicBezTo>
                    <a:pt x="263" y="929"/>
                    <a:pt x="262" y="929"/>
                    <a:pt x="262" y="929"/>
                  </a:cubicBezTo>
                  <a:cubicBezTo>
                    <a:pt x="262" y="929"/>
                    <a:pt x="262" y="929"/>
                    <a:pt x="262" y="929"/>
                  </a:cubicBezTo>
                  <a:cubicBezTo>
                    <a:pt x="261" y="929"/>
                    <a:pt x="261" y="928"/>
                    <a:pt x="260" y="928"/>
                  </a:cubicBezTo>
                  <a:close/>
                  <a:moveTo>
                    <a:pt x="357" y="924"/>
                  </a:moveTo>
                  <a:cubicBezTo>
                    <a:pt x="356" y="924"/>
                    <a:pt x="355" y="923"/>
                    <a:pt x="356" y="922"/>
                  </a:cubicBezTo>
                  <a:cubicBezTo>
                    <a:pt x="356" y="922"/>
                    <a:pt x="356" y="922"/>
                    <a:pt x="356" y="922"/>
                  </a:cubicBezTo>
                  <a:cubicBezTo>
                    <a:pt x="356" y="921"/>
                    <a:pt x="357" y="920"/>
                    <a:pt x="358" y="921"/>
                  </a:cubicBezTo>
                  <a:cubicBezTo>
                    <a:pt x="358" y="921"/>
                    <a:pt x="358" y="921"/>
                    <a:pt x="358" y="921"/>
                  </a:cubicBezTo>
                  <a:cubicBezTo>
                    <a:pt x="360" y="921"/>
                    <a:pt x="360" y="922"/>
                    <a:pt x="360" y="923"/>
                  </a:cubicBezTo>
                  <a:cubicBezTo>
                    <a:pt x="360" y="923"/>
                    <a:pt x="360" y="923"/>
                    <a:pt x="360" y="923"/>
                  </a:cubicBezTo>
                  <a:cubicBezTo>
                    <a:pt x="359" y="924"/>
                    <a:pt x="359" y="924"/>
                    <a:pt x="358" y="924"/>
                  </a:cubicBezTo>
                  <a:cubicBezTo>
                    <a:pt x="358" y="924"/>
                    <a:pt x="358" y="924"/>
                    <a:pt x="358" y="924"/>
                  </a:cubicBezTo>
                  <a:cubicBezTo>
                    <a:pt x="357" y="924"/>
                    <a:pt x="357" y="924"/>
                    <a:pt x="357" y="924"/>
                  </a:cubicBezTo>
                  <a:close/>
                  <a:moveTo>
                    <a:pt x="256" y="917"/>
                  </a:moveTo>
                  <a:cubicBezTo>
                    <a:pt x="255" y="915"/>
                    <a:pt x="256" y="914"/>
                    <a:pt x="257" y="914"/>
                  </a:cubicBezTo>
                  <a:cubicBezTo>
                    <a:pt x="257" y="914"/>
                    <a:pt x="257" y="914"/>
                    <a:pt x="257" y="914"/>
                  </a:cubicBezTo>
                  <a:cubicBezTo>
                    <a:pt x="258" y="913"/>
                    <a:pt x="259" y="914"/>
                    <a:pt x="259" y="915"/>
                  </a:cubicBezTo>
                  <a:cubicBezTo>
                    <a:pt x="259" y="915"/>
                    <a:pt x="259" y="915"/>
                    <a:pt x="259" y="915"/>
                  </a:cubicBezTo>
                  <a:cubicBezTo>
                    <a:pt x="260" y="916"/>
                    <a:pt x="259" y="917"/>
                    <a:pt x="258" y="918"/>
                  </a:cubicBezTo>
                  <a:cubicBezTo>
                    <a:pt x="258" y="918"/>
                    <a:pt x="258" y="918"/>
                    <a:pt x="258" y="918"/>
                  </a:cubicBezTo>
                  <a:cubicBezTo>
                    <a:pt x="258" y="918"/>
                    <a:pt x="258" y="918"/>
                    <a:pt x="258" y="918"/>
                  </a:cubicBezTo>
                  <a:cubicBezTo>
                    <a:pt x="258" y="918"/>
                    <a:pt x="258" y="918"/>
                    <a:pt x="258" y="918"/>
                  </a:cubicBezTo>
                  <a:cubicBezTo>
                    <a:pt x="257" y="918"/>
                    <a:pt x="256" y="917"/>
                    <a:pt x="256" y="917"/>
                  </a:cubicBezTo>
                  <a:close/>
                  <a:moveTo>
                    <a:pt x="362" y="913"/>
                  </a:moveTo>
                  <a:cubicBezTo>
                    <a:pt x="361" y="913"/>
                    <a:pt x="360" y="912"/>
                    <a:pt x="360" y="911"/>
                  </a:cubicBezTo>
                  <a:cubicBezTo>
                    <a:pt x="360" y="911"/>
                    <a:pt x="360" y="911"/>
                    <a:pt x="360" y="911"/>
                  </a:cubicBezTo>
                  <a:cubicBezTo>
                    <a:pt x="361" y="910"/>
                    <a:pt x="362" y="909"/>
                    <a:pt x="363" y="910"/>
                  </a:cubicBezTo>
                  <a:cubicBezTo>
                    <a:pt x="363" y="910"/>
                    <a:pt x="363" y="910"/>
                    <a:pt x="363" y="910"/>
                  </a:cubicBezTo>
                  <a:cubicBezTo>
                    <a:pt x="364" y="910"/>
                    <a:pt x="365" y="911"/>
                    <a:pt x="364" y="912"/>
                  </a:cubicBezTo>
                  <a:cubicBezTo>
                    <a:pt x="364" y="912"/>
                    <a:pt x="364" y="912"/>
                    <a:pt x="364" y="912"/>
                  </a:cubicBezTo>
                  <a:cubicBezTo>
                    <a:pt x="364" y="913"/>
                    <a:pt x="363" y="913"/>
                    <a:pt x="362" y="913"/>
                  </a:cubicBezTo>
                  <a:cubicBezTo>
                    <a:pt x="362" y="913"/>
                    <a:pt x="362" y="913"/>
                    <a:pt x="362" y="913"/>
                  </a:cubicBezTo>
                  <a:cubicBezTo>
                    <a:pt x="362" y="913"/>
                    <a:pt x="362" y="913"/>
                    <a:pt x="362" y="913"/>
                  </a:cubicBezTo>
                  <a:close/>
                  <a:moveTo>
                    <a:pt x="251" y="905"/>
                  </a:moveTo>
                  <a:cubicBezTo>
                    <a:pt x="251" y="904"/>
                    <a:pt x="251" y="903"/>
                    <a:pt x="252" y="903"/>
                  </a:cubicBezTo>
                  <a:cubicBezTo>
                    <a:pt x="252" y="903"/>
                    <a:pt x="252" y="903"/>
                    <a:pt x="252" y="903"/>
                  </a:cubicBezTo>
                  <a:cubicBezTo>
                    <a:pt x="253" y="902"/>
                    <a:pt x="254" y="903"/>
                    <a:pt x="255" y="904"/>
                  </a:cubicBezTo>
                  <a:cubicBezTo>
                    <a:pt x="255" y="904"/>
                    <a:pt x="255" y="904"/>
                    <a:pt x="255" y="904"/>
                  </a:cubicBezTo>
                  <a:cubicBezTo>
                    <a:pt x="255" y="905"/>
                    <a:pt x="255" y="906"/>
                    <a:pt x="254" y="906"/>
                  </a:cubicBezTo>
                  <a:cubicBezTo>
                    <a:pt x="254" y="906"/>
                    <a:pt x="254" y="906"/>
                    <a:pt x="254" y="906"/>
                  </a:cubicBezTo>
                  <a:cubicBezTo>
                    <a:pt x="254" y="907"/>
                    <a:pt x="253" y="907"/>
                    <a:pt x="253" y="907"/>
                  </a:cubicBezTo>
                  <a:cubicBezTo>
                    <a:pt x="253" y="907"/>
                    <a:pt x="253" y="907"/>
                    <a:pt x="253" y="907"/>
                  </a:cubicBezTo>
                  <a:cubicBezTo>
                    <a:pt x="252" y="907"/>
                    <a:pt x="252" y="906"/>
                    <a:pt x="251" y="905"/>
                  </a:cubicBezTo>
                  <a:close/>
                  <a:moveTo>
                    <a:pt x="366" y="902"/>
                  </a:moveTo>
                  <a:cubicBezTo>
                    <a:pt x="365" y="902"/>
                    <a:pt x="365" y="901"/>
                    <a:pt x="365" y="900"/>
                  </a:cubicBezTo>
                  <a:cubicBezTo>
                    <a:pt x="365" y="900"/>
                    <a:pt x="365" y="900"/>
                    <a:pt x="365" y="900"/>
                  </a:cubicBezTo>
                  <a:cubicBezTo>
                    <a:pt x="365" y="899"/>
                    <a:pt x="367" y="898"/>
                    <a:pt x="368" y="898"/>
                  </a:cubicBezTo>
                  <a:cubicBezTo>
                    <a:pt x="368" y="898"/>
                    <a:pt x="368" y="898"/>
                    <a:pt x="368" y="898"/>
                  </a:cubicBezTo>
                  <a:cubicBezTo>
                    <a:pt x="369" y="899"/>
                    <a:pt x="369" y="900"/>
                    <a:pt x="369" y="901"/>
                  </a:cubicBezTo>
                  <a:cubicBezTo>
                    <a:pt x="369" y="901"/>
                    <a:pt x="369" y="901"/>
                    <a:pt x="369" y="901"/>
                  </a:cubicBezTo>
                  <a:cubicBezTo>
                    <a:pt x="368" y="902"/>
                    <a:pt x="368" y="902"/>
                    <a:pt x="367" y="902"/>
                  </a:cubicBezTo>
                  <a:cubicBezTo>
                    <a:pt x="367" y="902"/>
                    <a:pt x="367" y="902"/>
                    <a:pt x="367" y="902"/>
                  </a:cubicBezTo>
                  <a:cubicBezTo>
                    <a:pt x="367" y="902"/>
                    <a:pt x="366" y="902"/>
                    <a:pt x="366" y="902"/>
                  </a:cubicBezTo>
                  <a:close/>
                  <a:moveTo>
                    <a:pt x="247" y="894"/>
                  </a:moveTo>
                  <a:cubicBezTo>
                    <a:pt x="246" y="893"/>
                    <a:pt x="247" y="892"/>
                    <a:pt x="248" y="892"/>
                  </a:cubicBezTo>
                  <a:cubicBezTo>
                    <a:pt x="248" y="892"/>
                    <a:pt x="248" y="892"/>
                    <a:pt x="248" y="892"/>
                  </a:cubicBezTo>
                  <a:cubicBezTo>
                    <a:pt x="249" y="891"/>
                    <a:pt x="250" y="892"/>
                    <a:pt x="250" y="893"/>
                  </a:cubicBezTo>
                  <a:cubicBezTo>
                    <a:pt x="250" y="893"/>
                    <a:pt x="250" y="893"/>
                    <a:pt x="250" y="893"/>
                  </a:cubicBezTo>
                  <a:cubicBezTo>
                    <a:pt x="251" y="894"/>
                    <a:pt x="250" y="895"/>
                    <a:pt x="249" y="895"/>
                  </a:cubicBezTo>
                  <a:cubicBezTo>
                    <a:pt x="249" y="895"/>
                    <a:pt x="249" y="895"/>
                    <a:pt x="249" y="895"/>
                  </a:cubicBezTo>
                  <a:cubicBezTo>
                    <a:pt x="249" y="895"/>
                    <a:pt x="249" y="896"/>
                    <a:pt x="248" y="896"/>
                  </a:cubicBezTo>
                  <a:cubicBezTo>
                    <a:pt x="248" y="896"/>
                    <a:pt x="248" y="896"/>
                    <a:pt x="248" y="896"/>
                  </a:cubicBezTo>
                  <a:cubicBezTo>
                    <a:pt x="248" y="896"/>
                    <a:pt x="247" y="895"/>
                    <a:pt x="247" y="894"/>
                  </a:cubicBezTo>
                  <a:close/>
                  <a:moveTo>
                    <a:pt x="371" y="891"/>
                  </a:moveTo>
                  <a:cubicBezTo>
                    <a:pt x="370" y="891"/>
                    <a:pt x="369" y="889"/>
                    <a:pt x="370" y="888"/>
                  </a:cubicBezTo>
                  <a:cubicBezTo>
                    <a:pt x="370" y="888"/>
                    <a:pt x="370" y="888"/>
                    <a:pt x="370" y="888"/>
                  </a:cubicBezTo>
                  <a:cubicBezTo>
                    <a:pt x="370" y="887"/>
                    <a:pt x="371" y="887"/>
                    <a:pt x="372" y="887"/>
                  </a:cubicBezTo>
                  <a:cubicBezTo>
                    <a:pt x="372" y="887"/>
                    <a:pt x="372" y="887"/>
                    <a:pt x="372" y="887"/>
                  </a:cubicBezTo>
                  <a:cubicBezTo>
                    <a:pt x="373" y="888"/>
                    <a:pt x="374" y="889"/>
                    <a:pt x="373" y="890"/>
                  </a:cubicBezTo>
                  <a:cubicBezTo>
                    <a:pt x="373" y="890"/>
                    <a:pt x="373" y="890"/>
                    <a:pt x="373" y="890"/>
                  </a:cubicBezTo>
                  <a:cubicBezTo>
                    <a:pt x="373" y="891"/>
                    <a:pt x="372" y="891"/>
                    <a:pt x="371" y="891"/>
                  </a:cubicBezTo>
                  <a:cubicBezTo>
                    <a:pt x="371" y="891"/>
                    <a:pt x="371" y="891"/>
                    <a:pt x="371" y="891"/>
                  </a:cubicBezTo>
                  <a:cubicBezTo>
                    <a:pt x="371" y="891"/>
                    <a:pt x="371" y="891"/>
                    <a:pt x="371" y="891"/>
                  </a:cubicBezTo>
                  <a:close/>
                  <a:moveTo>
                    <a:pt x="242" y="883"/>
                  </a:moveTo>
                  <a:cubicBezTo>
                    <a:pt x="242" y="882"/>
                    <a:pt x="242" y="881"/>
                    <a:pt x="243" y="881"/>
                  </a:cubicBezTo>
                  <a:cubicBezTo>
                    <a:pt x="243" y="881"/>
                    <a:pt x="243" y="881"/>
                    <a:pt x="243" y="881"/>
                  </a:cubicBezTo>
                  <a:cubicBezTo>
                    <a:pt x="244" y="880"/>
                    <a:pt x="245" y="881"/>
                    <a:pt x="246" y="882"/>
                  </a:cubicBezTo>
                  <a:cubicBezTo>
                    <a:pt x="246" y="882"/>
                    <a:pt x="246" y="882"/>
                    <a:pt x="246" y="882"/>
                  </a:cubicBezTo>
                  <a:cubicBezTo>
                    <a:pt x="246" y="883"/>
                    <a:pt x="246" y="884"/>
                    <a:pt x="245" y="884"/>
                  </a:cubicBezTo>
                  <a:cubicBezTo>
                    <a:pt x="245" y="884"/>
                    <a:pt x="245" y="884"/>
                    <a:pt x="245" y="884"/>
                  </a:cubicBezTo>
                  <a:cubicBezTo>
                    <a:pt x="244" y="884"/>
                    <a:pt x="244" y="884"/>
                    <a:pt x="244" y="884"/>
                  </a:cubicBezTo>
                  <a:cubicBezTo>
                    <a:pt x="244" y="884"/>
                    <a:pt x="244" y="884"/>
                    <a:pt x="244" y="884"/>
                  </a:cubicBezTo>
                  <a:cubicBezTo>
                    <a:pt x="243" y="884"/>
                    <a:pt x="242" y="884"/>
                    <a:pt x="242" y="883"/>
                  </a:cubicBezTo>
                  <a:close/>
                  <a:moveTo>
                    <a:pt x="375" y="880"/>
                  </a:moveTo>
                  <a:cubicBezTo>
                    <a:pt x="374" y="880"/>
                    <a:pt x="374" y="878"/>
                    <a:pt x="374" y="877"/>
                  </a:cubicBezTo>
                  <a:cubicBezTo>
                    <a:pt x="374" y="877"/>
                    <a:pt x="374" y="877"/>
                    <a:pt x="374" y="877"/>
                  </a:cubicBezTo>
                  <a:cubicBezTo>
                    <a:pt x="375" y="876"/>
                    <a:pt x="376" y="876"/>
                    <a:pt x="377" y="876"/>
                  </a:cubicBezTo>
                  <a:cubicBezTo>
                    <a:pt x="377" y="876"/>
                    <a:pt x="377" y="876"/>
                    <a:pt x="377" y="876"/>
                  </a:cubicBezTo>
                  <a:cubicBezTo>
                    <a:pt x="378" y="877"/>
                    <a:pt x="378" y="878"/>
                    <a:pt x="378" y="879"/>
                  </a:cubicBezTo>
                  <a:cubicBezTo>
                    <a:pt x="378" y="879"/>
                    <a:pt x="378" y="879"/>
                    <a:pt x="378" y="879"/>
                  </a:cubicBezTo>
                  <a:cubicBezTo>
                    <a:pt x="378" y="880"/>
                    <a:pt x="377" y="880"/>
                    <a:pt x="376" y="880"/>
                  </a:cubicBezTo>
                  <a:cubicBezTo>
                    <a:pt x="376" y="880"/>
                    <a:pt x="376" y="880"/>
                    <a:pt x="376" y="880"/>
                  </a:cubicBezTo>
                  <a:cubicBezTo>
                    <a:pt x="376" y="880"/>
                    <a:pt x="375" y="880"/>
                    <a:pt x="375" y="880"/>
                  </a:cubicBezTo>
                  <a:close/>
                  <a:moveTo>
                    <a:pt x="238" y="872"/>
                  </a:moveTo>
                  <a:cubicBezTo>
                    <a:pt x="237" y="871"/>
                    <a:pt x="238" y="870"/>
                    <a:pt x="239" y="870"/>
                  </a:cubicBezTo>
                  <a:cubicBezTo>
                    <a:pt x="239" y="870"/>
                    <a:pt x="239" y="870"/>
                    <a:pt x="239" y="870"/>
                  </a:cubicBezTo>
                  <a:cubicBezTo>
                    <a:pt x="240" y="869"/>
                    <a:pt x="241" y="870"/>
                    <a:pt x="241" y="871"/>
                  </a:cubicBezTo>
                  <a:cubicBezTo>
                    <a:pt x="241" y="871"/>
                    <a:pt x="241" y="871"/>
                    <a:pt x="241" y="871"/>
                  </a:cubicBezTo>
                  <a:cubicBezTo>
                    <a:pt x="242" y="872"/>
                    <a:pt x="241" y="873"/>
                    <a:pt x="240" y="873"/>
                  </a:cubicBezTo>
                  <a:cubicBezTo>
                    <a:pt x="240" y="873"/>
                    <a:pt x="240" y="873"/>
                    <a:pt x="240" y="873"/>
                  </a:cubicBezTo>
                  <a:cubicBezTo>
                    <a:pt x="240" y="873"/>
                    <a:pt x="240" y="873"/>
                    <a:pt x="239" y="873"/>
                  </a:cubicBezTo>
                  <a:cubicBezTo>
                    <a:pt x="239" y="873"/>
                    <a:pt x="239" y="873"/>
                    <a:pt x="239" y="873"/>
                  </a:cubicBezTo>
                  <a:cubicBezTo>
                    <a:pt x="239" y="873"/>
                    <a:pt x="238" y="873"/>
                    <a:pt x="238" y="872"/>
                  </a:cubicBezTo>
                  <a:close/>
                  <a:moveTo>
                    <a:pt x="380" y="869"/>
                  </a:moveTo>
                  <a:cubicBezTo>
                    <a:pt x="379" y="868"/>
                    <a:pt x="378" y="867"/>
                    <a:pt x="379" y="866"/>
                  </a:cubicBezTo>
                  <a:cubicBezTo>
                    <a:pt x="379" y="866"/>
                    <a:pt x="379" y="866"/>
                    <a:pt x="379" y="866"/>
                  </a:cubicBezTo>
                  <a:cubicBezTo>
                    <a:pt x="379" y="865"/>
                    <a:pt x="380" y="865"/>
                    <a:pt x="381" y="865"/>
                  </a:cubicBezTo>
                  <a:cubicBezTo>
                    <a:pt x="381" y="865"/>
                    <a:pt x="381" y="865"/>
                    <a:pt x="381" y="865"/>
                  </a:cubicBezTo>
                  <a:cubicBezTo>
                    <a:pt x="382" y="866"/>
                    <a:pt x="383" y="867"/>
                    <a:pt x="382" y="868"/>
                  </a:cubicBezTo>
                  <a:cubicBezTo>
                    <a:pt x="382" y="868"/>
                    <a:pt x="382" y="868"/>
                    <a:pt x="382" y="868"/>
                  </a:cubicBezTo>
                  <a:cubicBezTo>
                    <a:pt x="382" y="869"/>
                    <a:pt x="381" y="869"/>
                    <a:pt x="381" y="869"/>
                  </a:cubicBezTo>
                  <a:cubicBezTo>
                    <a:pt x="381" y="869"/>
                    <a:pt x="381" y="869"/>
                    <a:pt x="381" y="869"/>
                  </a:cubicBezTo>
                  <a:cubicBezTo>
                    <a:pt x="380" y="869"/>
                    <a:pt x="380" y="869"/>
                    <a:pt x="380" y="869"/>
                  </a:cubicBezTo>
                  <a:close/>
                  <a:moveTo>
                    <a:pt x="233" y="861"/>
                  </a:moveTo>
                  <a:cubicBezTo>
                    <a:pt x="233" y="860"/>
                    <a:pt x="233" y="859"/>
                    <a:pt x="234" y="858"/>
                  </a:cubicBezTo>
                  <a:cubicBezTo>
                    <a:pt x="234" y="858"/>
                    <a:pt x="234" y="858"/>
                    <a:pt x="234" y="858"/>
                  </a:cubicBezTo>
                  <a:cubicBezTo>
                    <a:pt x="235" y="858"/>
                    <a:pt x="236" y="858"/>
                    <a:pt x="237" y="859"/>
                  </a:cubicBezTo>
                  <a:cubicBezTo>
                    <a:pt x="237" y="859"/>
                    <a:pt x="237" y="859"/>
                    <a:pt x="237" y="859"/>
                  </a:cubicBezTo>
                  <a:cubicBezTo>
                    <a:pt x="237" y="861"/>
                    <a:pt x="237" y="862"/>
                    <a:pt x="236" y="862"/>
                  </a:cubicBezTo>
                  <a:cubicBezTo>
                    <a:pt x="236" y="862"/>
                    <a:pt x="236" y="862"/>
                    <a:pt x="236" y="862"/>
                  </a:cubicBezTo>
                  <a:cubicBezTo>
                    <a:pt x="235" y="862"/>
                    <a:pt x="235" y="862"/>
                    <a:pt x="235" y="862"/>
                  </a:cubicBezTo>
                  <a:cubicBezTo>
                    <a:pt x="235" y="862"/>
                    <a:pt x="235" y="862"/>
                    <a:pt x="235" y="862"/>
                  </a:cubicBezTo>
                  <a:cubicBezTo>
                    <a:pt x="234" y="862"/>
                    <a:pt x="233" y="862"/>
                    <a:pt x="233" y="861"/>
                  </a:cubicBezTo>
                  <a:close/>
                  <a:moveTo>
                    <a:pt x="384" y="858"/>
                  </a:moveTo>
                  <a:cubicBezTo>
                    <a:pt x="383" y="857"/>
                    <a:pt x="383" y="856"/>
                    <a:pt x="383" y="855"/>
                  </a:cubicBezTo>
                  <a:cubicBezTo>
                    <a:pt x="383" y="855"/>
                    <a:pt x="383" y="855"/>
                    <a:pt x="383" y="855"/>
                  </a:cubicBezTo>
                  <a:cubicBezTo>
                    <a:pt x="384" y="854"/>
                    <a:pt x="385" y="854"/>
                    <a:pt x="386" y="854"/>
                  </a:cubicBezTo>
                  <a:cubicBezTo>
                    <a:pt x="386" y="854"/>
                    <a:pt x="386" y="854"/>
                    <a:pt x="386" y="854"/>
                  </a:cubicBezTo>
                  <a:cubicBezTo>
                    <a:pt x="387" y="854"/>
                    <a:pt x="387" y="856"/>
                    <a:pt x="387" y="857"/>
                  </a:cubicBezTo>
                  <a:cubicBezTo>
                    <a:pt x="387" y="857"/>
                    <a:pt x="387" y="857"/>
                    <a:pt x="387" y="857"/>
                  </a:cubicBezTo>
                  <a:cubicBezTo>
                    <a:pt x="387" y="857"/>
                    <a:pt x="386" y="858"/>
                    <a:pt x="385" y="858"/>
                  </a:cubicBezTo>
                  <a:cubicBezTo>
                    <a:pt x="385" y="858"/>
                    <a:pt x="385" y="858"/>
                    <a:pt x="385" y="858"/>
                  </a:cubicBezTo>
                  <a:cubicBezTo>
                    <a:pt x="385" y="858"/>
                    <a:pt x="385" y="858"/>
                    <a:pt x="384" y="858"/>
                  </a:cubicBezTo>
                  <a:close/>
                  <a:moveTo>
                    <a:pt x="228" y="850"/>
                  </a:moveTo>
                  <a:cubicBezTo>
                    <a:pt x="228" y="849"/>
                    <a:pt x="228" y="848"/>
                    <a:pt x="229" y="847"/>
                  </a:cubicBezTo>
                  <a:cubicBezTo>
                    <a:pt x="229" y="847"/>
                    <a:pt x="229" y="847"/>
                    <a:pt x="229" y="847"/>
                  </a:cubicBezTo>
                  <a:cubicBezTo>
                    <a:pt x="230" y="847"/>
                    <a:pt x="232" y="847"/>
                    <a:pt x="232" y="848"/>
                  </a:cubicBezTo>
                  <a:cubicBezTo>
                    <a:pt x="232" y="848"/>
                    <a:pt x="232" y="848"/>
                    <a:pt x="232" y="848"/>
                  </a:cubicBezTo>
                  <a:cubicBezTo>
                    <a:pt x="232" y="849"/>
                    <a:pt x="232" y="851"/>
                    <a:pt x="231" y="851"/>
                  </a:cubicBezTo>
                  <a:cubicBezTo>
                    <a:pt x="231" y="851"/>
                    <a:pt x="231" y="851"/>
                    <a:pt x="231" y="851"/>
                  </a:cubicBezTo>
                  <a:cubicBezTo>
                    <a:pt x="231" y="851"/>
                    <a:pt x="230" y="851"/>
                    <a:pt x="230" y="851"/>
                  </a:cubicBezTo>
                  <a:cubicBezTo>
                    <a:pt x="230" y="851"/>
                    <a:pt x="230" y="851"/>
                    <a:pt x="230" y="851"/>
                  </a:cubicBezTo>
                  <a:cubicBezTo>
                    <a:pt x="229" y="851"/>
                    <a:pt x="229" y="851"/>
                    <a:pt x="228" y="850"/>
                  </a:cubicBezTo>
                  <a:close/>
                  <a:moveTo>
                    <a:pt x="389" y="847"/>
                  </a:moveTo>
                  <a:cubicBezTo>
                    <a:pt x="388" y="846"/>
                    <a:pt x="387" y="845"/>
                    <a:pt x="388" y="844"/>
                  </a:cubicBezTo>
                  <a:cubicBezTo>
                    <a:pt x="388" y="844"/>
                    <a:pt x="388" y="844"/>
                    <a:pt x="388" y="844"/>
                  </a:cubicBezTo>
                  <a:cubicBezTo>
                    <a:pt x="388" y="843"/>
                    <a:pt x="389" y="843"/>
                    <a:pt x="390" y="843"/>
                  </a:cubicBezTo>
                  <a:cubicBezTo>
                    <a:pt x="390" y="843"/>
                    <a:pt x="390" y="843"/>
                    <a:pt x="390" y="843"/>
                  </a:cubicBezTo>
                  <a:cubicBezTo>
                    <a:pt x="391" y="843"/>
                    <a:pt x="392" y="845"/>
                    <a:pt x="392" y="846"/>
                  </a:cubicBezTo>
                  <a:cubicBezTo>
                    <a:pt x="392" y="846"/>
                    <a:pt x="392" y="846"/>
                    <a:pt x="392" y="846"/>
                  </a:cubicBezTo>
                  <a:cubicBezTo>
                    <a:pt x="391" y="846"/>
                    <a:pt x="390" y="847"/>
                    <a:pt x="390" y="847"/>
                  </a:cubicBezTo>
                  <a:cubicBezTo>
                    <a:pt x="390" y="847"/>
                    <a:pt x="390" y="847"/>
                    <a:pt x="390" y="847"/>
                  </a:cubicBezTo>
                  <a:cubicBezTo>
                    <a:pt x="389" y="847"/>
                    <a:pt x="389" y="847"/>
                    <a:pt x="389" y="847"/>
                  </a:cubicBezTo>
                  <a:close/>
                  <a:moveTo>
                    <a:pt x="224" y="839"/>
                  </a:moveTo>
                  <a:cubicBezTo>
                    <a:pt x="223" y="838"/>
                    <a:pt x="224" y="837"/>
                    <a:pt x="225" y="836"/>
                  </a:cubicBezTo>
                  <a:cubicBezTo>
                    <a:pt x="225" y="836"/>
                    <a:pt x="225" y="836"/>
                    <a:pt x="225" y="836"/>
                  </a:cubicBezTo>
                  <a:cubicBezTo>
                    <a:pt x="226" y="836"/>
                    <a:pt x="227" y="836"/>
                    <a:pt x="228" y="837"/>
                  </a:cubicBezTo>
                  <a:cubicBezTo>
                    <a:pt x="228" y="837"/>
                    <a:pt x="228" y="837"/>
                    <a:pt x="228" y="837"/>
                  </a:cubicBezTo>
                  <a:cubicBezTo>
                    <a:pt x="228" y="838"/>
                    <a:pt x="227" y="839"/>
                    <a:pt x="226" y="840"/>
                  </a:cubicBezTo>
                  <a:cubicBezTo>
                    <a:pt x="226" y="840"/>
                    <a:pt x="226" y="840"/>
                    <a:pt x="226" y="840"/>
                  </a:cubicBezTo>
                  <a:cubicBezTo>
                    <a:pt x="226" y="840"/>
                    <a:pt x="226" y="840"/>
                    <a:pt x="226" y="840"/>
                  </a:cubicBezTo>
                  <a:cubicBezTo>
                    <a:pt x="226" y="840"/>
                    <a:pt x="226" y="840"/>
                    <a:pt x="226" y="840"/>
                  </a:cubicBezTo>
                  <a:cubicBezTo>
                    <a:pt x="225" y="840"/>
                    <a:pt x="224" y="840"/>
                    <a:pt x="224" y="839"/>
                  </a:cubicBezTo>
                  <a:close/>
                  <a:moveTo>
                    <a:pt x="394" y="836"/>
                  </a:moveTo>
                  <a:cubicBezTo>
                    <a:pt x="392" y="835"/>
                    <a:pt x="392" y="834"/>
                    <a:pt x="392" y="833"/>
                  </a:cubicBezTo>
                  <a:cubicBezTo>
                    <a:pt x="392" y="833"/>
                    <a:pt x="392" y="833"/>
                    <a:pt x="392" y="833"/>
                  </a:cubicBezTo>
                  <a:cubicBezTo>
                    <a:pt x="393" y="832"/>
                    <a:pt x="394" y="831"/>
                    <a:pt x="395" y="832"/>
                  </a:cubicBezTo>
                  <a:cubicBezTo>
                    <a:pt x="395" y="832"/>
                    <a:pt x="395" y="832"/>
                    <a:pt x="395" y="832"/>
                  </a:cubicBezTo>
                  <a:cubicBezTo>
                    <a:pt x="396" y="832"/>
                    <a:pt x="397" y="833"/>
                    <a:pt x="396" y="834"/>
                  </a:cubicBezTo>
                  <a:cubicBezTo>
                    <a:pt x="396" y="834"/>
                    <a:pt x="396" y="834"/>
                    <a:pt x="396" y="834"/>
                  </a:cubicBezTo>
                  <a:cubicBezTo>
                    <a:pt x="396" y="835"/>
                    <a:pt x="395" y="836"/>
                    <a:pt x="394" y="836"/>
                  </a:cubicBezTo>
                  <a:cubicBezTo>
                    <a:pt x="394" y="836"/>
                    <a:pt x="394" y="836"/>
                    <a:pt x="394" y="836"/>
                  </a:cubicBezTo>
                  <a:cubicBezTo>
                    <a:pt x="394" y="836"/>
                    <a:pt x="394" y="836"/>
                    <a:pt x="394" y="836"/>
                  </a:cubicBezTo>
                  <a:close/>
                  <a:moveTo>
                    <a:pt x="219" y="828"/>
                  </a:moveTo>
                  <a:cubicBezTo>
                    <a:pt x="219" y="827"/>
                    <a:pt x="219" y="826"/>
                    <a:pt x="220" y="825"/>
                  </a:cubicBezTo>
                  <a:cubicBezTo>
                    <a:pt x="220" y="825"/>
                    <a:pt x="220" y="825"/>
                    <a:pt x="220" y="825"/>
                  </a:cubicBezTo>
                  <a:cubicBezTo>
                    <a:pt x="221" y="825"/>
                    <a:pt x="223" y="825"/>
                    <a:pt x="223" y="826"/>
                  </a:cubicBezTo>
                  <a:cubicBezTo>
                    <a:pt x="223" y="826"/>
                    <a:pt x="223" y="826"/>
                    <a:pt x="223" y="826"/>
                  </a:cubicBezTo>
                  <a:cubicBezTo>
                    <a:pt x="223" y="827"/>
                    <a:pt x="223" y="828"/>
                    <a:pt x="222" y="829"/>
                  </a:cubicBezTo>
                  <a:cubicBezTo>
                    <a:pt x="222" y="829"/>
                    <a:pt x="222" y="829"/>
                    <a:pt x="222" y="829"/>
                  </a:cubicBezTo>
                  <a:cubicBezTo>
                    <a:pt x="222" y="829"/>
                    <a:pt x="221" y="829"/>
                    <a:pt x="221" y="829"/>
                  </a:cubicBezTo>
                  <a:cubicBezTo>
                    <a:pt x="221" y="829"/>
                    <a:pt x="221" y="829"/>
                    <a:pt x="221" y="829"/>
                  </a:cubicBezTo>
                  <a:cubicBezTo>
                    <a:pt x="220" y="829"/>
                    <a:pt x="220" y="828"/>
                    <a:pt x="219" y="828"/>
                  </a:cubicBezTo>
                  <a:close/>
                  <a:moveTo>
                    <a:pt x="398" y="824"/>
                  </a:moveTo>
                  <a:cubicBezTo>
                    <a:pt x="397" y="824"/>
                    <a:pt x="397" y="823"/>
                    <a:pt x="397" y="822"/>
                  </a:cubicBezTo>
                  <a:cubicBezTo>
                    <a:pt x="397" y="822"/>
                    <a:pt x="397" y="822"/>
                    <a:pt x="397" y="822"/>
                  </a:cubicBezTo>
                  <a:cubicBezTo>
                    <a:pt x="397" y="821"/>
                    <a:pt x="399" y="820"/>
                    <a:pt x="400" y="821"/>
                  </a:cubicBezTo>
                  <a:cubicBezTo>
                    <a:pt x="400" y="821"/>
                    <a:pt x="400" y="821"/>
                    <a:pt x="400" y="821"/>
                  </a:cubicBezTo>
                  <a:cubicBezTo>
                    <a:pt x="401" y="821"/>
                    <a:pt x="401" y="822"/>
                    <a:pt x="401" y="823"/>
                  </a:cubicBezTo>
                  <a:cubicBezTo>
                    <a:pt x="401" y="823"/>
                    <a:pt x="401" y="823"/>
                    <a:pt x="401" y="823"/>
                  </a:cubicBezTo>
                  <a:cubicBezTo>
                    <a:pt x="400" y="824"/>
                    <a:pt x="400" y="825"/>
                    <a:pt x="399" y="825"/>
                  </a:cubicBezTo>
                  <a:cubicBezTo>
                    <a:pt x="399" y="825"/>
                    <a:pt x="399" y="825"/>
                    <a:pt x="399" y="825"/>
                  </a:cubicBezTo>
                  <a:cubicBezTo>
                    <a:pt x="399" y="825"/>
                    <a:pt x="398" y="825"/>
                    <a:pt x="398" y="824"/>
                  </a:cubicBezTo>
                  <a:close/>
                  <a:moveTo>
                    <a:pt x="215" y="817"/>
                  </a:moveTo>
                  <a:cubicBezTo>
                    <a:pt x="214" y="816"/>
                    <a:pt x="215" y="814"/>
                    <a:pt x="216" y="814"/>
                  </a:cubicBezTo>
                  <a:cubicBezTo>
                    <a:pt x="216" y="814"/>
                    <a:pt x="216" y="814"/>
                    <a:pt x="216" y="814"/>
                  </a:cubicBezTo>
                  <a:cubicBezTo>
                    <a:pt x="217" y="814"/>
                    <a:pt x="218" y="814"/>
                    <a:pt x="218" y="815"/>
                  </a:cubicBezTo>
                  <a:cubicBezTo>
                    <a:pt x="218" y="815"/>
                    <a:pt x="218" y="815"/>
                    <a:pt x="218" y="815"/>
                  </a:cubicBezTo>
                  <a:cubicBezTo>
                    <a:pt x="219" y="816"/>
                    <a:pt x="218" y="817"/>
                    <a:pt x="217" y="818"/>
                  </a:cubicBezTo>
                  <a:cubicBezTo>
                    <a:pt x="217" y="818"/>
                    <a:pt x="217" y="818"/>
                    <a:pt x="217" y="818"/>
                  </a:cubicBezTo>
                  <a:cubicBezTo>
                    <a:pt x="217" y="818"/>
                    <a:pt x="217" y="818"/>
                    <a:pt x="217" y="818"/>
                  </a:cubicBezTo>
                  <a:cubicBezTo>
                    <a:pt x="217" y="818"/>
                    <a:pt x="217" y="818"/>
                    <a:pt x="217" y="818"/>
                  </a:cubicBezTo>
                  <a:cubicBezTo>
                    <a:pt x="216" y="818"/>
                    <a:pt x="215" y="817"/>
                    <a:pt x="215" y="817"/>
                  </a:cubicBezTo>
                  <a:close/>
                  <a:moveTo>
                    <a:pt x="403" y="813"/>
                  </a:moveTo>
                  <a:cubicBezTo>
                    <a:pt x="402" y="813"/>
                    <a:pt x="401" y="812"/>
                    <a:pt x="402" y="811"/>
                  </a:cubicBezTo>
                  <a:cubicBezTo>
                    <a:pt x="402" y="811"/>
                    <a:pt x="402" y="811"/>
                    <a:pt x="402" y="811"/>
                  </a:cubicBezTo>
                  <a:cubicBezTo>
                    <a:pt x="402" y="810"/>
                    <a:pt x="403" y="809"/>
                    <a:pt x="404" y="810"/>
                  </a:cubicBezTo>
                  <a:cubicBezTo>
                    <a:pt x="404" y="810"/>
                    <a:pt x="404" y="810"/>
                    <a:pt x="404" y="810"/>
                  </a:cubicBezTo>
                  <a:cubicBezTo>
                    <a:pt x="405" y="810"/>
                    <a:pt x="406" y="811"/>
                    <a:pt x="405" y="812"/>
                  </a:cubicBezTo>
                  <a:cubicBezTo>
                    <a:pt x="405" y="812"/>
                    <a:pt x="405" y="812"/>
                    <a:pt x="405" y="812"/>
                  </a:cubicBezTo>
                  <a:cubicBezTo>
                    <a:pt x="405" y="813"/>
                    <a:pt x="404" y="814"/>
                    <a:pt x="403" y="814"/>
                  </a:cubicBezTo>
                  <a:cubicBezTo>
                    <a:pt x="403" y="814"/>
                    <a:pt x="403" y="814"/>
                    <a:pt x="403" y="814"/>
                  </a:cubicBezTo>
                  <a:cubicBezTo>
                    <a:pt x="403" y="814"/>
                    <a:pt x="403" y="813"/>
                    <a:pt x="403" y="813"/>
                  </a:cubicBezTo>
                  <a:close/>
                  <a:moveTo>
                    <a:pt x="210" y="806"/>
                  </a:moveTo>
                  <a:cubicBezTo>
                    <a:pt x="210" y="805"/>
                    <a:pt x="210" y="803"/>
                    <a:pt x="211" y="803"/>
                  </a:cubicBezTo>
                  <a:cubicBezTo>
                    <a:pt x="211" y="803"/>
                    <a:pt x="211" y="803"/>
                    <a:pt x="211" y="803"/>
                  </a:cubicBezTo>
                  <a:cubicBezTo>
                    <a:pt x="212" y="802"/>
                    <a:pt x="213" y="803"/>
                    <a:pt x="214" y="804"/>
                  </a:cubicBezTo>
                  <a:cubicBezTo>
                    <a:pt x="214" y="804"/>
                    <a:pt x="214" y="804"/>
                    <a:pt x="214" y="804"/>
                  </a:cubicBezTo>
                  <a:cubicBezTo>
                    <a:pt x="214" y="805"/>
                    <a:pt x="214" y="806"/>
                    <a:pt x="213" y="807"/>
                  </a:cubicBezTo>
                  <a:cubicBezTo>
                    <a:pt x="213" y="807"/>
                    <a:pt x="213" y="807"/>
                    <a:pt x="213" y="807"/>
                  </a:cubicBezTo>
                  <a:cubicBezTo>
                    <a:pt x="212" y="807"/>
                    <a:pt x="212" y="807"/>
                    <a:pt x="212" y="807"/>
                  </a:cubicBezTo>
                  <a:cubicBezTo>
                    <a:pt x="212" y="807"/>
                    <a:pt x="212" y="807"/>
                    <a:pt x="212" y="807"/>
                  </a:cubicBezTo>
                  <a:cubicBezTo>
                    <a:pt x="211" y="807"/>
                    <a:pt x="210" y="806"/>
                    <a:pt x="210" y="806"/>
                  </a:cubicBezTo>
                  <a:close/>
                  <a:moveTo>
                    <a:pt x="407" y="802"/>
                  </a:moveTo>
                  <a:cubicBezTo>
                    <a:pt x="406" y="802"/>
                    <a:pt x="406" y="801"/>
                    <a:pt x="406" y="800"/>
                  </a:cubicBezTo>
                  <a:cubicBezTo>
                    <a:pt x="406" y="800"/>
                    <a:pt x="406" y="800"/>
                    <a:pt x="406" y="800"/>
                  </a:cubicBezTo>
                  <a:cubicBezTo>
                    <a:pt x="407" y="799"/>
                    <a:pt x="408" y="798"/>
                    <a:pt x="409" y="799"/>
                  </a:cubicBezTo>
                  <a:cubicBezTo>
                    <a:pt x="409" y="799"/>
                    <a:pt x="409" y="799"/>
                    <a:pt x="409" y="799"/>
                  </a:cubicBezTo>
                  <a:cubicBezTo>
                    <a:pt x="410" y="799"/>
                    <a:pt x="410" y="800"/>
                    <a:pt x="410" y="801"/>
                  </a:cubicBezTo>
                  <a:cubicBezTo>
                    <a:pt x="410" y="801"/>
                    <a:pt x="410" y="801"/>
                    <a:pt x="410" y="801"/>
                  </a:cubicBezTo>
                  <a:cubicBezTo>
                    <a:pt x="410" y="802"/>
                    <a:pt x="409" y="802"/>
                    <a:pt x="408" y="802"/>
                  </a:cubicBezTo>
                  <a:cubicBezTo>
                    <a:pt x="408" y="802"/>
                    <a:pt x="408" y="802"/>
                    <a:pt x="408" y="802"/>
                  </a:cubicBezTo>
                  <a:cubicBezTo>
                    <a:pt x="408" y="802"/>
                    <a:pt x="407" y="802"/>
                    <a:pt x="407" y="802"/>
                  </a:cubicBezTo>
                  <a:close/>
                  <a:moveTo>
                    <a:pt x="206" y="794"/>
                  </a:moveTo>
                  <a:cubicBezTo>
                    <a:pt x="205" y="793"/>
                    <a:pt x="206" y="792"/>
                    <a:pt x="207" y="792"/>
                  </a:cubicBezTo>
                  <a:cubicBezTo>
                    <a:pt x="207" y="792"/>
                    <a:pt x="207" y="792"/>
                    <a:pt x="207" y="792"/>
                  </a:cubicBezTo>
                  <a:cubicBezTo>
                    <a:pt x="208" y="791"/>
                    <a:pt x="209" y="792"/>
                    <a:pt x="209" y="793"/>
                  </a:cubicBezTo>
                  <a:cubicBezTo>
                    <a:pt x="209" y="793"/>
                    <a:pt x="209" y="793"/>
                    <a:pt x="209" y="793"/>
                  </a:cubicBezTo>
                  <a:cubicBezTo>
                    <a:pt x="210" y="794"/>
                    <a:pt x="209" y="795"/>
                    <a:pt x="208" y="796"/>
                  </a:cubicBezTo>
                  <a:cubicBezTo>
                    <a:pt x="208" y="796"/>
                    <a:pt x="208" y="796"/>
                    <a:pt x="208" y="796"/>
                  </a:cubicBezTo>
                  <a:cubicBezTo>
                    <a:pt x="208" y="796"/>
                    <a:pt x="208" y="796"/>
                    <a:pt x="207" y="796"/>
                  </a:cubicBezTo>
                  <a:cubicBezTo>
                    <a:pt x="207" y="796"/>
                    <a:pt x="207" y="796"/>
                    <a:pt x="207" y="796"/>
                  </a:cubicBezTo>
                  <a:cubicBezTo>
                    <a:pt x="207" y="796"/>
                    <a:pt x="206" y="795"/>
                    <a:pt x="206" y="794"/>
                  </a:cubicBezTo>
                  <a:close/>
                  <a:moveTo>
                    <a:pt x="412" y="791"/>
                  </a:moveTo>
                  <a:cubicBezTo>
                    <a:pt x="411" y="791"/>
                    <a:pt x="410" y="790"/>
                    <a:pt x="411" y="789"/>
                  </a:cubicBezTo>
                  <a:cubicBezTo>
                    <a:pt x="411" y="789"/>
                    <a:pt x="411" y="789"/>
                    <a:pt x="411" y="789"/>
                  </a:cubicBezTo>
                  <a:cubicBezTo>
                    <a:pt x="411" y="788"/>
                    <a:pt x="412" y="787"/>
                    <a:pt x="413" y="787"/>
                  </a:cubicBezTo>
                  <a:cubicBezTo>
                    <a:pt x="413" y="787"/>
                    <a:pt x="413" y="787"/>
                    <a:pt x="413" y="787"/>
                  </a:cubicBezTo>
                  <a:cubicBezTo>
                    <a:pt x="414" y="788"/>
                    <a:pt x="415" y="789"/>
                    <a:pt x="414" y="790"/>
                  </a:cubicBezTo>
                  <a:cubicBezTo>
                    <a:pt x="414" y="790"/>
                    <a:pt x="414" y="790"/>
                    <a:pt x="414" y="790"/>
                  </a:cubicBezTo>
                  <a:cubicBezTo>
                    <a:pt x="414" y="791"/>
                    <a:pt x="413" y="791"/>
                    <a:pt x="413" y="791"/>
                  </a:cubicBezTo>
                  <a:cubicBezTo>
                    <a:pt x="413" y="791"/>
                    <a:pt x="413" y="791"/>
                    <a:pt x="413" y="791"/>
                  </a:cubicBezTo>
                  <a:cubicBezTo>
                    <a:pt x="412" y="791"/>
                    <a:pt x="412" y="791"/>
                    <a:pt x="412" y="791"/>
                  </a:cubicBezTo>
                  <a:close/>
                  <a:moveTo>
                    <a:pt x="201" y="783"/>
                  </a:moveTo>
                  <a:cubicBezTo>
                    <a:pt x="201" y="782"/>
                    <a:pt x="201" y="781"/>
                    <a:pt x="202" y="781"/>
                  </a:cubicBezTo>
                  <a:cubicBezTo>
                    <a:pt x="202" y="781"/>
                    <a:pt x="202" y="781"/>
                    <a:pt x="202" y="781"/>
                  </a:cubicBezTo>
                  <a:cubicBezTo>
                    <a:pt x="203" y="780"/>
                    <a:pt x="204" y="781"/>
                    <a:pt x="205" y="782"/>
                  </a:cubicBezTo>
                  <a:cubicBezTo>
                    <a:pt x="205" y="782"/>
                    <a:pt x="205" y="782"/>
                    <a:pt x="205" y="782"/>
                  </a:cubicBezTo>
                  <a:cubicBezTo>
                    <a:pt x="205" y="783"/>
                    <a:pt x="205" y="784"/>
                    <a:pt x="204" y="784"/>
                  </a:cubicBezTo>
                  <a:cubicBezTo>
                    <a:pt x="204" y="784"/>
                    <a:pt x="204" y="784"/>
                    <a:pt x="204" y="784"/>
                  </a:cubicBezTo>
                  <a:cubicBezTo>
                    <a:pt x="203" y="785"/>
                    <a:pt x="203" y="785"/>
                    <a:pt x="203" y="785"/>
                  </a:cubicBezTo>
                  <a:cubicBezTo>
                    <a:pt x="203" y="785"/>
                    <a:pt x="203" y="785"/>
                    <a:pt x="203" y="785"/>
                  </a:cubicBezTo>
                  <a:cubicBezTo>
                    <a:pt x="202" y="785"/>
                    <a:pt x="201" y="784"/>
                    <a:pt x="201" y="783"/>
                  </a:cubicBezTo>
                  <a:close/>
                  <a:moveTo>
                    <a:pt x="416" y="780"/>
                  </a:moveTo>
                  <a:cubicBezTo>
                    <a:pt x="415" y="780"/>
                    <a:pt x="415" y="778"/>
                    <a:pt x="415" y="777"/>
                  </a:cubicBezTo>
                  <a:cubicBezTo>
                    <a:pt x="415" y="777"/>
                    <a:pt x="415" y="777"/>
                    <a:pt x="415" y="777"/>
                  </a:cubicBezTo>
                  <a:cubicBezTo>
                    <a:pt x="416" y="776"/>
                    <a:pt x="417" y="776"/>
                    <a:pt x="418" y="776"/>
                  </a:cubicBezTo>
                  <a:cubicBezTo>
                    <a:pt x="418" y="776"/>
                    <a:pt x="418" y="776"/>
                    <a:pt x="418" y="776"/>
                  </a:cubicBezTo>
                  <a:cubicBezTo>
                    <a:pt x="419" y="777"/>
                    <a:pt x="419" y="778"/>
                    <a:pt x="419" y="779"/>
                  </a:cubicBezTo>
                  <a:cubicBezTo>
                    <a:pt x="419" y="779"/>
                    <a:pt x="419" y="779"/>
                    <a:pt x="419" y="779"/>
                  </a:cubicBezTo>
                  <a:cubicBezTo>
                    <a:pt x="419" y="780"/>
                    <a:pt x="418" y="780"/>
                    <a:pt x="417" y="780"/>
                  </a:cubicBezTo>
                  <a:cubicBezTo>
                    <a:pt x="417" y="780"/>
                    <a:pt x="417" y="780"/>
                    <a:pt x="417" y="780"/>
                  </a:cubicBezTo>
                  <a:cubicBezTo>
                    <a:pt x="417" y="780"/>
                    <a:pt x="417" y="780"/>
                    <a:pt x="416" y="780"/>
                  </a:cubicBezTo>
                  <a:close/>
                  <a:moveTo>
                    <a:pt x="196" y="772"/>
                  </a:moveTo>
                  <a:cubicBezTo>
                    <a:pt x="196" y="771"/>
                    <a:pt x="196" y="770"/>
                    <a:pt x="197" y="770"/>
                  </a:cubicBezTo>
                  <a:cubicBezTo>
                    <a:pt x="197" y="770"/>
                    <a:pt x="197" y="770"/>
                    <a:pt x="197" y="770"/>
                  </a:cubicBezTo>
                  <a:cubicBezTo>
                    <a:pt x="199" y="769"/>
                    <a:pt x="200" y="770"/>
                    <a:pt x="200" y="771"/>
                  </a:cubicBezTo>
                  <a:cubicBezTo>
                    <a:pt x="200" y="771"/>
                    <a:pt x="200" y="771"/>
                    <a:pt x="200" y="771"/>
                  </a:cubicBezTo>
                  <a:cubicBezTo>
                    <a:pt x="201" y="772"/>
                    <a:pt x="200" y="773"/>
                    <a:pt x="199" y="773"/>
                  </a:cubicBezTo>
                  <a:cubicBezTo>
                    <a:pt x="199" y="773"/>
                    <a:pt x="199" y="773"/>
                    <a:pt x="199" y="773"/>
                  </a:cubicBezTo>
                  <a:cubicBezTo>
                    <a:pt x="199" y="773"/>
                    <a:pt x="199" y="773"/>
                    <a:pt x="198" y="773"/>
                  </a:cubicBezTo>
                  <a:cubicBezTo>
                    <a:pt x="198" y="773"/>
                    <a:pt x="198" y="773"/>
                    <a:pt x="198" y="773"/>
                  </a:cubicBezTo>
                  <a:cubicBezTo>
                    <a:pt x="197" y="773"/>
                    <a:pt x="197" y="773"/>
                    <a:pt x="196" y="772"/>
                  </a:cubicBezTo>
                  <a:close/>
                  <a:moveTo>
                    <a:pt x="421" y="769"/>
                  </a:moveTo>
                  <a:cubicBezTo>
                    <a:pt x="420" y="769"/>
                    <a:pt x="419" y="767"/>
                    <a:pt x="420" y="766"/>
                  </a:cubicBezTo>
                  <a:cubicBezTo>
                    <a:pt x="420" y="766"/>
                    <a:pt x="420" y="766"/>
                    <a:pt x="420" y="766"/>
                  </a:cubicBezTo>
                  <a:cubicBezTo>
                    <a:pt x="420" y="765"/>
                    <a:pt x="421" y="765"/>
                    <a:pt x="422" y="765"/>
                  </a:cubicBezTo>
                  <a:cubicBezTo>
                    <a:pt x="422" y="765"/>
                    <a:pt x="422" y="765"/>
                    <a:pt x="422" y="765"/>
                  </a:cubicBezTo>
                  <a:cubicBezTo>
                    <a:pt x="423" y="766"/>
                    <a:pt x="424" y="767"/>
                    <a:pt x="424" y="768"/>
                  </a:cubicBezTo>
                  <a:cubicBezTo>
                    <a:pt x="424" y="768"/>
                    <a:pt x="424" y="768"/>
                    <a:pt x="424" y="768"/>
                  </a:cubicBezTo>
                  <a:cubicBezTo>
                    <a:pt x="423" y="769"/>
                    <a:pt x="422" y="769"/>
                    <a:pt x="422" y="769"/>
                  </a:cubicBezTo>
                  <a:cubicBezTo>
                    <a:pt x="422" y="769"/>
                    <a:pt x="422" y="769"/>
                    <a:pt x="422" y="769"/>
                  </a:cubicBezTo>
                  <a:cubicBezTo>
                    <a:pt x="421" y="769"/>
                    <a:pt x="421" y="769"/>
                    <a:pt x="421" y="769"/>
                  </a:cubicBezTo>
                  <a:close/>
                  <a:moveTo>
                    <a:pt x="192" y="761"/>
                  </a:moveTo>
                  <a:cubicBezTo>
                    <a:pt x="191" y="760"/>
                    <a:pt x="192" y="759"/>
                    <a:pt x="193" y="759"/>
                  </a:cubicBezTo>
                  <a:cubicBezTo>
                    <a:pt x="193" y="759"/>
                    <a:pt x="193" y="759"/>
                    <a:pt x="193" y="759"/>
                  </a:cubicBezTo>
                  <a:cubicBezTo>
                    <a:pt x="194" y="758"/>
                    <a:pt x="195" y="759"/>
                    <a:pt x="196" y="760"/>
                  </a:cubicBezTo>
                  <a:cubicBezTo>
                    <a:pt x="196" y="760"/>
                    <a:pt x="196" y="760"/>
                    <a:pt x="196" y="760"/>
                  </a:cubicBezTo>
                  <a:cubicBezTo>
                    <a:pt x="196" y="761"/>
                    <a:pt x="195" y="762"/>
                    <a:pt x="194" y="762"/>
                  </a:cubicBezTo>
                  <a:cubicBezTo>
                    <a:pt x="194" y="762"/>
                    <a:pt x="194" y="762"/>
                    <a:pt x="194" y="762"/>
                  </a:cubicBezTo>
                  <a:cubicBezTo>
                    <a:pt x="194" y="762"/>
                    <a:pt x="194" y="762"/>
                    <a:pt x="194" y="762"/>
                  </a:cubicBezTo>
                  <a:cubicBezTo>
                    <a:pt x="194" y="762"/>
                    <a:pt x="194" y="762"/>
                    <a:pt x="194" y="762"/>
                  </a:cubicBezTo>
                  <a:cubicBezTo>
                    <a:pt x="193" y="762"/>
                    <a:pt x="192" y="762"/>
                    <a:pt x="192" y="761"/>
                  </a:cubicBezTo>
                  <a:close/>
                  <a:moveTo>
                    <a:pt x="425" y="758"/>
                  </a:moveTo>
                  <a:cubicBezTo>
                    <a:pt x="424" y="757"/>
                    <a:pt x="424" y="756"/>
                    <a:pt x="424" y="755"/>
                  </a:cubicBezTo>
                  <a:cubicBezTo>
                    <a:pt x="424" y="755"/>
                    <a:pt x="424" y="755"/>
                    <a:pt x="424" y="755"/>
                  </a:cubicBezTo>
                  <a:cubicBezTo>
                    <a:pt x="425" y="754"/>
                    <a:pt x="426" y="754"/>
                    <a:pt x="427" y="754"/>
                  </a:cubicBezTo>
                  <a:cubicBezTo>
                    <a:pt x="427" y="754"/>
                    <a:pt x="427" y="754"/>
                    <a:pt x="427" y="754"/>
                  </a:cubicBezTo>
                  <a:cubicBezTo>
                    <a:pt x="428" y="755"/>
                    <a:pt x="429" y="756"/>
                    <a:pt x="428" y="757"/>
                  </a:cubicBezTo>
                  <a:cubicBezTo>
                    <a:pt x="428" y="757"/>
                    <a:pt x="428" y="757"/>
                    <a:pt x="428" y="757"/>
                  </a:cubicBezTo>
                  <a:cubicBezTo>
                    <a:pt x="428" y="758"/>
                    <a:pt x="427" y="758"/>
                    <a:pt x="426" y="758"/>
                  </a:cubicBezTo>
                  <a:cubicBezTo>
                    <a:pt x="426" y="758"/>
                    <a:pt x="426" y="758"/>
                    <a:pt x="426" y="758"/>
                  </a:cubicBezTo>
                  <a:cubicBezTo>
                    <a:pt x="426" y="758"/>
                    <a:pt x="426" y="758"/>
                    <a:pt x="425" y="758"/>
                  </a:cubicBezTo>
                  <a:close/>
                  <a:moveTo>
                    <a:pt x="187" y="750"/>
                  </a:moveTo>
                  <a:cubicBezTo>
                    <a:pt x="187" y="749"/>
                    <a:pt x="187" y="748"/>
                    <a:pt x="188" y="747"/>
                  </a:cubicBezTo>
                  <a:cubicBezTo>
                    <a:pt x="188" y="747"/>
                    <a:pt x="188" y="747"/>
                    <a:pt x="188" y="747"/>
                  </a:cubicBezTo>
                  <a:cubicBezTo>
                    <a:pt x="189" y="747"/>
                    <a:pt x="191" y="748"/>
                    <a:pt x="191" y="749"/>
                  </a:cubicBezTo>
                  <a:cubicBezTo>
                    <a:pt x="191" y="749"/>
                    <a:pt x="191" y="749"/>
                    <a:pt x="191" y="749"/>
                  </a:cubicBezTo>
                  <a:cubicBezTo>
                    <a:pt x="191" y="750"/>
                    <a:pt x="191" y="751"/>
                    <a:pt x="190" y="751"/>
                  </a:cubicBezTo>
                  <a:cubicBezTo>
                    <a:pt x="190" y="751"/>
                    <a:pt x="190" y="751"/>
                    <a:pt x="190" y="751"/>
                  </a:cubicBezTo>
                  <a:cubicBezTo>
                    <a:pt x="190" y="751"/>
                    <a:pt x="189" y="751"/>
                    <a:pt x="189" y="751"/>
                  </a:cubicBezTo>
                  <a:cubicBezTo>
                    <a:pt x="189" y="751"/>
                    <a:pt x="189" y="751"/>
                    <a:pt x="189" y="751"/>
                  </a:cubicBezTo>
                  <a:cubicBezTo>
                    <a:pt x="188" y="751"/>
                    <a:pt x="188" y="751"/>
                    <a:pt x="187" y="750"/>
                  </a:cubicBezTo>
                  <a:close/>
                  <a:moveTo>
                    <a:pt x="430" y="747"/>
                  </a:moveTo>
                  <a:cubicBezTo>
                    <a:pt x="429" y="746"/>
                    <a:pt x="429" y="745"/>
                    <a:pt x="429" y="744"/>
                  </a:cubicBezTo>
                  <a:cubicBezTo>
                    <a:pt x="429" y="744"/>
                    <a:pt x="429" y="744"/>
                    <a:pt x="429" y="744"/>
                  </a:cubicBezTo>
                  <a:cubicBezTo>
                    <a:pt x="429" y="743"/>
                    <a:pt x="431" y="743"/>
                    <a:pt x="432" y="743"/>
                  </a:cubicBezTo>
                  <a:cubicBezTo>
                    <a:pt x="432" y="743"/>
                    <a:pt x="432" y="743"/>
                    <a:pt x="432" y="743"/>
                  </a:cubicBezTo>
                  <a:cubicBezTo>
                    <a:pt x="433" y="744"/>
                    <a:pt x="433" y="745"/>
                    <a:pt x="433" y="746"/>
                  </a:cubicBezTo>
                  <a:cubicBezTo>
                    <a:pt x="433" y="746"/>
                    <a:pt x="433" y="746"/>
                    <a:pt x="433" y="746"/>
                  </a:cubicBezTo>
                  <a:cubicBezTo>
                    <a:pt x="432" y="746"/>
                    <a:pt x="432" y="747"/>
                    <a:pt x="431" y="747"/>
                  </a:cubicBezTo>
                  <a:cubicBezTo>
                    <a:pt x="431" y="747"/>
                    <a:pt x="431" y="747"/>
                    <a:pt x="431" y="747"/>
                  </a:cubicBezTo>
                  <a:cubicBezTo>
                    <a:pt x="431" y="747"/>
                    <a:pt x="430" y="747"/>
                    <a:pt x="430" y="747"/>
                  </a:cubicBezTo>
                  <a:close/>
                  <a:moveTo>
                    <a:pt x="183" y="739"/>
                  </a:moveTo>
                  <a:cubicBezTo>
                    <a:pt x="182" y="738"/>
                    <a:pt x="183" y="737"/>
                    <a:pt x="184" y="736"/>
                  </a:cubicBezTo>
                  <a:cubicBezTo>
                    <a:pt x="184" y="736"/>
                    <a:pt x="184" y="736"/>
                    <a:pt x="184" y="736"/>
                  </a:cubicBezTo>
                  <a:cubicBezTo>
                    <a:pt x="185" y="736"/>
                    <a:pt x="186" y="736"/>
                    <a:pt x="186" y="737"/>
                  </a:cubicBezTo>
                  <a:cubicBezTo>
                    <a:pt x="186" y="737"/>
                    <a:pt x="186" y="737"/>
                    <a:pt x="186" y="737"/>
                  </a:cubicBezTo>
                  <a:cubicBezTo>
                    <a:pt x="187" y="738"/>
                    <a:pt x="186" y="740"/>
                    <a:pt x="185" y="740"/>
                  </a:cubicBezTo>
                  <a:cubicBezTo>
                    <a:pt x="185" y="740"/>
                    <a:pt x="185" y="740"/>
                    <a:pt x="185" y="740"/>
                  </a:cubicBezTo>
                  <a:cubicBezTo>
                    <a:pt x="185" y="740"/>
                    <a:pt x="185" y="740"/>
                    <a:pt x="185" y="740"/>
                  </a:cubicBezTo>
                  <a:cubicBezTo>
                    <a:pt x="185" y="740"/>
                    <a:pt x="185" y="740"/>
                    <a:pt x="185" y="740"/>
                  </a:cubicBezTo>
                  <a:cubicBezTo>
                    <a:pt x="184" y="740"/>
                    <a:pt x="183" y="740"/>
                    <a:pt x="183" y="739"/>
                  </a:cubicBezTo>
                  <a:close/>
                  <a:moveTo>
                    <a:pt x="435" y="736"/>
                  </a:moveTo>
                  <a:cubicBezTo>
                    <a:pt x="434" y="735"/>
                    <a:pt x="433" y="734"/>
                    <a:pt x="434" y="733"/>
                  </a:cubicBezTo>
                  <a:cubicBezTo>
                    <a:pt x="434" y="733"/>
                    <a:pt x="434" y="733"/>
                    <a:pt x="434" y="733"/>
                  </a:cubicBezTo>
                  <a:cubicBezTo>
                    <a:pt x="434" y="732"/>
                    <a:pt x="435" y="732"/>
                    <a:pt x="436" y="732"/>
                  </a:cubicBezTo>
                  <a:cubicBezTo>
                    <a:pt x="436" y="732"/>
                    <a:pt x="436" y="732"/>
                    <a:pt x="436" y="732"/>
                  </a:cubicBezTo>
                  <a:cubicBezTo>
                    <a:pt x="437" y="732"/>
                    <a:pt x="438" y="734"/>
                    <a:pt x="437" y="735"/>
                  </a:cubicBezTo>
                  <a:cubicBezTo>
                    <a:pt x="437" y="735"/>
                    <a:pt x="437" y="735"/>
                    <a:pt x="437" y="735"/>
                  </a:cubicBezTo>
                  <a:cubicBezTo>
                    <a:pt x="437" y="735"/>
                    <a:pt x="436" y="736"/>
                    <a:pt x="435" y="736"/>
                  </a:cubicBezTo>
                  <a:cubicBezTo>
                    <a:pt x="435" y="736"/>
                    <a:pt x="435" y="736"/>
                    <a:pt x="435" y="736"/>
                  </a:cubicBezTo>
                  <a:cubicBezTo>
                    <a:pt x="435" y="736"/>
                    <a:pt x="435" y="736"/>
                    <a:pt x="435" y="736"/>
                  </a:cubicBezTo>
                  <a:close/>
                  <a:moveTo>
                    <a:pt x="178" y="728"/>
                  </a:moveTo>
                  <a:cubicBezTo>
                    <a:pt x="178" y="727"/>
                    <a:pt x="178" y="726"/>
                    <a:pt x="179" y="725"/>
                  </a:cubicBezTo>
                  <a:cubicBezTo>
                    <a:pt x="179" y="725"/>
                    <a:pt x="179" y="725"/>
                    <a:pt x="179" y="725"/>
                  </a:cubicBezTo>
                  <a:cubicBezTo>
                    <a:pt x="180" y="725"/>
                    <a:pt x="181" y="725"/>
                    <a:pt x="182" y="726"/>
                  </a:cubicBezTo>
                  <a:cubicBezTo>
                    <a:pt x="182" y="726"/>
                    <a:pt x="182" y="726"/>
                    <a:pt x="182" y="726"/>
                  </a:cubicBezTo>
                  <a:cubicBezTo>
                    <a:pt x="182" y="727"/>
                    <a:pt x="182" y="729"/>
                    <a:pt x="181" y="729"/>
                  </a:cubicBezTo>
                  <a:cubicBezTo>
                    <a:pt x="181" y="729"/>
                    <a:pt x="181" y="729"/>
                    <a:pt x="181" y="729"/>
                  </a:cubicBezTo>
                  <a:cubicBezTo>
                    <a:pt x="180" y="729"/>
                    <a:pt x="180" y="729"/>
                    <a:pt x="180" y="729"/>
                  </a:cubicBezTo>
                  <a:cubicBezTo>
                    <a:pt x="180" y="729"/>
                    <a:pt x="180" y="729"/>
                    <a:pt x="180" y="729"/>
                  </a:cubicBezTo>
                  <a:cubicBezTo>
                    <a:pt x="179" y="729"/>
                    <a:pt x="178" y="729"/>
                    <a:pt x="178" y="728"/>
                  </a:cubicBezTo>
                  <a:close/>
                  <a:moveTo>
                    <a:pt x="439" y="725"/>
                  </a:moveTo>
                  <a:cubicBezTo>
                    <a:pt x="438" y="724"/>
                    <a:pt x="438" y="723"/>
                    <a:pt x="438" y="722"/>
                  </a:cubicBezTo>
                  <a:cubicBezTo>
                    <a:pt x="438" y="722"/>
                    <a:pt x="438" y="722"/>
                    <a:pt x="438" y="722"/>
                  </a:cubicBezTo>
                  <a:cubicBezTo>
                    <a:pt x="439" y="721"/>
                    <a:pt x="440" y="720"/>
                    <a:pt x="441" y="721"/>
                  </a:cubicBezTo>
                  <a:cubicBezTo>
                    <a:pt x="441" y="721"/>
                    <a:pt x="441" y="721"/>
                    <a:pt x="441" y="721"/>
                  </a:cubicBezTo>
                  <a:cubicBezTo>
                    <a:pt x="442" y="721"/>
                    <a:pt x="442" y="722"/>
                    <a:pt x="442" y="724"/>
                  </a:cubicBezTo>
                  <a:cubicBezTo>
                    <a:pt x="442" y="724"/>
                    <a:pt x="442" y="724"/>
                    <a:pt x="442" y="724"/>
                  </a:cubicBezTo>
                  <a:cubicBezTo>
                    <a:pt x="441" y="724"/>
                    <a:pt x="441" y="725"/>
                    <a:pt x="440" y="725"/>
                  </a:cubicBezTo>
                  <a:cubicBezTo>
                    <a:pt x="440" y="725"/>
                    <a:pt x="440" y="725"/>
                    <a:pt x="440" y="725"/>
                  </a:cubicBezTo>
                  <a:cubicBezTo>
                    <a:pt x="440" y="725"/>
                    <a:pt x="439" y="725"/>
                    <a:pt x="439" y="725"/>
                  </a:cubicBezTo>
                  <a:close/>
                  <a:moveTo>
                    <a:pt x="174" y="717"/>
                  </a:moveTo>
                  <a:cubicBezTo>
                    <a:pt x="173" y="716"/>
                    <a:pt x="174" y="715"/>
                    <a:pt x="175" y="714"/>
                  </a:cubicBezTo>
                  <a:cubicBezTo>
                    <a:pt x="175" y="714"/>
                    <a:pt x="175" y="714"/>
                    <a:pt x="175" y="714"/>
                  </a:cubicBezTo>
                  <a:cubicBezTo>
                    <a:pt x="176" y="714"/>
                    <a:pt x="177" y="714"/>
                    <a:pt x="177" y="715"/>
                  </a:cubicBezTo>
                  <a:cubicBezTo>
                    <a:pt x="177" y="715"/>
                    <a:pt x="177" y="715"/>
                    <a:pt x="177" y="715"/>
                  </a:cubicBezTo>
                  <a:cubicBezTo>
                    <a:pt x="178" y="716"/>
                    <a:pt x="177" y="717"/>
                    <a:pt x="176" y="718"/>
                  </a:cubicBezTo>
                  <a:cubicBezTo>
                    <a:pt x="176" y="718"/>
                    <a:pt x="176" y="718"/>
                    <a:pt x="176" y="718"/>
                  </a:cubicBezTo>
                  <a:cubicBezTo>
                    <a:pt x="176" y="718"/>
                    <a:pt x="176" y="718"/>
                    <a:pt x="175" y="718"/>
                  </a:cubicBezTo>
                  <a:cubicBezTo>
                    <a:pt x="175" y="718"/>
                    <a:pt x="175" y="718"/>
                    <a:pt x="175" y="718"/>
                  </a:cubicBezTo>
                  <a:cubicBezTo>
                    <a:pt x="175" y="718"/>
                    <a:pt x="174" y="718"/>
                    <a:pt x="174" y="717"/>
                  </a:cubicBezTo>
                  <a:close/>
                  <a:moveTo>
                    <a:pt x="444" y="714"/>
                  </a:moveTo>
                  <a:cubicBezTo>
                    <a:pt x="443" y="713"/>
                    <a:pt x="442" y="712"/>
                    <a:pt x="443" y="711"/>
                  </a:cubicBezTo>
                  <a:cubicBezTo>
                    <a:pt x="443" y="711"/>
                    <a:pt x="443" y="711"/>
                    <a:pt x="443" y="711"/>
                  </a:cubicBezTo>
                  <a:cubicBezTo>
                    <a:pt x="443" y="710"/>
                    <a:pt x="444" y="709"/>
                    <a:pt x="445" y="710"/>
                  </a:cubicBezTo>
                  <a:cubicBezTo>
                    <a:pt x="445" y="710"/>
                    <a:pt x="445" y="710"/>
                    <a:pt x="445" y="710"/>
                  </a:cubicBezTo>
                  <a:cubicBezTo>
                    <a:pt x="446" y="710"/>
                    <a:pt x="447" y="711"/>
                    <a:pt x="446" y="712"/>
                  </a:cubicBezTo>
                  <a:cubicBezTo>
                    <a:pt x="446" y="712"/>
                    <a:pt x="446" y="712"/>
                    <a:pt x="446" y="712"/>
                  </a:cubicBezTo>
                  <a:cubicBezTo>
                    <a:pt x="446" y="713"/>
                    <a:pt x="445" y="714"/>
                    <a:pt x="445" y="714"/>
                  </a:cubicBezTo>
                  <a:cubicBezTo>
                    <a:pt x="445" y="714"/>
                    <a:pt x="445" y="714"/>
                    <a:pt x="445" y="714"/>
                  </a:cubicBezTo>
                  <a:cubicBezTo>
                    <a:pt x="444" y="714"/>
                    <a:pt x="444" y="714"/>
                    <a:pt x="444" y="714"/>
                  </a:cubicBezTo>
                  <a:close/>
                  <a:moveTo>
                    <a:pt x="169" y="706"/>
                  </a:moveTo>
                  <a:cubicBezTo>
                    <a:pt x="169" y="705"/>
                    <a:pt x="169" y="703"/>
                    <a:pt x="170" y="703"/>
                  </a:cubicBezTo>
                  <a:cubicBezTo>
                    <a:pt x="170" y="703"/>
                    <a:pt x="170" y="703"/>
                    <a:pt x="170" y="703"/>
                  </a:cubicBezTo>
                  <a:cubicBezTo>
                    <a:pt x="171" y="703"/>
                    <a:pt x="172" y="703"/>
                    <a:pt x="173" y="704"/>
                  </a:cubicBezTo>
                  <a:cubicBezTo>
                    <a:pt x="173" y="704"/>
                    <a:pt x="173" y="704"/>
                    <a:pt x="173" y="704"/>
                  </a:cubicBezTo>
                  <a:cubicBezTo>
                    <a:pt x="173" y="705"/>
                    <a:pt x="173" y="706"/>
                    <a:pt x="172" y="707"/>
                  </a:cubicBezTo>
                  <a:cubicBezTo>
                    <a:pt x="172" y="707"/>
                    <a:pt x="172" y="707"/>
                    <a:pt x="172" y="707"/>
                  </a:cubicBezTo>
                  <a:cubicBezTo>
                    <a:pt x="171" y="707"/>
                    <a:pt x="171" y="707"/>
                    <a:pt x="171" y="707"/>
                  </a:cubicBezTo>
                  <a:cubicBezTo>
                    <a:pt x="171" y="707"/>
                    <a:pt x="171" y="707"/>
                    <a:pt x="171" y="707"/>
                  </a:cubicBezTo>
                  <a:cubicBezTo>
                    <a:pt x="170" y="707"/>
                    <a:pt x="169" y="706"/>
                    <a:pt x="169" y="706"/>
                  </a:cubicBezTo>
                  <a:close/>
                  <a:moveTo>
                    <a:pt x="448" y="702"/>
                  </a:moveTo>
                  <a:cubicBezTo>
                    <a:pt x="447" y="702"/>
                    <a:pt x="447" y="701"/>
                    <a:pt x="447" y="700"/>
                  </a:cubicBezTo>
                  <a:cubicBezTo>
                    <a:pt x="447" y="700"/>
                    <a:pt x="447" y="700"/>
                    <a:pt x="447" y="700"/>
                  </a:cubicBezTo>
                  <a:cubicBezTo>
                    <a:pt x="448" y="699"/>
                    <a:pt x="449" y="698"/>
                    <a:pt x="450" y="699"/>
                  </a:cubicBezTo>
                  <a:cubicBezTo>
                    <a:pt x="450" y="699"/>
                    <a:pt x="450" y="699"/>
                    <a:pt x="450" y="699"/>
                  </a:cubicBezTo>
                  <a:cubicBezTo>
                    <a:pt x="451" y="699"/>
                    <a:pt x="451" y="700"/>
                    <a:pt x="451" y="701"/>
                  </a:cubicBezTo>
                  <a:cubicBezTo>
                    <a:pt x="451" y="701"/>
                    <a:pt x="451" y="701"/>
                    <a:pt x="451" y="701"/>
                  </a:cubicBezTo>
                  <a:cubicBezTo>
                    <a:pt x="451" y="702"/>
                    <a:pt x="450" y="703"/>
                    <a:pt x="449" y="703"/>
                  </a:cubicBezTo>
                  <a:cubicBezTo>
                    <a:pt x="449" y="703"/>
                    <a:pt x="449" y="703"/>
                    <a:pt x="449" y="703"/>
                  </a:cubicBezTo>
                  <a:cubicBezTo>
                    <a:pt x="449" y="703"/>
                    <a:pt x="449" y="703"/>
                    <a:pt x="448" y="702"/>
                  </a:cubicBezTo>
                  <a:close/>
                  <a:moveTo>
                    <a:pt x="164" y="695"/>
                  </a:moveTo>
                  <a:cubicBezTo>
                    <a:pt x="164" y="694"/>
                    <a:pt x="164" y="692"/>
                    <a:pt x="166" y="692"/>
                  </a:cubicBezTo>
                  <a:cubicBezTo>
                    <a:pt x="166" y="692"/>
                    <a:pt x="166" y="692"/>
                    <a:pt x="166" y="692"/>
                  </a:cubicBezTo>
                  <a:cubicBezTo>
                    <a:pt x="167" y="692"/>
                    <a:pt x="168" y="692"/>
                    <a:pt x="168" y="693"/>
                  </a:cubicBezTo>
                  <a:cubicBezTo>
                    <a:pt x="168" y="693"/>
                    <a:pt x="168" y="693"/>
                    <a:pt x="168" y="693"/>
                  </a:cubicBezTo>
                  <a:cubicBezTo>
                    <a:pt x="169" y="694"/>
                    <a:pt x="168" y="695"/>
                    <a:pt x="167" y="696"/>
                  </a:cubicBezTo>
                  <a:cubicBezTo>
                    <a:pt x="167" y="696"/>
                    <a:pt x="167" y="696"/>
                    <a:pt x="167" y="696"/>
                  </a:cubicBezTo>
                  <a:cubicBezTo>
                    <a:pt x="167" y="696"/>
                    <a:pt x="167" y="696"/>
                    <a:pt x="166" y="696"/>
                  </a:cubicBezTo>
                  <a:cubicBezTo>
                    <a:pt x="166" y="696"/>
                    <a:pt x="166" y="696"/>
                    <a:pt x="166" y="696"/>
                  </a:cubicBezTo>
                  <a:cubicBezTo>
                    <a:pt x="165" y="696"/>
                    <a:pt x="165" y="695"/>
                    <a:pt x="164" y="695"/>
                  </a:cubicBezTo>
                  <a:close/>
                  <a:moveTo>
                    <a:pt x="453" y="691"/>
                  </a:moveTo>
                  <a:cubicBezTo>
                    <a:pt x="452" y="691"/>
                    <a:pt x="451" y="690"/>
                    <a:pt x="452" y="689"/>
                  </a:cubicBezTo>
                  <a:cubicBezTo>
                    <a:pt x="452" y="689"/>
                    <a:pt x="452" y="689"/>
                    <a:pt x="452" y="689"/>
                  </a:cubicBezTo>
                  <a:cubicBezTo>
                    <a:pt x="452" y="688"/>
                    <a:pt x="453" y="687"/>
                    <a:pt x="454" y="688"/>
                  </a:cubicBezTo>
                  <a:cubicBezTo>
                    <a:pt x="454" y="688"/>
                    <a:pt x="454" y="688"/>
                    <a:pt x="454" y="688"/>
                  </a:cubicBezTo>
                  <a:cubicBezTo>
                    <a:pt x="455" y="688"/>
                    <a:pt x="456" y="689"/>
                    <a:pt x="455" y="690"/>
                  </a:cubicBezTo>
                  <a:cubicBezTo>
                    <a:pt x="455" y="690"/>
                    <a:pt x="455" y="690"/>
                    <a:pt x="455" y="690"/>
                  </a:cubicBezTo>
                  <a:cubicBezTo>
                    <a:pt x="455" y="691"/>
                    <a:pt x="454" y="691"/>
                    <a:pt x="454" y="691"/>
                  </a:cubicBezTo>
                  <a:cubicBezTo>
                    <a:pt x="454" y="691"/>
                    <a:pt x="454" y="691"/>
                    <a:pt x="454" y="691"/>
                  </a:cubicBezTo>
                  <a:cubicBezTo>
                    <a:pt x="453" y="691"/>
                    <a:pt x="453" y="691"/>
                    <a:pt x="453" y="691"/>
                  </a:cubicBezTo>
                  <a:close/>
                  <a:moveTo>
                    <a:pt x="160" y="683"/>
                  </a:moveTo>
                  <a:cubicBezTo>
                    <a:pt x="159" y="682"/>
                    <a:pt x="160" y="681"/>
                    <a:pt x="161" y="681"/>
                  </a:cubicBezTo>
                  <a:cubicBezTo>
                    <a:pt x="161" y="681"/>
                    <a:pt x="161" y="681"/>
                    <a:pt x="161" y="681"/>
                  </a:cubicBezTo>
                  <a:cubicBezTo>
                    <a:pt x="162" y="680"/>
                    <a:pt x="163" y="681"/>
                    <a:pt x="164" y="682"/>
                  </a:cubicBezTo>
                  <a:cubicBezTo>
                    <a:pt x="164" y="682"/>
                    <a:pt x="164" y="682"/>
                    <a:pt x="164" y="682"/>
                  </a:cubicBezTo>
                  <a:cubicBezTo>
                    <a:pt x="164" y="683"/>
                    <a:pt x="163" y="684"/>
                    <a:pt x="162" y="685"/>
                  </a:cubicBezTo>
                  <a:cubicBezTo>
                    <a:pt x="162" y="685"/>
                    <a:pt x="162" y="685"/>
                    <a:pt x="162" y="685"/>
                  </a:cubicBezTo>
                  <a:cubicBezTo>
                    <a:pt x="162" y="685"/>
                    <a:pt x="162" y="685"/>
                    <a:pt x="162" y="685"/>
                  </a:cubicBezTo>
                  <a:cubicBezTo>
                    <a:pt x="162" y="685"/>
                    <a:pt x="162" y="685"/>
                    <a:pt x="162" y="685"/>
                  </a:cubicBezTo>
                  <a:cubicBezTo>
                    <a:pt x="161" y="685"/>
                    <a:pt x="160" y="684"/>
                    <a:pt x="160" y="683"/>
                  </a:cubicBezTo>
                  <a:close/>
                  <a:moveTo>
                    <a:pt x="457" y="680"/>
                  </a:moveTo>
                  <a:cubicBezTo>
                    <a:pt x="456" y="680"/>
                    <a:pt x="456" y="679"/>
                    <a:pt x="456" y="678"/>
                  </a:cubicBezTo>
                  <a:cubicBezTo>
                    <a:pt x="456" y="678"/>
                    <a:pt x="456" y="678"/>
                    <a:pt x="456" y="678"/>
                  </a:cubicBezTo>
                  <a:cubicBezTo>
                    <a:pt x="457" y="677"/>
                    <a:pt x="458" y="676"/>
                    <a:pt x="459" y="677"/>
                  </a:cubicBezTo>
                  <a:cubicBezTo>
                    <a:pt x="459" y="677"/>
                    <a:pt x="459" y="677"/>
                    <a:pt x="459" y="677"/>
                  </a:cubicBezTo>
                  <a:cubicBezTo>
                    <a:pt x="460" y="677"/>
                    <a:pt x="460" y="678"/>
                    <a:pt x="460" y="679"/>
                  </a:cubicBezTo>
                  <a:cubicBezTo>
                    <a:pt x="460" y="679"/>
                    <a:pt x="460" y="679"/>
                    <a:pt x="460" y="679"/>
                  </a:cubicBezTo>
                  <a:cubicBezTo>
                    <a:pt x="460" y="680"/>
                    <a:pt x="459" y="680"/>
                    <a:pt x="458" y="680"/>
                  </a:cubicBezTo>
                  <a:cubicBezTo>
                    <a:pt x="458" y="680"/>
                    <a:pt x="458" y="680"/>
                    <a:pt x="458" y="680"/>
                  </a:cubicBezTo>
                  <a:cubicBezTo>
                    <a:pt x="458" y="680"/>
                    <a:pt x="458" y="680"/>
                    <a:pt x="457" y="680"/>
                  </a:cubicBezTo>
                  <a:close/>
                  <a:moveTo>
                    <a:pt x="155" y="672"/>
                  </a:moveTo>
                  <a:cubicBezTo>
                    <a:pt x="155" y="671"/>
                    <a:pt x="155" y="670"/>
                    <a:pt x="156" y="670"/>
                  </a:cubicBezTo>
                  <a:cubicBezTo>
                    <a:pt x="156" y="670"/>
                    <a:pt x="156" y="670"/>
                    <a:pt x="156" y="670"/>
                  </a:cubicBezTo>
                  <a:cubicBezTo>
                    <a:pt x="157" y="669"/>
                    <a:pt x="159" y="670"/>
                    <a:pt x="159" y="671"/>
                  </a:cubicBezTo>
                  <a:cubicBezTo>
                    <a:pt x="159" y="671"/>
                    <a:pt x="159" y="671"/>
                    <a:pt x="159" y="671"/>
                  </a:cubicBezTo>
                  <a:cubicBezTo>
                    <a:pt x="159" y="672"/>
                    <a:pt x="159" y="673"/>
                    <a:pt x="158" y="673"/>
                  </a:cubicBezTo>
                  <a:cubicBezTo>
                    <a:pt x="158" y="673"/>
                    <a:pt x="158" y="673"/>
                    <a:pt x="158" y="673"/>
                  </a:cubicBezTo>
                  <a:cubicBezTo>
                    <a:pt x="158" y="674"/>
                    <a:pt x="157" y="674"/>
                    <a:pt x="157" y="674"/>
                  </a:cubicBezTo>
                  <a:cubicBezTo>
                    <a:pt x="157" y="674"/>
                    <a:pt x="157" y="674"/>
                    <a:pt x="157" y="674"/>
                  </a:cubicBezTo>
                  <a:cubicBezTo>
                    <a:pt x="156" y="674"/>
                    <a:pt x="156" y="673"/>
                    <a:pt x="155" y="672"/>
                  </a:cubicBezTo>
                  <a:close/>
                  <a:moveTo>
                    <a:pt x="462" y="669"/>
                  </a:moveTo>
                  <a:cubicBezTo>
                    <a:pt x="461" y="669"/>
                    <a:pt x="461" y="668"/>
                    <a:pt x="461" y="667"/>
                  </a:cubicBezTo>
                  <a:cubicBezTo>
                    <a:pt x="461" y="667"/>
                    <a:pt x="461" y="667"/>
                    <a:pt x="461" y="667"/>
                  </a:cubicBezTo>
                  <a:cubicBezTo>
                    <a:pt x="461" y="665"/>
                    <a:pt x="463" y="665"/>
                    <a:pt x="464" y="665"/>
                  </a:cubicBezTo>
                  <a:cubicBezTo>
                    <a:pt x="464" y="665"/>
                    <a:pt x="464" y="665"/>
                    <a:pt x="464" y="665"/>
                  </a:cubicBezTo>
                  <a:cubicBezTo>
                    <a:pt x="465" y="666"/>
                    <a:pt x="465" y="667"/>
                    <a:pt x="465" y="668"/>
                  </a:cubicBezTo>
                  <a:cubicBezTo>
                    <a:pt x="465" y="668"/>
                    <a:pt x="465" y="668"/>
                    <a:pt x="465" y="668"/>
                  </a:cubicBezTo>
                  <a:cubicBezTo>
                    <a:pt x="464" y="669"/>
                    <a:pt x="464" y="669"/>
                    <a:pt x="463" y="669"/>
                  </a:cubicBezTo>
                  <a:cubicBezTo>
                    <a:pt x="463" y="669"/>
                    <a:pt x="463" y="669"/>
                    <a:pt x="463" y="669"/>
                  </a:cubicBezTo>
                  <a:cubicBezTo>
                    <a:pt x="463" y="669"/>
                    <a:pt x="462" y="669"/>
                    <a:pt x="462" y="669"/>
                  </a:cubicBezTo>
                  <a:close/>
                  <a:moveTo>
                    <a:pt x="151" y="661"/>
                  </a:moveTo>
                  <a:cubicBezTo>
                    <a:pt x="150" y="660"/>
                    <a:pt x="151" y="659"/>
                    <a:pt x="152" y="659"/>
                  </a:cubicBezTo>
                  <a:cubicBezTo>
                    <a:pt x="152" y="659"/>
                    <a:pt x="152" y="659"/>
                    <a:pt x="152" y="659"/>
                  </a:cubicBezTo>
                  <a:cubicBezTo>
                    <a:pt x="153" y="658"/>
                    <a:pt x="154" y="659"/>
                    <a:pt x="154" y="660"/>
                  </a:cubicBezTo>
                  <a:cubicBezTo>
                    <a:pt x="154" y="660"/>
                    <a:pt x="154" y="660"/>
                    <a:pt x="154" y="660"/>
                  </a:cubicBezTo>
                  <a:cubicBezTo>
                    <a:pt x="155" y="661"/>
                    <a:pt x="154" y="662"/>
                    <a:pt x="153" y="662"/>
                  </a:cubicBezTo>
                  <a:cubicBezTo>
                    <a:pt x="153" y="662"/>
                    <a:pt x="153" y="662"/>
                    <a:pt x="153" y="662"/>
                  </a:cubicBezTo>
                  <a:cubicBezTo>
                    <a:pt x="153" y="662"/>
                    <a:pt x="153" y="663"/>
                    <a:pt x="153" y="663"/>
                  </a:cubicBezTo>
                  <a:cubicBezTo>
                    <a:pt x="153" y="663"/>
                    <a:pt x="153" y="663"/>
                    <a:pt x="153" y="663"/>
                  </a:cubicBezTo>
                  <a:cubicBezTo>
                    <a:pt x="152" y="663"/>
                    <a:pt x="151" y="662"/>
                    <a:pt x="151" y="661"/>
                  </a:cubicBezTo>
                  <a:close/>
                  <a:moveTo>
                    <a:pt x="467" y="658"/>
                  </a:moveTo>
                  <a:cubicBezTo>
                    <a:pt x="466" y="658"/>
                    <a:pt x="465" y="656"/>
                    <a:pt x="466" y="655"/>
                  </a:cubicBezTo>
                  <a:cubicBezTo>
                    <a:pt x="466" y="655"/>
                    <a:pt x="466" y="655"/>
                    <a:pt x="466" y="655"/>
                  </a:cubicBezTo>
                  <a:cubicBezTo>
                    <a:pt x="466" y="654"/>
                    <a:pt x="467" y="654"/>
                    <a:pt x="468" y="654"/>
                  </a:cubicBezTo>
                  <a:cubicBezTo>
                    <a:pt x="468" y="654"/>
                    <a:pt x="468" y="654"/>
                    <a:pt x="468" y="654"/>
                  </a:cubicBezTo>
                  <a:cubicBezTo>
                    <a:pt x="469" y="655"/>
                    <a:pt x="470" y="656"/>
                    <a:pt x="469" y="657"/>
                  </a:cubicBezTo>
                  <a:cubicBezTo>
                    <a:pt x="469" y="657"/>
                    <a:pt x="469" y="657"/>
                    <a:pt x="469" y="657"/>
                  </a:cubicBezTo>
                  <a:cubicBezTo>
                    <a:pt x="469" y="658"/>
                    <a:pt x="468" y="658"/>
                    <a:pt x="467" y="658"/>
                  </a:cubicBezTo>
                  <a:cubicBezTo>
                    <a:pt x="467" y="658"/>
                    <a:pt x="467" y="658"/>
                    <a:pt x="467" y="658"/>
                  </a:cubicBezTo>
                  <a:cubicBezTo>
                    <a:pt x="467" y="658"/>
                    <a:pt x="467" y="658"/>
                    <a:pt x="467" y="658"/>
                  </a:cubicBezTo>
                  <a:close/>
                  <a:moveTo>
                    <a:pt x="146" y="650"/>
                  </a:moveTo>
                  <a:cubicBezTo>
                    <a:pt x="146" y="649"/>
                    <a:pt x="146" y="648"/>
                    <a:pt x="147" y="648"/>
                  </a:cubicBezTo>
                  <a:cubicBezTo>
                    <a:pt x="147" y="648"/>
                    <a:pt x="147" y="648"/>
                    <a:pt x="147" y="648"/>
                  </a:cubicBezTo>
                  <a:cubicBezTo>
                    <a:pt x="148" y="647"/>
                    <a:pt x="149" y="648"/>
                    <a:pt x="150" y="649"/>
                  </a:cubicBezTo>
                  <a:cubicBezTo>
                    <a:pt x="150" y="649"/>
                    <a:pt x="150" y="649"/>
                    <a:pt x="150" y="649"/>
                  </a:cubicBezTo>
                  <a:cubicBezTo>
                    <a:pt x="150" y="650"/>
                    <a:pt x="150" y="651"/>
                    <a:pt x="149" y="651"/>
                  </a:cubicBezTo>
                  <a:cubicBezTo>
                    <a:pt x="149" y="651"/>
                    <a:pt x="149" y="651"/>
                    <a:pt x="149" y="651"/>
                  </a:cubicBezTo>
                  <a:cubicBezTo>
                    <a:pt x="149" y="651"/>
                    <a:pt x="148" y="651"/>
                    <a:pt x="148" y="651"/>
                  </a:cubicBezTo>
                  <a:cubicBezTo>
                    <a:pt x="148" y="651"/>
                    <a:pt x="148" y="651"/>
                    <a:pt x="148" y="651"/>
                  </a:cubicBezTo>
                  <a:cubicBezTo>
                    <a:pt x="147" y="651"/>
                    <a:pt x="146" y="651"/>
                    <a:pt x="146" y="650"/>
                  </a:cubicBezTo>
                  <a:close/>
                  <a:moveTo>
                    <a:pt x="471" y="647"/>
                  </a:moveTo>
                  <a:cubicBezTo>
                    <a:pt x="470" y="646"/>
                    <a:pt x="470" y="645"/>
                    <a:pt x="470" y="644"/>
                  </a:cubicBezTo>
                  <a:cubicBezTo>
                    <a:pt x="470" y="644"/>
                    <a:pt x="470" y="644"/>
                    <a:pt x="470" y="644"/>
                  </a:cubicBezTo>
                  <a:cubicBezTo>
                    <a:pt x="470" y="643"/>
                    <a:pt x="472" y="643"/>
                    <a:pt x="473" y="643"/>
                  </a:cubicBezTo>
                  <a:cubicBezTo>
                    <a:pt x="473" y="643"/>
                    <a:pt x="473" y="643"/>
                    <a:pt x="473" y="643"/>
                  </a:cubicBezTo>
                  <a:cubicBezTo>
                    <a:pt x="474" y="644"/>
                    <a:pt x="474" y="645"/>
                    <a:pt x="474" y="646"/>
                  </a:cubicBezTo>
                  <a:cubicBezTo>
                    <a:pt x="474" y="646"/>
                    <a:pt x="474" y="646"/>
                    <a:pt x="474" y="646"/>
                  </a:cubicBezTo>
                  <a:cubicBezTo>
                    <a:pt x="473" y="647"/>
                    <a:pt x="473" y="647"/>
                    <a:pt x="472" y="647"/>
                  </a:cubicBezTo>
                  <a:cubicBezTo>
                    <a:pt x="472" y="647"/>
                    <a:pt x="472" y="647"/>
                    <a:pt x="472" y="647"/>
                  </a:cubicBezTo>
                  <a:cubicBezTo>
                    <a:pt x="472" y="647"/>
                    <a:pt x="471" y="647"/>
                    <a:pt x="471" y="647"/>
                  </a:cubicBezTo>
                  <a:close/>
                  <a:moveTo>
                    <a:pt x="142" y="639"/>
                  </a:moveTo>
                  <a:cubicBezTo>
                    <a:pt x="141" y="638"/>
                    <a:pt x="142" y="637"/>
                    <a:pt x="143" y="636"/>
                  </a:cubicBezTo>
                  <a:cubicBezTo>
                    <a:pt x="143" y="636"/>
                    <a:pt x="143" y="636"/>
                    <a:pt x="143" y="636"/>
                  </a:cubicBezTo>
                  <a:cubicBezTo>
                    <a:pt x="144" y="636"/>
                    <a:pt x="145" y="637"/>
                    <a:pt x="145" y="638"/>
                  </a:cubicBezTo>
                  <a:cubicBezTo>
                    <a:pt x="145" y="638"/>
                    <a:pt x="145" y="638"/>
                    <a:pt x="145" y="638"/>
                  </a:cubicBezTo>
                  <a:cubicBezTo>
                    <a:pt x="146" y="639"/>
                    <a:pt x="145" y="640"/>
                    <a:pt x="144" y="640"/>
                  </a:cubicBezTo>
                  <a:cubicBezTo>
                    <a:pt x="144" y="640"/>
                    <a:pt x="144" y="640"/>
                    <a:pt x="144" y="640"/>
                  </a:cubicBezTo>
                  <a:cubicBezTo>
                    <a:pt x="144" y="640"/>
                    <a:pt x="144" y="640"/>
                    <a:pt x="143" y="640"/>
                  </a:cubicBezTo>
                  <a:cubicBezTo>
                    <a:pt x="143" y="640"/>
                    <a:pt x="143" y="640"/>
                    <a:pt x="143" y="640"/>
                  </a:cubicBezTo>
                  <a:cubicBezTo>
                    <a:pt x="143" y="640"/>
                    <a:pt x="142" y="640"/>
                    <a:pt x="142" y="639"/>
                  </a:cubicBezTo>
                  <a:close/>
                  <a:moveTo>
                    <a:pt x="476" y="636"/>
                  </a:moveTo>
                  <a:cubicBezTo>
                    <a:pt x="475" y="635"/>
                    <a:pt x="474" y="634"/>
                    <a:pt x="475" y="633"/>
                  </a:cubicBezTo>
                  <a:cubicBezTo>
                    <a:pt x="475" y="633"/>
                    <a:pt x="475" y="633"/>
                    <a:pt x="475" y="633"/>
                  </a:cubicBezTo>
                  <a:cubicBezTo>
                    <a:pt x="475" y="632"/>
                    <a:pt x="476" y="632"/>
                    <a:pt x="477" y="632"/>
                  </a:cubicBezTo>
                  <a:cubicBezTo>
                    <a:pt x="477" y="632"/>
                    <a:pt x="477" y="632"/>
                    <a:pt x="477" y="632"/>
                  </a:cubicBezTo>
                  <a:cubicBezTo>
                    <a:pt x="478" y="633"/>
                    <a:pt x="479" y="634"/>
                    <a:pt x="478" y="635"/>
                  </a:cubicBezTo>
                  <a:cubicBezTo>
                    <a:pt x="478" y="635"/>
                    <a:pt x="478" y="635"/>
                    <a:pt x="478" y="635"/>
                  </a:cubicBezTo>
                  <a:cubicBezTo>
                    <a:pt x="478" y="636"/>
                    <a:pt x="477" y="636"/>
                    <a:pt x="476" y="636"/>
                  </a:cubicBezTo>
                  <a:cubicBezTo>
                    <a:pt x="476" y="636"/>
                    <a:pt x="476" y="636"/>
                    <a:pt x="476" y="636"/>
                  </a:cubicBezTo>
                  <a:cubicBezTo>
                    <a:pt x="476" y="636"/>
                    <a:pt x="476" y="636"/>
                    <a:pt x="476" y="636"/>
                  </a:cubicBezTo>
                  <a:close/>
                  <a:moveTo>
                    <a:pt x="137" y="628"/>
                  </a:moveTo>
                  <a:cubicBezTo>
                    <a:pt x="137" y="627"/>
                    <a:pt x="137" y="626"/>
                    <a:pt x="138" y="625"/>
                  </a:cubicBezTo>
                  <a:cubicBezTo>
                    <a:pt x="138" y="625"/>
                    <a:pt x="138" y="625"/>
                    <a:pt x="138" y="625"/>
                  </a:cubicBezTo>
                  <a:cubicBezTo>
                    <a:pt x="139" y="625"/>
                    <a:pt x="140" y="625"/>
                    <a:pt x="141" y="626"/>
                  </a:cubicBezTo>
                  <a:cubicBezTo>
                    <a:pt x="141" y="626"/>
                    <a:pt x="141" y="626"/>
                    <a:pt x="141" y="626"/>
                  </a:cubicBezTo>
                  <a:cubicBezTo>
                    <a:pt x="141" y="627"/>
                    <a:pt x="141" y="629"/>
                    <a:pt x="140" y="629"/>
                  </a:cubicBezTo>
                  <a:cubicBezTo>
                    <a:pt x="140" y="629"/>
                    <a:pt x="140" y="629"/>
                    <a:pt x="140" y="629"/>
                  </a:cubicBezTo>
                  <a:cubicBezTo>
                    <a:pt x="139" y="629"/>
                    <a:pt x="139" y="629"/>
                    <a:pt x="139" y="629"/>
                  </a:cubicBezTo>
                  <a:cubicBezTo>
                    <a:pt x="139" y="629"/>
                    <a:pt x="139" y="629"/>
                    <a:pt x="139" y="629"/>
                  </a:cubicBezTo>
                  <a:cubicBezTo>
                    <a:pt x="138" y="629"/>
                    <a:pt x="137" y="629"/>
                    <a:pt x="137" y="628"/>
                  </a:cubicBezTo>
                  <a:close/>
                  <a:moveTo>
                    <a:pt x="480" y="625"/>
                  </a:moveTo>
                  <a:cubicBezTo>
                    <a:pt x="479" y="624"/>
                    <a:pt x="479" y="623"/>
                    <a:pt x="479" y="622"/>
                  </a:cubicBezTo>
                  <a:cubicBezTo>
                    <a:pt x="479" y="622"/>
                    <a:pt x="479" y="622"/>
                    <a:pt x="479" y="622"/>
                  </a:cubicBezTo>
                  <a:cubicBezTo>
                    <a:pt x="480" y="621"/>
                    <a:pt x="481" y="621"/>
                    <a:pt x="482" y="621"/>
                  </a:cubicBezTo>
                  <a:cubicBezTo>
                    <a:pt x="482" y="621"/>
                    <a:pt x="482" y="621"/>
                    <a:pt x="482" y="621"/>
                  </a:cubicBezTo>
                  <a:cubicBezTo>
                    <a:pt x="483" y="621"/>
                    <a:pt x="483" y="623"/>
                    <a:pt x="483" y="624"/>
                  </a:cubicBezTo>
                  <a:cubicBezTo>
                    <a:pt x="483" y="624"/>
                    <a:pt x="483" y="624"/>
                    <a:pt x="483" y="624"/>
                  </a:cubicBezTo>
                  <a:cubicBezTo>
                    <a:pt x="483" y="624"/>
                    <a:pt x="482" y="625"/>
                    <a:pt x="481" y="625"/>
                  </a:cubicBezTo>
                  <a:cubicBezTo>
                    <a:pt x="481" y="625"/>
                    <a:pt x="481" y="625"/>
                    <a:pt x="481" y="625"/>
                  </a:cubicBezTo>
                  <a:cubicBezTo>
                    <a:pt x="481" y="625"/>
                    <a:pt x="481" y="625"/>
                    <a:pt x="480" y="625"/>
                  </a:cubicBezTo>
                  <a:close/>
                  <a:moveTo>
                    <a:pt x="132" y="617"/>
                  </a:moveTo>
                  <a:cubicBezTo>
                    <a:pt x="132" y="616"/>
                    <a:pt x="133" y="615"/>
                    <a:pt x="134" y="614"/>
                  </a:cubicBezTo>
                  <a:cubicBezTo>
                    <a:pt x="134" y="614"/>
                    <a:pt x="134" y="614"/>
                    <a:pt x="134" y="614"/>
                  </a:cubicBezTo>
                  <a:cubicBezTo>
                    <a:pt x="135" y="614"/>
                    <a:pt x="136" y="614"/>
                    <a:pt x="136" y="615"/>
                  </a:cubicBezTo>
                  <a:cubicBezTo>
                    <a:pt x="136" y="615"/>
                    <a:pt x="136" y="615"/>
                    <a:pt x="136" y="615"/>
                  </a:cubicBezTo>
                  <a:cubicBezTo>
                    <a:pt x="137" y="616"/>
                    <a:pt x="136" y="618"/>
                    <a:pt x="135" y="618"/>
                  </a:cubicBezTo>
                  <a:cubicBezTo>
                    <a:pt x="135" y="618"/>
                    <a:pt x="135" y="618"/>
                    <a:pt x="135" y="618"/>
                  </a:cubicBezTo>
                  <a:cubicBezTo>
                    <a:pt x="135" y="618"/>
                    <a:pt x="135" y="618"/>
                    <a:pt x="134" y="618"/>
                  </a:cubicBezTo>
                  <a:cubicBezTo>
                    <a:pt x="134" y="618"/>
                    <a:pt x="134" y="618"/>
                    <a:pt x="134" y="618"/>
                  </a:cubicBezTo>
                  <a:cubicBezTo>
                    <a:pt x="134" y="618"/>
                    <a:pt x="133" y="618"/>
                    <a:pt x="132" y="617"/>
                  </a:cubicBezTo>
                  <a:close/>
                  <a:moveTo>
                    <a:pt x="485" y="614"/>
                  </a:moveTo>
                  <a:cubicBezTo>
                    <a:pt x="484" y="613"/>
                    <a:pt x="483" y="612"/>
                    <a:pt x="484" y="611"/>
                  </a:cubicBezTo>
                  <a:cubicBezTo>
                    <a:pt x="484" y="611"/>
                    <a:pt x="484" y="611"/>
                    <a:pt x="484" y="611"/>
                  </a:cubicBezTo>
                  <a:cubicBezTo>
                    <a:pt x="484" y="610"/>
                    <a:pt x="485" y="610"/>
                    <a:pt x="486" y="610"/>
                  </a:cubicBezTo>
                  <a:cubicBezTo>
                    <a:pt x="486" y="610"/>
                    <a:pt x="486" y="610"/>
                    <a:pt x="486" y="610"/>
                  </a:cubicBezTo>
                  <a:cubicBezTo>
                    <a:pt x="487" y="610"/>
                    <a:pt x="488" y="612"/>
                    <a:pt x="487" y="613"/>
                  </a:cubicBezTo>
                  <a:cubicBezTo>
                    <a:pt x="487" y="613"/>
                    <a:pt x="487" y="613"/>
                    <a:pt x="487" y="613"/>
                  </a:cubicBezTo>
                  <a:cubicBezTo>
                    <a:pt x="487" y="613"/>
                    <a:pt x="486" y="614"/>
                    <a:pt x="486" y="614"/>
                  </a:cubicBezTo>
                  <a:cubicBezTo>
                    <a:pt x="486" y="614"/>
                    <a:pt x="486" y="614"/>
                    <a:pt x="486" y="614"/>
                  </a:cubicBezTo>
                  <a:cubicBezTo>
                    <a:pt x="485" y="614"/>
                    <a:pt x="485" y="614"/>
                    <a:pt x="485" y="614"/>
                  </a:cubicBezTo>
                  <a:close/>
                  <a:moveTo>
                    <a:pt x="128" y="606"/>
                  </a:moveTo>
                  <a:cubicBezTo>
                    <a:pt x="127" y="605"/>
                    <a:pt x="128" y="604"/>
                    <a:pt x="129" y="603"/>
                  </a:cubicBezTo>
                  <a:cubicBezTo>
                    <a:pt x="129" y="603"/>
                    <a:pt x="129" y="603"/>
                    <a:pt x="129" y="603"/>
                  </a:cubicBezTo>
                  <a:cubicBezTo>
                    <a:pt x="130" y="603"/>
                    <a:pt x="131" y="603"/>
                    <a:pt x="132" y="604"/>
                  </a:cubicBezTo>
                  <a:cubicBezTo>
                    <a:pt x="132" y="604"/>
                    <a:pt x="132" y="604"/>
                    <a:pt x="132" y="604"/>
                  </a:cubicBezTo>
                  <a:cubicBezTo>
                    <a:pt x="132" y="605"/>
                    <a:pt x="132" y="606"/>
                    <a:pt x="130" y="607"/>
                  </a:cubicBezTo>
                  <a:cubicBezTo>
                    <a:pt x="130" y="607"/>
                    <a:pt x="130" y="607"/>
                    <a:pt x="130" y="607"/>
                  </a:cubicBezTo>
                  <a:cubicBezTo>
                    <a:pt x="130" y="607"/>
                    <a:pt x="130" y="607"/>
                    <a:pt x="130" y="607"/>
                  </a:cubicBezTo>
                  <a:cubicBezTo>
                    <a:pt x="130" y="607"/>
                    <a:pt x="130" y="607"/>
                    <a:pt x="130" y="607"/>
                  </a:cubicBezTo>
                  <a:cubicBezTo>
                    <a:pt x="129" y="607"/>
                    <a:pt x="128" y="607"/>
                    <a:pt x="128" y="606"/>
                  </a:cubicBezTo>
                  <a:close/>
                  <a:moveTo>
                    <a:pt x="489" y="603"/>
                  </a:moveTo>
                  <a:cubicBezTo>
                    <a:pt x="488" y="602"/>
                    <a:pt x="488" y="601"/>
                    <a:pt x="488" y="600"/>
                  </a:cubicBezTo>
                  <a:cubicBezTo>
                    <a:pt x="488" y="600"/>
                    <a:pt x="488" y="600"/>
                    <a:pt x="488" y="600"/>
                  </a:cubicBezTo>
                  <a:cubicBezTo>
                    <a:pt x="489" y="599"/>
                    <a:pt x="490" y="598"/>
                    <a:pt x="491" y="599"/>
                  </a:cubicBezTo>
                  <a:cubicBezTo>
                    <a:pt x="491" y="599"/>
                    <a:pt x="491" y="599"/>
                    <a:pt x="491" y="599"/>
                  </a:cubicBezTo>
                  <a:cubicBezTo>
                    <a:pt x="492" y="599"/>
                    <a:pt x="492" y="600"/>
                    <a:pt x="492" y="601"/>
                  </a:cubicBezTo>
                  <a:cubicBezTo>
                    <a:pt x="492" y="601"/>
                    <a:pt x="492" y="601"/>
                    <a:pt x="492" y="601"/>
                  </a:cubicBezTo>
                  <a:cubicBezTo>
                    <a:pt x="492" y="602"/>
                    <a:pt x="491" y="603"/>
                    <a:pt x="490" y="603"/>
                  </a:cubicBezTo>
                  <a:cubicBezTo>
                    <a:pt x="490" y="603"/>
                    <a:pt x="490" y="603"/>
                    <a:pt x="490" y="603"/>
                  </a:cubicBezTo>
                  <a:cubicBezTo>
                    <a:pt x="490" y="603"/>
                    <a:pt x="490" y="603"/>
                    <a:pt x="489" y="603"/>
                  </a:cubicBezTo>
                  <a:close/>
                  <a:moveTo>
                    <a:pt x="123" y="595"/>
                  </a:moveTo>
                  <a:cubicBezTo>
                    <a:pt x="123" y="594"/>
                    <a:pt x="123" y="593"/>
                    <a:pt x="124" y="592"/>
                  </a:cubicBezTo>
                  <a:cubicBezTo>
                    <a:pt x="124" y="592"/>
                    <a:pt x="124" y="592"/>
                    <a:pt x="124" y="592"/>
                  </a:cubicBezTo>
                  <a:cubicBezTo>
                    <a:pt x="125" y="592"/>
                    <a:pt x="127" y="592"/>
                    <a:pt x="127" y="593"/>
                  </a:cubicBezTo>
                  <a:cubicBezTo>
                    <a:pt x="127" y="593"/>
                    <a:pt x="127" y="593"/>
                    <a:pt x="127" y="593"/>
                  </a:cubicBezTo>
                  <a:cubicBezTo>
                    <a:pt x="127" y="594"/>
                    <a:pt x="127" y="595"/>
                    <a:pt x="126" y="596"/>
                  </a:cubicBezTo>
                  <a:cubicBezTo>
                    <a:pt x="126" y="596"/>
                    <a:pt x="126" y="596"/>
                    <a:pt x="126" y="596"/>
                  </a:cubicBezTo>
                  <a:cubicBezTo>
                    <a:pt x="126" y="596"/>
                    <a:pt x="125" y="596"/>
                    <a:pt x="125" y="596"/>
                  </a:cubicBezTo>
                  <a:cubicBezTo>
                    <a:pt x="125" y="596"/>
                    <a:pt x="125" y="596"/>
                    <a:pt x="125" y="596"/>
                  </a:cubicBezTo>
                  <a:cubicBezTo>
                    <a:pt x="124" y="596"/>
                    <a:pt x="124" y="595"/>
                    <a:pt x="123" y="595"/>
                  </a:cubicBezTo>
                  <a:close/>
                  <a:moveTo>
                    <a:pt x="494" y="591"/>
                  </a:moveTo>
                  <a:cubicBezTo>
                    <a:pt x="493" y="591"/>
                    <a:pt x="492" y="590"/>
                    <a:pt x="493" y="589"/>
                  </a:cubicBezTo>
                  <a:cubicBezTo>
                    <a:pt x="493" y="589"/>
                    <a:pt x="493" y="589"/>
                    <a:pt x="493" y="589"/>
                  </a:cubicBezTo>
                  <a:cubicBezTo>
                    <a:pt x="493" y="588"/>
                    <a:pt x="494" y="587"/>
                    <a:pt x="496" y="588"/>
                  </a:cubicBezTo>
                  <a:cubicBezTo>
                    <a:pt x="496" y="588"/>
                    <a:pt x="496" y="588"/>
                    <a:pt x="496" y="588"/>
                  </a:cubicBezTo>
                  <a:cubicBezTo>
                    <a:pt x="497" y="588"/>
                    <a:pt x="497" y="589"/>
                    <a:pt x="497" y="590"/>
                  </a:cubicBezTo>
                  <a:cubicBezTo>
                    <a:pt x="497" y="590"/>
                    <a:pt x="497" y="590"/>
                    <a:pt x="497" y="590"/>
                  </a:cubicBezTo>
                  <a:cubicBezTo>
                    <a:pt x="496" y="591"/>
                    <a:pt x="496" y="592"/>
                    <a:pt x="495" y="592"/>
                  </a:cubicBezTo>
                  <a:cubicBezTo>
                    <a:pt x="495" y="592"/>
                    <a:pt x="495" y="592"/>
                    <a:pt x="495" y="592"/>
                  </a:cubicBezTo>
                  <a:cubicBezTo>
                    <a:pt x="495" y="592"/>
                    <a:pt x="494" y="592"/>
                    <a:pt x="494" y="591"/>
                  </a:cubicBezTo>
                  <a:close/>
                  <a:moveTo>
                    <a:pt x="119" y="584"/>
                  </a:moveTo>
                  <a:cubicBezTo>
                    <a:pt x="118" y="583"/>
                    <a:pt x="119" y="581"/>
                    <a:pt x="120" y="581"/>
                  </a:cubicBezTo>
                  <a:cubicBezTo>
                    <a:pt x="120" y="581"/>
                    <a:pt x="120" y="581"/>
                    <a:pt x="120" y="581"/>
                  </a:cubicBezTo>
                  <a:cubicBezTo>
                    <a:pt x="121" y="581"/>
                    <a:pt x="122" y="581"/>
                    <a:pt x="122" y="582"/>
                  </a:cubicBezTo>
                  <a:cubicBezTo>
                    <a:pt x="122" y="582"/>
                    <a:pt x="122" y="582"/>
                    <a:pt x="122" y="582"/>
                  </a:cubicBezTo>
                  <a:cubicBezTo>
                    <a:pt x="123" y="583"/>
                    <a:pt x="122" y="584"/>
                    <a:pt x="121" y="585"/>
                  </a:cubicBezTo>
                  <a:cubicBezTo>
                    <a:pt x="121" y="585"/>
                    <a:pt x="121" y="585"/>
                    <a:pt x="121" y="585"/>
                  </a:cubicBezTo>
                  <a:cubicBezTo>
                    <a:pt x="121" y="585"/>
                    <a:pt x="121" y="585"/>
                    <a:pt x="121" y="585"/>
                  </a:cubicBezTo>
                  <a:cubicBezTo>
                    <a:pt x="121" y="585"/>
                    <a:pt x="121" y="585"/>
                    <a:pt x="121" y="585"/>
                  </a:cubicBezTo>
                  <a:cubicBezTo>
                    <a:pt x="120" y="585"/>
                    <a:pt x="119" y="584"/>
                    <a:pt x="119" y="584"/>
                  </a:cubicBezTo>
                  <a:close/>
                  <a:moveTo>
                    <a:pt x="499" y="580"/>
                  </a:moveTo>
                  <a:cubicBezTo>
                    <a:pt x="498" y="580"/>
                    <a:pt x="497" y="579"/>
                    <a:pt x="497" y="578"/>
                  </a:cubicBezTo>
                  <a:cubicBezTo>
                    <a:pt x="497" y="578"/>
                    <a:pt x="497" y="578"/>
                    <a:pt x="497" y="578"/>
                  </a:cubicBezTo>
                  <a:cubicBezTo>
                    <a:pt x="498" y="577"/>
                    <a:pt x="499" y="576"/>
                    <a:pt x="500" y="577"/>
                  </a:cubicBezTo>
                  <a:cubicBezTo>
                    <a:pt x="500" y="577"/>
                    <a:pt x="500" y="577"/>
                    <a:pt x="500" y="577"/>
                  </a:cubicBezTo>
                  <a:cubicBezTo>
                    <a:pt x="501" y="577"/>
                    <a:pt x="502" y="578"/>
                    <a:pt x="501" y="579"/>
                  </a:cubicBezTo>
                  <a:cubicBezTo>
                    <a:pt x="501" y="579"/>
                    <a:pt x="501" y="579"/>
                    <a:pt x="501" y="579"/>
                  </a:cubicBezTo>
                  <a:cubicBezTo>
                    <a:pt x="501" y="580"/>
                    <a:pt x="500" y="580"/>
                    <a:pt x="499" y="580"/>
                  </a:cubicBezTo>
                  <a:cubicBezTo>
                    <a:pt x="499" y="580"/>
                    <a:pt x="499" y="580"/>
                    <a:pt x="499" y="580"/>
                  </a:cubicBezTo>
                  <a:cubicBezTo>
                    <a:pt x="499" y="580"/>
                    <a:pt x="499" y="580"/>
                    <a:pt x="499" y="580"/>
                  </a:cubicBezTo>
                  <a:close/>
                  <a:moveTo>
                    <a:pt x="114" y="573"/>
                  </a:moveTo>
                  <a:cubicBezTo>
                    <a:pt x="114" y="571"/>
                    <a:pt x="114" y="570"/>
                    <a:pt x="115" y="570"/>
                  </a:cubicBezTo>
                  <a:cubicBezTo>
                    <a:pt x="115" y="570"/>
                    <a:pt x="115" y="570"/>
                    <a:pt x="115" y="570"/>
                  </a:cubicBezTo>
                  <a:cubicBezTo>
                    <a:pt x="116" y="569"/>
                    <a:pt x="117" y="570"/>
                    <a:pt x="118" y="571"/>
                  </a:cubicBezTo>
                  <a:cubicBezTo>
                    <a:pt x="118" y="571"/>
                    <a:pt x="118" y="571"/>
                    <a:pt x="118" y="571"/>
                  </a:cubicBezTo>
                  <a:cubicBezTo>
                    <a:pt x="118" y="572"/>
                    <a:pt x="118" y="573"/>
                    <a:pt x="117" y="574"/>
                  </a:cubicBezTo>
                  <a:cubicBezTo>
                    <a:pt x="117" y="574"/>
                    <a:pt x="117" y="574"/>
                    <a:pt x="117" y="574"/>
                  </a:cubicBezTo>
                  <a:cubicBezTo>
                    <a:pt x="117" y="574"/>
                    <a:pt x="116" y="574"/>
                    <a:pt x="116" y="574"/>
                  </a:cubicBezTo>
                  <a:cubicBezTo>
                    <a:pt x="116" y="574"/>
                    <a:pt x="116" y="574"/>
                    <a:pt x="116" y="574"/>
                  </a:cubicBezTo>
                  <a:cubicBezTo>
                    <a:pt x="115" y="574"/>
                    <a:pt x="115" y="573"/>
                    <a:pt x="114" y="573"/>
                  </a:cubicBezTo>
                  <a:close/>
                  <a:moveTo>
                    <a:pt x="503" y="569"/>
                  </a:moveTo>
                  <a:cubicBezTo>
                    <a:pt x="502" y="569"/>
                    <a:pt x="502" y="568"/>
                    <a:pt x="502" y="567"/>
                  </a:cubicBezTo>
                  <a:cubicBezTo>
                    <a:pt x="502" y="567"/>
                    <a:pt x="502" y="567"/>
                    <a:pt x="502" y="567"/>
                  </a:cubicBezTo>
                  <a:cubicBezTo>
                    <a:pt x="502" y="566"/>
                    <a:pt x="504" y="565"/>
                    <a:pt x="505" y="566"/>
                  </a:cubicBezTo>
                  <a:cubicBezTo>
                    <a:pt x="505" y="566"/>
                    <a:pt x="505" y="566"/>
                    <a:pt x="505" y="566"/>
                  </a:cubicBezTo>
                  <a:cubicBezTo>
                    <a:pt x="506" y="566"/>
                    <a:pt x="506" y="567"/>
                    <a:pt x="506" y="568"/>
                  </a:cubicBezTo>
                  <a:cubicBezTo>
                    <a:pt x="506" y="568"/>
                    <a:pt x="506" y="568"/>
                    <a:pt x="506" y="568"/>
                  </a:cubicBezTo>
                  <a:cubicBezTo>
                    <a:pt x="505" y="569"/>
                    <a:pt x="505" y="569"/>
                    <a:pt x="504" y="569"/>
                  </a:cubicBezTo>
                  <a:cubicBezTo>
                    <a:pt x="504" y="569"/>
                    <a:pt x="504" y="569"/>
                    <a:pt x="504" y="569"/>
                  </a:cubicBezTo>
                  <a:cubicBezTo>
                    <a:pt x="504" y="569"/>
                    <a:pt x="503" y="569"/>
                    <a:pt x="503" y="569"/>
                  </a:cubicBezTo>
                  <a:close/>
                  <a:moveTo>
                    <a:pt x="110" y="561"/>
                  </a:moveTo>
                  <a:cubicBezTo>
                    <a:pt x="109" y="560"/>
                    <a:pt x="110" y="559"/>
                    <a:pt x="111" y="559"/>
                  </a:cubicBezTo>
                  <a:cubicBezTo>
                    <a:pt x="111" y="559"/>
                    <a:pt x="111" y="559"/>
                    <a:pt x="111" y="559"/>
                  </a:cubicBezTo>
                  <a:cubicBezTo>
                    <a:pt x="112" y="558"/>
                    <a:pt x="113" y="559"/>
                    <a:pt x="113" y="560"/>
                  </a:cubicBezTo>
                  <a:cubicBezTo>
                    <a:pt x="113" y="560"/>
                    <a:pt x="113" y="560"/>
                    <a:pt x="113" y="560"/>
                  </a:cubicBezTo>
                  <a:cubicBezTo>
                    <a:pt x="114" y="561"/>
                    <a:pt x="113" y="562"/>
                    <a:pt x="112" y="562"/>
                  </a:cubicBezTo>
                  <a:cubicBezTo>
                    <a:pt x="112" y="562"/>
                    <a:pt x="112" y="562"/>
                    <a:pt x="112" y="562"/>
                  </a:cubicBezTo>
                  <a:cubicBezTo>
                    <a:pt x="112" y="563"/>
                    <a:pt x="112" y="563"/>
                    <a:pt x="111" y="563"/>
                  </a:cubicBezTo>
                  <a:cubicBezTo>
                    <a:pt x="111" y="563"/>
                    <a:pt x="111" y="563"/>
                    <a:pt x="111" y="563"/>
                  </a:cubicBezTo>
                  <a:cubicBezTo>
                    <a:pt x="111" y="563"/>
                    <a:pt x="110" y="562"/>
                    <a:pt x="110" y="561"/>
                  </a:cubicBezTo>
                  <a:close/>
                  <a:moveTo>
                    <a:pt x="508" y="558"/>
                  </a:moveTo>
                  <a:cubicBezTo>
                    <a:pt x="507" y="558"/>
                    <a:pt x="506" y="557"/>
                    <a:pt x="507" y="556"/>
                  </a:cubicBezTo>
                  <a:cubicBezTo>
                    <a:pt x="507" y="556"/>
                    <a:pt x="507" y="556"/>
                    <a:pt x="507" y="556"/>
                  </a:cubicBezTo>
                  <a:cubicBezTo>
                    <a:pt x="507" y="555"/>
                    <a:pt x="508" y="554"/>
                    <a:pt x="509" y="554"/>
                  </a:cubicBezTo>
                  <a:cubicBezTo>
                    <a:pt x="509" y="554"/>
                    <a:pt x="509" y="554"/>
                    <a:pt x="509" y="554"/>
                  </a:cubicBezTo>
                  <a:cubicBezTo>
                    <a:pt x="510" y="555"/>
                    <a:pt x="511" y="556"/>
                    <a:pt x="510" y="557"/>
                  </a:cubicBezTo>
                  <a:cubicBezTo>
                    <a:pt x="510" y="557"/>
                    <a:pt x="510" y="557"/>
                    <a:pt x="510" y="557"/>
                  </a:cubicBezTo>
                  <a:cubicBezTo>
                    <a:pt x="510" y="558"/>
                    <a:pt x="509" y="558"/>
                    <a:pt x="508" y="558"/>
                  </a:cubicBezTo>
                  <a:cubicBezTo>
                    <a:pt x="508" y="558"/>
                    <a:pt x="508" y="558"/>
                    <a:pt x="508" y="558"/>
                  </a:cubicBezTo>
                  <a:cubicBezTo>
                    <a:pt x="508" y="558"/>
                    <a:pt x="508" y="558"/>
                    <a:pt x="508" y="558"/>
                  </a:cubicBezTo>
                  <a:close/>
                  <a:moveTo>
                    <a:pt x="105" y="550"/>
                  </a:moveTo>
                  <a:cubicBezTo>
                    <a:pt x="105" y="549"/>
                    <a:pt x="105" y="548"/>
                    <a:pt x="106" y="548"/>
                  </a:cubicBezTo>
                  <a:cubicBezTo>
                    <a:pt x="106" y="548"/>
                    <a:pt x="106" y="548"/>
                    <a:pt x="106" y="548"/>
                  </a:cubicBezTo>
                  <a:cubicBezTo>
                    <a:pt x="107" y="547"/>
                    <a:pt x="108" y="548"/>
                    <a:pt x="109" y="549"/>
                  </a:cubicBezTo>
                  <a:cubicBezTo>
                    <a:pt x="109" y="549"/>
                    <a:pt x="109" y="549"/>
                    <a:pt x="109" y="549"/>
                  </a:cubicBezTo>
                  <a:cubicBezTo>
                    <a:pt x="109" y="550"/>
                    <a:pt x="109" y="551"/>
                    <a:pt x="108" y="551"/>
                  </a:cubicBezTo>
                  <a:cubicBezTo>
                    <a:pt x="108" y="551"/>
                    <a:pt x="108" y="551"/>
                    <a:pt x="108" y="551"/>
                  </a:cubicBezTo>
                  <a:cubicBezTo>
                    <a:pt x="107" y="552"/>
                    <a:pt x="107" y="552"/>
                    <a:pt x="107" y="552"/>
                  </a:cubicBezTo>
                  <a:cubicBezTo>
                    <a:pt x="107" y="552"/>
                    <a:pt x="107" y="552"/>
                    <a:pt x="107" y="552"/>
                  </a:cubicBezTo>
                  <a:cubicBezTo>
                    <a:pt x="106" y="552"/>
                    <a:pt x="105" y="551"/>
                    <a:pt x="105" y="550"/>
                  </a:cubicBezTo>
                  <a:close/>
                  <a:moveTo>
                    <a:pt x="512" y="547"/>
                  </a:moveTo>
                  <a:cubicBezTo>
                    <a:pt x="511" y="547"/>
                    <a:pt x="511" y="545"/>
                    <a:pt x="511" y="544"/>
                  </a:cubicBezTo>
                  <a:cubicBezTo>
                    <a:pt x="511" y="544"/>
                    <a:pt x="511" y="544"/>
                    <a:pt x="511" y="544"/>
                  </a:cubicBezTo>
                  <a:cubicBezTo>
                    <a:pt x="512" y="543"/>
                    <a:pt x="513" y="543"/>
                    <a:pt x="514" y="543"/>
                  </a:cubicBezTo>
                  <a:cubicBezTo>
                    <a:pt x="514" y="543"/>
                    <a:pt x="514" y="543"/>
                    <a:pt x="514" y="543"/>
                  </a:cubicBezTo>
                  <a:cubicBezTo>
                    <a:pt x="515" y="544"/>
                    <a:pt x="515" y="545"/>
                    <a:pt x="515" y="546"/>
                  </a:cubicBezTo>
                  <a:cubicBezTo>
                    <a:pt x="515" y="546"/>
                    <a:pt x="515" y="546"/>
                    <a:pt x="515" y="546"/>
                  </a:cubicBezTo>
                  <a:cubicBezTo>
                    <a:pt x="515" y="547"/>
                    <a:pt x="514" y="547"/>
                    <a:pt x="513" y="547"/>
                  </a:cubicBezTo>
                  <a:cubicBezTo>
                    <a:pt x="513" y="547"/>
                    <a:pt x="513" y="547"/>
                    <a:pt x="513" y="547"/>
                  </a:cubicBezTo>
                  <a:cubicBezTo>
                    <a:pt x="513" y="547"/>
                    <a:pt x="513" y="547"/>
                    <a:pt x="512" y="547"/>
                  </a:cubicBezTo>
                  <a:close/>
                  <a:moveTo>
                    <a:pt x="100" y="539"/>
                  </a:moveTo>
                  <a:cubicBezTo>
                    <a:pt x="100" y="538"/>
                    <a:pt x="101" y="537"/>
                    <a:pt x="102" y="537"/>
                  </a:cubicBezTo>
                  <a:cubicBezTo>
                    <a:pt x="102" y="537"/>
                    <a:pt x="102" y="537"/>
                    <a:pt x="102" y="537"/>
                  </a:cubicBezTo>
                  <a:cubicBezTo>
                    <a:pt x="103" y="536"/>
                    <a:pt x="104" y="537"/>
                    <a:pt x="104" y="538"/>
                  </a:cubicBezTo>
                  <a:cubicBezTo>
                    <a:pt x="104" y="538"/>
                    <a:pt x="104" y="538"/>
                    <a:pt x="104" y="538"/>
                  </a:cubicBezTo>
                  <a:cubicBezTo>
                    <a:pt x="105" y="539"/>
                    <a:pt x="104" y="540"/>
                    <a:pt x="103" y="540"/>
                  </a:cubicBezTo>
                  <a:cubicBezTo>
                    <a:pt x="103" y="540"/>
                    <a:pt x="103" y="540"/>
                    <a:pt x="103" y="540"/>
                  </a:cubicBezTo>
                  <a:cubicBezTo>
                    <a:pt x="103" y="540"/>
                    <a:pt x="103" y="540"/>
                    <a:pt x="102" y="540"/>
                  </a:cubicBezTo>
                  <a:cubicBezTo>
                    <a:pt x="102" y="540"/>
                    <a:pt x="102" y="540"/>
                    <a:pt x="102" y="540"/>
                  </a:cubicBezTo>
                  <a:cubicBezTo>
                    <a:pt x="102" y="540"/>
                    <a:pt x="101" y="540"/>
                    <a:pt x="100" y="539"/>
                  </a:cubicBezTo>
                  <a:close/>
                  <a:moveTo>
                    <a:pt x="517" y="536"/>
                  </a:moveTo>
                  <a:cubicBezTo>
                    <a:pt x="516" y="536"/>
                    <a:pt x="515" y="534"/>
                    <a:pt x="516" y="533"/>
                  </a:cubicBezTo>
                  <a:cubicBezTo>
                    <a:pt x="516" y="533"/>
                    <a:pt x="516" y="533"/>
                    <a:pt x="516" y="533"/>
                  </a:cubicBezTo>
                  <a:cubicBezTo>
                    <a:pt x="516" y="532"/>
                    <a:pt x="517" y="532"/>
                    <a:pt x="518" y="532"/>
                  </a:cubicBezTo>
                  <a:cubicBezTo>
                    <a:pt x="518" y="532"/>
                    <a:pt x="518" y="532"/>
                    <a:pt x="518" y="532"/>
                  </a:cubicBezTo>
                  <a:cubicBezTo>
                    <a:pt x="519" y="533"/>
                    <a:pt x="520" y="534"/>
                    <a:pt x="519" y="535"/>
                  </a:cubicBezTo>
                  <a:cubicBezTo>
                    <a:pt x="519" y="535"/>
                    <a:pt x="519" y="535"/>
                    <a:pt x="519" y="535"/>
                  </a:cubicBezTo>
                  <a:cubicBezTo>
                    <a:pt x="519" y="536"/>
                    <a:pt x="518" y="536"/>
                    <a:pt x="518" y="536"/>
                  </a:cubicBezTo>
                  <a:cubicBezTo>
                    <a:pt x="518" y="536"/>
                    <a:pt x="518" y="536"/>
                    <a:pt x="518" y="536"/>
                  </a:cubicBezTo>
                  <a:cubicBezTo>
                    <a:pt x="517" y="536"/>
                    <a:pt x="517" y="536"/>
                    <a:pt x="517" y="536"/>
                  </a:cubicBezTo>
                  <a:close/>
                  <a:moveTo>
                    <a:pt x="96" y="528"/>
                  </a:moveTo>
                  <a:cubicBezTo>
                    <a:pt x="95" y="527"/>
                    <a:pt x="96" y="526"/>
                    <a:pt x="97" y="526"/>
                  </a:cubicBezTo>
                  <a:cubicBezTo>
                    <a:pt x="97" y="526"/>
                    <a:pt x="97" y="526"/>
                    <a:pt x="97" y="526"/>
                  </a:cubicBezTo>
                  <a:cubicBezTo>
                    <a:pt x="98" y="525"/>
                    <a:pt x="99" y="526"/>
                    <a:pt x="100" y="527"/>
                  </a:cubicBezTo>
                  <a:cubicBezTo>
                    <a:pt x="100" y="527"/>
                    <a:pt x="100" y="527"/>
                    <a:pt x="100" y="527"/>
                  </a:cubicBezTo>
                  <a:cubicBezTo>
                    <a:pt x="100" y="528"/>
                    <a:pt x="100" y="529"/>
                    <a:pt x="99" y="529"/>
                  </a:cubicBezTo>
                  <a:cubicBezTo>
                    <a:pt x="99" y="529"/>
                    <a:pt x="99" y="529"/>
                    <a:pt x="99" y="529"/>
                  </a:cubicBezTo>
                  <a:cubicBezTo>
                    <a:pt x="98" y="529"/>
                    <a:pt x="98" y="529"/>
                    <a:pt x="98" y="529"/>
                  </a:cubicBezTo>
                  <a:cubicBezTo>
                    <a:pt x="98" y="529"/>
                    <a:pt x="98" y="529"/>
                    <a:pt x="98" y="529"/>
                  </a:cubicBezTo>
                  <a:cubicBezTo>
                    <a:pt x="97" y="529"/>
                    <a:pt x="96" y="529"/>
                    <a:pt x="96" y="528"/>
                  </a:cubicBezTo>
                  <a:close/>
                  <a:moveTo>
                    <a:pt x="521" y="525"/>
                  </a:moveTo>
                  <a:cubicBezTo>
                    <a:pt x="520" y="524"/>
                    <a:pt x="520" y="523"/>
                    <a:pt x="520" y="522"/>
                  </a:cubicBezTo>
                  <a:cubicBezTo>
                    <a:pt x="520" y="522"/>
                    <a:pt x="520" y="522"/>
                    <a:pt x="520" y="522"/>
                  </a:cubicBezTo>
                  <a:cubicBezTo>
                    <a:pt x="521" y="521"/>
                    <a:pt x="522" y="521"/>
                    <a:pt x="523" y="521"/>
                  </a:cubicBezTo>
                  <a:cubicBezTo>
                    <a:pt x="523" y="521"/>
                    <a:pt x="523" y="521"/>
                    <a:pt x="523" y="521"/>
                  </a:cubicBezTo>
                  <a:cubicBezTo>
                    <a:pt x="524" y="522"/>
                    <a:pt x="524" y="523"/>
                    <a:pt x="524" y="524"/>
                  </a:cubicBezTo>
                  <a:cubicBezTo>
                    <a:pt x="524" y="524"/>
                    <a:pt x="524" y="524"/>
                    <a:pt x="524" y="524"/>
                  </a:cubicBezTo>
                  <a:cubicBezTo>
                    <a:pt x="524" y="525"/>
                    <a:pt x="523" y="525"/>
                    <a:pt x="522" y="525"/>
                  </a:cubicBezTo>
                  <a:cubicBezTo>
                    <a:pt x="522" y="525"/>
                    <a:pt x="522" y="525"/>
                    <a:pt x="522" y="525"/>
                  </a:cubicBezTo>
                  <a:cubicBezTo>
                    <a:pt x="522" y="525"/>
                    <a:pt x="522" y="525"/>
                    <a:pt x="521" y="525"/>
                  </a:cubicBezTo>
                  <a:close/>
                  <a:moveTo>
                    <a:pt x="91" y="517"/>
                  </a:moveTo>
                  <a:cubicBezTo>
                    <a:pt x="91" y="516"/>
                    <a:pt x="91" y="515"/>
                    <a:pt x="92" y="514"/>
                  </a:cubicBezTo>
                  <a:cubicBezTo>
                    <a:pt x="92" y="514"/>
                    <a:pt x="92" y="514"/>
                    <a:pt x="92" y="514"/>
                  </a:cubicBezTo>
                  <a:cubicBezTo>
                    <a:pt x="93" y="514"/>
                    <a:pt x="95" y="514"/>
                    <a:pt x="95" y="516"/>
                  </a:cubicBezTo>
                  <a:cubicBezTo>
                    <a:pt x="95" y="516"/>
                    <a:pt x="95" y="516"/>
                    <a:pt x="95" y="516"/>
                  </a:cubicBezTo>
                  <a:cubicBezTo>
                    <a:pt x="95" y="517"/>
                    <a:pt x="95" y="518"/>
                    <a:pt x="94" y="518"/>
                  </a:cubicBezTo>
                  <a:cubicBezTo>
                    <a:pt x="94" y="518"/>
                    <a:pt x="94" y="518"/>
                    <a:pt x="94" y="518"/>
                  </a:cubicBezTo>
                  <a:cubicBezTo>
                    <a:pt x="94" y="518"/>
                    <a:pt x="93" y="518"/>
                    <a:pt x="93" y="518"/>
                  </a:cubicBezTo>
                  <a:cubicBezTo>
                    <a:pt x="93" y="518"/>
                    <a:pt x="93" y="518"/>
                    <a:pt x="93" y="518"/>
                  </a:cubicBezTo>
                  <a:cubicBezTo>
                    <a:pt x="92" y="518"/>
                    <a:pt x="92" y="518"/>
                    <a:pt x="91" y="517"/>
                  </a:cubicBezTo>
                  <a:close/>
                  <a:moveTo>
                    <a:pt x="526" y="514"/>
                  </a:moveTo>
                  <a:cubicBezTo>
                    <a:pt x="525" y="513"/>
                    <a:pt x="524" y="512"/>
                    <a:pt x="525" y="511"/>
                  </a:cubicBezTo>
                  <a:cubicBezTo>
                    <a:pt x="525" y="511"/>
                    <a:pt x="525" y="511"/>
                    <a:pt x="525" y="511"/>
                  </a:cubicBezTo>
                  <a:cubicBezTo>
                    <a:pt x="525" y="510"/>
                    <a:pt x="526" y="510"/>
                    <a:pt x="527" y="510"/>
                  </a:cubicBezTo>
                  <a:cubicBezTo>
                    <a:pt x="527" y="510"/>
                    <a:pt x="527" y="510"/>
                    <a:pt x="527" y="510"/>
                  </a:cubicBezTo>
                  <a:cubicBezTo>
                    <a:pt x="529" y="510"/>
                    <a:pt x="529" y="512"/>
                    <a:pt x="529" y="513"/>
                  </a:cubicBezTo>
                  <a:cubicBezTo>
                    <a:pt x="529" y="513"/>
                    <a:pt x="529" y="513"/>
                    <a:pt x="529" y="513"/>
                  </a:cubicBezTo>
                  <a:cubicBezTo>
                    <a:pt x="528" y="513"/>
                    <a:pt x="528" y="514"/>
                    <a:pt x="527" y="514"/>
                  </a:cubicBezTo>
                  <a:cubicBezTo>
                    <a:pt x="527" y="514"/>
                    <a:pt x="527" y="514"/>
                    <a:pt x="527" y="514"/>
                  </a:cubicBezTo>
                  <a:cubicBezTo>
                    <a:pt x="526" y="514"/>
                    <a:pt x="526" y="514"/>
                    <a:pt x="526" y="514"/>
                  </a:cubicBezTo>
                  <a:close/>
                  <a:moveTo>
                    <a:pt x="87" y="506"/>
                  </a:moveTo>
                  <a:cubicBezTo>
                    <a:pt x="86" y="505"/>
                    <a:pt x="87" y="504"/>
                    <a:pt x="88" y="503"/>
                  </a:cubicBezTo>
                  <a:cubicBezTo>
                    <a:pt x="88" y="503"/>
                    <a:pt x="88" y="503"/>
                    <a:pt x="88" y="503"/>
                  </a:cubicBezTo>
                  <a:cubicBezTo>
                    <a:pt x="89" y="503"/>
                    <a:pt x="90" y="503"/>
                    <a:pt x="90" y="504"/>
                  </a:cubicBezTo>
                  <a:cubicBezTo>
                    <a:pt x="90" y="504"/>
                    <a:pt x="90" y="504"/>
                    <a:pt x="90" y="504"/>
                  </a:cubicBezTo>
                  <a:cubicBezTo>
                    <a:pt x="91" y="505"/>
                    <a:pt x="90" y="507"/>
                    <a:pt x="89" y="507"/>
                  </a:cubicBezTo>
                  <a:cubicBezTo>
                    <a:pt x="89" y="507"/>
                    <a:pt x="89" y="507"/>
                    <a:pt x="89" y="507"/>
                  </a:cubicBezTo>
                  <a:cubicBezTo>
                    <a:pt x="89" y="507"/>
                    <a:pt x="89" y="507"/>
                    <a:pt x="89" y="507"/>
                  </a:cubicBezTo>
                  <a:cubicBezTo>
                    <a:pt x="89" y="507"/>
                    <a:pt x="89" y="507"/>
                    <a:pt x="89" y="507"/>
                  </a:cubicBezTo>
                  <a:cubicBezTo>
                    <a:pt x="88" y="507"/>
                    <a:pt x="87" y="507"/>
                    <a:pt x="87" y="506"/>
                  </a:cubicBezTo>
                  <a:close/>
                  <a:moveTo>
                    <a:pt x="531" y="503"/>
                  </a:moveTo>
                  <a:cubicBezTo>
                    <a:pt x="530" y="502"/>
                    <a:pt x="529" y="501"/>
                    <a:pt x="529" y="500"/>
                  </a:cubicBezTo>
                  <a:cubicBezTo>
                    <a:pt x="529" y="500"/>
                    <a:pt x="529" y="500"/>
                    <a:pt x="529" y="500"/>
                  </a:cubicBezTo>
                  <a:cubicBezTo>
                    <a:pt x="530" y="499"/>
                    <a:pt x="531" y="499"/>
                    <a:pt x="532" y="499"/>
                  </a:cubicBezTo>
                  <a:cubicBezTo>
                    <a:pt x="532" y="499"/>
                    <a:pt x="532" y="499"/>
                    <a:pt x="532" y="499"/>
                  </a:cubicBezTo>
                  <a:cubicBezTo>
                    <a:pt x="533" y="499"/>
                    <a:pt x="534" y="501"/>
                    <a:pt x="533" y="502"/>
                  </a:cubicBezTo>
                  <a:cubicBezTo>
                    <a:pt x="533" y="502"/>
                    <a:pt x="533" y="502"/>
                    <a:pt x="533" y="502"/>
                  </a:cubicBezTo>
                  <a:cubicBezTo>
                    <a:pt x="533" y="502"/>
                    <a:pt x="532" y="503"/>
                    <a:pt x="531" y="503"/>
                  </a:cubicBezTo>
                  <a:cubicBezTo>
                    <a:pt x="531" y="503"/>
                    <a:pt x="531" y="503"/>
                    <a:pt x="531" y="503"/>
                  </a:cubicBezTo>
                  <a:cubicBezTo>
                    <a:pt x="531" y="503"/>
                    <a:pt x="531" y="503"/>
                    <a:pt x="531" y="503"/>
                  </a:cubicBezTo>
                  <a:close/>
                  <a:moveTo>
                    <a:pt x="82" y="495"/>
                  </a:moveTo>
                  <a:cubicBezTo>
                    <a:pt x="82" y="494"/>
                    <a:pt x="82" y="493"/>
                    <a:pt x="83" y="492"/>
                  </a:cubicBezTo>
                  <a:cubicBezTo>
                    <a:pt x="83" y="492"/>
                    <a:pt x="83" y="492"/>
                    <a:pt x="83" y="492"/>
                  </a:cubicBezTo>
                  <a:cubicBezTo>
                    <a:pt x="84" y="492"/>
                    <a:pt x="85" y="492"/>
                    <a:pt x="86" y="493"/>
                  </a:cubicBezTo>
                  <a:cubicBezTo>
                    <a:pt x="86" y="493"/>
                    <a:pt x="86" y="493"/>
                    <a:pt x="86" y="493"/>
                  </a:cubicBezTo>
                  <a:cubicBezTo>
                    <a:pt x="86" y="494"/>
                    <a:pt x="86" y="495"/>
                    <a:pt x="85" y="496"/>
                  </a:cubicBezTo>
                  <a:cubicBezTo>
                    <a:pt x="85" y="496"/>
                    <a:pt x="85" y="496"/>
                    <a:pt x="85" y="496"/>
                  </a:cubicBezTo>
                  <a:cubicBezTo>
                    <a:pt x="85" y="496"/>
                    <a:pt x="84" y="496"/>
                    <a:pt x="84" y="496"/>
                  </a:cubicBezTo>
                  <a:cubicBezTo>
                    <a:pt x="84" y="496"/>
                    <a:pt x="84" y="496"/>
                    <a:pt x="84" y="496"/>
                  </a:cubicBezTo>
                  <a:cubicBezTo>
                    <a:pt x="83" y="496"/>
                    <a:pt x="83" y="496"/>
                    <a:pt x="82" y="495"/>
                  </a:cubicBezTo>
                  <a:close/>
                  <a:moveTo>
                    <a:pt x="535" y="492"/>
                  </a:moveTo>
                  <a:cubicBezTo>
                    <a:pt x="534" y="491"/>
                    <a:pt x="534" y="490"/>
                    <a:pt x="534" y="489"/>
                  </a:cubicBezTo>
                  <a:cubicBezTo>
                    <a:pt x="534" y="489"/>
                    <a:pt x="534" y="489"/>
                    <a:pt x="534" y="489"/>
                  </a:cubicBezTo>
                  <a:cubicBezTo>
                    <a:pt x="534" y="488"/>
                    <a:pt x="536" y="487"/>
                    <a:pt x="537" y="488"/>
                  </a:cubicBezTo>
                  <a:cubicBezTo>
                    <a:pt x="537" y="488"/>
                    <a:pt x="537" y="488"/>
                    <a:pt x="537" y="488"/>
                  </a:cubicBezTo>
                  <a:cubicBezTo>
                    <a:pt x="538" y="488"/>
                    <a:pt x="538" y="489"/>
                    <a:pt x="538" y="490"/>
                  </a:cubicBezTo>
                  <a:cubicBezTo>
                    <a:pt x="538" y="490"/>
                    <a:pt x="538" y="490"/>
                    <a:pt x="538" y="490"/>
                  </a:cubicBezTo>
                  <a:cubicBezTo>
                    <a:pt x="537" y="491"/>
                    <a:pt x="537" y="492"/>
                    <a:pt x="536" y="492"/>
                  </a:cubicBezTo>
                  <a:cubicBezTo>
                    <a:pt x="536" y="492"/>
                    <a:pt x="536" y="492"/>
                    <a:pt x="536" y="492"/>
                  </a:cubicBezTo>
                  <a:cubicBezTo>
                    <a:pt x="536" y="492"/>
                    <a:pt x="535" y="492"/>
                    <a:pt x="535" y="492"/>
                  </a:cubicBezTo>
                  <a:close/>
                  <a:moveTo>
                    <a:pt x="78" y="484"/>
                  </a:moveTo>
                  <a:cubicBezTo>
                    <a:pt x="77" y="483"/>
                    <a:pt x="78" y="482"/>
                    <a:pt x="79" y="481"/>
                  </a:cubicBezTo>
                  <a:cubicBezTo>
                    <a:pt x="79" y="481"/>
                    <a:pt x="79" y="481"/>
                    <a:pt x="79" y="481"/>
                  </a:cubicBezTo>
                  <a:cubicBezTo>
                    <a:pt x="80" y="481"/>
                    <a:pt x="81" y="481"/>
                    <a:pt x="81" y="482"/>
                  </a:cubicBezTo>
                  <a:cubicBezTo>
                    <a:pt x="81" y="482"/>
                    <a:pt x="81" y="482"/>
                    <a:pt x="81" y="482"/>
                  </a:cubicBezTo>
                  <a:cubicBezTo>
                    <a:pt x="82" y="483"/>
                    <a:pt x="81" y="484"/>
                    <a:pt x="80" y="485"/>
                  </a:cubicBezTo>
                  <a:cubicBezTo>
                    <a:pt x="80" y="485"/>
                    <a:pt x="80" y="485"/>
                    <a:pt x="80" y="485"/>
                  </a:cubicBezTo>
                  <a:cubicBezTo>
                    <a:pt x="80" y="485"/>
                    <a:pt x="80" y="485"/>
                    <a:pt x="79" y="485"/>
                  </a:cubicBezTo>
                  <a:cubicBezTo>
                    <a:pt x="79" y="485"/>
                    <a:pt x="79" y="485"/>
                    <a:pt x="79" y="485"/>
                  </a:cubicBezTo>
                  <a:cubicBezTo>
                    <a:pt x="79" y="485"/>
                    <a:pt x="78" y="485"/>
                    <a:pt x="78" y="484"/>
                  </a:cubicBezTo>
                  <a:close/>
                  <a:moveTo>
                    <a:pt x="540" y="480"/>
                  </a:moveTo>
                  <a:cubicBezTo>
                    <a:pt x="539" y="480"/>
                    <a:pt x="538" y="479"/>
                    <a:pt x="539" y="478"/>
                  </a:cubicBezTo>
                  <a:cubicBezTo>
                    <a:pt x="539" y="478"/>
                    <a:pt x="539" y="478"/>
                    <a:pt x="539" y="478"/>
                  </a:cubicBezTo>
                  <a:cubicBezTo>
                    <a:pt x="539" y="477"/>
                    <a:pt x="540" y="476"/>
                    <a:pt x="541" y="477"/>
                  </a:cubicBezTo>
                  <a:cubicBezTo>
                    <a:pt x="541" y="477"/>
                    <a:pt x="541" y="477"/>
                    <a:pt x="541" y="477"/>
                  </a:cubicBezTo>
                  <a:cubicBezTo>
                    <a:pt x="542" y="477"/>
                    <a:pt x="543" y="478"/>
                    <a:pt x="542" y="479"/>
                  </a:cubicBezTo>
                  <a:cubicBezTo>
                    <a:pt x="542" y="479"/>
                    <a:pt x="542" y="479"/>
                    <a:pt x="542" y="479"/>
                  </a:cubicBezTo>
                  <a:cubicBezTo>
                    <a:pt x="542" y="480"/>
                    <a:pt x="541" y="481"/>
                    <a:pt x="540" y="481"/>
                  </a:cubicBezTo>
                  <a:cubicBezTo>
                    <a:pt x="540" y="481"/>
                    <a:pt x="540" y="481"/>
                    <a:pt x="540" y="481"/>
                  </a:cubicBezTo>
                  <a:cubicBezTo>
                    <a:pt x="540" y="481"/>
                    <a:pt x="540" y="481"/>
                    <a:pt x="540" y="480"/>
                  </a:cubicBezTo>
                  <a:close/>
                  <a:moveTo>
                    <a:pt x="73" y="473"/>
                  </a:moveTo>
                  <a:cubicBezTo>
                    <a:pt x="73" y="472"/>
                    <a:pt x="73" y="470"/>
                    <a:pt x="74" y="470"/>
                  </a:cubicBezTo>
                  <a:cubicBezTo>
                    <a:pt x="74" y="470"/>
                    <a:pt x="74" y="470"/>
                    <a:pt x="74" y="470"/>
                  </a:cubicBezTo>
                  <a:cubicBezTo>
                    <a:pt x="75" y="470"/>
                    <a:pt x="76" y="470"/>
                    <a:pt x="77" y="471"/>
                  </a:cubicBezTo>
                  <a:cubicBezTo>
                    <a:pt x="77" y="471"/>
                    <a:pt x="77" y="471"/>
                    <a:pt x="77" y="471"/>
                  </a:cubicBezTo>
                  <a:cubicBezTo>
                    <a:pt x="77" y="472"/>
                    <a:pt x="77" y="473"/>
                    <a:pt x="76" y="474"/>
                  </a:cubicBezTo>
                  <a:cubicBezTo>
                    <a:pt x="76" y="474"/>
                    <a:pt x="76" y="474"/>
                    <a:pt x="76" y="474"/>
                  </a:cubicBezTo>
                  <a:cubicBezTo>
                    <a:pt x="75" y="474"/>
                    <a:pt x="75" y="474"/>
                    <a:pt x="75" y="474"/>
                  </a:cubicBezTo>
                  <a:cubicBezTo>
                    <a:pt x="75" y="474"/>
                    <a:pt x="75" y="474"/>
                    <a:pt x="75" y="474"/>
                  </a:cubicBezTo>
                  <a:cubicBezTo>
                    <a:pt x="74" y="474"/>
                    <a:pt x="73" y="473"/>
                    <a:pt x="73" y="473"/>
                  </a:cubicBezTo>
                  <a:close/>
                  <a:moveTo>
                    <a:pt x="544" y="469"/>
                  </a:moveTo>
                  <a:cubicBezTo>
                    <a:pt x="543" y="469"/>
                    <a:pt x="543" y="468"/>
                    <a:pt x="543" y="467"/>
                  </a:cubicBezTo>
                  <a:cubicBezTo>
                    <a:pt x="543" y="467"/>
                    <a:pt x="543" y="467"/>
                    <a:pt x="543" y="467"/>
                  </a:cubicBezTo>
                  <a:cubicBezTo>
                    <a:pt x="544" y="466"/>
                    <a:pt x="545" y="465"/>
                    <a:pt x="546" y="466"/>
                  </a:cubicBezTo>
                  <a:cubicBezTo>
                    <a:pt x="546" y="466"/>
                    <a:pt x="546" y="466"/>
                    <a:pt x="546" y="466"/>
                  </a:cubicBezTo>
                  <a:cubicBezTo>
                    <a:pt x="547" y="466"/>
                    <a:pt x="547" y="467"/>
                    <a:pt x="547" y="468"/>
                  </a:cubicBezTo>
                  <a:cubicBezTo>
                    <a:pt x="547" y="468"/>
                    <a:pt x="547" y="468"/>
                    <a:pt x="547" y="468"/>
                  </a:cubicBezTo>
                  <a:cubicBezTo>
                    <a:pt x="547" y="469"/>
                    <a:pt x="546" y="470"/>
                    <a:pt x="545" y="470"/>
                  </a:cubicBezTo>
                  <a:cubicBezTo>
                    <a:pt x="545" y="470"/>
                    <a:pt x="545" y="470"/>
                    <a:pt x="545" y="470"/>
                  </a:cubicBezTo>
                  <a:cubicBezTo>
                    <a:pt x="545" y="470"/>
                    <a:pt x="544" y="469"/>
                    <a:pt x="544" y="469"/>
                  </a:cubicBezTo>
                  <a:close/>
                  <a:moveTo>
                    <a:pt x="69" y="462"/>
                  </a:moveTo>
                  <a:cubicBezTo>
                    <a:pt x="68" y="461"/>
                    <a:pt x="69" y="459"/>
                    <a:pt x="70" y="459"/>
                  </a:cubicBezTo>
                  <a:cubicBezTo>
                    <a:pt x="70" y="459"/>
                    <a:pt x="70" y="459"/>
                    <a:pt x="70" y="459"/>
                  </a:cubicBezTo>
                  <a:cubicBezTo>
                    <a:pt x="71" y="459"/>
                    <a:pt x="72" y="459"/>
                    <a:pt x="72" y="460"/>
                  </a:cubicBezTo>
                  <a:cubicBezTo>
                    <a:pt x="72" y="460"/>
                    <a:pt x="72" y="460"/>
                    <a:pt x="72" y="460"/>
                  </a:cubicBezTo>
                  <a:cubicBezTo>
                    <a:pt x="73" y="461"/>
                    <a:pt x="72" y="462"/>
                    <a:pt x="71" y="463"/>
                  </a:cubicBezTo>
                  <a:cubicBezTo>
                    <a:pt x="71" y="463"/>
                    <a:pt x="71" y="463"/>
                    <a:pt x="71" y="463"/>
                  </a:cubicBezTo>
                  <a:cubicBezTo>
                    <a:pt x="71" y="463"/>
                    <a:pt x="71" y="463"/>
                    <a:pt x="70" y="463"/>
                  </a:cubicBezTo>
                  <a:cubicBezTo>
                    <a:pt x="70" y="463"/>
                    <a:pt x="70" y="463"/>
                    <a:pt x="70" y="463"/>
                  </a:cubicBezTo>
                  <a:cubicBezTo>
                    <a:pt x="70" y="463"/>
                    <a:pt x="69" y="462"/>
                    <a:pt x="69" y="462"/>
                  </a:cubicBezTo>
                  <a:close/>
                  <a:moveTo>
                    <a:pt x="549" y="458"/>
                  </a:moveTo>
                  <a:cubicBezTo>
                    <a:pt x="548" y="458"/>
                    <a:pt x="547" y="457"/>
                    <a:pt x="548" y="456"/>
                  </a:cubicBezTo>
                  <a:cubicBezTo>
                    <a:pt x="548" y="456"/>
                    <a:pt x="548" y="456"/>
                    <a:pt x="548" y="456"/>
                  </a:cubicBezTo>
                  <a:cubicBezTo>
                    <a:pt x="548" y="455"/>
                    <a:pt x="549" y="454"/>
                    <a:pt x="550" y="455"/>
                  </a:cubicBezTo>
                  <a:cubicBezTo>
                    <a:pt x="550" y="455"/>
                    <a:pt x="550" y="455"/>
                    <a:pt x="550" y="455"/>
                  </a:cubicBezTo>
                  <a:cubicBezTo>
                    <a:pt x="551" y="455"/>
                    <a:pt x="552" y="456"/>
                    <a:pt x="551" y="457"/>
                  </a:cubicBezTo>
                  <a:cubicBezTo>
                    <a:pt x="551" y="457"/>
                    <a:pt x="551" y="457"/>
                    <a:pt x="551" y="457"/>
                  </a:cubicBezTo>
                  <a:cubicBezTo>
                    <a:pt x="551" y="458"/>
                    <a:pt x="550" y="458"/>
                    <a:pt x="550" y="458"/>
                  </a:cubicBezTo>
                  <a:cubicBezTo>
                    <a:pt x="550" y="458"/>
                    <a:pt x="550" y="458"/>
                    <a:pt x="550" y="458"/>
                  </a:cubicBezTo>
                  <a:cubicBezTo>
                    <a:pt x="549" y="458"/>
                    <a:pt x="549" y="458"/>
                    <a:pt x="549" y="458"/>
                  </a:cubicBezTo>
                  <a:close/>
                  <a:moveTo>
                    <a:pt x="64" y="450"/>
                  </a:moveTo>
                  <a:cubicBezTo>
                    <a:pt x="64" y="449"/>
                    <a:pt x="64" y="448"/>
                    <a:pt x="65" y="448"/>
                  </a:cubicBezTo>
                  <a:cubicBezTo>
                    <a:pt x="65" y="448"/>
                    <a:pt x="65" y="448"/>
                    <a:pt x="65" y="448"/>
                  </a:cubicBezTo>
                  <a:cubicBezTo>
                    <a:pt x="66" y="447"/>
                    <a:pt x="67" y="448"/>
                    <a:pt x="68" y="449"/>
                  </a:cubicBezTo>
                  <a:cubicBezTo>
                    <a:pt x="68" y="449"/>
                    <a:pt x="68" y="449"/>
                    <a:pt x="68" y="449"/>
                  </a:cubicBezTo>
                  <a:cubicBezTo>
                    <a:pt x="68" y="450"/>
                    <a:pt x="68" y="451"/>
                    <a:pt x="67" y="452"/>
                  </a:cubicBezTo>
                  <a:cubicBezTo>
                    <a:pt x="67" y="452"/>
                    <a:pt x="67" y="452"/>
                    <a:pt x="67" y="452"/>
                  </a:cubicBezTo>
                  <a:cubicBezTo>
                    <a:pt x="66" y="452"/>
                    <a:pt x="66" y="452"/>
                    <a:pt x="66" y="452"/>
                  </a:cubicBezTo>
                  <a:cubicBezTo>
                    <a:pt x="66" y="452"/>
                    <a:pt x="66" y="452"/>
                    <a:pt x="66" y="452"/>
                  </a:cubicBezTo>
                  <a:cubicBezTo>
                    <a:pt x="65" y="452"/>
                    <a:pt x="64" y="451"/>
                    <a:pt x="64" y="450"/>
                  </a:cubicBezTo>
                  <a:close/>
                  <a:moveTo>
                    <a:pt x="553" y="447"/>
                  </a:moveTo>
                  <a:cubicBezTo>
                    <a:pt x="552" y="447"/>
                    <a:pt x="552" y="446"/>
                    <a:pt x="552" y="445"/>
                  </a:cubicBezTo>
                  <a:cubicBezTo>
                    <a:pt x="552" y="445"/>
                    <a:pt x="552" y="445"/>
                    <a:pt x="552" y="445"/>
                  </a:cubicBezTo>
                  <a:cubicBezTo>
                    <a:pt x="553" y="444"/>
                    <a:pt x="554" y="443"/>
                    <a:pt x="555" y="443"/>
                  </a:cubicBezTo>
                  <a:cubicBezTo>
                    <a:pt x="555" y="443"/>
                    <a:pt x="555" y="443"/>
                    <a:pt x="555" y="443"/>
                  </a:cubicBezTo>
                  <a:cubicBezTo>
                    <a:pt x="556" y="444"/>
                    <a:pt x="556" y="445"/>
                    <a:pt x="556" y="446"/>
                  </a:cubicBezTo>
                  <a:cubicBezTo>
                    <a:pt x="556" y="446"/>
                    <a:pt x="556" y="446"/>
                    <a:pt x="556" y="446"/>
                  </a:cubicBezTo>
                  <a:cubicBezTo>
                    <a:pt x="556" y="447"/>
                    <a:pt x="555" y="447"/>
                    <a:pt x="554" y="447"/>
                  </a:cubicBezTo>
                  <a:cubicBezTo>
                    <a:pt x="554" y="447"/>
                    <a:pt x="554" y="447"/>
                    <a:pt x="554" y="447"/>
                  </a:cubicBezTo>
                  <a:cubicBezTo>
                    <a:pt x="554" y="447"/>
                    <a:pt x="554" y="447"/>
                    <a:pt x="553" y="447"/>
                  </a:cubicBezTo>
                  <a:close/>
                  <a:moveTo>
                    <a:pt x="59" y="439"/>
                  </a:moveTo>
                  <a:cubicBezTo>
                    <a:pt x="59" y="438"/>
                    <a:pt x="59" y="437"/>
                    <a:pt x="60" y="437"/>
                  </a:cubicBezTo>
                  <a:cubicBezTo>
                    <a:pt x="60" y="437"/>
                    <a:pt x="60" y="437"/>
                    <a:pt x="60" y="437"/>
                  </a:cubicBezTo>
                  <a:cubicBezTo>
                    <a:pt x="61" y="436"/>
                    <a:pt x="63" y="437"/>
                    <a:pt x="63" y="438"/>
                  </a:cubicBezTo>
                  <a:cubicBezTo>
                    <a:pt x="63" y="438"/>
                    <a:pt x="63" y="438"/>
                    <a:pt x="63" y="438"/>
                  </a:cubicBezTo>
                  <a:cubicBezTo>
                    <a:pt x="63" y="439"/>
                    <a:pt x="63" y="440"/>
                    <a:pt x="62" y="440"/>
                  </a:cubicBezTo>
                  <a:cubicBezTo>
                    <a:pt x="62" y="440"/>
                    <a:pt x="62" y="440"/>
                    <a:pt x="62" y="440"/>
                  </a:cubicBezTo>
                  <a:cubicBezTo>
                    <a:pt x="62" y="441"/>
                    <a:pt x="61" y="441"/>
                    <a:pt x="61" y="441"/>
                  </a:cubicBezTo>
                  <a:cubicBezTo>
                    <a:pt x="61" y="441"/>
                    <a:pt x="61" y="441"/>
                    <a:pt x="61" y="441"/>
                  </a:cubicBezTo>
                  <a:cubicBezTo>
                    <a:pt x="60" y="441"/>
                    <a:pt x="60" y="440"/>
                    <a:pt x="59" y="439"/>
                  </a:cubicBezTo>
                  <a:close/>
                  <a:moveTo>
                    <a:pt x="558" y="436"/>
                  </a:moveTo>
                  <a:cubicBezTo>
                    <a:pt x="557" y="436"/>
                    <a:pt x="556" y="434"/>
                    <a:pt x="557" y="433"/>
                  </a:cubicBezTo>
                  <a:cubicBezTo>
                    <a:pt x="557" y="433"/>
                    <a:pt x="557" y="433"/>
                    <a:pt x="557" y="433"/>
                  </a:cubicBezTo>
                  <a:cubicBezTo>
                    <a:pt x="557" y="432"/>
                    <a:pt x="558" y="432"/>
                    <a:pt x="559" y="432"/>
                  </a:cubicBezTo>
                  <a:cubicBezTo>
                    <a:pt x="559" y="432"/>
                    <a:pt x="559" y="432"/>
                    <a:pt x="559" y="432"/>
                  </a:cubicBezTo>
                  <a:cubicBezTo>
                    <a:pt x="560" y="433"/>
                    <a:pt x="561" y="434"/>
                    <a:pt x="561" y="435"/>
                  </a:cubicBezTo>
                  <a:cubicBezTo>
                    <a:pt x="561" y="435"/>
                    <a:pt x="561" y="435"/>
                    <a:pt x="561" y="435"/>
                  </a:cubicBezTo>
                  <a:cubicBezTo>
                    <a:pt x="560" y="436"/>
                    <a:pt x="559" y="436"/>
                    <a:pt x="559" y="436"/>
                  </a:cubicBezTo>
                  <a:cubicBezTo>
                    <a:pt x="559" y="436"/>
                    <a:pt x="559" y="436"/>
                    <a:pt x="559" y="436"/>
                  </a:cubicBezTo>
                  <a:cubicBezTo>
                    <a:pt x="558" y="436"/>
                    <a:pt x="558" y="436"/>
                    <a:pt x="558" y="436"/>
                  </a:cubicBezTo>
                  <a:close/>
                  <a:moveTo>
                    <a:pt x="55" y="428"/>
                  </a:moveTo>
                  <a:cubicBezTo>
                    <a:pt x="54" y="427"/>
                    <a:pt x="55" y="426"/>
                    <a:pt x="56" y="426"/>
                  </a:cubicBezTo>
                  <a:cubicBezTo>
                    <a:pt x="56" y="426"/>
                    <a:pt x="56" y="426"/>
                    <a:pt x="56" y="426"/>
                  </a:cubicBezTo>
                  <a:cubicBezTo>
                    <a:pt x="57" y="425"/>
                    <a:pt x="58" y="426"/>
                    <a:pt x="59" y="427"/>
                  </a:cubicBezTo>
                  <a:cubicBezTo>
                    <a:pt x="59" y="427"/>
                    <a:pt x="59" y="427"/>
                    <a:pt x="59" y="427"/>
                  </a:cubicBezTo>
                  <a:cubicBezTo>
                    <a:pt x="59" y="428"/>
                    <a:pt x="58" y="429"/>
                    <a:pt x="57" y="429"/>
                  </a:cubicBezTo>
                  <a:cubicBezTo>
                    <a:pt x="57" y="429"/>
                    <a:pt x="57" y="429"/>
                    <a:pt x="57" y="429"/>
                  </a:cubicBezTo>
                  <a:cubicBezTo>
                    <a:pt x="57" y="429"/>
                    <a:pt x="57" y="429"/>
                    <a:pt x="57" y="429"/>
                  </a:cubicBezTo>
                  <a:cubicBezTo>
                    <a:pt x="57" y="429"/>
                    <a:pt x="57" y="429"/>
                    <a:pt x="57" y="429"/>
                  </a:cubicBezTo>
                  <a:cubicBezTo>
                    <a:pt x="56" y="429"/>
                    <a:pt x="55" y="429"/>
                    <a:pt x="55" y="428"/>
                  </a:cubicBezTo>
                  <a:close/>
                  <a:moveTo>
                    <a:pt x="562" y="425"/>
                  </a:moveTo>
                  <a:cubicBezTo>
                    <a:pt x="561" y="425"/>
                    <a:pt x="561" y="423"/>
                    <a:pt x="561" y="422"/>
                  </a:cubicBezTo>
                  <a:cubicBezTo>
                    <a:pt x="561" y="422"/>
                    <a:pt x="561" y="422"/>
                    <a:pt x="561" y="422"/>
                  </a:cubicBezTo>
                  <a:cubicBezTo>
                    <a:pt x="562" y="421"/>
                    <a:pt x="563" y="421"/>
                    <a:pt x="564" y="421"/>
                  </a:cubicBezTo>
                  <a:cubicBezTo>
                    <a:pt x="564" y="421"/>
                    <a:pt x="564" y="421"/>
                    <a:pt x="564" y="421"/>
                  </a:cubicBezTo>
                  <a:cubicBezTo>
                    <a:pt x="565" y="422"/>
                    <a:pt x="565" y="423"/>
                    <a:pt x="565" y="424"/>
                  </a:cubicBezTo>
                  <a:cubicBezTo>
                    <a:pt x="565" y="424"/>
                    <a:pt x="565" y="424"/>
                    <a:pt x="565" y="424"/>
                  </a:cubicBezTo>
                  <a:cubicBezTo>
                    <a:pt x="565" y="425"/>
                    <a:pt x="564" y="425"/>
                    <a:pt x="563" y="425"/>
                  </a:cubicBezTo>
                  <a:cubicBezTo>
                    <a:pt x="563" y="425"/>
                    <a:pt x="563" y="425"/>
                    <a:pt x="563" y="425"/>
                  </a:cubicBezTo>
                  <a:cubicBezTo>
                    <a:pt x="563" y="425"/>
                    <a:pt x="563" y="425"/>
                    <a:pt x="562" y="425"/>
                  </a:cubicBezTo>
                  <a:close/>
                  <a:moveTo>
                    <a:pt x="51" y="417"/>
                  </a:moveTo>
                  <a:cubicBezTo>
                    <a:pt x="50" y="416"/>
                    <a:pt x="51" y="415"/>
                    <a:pt x="52" y="414"/>
                  </a:cubicBezTo>
                  <a:cubicBezTo>
                    <a:pt x="52" y="414"/>
                    <a:pt x="52" y="414"/>
                    <a:pt x="52" y="414"/>
                  </a:cubicBezTo>
                  <a:cubicBezTo>
                    <a:pt x="53" y="414"/>
                    <a:pt x="54" y="415"/>
                    <a:pt x="54" y="416"/>
                  </a:cubicBezTo>
                  <a:cubicBezTo>
                    <a:pt x="54" y="416"/>
                    <a:pt x="54" y="416"/>
                    <a:pt x="54" y="416"/>
                  </a:cubicBezTo>
                  <a:cubicBezTo>
                    <a:pt x="55" y="417"/>
                    <a:pt x="54" y="418"/>
                    <a:pt x="53" y="418"/>
                  </a:cubicBezTo>
                  <a:cubicBezTo>
                    <a:pt x="53" y="418"/>
                    <a:pt x="53" y="418"/>
                    <a:pt x="53" y="418"/>
                  </a:cubicBezTo>
                  <a:cubicBezTo>
                    <a:pt x="53" y="418"/>
                    <a:pt x="53" y="418"/>
                    <a:pt x="52" y="418"/>
                  </a:cubicBezTo>
                  <a:cubicBezTo>
                    <a:pt x="52" y="418"/>
                    <a:pt x="52" y="418"/>
                    <a:pt x="52" y="418"/>
                  </a:cubicBezTo>
                  <a:cubicBezTo>
                    <a:pt x="52" y="418"/>
                    <a:pt x="51" y="418"/>
                    <a:pt x="51" y="417"/>
                  </a:cubicBezTo>
                  <a:close/>
                  <a:moveTo>
                    <a:pt x="567" y="414"/>
                  </a:moveTo>
                  <a:cubicBezTo>
                    <a:pt x="566" y="413"/>
                    <a:pt x="565" y="412"/>
                    <a:pt x="565" y="411"/>
                  </a:cubicBezTo>
                  <a:cubicBezTo>
                    <a:pt x="565" y="411"/>
                    <a:pt x="565" y="411"/>
                    <a:pt x="565" y="411"/>
                  </a:cubicBezTo>
                  <a:cubicBezTo>
                    <a:pt x="565" y="411"/>
                    <a:pt x="565" y="411"/>
                    <a:pt x="565" y="411"/>
                  </a:cubicBezTo>
                  <a:cubicBezTo>
                    <a:pt x="565" y="411"/>
                    <a:pt x="565" y="411"/>
                    <a:pt x="565" y="411"/>
                  </a:cubicBezTo>
                  <a:cubicBezTo>
                    <a:pt x="566" y="410"/>
                    <a:pt x="567" y="410"/>
                    <a:pt x="568" y="410"/>
                  </a:cubicBezTo>
                  <a:cubicBezTo>
                    <a:pt x="568" y="410"/>
                    <a:pt x="568" y="410"/>
                    <a:pt x="568" y="410"/>
                  </a:cubicBezTo>
                  <a:cubicBezTo>
                    <a:pt x="569" y="410"/>
                    <a:pt x="569" y="411"/>
                    <a:pt x="569" y="412"/>
                  </a:cubicBezTo>
                  <a:cubicBezTo>
                    <a:pt x="569" y="412"/>
                    <a:pt x="569" y="412"/>
                    <a:pt x="569" y="412"/>
                  </a:cubicBezTo>
                  <a:cubicBezTo>
                    <a:pt x="569" y="413"/>
                    <a:pt x="568" y="414"/>
                    <a:pt x="567" y="414"/>
                  </a:cubicBezTo>
                  <a:cubicBezTo>
                    <a:pt x="567" y="414"/>
                    <a:pt x="567" y="414"/>
                    <a:pt x="567" y="414"/>
                  </a:cubicBezTo>
                  <a:cubicBezTo>
                    <a:pt x="567" y="414"/>
                    <a:pt x="567" y="414"/>
                    <a:pt x="567" y="414"/>
                  </a:cubicBezTo>
                  <a:close/>
                  <a:moveTo>
                    <a:pt x="47" y="405"/>
                  </a:moveTo>
                  <a:cubicBezTo>
                    <a:pt x="46" y="404"/>
                    <a:pt x="47" y="403"/>
                    <a:pt x="48" y="403"/>
                  </a:cubicBezTo>
                  <a:cubicBezTo>
                    <a:pt x="48" y="403"/>
                    <a:pt x="48" y="403"/>
                    <a:pt x="48" y="403"/>
                  </a:cubicBezTo>
                  <a:cubicBezTo>
                    <a:pt x="49" y="403"/>
                    <a:pt x="50" y="403"/>
                    <a:pt x="51" y="404"/>
                  </a:cubicBezTo>
                  <a:cubicBezTo>
                    <a:pt x="51" y="404"/>
                    <a:pt x="51" y="404"/>
                    <a:pt x="51" y="404"/>
                  </a:cubicBezTo>
                  <a:cubicBezTo>
                    <a:pt x="51" y="405"/>
                    <a:pt x="50" y="406"/>
                    <a:pt x="49" y="407"/>
                  </a:cubicBezTo>
                  <a:cubicBezTo>
                    <a:pt x="49" y="407"/>
                    <a:pt x="49" y="407"/>
                    <a:pt x="49" y="407"/>
                  </a:cubicBezTo>
                  <a:cubicBezTo>
                    <a:pt x="49" y="407"/>
                    <a:pt x="49" y="407"/>
                    <a:pt x="49" y="407"/>
                  </a:cubicBezTo>
                  <a:cubicBezTo>
                    <a:pt x="49" y="407"/>
                    <a:pt x="49" y="407"/>
                    <a:pt x="49" y="407"/>
                  </a:cubicBezTo>
                  <a:cubicBezTo>
                    <a:pt x="48" y="407"/>
                    <a:pt x="47" y="406"/>
                    <a:pt x="47" y="405"/>
                  </a:cubicBezTo>
                  <a:close/>
                  <a:moveTo>
                    <a:pt x="570" y="402"/>
                  </a:moveTo>
                  <a:cubicBezTo>
                    <a:pt x="569" y="402"/>
                    <a:pt x="569" y="401"/>
                    <a:pt x="569" y="400"/>
                  </a:cubicBezTo>
                  <a:cubicBezTo>
                    <a:pt x="569" y="400"/>
                    <a:pt x="569" y="400"/>
                    <a:pt x="569" y="400"/>
                  </a:cubicBezTo>
                  <a:cubicBezTo>
                    <a:pt x="569" y="400"/>
                    <a:pt x="569" y="400"/>
                    <a:pt x="569" y="400"/>
                  </a:cubicBezTo>
                  <a:cubicBezTo>
                    <a:pt x="569" y="400"/>
                    <a:pt x="569" y="400"/>
                    <a:pt x="569" y="400"/>
                  </a:cubicBezTo>
                  <a:cubicBezTo>
                    <a:pt x="569" y="399"/>
                    <a:pt x="570" y="398"/>
                    <a:pt x="571" y="398"/>
                  </a:cubicBezTo>
                  <a:cubicBezTo>
                    <a:pt x="571" y="398"/>
                    <a:pt x="571" y="398"/>
                    <a:pt x="571" y="398"/>
                  </a:cubicBezTo>
                  <a:cubicBezTo>
                    <a:pt x="572" y="399"/>
                    <a:pt x="573" y="400"/>
                    <a:pt x="573" y="401"/>
                  </a:cubicBezTo>
                  <a:cubicBezTo>
                    <a:pt x="573" y="401"/>
                    <a:pt x="573" y="401"/>
                    <a:pt x="573" y="401"/>
                  </a:cubicBezTo>
                  <a:cubicBezTo>
                    <a:pt x="572" y="402"/>
                    <a:pt x="572" y="402"/>
                    <a:pt x="571" y="402"/>
                  </a:cubicBezTo>
                  <a:cubicBezTo>
                    <a:pt x="571" y="402"/>
                    <a:pt x="571" y="402"/>
                    <a:pt x="571" y="402"/>
                  </a:cubicBezTo>
                  <a:cubicBezTo>
                    <a:pt x="571" y="402"/>
                    <a:pt x="570" y="402"/>
                    <a:pt x="570" y="402"/>
                  </a:cubicBezTo>
                  <a:close/>
                  <a:moveTo>
                    <a:pt x="44" y="394"/>
                  </a:moveTo>
                  <a:cubicBezTo>
                    <a:pt x="43" y="393"/>
                    <a:pt x="44" y="392"/>
                    <a:pt x="45" y="391"/>
                  </a:cubicBezTo>
                  <a:cubicBezTo>
                    <a:pt x="45" y="391"/>
                    <a:pt x="45" y="391"/>
                    <a:pt x="45" y="391"/>
                  </a:cubicBezTo>
                  <a:cubicBezTo>
                    <a:pt x="46" y="391"/>
                    <a:pt x="47" y="392"/>
                    <a:pt x="47" y="393"/>
                  </a:cubicBezTo>
                  <a:cubicBezTo>
                    <a:pt x="47" y="393"/>
                    <a:pt x="47" y="393"/>
                    <a:pt x="47" y="393"/>
                  </a:cubicBezTo>
                  <a:cubicBezTo>
                    <a:pt x="48" y="394"/>
                    <a:pt x="47" y="395"/>
                    <a:pt x="46" y="395"/>
                  </a:cubicBezTo>
                  <a:cubicBezTo>
                    <a:pt x="46" y="395"/>
                    <a:pt x="46" y="395"/>
                    <a:pt x="46" y="395"/>
                  </a:cubicBezTo>
                  <a:cubicBezTo>
                    <a:pt x="46" y="395"/>
                    <a:pt x="46" y="395"/>
                    <a:pt x="45" y="395"/>
                  </a:cubicBezTo>
                  <a:cubicBezTo>
                    <a:pt x="45" y="395"/>
                    <a:pt x="45" y="395"/>
                    <a:pt x="45" y="395"/>
                  </a:cubicBezTo>
                  <a:cubicBezTo>
                    <a:pt x="45" y="395"/>
                    <a:pt x="44" y="395"/>
                    <a:pt x="44" y="394"/>
                  </a:cubicBezTo>
                  <a:close/>
                  <a:moveTo>
                    <a:pt x="573" y="391"/>
                  </a:moveTo>
                  <a:cubicBezTo>
                    <a:pt x="572" y="390"/>
                    <a:pt x="572" y="389"/>
                    <a:pt x="572" y="388"/>
                  </a:cubicBezTo>
                  <a:cubicBezTo>
                    <a:pt x="572" y="388"/>
                    <a:pt x="572" y="388"/>
                    <a:pt x="572" y="388"/>
                  </a:cubicBezTo>
                  <a:cubicBezTo>
                    <a:pt x="572" y="387"/>
                    <a:pt x="573" y="387"/>
                    <a:pt x="574" y="387"/>
                  </a:cubicBezTo>
                  <a:cubicBezTo>
                    <a:pt x="574" y="387"/>
                    <a:pt x="574" y="387"/>
                    <a:pt x="574" y="387"/>
                  </a:cubicBezTo>
                  <a:cubicBezTo>
                    <a:pt x="575" y="387"/>
                    <a:pt x="576" y="388"/>
                    <a:pt x="576" y="389"/>
                  </a:cubicBezTo>
                  <a:cubicBezTo>
                    <a:pt x="576" y="389"/>
                    <a:pt x="576" y="389"/>
                    <a:pt x="576" y="389"/>
                  </a:cubicBezTo>
                  <a:cubicBezTo>
                    <a:pt x="576" y="390"/>
                    <a:pt x="575" y="391"/>
                    <a:pt x="574" y="391"/>
                  </a:cubicBezTo>
                  <a:cubicBezTo>
                    <a:pt x="574" y="391"/>
                    <a:pt x="574" y="391"/>
                    <a:pt x="574" y="391"/>
                  </a:cubicBezTo>
                  <a:cubicBezTo>
                    <a:pt x="574" y="391"/>
                    <a:pt x="574" y="391"/>
                    <a:pt x="573" y="391"/>
                  </a:cubicBezTo>
                  <a:close/>
                  <a:moveTo>
                    <a:pt x="41" y="382"/>
                  </a:moveTo>
                  <a:cubicBezTo>
                    <a:pt x="41" y="381"/>
                    <a:pt x="41" y="380"/>
                    <a:pt x="42" y="380"/>
                  </a:cubicBezTo>
                  <a:cubicBezTo>
                    <a:pt x="42" y="380"/>
                    <a:pt x="42" y="380"/>
                    <a:pt x="42" y="380"/>
                  </a:cubicBezTo>
                  <a:cubicBezTo>
                    <a:pt x="43" y="379"/>
                    <a:pt x="44" y="380"/>
                    <a:pt x="45" y="381"/>
                  </a:cubicBezTo>
                  <a:cubicBezTo>
                    <a:pt x="45" y="381"/>
                    <a:pt x="45" y="381"/>
                    <a:pt x="45" y="381"/>
                  </a:cubicBezTo>
                  <a:cubicBezTo>
                    <a:pt x="45" y="382"/>
                    <a:pt x="44" y="383"/>
                    <a:pt x="43" y="384"/>
                  </a:cubicBezTo>
                  <a:cubicBezTo>
                    <a:pt x="43" y="384"/>
                    <a:pt x="43" y="384"/>
                    <a:pt x="43" y="384"/>
                  </a:cubicBezTo>
                  <a:cubicBezTo>
                    <a:pt x="43" y="384"/>
                    <a:pt x="43" y="384"/>
                    <a:pt x="43" y="384"/>
                  </a:cubicBezTo>
                  <a:cubicBezTo>
                    <a:pt x="43" y="384"/>
                    <a:pt x="43" y="384"/>
                    <a:pt x="43" y="384"/>
                  </a:cubicBezTo>
                  <a:cubicBezTo>
                    <a:pt x="42" y="384"/>
                    <a:pt x="41" y="383"/>
                    <a:pt x="41" y="382"/>
                  </a:cubicBezTo>
                  <a:close/>
                  <a:moveTo>
                    <a:pt x="576" y="379"/>
                  </a:moveTo>
                  <a:cubicBezTo>
                    <a:pt x="575" y="379"/>
                    <a:pt x="574" y="378"/>
                    <a:pt x="574" y="377"/>
                  </a:cubicBezTo>
                  <a:cubicBezTo>
                    <a:pt x="574" y="377"/>
                    <a:pt x="574" y="377"/>
                    <a:pt x="574" y="377"/>
                  </a:cubicBezTo>
                  <a:cubicBezTo>
                    <a:pt x="575" y="376"/>
                    <a:pt x="576" y="375"/>
                    <a:pt x="577" y="375"/>
                  </a:cubicBezTo>
                  <a:cubicBezTo>
                    <a:pt x="577" y="375"/>
                    <a:pt x="577" y="375"/>
                    <a:pt x="577" y="375"/>
                  </a:cubicBezTo>
                  <a:cubicBezTo>
                    <a:pt x="578" y="375"/>
                    <a:pt x="579" y="376"/>
                    <a:pt x="578" y="377"/>
                  </a:cubicBezTo>
                  <a:cubicBezTo>
                    <a:pt x="578" y="377"/>
                    <a:pt x="578" y="377"/>
                    <a:pt x="578" y="377"/>
                  </a:cubicBezTo>
                  <a:cubicBezTo>
                    <a:pt x="578" y="378"/>
                    <a:pt x="577" y="379"/>
                    <a:pt x="576" y="379"/>
                  </a:cubicBezTo>
                  <a:cubicBezTo>
                    <a:pt x="576" y="379"/>
                    <a:pt x="576" y="379"/>
                    <a:pt x="576" y="379"/>
                  </a:cubicBezTo>
                  <a:cubicBezTo>
                    <a:pt x="576" y="379"/>
                    <a:pt x="576" y="379"/>
                    <a:pt x="576" y="379"/>
                  </a:cubicBezTo>
                  <a:close/>
                  <a:moveTo>
                    <a:pt x="39" y="370"/>
                  </a:moveTo>
                  <a:cubicBezTo>
                    <a:pt x="38" y="369"/>
                    <a:pt x="39" y="368"/>
                    <a:pt x="40" y="368"/>
                  </a:cubicBezTo>
                  <a:cubicBezTo>
                    <a:pt x="40" y="368"/>
                    <a:pt x="40" y="368"/>
                    <a:pt x="40" y="368"/>
                  </a:cubicBezTo>
                  <a:cubicBezTo>
                    <a:pt x="41" y="368"/>
                    <a:pt x="42" y="368"/>
                    <a:pt x="43" y="370"/>
                  </a:cubicBezTo>
                  <a:cubicBezTo>
                    <a:pt x="43" y="370"/>
                    <a:pt x="43" y="370"/>
                    <a:pt x="43" y="370"/>
                  </a:cubicBezTo>
                  <a:cubicBezTo>
                    <a:pt x="43" y="370"/>
                    <a:pt x="43" y="370"/>
                    <a:pt x="43" y="370"/>
                  </a:cubicBezTo>
                  <a:cubicBezTo>
                    <a:pt x="43" y="370"/>
                    <a:pt x="43" y="370"/>
                    <a:pt x="43" y="370"/>
                  </a:cubicBezTo>
                  <a:cubicBezTo>
                    <a:pt x="43" y="371"/>
                    <a:pt x="42" y="372"/>
                    <a:pt x="41" y="372"/>
                  </a:cubicBezTo>
                  <a:cubicBezTo>
                    <a:pt x="41" y="372"/>
                    <a:pt x="41" y="372"/>
                    <a:pt x="41" y="372"/>
                  </a:cubicBezTo>
                  <a:cubicBezTo>
                    <a:pt x="41" y="372"/>
                    <a:pt x="41" y="372"/>
                    <a:pt x="41" y="372"/>
                  </a:cubicBezTo>
                  <a:cubicBezTo>
                    <a:pt x="41" y="372"/>
                    <a:pt x="41" y="372"/>
                    <a:pt x="41" y="372"/>
                  </a:cubicBezTo>
                  <a:cubicBezTo>
                    <a:pt x="40" y="372"/>
                    <a:pt x="39" y="371"/>
                    <a:pt x="39" y="370"/>
                  </a:cubicBezTo>
                  <a:close/>
                  <a:moveTo>
                    <a:pt x="578" y="367"/>
                  </a:moveTo>
                  <a:cubicBezTo>
                    <a:pt x="577" y="367"/>
                    <a:pt x="576" y="366"/>
                    <a:pt x="576" y="365"/>
                  </a:cubicBezTo>
                  <a:cubicBezTo>
                    <a:pt x="576" y="365"/>
                    <a:pt x="576" y="365"/>
                    <a:pt x="576" y="365"/>
                  </a:cubicBezTo>
                  <a:cubicBezTo>
                    <a:pt x="576" y="365"/>
                    <a:pt x="576" y="365"/>
                    <a:pt x="576" y="365"/>
                  </a:cubicBezTo>
                  <a:cubicBezTo>
                    <a:pt x="576" y="365"/>
                    <a:pt x="576" y="365"/>
                    <a:pt x="576" y="365"/>
                  </a:cubicBezTo>
                  <a:cubicBezTo>
                    <a:pt x="577" y="364"/>
                    <a:pt x="578" y="363"/>
                    <a:pt x="579" y="363"/>
                  </a:cubicBezTo>
                  <a:cubicBezTo>
                    <a:pt x="579" y="363"/>
                    <a:pt x="579" y="363"/>
                    <a:pt x="579" y="363"/>
                  </a:cubicBezTo>
                  <a:cubicBezTo>
                    <a:pt x="580" y="363"/>
                    <a:pt x="580" y="364"/>
                    <a:pt x="580" y="365"/>
                  </a:cubicBezTo>
                  <a:cubicBezTo>
                    <a:pt x="580" y="365"/>
                    <a:pt x="580" y="365"/>
                    <a:pt x="580" y="365"/>
                  </a:cubicBezTo>
                  <a:cubicBezTo>
                    <a:pt x="580" y="366"/>
                    <a:pt x="579" y="367"/>
                    <a:pt x="578" y="367"/>
                  </a:cubicBezTo>
                  <a:cubicBezTo>
                    <a:pt x="578" y="367"/>
                    <a:pt x="578" y="367"/>
                    <a:pt x="578" y="367"/>
                  </a:cubicBezTo>
                  <a:cubicBezTo>
                    <a:pt x="578" y="367"/>
                    <a:pt x="578" y="367"/>
                    <a:pt x="578" y="367"/>
                  </a:cubicBezTo>
                  <a:close/>
                  <a:moveTo>
                    <a:pt x="37" y="358"/>
                  </a:moveTo>
                  <a:cubicBezTo>
                    <a:pt x="37" y="357"/>
                    <a:pt x="38" y="356"/>
                    <a:pt x="39" y="356"/>
                  </a:cubicBezTo>
                  <a:cubicBezTo>
                    <a:pt x="39" y="356"/>
                    <a:pt x="39" y="356"/>
                    <a:pt x="39" y="356"/>
                  </a:cubicBezTo>
                  <a:cubicBezTo>
                    <a:pt x="40" y="356"/>
                    <a:pt x="41" y="357"/>
                    <a:pt x="41" y="358"/>
                  </a:cubicBezTo>
                  <a:cubicBezTo>
                    <a:pt x="41" y="358"/>
                    <a:pt x="41" y="358"/>
                    <a:pt x="41" y="358"/>
                  </a:cubicBezTo>
                  <a:cubicBezTo>
                    <a:pt x="41" y="358"/>
                    <a:pt x="41" y="358"/>
                    <a:pt x="41" y="358"/>
                  </a:cubicBezTo>
                  <a:cubicBezTo>
                    <a:pt x="41" y="358"/>
                    <a:pt x="41" y="358"/>
                    <a:pt x="41" y="358"/>
                  </a:cubicBezTo>
                  <a:cubicBezTo>
                    <a:pt x="41" y="359"/>
                    <a:pt x="40" y="360"/>
                    <a:pt x="39" y="360"/>
                  </a:cubicBezTo>
                  <a:cubicBezTo>
                    <a:pt x="39" y="360"/>
                    <a:pt x="39" y="360"/>
                    <a:pt x="39" y="360"/>
                  </a:cubicBezTo>
                  <a:cubicBezTo>
                    <a:pt x="39" y="360"/>
                    <a:pt x="39" y="360"/>
                    <a:pt x="39" y="360"/>
                  </a:cubicBezTo>
                  <a:cubicBezTo>
                    <a:pt x="39" y="360"/>
                    <a:pt x="39" y="360"/>
                    <a:pt x="39" y="360"/>
                  </a:cubicBezTo>
                  <a:cubicBezTo>
                    <a:pt x="38" y="360"/>
                    <a:pt x="37" y="359"/>
                    <a:pt x="37" y="358"/>
                  </a:cubicBezTo>
                  <a:close/>
                  <a:moveTo>
                    <a:pt x="580" y="355"/>
                  </a:moveTo>
                  <a:cubicBezTo>
                    <a:pt x="578" y="355"/>
                    <a:pt x="578" y="354"/>
                    <a:pt x="578" y="353"/>
                  </a:cubicBezTo>
                  <a:cubicBezTo>
                    <a:pt x="578" y="353"/>
                    <a:pt x="578" y="353"/>
                    <a:pt x="578" y="353"/>
                  </a:cubicBezTo>
                  <a:cubicBezTo>
                    <a:pt x="578" y="352"/>
                    <a:pt x="579" y="351"/>
                    <a:pt x="580" y="351"/>
                  </a:cubicBezTo>
                  <a:cubicBezTo>
                    <a:pt x="580" y="351"/>
                    <a:pt x="580" y="351"/>
                    <a:pt x="580" y="351"/>
                  </a:cubicBezTo>
                  <a:cubicBezTo>
                    <a:pt x="581" y="351"/>
                    <a:pt x="582" y="352"/>
                    <a:pt x="582" y="353"/>
                  </a:cubicBezTo>
                  <a:cubicBezTo>
                    <a:pt x="582" y="353"/>
                    <a:pt x="582" y="353"/>
                    <a:pt x="582" y="353"/>
                  </a:cubicBezTo>
                  <a:cubicBezTo>
                    <a:pt x="582" y="354"/>
                    <a:pt x="581" y="355"/>
                    <a:pt x="580" y="355"/>
                  </a:cubicBezTo>
                  <a:cubicBezTo>
                    <a:pt x="580" y="355"/>
                    <a:pt x="580" y="355"/>
                    <a:pt x="580" y="355"/>
                  </a:cubicBezTo>
                  <a:cubicBezTo>
                    <a:pt x="580" y="355"/>
                    <a:pt x="580" y="355"/>
                    <a:pt x="580" y="355"/>
                  </a:cubicBezTo>
                  <a:close/>
                  <a:moveTo>
                    <a:pt x="36" y="346"/>
                  </a:moveTo>
                  <a:cubicBezTo>
                    <a:pt x="36" y="346"/>
                    <a:pt x="36" y="346"/>
                    <a:pt x="36" y="346"/>
                  </a:cubicBezTo>
                  <a:cubicBezTo>
                    <a:pt x="36" y="345"/>
                    <a:pt x="36" y="344"/>
                    <a:pt x="38" y="344"/>
                  </a:cubicBezTo>
                  <a:cubicBezTo>
                    <a:pt x="38" y="344"/>
                    <a:pt x="38" y="344"/>
                    <a:pt x="38" y="344"/>
                  </a:cubicBezTo>
                  <a:cubicBezTo>
                    <a:pt x="39" y="344"/>
                    <a:pt x="40" y="345"/>
                    <a:pt x="40" y="346"/>
                  </a:cubicBezTo>
                  <a:cubicBezTo>
                    <a:pt x="40" y="346"/>
                    <a:pt x="40" y="346"/>
                    <a:pt x="40" y="346"/>
                  </a:cubicBezTo>
                  <a:cubicBezTo>
                    <a:pt x="40" y="347"/>
                    <a:pt x="39" y="348"/>
                    <a:pt x="38" y="348"/>
                  </a:cubicBezTo>
                  <a:cubicBezTo>
                    <a:pt x="38" y="348"/>
                    <a:pt x="38" y="348"/>
                    <a:pt x="38" y="348"/>
                  </a:cubicBezTo>
                  <a:cubicBezTo>
                    <a:pt x="38" y="348"/>
                    <a:pt x="38" y="348"/>
                    <a:pt x="38" y="348"/>
                  </a:cubicBezTo>
                  <a:cubicBezTo>
                    <a:pt x="38" y="348"/>
                    <a:pt x="38" y="348"/>
                    <a:pt x="38" y="348"/>
                  </a:cubicBezTo>
                  <a:cubicBezTo>
                    <a:pt x="37" y="348"/>
                    <a:pt x="36" y="347"/>
                    <a:pt x="36" y="346"/>
                  </a:cubicBezTo>
                  <a:close/>
                  <a:moveTo>
                    <a:pt x="581" y="343"/>
                  </a:moveTo>
                  <a:cubicBezTo>
                    <a:pt x="580" y="343"/>
                    <a:pt x="579" y="342"/>
                    <a:pt x="579" y="341"/>
                  </a:cubicBezTo>
                  <a:cubicBezTo>
                    <a:pt x="579" y="341"/>
                    <a:pt x="579" y="341"/>
                    <a:pt x="579" y="341"/>
                  </a:cubicBezTo>
                  <a:cubicBezTo>
                    <a:pt x="579" y="340"/>
                    <a:pt x="580" y="339"/>
                    <a:pt x="581" y="339"/>
                  </a:cubicBezTo>
                  <a:cubicBezTo>
                    <a:pt x="581" y="339"/>
                    <a:pt x="581" y="339"/>
                    <a:pt x="581" y="339"/>
                  </a:cubicBezTo>
                  <a:cubicBezTo>
                    <a:pt x="582" y="339"/>
                    <a:pt x="583" y="340"/>
                    <a:pt x="583" y="341"/>
                  </a:cubicBezTo>
                  <a:cubicBezTo>
                    <a:pt x="583" y="341"/>
                    <a:pt x="583" y="341"/>
                    <a:pt x="583" y="341"/>
                  </a:cubicBezTo>
                  <a:cubicBezTo>
                    <a:pt x="583" y="342"/>
                    <a:pt x="582" y="343"/>
                    <a:pt x="581" y="343"/>
                  </a:cubicBezTo>
                  <a:cubicBezTo>
                    <a:pt x="581" y="343"/>
                    <a:pt x="581" y="343"/>
                    <a:pt x="581" y="343"/>
                  </a:cubicBezTo>
                  <a:cubicBezTo>
                    <a:pt x="581" y="343"/>
                    <a:pt x="581" y="343"/>
                    <a:pt x="581" y="343"/>
                  </a:cubicBezTo>
                  <a:close/>
                  <a:moveTo>
                    <a:pt x="35" y="334"/>
                  </a:moveTo>
                  <a:cubicBezTo>
                    <a:pt x="35" y="334"/>
                    <a:pt x="35" y="334"/>
                    <a:pt x="35" y="334"/>
                  </a:cubicBezTo>
                  <a:cubicBezTo>
                    <a:pt x="35" y="333"/>
                    <a:pt x="36" y="332"/>
                    <a:pt x="37" y="332"/>
                  </a:cubicBezTo>
                  <a:cubicBezTo>
                    <a:pt x="37" y="332"/>
                    <a:pt x="37" y="332"/>
                    <a:pt x="37" y="332"/>
                  </a:cubicBezTo>
                  <a:cubicBezTo>
                    <a:pt x="38" y="332"/>
                    <a:pt x="39" y="333"/>
                    <a:pt x="39" y="334"/>
                  </a:cubicBezTo>
                  <a:cubicBezTo>
                    <a:pt x="39" y="334"/>
                    <a:pt x="39" y="334"/>
                    <a:pt x="39" y="334"/>
                  </a:cubicBezTo>
                  <a:cubicBezTo>
                    <a:pt x="39" y="335"/>
                    <a:pt x="38" y="336"/>
                    <a:pt x="37" y="336"/>
                  </a:cubicBezTo>
                  <a:cubicBezTo>
                    <a:pt x="37" y="336"/>
                    <a:pt x="37" y="336"/>
                    <a:pt x="37" y="336"/>
                  </a:cubicBezTo>
                  <a:cubicBezTo>
                    <a:pt x="37" y="336"/>
                    <a:pt x="37" y="336"/>
                    <a:pt x="37" y="336"/>
                  </a:cubicBezTo>
                  <a:cubicBezTo>
                    <a:pt x="37" y="336"/>
                    <a:pt x="37" y="336"/>
                    <a:pt x="37" y="336"/>
                  </a:cubicBezTo>
                  <a:cubicBezTo>
                    <a:pt x="36" y="336"/>
                    <a:pt x="35" y="335"/>
                    <a:pt x="35" y="334"/>
                  </a:cubicBezTo>
                  <a:close/>
                  <a:moveTo>
                    <a:pt x="581" y="331"/>
                  </a:moveTo>
                  <a:cubicBezTo>
                    <a:pt x="580" y="331"/>
                    <a:pt x="579" y="330"/>
                    <a:pt x="579" y="329"/>
                  </a:cubicBezTo>
                  <a:cubicBezTo>
                    <a:pt x="579" y="329"/>
                    <a:pt x="579" y="329"/>
                    <a:pt x="579" y="329"/>
                  </a:cubicBezTo>
                  <a:cubicBezTo>
                    <a:pt x="579" y="328"/>
                    <a:pt x="580" y="327"/>
                    <a:pt x="581" y="327"/>
                  </a:cubicBezTo>
                  <a:cubicBezTo>
                    <a:pt x="581" y="327"/>
                    <a:pt x="581" y="327"/>
                    <a:pt x="581" y="327"/>
                  </a:cubicBezTo>
                  <a:cubicBezTo>
                    <a:pt x="582" y="327"/>
                    <a:pt x="583" y="328"/>
                    <a:pt x="583" y="329"/>
                  </a:cubicBezTo>
                  <a:cubicBezTo>
                    <a:pt x="583" y="329"/>
                    <a:pt x="583" y="329"/>
                    <a:pt x="583" y="329"/>
                  </a:cubicBezTo>
                  <a:cubicBezTo>
                    <a:pt x="583" y="330"/>
                    <a:pt x="582" y="331"/>
                    <a:pt x="581" y="331"/>
                  </a:cubicBezTo>
                  <a:cubicBezTo>
                    <a:pt x="581" y="331"/>
                    <a:pt x="581" y="331"/>
                    <a:pt x="581" y="331"/>
                  </a:cubicBezTo>
                  <a:cubicBezTo>
                    <a:pt x="581" y="331"/>
                    <a:pt x="581" y="331"/>
                    <a:pt x="581" y="331"/>
                  </a:cubicBezTo>
                  <a:close/>
                  <a:moveTo>
                    <a:pt x="37" y="324"/>
                  </a:moveTo>
                  <a:cubicBezTo>
                    <a:pt x="36" y="324"/>
                    <a:pt x="35" y="323"/>
                    <a:pt x="35" y="322"/>
                  </a:cubicBezTo>
                  <a:cubicBezTo>
                    <a:pt x="35" y="322"/>
                    <a:pt x="35" y="322"/>
                    <a:pt x="35" y="322"/>
                  </a:cubicBezTo>
                  <a:cubicBezTo>
                    <a:pt x="35" y="321"/>
                    <a:pt x="36" y="320"/>
                    <a:pt x="37" y="320"/>
                  </a:cubicBezTo>
                  <a:cubicBezTo>
                    <a:pt x="37" y="320"/>
                    <a:pt x="37" y="320"/>
                    <a:pt x="37" y="320"/>
                  </a:cubicBezTo>
                  <a:cubicBezTo>
                    <a:pt x="38" y="320"/>
                    <a:pt x="39" y="321"/>
                    <a:pt x="39" y="322"/>
                  </a:cubicBezTo>
                  <a:cubicBezTo>
                    <a:pt x="39" y="322"/>
                    <a:pt x="39" y="322"/>
                    <a:pt x="39" y="322"/>
                  </a:cubicBezTo>
                  <a:cubicBezTo>
                    <a:pt x="39" y="323"/>
                    <a:pt x="38" y="324"/>
                    <a:pt x="37" y="324"/>
                  </a:cubicBezTo>
                  <a:cubicBezTo>
                    <a:pt x="37" y="324"/>
                    <a:pt x="37" y="324"/>
                    <a:pt x="37" y="324"/>
                  </a:cubicBezTo>
                  <a:close/>
                  <a:moveTo>
                    <a:pt x="579" y="317"/>
                  </a:moveTo>
                  <a:cubicBezTo>
                    <a:pt x="579" y="316"/>
                    <a:pt x="580" y="315"/>
                    <a:pt x="581" y="315"/>
                  </a:cubicBezTo>
                  <a:cubicBezTo>
                    <a:pt x="581" y="315"/>
                    <a:pt x="581" y="315"/>
                    <a:pt x="581" y="315"/>
                  </a:cubicBezTo>
                  <a:cubicBezTo>
                    <a:pt x="582" y="315"/>
                    <a:pt x="583" y="316"/>
                    <a:pt x="583" y="317"/>
                  </a:cubicBezTo>
                  <a:cubicBezTo>
                    <a:pt x="583" y="317"/>
                    <a:pt x="583" y="317"/>
                    <a:pt x="583" y="317"/>
                  </a:cubicBezTo>
                  <a:cubicBezTo>
                    <a:pt x="583" y="318"/>
                    <a:pt x="582" y="319"/>
                    <a:pt x="581" y="319"/>
                  </a:cubicBezTo>
                  <a:cubicBezTo>
                    <a:pt x="581" y="319"/>
                    <a:pt x="581" y="319"/>
                    <a:pt x="581" y="319"/>
                  </a:cubicBezTo>
                  <a:cubicBezTo>
                    <a:pt x="581" y="319"/>
                    <a:pt x="581" y="319"/>
                    <a:pt x="581" y="319"/>
                  </a:cubicBezTo>
                  <a:cubicBezTo>
                    <a:pt x="581" y="319"/>
                    <a:pt x="581" y="319"/>
                    <a:pt x="581" y="319"/>
                  </a:cubicBezTo>
                  <a:cubicBezTo>
                    <a:pt x="580" y="319"/>
                    <a:pt x="579" y="318"/>
                    <a:pt x="579" y="317"/>
                  </a:cubicBezTo>
                  <a:close/>
                  <a:moveTo>
                    <a:pt x="37" y="312"/>
                  </a:moveTo>
                  <a:cubicBezTo>
                    <a:pt x="36" y="312"/>
                    <a:pt x="35" y="311"/>
                    <a:pt x="36" y="310"/>
                  </a:cubicBezTo>
                  <a:cubicBezTo>
                    <a:pt x="36" y="310"/>
                    <a:pt x="36" y="310"/>
                    <a:pt x="36" y="310"/>
                  </a:cubicBezTo>
                  <a:cubicBezTo>
                    <a:pt x="36" y="309"/>
                    <a:pt x="37" y="308"/>
                    <a:pt x="38" y="308"/>
                  </a:cubicBezTo>
                  <a:cubicBezTo>
                    <a:pt x="38" y="308"/>
                    <a:pt x="38" y="308"/>
                    <a:pt x="38" y="308"/>
                  </a:cubicBezTo>
                  <a:cubicBezTo>
                    <a:pt x="39" y="308"/>
                    <a:pt x="40" y="309"/>
                    <a:pt x="40" y="310"/>
                  </a:cubicBezTo>
                  <a:cubicBezTo>
                    <a:pt x="40" y="310"/>
                    <a:pt x="40" y="310"/>
                    <a:pt x="40" y="310"/>
                  </a:cubicBezTo>
                  <a:cubicBezTo>
                    <a:pt x="39" y="311"/>
                    <a:pt x="39" y="312"/>
                    <a:pt x="38" y="312"/>
                  </a:cubicBezTo>
                  <a:cubicBezTo>
                    <a:pt x="38" y="312"/>
                    <a:pt x="38" y="312"/>
                    <a:pt x="38" y="312"/>
                  </a:cubicBezTo>
                  <a:cubicBezTo>
                    <a:pt x="37" y="312"/>
                    <a:pt x="37" y="312"/>
                    <a:pt x="37" y="312"/>
                  </a:cubicBezTo>
                  <a:close/>
                  <a:moveTo>
                    <a:pt x="578" y="305"/>
                  </a:moveTo>
                  <a:cubicBezTo>
                    <a:pt x="578" y="304"/>
                    <a:pt x="579" y="303"/>
                    <a:pt x="580" y="303"/>
                  </a:cubicBezTo>
                  <a:cubicBezTo>
                    <a:pt x="580" y="303"/>
                    <a:pt x="580" y="303"/>
                    <a:pt x="580" y="303"/>
                  </a:cubicBezTo>
                  <a:cubicBezTo>
                    <a:pt x="581" y="303"/>
                    <a:pt x="582" y="304"/>
                    <a:pt x="582" y="305"/>
                  </a:cubicBezTo>
                  <a:cubicBezTo>
                    <a:pt x="582" y="305"/>
                    <a:pt x="582" y="305"/>
                    <a:pt x="582" y="305"/>
                  </a:cubicBezTo>
                  <a:cubicBezTo>
                    <a:pt x="582" y="306"/>
                    <a:pt x="582" y="307"/>
                    <a:pt x="580" y="307"/>
                  </a:cubicBezTo>
                  <a:cubicBezTo>
                    <a:pt x="580" y="307"/>
                    <a:pt x="580" y="307"/>
                    <a:pt x="580" y="307"/>
                  </a:cubicBezTo>
                  <a:cubicBezTo>
                    <a:pt x="580" y="307"/>
                    <a:pt x="580" y="307"/>
                    <a:pt x="580" y="307"/>
                  </a:cubicBezTo>
                  <a:cubicBezTo>
                    <a:pt x="580" y="307"/>
                    <a:pt x="580" y="307"/>
                    <a:pt x="580" y="307"/>
                  </a:cubicBezTo>
                  <a:cubicBezTo>
                    <a:pt x="579" y="307"/>
                    <a:pt x="578" y="307"/>
                    <a:pt x="578" y="305"/>
                  </a:cubicBezTo>
                  <a:close/>
                  <a:moveTo>
                    <a:pt x="38" y="300"/>
                  </a:moveTo>
                  <a:cubicBezTo>
                    <a:pt x="37" y="300"/>
                    <a:pt x="36" y="299"/>
                    <a:pt x="37" y="298"/>
                  </a:cubicBezTo>
                  <a:cubicBezTo>
                    <a:pt x="37" y="298"/>
                    <a:pt x="37" y="298"/>
                    <a:pt x="37" y="298"/>
                  </a:cubicBezTo>
                  <a:cubicBezTo>
                    <a:pt x="37" y="297"/>
                    <a:pt x="38" y="296"/>
                    <a:pt x="39" y="296"/>
                  </a:cubicBezTo>
                  <a:cubicBezTo>
                    <a:pt x="39" y="296"/>
                    <a:pt x="39" y="296"/>
                    <a:pt x="39" y="296"/>
                  </a:cubicBezTo>
                  <a:cubicBezTo>
                    <a:pt x="40" y="296"/>
                    <a:pt x="41" y="297"/>
                    <a:pt x="41" y="298"/>
                  </a:cubicBezTo>
                  <a:cubicBezTo>
                    <a:pt x="41" y="298"/>
                    <a:pt x="41" y="298"/>
                    <a:pt x="41" y="298"/>
                  </a:cubicBezTo>
                  <a:cubicBezTo>
                    <a:pt x="40" y="299"/>
                    <a:pt x="40" y="300"/>
                    <a:pt x="39" y="300"/>
                  </a:cubicBezTo>
                  <a:cubicBezTo>
                    <a:pt x="39" y="300"/>
                    <a:pt x="39" y="300"/>
                    <a:pt x="39" y="300"/>
                  </a:cubicBezTo>
                  <a:cubicBezTo>
                    <a:pt x="38" y="300"/>
                    <a:pt x="38" y="300"/>
                    <a:pt x="38" y="300"/>
                  </a:cubicBezTo>
                  <a:close/>
                  <a:moveTo>
                    <a:pt x="577" y="294"/>
                  </a:moveTo>
                  <a:cubicBezTo>
                    <a:pt x="577" y="292"/>
                    <a:pt x="578" y="291"/>
                    <a:pt x="579" y="291"/>
                  </a:cubicBezTo>
                  <a:cubicBezTo>
                    <a:pt x="579" y="291"/>
                    <a:pt x="579" y="291"/>
                    <a:pt x="579" y="291"/>
                  </a:cubicBezTo>
                  <a:cubicBezTo>
                    <a:pt x="580" y="291"/>
                    <a:pt x="581" y="292"/>
                    <a:pt x="581" y="293"/>
                  </a:cubicBezTo>
                  <a:cubicBezTo>
                    <a:pt x="581" y="293"/>
                    <a:pt x="581" y="293"/>
                    <a:pt x="581" y="293"/>
                  </a:cubicBezTo>
                  <a:cubicBezTo>
                    <a:pt x="581" y="294"/>
                    <a:pt x="580" y="295"/>
                    <a:pt x="579" y="295"/>
                  </a:cubicBezTo>
                  <a:cubicBezTo>
                    <a:pt x="579" y="295"/>
                    <a:pt x="579" y="295"/>
                    <a:pt x="579" y="295"/>
                  </a:cubicBezTo>
                  <a:cubicBezTo>
                    <a:pt x="579" y="295"/>
                    <a:pt x="579" y="295"/>
                    <a:pt x="579" y="295"/>
                  </a:cubicBezTo>
                  <a:cubicBezTo>
                    <a:pt x="579" y="295"/>
                    <a:pt x="579" y="295"/>
                    <a:pt x="579" y="295"/>
                  </a:cubicBezTo>
                  <a:cubicBezTo>
                    <a:pt x="578" y="295"/>
                    <a:pt x="577" y="295"/>
                    <a:pt x="577" y="294"/>
                  </a:cubicBezTo>
                  <a:close/>
                  <a:moveTo>
                    <a:pt x="40" y="288"/>
                  </a:moveTo>
                  <a:cubicBezTo>
                    <a:pt x="39" y="288"/>
                    <a:pt x="38" y="287"/>
                    <a:pt x="38" y="286"/>
                  </a:cubicBezTo>
                  <a:cubicBezTo>
                    <a:pt x="38" y="286"/>
                    <a:pt x="38" y="286"/>
                    <a:pt x="38" y="286"/>
                  </a:cubicBezTo>
                  <a:cubicBezTo>
                    <a:pt x="38" y="285"/>
                    <a:pt x="39" y="284"/>
                    <a:pt x="40" y="284"/>
                  </a:cubicBezTo>
                  <a:cubicBezTo>
                    <a:pt x="40" y="284"/>
                    <a:pt x="40" y="284"/>
                    <a:pt x="40" y="284"/>
                  </a:cubicBezTo>
                  <a:cubicBezTo>
                    <a:pt x="41" y="284"/>
                    <a:pt x="42" y="285"/>
                    <a:pt x="42" y="287"/>
                  </a:cubicBezTo>
                  <a:cubicBezTo>
                    <a:pt x="42" y="287"/>
                    <a:pt x="42" y="287"/>
                    <a:pt x="42" y="287"/>
                  </a:cubicBezTo>
                  <a:cubicBezTo>
                    <a:pt x="42" y="287"/>
                    <a:pt x="42" y="287"/>
                    <a:pt x="42" y="287"/>
                  </a:cubicBezTo>
                  <a:cubicBezTo>
                    <a:pt x="42" y="287"/>
                    <a:pt x="42" y="287"/>
                    <a:pt x="42" y="287"/>
                  </a:cubicBezTo>
                  <a:cubicBezTo>
                    <a:pt x="42" y="288"/>
                    <a:pt x="41" y="288"/>
                    <a:pt x="40" y="288"/>
                  </a:cubicBezTo>
                  <a:cubicBezTo>
                    <a:pt x="40" y="288"/>
                    <a:pt x="40" y="288"/>
                    <a:pt x="40" y="288"/>
                  </a:cubicBezTo>
                  <a:cubicBezTo>
                    <a:pt x="40" y="288"/>
                    <a:pt x="40" y="288"/>
                    <a:pt x="40" y="288"/>
                  </a:cubicBezTo>
                  <a:close/>
                  <a:moveTo>
                    <a:pt x="575" y="282"/>
                  </a:moveTo>
                  <a:cubicBezTo>
                    <a:pt x="575" y="281"/>
                    <a:pt x="576" y="280"/>
                    <a:pt x="577" y="279"/>
                  </a:cubicBezTo>
                  <a:cubicBezTo>
                    <a:pt x="577" y="279"/>
                    <a:pt x="577" y="279"/>
                    <a:pt x="577" y="279"/>
                  </a:cubicBezTo>
                  <a:cubicBezTo>
                    <a:pt x="578" y="279"/>
                    <a:pt x="579" y="280"/>
                    <a:pt x="579" y="281"/>
                  </a:cubicBezTo>
                  <a:cubicBezTo>
                    <a:pt x="579" y="281"/>
                    <a:pt x="579" y="281"/>
                    <a:pt x="579" y="281"/>
                  </a:cubicBezTo>
                  <a:cubicBezTo>
                    <a:pt x="579" y="282"/>
                    <a:pt x="579" y="283"/>
                    <a:pt x="578" y="283"/>
                  </a:cubicBezTo>
                  <a:cubicBezTo>
                    <a:pt x="578" y="283"/>
                    <a:pt x="578" y="283"/>
                    <a:pt x="578" y="283"/>
                  </a:cubicBezTo>
                  <a:cubicBezTo>
                    <a:pt x="577" y="283"/>
                    <a:pt x="577" y="283"/>
                    <a:pt x="577" y="283"/>
                  </a:cubicBezTo>
                  <a:cubicBezTo>
                    <a:pt x="577" y="283"/>
                    <a:pt x="577" y="283"/>
                    <a:pt x="577" y="283"/>
                  </a:cubicBezTo>
                  <a:cubicBezTo>
                    <a:pt x="576" y="283"/>
                    <a:pt x="575" y="283"/>
                    <a:pt x="575" y="282"/>
                  </a:cubicBezTo>
                  <a:close/>
                  <a:moveTo>
                    <a:pt x="42" y="276"/>
                  </a:moveTo>
                  <a:cubicBezTo>
                    <a:pt x="41" y="276"/>
                    <a:pt x="40" y="275"/>
                    <a:pt x="40" y="274"/>
                  </a:cubicBezTo>
                  <a:cubicBezTo>
                    <a:pt x="40" y="274"/>
                    <a:pt x="40" y="274"/>
                    <a:pt x="40" y="274"/>
                  </a:cubicBezTo>
                  <a:cubicBezTo>
                    <a:pt x="40" y="273"/>
                    <a:pt x="41" y="272"/>
                    <a:pt x="43" y="273"/>
                  </a:cubicBezTo>
                  <a:cubicBezTo>
                    <a:pt x="43" y="273"/>
                    <a:pt x="43" y="273"/>
                    <a:pt x="43" y="273"/>
                  </a:cubicBezTo>
                  <a:cubicBezTo>
                    <a:pt x="44" y="273"/>
                    <a:pt x="44" y="274"/>
                    <a:pt x="44" y="275"/>
                  </a:cubicBezTo>
                  <a:cubicBezTo>
                    <a:pt x="44" y="275"/>
                    <a:pt x="44" y="275"/>
                    <a:pt x="44" y="275"/>
                  </a:cubicBezTo>
                  <a:cubicBezTo>
                    <a:pt x="44" y="276"/>
                    <a:pt x="43" y="276"/>
                    <a:pt x="42" y="276"/>
                  </a:cubicBezTo>
                  <a:cubicBezTo>
                    <a:pt x="42" y="276"/>
                    <a:pt x="42" y="276"/>
                    <a:pt x="42" y="276"/>
                  </a:cubicBezTo>
                  <a:cubicBezTo>
                    <a:pt x="42" y="276"/>
                    <a:pt x="42" y="276"/>
                    <a:pt x="42" y="276"/>
                  </a:cubicBezTo>
                  <a:close/>
                  <a:moveTo>
                    <a:pt x="573" y="270"/>
                  </a:moveTo>
                  <a:cubicBezTo>
                    <a:pt x="573" y="269"/>
                    <a:pt x="573" y="268"/>
                    <a:pt x="575" y="268"/>
                  </a:cubicBezTo>
                  <a:cubicBezTo>
                    <a:pt x="575" y="268"/>
                    <a:pt x="575" y="268"/>
                    <a:pt x="575" y="268"/>
                  </a:cubicBezTo>
                  <a:cubicBezTo>
                    <a:pt x="576" y="267"/>
                    <a:pt x="577" y="268"/>
                    <a:pt x="577" y="269"/>
                  </a:cubicBezTo>
                  <a:cubicBezTo>
                    <a:pt x="577" y="269"/>
                    <a:pt x="577" y="269"/>
                    <a:pt x="577" y="269"/>
                  </a:cubicBezTo>
                  <a:cubicBezTo>
                    <a:pt x="577" y="270"/>
                    <a:pt x="576" y="271"/>
                    <a:pt x="575" y="272"/>
                  </a:cubicBezTo>
                  <a:cubicBezTo>
                    <a:pt x="575" y="272"/>
                    <a:pt x="575" y="272"/>
                    <a:pt x="575" y="272"/>
                  </a:cubicBezTo>
                  <a:cubicBezTo>
                    <a:pt x="575" y="272"/>
                    <a:pt x="575" y="272"/>
                    <a:pt x="575" y="272"/>
                  </a:cubicBezTo>
                  <a:cubicBezTo>
                    <a:pt x="575" y="272"/>
                    <a:pt x="575" y="272"/>
                    <a:pt x="575" y="272"/>
                  </a:cubicBezTo>
                  <a:cubicBezTo>
                    <a:pt x="574" y="272"/>
                    <a:pt x="573" y="271"/>
                    <a:pt x="573" y="270"/>
                  </a:cubicBezTo>
                  <a:close/>
                  <a:moveTo>
                    <a:pt x="44" y="265"/>
                  </a:moveTo>
                  <a:cubicBezTo>
                    <a:pt x="43" y="264"/>
                    <a:pt x="43" y="263"/>
                    <a:pt x="43" y="262"/>
                  </a:cubicBezTo>
                  <a:cubicBezTo>
                    <a:pt x="43" y="262"/>
                    <a:pt x="43" y="262"/>
                    <a:pt x="43" y="262"/>
                  </a:cubicBezTo>
                  <a:cubicBezTo>
                    <a:pt x="43" y="261"/>
                    <a:pt x="44" y="261"/>
                    <a:pt x="45" y="261"/>
                  </a:cubicBezTo>
                  <a:cubicBezTo>
                    <a:pt x="45" y="261"/>
                    <a:pt x="45" y="261"/>
                    <a:pt x="45" y="261"/>
                  </a:cubicBezTo>
                  <a:cubicBezTo>
                    <a:pt x="46" y="261"/>
                    <a:pt x="47" y="262"/>
                    <a:pt x="47" y="263"/>
                  </a:cubicBezTo>
                  <a:cubicBezTo>
                    <a:pt x="47" y="263"/>
                    <a:pt x="47" y="263"/>
                    <a:pt x="47" y="263"/>
                  </a:cubicBezTo>
                  <a:cubicBezTo>
                    <a:pt x="46" y="264"/>
                    <a:pt x="46" y="265"/>
                    <a:pt x="45" y="265"/>
                  </a:cubicBezTo>
                  <a:cubicBezTo>
                    <a:pt x="45" y="265"/>
                    <a:pt x="45" y="265"/>
                    <a:pt x="45" y="265"/>
                  </a:cubicBezTo>
                  <a:cubicBezTo>
                    <a:pt x="45" y="265"/>
                    <a:pt x="44" y="265"/>
                    <a:pt x="44" y="265"/>
                  </a:cubicBezTo>
                  <a:close/>
                  <a:moveTo>
                    <a:pt x="570" y="258"/>
                  </a:moveTo>
                  <a:cubicBezTo>
                    <a:pt x="570" y="257"/>
                    <a:pt x="571" y="256"/>
                    <a:pt x="572" y="256"/>
                  </a:cubicBezTo>
                  <a:cubicBezTo>
                    <a:pt x="572" y="256"/>
                    <a:pt x="572" y="256"/>
                    <a:pt x="572" y="256"/>
                  </a:cubicBezTo>
                  <a:cubicBezTo>
                    <a:pt x="573" y="256"/>
                    <a:pt x="574" y="256"/>
                    <a:pt x="574" y="257"/>
                  </a:cubicBezTo>
                  <a:cubicBezTo>
                    <a:pt x="574" y="257"/>
                    <a:pt x="574" y="257"/>
                    <a:pt x="574" y="257"/>
                  </a:cubicBezTo>
                  <a:cubicBezTo>
                    <a:pt x="574" y="259"/>
                    <a:pt x="574" y="260"/>
                    <a:pt x="573" y="260"/>
                  </a:cubicBezTo>
                  <a:cubicBezTo>
                    <a:pt x="573" y="260"/>
                    <a:pt x="573" y="260"/>
                    <a:pt x="573" y="260"/>
                  </a:cubicBezTo>
                  <a:cubicBezTo>
                    <a:pt x="572" y="260"/>
                    <a:pt x="572" y="260"/>
                    <a:pt x="572" y="260"/>
                  </a:cubicBezTo>
                  <a:cubicBezTo>
                    <a:pt x="572" y="260"/>
                    <a:pt x="572" y="260"/>
                    <a:pt x="572" y="260"/>
                  </a:cubicBezTo>
                  <a:cubicBezTo>
                    <a:pt x="571" y="260"/>
                    <a:pt x="570" y="259"/>
                    <a:pt x="570" y="258"/>
                  </a:cubicBezTo>
                  <a:close/>
                  <a:moveTo>
                    <a:pt x="47" y="253"/>
                  </a:moveTo>
                  <a:cubicBezTo>
                    <a:pt x="46" y="253"/>
                    <a:pt x="46" y="252"/>
                    <a:pt x="46" y="251"/>
                  </a:cubicBezTo>
                  <a:cubicBezTo>
                    <a:pt x="46" y="251"/>
                    <a:pt x="46" y="251"/>
                    <a:pt x="46" y="251"/>
                  </a:cubicBezTo>
                  <a:cubicBezTo>
                    <a:pt x="46" y="250"/>
                    <a:pt x="47" y="249"/>
                    <a:pt x="48" y="249"/>
                  </a:cubicBezTo>
                  <a:cubicBezTo>
                    <a:pt x="48" y="249"/>
                    <a:pt x="48" y="249"/>
                    <a:pt x="48" y="249"/>
                  </a:cubicBezTo>
                  <a:cubicBezTo>
                    <a:pt x="49" y="250"/>
                    <a:pt x="50" y="251"/>
                    <a:pt x="50" y="252"/>
                  </a:cubicBezTo>
                  <a:cubicBezTo>
                    <a:pt x="50" y="252"/>
                    <a:pt x="50" y="252"/>
                    <a:pt x="50" y="252"/>
                  </a:cubicBezTo>
                  <a:cubicBezTo>
                    <a:pt x="50" y="253"/>
                    <a:pt x="49" y="253"/>
                    <a:pt x="48" y="253"/>
                  </a:cubicBezTo>
                  <a:cubicBezTo>
                    <a:pt x="48" y="253"/>
                    <a:pt x="48" y="253"/>
                    <a:pt x="48" y="253"/>
                  </a:cubicBezTo>
                  <a:cubicBezTo>
                    <a:pt x="48" y="253"/>
                    <a:pt x="47" y="253"/>
                    <a:pt x="47" y="253"/>
                  </a:cubicBezTo>
                  <a:close/>
                  <a:moveTo>
                    <a:pt x="567" y="247"/>
                  </a:moveTo>
                  <a:cubicBezTo>
                    <a:pt x="567" y="246"/>
                    <a:pt x="567" y="245"/>
                    <a:pt x="568" y="245"/>
                  </a:cubicBezTo>
                  <a:cubicBezTo>
                    <a:pt x="568" y="245"/>
                    <a:pt x="568" y="245"/>
                    <a:pt x="568" y="245"/>
                  </a:cubicBezTo>
                  <a:cubicBezTo>
                    <a:pt x="569" y="244"/>
                    <a:pt x="570" y="245"/>
                    <a:pt x="571" y="246"/>
                  </a:cubicBezTo>
                  <a:cubicBezTo>
                    <a:pt x="571" y="246"/>
                    <a:pt x="571" y="246"/>
                    <a:pt x="571" y="246"/>
                  </a:cubicBezTo>
                  <a:cubicBezTo>
                    <a:pt x="571" y="247"/>
                    <a:pt x="570" y="248"/>
                    <a:pt x="569" y="248"/>
                  </a:cubicBezTo>
                  <a:cubicBezTo>
                    <a:pt x="569" y="248"/>
                    <a:pt x="569" y="248"/>
                    <a:pt x="569" y="248"/>
                  </a:cubicBezTo>
                  <a:cubicBezTo>
                    <a:pt x="569" y="248"/>
                    <a:pt x="569" y="248"/>
                    <a:pt x="569" y="248"/>
                  </a:cubicBezTo>
                  <a:cubicBezTo>
                    <a:pt x="569" y="248"/>
                    <a:pt x="569" y="248"/>
                    <a:pt x="569" y="248"/>
                  </a:cubicBezTo>
                  <a:cubicBezTo>
                    <a:pt x="568" y="248"/>
                    <a:pt x="567" y="248"/>
                    <a:pt x="567" y="247"/>
                  </a:cubicBezTo>
                  <a:close/>
                  <a:moveTo>
                    <a:pt x="51" y="242"/>
                  </a:moveTo>
                  <a:cubicBezTo>
                    <a:pt x="50" y="241"/>
                    <a:pt x="49" y="240"/>
                    <a:pt x="50" y="239"/>
                  </a:cubicBezTo>
                  <a:cubicBezTo>
                    <a:pt x="50" y="239"/>
                    <a:pt x="50" y="239"/>
                    <a:pt x="50" y="239"/>
                  </a:cubicBezTo>
                  <a:cubicBezTo>
                    <a:pt x="50" y="238"/>
                    <a:pt x="51" y="238"/>
                    <a:pt x="52" y="238"/>
                  </a:cubicBezTo>
                  <a:cubicBezTo>
                    <a:pt x="52" y="238"/>
                    <a:pt x="52" y="238"/>
                    <a:pt x="52" y="238"/>
                  </a:cubicBezTo>
                  <a:cubicBezTo>
                    <a:pt x="53" y="238"/>
                    <a:pt x="54" y="239"/>
                    <a:pt x="53" y="240"/>
                  </a:cubicBezTo>
                  <a:cubicBezTo>
                    <a:pt x="53" y="240"/>
                    <a:pt x="53" y="240"/>
                    <a:pt x="53" y="240"/>
                  </a:cubicBezTo>
                  <a:cubicBezTo>
                    <a:pt x="53" y="240"/>
                    <a:pt x="53" y="240"/>
                    <a:pt x="53" y="240"/>
                  </a:cubicBezTo>
                  <a:cubicBezTo>
                    <a:pt x="53" y="240"/>
                    <a:pt x="53" y="240"/>
                    <a:pt x="53" y="240"/>
                  </a:cubicBezTo>
                  <a:cubicBezTo>
                    <a:pt x="53" y="241"/>
                    <a:pt x="52" y="242"/>
                    <a:pt x="51" y="242"/>
                  </a:cubicBezTo>
                  <a:cubicBezTo>
                    <a:pt x="51" y="242"/>
                    <a:pt x="51" y="242"/>
                    <a:pt x="51" y="242"/>
                  </a:cubicBezTo>
                  <a:cubicBezTo>
                    <a:pt x="51" y="242"/>
                    <a:pt x="51" y="242"/>
                    <a:pt x="51" y="242"/>
                  </a:cubicBezTo>
                  <a:close/>
                  <a:moveTo>
                    <a:pt x="563" y="236"/>
                  </a:moveTo>
                  <a:cubicBezTo>
                    <a:pt x="563" y="236"/>
                    <a:pt x="563" y="236"/>
                    <a:pt x="563" y="236"/>
                  </a:cubicBezTo>
                  <a:cubicBezTo>
                    <a:pt x="563" y="236"/>
                    <a:pt x="563" y="236"/>
                    <a:pt x="563" y="236"/>
                  </a:cubicBezTo>
                  <a:cubicBezTo>
                    <a:pt x="563" y="235"/>
                    <a:pt x="563" y="234"/>
                    <a:pt x="564" y="233"/>
                  </a:cubicBezTo>
                  <a:cubicBezTo>
                    <a:pt x="564" y="233"/>
                    <a:pt x="564" y="233"/>
                    <a:pt x="564" y="233"/>
                  </a:cubicBezTo>
                  <a:cubicBezTo>
                    <a:pt x="565" y="233"/>
                    <a:pt x="566" y="233"/>
                    <a:pt x="567" y="234"/>
                  </a:cubicBezTo>
                  <a:cubicBezTo>
                    <a:pt x="567" y="234"/>
                    <a:pt x="567" y="234"/>
                    <a:pt x="567" y="234"/>
                  </a:cubicBezTo>
                  <a:cubicBezTo>
                    <a:pt x="567" y="235"/>
                    <a:pt x="567" y="237"/>
                    <a:pt x="566" y="237"/>
                  </a:cubicBezTo>
                  <a:cubicBezTo>
                    <a:pt x="566" y="237"/>
                    <a:pt x="566" y="237"/>
                    <a:pt x="566" y="237"/>
                  </a:cubicBezTo>
                  <a:cubicBezTo>
                    <a:pt x="565" y="237"/>
                    <a:pt x="565" y="237"/>
                    <a:pt x="565" y="237"/>
                  </a:cubicBezTo>
                  <a:cubicBezTo>
                    <a:pt x="565" y="237"/>
                    <a:pt x="565" y="237"/>
                    <a:pt x="565" y="237"/>
                  </a:cubicBezTo>
                  <a:cubicBezTo>
                    <a:pt x="564" y="237"/>
                    <a:pt x="563" y="237"/>
                    <a:pt x="563" y="236"/>
                  </a:cubicBezTo>
                  <a:close/>
                  <a:moveTo>
                    <a:pt x="55" y="230"/>
                  </a:moveTo>
                  <a:cubicBezTo>
                    <a:pt x="54" y="230"/>
                    <a:pt x="53" y="229"/>
                    <a:pt x="54" y="228"/>
                  </a:cubicBezTo>
                  <a:cubicBezTo>
                    <a:pt x="54" y="228"/>
                    <a:pt x="54" y="228"/>
                    <a:pt x="54" y="228"/>
                  </a:cubicBezTo>
                  <a:cubicBezTo>
                    <a:pt x="54" y="227"/>
                    <a:pt x="55" y="226"/>
                    <a:pt x="56" y="227"/>
                  </a:cubicBezTo>
                  <a:cubicBezTo>
                    <a:pt x="56" y="227"/>
                    <a:pt x="56" y="227"/>
                    <a:pt x="56" y="227"/>
                  </a:cubicBezTo>
                  <a:cubicBezTo>
                    <a:pt x="57" y="227"/>
                    <a:pt x="58" y="228"/>
                    <a:pt x="57" y="229"/>
                  </a:cubicBezTo>
                  <a:cubicBezTo>
                    <a:pt x="57" y="229"/>
                    <a:pt x="57" y="229"/>
                    <a:pt x="57" y="229"/>
                  </a:cubicBezTo>
                  <a:cubicBezTo>
                    <a:pt x="57" y="230"/>
                    <a:pt x="56" y="231"/>
                    <a:pt x="56" y="231"/>
                  </a:cubicBezTo>
                  <a:cubicBezTo>
                    <a:pt x="56" y="231"/>
                    <a:pt x="56" y="231"/>
                    <a:pt x="56" y="231"/>
                  </a:cubicBezTo>
                  <a:cubicBezTo>
                    <a:pt x="55" y="231"/>
                    <a:pt x="55" y="230"/>
                    <a:pt x="55" y="230"/>
                  </a:cubicBezTo>
                  <a:close/>
                  <a:moveTo>
                    <a:pt x="559" y="225"/>
                  </a:moveTo>
                  <a:cubicBezTo>
                    <a:pt x="558" y="224"/>
                    <a:pt x="559" y="222"/>
                    <a:pt x="560" y="222"/>
                  </a:cubicBezTo>
                  <a:cubicBezTo>
                    <a:pt x="560" y="222"/>
                    <a:pt x="560" y="222"/>
                    <a:pt x="560" y="222"/>
                  </a:cubicBezTo>
                  <a:cubicBezTo>
                    <a:pt x="561" y="222"/>
                    <a:pt x="562" y="222"/>
                    <a:pt x="562" y="223"/>
                  </a:cubicBezTo>
                  <a:cubicBezTo>
                    <a:pt x="562" y="223"/>
                    <a:pt x="562" y="223"/>
                    <a:pt x="562" y="223"/>
                  </a:cubicBezTo>
                  <a:cubicBezTo>
                    <a:pt x="563" y="224"/>
                    <a:pt x="562" y="225"/>
                    <a:pt x="561" y="226"/>
                  </a:cubicBezTo>
                  <a:cubicBezTo>
                    <a:pt x="561" y="226"/>
                    <a:pt x="561" y="226"/>
                    <a:pt x="561" y="226"/>
                  </a:cubicBezTo>
                  <a:cubicBezTo>
                    <a:pt x="561" y="226"/>
                    <a:pt x="561" y="226"/>
                    <a:pt x="561" y="226"/>
                  </a:cubicBezTo>
                  <a:cubicBezTo>
                    <a:pt x="561" y="226"/>
                    <a:pt x="561" y="226"/>
                    <a:pt x="561" y="226"/>
                  </a:cubicBezTo>
                  <a:cubicBezTo>
                    <a:pt x="560" y="226"/>
                    <a:pt x="559" y="225"/>
                    <a:pt x="559" y="225"/>
                  </a:cubicBezTo>
                  <a:close/>
                  <a:moveTo>
                    <a:pt x="59" y="219"/>
                  </a:moveTo>
                  <a:cubicBezTo>
                    <a:pt x="58" y="219"/>
                    <a:pt x="58" y="218"/>
                    <a:pt x="58" y="217"/>
                  </a:cubicBezTo>
                  <a:cubicBezTo>
                    <a:pt x="58" y="217"/>
                    <a:pt x="58" y="217"/>
                    <a:pt x="58" y="217"/>
                  </a:cubicBezTo>
                  <a:cubicBezTo>
                    <a:pt x="59" y="216"/>
                    <a:pt x="60" y="215"/>
                    <a:pt x="61" y="216"/>
                  </a:cubicBezTo>
                  <a:cubicBezTo>
                    <a:pt x="61" y="216"/>
                    <a:pt x="61" y="216"/>
                    <a:pt x="61" y="216"/>
                  </a:cubicBezTo>
                  <a:cubicBezTo>
                    <a:pt x="62" y="216"/>
                    <a:pt x="63" y="217"/>
                    <a:pt x="62" y="218"/>
                  </a:cubicBezTo>
                  <a:cubicBezTo>
                    <a:pt x="62" y="218"/>
                    <a:pt x="62" y="218"/>
                    <a:pt x="62" y="218"/>
                  </a:cubicBezTo>
                  <a:cubicBezTo>
                    <a:pt x="62" y="219"/>
                    <a:pt x="61" y="219"/>
                    <a:pt x="60" y="219"/>
                  </a:cubicBezTo>
                  <a:cubicBezTo>
                    <a:pt x="60" y="219"/>
                    <a:pt x="60" y="219"/>
                    <a:pt x="60" y="219"/>
                  </a:cubicBezTo>
                  <a:cubicBezTo>
                    <a:pt x="60" y="219"/>
                    <a:pt x="60" y="219"/>
                    <a:pt x="59" y="219"/>
                  </a:cubicBezTo>
                  <a:close/>
                  <a:moveTo>
                    <a:pt x="554" y="214"/>
                  </a:moveTo>
                  <a:cubicBezTo>
                    <a:pt x="554" y="214"/>
                    <a:pt x="554" y="214"/>
                    <a:pt x="554" y="214"/>
                  </a:cubicBezTo>
                  <a:cubicBezTo>
                    <a:pt x="554" y="214"/>
                    <a:pt x="554" y="214"/>
                    <a:pt x="554" y="214"/>
                  </a:cubicBezTo>
                  <a:cubicBezTo>
                    <a:pt x="554" y="213"/>
                    <a:pt x="554" y="212"/>
                    <a:pt x="555" y="211"/>
                  </a:cubicBezTo>
                  <a:cubicBezTo>
                    <a:pt x="555" y="211"/>
                    <a:pt x="555" y="211"/>
                    <a:pt x="555" y="211"/>
                  </a:cubicBezTo>
                  <a:cubicBezTo>
                    <a:pt x="556" y="211"/>
                    <a:pt x="557" y="211"/>
                    <a:pt x="558" y="212"/>
                  </a:cubicBezTo>
                  <a:cubicBezTo>
                    <a:pt x="558" y="212"/>
                    <a:pt x="558" y="212"/>
                    <a:pt x="558" y="212"/>
                  </a:cubicBezTo>
                  <a:cubicBezTo>
                    <a:pt x="558" y="213"/>
                    <a:pt x="558" y="214"/>
                    <a:pt x="557" y="215"/>
                  </a:cubicBezTo>
                  <a:cubicBezTo>
                    <a:pt x="557" y="215"/>
                    <a:pt x="557" y="215"/>
                    <a:pt x="557" y="215"/>
                  </a:cubicBezTo>
                  <a:cubicBezTo>
                    <a:pt x="556" y="215"/>
                    <a:pt x="556" y="215"/>
                    <a:pt x="556" y="215"/>
                  </a:cubicBezTo>
                  <a:cubicBezTo>
                    <a:pt x="556" y="215"/>
                    <a:pt x="556" y="215"/>
                    <a:pt x="556" y="215"/>
                  </a:cubicBezTo>
                  <a:cubicBezTo>
                    <a:pt x="555" y="215"/>
                    <a:pt x="554" y="214"/>
                    <a:pt x="554" y="214"/>
                  </a:cubicBezTo>
                  <a:close/>
                  <a:moveTo>
                    <a:pt x="64" y="208"/>
                  </a:moveTo>
                  <a:cubicBezTo>
                    <a:pt x="63" y="208"/>
                    <a:pt x="63" y="207"/>
                    <a:pt x="64" y="206"/>
                  </a:cubicBezTo>
                  <a:cubicBezTo>
                    <a:pt x="64" y="206"/>
                    <a:pt x="64" y="206"/>
                    <a:pt x="64" y="206"/>
                  </a:cubicBezTo>
                  <a:cubicBezTo>
                    <a:pt x="64" y="205"/>
                    <a:pt x="65" y="204"/>
                    <a:pt x="66" y="205"/>
                  </a:cubicBezTo>
                  <a:cubicBezTo>
                    <a:pt x="66" y="205"/>
                    <a:pt x="66" y="205"/>
                    <a:pt x="66" y="205"/>
                  </a:cubicBezTo>
                  <a:cubicBezTo>
                    <a:pt x="67" y="205"/>
                    <a:pt x="68" y="207"/>
                    <a:pt x="67" y="208"/>
                  </a:cubicBezTo>
                  <a:cubicBezTo>
                    <a:pt x="67" y="208"/>
                    <a:pt x="67" y="208"/>
                    <a:pt x="67" y="208"/>
                  </a:cubicBezTo>
                  <a:cubicBezTo>
                    <a:pt x="67" y="208"/>
                    <a:pt x="67" y="208"/>
                    <a:pt x="67" y="208"/>
                  </a:cubicBezTo>
                  <a:cubicBezTo>
                    <a:pt x="67" y="208"/>
                    <a:pt x="67" y="208"/>
                    <a:pt x="67" y="208"/>
                  </a:cubicBezTo>
                  <a:cubicBezTo>
                    <a:pt x="67" y="208"/>
                    <a:pt x="66" y="209"/>
                    <a:pt x="65" y="209"/>
                  </a:cubicBezTo>
                  <a:cubicBezTo>
                    <a:pt x="65" y="209"/>
                    <a:pt x="65" y="209"/>
                    <a:pt x="65" y="209"/>
                  </a:cubicBezTo>
                  <a:cubicBezTo>
                    <a:pt x="65" y="209"/>
                    <a:pt x="65" y="209"/>
                    <a:pt x="64" y="208"/>
                  </a:cubicBezTo>
                  <a:close/>
                  <a:moveTo>
                    <a:pt x="549" y="203"/>
                  </a:moveTo>
                  <a:cubicBezTo>
                    <a:pt x="548" y="202"/>
                    <a:pt x="549" y="201"/>
                    <a:pt x="550" y="200"/>
                  </a:cubicBezTo>
                  <a:cubicBezTo>
                    <a:pt x="550" y="200"/>
                    <a:pt x="550" y="200"/>
                    <a:pt x="550" y="200"/>
                  </a:cubicBezTo>
                  <a:cubicBezTo>
                    <a:pt x="551" y="200"/>
                    <a:pt x="552" y="200"/>
                    <a:pt x="552" y="201"/>
                  </a:cubicBezTo>
                  <a:cubicBezTo>
                    <a:pt x="552" y="201"/>
                    <a:pt x="552" y="201"/>
                    <a:pt x="552" y="201"/>
                  </a:cubicBezTo>
                  <a:cubicBezTo>
                    <a:pt x="553" y="202"/>
                    <a:pt x="552" y="203"/>
                    <a:pt x="551" y="204"/>
                  </a:cubicBezTo>
                  <a:cubicBezTo>
                    <a:pt x="551" y="204"/>
                    <a:pt x="551" y="204"/>
                    <a:pt x="551" y="204"/>
                  </a:cubicBezTo>
                  <a:cubicBezTo>
                    <a:pt x="551" y="204"/>
                    <a:pt x="551" y="204"/>
                    <a:pt x="551" y="204"/>
                  </a:cubicBezTo>
                  <a:cubicBezTo>
                    <a:pt x="551" y="204"/>
                    <a:pt x="551" y="204"/>
                    <a:pt x="551" y="204"/>
                  </a:cubicBezTo>
                  <a:cubicBezTo>
                    <a:pt x="550" y="204"/>
                    <a:pt x="549" y="204"/>
                    <a:pt x="549" y="203"/>
                  </a:cubicBezTo>
                  <a:close/>
                  <a:moveTo>
                    <a:pt x="70" y="198"/>
                  </a:moveTo>
                  <a:cubicBezTo>
                    <a:pt x="69" y="197"/>
                    <a:pt x="69" y="196"/>
                    <a:pt x="69" y="195"/>
                  </a:cubicBezTo>
                  <a:cubicBezTo>
                    <a:pt x="69" y="195"/>
                    <a:pt x="69" y="195"/>
                    <a:pt x="69" y="195"/>
                  </a:cubicBezTo>
                  <a:cubicBezTo>
                    <a:pt x="70" y="194"/>
                    <a:pt x="71" y="194"/>
                    <a:pt x="72" y="194"/>
                  </a:cubicBezTo>
                  <a:cubicBezTo>
                    <a:pt x="72" y="194"/>
                    <a:pt x="72" y="194"/>
                    <a:pt x="72" y="194"/>
                  </a:cubicBezTo>
                  <a:cubicBezTo>
                    <a:pt x="73" y="195"/>
                    <a:pt x="73" y="196"/>
                    <a:pt x="73" y="197"/>
                  </a:cubicBezTo>
                  <a:cubicBezTo>
                    <a:pt x="73" y="197"/>
                    <a:pt x="73" y="197"/>
                    <a:pt x="73" y="197"/>
                  </a:cubicBezTo>
                  <a:cubicBezTo>
                    <a:pt x="72" y="198"/>
                    <a:pt x="72" y="198"/>
                    <a:pt x="71" y="198"/>
                  </a:cubicBezTo>
                  <a:cubicBezTo>
                    <a:pt x="71" y="198"/>
                    <a:pt x="71" y="198"/>
                    <a:pt x="71" y="198"/>
                  </a:cubicBezTo>
                  <a:cubicBezTo>
                    <a:pt x="71" y="198"/>
                    <a:pt x="70" y="198"/>
                    <a:pt x="70" y="198"/>
                  </a:cubicBezTo>
                  <a:close/>
                  <a:moveTo>
                    <a:pt x="543" y="193"/>
                  </a:moveTo>
                  <a:cubicBezTo>
                    <a:pt x="543" y="193"/>
                    <a:pt x="543" y="193"/>
                    <a:pt x="543" y="193"/>
                  </a:cubicBezTo>
                  <a:cubicBezTo>
                    <a:pt x="543" y="193"/>
                    <a:pt x="543" y="193"/>
                    <a:pt x="543" y="193"/>
                  </a:cubicBezTo>
                  <a:cubicBezTo>
                    <a:pt x="542" y="192"/>
                    <a:pt x="543" y="190"/>
                    <a:pt x="544" y="190"/>
                  </a:cubicBezTo>
                  <a:cubicBezTo>
                    <a:pt x="544" y="190"/>
                    <a:pt x="544" y="190"/>
                    <a:pt x="544" y="190"/>
                  </a:cubicBezTo>
                  <a:cubicBezTo>
                    <a:pt x="545" y="189"/>
                    <a:pt x="546" y="190"/>
                    <a:pt x="546" y="191"/>
                  </a:cubicBezTo>
                  <a:cubicBezTo>
                    <a:pt x="547" y="191"/>
                    <a:pt x="547" y="191"/>
                    <a:pt x="547" y="191"/>
                  </a:cubicBezTo>
                  <a:cubicBezTo>
                    <a:pt x="547" y="192"/>
                    <a:pt x="547" y="193"/>
                    <a:pt x="546" y="193"/>
                  </a:cubicBezTo>
                  <a:cubicBezTo>
                    <a:pt x="546" y="193"/>
                    <a:pt x="546" y="193"/>
                    <a:pt x="546" y="193"/>
                  </a:cubicBezTo>
                  <a:cubicBezTo>
                    <a:pt x="545" y="193"/>
                    <a:pt x="545" y="194"/>
                    <a:pt x="545" y="194"/>
                  </a:cubicBezTo>
                  <a:cubicBezTo>
                    <a:pt x="545" y="194"/>
                    <a:pt x="545" y="194"/>
                    <a:pt x="545" y="194"/>
                  </a:cubicBezTo>
                  <a:cubicBezTo>
                    <a:pt x="544" y="194"/>
                    <a:pt x="543" y="193"/>
                    <a:pt x="543" y="193"/>
                  </a:cubicBezTo>
                  <a:close/>
                  <a:moveTo>
                    <a:pt x="76" y="187"/>
                  </a:moveTo>
                  <a:cubicBezTo>
                    <a:pt x="75" y="187"/>
                    <a:pt x="75" y="186"/>
                    <a:pt x="75" y="185"/>
                  </a:cubicBezTo>
                  <a:cubicBezTo>
                    <a:pt x="75" y="185"/>
                    <a:pt x="75" y="185"/>
                    <a:pt x="75" y="185"/>
                  </a:cubicBezTo>
                  <a:cubicBezTo>
                    <a:pt x="76" y="184"/>
                    <a:pt x="77" y="183"/>
                    <a:pt x="78" y="184"/>
                  </a:cubicBezTo>
                  <a:cubicBezTo>
                    <a:pt x="78" y="184"/>
                    <a:pt x="78" y="184"/>
                    <a:pt x="78" y="184"/>
                  </a:cubicBezTo>
                  <a:cubicBezTo>
                    <a:pt x="79" y="184"/>
                    <a:pt x="79" y="186"/>
                    <a:pt x="79" y="187"/>
                  </a:cubicBezTo>
                  <a:cubicBezTo>
                    <a:pt x="79" y="187"/>
                    <a:pt x="79" y="187"/>
                    <a:pt x="79" y="187"/>
                  </a:cubicBezTo>
                  <a:cubicBezTo>
                    <a:pt x="78" y="187"/>
                    <a:pt x="78" y="188"/>
                    <a:pt x="77" y="188"/>
                  </a:cubicBezTo>
                  <a:cubicBezTo>
                    <a:pt x="77" y="188"/>
                    <a:pt x="77" y="188"/>
                    <a:pt x="77" y="188"/>
                  </a:cubicBezTo>
                  <a:cubicBezTo>
                    <a:pt x="77" y="188"/>
                    <a:pt x="76" y="188"/>
                    <a:pt x="76" y="187"/>
                  </a:cubicBezTo>
                  <a:close/>
                  <a:moveTo>
                    <a:pt x="537" y="182"/>
                  </a:moveTo>
                  <a:cubicBezTo>
                    <a:pt x="536" y="181"/>
                    <a:pt x="537" y="180"/>
                    <a:pt x="537" y="180"/>
                  </a:cubicBezTo>
                  <a:cubicBezTo>
                    <a:pt x="537" y="180"/>
                    <a:pt x="537" y="180"/>
                    <a:pt x="537" y="180"/>
                  </a:cubicBezTo>
                  <a:cubicBezTo>
                    <a:pt x="538" y="179"/>
                    <a:pt x="540" y="179"/>
                    <a:pt x="540" y="180"/>
                  </a:cubicBezTo>
                  <a:cubicBezTo>
                    <a:pt x="540" y="180"/>
                    <a:pt x="540" y="180"/>
                    <a:pt x="540" y="180"/>
                  </a:cubicBezTo>
                  <a:cubicBezTo>
                    <a:pt x="541" y="181"/>
                    <a:pt x="541" y="182"/>
                    <a:pt x="540" y="183"/>
                  </a:cubicBezTo>
                  <a:cubicBezTo>
                    <a:pt x="540" y="183"/>
                    <a:pt x="540" y="183"/>
                    <a:pt x="540" y="183"/>
                  </a:cubicBezTo>
                  <a:cubicBezTo>
                    <a:pt x="539" y="183"/>
                    <a:pt x="539" y="183"/>
                    <a:pt x="539" y="183"/>
                  </a:cubicBezTo>
                  <a:cubicBezTo>
                    <a:pt x="539" y="183"/>
                    <a:pt x="539" y="183"/>
                    <a:pt x="539" y="183"/>
                  </a:cubicBezTo>
                  <a:cubicBezTo>
                    <a:pt x="538" y="183"/>
                    <a:pt x="537" y="183"/>
                    <a:pt x="537" y="182"/>
                  </a:cubicBezTo>
                  <a:close/>
                  <a:moveTo>
                    <a:pt x="82" y="177"/>
                  </a:moveTo>
                  <a:cubicBezTo>
                    <a:pt x="81" y="177"/>
                    <a:pt x="81" y="175"/>
                    <a:pt x="82" y="174"/>
                  </a:cubicBezTo>
                  <a:cubicBezTo>
                    <a:pt x="82" y="174"/>
                    <a:pt x="82" y="174"/>
                    <a:pt x="82" y="174"/>
                  </a:cubicBezTo>
                  <a:cubicBezTo>
                    <a:pt x="82" y="173"/>
                    <a:pt x="84" y="173"/>
                    <a:pt x="84" y="174"/>
                  </a:cubicBezTo>
                  <a:cubicBezTo>
                    <a:pt x="84" y="174"/>
                    <a:pt x="84" y="174"/>
                    <a:pt x="84" y="174"/>
                  </a:cubicBezTo>
                  <a:cubicBezTo>
                    <a:pt x="85" y="174"/>
                    <a:pt x="86" y="176"/>
                    <a:pt x="85" y="177"/>
                  </a:cubicBezTo>
                  <a:cubicBezTo>
                    <a:pt x="85" y="177"/>
                    <a:pt x="85" y="177"/>
                    <a:pt x="85" y="177"/>
                  </a:cubicBezTo>
                  <a:cubicBezTo>
                    <a:pt x="85" y="177"/>
                    <a:pt x="85" y="177"/>
                    <a:pt x="85" y="177"/>
                  </a:cubicBezTo>
                  <a:cubicBezTo>
                    <a:pt x="85" y="177"/>
                    <a:pt x="85" y="177"/>
                    <a:pt x="85" y="177"/>
                  </a:cubicBezTo>
                  <a:cubicBezTo>
                    <a:pt x="85" y="177"/>
                    <a:pt x="84" y="178"/>
                    <a:pt x="83" y="178"/>
                  </a:cubicBezTo>
                  <a:cubicBezTo>
                    <a:pt x="83" y="178"/>
                    <a:pt x="83" y="178"/>
                    <a:pt x="83" y="178"/>
                  </a:cubicBezTo>
                  <a:cubicBezTo>
                    <a:pt x="83" y="178"/>
                    <a:pt x="83" y="177"/>
                    <a:pt x="82" y="177"/>
                  </a:cubicBezTo>
                  <a:close/>
                  <a:moveTo>
                    <a:pt x="530" y="172"/>
                  </a:moveTo>
                  <a:cubicBezTo>
                    <a:pt x="530" y="172"/>
                    <a:pt x="530" y="170"/>
                    <a:pt x="531" y="170"/>
                  </a:cubicBezTo>
                  <a:cubicBezTo>
                    <a:pt x="531" y="170"/>
                    <a:pt x="531" y="170"/>
                    <a:pt x="531" y="170"/>
                  </a:cubicBezTo>
                  <a:cubicBezTo>
                    <a:pt x="532" y="169"/>
                    <a:pt x="533" y="169"/>
                    <a:pt x="534" y="170"/>
                  </a:cubicBezTo>
                  <a:cubicBezTo>
                    <a:pt x="534" y="170"/>
                    <a:pt x="534" y="170"/>
                    <a:pt x="534" y="170"/>
                  </a:cubicBezTo>
                  <a:cubicBezTo>
                    <a:pt x="534" y="171"/>
                    <a:pt x="534" y="172"/>
                    <a:pt x="533" y="173"/>
                  </a:cubicBezTo>
                  <a:cubicBezTo>
                    <a:pt x="533" y="173"/>
                    <a:pt x="533" y="173"/>
                    <a:pt x="533" y="173"/>
                  </a:cubicBezTo>
                  <a:cubicBezTo>
                    <a:pt x="533" y="173"/>
                    <a:pt x="532" y="173"/>
                    <a:pt x="532" y="173"/>
                  </a:cubicBezTo>
                  <a:cubicBezTo>
                    <a:pt x="532" y="173"/>
                    <a:pt x="532" y="173"/>
                    <a:pt x="532" y="173"/>
                  </a:cubicBezTo>
                  <a:cubicBezTo>
                    <a:pt x="531" y="173"/>
                    <a:pt x="531" y="173"/>
                    <a:pt x="530" y="172"/>
                  </a:cubicBezTo>
                  <a:close/>
                  <a:moveTo>
                    <a:pt x="89" y="167"/>
                  </a:moveTo>
                  <a:cubicBezTo>
                    <a:pt x="88" y="167"/>
                    <a:pt x="88" y="165"/>
                    <a:pt x="89" y="165"/>
                  </a:cubicBezTo>
                  <a:cubicBezTo>
                    <a:pt x="89" y="165"/>
                    <a:pt x="89" y="165"/>
                    <a:pt x="89" y="165"/>
                  </a:cubicBezTo>
                  <a:cubicBezTo>
                    <a:pt x="89" y="164"/>
                    <a:pt x="91" y="163"/>
                    <a:pt x="91" y="164"/>
                  </a:cubicBezTo>
                  <a:cubicBezTo>
                    <a:pt x="91" y="164"/>
                    <a:pt x="91" y="164"/>
                    <a:pt x="91" y="164"/>
                  </a:cubicBezTo>
                  <a:cubicBezTo>
                    <a:pt x="92" y="165"/>
                    <a:pt x="93" y="166"/>
                    <a:pt x="92" y="167"/>
                  </a:cubicBezTo>
                  <a:cubicBezTo>
                    <a:pt x="92" y="167"/>
                    <a:pt x="92" y="167"/>
                    <a:pt x="92" y="167"/>
                  </a:cubicBezTo>
                  <a:cubicBezTo>
                    <a:pt x="92" y="167"/>
                    <a:pt x="92" y="167"/>
                    <a:pt x="92" y="167"/>
                  </a:cubicBezTo>
                  <a:cubicBezTo>
                    <a:pt x="92" y="167"/>
                    <a:pt x="92" y="167"/>
                    <a:pt x="92" y="167"/>
                  </a:cubicBezTo>
                  <a:cubicBezTo>
                    <a:pt x="91" y="167"/>
                    <a:pt x="91" y="168"/>
                    <a:pt x="90" y="168"/>
                  </a:cubicBezTo>
                  <a:cubicBezTo>
                    <a:pt x="90" y="168"/>
                    <a:pt x="90" y="168"/>
                    <a:pt x="90" y="168"/>
                  </a:cubicBezTo>
                  <a:cubicBezTo>
                    <a:pt x="90" y="168"/>
                    <a:pt x="89" y="168"/>
                    <a:pt x="89" y="167"/>
                  </a:cubicBezTo>
                  <a:close/>
                  <a:moveTo>
                    <a:pt x="523" y="163"/>
                  </a:moveTo>
                  <a:cubicBezTo>
                    <a:pt x="523" y="162"/>
                    <a:pt x="523" y="161"/>
                    <a:pt x="524" y="160"/>
                  </a:cubicBezTo>
                  <a:cubicBezTo>
                    <a:pt x="524" y="160"/>
                    <a:pt x="524" y="160"/>
                    <a:pt x="524" y="160"/>
                  </a:cubicBezTo>
                  <a:cubicBezTo>
                    <a:pt x="524" y="159"/>
                    <a:pt x="526" y="160"/>
                    <a:pt x="526" y="160"/>
                  </a:cubicBezTo>
                  <a:cubicBezTo>
                    <a:pt x="526" y="160"/>
                    <a:pt x="526" y="160"/>
                    <a:pt x="526" y="160"/>
                  </a:cubicBezTo>
                  <a:cubicBezTo>
                    <a:pt x="527" y="161"/>
                    <a:pt x="527" y="163"/>
                    <a:pt x="526" y="163"/>
                  </a:cubicBezTo>
                  <a:cubicBezTo>
                    <a:pt x="526" y="163"/>
                    <a:pt x="526" y="163"/>
                    <a:pt x="526" y="163"/>
                  </a:cubicBezTo>
                  <a:cubicBezTo>
                    <a:pt x="526" y="164"/>
                    <a:pt x="525" y="164"/>
                    <a:pt x="525" y="164"/>
                  </a:cubicBezTo>
                  <a:cubicBezTo>
                    <a:pt x="525" y="164"/>
                    <a:pt x="525" y="164"/>
                    <a:pt x="525" y="164"/>
                  </a:cubicBezTo>
                  <a:cubicBezTo>
                    <a:pt x="524" y="164"/>
                    <a:pt x="524" y="163"/>
                    <a:pt x="523" y="163"/>
                  </a:cubicBezTo>
                  <a:close/>
                  <a:moveTo>
                    <a:pt x="96" y="158"/>
                  </a:moveTo>
                  <a:cubicBezTo>
                    <a:pt x="95" y="157"/>
                    <a:pt x="95" y="156"/>
                    <a:pt x="96" y="155"/>
                  </a:cubicBezTo>
                  <a:cubicBezTo>
                    <a:pt x="96" y="155"/>
                    <a:pt x="96" y="155"/>
                    <a:pt x="96" y="155"/>
                  </a:cubicBezTo>
                  <a:cubicBezTo>
                    <a:pt x="97" y="154"/>
                    <a:pt x="98" y="154"/>
                    <a:pt x="99" y="155"/>
                  </a:cubicBezTo>
                  <a:cubicBezTo>
                    <a:pt x="99" y="155"/>
                    <a:pt x="99" y="155"/>
                    <a:pt x="99" y="155"/>
                  </a:cubicBezTo>
                  <a:cubicBezTo>
                    <a:pt x="100" y="155"/>
                    <a:pt x="100" y="157"/>
                    <a:pt x="99" y="157"/>
                  </a:cubicBezTo>
                  <a:cubicBezTo>
                    <a:pt x="99" y="157"/>
                    <a:pt x="99" y="157"/>
                    <a:pt x="99" y="157"/>
                  </a:cubicBezTo>
                  <a:cubicBezTo>
                    <a:pt x="99" y="158"/>
                    <a:pt x="98" y="158"/>
                    <a:pt x="98" y="158"/>
                  </a:cubicBezTo>
                  <a:cubicBezTo>
                    <a:pt x="98" y="158"/>
                    <a:pt x="98" y="158"/>
                    <a:pt x="98" y="158"/>
                  </a:cubicBezTo>
                  <a:cubicBezTo>
                    <a:pt x="97" y="158"/>
                    <a:pt x="97" y="158"/>
                    <a:pt x="96" y="158"/>
                  </a:cubicBezTo>
                  <a:close/>
                  <a:moveTo>
                    <a:pt x="516" y="154"/>
                  </a:moveTo>
                  <a:cubicBezTo>
                    <a:pt x="515" y="153"/>
                    <a:pt x="515" y="151"/>
                    <a:pt x="516" y="151"/>
                  </a:cubicBezTo>
                  <a:cubicBezTo>
                    <a:pt x="516" y="151"/>
                    <a:pt x="516" y="151"/>
                    <a:pt x="516" y="151"/>
                  </a:cubicBezTo>
                  <a:cubicBezTo>
                    <a:pt x="517" y="150"/>
                    <a:pt x="518" y="150"/>
                    <a:pt x="519" y="151"/>
                  </a:cubicBezTo>
                  <a:cubicBezTo>
                    <a:pt x="519" y="151"/>
                    <a:pt x="519" y="151"/>
                    <a:pt x="519" y="151"/>
                  </a:cubicBezTo>
                  <a:cubicBezTo>
                    <a:pt x="520" y="152"/>
                    <a:pt x="519" y="153"/>
                    <a:pt x="519" y="154"/>
                  </a:cubicBezTo>
                  <a:cubicBezTo>
                    <a:pt x="519" y="154"/>
                    <a:pt x="519" y="154"/>
                    <a:pt x="519" y="154"/>
                  </a:cubicBezTo>
                  <a:cubicBezTo>
                    <a:pt x="518" y="154"/>
                    <a:pt x="518" y="154"/>
                    <a:pt x="517" y="154"/>
                  </a:cubicBezTo>
                  <a:cubicBezTo>
                    <a:pt x="517" y="154"/>
                    <a:pt x="517" y="154"/>
                    <a:pt x="517" y="154"/>
                  </a:cubicBezTo>
                  <a:cubicBezTo>
                    <a:pt x="517" y="154"/>
                    <a:pt x="516" y="154"/>
                    <a:pt x="516" y="154"/>
                  </a:cubicBezTo>
                  <a:close/>
                  <a:moveTo>
                    <a:pt x="104" y="149"/>
                  </a:moveTo>
                  <a:cubicBezTo>
                    <a:pt x="103" y="148"/>
                    <a:pt x="103" y="147"/>
                    <a:pt x="104" y="146"/>
                  </a:cubicBezTo>
                  <a:cubicBezTo>
                    <a:pt x="104" y="146"/>
                    <a:pt x="104" y="146"/>
                    <a:pt x="104" y="146"/>
                  </a:cubicBezTo>
                  <a:cubicBezTo>
                    <a:pt x="105" y="145"/>
                    <a:pt x="106" y="145"/>
                    <a:pt x="107" y="145"/>
                  </a:cubicBezTo>
                  <a:cubicBezTo>
                    <a:pt x="107" y="145"/>
                    <a:pt x="107" y="145"/>
                    <a:pt x="107" y="145"/>
                  </a:cubicBezTo>
                  <a:cubicBezTo>
                    <a:pt x="107" y="146"/>
                    <a:pt x="108" y="147"/>
                    <a:pt x="107" y="148"/>
                  </a:cubicBezTo>
                  <a:cubicBezTo>
                    <a:pt x="107" y="148"/>
                    <a:pt x="107" y="148"/>
                    <a:pt x="107" y="148"/>
                  </a:cubicBezTo>
                  <a:cubicBezTo>
                    <a:pt x="107" y="148"/>
                    <a:pt x="107" y="148"/>
                    <a:pt x="107" y="148"/>
                  </a:cubicBezTo>
                  <a:cubicBezTo>
                    <a:pt x="107" y="148"/>
                    <a:pt x="107" y="148"/>
                    <a:pt x="107" y="148"/>
                  </a:cubicBezTo>
                  <a:cubicBezTo>
                    <a:pt x="106" y="149"/>
                    <a:pt x="106" y="149"/>
                    <a:pt x="105" y="149"/>
                  </a:cubicBezTo>
                  <a:cubicBezTo>
                    <a:pt x="105" y="149"/>
                    <a:pt x="105" y="149"/>
                    <a:pt x="105" y="149"/>
                  </a:cubicBezTo>
                  <a:cubicBezTo>
                    <a:pt x="105" y="149"/>
                    <a:pt x="104" y="149"/>
                    <a:pt x="104" y="149"/>
                  </a:cubicBezTo>
                  <a:close/>
                  <a:moveTo>
                    <a:pt x="508" y="145"/>
                  </a:moveTo>
                  <a:cubicBezTo>
                    <a:pt x="508" y="145"/>
                    <a:pt x="508" y="145"/>
                    <a:pt x="508" y="145"/>
                  </a:cubicBezTo>
                  <a:cubicBezTo>
                    <a:pt x="508" y="145"/>
                    <a:pt x="508" y="145"/>
                    <a:pt x="508" y="145"/>
                  </a:cubicBezTo>
                  <a:cubicBezTo>
                    <a:pt x="507" y="144"/>
                    <a:pt x="507" y="143"/>
                    <a:pt x="508" y="142"/>
                  </a:cubicBezTo>
                  <a:cubicBezTo>
                    <a:pt x="508" y="142"/>
                    <a:pt x="508" y="142"/>
                    <a:pt x="508" y="142"/>
                  </a:cubicBezTo>
                  <a:cubicBezTo>
                    <a:pt x="509" y="141"/>
                    <a:pt x="510" y="141"/>
                    <a:pt x="511" y="142"/>
                  </a:cubicBezTo>
                  <a:cubicBezTo>
                    <a:pt x="511" y="142"/>
                    <a:pt x="511" y="142"/>
                    <a:pt x="511" y="142"/>
                  </a:cubicBezTo>
                  <a:cubicBezTo>
                    <a:pt x="512" y="143"/>
                    <a:pt x="512" y="144"/>
                    <a:pt x="511" y="145"/>
                  </a:cubicBezTo>
                  <a:cubicBezTo>
                    <a:pt x="511" y="145"/>
                    <a:pt x="511" y="145"/>
                    <a:pt x="511" y="145"/>
                  </a:cubicBezTo>
                  <a:cubicBezTo>
                    <a:pt x="510" y="145"/>
                    <a:pt x="510" y="145"/>
                    <a:pt x="509" y="145"/>
                  </a:cubicBezTo>
                  <a:cubicBezTo>
                    <a:pt x="509" y="145"/>
                    <a:pt x="509" y="145"/>
                    <a:pt x="509" y="145"/>
                  </a:cubicBezTo>
                  <a:cubicBezTo>
                    <a:pt x="509" y="145"/>
                    <a:pt x="508" y="145"/>
                    <a:pt x="508" y="145"/>
                  </a:cubicBezTo>
                  <a:close/>
                  <a:moveTo>
                    <a:pt x="112" y="140"/>
                  </a:moveTo>
                  <a:cubicBezTo>
                    <a:pt x="111" y="139"/>
                    <a:pt x="111" y="138"/>
                    <a:pt x="112" y="137"/>
                  </a:cubicBezTo>
                  <a:cubicBezTo>
                    <a:pt x="112" y="137"/>
                    <a:pt x="112" y="137"/>
                    <a:pt x="112" y="137"/>
                  </a:cubicBezTo>
                  <a:cubicBezTo>
                    <a:pt x="113" y="136"/>
                    <a:pt x="114" y="136"/>
                    <a:pt x="115" y="137"/>
                  </a:cubicBezTo>
                  <a:cubicBezTo>
                    <a:pt x="115" y="137"/>
                    <a:pt x="115" y="137"/>
                    <a:pt x="115" y="137"/>
                  </a:cubicBezTo>
                  <a:cubicBezTo>
                    <a:pt x="116" y="137"/>
                    <a:pt x="116" y="139"/>
                    <a:pt x="115" y="140"/>
                  </a:cubicBezTo>
                  <a:cubicBezTo>
                    <a:pt x="115" y="140"/>
                    <a:pt x="115" y="140"/>
                    <a:pt x="115" y="140"/>
                  </a:cubicBezTo>
                  <a:cubicBezTo>
                    <a:pt x="114" y="140"/>
                    <a:pt x="114" y="140"/>
                    <a:pt x="113" y="140"/>
                  </a:cubicBezTo>
                  <a:cubicBezTo>
                    <a:pt x="113" y="140"/>
                    <a:pt x="113" y="140"/>
                    <a:pt x="113" y="140"/>
                  </a:cubicBezTo>
                  <a:cubicBezTo>
                    <a:pt x="113" y="140"/>
                    <a:pt x="112" y="140"/>
                    <a:pt x="112" y="140"/>
                  </a:cubicBezTo>
                  <a:close/>
                  <a:moveTo>
                    <a:pt x="500" y="136"/>
                  </a:moveTo>
                  <a:cubicBezTo>
                    <a:pt x="499" y="135"/>
                    <a:pt x="499" y="134"/>
                    <a:pt x="500" y="133"/>
                  </a:cubicBezTo>
                  <a:cubicBezTo>
                    <a:pt x="500" y="133"/>
                    <a:pt x="500" y="133"/>
                    <a:pt x="500" y="133"/>
                  </a:cubicBezTo>
                  <a:cubicBezTo>
                    <a:pt x="501" y="132"/>
                    <a:pt x="502" y="132"/>
                    <a:pt x="503" y="133"/>
                  </a:cubicBezTo>
                  <a:cubicBezTo>
                    <a:pt x="503" y="133"/>
                    <a:pt x="503" y="133"/>
                    <a:pt x="503" y="133"/>
                  </a:cubicBezTo>
                  <a:cubicBezTo>
                    <a:pt x="503" y="134"/>
                    <a:pt x="503" y="135"/>
                    <a:pt x="503" y="136"/>
                  </a:cubicBezTo>
                  <a:cubicBezTo>
                    <a:pt x="503" y="136"/>
                    <a:pt x="503" y="136"/>
                    <a:pt x="503" y="136"/>
                  </a:cubicBezTo>
                  <a:cubicBezTo>
                    <a:pt x="502" y="136"/>
                    <a:pt x="502" y="137"/>
                    <a:pt x="501" y="137"/>
                  </a:cubicBezTo>
                  <a:cubicBezTo>
                    <a:pt x="501" y="137"/>
                    <a:pt x="501" y="137"/>
                    <a:pt x="501" y="137"/>
                  </a:cubicBezTo>
                  <a:cubicBezTo>
                    <a:pt x="501" y="137"/>
                    <a:pt x="500" y="136"/>
                    <a:pt x="500" y="136"/>
                  </a:cubicBezTo>
                  <a:close/>
                  <a:moveTo>
                    <a:pt x="120" y="131"/>
                  </a:moveTo>
                  <a:cubicBezTo>
                    <a:pt x="120" y="130"/>
                    <a:pt x="120" y="129"/>
                    <a:pt x="121" y="128"/>
                  </a:cubicBezTo>
                  <a:cubicBezTo>
                    <a:pt x="121" y="128"/>
                    <a:pt x="121" y="128"/>
                    <a:pt x="121" y="128"/>
                  </a:cubicBezTo>
                  <a:cubicBezTo>
                    <a:pt x="121" y="127"/>
                    <a:pt x="123" y="128"/>
                    <a:pt x="123" y="128"/>
                  </a:cubicBezTo>
                  <a:cubicBezTo>
                    <a:pt x="123" y="128"/>
                    <a:pt x="123" y="128"/>
                    <a:pt x="123" y="128"/>
                  </a:cubicBezTo>
                  <a:cubicBezTo>
                    <a:pt x="124" y="129"/>
                    <a:pt x="124" y="130"/>
                    <a:pt x="123" y="131"/>
                  </a:cubicBezTo>
                  <a:cubicBezTo>
                    <a:pt x="123" y="131"/>
                    <a:pt x="123" y="131"/>
                    <a:pt x="123" y="131"/>
                  </a:cubicBezTo>
                  <a:cubicBezTo>
                    <a:pt x="123" y="131"/>
                    <a:pt x="123" y="131"/>
                    <a:pt x="123" y="131"/>
                  </a:cubicBezTo>
                  <a:cubicBezTo>
                    <a:pt x="123" y="131"/>
                    <a:pt x="123" y="131"/>
                    <a:pt x="123" y="131"/>
                  </a:cubicBezTo>
                  <a:cubicBezTo>
                    <a:pt x="123" y="132"/>
                    <a:pt x="122" y="132"/>
                    <a:pt x="122" y="132"/>
                  </a:cubicBezTo>
                  <a:cubicBezTo>
                    <a:pt x="122" y="132"/>
                    <a:pt x="122" y="132"/>
                    <a:pt x="122" y="132"/>
                  </a:cubicBezTo>
                  <a:cubicBezTo>
                    <a:pt x="121" y="132"/>
                    <a:pt x="121" y="131"/>
                    <a:pt x="120" y="131"/>
                  </a:cubicBezTo>
                  <a:close/>
                  <a:moveTo>
                    <a:pt x="491" y="128"/>
                  </a:moveTo>
                  <a:cubicBezTo>
                    <a:pt x="491" y="128"/>
                    <a:pt x="491" y="128"/>
                    <a:pt x="491" y="128"/>
                  </a:cubicBezTo>
                  <a:cubicBezTo>
                    <a:pt x="491" y="128"/>
                    <a:pt x="491" y="128"/>
                    <a:pt x="491" y="128"/>
                  </a:cubicBezTo>
                  <a:cubicBezTo>
                    <a:pt x="490" y="127"/>
                    <a:pt x="490" y="126"/>
                    <a:pt x="491" y="125"/>
                  </a:cubicBezTo>
                  <a:cubicBezTo>
                    <a:pt x="491" y="125"/>
                    <a:pt x="491" y="125"/>
                    <a:pt x="491" y="125"/>
                  </a:cubicBezTo>
                  <a:cubicBezTo>
                    <a:pt x="492" y="124"/>
                    <a:pt x="493" y="124"/>
                    <a:pt x="494" y="125"/>
                  </a:cubicBezTo>
                  <a:cubicBezTo>
                    <a:pt x="494" y="125"/>
                    <a:pt x="494" y="125"/>
                    <a:pt x="494" y="125"/>
                  </a:cubicBezTo>
                  <a:cubicBezTo>
                    <a:pt x="495" y="126"/>
                    <a:pt x="495" y="127"/>
                    <a:pt x="494" y="128"/>
                  </a:cubicBezTo>
                  <a:cubicBezTo>
                    <a:pt x="494" y="128"/>
                    <a:pt x="494" y="128"/>
                    <a:pt x="494" y="128"/>
                  </a:cubicBezTo>
                  <a:cubicBezTo>
                    <a:pt x="494" y="128"/>
                    <a:pt x="493" y="128"/>
                    <a:pt x="493" y="128"/>
                  </a:cubicBezTo>
                  <a:cubicBezTo>
                    <a:pt x="493" y="128"/>
                    <a:pt x="493" y="128"/>
                    <a:pt x="493" y="128"/>
                  </a:cubicBezTo>
                  <a:cubicBezTo>
                    <a:pt x="492" y="128"/>
                    <a:pt x="492" y="128"/>
                    <a:pt x="491" y="128"/>
                  </a:cubicBezTo>
                  <a:close/>
                  <a:moveTo>
                    <a:pt x="129" y="123"/>
                  </a:moveTo>
                  <a:cubicBezTo>
                    <a:pt x="129" y="122"/>
                    <a:pt x="129" y="121"/>
                    <a:pt x="129" y="120"/>
                  </a:cubicBezTo>
                  <a:cubicBezTo>
                    <a:pt x="129" y="120"/>
                    <a:pt x="129" y="120"/>
                    <a:pt x="129" y="120"/>
                  </a:cubicBezTo>
                  <a:cubicBezTo>
                    <a:pt x="130" y="119"/>
                    <a:pt x="132" y="119"/>
                    <a:pt x="132" y="120"/>
                  </a:cubicBezTo>
                  <a:cubicBezTo>
                    <a:pt x="132" y="120"/>
                    <a:pt x="132" y="120"/>
                    <a:pt x="132" y="120"/>
                  </a:cubicBezTo>
                  <a:cubicBezTo>
                    <a:pt x="133" y="121"/>
                    <a:pt x="133" y="122"/>
                    <a:pt x="132" y="123"/>
                  </a:cubicBezTo>
                  <a:cubicBezTo>
                    <a:pt x="132" y="123"/>
                    <a:pt x="132" y="123"/>
                    <a:pt x="132" y="123"/>
                  </a:cubicBezTo>
                  <a:cubicBezTo>
                    <a:pt x="132" y="123"/>
                    <a:pt x="132" y="123"/>
                    <a:pt x="132" y="123"/>
                  </a:cubicBezTo>
                  <a:cubicBezTo>
                    <a:pt x="132" y="123"/>
                    <a:pt x="132" y="123"/>
                    <a:pt x="132" y="123"/>
                  </a:cubicBezTo>
                  <a:cubicBezTo>
                    <a:pt x="132" y="123"/>
                    <a:pt x="131" y="124"/>
                    <a:pt x="131" y="124"/>
                  </a:cubicBezTo>
                  <a:cubicBezTo>
                    <a:pt x="131" y="124"/>
                    <a:pt x="131" y="124"/>
                    <a:pt x="131" y="124"/>
                  </a:cubicBezTo>
                  <a:cubicBezTo>
                    <a:pt x="130" y="124"/>
                    <a:pt x="130" y="123"/>
                    <a:pt x="129" y="123"/>
                  </a:cubicBezTo>
                  <a:close/>
                  <a:moveTo>
                    <a:pt x="482" y="120"/>
                  </a:moveTo>
                  <a:cubicBezTo>
                    <a:pt x="481" y="119"/>
                    <a:pt x="481" y="118"/>
                    <a:pt x="482" y="117"/>
                  </a:cubicBezTo>
                  <a:cubicBezTo>
                    <a:pt x="482" y="117"/>
                    <a:pt x="482" y="117"/>
                    <a:pt x="482" y="117"/>
                  </a:cubicBezTo>
                  <a:cubicBezTo>
                    <a:pt x="483" y="116"/>
                    <a:pt x="484" y="116"/>
                    <a:pt x="485" y="117"/>
                  </a:cubicBezTo>
                  <a:cubicBezTo>
                    <a:pt x="485" y="117"/>
                    <a:pt x="485" y="117"/>
                    <a:pt x="485" y="117"/>
                  </a:cubicBezTo>
                  <a:cubicBezTo>
                    <a:pt x="486" y="118"/>
                    <a:pt x="486" y="119"/>
                    <a:pt x="485" y="120"/>
                  </a:cubicBezTo>
                  <a:cubicBezTo>
                    <a:pt x="485" y="120"/>
                    <a:pt x="485" y="120"/>
                    <a:pt x="485" y="120"/>
                  </a:cubicBezTo>
                  <a:cubicBezTo>
                    <a:pt x="485" y="120"/>
                    <a:pt x="484" y="120"/>
                    <a:pt x="484" y="120"/>
                  </a:cubicBezTo>
                  <a:cubicBezTo>
                    <a:pt x="484" y="120"/>
                    <a:pt x="484" y="120"/>
                    <a:pt x="484" y="120"/>
                  </a:cubicBezTo>
                  <a:cubicBezTo>
                    <a:pt x="483" y="120"/>
                    <a:pt x="483" y="120"/>
                    <a:pt x="482" y="120"/>
                  </a:cubicBezTo>
                  <a:close/>
                  <a:moveTo>
                    <a:pt x="138" y="115"/>
                  </a:moveTo>
                  <a:cubicBezTo>
                    <a:pt x="138" y="114"/>
                    <a:pt x="138" y="113"/>
                    <a:pt x="139" y="112"/>
                  </a:cubicBezTo>
                  <a:cubicBezTo>
                    <a:pt x="139" y="112"/>
                    <a:pt x="139" y="112"/>
                    <a:pt x="139" y="112"/>
                  </a:cubicBezTo>
                  <a:cubicBezTo>
                    <a:pt x="140" y="112"/>
                    <a:pt x="141" y="112"/>
                    <a:pt x="142" y="113"/>
                  </a:cubicBezTo>
                  <a:cubicBezTo>
                    <a:pt x="142" y="113"/>
                    <a:pt x="142" y="113"/>
                    <a:pt x="142" y="113"/>
                  </a:cubicBezTo>
                  <a:cubicBezTo>
                    <a:pt x="142" y="114"/>
                    <a:pt x="142" y="115"/>
                    <a:pt x="141" y="115"/>
                  </a:cubicBezTo>
                  <a:cubicBezTo>
                    <a:pt x="141" y="115"/>
                    <a:pt x="141" y="115"/>
                    <a:pt x="141" y="115"/>
                  </a:cubicBezTo>
                  <a:cubicBezTo>
                    <a:pt x="141" y="116"/>
                    <a:pt x="140" y="116"/>
                    <a:pt x="140" y="116"/>
                  </a:cubicBezTo>
                  <a:cubicBezTo>
                    <a:pt x="140" y="116"/>
                    <a:pt x="140" y="116"/>
                    <a:pt x="140" y="116"/>
                  </a:cubicBezTo>
                  <a:cubicBezTo>
                    <a:pt x="139" y="116"/>
                    <a:pt x="139" y="116"/>
                    <a:pt x="138" y="115"/>
                  </a:cubicBezTo>
                  <a:close/>
                  <a:moveTo>
                    <a:pt x="473" y="112"/>
                  </a:moveTo>
                  <a:cubicBezTo>
                    <a:pt x="472" y="112"/>
                    <a:pt x="472" y="110"/>
                    <a:pt x="473" y="110"/>
                  </a:cubicBezTo>
                  <a:cubicBezTo>
                    <a:pt x="473" y="110"/>
                    <a:pt x="473" y="110"/>
                    <a:pt x="473" y="110"/>
                  </a:cubicBezTo>
                  <a:cubicBezTo>
                    <a:pt x="473" y="109"/>
                    <a:pt x="475" y="109"/>
                    <a:pt x="475" y="109"/>
                  </a:cubicBezTo>
                  <a:cubicBezTo>
                    <a:pt x="475" y="109"/>
                    <a:pt x="475" y="109"/>
                    <a:pt x="475" y="109"/>
                  </a:cubicBezTo>
                  <a:cubicBezTo>
                    <a:pt x="476" y="110"/>
                    <a:pt x="476" y="111"/>
                    <a:pt x="476" y="112"/>
                  </a:cubicBezTo>
                  <a:cubicBezTo>
                    <a:pt x="476" y="112"/>
                    <a:pt x="476" y="112"/>
                    <a:pt x="476" y="112"/>
                  </a:cubicBezTo>
                  <a:cubicBezTo>
                    <a:pt x="475" y="113"/>
                    <a:pt x="475" y="113"/>
                    <a:pt x="474" y="113"/>
                  </a:cubicBezTo>
                  <a:cubicBezTo>
                    <a:pt x="474" y="113"/>
                    <a:pt x="474" y="113"/>
                    <a:pt x="474" y="113"/>
                  </a:cubicBezTo>
                  <a:cubicBezTo>
                    <a:pt x="474" y="113"/>
                    <a:pt x="473" y="113"/>
                    <a:pt x="473" y="112"/>
                  </a:cubicBezTo>
                  <a:close/>
                  <a:moveTo>
                    <a:pt x="148" y="108"/>
                  </a:moveTo>
                  <a:cubicBezTo>
                    <a:pt x="147" y="107"/>
                    <a:pt x="147" y="106"/>
                    <a:pt x="148" y="105"/>
                  </a:cubicBezTo>
                  <a:cubicBezTo>
                    <a:pt x="148" y="105"/>
                    <a:pt x="148" y="105"/>
                    <a:pt x="148" y="105"/>
                  </a:cubicBezTo>
                  <a:cubicBezTo>
                    <a:pt x="149" y="104"/>
                    <a:pt x="151" y="105"/>
                    <a:pt x="151" y="105"/>
                  </a:cubicBezTo>
                  <a:cubicBezTo>
                    <a:pt x="151" y="105"/>
                    <a:pt x="151" y="105"/>
                    <a:pt x="151" y="105"/>
                  </a:cubicBezTo>
                  <a:cubicBezTo>
                    <a:pt x="152" y="106"/>
                    <a:pt x="152" y="108"/>
                    <a:pt x="151" y="108"/>
                  </a:cubicBezTo>
                  <a:cubicBezTo>
                    <a:pt x="151" y="108"/>
                    <a:pt x="151" y="108"/>
                    <a:pt x="151" y="108"/>
                  </a:cubicBezTo>
                  <a:cubicBezTo>
                    <a:pt x="150" y="108"/>
                    <a:pt x="150" y="109"/>
                    <a:pt x="150" y="109"/>
                  </a:cubicBezTo>
                  <a:cubicBezTo>
                    <a:pt x="150" y="109"/>
                    <a:pt x="150" y="109"/>
                    <a:pt x="150" y="109"/>
                  </a:cubicBezTo>
                  <a:cubicBezTo>
                    <a:pt x="149" y="109"/>
                    <a:pt x="148" y="108"/>
                    <a:pt x="148" y="108"/>
                  </a:cubicBezTo>
                  <a:close/>
                  <a:moveTo>
                    <a:pt x="463" y="105"/>
                  </a:moveTo>
                  <a:cubicBezTo>
                    <a:pt x="463" y="105"/>
                    <a:pt x="462" y="103"/>
                    <a:pt x="463" y="103"/>
                  </a:cubicBezTo>
                  <a:cubicBezTo>
                    <a:pt x="463" y="103"/>
                    <a:pt x="463" y="103"/>
                    <a:pt x="463" y="103"/>
                  </a:cubicBezTo>
                  <a:cubicBezTo>
                    <a:pt x="464" y="102"/>
                    <a:pt x="465" y="101"/>
                    <a:pt x="466" y="102"/>
                  </a:cubicBezTo>
                  <a:cubicBezTo>
                    <a:pt x="466" y="102"/>
                    <a:pt x="466" y="102"/>
                    <a:pt x="466" y="102"/>
                  </a:cubicBezTo>
                  <a:cubicBezTo>
                    <a:pt x="467" y="103"/>
                    <a:pt x="467" y="104"/>
                    <a:pt x="466" y="105"/>
                  </a:cubicBezTo>
                  <a:cubicBezTo>
                    <a:pt x="466" y="105"/>
                    <a:pt x="466" y="105"/>
                    <a:pt x="466" y="105"/>
                  </a:cubicBezTo>
                  <a:cubicBezTo>
                    <a:pt x="466" y="105"/>
                    <a:pt x="465" y="106"/>
                    <a:pt x="465" y="106"/>
                  </a:cubicBezTo>
                  <a:cubicBezTo>
                    <a:pt x="465" y="106"/>
                    <a:pt x="465" y="106"/>
                    <a:pt x="465" y="106"/>
                  </a:cubicBezTo>
                  <a:cubicBezTo>
                    <a:pt x="464" y="106"/>
                    <a:pt x="464" y="106"/>
                    <a:pt x="463" y="105"/>
                  </a:cubicBezTo>
                  <a:close/>
                  <a:moveTo>
                    <a:pt x="158" y="101"/>
                  </a:moveTo>
                  <a:cubicBezTo>
                    <a:pt x="157" y="100"/>
                    <a:pt x="157" y="99"/>
                    <a:pt x="158" y="98"/>
                  </a:cubicBezTo>
                  <a:cubicBezTo>
                    <a:pt x="158" y="98"/>
                    <a:pt x="158" y="98"/>
                    <a:pt x="158" y="98"/>
                  </a:cubicBezTo>
                  <a:cubicBezTo>
                    <a:pt x="159" y="97"/>
                    <a:pt x="160" y="98"/>
                    <a:pt x="161" y="99"/>
                  </a:cubicBezTo>
                  <a:cubicBezTo>
                    <a:pt x="161" y="99"/>
                    <a:pt x="161" y="99"/>
                    <a:pt x="161" y="99"/>
                  </a:cubicBezTo>
                  <a:cubicBezTo>
                    <a:pt x="162" y="100"/>
                    <a:pt x="161" y="101"/>
                    <a:pt x="161" y="101"/>
                  </a:cubicBezTo>
                  <a:cubicBezTo>
                    <a:pt x="161" y="101"/>
                    <a:pt x="161" y="101"/>
                    <a:pt x="161" y="101"/>
                  </a:cubicBezTo>
                  <a:cubicBezTo>
                    <a:pt x="161" y="101"/>
                    <a:pt x="161" y="101"/>
                    <a:pt x="161" y="101"/>
                  </a:cubicBezTo>
                  <a:cubicBezTo>
                    <a:pt x="161" y="101"/>
                    <a:pt x="161" y="101"/>
                    <a:pt x="161" y="101"/>
                  </a:cubicBezTo>
                  <a:cubicBezTo>
                    <a:pt x="160" y="102"/>
                    <a:pt x="160" y="102"/>
                    <a:pt x="159" y="102"/>
                  </a:cubicBezTo>
                  <a:cubicBezTo>
                    <a:pt x="159" y="102"/>
                    <a:pt x="159" y="102"/>
                    <a:pt x="159" y="102"/>
                  </a:cubicBezTo>
                  <a:cubicBezTo>
                    <a:pt x="159" y="102"/>
                    <a:pt x="158" y="101"/>
                    <a:pt x="158" y="101"/>
                  </a:cubicBezTo>
                  <a:close/>
                  <a:moveTo>
                    <a:pt x="454" y="99"/>
                  </a:moveTo>
                  <a:cubicBezTo>
                    <a:pt x="453" y="98"/>
                    <a:pt x="452" y="97"/>
                    <a:pt x="453" y="96"/>
                  </a:cubicBezTo>
                  <a:cubicBezTo>
                    <a:pt x="453" y="96"/>
                    <a:pt x="453" y="96"/>
                    <a:pt x="453" y="96"/>
                  </a:cubicBezTo>
                  <a:cubicBezTo>
                    <a:pt x="454" y="95"/>
                    <a:pt x="455" y="95"/>
                    <a:pt x="456" y="95"/>
                  </a:cubicBezTo>
                  <a:cubicBezTo>
                    <a:pt x="456" y="95"/>
                    <a:pt x="456" y="95"/>
                    <a:pt x="456" y="95"/>
                  </a:cubicBezTo>
                  <a:cubicBezTo>
                    <a:pt x="457" y="96"/>
                    <a:pt x="457" y="97"/>
                    <a:pt x="456" y="98"/>
                  </a:cubicBezTo>
                  <a:cubicBezTo>
                    <a:pt x="456" y="98"/>
                    <a:pt x="456" y="98"/>
                    <a:pt x="456" y="98"/>
                  </a:cubicBezTo>
                  <a:cubicBezTo>
                    <a:pt x="456" y="99"/>
                    <a:pt x="455" y="99"/>
                    <a:pt x="455" y="99"/>
                  </a:cubicBezTo>
                  <a:cubicBezTo>
                    <a:pt x="455" y="99"/>
                    <a:pt x="455" y="99"/>
                    <a:pt x="455" y="99"/>
                  </a:cubicBezTo>
                  <a:cubicBezTo>
                    <a:pt x="454" y="99"/>
                    <a:pt x="454" y="99"/>
                    <a:pt x="454" y="99"/>
                  </a:cubicBezTo>
                  <a:close/>
                  <a:moveTo>
                    <a:pt x="168" y="94"/>
                  </a:moveTo>
                  <a:cubicBezTo>
                    <a:pt x="167" y="93"/>
                    <a:pt x="168" y="92"/>
                    <a:pt x="169" y="92"/>
                  </a:cubicBezTo>
                  <a:cubicBezTo>
                    <a:pt x="169" y="92"/>
                    <a:pt x="169" y="92"/>
                    <a:pt x="169" y="92"/>
                  </a:cubicBezTo>
                  <a:cubicBezTo>
                    <a:pt x="170" y="91"/>
                    <a:pt x="171" y="91"/>
                    <a:pt x="171" y="92"/>
                  </a:cubicBezTo>
                  <a:cubicBezTo>
                    <a:pt x="171" y="92"/>
                    <a:pt x="171" y="92"/>
                    <a:pt x="171" y="92"/>
                  </a:cubicBezTo>
                  <a:cubicBezTo>
                    <a:pt x="172" y="93"/>
                    <a:pt x="172" y="94"/>
                    <a:pt x="171" y="95"/>
                  </a:cubicBezTo>
                  <a:cubicBezTo>
                    <a:pt x="171" y="95"/>
                    <a:pt x="171" y="95"/>
                    <a:pt x="171" y="95"/>
                  </a:cubicBezTo>
                  <a:cubicBezTo>
                    <a:pt x="170" y="95"/>
                    <a:pt x="170" y="95"/>
                    <a:pt x="170" y="95"/>
                  </a:cubicBezTo>
                  <a:cubicBezTo>
                    <a:pt x="170" y="95"/>
                    <a:pt x="170" y="95"/>
                    <a:pt x="170" y="95"/>
                  </a:cubicBezTo>
                  <a:cubicBezTo>
                    <a:pt x="169" y="95"/>
                    <a:pt x="168" y="95"/>
                    <a:pt x="168" y="94"/>
                  </a:cubicBezTo>
                  <a:close/>
                  <a:moveTo>
                    <a:pt x="443" y="93"/>
                  </a:moveTo>
                  <a:cubicBezTo>
                    <a:pt x="442" y="92"/>
                    <a:pt x="442" y="91"/>
                    <a:pt x="443" y="90"/>
                  </a:cubicBezTo>
                  <a:cubicBezTo>
                    <a:pt x="443" y="90"/>
                    <a:pt x="443" y="90"/>
                    <a:pt x="443" y="90"/>
                  </a:cubicBezTo>
                  <a:cubicBezTo>
                    <a:pt x="443" y="89"/>
                    <a:pt x="444" y="89"/>
                    <a:pt x="445" y="89"/>
                  </a:cubicBezTo>
                  <a:cubicBezTo>
                    <a:pt x="445" y="89"/>
                    <a:pt x="445" y="89"/>
                    <a:pt x="445" y="89"/>
                  </a:cubicBezTo>
                  <a:cubicBezTo>
                    <a:pt x="446" y="90"/>
                    <a:pt x="447" y="91"/>
                    <a:pt x="446" y="92"/>
                  </a:cubicBezTo>
                  <a:cubicBezTo>
                    <a:pt x="446" y="92"/>
                    <a:pt x="446" y="92"/>
                    <a:pt x="446" y="92"/>
                  </a:cubicBezTo>
                  <a:cubicBezTo>
                    <a:pt x="446" y="93"/>
                    <a:pt x="445" y="93"/>
                    <a:pt x="444" y="93"/>
                  </a:cubicBezTo>
                  <a:cubicBezTo>
                    <a:pt x="444" y="93"/>
                    <a:pt x="444" y="93"/>
                    <a:pt x="444" y="93"/>
                  </a:cubicBezTo>
                  <a:cubicBezTo>
                    <a:pt x="444" y="93"/>
                    <a:pt x="444" y="93"/>
                    <a:pt x="443" y="93"/>
                  </a:cubicBezTo>
                  <a:close/>
                  <a:moveTo>
                    <a:pt x="178" y="88"/>
                  </a:moveTo>
                  <a:cubicBezTo>
                    <a:pt x="178" y="87"/>
                    <a:pt x="178" y="86"/>
                    <a:pt x="179" y="86"/>
                  </a:cubicBezTo>
                  <a:cubicBezTo>
                    <a:pt x="179" y="86"/>
                    <a:pt x="179" y="86"/>
                    <a:pt x="179" y="86"/>
                  </a:cubicBezTo>
                  <a:cubicBezTo>
                    <a:pt x="180" y="85"/>
                    <a:pt x="181" y="85"/>
                    <a:pt x="182" y="86"/>
                  </a:cubicBezTo>
                  <a:cubicBezTo>
                    <a:pt x="182" y="86"/>
                    <a:pt x="182" y="86"/>
                    <a:pt x="182" y="86"/>
                  </a:cubicBezTo>
                  <a:cubicBezTo>
                    <a:pt x="182" y="87"/>
                    <a:pt x="182" y="89"/>
                    <a:pt x="181" y="89"/>
                  </a:cubicBezTo>
                  <a:cubicBezTo>
                    <a:pt x="181" y="89"/>
                    <a:pt x="181" y="89"/>
                    <a:pt x="181" y="89"/>
                  </a:cubicBezTo>
                  <a:cubicBezTo>
                    <a:pt x="181" y="89"/>
                    <a:pt x="180" y="89"/>
                    <a:pt x="180" y="89"/>
                  </a:cubicBezTo>
                  <a:cubicBezTo>
                    <a:pt x="180" y="89"/>
                    <a:pt x="180" y="89"/>
                    <a:pt x="180" y="89"/>
                  </a:cubicBezTo>
                  <a:cubicBezTo>
                    <a:pt x="179" y="89"/>
                    <a:pt x="179" y="89"/>
                    <a:pt x="178" y="88"/>
                  </a:cubicBezTo>
                  <a:close/>
                  <a:moveTo>
                    <a:pt x="433" y="87"/>
                  </a:moveTo>
                  <a:cubicBezTo>
                    <a:pt x="433" y="87"/>
                    <a:pt x="433" y="87"/>
                    <a:pt x="433" y="87"/>
                  </a:cubicBezTo>
                  <a:cubicBezTo>
                    <a:pt x="433" y="87"/>
                    <a:pt x="433" y="87"/>
                    <a:pt x="433" y="87"/>
                  </a:cubicBezTo>
                  <a:cubicBezTo>
                    <a:pt x="432" y="86"/>
                    <a:pt x="432" y="85"/>
                    <a:pt x="432" y="84"/>
                  </a:cubicBezTo>
                  <a:cubicBezTo>
                    <a:pt x="432" y="84"/>
                    <a:pt x="432" y="84"/>
                    <a:pt x="432" y="84"/>
                  </a:cubicBezTo>
                  <a:cubicBezTo>
                    <a:pt x="433" y="83"/>
                    <a:pt x="434" y="83"/>
                    <a:pt x="435" y="83"/>
                  </a:cubicBezTo>
                  <a:cubicBezTo>
                    <a:pt x="435" y="83"/>
                    <a:pt x="435" y="83"/>
                    <a:pt x="435" y="83"/>
                  </a:cubicBezTo>
                  <a:cubicBezTo>
                    <a:pt x="436" y="84"/>
                    <a:pt x="436" y="85"/>
                    <a:pt x="436" y="86"/>
                  </a:cubicBezTo>
                  <a:cubicBezTo>
                    <a:pt x="436" y="86"/>
                    <a:pt x="436" y="86"/>
                    <a:pt x="436" y="86"/>
                  </a:cubicBezTo>
                  <a:cubicBezTo>
                    <a:pt x="435" y="87"/>
                    <a:pt x="435" y="87"/>
                    <a:pt x="434" y="87"/>
                  </a:cubicBezTo>
                  <a:cubicBezTo>
                    <a:pt x="434" y="87"/>
                    <a:pt x="434" y="87"/>
                    <a:pt x="434" y="87"/>
                  </a:cubicBezTo>
                  <a:cubicBezTo>
                    <a:pt x="434" y="87"/>
                    <a:pt x="433" y="87"/>
                    <a:pt x="433" y="87"/>
                  </a:cubicBezTo>
                  <a:close/>
                  <a:moveTo>
                    <a:pt x="189" y="83"/>
                  </a:moveTo>
                  <a:cubicBezTo>
                    <a:pt x="188" y="82"/>
                    <a:pt x="189" y="81"/>
                    <a:pt x="190" y="80"/>
                  </a:cubicBezTo>
                  <a:cubicBezTo>
                    <a:pt x="190" y="80"/>
                    <a:pt x="190" y="80"/>
                    <a:pt x="190" y="80"/>
                  </a:cubicBezTo>
                  <a:cubicBezTo>
                    <a:pt x="191" y="80"/>
                    <a:pt x="192" y="80"/>
                    <a:pt x="193" y="81"/>
                  </a:cubicBezTo>
                  <a:cubicBezTo>
                    <a:pt x="193" y="81"/>
                    <a:pt x="193" y="81"/>
                    <a:pt x="193" y="81"/>
                  </a:cubicBezTo>
                  <a:cubicBezTo>
                    <a:pt x="193" y="82"/>
                    <a:pt x="193" y="83"/>
                    <a:pt x="192" y="84"/>
                  </a:cubicBezTo>
                  <a:cubicBezTo>
                    <a:pt x="192" y="84"/>
                    <a:pt x="192" y="84"/>
                    <a:pt x="192" y="84"/>
                  </a:cubicBezTo>
                  <a:cubicBezTo>
                    <a:pt x="191" y="84"/>
                    <a:pt x="191" y="84"/>
                    <a:pt x="191" y="84"/>
                  </a:cubicBezTo>
                  <a:cubicBezTo>
                    <a:pt x="191" y="84"/>
                    <a:pt x="191" y="84"/>
                    <a:pt x="191" y="84"/>
                  </a:cubicBezTo>
                  <a:cubicBezTo>
                    <a:pt x="190" y="84"/>
                    <a:pt x="189" y="83"/>
                    <a:pt x="189" y="83"/>
                  </a:cubicBezTo>
                  <a:close/>
                  <a:moveTo>
                    <a:pt x="422" y="82"/>
                  </a:moveTo>
                  <a:cubicBezTo>
                    <a:pt x="422" y="82"/>
                    <a:pt x="422" y="82"/>
                    <a:pt x="422" y="82"/>
                  </a:cubicBezTo>
                  <a:cubicBezTo>
                    <a:pt x="422" y="82"/>
                    <a:pt x="422" y="82"/>
                    <a:pt x="422" y="82"/>
                  </a:cubicBezTo>
                  <a:cubicBezTo>
                    <a:pt x="421" y="81"/>
                    <a:pt x="421" y="80"/>
                    <a:pt x="421" y="79"/>
                  </a:cubicBezTo>
                  <a:cubicBezTo>
                    <a:pt x="421" y="79"/>
                    <a:pt x="421" y="79"/>
                    <a:pt x="421" y="79"/>
                  </a:cubicBezTo>
                  <a:cubicBezTo>
                    <a:pt x="422" y="78"/>
                    <a:pt x="423" y="78"/>
                    <a:pt x="424" y="78"/>
                  </a:cubicBezTo>
                  <a:cubicBezTo>
                    <a:pt x="424" y="78"/>
                    <a:pt x="424" y="78"/>
                    <a:pt x="424" y="78"/>
                  </a:cubicBezTo>
                  <a:cubicBezTo>
                    <a:pt x="425" y="79"/>
                    <a:pt x="425" y="80"/>
                    <a:pt x="425" y="81"/>
                  </a:cubicBezTo>
                  <a:cubicBezTo>
                    <a:pt x="425" y="81"/>
                    <a:pt x="425" y="81"/>
                    <a:pt x="425" y="81"/>
                  </a:cubicBezTo>
                  <a:cubicBezTo>
                    <a:pt x="425" y="81"/>
                    <a:pt x="424" y="82"/>
                    <a:pt x="423" y="82"/>
                  </a:cubicBezTo>
                  <a:cubicBezTo>
                    <a:pt x="423" y="82"/>
                    <a:pt x="423" y="82"/>
                    <a:pt x="423" y="82"/>
                  </a:cubicBezTo>
                  <a:cubicBezTo>
                    <a:pt x="423" y="82"/>
                    <a:pt x="422" y="82"/>
                    <a:pt x="422" y="82"/>
                  </a:cubicBezTo>
                  <a:close/>
                  <a:moveTo>
                    <a:pt x="200" y="78"/>
                  </a:moveTo>
                  <a:cubicBezTo>
                    <a:pt x="199" y="77"/>
                    <a:pt x="200" y="76"/>
                    <a:pt x="201" y="75"/>
                  </a:cubicBezTo>
                  <a:cubicBezTo>
                    <a:pt x="201" y="75"/>
                    <a:pt x="201" y="75"/>
                    <a:pt x="201" y="75"/>
                  </a:cubicBezTo>
                  <a:cubicBezTo>
                    <a:pt x="202" y="75"/>
                    <a:pt x="203" y="75"/>
                    <a:pt x="204" y="76"/>
                  </a:cubicBezTo>
                  <a:cubicBezTo>
                    <a:pt x="204" y="76"/>
                    <a:pt x="204" y="76"/>
                    <a:pt x="204" y="76"/>
                  </a:cubicBezTo>
                  <a:cubicBezTo>
                    <a:pt x="204" y="77"/>
                    <a:pt x="203" y="78"/>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1" y="79"/>
                    <a:pt x="200" y="78"/>
                    <a:pt x="200" y="78"/>
                  </a:cubicBezTo>
                  <a:close/>
                  <a:moveTo>
                    <a:pt x="411" y="77"/>
                  </a:moveTo>
                  <a:cubicBezTo>
                    <a:pt x="410" y="77"/>
                    <a:pt x="410" y="75"/>
                    <a:pt x="410" y="74"/>
                  </a:cubicBezTo>
                  <a:cubicBezTo>
                    <a:pt x="410" y="74"/>
                    <a:pt x="410" y="74"/>
                    <a:pt x="410" y="74"/>
                  </a:cubicBezTo>
                  <a:cubicBezTo>
                    <a:pt x="411" y="73"/>
                    <a:pt x="412" y="73"/>
                    <a:pt x="413" y="73"/>
                  </a:cubicBezTo>
                  <a:cubicBezTo>
                    <a:pt x="413" y="73"/>
                    <a:pt x="413" y="73"/>
                    <a:pt x="413" y="73"/>
                  </a:cubicBezTo>
                  <a:cubicBezTo>
                    <a:pt x="414" y="74"/>
                    <a:pt x="414" y="75"/>
                    <a:pt x="414" y="76"/>
                  </a:cubicBezTo>
                  <a:cubicBezTo>
                    <a:pt x="414" y="76"/>
                    <a:pt x="414" y="76"/>
                    <a:pt x="414" y="76"/>
                  </a:cubicBezTo>
                  <a:cubicBezTo>
                    <a:pt x="414" y="77"/>
                    <a:pt x="413" y="77"/>
                    <a:pt x="412" y="77"/>
                  </a:cubicBezTo>
                  <a:cubicBezTo>
                    <a:pt x="412" y="77"/>
                    <a:pt x="412" y="77"/>
                    <a:pt x="412" y="77"/>
                  </a:cubicBezTo>
                  <a:cubicBezTo>
                    <a:pt x="412" y="77"/>
                    <a:pt x="412" y="77"/>
                    <a:pt x="411" y="77"/>
                  </a:cubicBezTo>
                  <a:close/>
                  <a:moveTo>
                    <a:pt x="211" y="73"/>
                  </a:moveTo>
                  <a:cubicBezTo>
                    <a:pt x="211" y="72"/>
                    <a:pt x="211" y="71"/>
                    <a:pt x="212" y="71"/>
                  </a:cubicBezTo>
                  <a:cubicBezTo>
                    <a:pt x="212" y="71"/>
                    <a:pt x="212" y="71"/>
                    <a:pt x="212" y="71"/>
                  </a:cubicBezTo>
                  <a:cubicBezTo>
                    <a:pt x="213" y="70"/>
                    <a:pt x="214" y="71"/>
                    <a:pt x="215" y="72"/>
                  </a:cubicBezTo>
                  <a:cubicBezTo>
                    <a:pt x="215" y="72"/>
                    <a:pt x="215" y="72"/>
                    <a:pt x="215" y="72"/>
                  </a:cubicBezTo>
                  <a:cubicBezTo>
                    <a:pt x="215" y="73"/>
                    <a:pt x="215" y="74"/>
                    <a:pt x="214" y="74"/>
                  </a:cubicBezTo>
                  <a:cubicBezTo>
                    <a:pt x="214" y="74"/>
                    <a:pt x="214" y="74"/>
                    <a:pt x="214" y="74"/>
                  </a:cubicBezTo>
                  <a:cubicBezTo>
                    <a:pt x="213" y="74"/>
                    <a:pt x="213" y="74"/>
                    <a:pt x="213" y="74"/>
                  </a:cubicBezTo>
                  <a:cubicBezTo>
                    <a:pt x="213" y="74"/>
                    <a:pt x="213" y="74"/>
                    <a:pt x="213" y="74"/>
                  </a:cubicBezTo>
                  <a:cubicBezTo>
                    <a:pt x="212" y="74"/>
                    <a:pt x="211" y="74"/>
                    <a:pt x="211" y="73"/>
                  </a:cubicBezTo>
                  <a:close/>
                  <a:moveTo>
                    <a:pt x="400" y="73"/>
                  </a:moveTo>
                  <a:cubicBezTo>
                    <a:pt x="400" y="73"/>
                    <a:pt x="400" y="73"/>
                    <a:pt x="400" y="73"/>
                  </a:cubicBezTo>
                  <a:cubicBezTo>
                    <a:pt x="400" y="73"/>
                    <a:pt x="400" y="73"/>
                    <a:pt x="400" y="73"/>
                  </a:cubicBezTo>
                  <a:cubicBezTo>
                    <a:pt x="399" y="72"/>
                    <a:pt x="399" y="71"/>
                    <a:pt x="399" y="70"/>
                  </a:cubicBezTo>
                  <a:cubicBezTo>
                    <a:pt x="399" y="70"/>
                    <a:pt x="399" y="70"/>
                    <a:pt x="399" y="70"/>
                  </a:cubicBezTo>
                  <a:cubicBezTo>
                    <a:pt x="399" y="69"/>
                    <a:pt x="400" y="69"/>
                    <a:pt x="402" y="69"/>
                  </a:cubicBezTo>
                  <a:cubicBezTo>
                    <a:pt x="402" y="69"/>
                    <a:pt x="402" y="69"/>
                    <a:pt x="402" y="69"/>
                  </a:cubicBezTo>
                  <a:cubicBezTo>
                    <a:pt x="403" y="69"/>
                    <a:pt x="403" y="70"/>
                    <a:pt x="403" y="71"/>
                  </a:cubicBezTo>
                  <a:cubicBezTo>
                    <a:pt x="403" y="71"/>
                    <a:pt x="403" y="71"/>
                    <a:pt x="403" y="71"/>
                  </a:cubicBezTo>
                  <a:cubicBezTo>
                    <a:pt x="402" y="72"/>
                    <a:pt x="402" y="73"/>
                    <a:pt x="401" y="73"/>
                  </a:cubicBezTo>
                  <a:cubicBezTo>
                    <a:pt x="401" y="73"/>
                    <a:pt x="401" y="73"/>
                    <a:pt x="401" y="73"/>
                  </a:cubicBezTo>
                  <a:cubicBezTo>
                    <a:pt x="401" y="73"/>
                    <a:pt x="400" y="73"/>
                    <a:pt x="400" y="73"/>
                  </a:cubicBezTo>
                  <a:close/>
                  <a:moveTo>
                    <a:pt x="222" y="69"/>
                  </a:moveTo>
                  <a:cubicBezTo>
                    <a:pt x="222" y="68"/>
                    <a:pt x="222" y="67"/>
                    <a:pt x="224" y="67"/>
                  </a:cubicBezTo>
                  <a:cubicBezTo>
                    <a:pt x="224" y="67"/>
                    <a:pt x="224" y="67"/>
                    <a:pt x="224" y="67"/>
                  </a:cubicBezTo>
                  <a:cubicBezTo>
                    <a:pt x="225" y="66"/>
                    <a:pt x="226" y="67"/>
                    <a:pt x="226" y="68"/>
                  </a:cubicBezTo>
                  <a:cubicBezTo>
                    <a:pt x="226" y="68"/>
                    <a:pt x="226" y="68"/>
                    <a:pt x="226" y="68"/>
                  </a:cubicBezTo>
                  <a:cubicBezTo>
                    <a:pt x="226" y="69"/>
                    <a:pt x="226" y="70"/>
                    <a:pt x="225" y="70"/>
                  </a:cubicBezTo>
                  <a:cubicBezTo>
                    <a:pt x="225" y="70"/>
                    <a:pt x="225" y="70"/>
                    <a:pt x="225" y="70"/>
                  </a:cubicBezTo>
                  <a:cubicBezTo>
                    <a:pt x="225" y="70"/>
                    <a:pt x="225" y="70"/>
                    <a:pt x="225" y="70"/>
                  </a:cubicBezTo>
                  <a:cubicBezTo>
                    <a:pt x="225" y="70"/>
                    <a:pt x="225" y="70"/>
                    <a:pt x="225" y="70"/>
                  </a:cubicBezTo>
                  <a:cubicBezTo>
                    <a:pt x="225" y="70"/>
                    <a:pt x="224" y="70"/>
                    <a:pt x="224" y="70"/>
                  </a:cubicBezTo>
                  <a:cubicBezTo>
                    <a:pt x="224" y="70"/>
                    <a:pt x="224" y="70"/>
                    <a:pt x="224" y="70"/>
                  </a:cubicBezTo>
                  <a:cubicBezTo>
                    <a:pt x="223" y="70"/>
                    <a:pt x="222" y="70"/>
                    <a:pt x="222" y="69"/>
                  </a:cubicBezTo>
                  <a:close/>
                  <a:moveTo>
                    <a:pt x="389" y="69"/>
                  </a:moveTo>
                  <a:cubicBezTo>
                    <a:pt x="388" y="69"/>
                    <a:pt x="387" y="68"/>
                    <a:pt x="388" y="66"/>
                  </a:cubicBezTo>
                  <a:cubicBezTo>
                    <a:pt x="388" y="66"/>
                    <a:pt x="388" y="66"/>
                    <a:pt x="388" y="66"/>
                  </a:cubicBezTo>
                  <a:cubicBezTo>
                    <a:pt x="388" y="65"/>
                    <a:pt x="389" y="65"/>
                    <a:pt x="390" y="65"/>
                  </a:cubicBezTo>
                  <a:cubicBezTo>
                    <a:pt x="390" y="65"/>
                    <a:pt x="390" y="65"/>
                    <a:pt x="390" y="65"/>
                  </a:cubicBezTo>
                  <a:cubicBezTo>
                    <a:pt x="391" y="65"/>
                    <a:pt x="392" y="67"/>
                    <a:pt x="391" y="68"/>
                  </a:cubicBezTo>
                  <a:cubicBezTo>
                    <a:pt x="391" y="68"/>
                    <a:pt x="391" y="68"/>
                    <a:pt x="391" y="68"/>
                  </a:cubicBezTo>
                  <a:cubicBezTo>
                    <a:pt x="391" y="68"/>
                    <a:pt x="390" y="69"/>
                    <a:pt x="389" y="69"/>
                  </a:cubicBezTo>
                  <a:cubicBezTo>
                    <a:pt x="389" y="69"/>
                    <a:pt x="389" y="69"/>
                    <a:pt x="389" y="69"/>
                  </a:cubicBezTo>
                  <a:cubicBezTo>
                    <a:pt x="389" y="69"/>
                    <a:pt x="389" y="69"/>
                    <a:pt x="389" y="69"/>
                  </a:cubicBezTo>
                  <a:close/>
                  <a:moveTo>
                    <a:pt x="234" y="66"/>
                  </a:moveTo>
                  <a:cubicBezTo>
                    <a:pt x="233" y="64"/>
                    <a:pt x="234" y="63"/>
                    <a:pt x="235" y="63"/>
                  </a:cubicBezTo>
                  <a:cubicBezTo>
                    <a:pt x="235" y="63"/>
                    <a:pt x="235" y="63"/>
                    <a:pt x="235" y="63"/>
                  </a:cubicBezTo>
                  <a:cubicBezTo>
                    <a:pt x="236" y="63"/>
                    <a:pt x="237" y="63"/>
                    <a:pt x="238" y="64"/>
                  </a:cubicBezTo>
                  <a:cubicBezTo>
                    <a:pt x="238" y="64"/>
                    <a:pt x="238" y="64"/>
                    <a:pt x="238" y="64"/>
                  </a:cubicBezTo>
                  <a:cubicBezTo>
                    <a:pt x="238" y="66"/>
                    <a:pt x="237" y="67"/>
                    <a:pt x="236" y="67"/>
                  </a:cubicBezTo>
                  <a:cubicBezTo>
                    <a:pt x="236" y="67"/>
                    <a:pt x="236" y="67"/>
                    <a:pt x="236" y="67"/>
                  </a:cubicBezTo>
                  <a:cubicBezTo>
                    <a:pt x="236" y="67"/>
                    <a:pt x="236" y="67"/>
                    <a:pt x="236" y="67"/>
                  </a:cubicBezTo>
                  <a:cubicBezTo>
                    <a:pt x="236" y="67"/>
                    <a:pt x="236" y="67"/>
                    <a:pt x="236" y="67"/>
                  </a:cubicBezTo>
                  <a:cubicBezTo>
                    <a:pt x="235" y="67"/>
                    <a:pt x="234" y="66"/>
                    <a:pt x="234" y="66"/>
                  </a:cubicBezTo>
                  <a:close/>
                  <a:moveTo>
                    <a:pt x="377" y="66"/>
                  </a:moveTo>
                  <a:cubicBezTo>
                    <a:pt x="376" y="65"/>
                    <a:pt x="376" y="64"/>
                    <a:pt x="376" y="63"/>
                  </a:cubicBezTo>
                  <a:cubicBezTo>
                    <a:pt x="376" y="63"/>
                    <a:pt x="376" y="63"/>
                    <a:pt x="376" y="63"/>
                  </a:cubicBezTo>
                  <a:cubicBezTo>
                    <a:pt x="376" y="62"/>
                    <a:pt x="377" y="62"/>
                    <a:pt x="378" y="62"/>
                  </a:cubicBezTo>
                  <a:cubicBezTo>
                    <a:pt x="378" y="62"/>
                    <a:pt x="378" y="62"/>
                    <a:pt x="378" y="62"/>
                  </a:cubicBezTo>
                  <a:cubicBezTo>
                    <a:pt x="380" y="62"/>
                    <a:pt x="380" y="63"/>
                    <a:pt x="380" y="64"/>
                  </a:cubicBezTo>
                  <a:cubicBezTo>
                    <a:pt x="380" y="64"/>
                    <a:pt x="380" y="64"/>
                    <a:pt x="380" y="64"/>
                  </a:cubicBezTo>
                  <a:cubicBezTo>
                    <a:pt x="380" y="65"/>
                    <a:pt x="379" y="66"/>
                    <a:pt x="378" y="66"/>
                  </a:cubicBezTo>
                  <a:cubicBezTo>
                    <a:pt x="378" y="66"/>
                    <a:pt x="378" y="66"/>
                    <a:pt x="378" y="66"/>
                  </a:cubicBezTo>
                  <a:cubicBezTo>
                    <a:pt x="378" y="66"/>
                    <a:pt x="378" y="66"/>
                    <a:pt x="377" y="66"/>
                  </a:cubicBezTo>
                  <a:close/>
                  <a:moveTo>
                    <a:pt x="245" y="63"/>
                  </a:moveTo>
                  <a:cubicBezTo>
                    <a:pt x="245" y="61"/>
                    <a:pt x="246" y="60"/>
                    <a:pt x="247" y="60"/>
                  </a:cubicBezTo>
                  <a:cubicBezTo>
                    <a:pt x="247" y="60"/>
                    <a:pt x="247" y="60"/>
                    <a:pt x="247" y="60"/>
                  </a:cubicBezTo>
                  <a:cubicBezTo>
                    <a:pt x="248" y="60"/>
                    <a:pt x="249" y="61"/>
                    <a:pt x="249" y="62"/>
                  </a:cubicBezTo>
                  <a:cubicBezTo>
                    <a:pt x="249" y="62"/>
                    <a:pt x="249" y="62"/>
                    <a:pt x="249" y="62"/>
                  </a:cubicBezTo>
                  <a:cubicBezTo>
                    <a:pt x="249" y="63"/>
                    <a:pt x="249" y="64"/>
                    <a:pt x="248" y="64"/>
                  </a:cubicBezTo>
                  <a:cubicBezTo>
                    <a:pt x="248" y="64"/>
                    <a:pt x="248" y="64"/>
                    <a:pt x="248" y="64"/>
                  </a:cubicBezTo>
                  <a:cubicBezTo>
                    <a:pt x="248" y="64"/>
                    <a:pt x="248" y="64"/>
                    <a:pt x="248" y="64"/>
                  </a:cubicBezTo>
                  <a:cubicBezTo>
                    <a:pt x="248" y="64"/>
                    <a:pt x="248" y="64"/>
                    <a:pt x="248" y="64"/>
                  </a:cubicBezTo>
                  <a:cubicBezTo>
                    <a:pt x="248" y="64"/>
                    <a:pt x="247" y="64"/>
                    <a:pt x="247" y="64"/>
                  </a:cubicBezTo>
                  <a:cubicBezTo>
                    <a:pt x="247" y="64"/>
                    <a:pt x="247" y="64"/>
                    <a:pt x="247" y="64"/>
                  </a:cubicBezTo>
                  <a:cubicBezTo>
                    <a:pt x="246" y="64"/>
                    <a:pt x="245" y="63"/>
                    <a:pt x="245" y="63"/>
                  </a:cubicBezTo>
                  <a:close/>
                  <a:moveTo>
                    <a:pt x="366" y="63"/>
                  </a:moveTo>
                  <a:cubicBezTo>
                    <a:pt x="365" y="63"/>
                    <a:pt x="364" y="62"/>
                    <a:pt x="364" y="61"/>
                  </a:cubicBezTo>
                  <a:cubicBezTo>
                    <a:pt x="364" y="61"/>
                    <a:pt x="364" y="61"/>
                    <a:pt x="364" y="61"/>
                  </a:cubicBezTo>
                  <a:cubicBezTo>
                    <a:pt x="365" y="60"/>
                    <a:pt x="366" y="59"/>
                    <a:pt x="367" y="59"/>
                  </a:cubicBezTo>
                  <a:cubicBezTo>
                    <a:pt x="367" y="59"/>
                    <a:pt x="367" y="59"/>
                    <a:pt x="367" y="59"/>
                  </a:cubicBezTo>
                  <a:cubicBezTo>
                    <a:pt x="368" y="59"/>
                    <a:pt x="368" y="60"/>
                    <a:pt x="368" y="61"/>
                  </a:cubicBezTo>
                  <a:cubicBezTo>
                    <a:pt x="368" y="61"/>
                    <a:pt x="368" y="61"/>
                    <a:pt x="368" y="61"/>
                  </a:cubicBezTo>
                  <a:cubicBezTo>
                    <a:pt x="368" y="62"/>
                    <a:pt x="367" y="63"/>
                    <a:pt x="366" y="63"/>
                  </a:cubicBezTo>
                  <a:cubicBezTo>
                    <a:pt x="366" y="63"/>
                    <a:pt x="366" y="63"/>
                    <a:pt x="366" y="63"/>
                  </a:cubicBezTo>
                  <a:cubicBezTo>
                    <a:pt x="366" y="63"/>
                    <a:pt x="366" y="63"/>
                    <a:pt x="366" y="63"/>
                  </a:cubicBezTo>
                  <a:close/>
                  <a:moveTo>
                    <a:pt x="257" y="60"/>
                  </a:moveTo>
                  <a:cubicBezTo>
                    <a:pt x="257" y="59"/>
                    <a:pt x="258" y="58"/>
                    <a:pt x="259" y="58"/>
                  </a:cubicBezTo>
                  <a:cubicBezTo>
                    <a:pt x="259" y="58"/>
                    <a:pt x="259" y="58"/>
                    <a:pt x="259" y="58"/>
                  </a:cubicBezTo>
                  <a:cubicBezTo>
                    <a:pt x="260" y="57"/>
                    <a:pt x="261" y="58"/>
                    <a:pt x="261" y="59"/>
                  </a:cubicBezTo>
                  <a:cubicBezTo>
                    <a:pt x="261" y="59"/>
                    <a:pt x="261" y="59"/>
                    <a:pt x="261" y="59"/>
                  </a:cubicBezTo>
                  <a:cubicBezTo>
                    <a:pt x="261" y="60"/>
                    <a:pt x="260" y="61"/>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8" y="62"/>
                    <a:pt x="257" y="61"/>
                    <a:pt x="257" y="60"/>
                  </a:cubicBezTo>
                  <a:close/>
                  <a:moveTo>
                    <a:pt x="354" y="61"/>
                  </a:moveTo>
                  <a:cubicBezTo>
                    <a:pt x="354" y="61"/>
                    <a:pt x="354" y="61"/>
                    <a:pt x="354" y="61"/>
                  </a:cubicBezTo>
                  <a:cubicBezTo>
                    <a:pt x="354" y="61"/>
                    <a:pt x="354" y="61"/>
                    <a:pt x="354" y="61"/>
                  </a:cubicBezTo>
                  <a:cubicBezTo>
                    <a:pt x="353" y="61"/>
                    <a:pt x="352" y="60"/>
                    <a:pt x="352" y="59"/>
                  </a:cubicBezTo>
                  <a:cubicBezTo>
                    <a:pt x="352" y="59"/>
                    <a:pt x="352" y="59"/>
                    <a:pt x="352" y="59"/>
                  </a:cubicBezTo>
                  <a:cubicBezTo>
                    <a:pt x="353" y="57"/>
                    <a:pt x="354" y="57"/>
                    <a:pt x="355" y="57"/>
                  </a:cubicBezTo>
                  <a:cubicBezTo>
                    <a:pt x="355" y="57"/>
                    <a:pt x="355" y="57"/>
                    <a:pt x="355" y="57"/>
                  </a:cubicBezTo>
                  <a:cubicBezTo>
                    <a:pt x="356" y="57"/>
                    <a:pt x="357" y="58"/>
                    <a:pt x="356" y="59"/>
                  </a:cubicBezTo>
                  <a:cubicBezTo>
                    <a:pt x="356" y="59"/>
                    <a:pt x="356" y="59"/>
                    <a:pt x="356" y="59"/>
                  </a:cubicBezTo>
                  <a:cubicBezTo>
                    <a:pt x="356" y="60"/>
                    <a:pt x="355" y="61"/>
                    <a:pt x="354" y="61"/>
                  </a:cubicBezTo>
                  <a:cubicBezTo>
                    <a:pt x="354" y="61"/>
                    <a:pt x="354" y="61"/>
                    <a:pt x="354" y="61"/>
                  </a:cubicBezTo>
                  <a:cubicBezTo>
                    <a:pt x="354" y="61"/>
                    <a:pt x="354" y="61"/>
                    <a:pt x="354" y="61"/>
                  </a:cubicBezTo>
                  <a:close/>
                  <a:moveTo>
                    <a:pt x="269" y="58"/>
                  </a:moveTo>
                  <a:cubicBezTo>
                    <a:pt x="269" y="57"/>
                    <a:pt x="269" y="56"/>
                    <a:pt x="271" y="56"/>
                  </a:cubicBezTo>
                  <a:cubicBezTo>
                    <a:pt x="271" y="56"/>
                    <a:pt x="271" y="56"/>
                    <a:pt x="271" y="56"/>
                  </a:cubicBezTo>
                  <a:cubicBezTo>
                    <a:pt x="272" y="56"/>
                    <a:pt x="273" y="56"/>
                    <a:pt x="273" y="57"/>
                  </a:cubicBezTo>
                  <a:cubicBezTo>
                    <a:pt x="273" y="57"/>
                    <a:pt x="273" y="57"/>
                    <a:pt x="273" y="57"/>
                  </a:cubicBezTo>
                  <a:cubicBezTo>
                    <a:pt x="273" y="59"/>
                    <a:pt x="272" y="60"/>
                    <a:pt x="271" y="60"/>
                  </a:cubicBezTo>
                  <a:cubicBezTo>
                    <a:pt x="271" y="60"/>
                    <a:pt x="271" y="60"/>
                    <a:pt x="271" y="60"/>
                  </a:cubicBezTo>
                  <a:cubicBezTo>
                    <a:pt x="271" y="60"/>
                    <a:pt x="271" y="60"/>
                    <a:pt x="271" y="60"/>
                  </a:cubicBezTo>
                  <a:cubicBezTo>
                    <a:pt x="271" y="60"/>
                    <a:pt x="271" y="60"/>
                    <a:pt x="271" y="60"/>
                  </a:cubicBezTo>
                  <a:cubicBezTo>
                    <a:pt x="270" y="60"/>
                    <a:pt x="269" y="59"/>
                    <a:pt x="269" y="58"/>
                  </a:cubicBezTo>
                  <a:close/>
                  <a:moveTo>
                    <a:pt x="342" y="59"/>
                  </a:moveTo>
                  <a:cubicBezTo>
                    <a:pt x="342" y="59"/>
                    <a:pt x="342" y="59"/>
                    <a:pt x="342" y="59"/>
                  </a:cubicBezTo>
                  <a:cubicBezTo>
                    <a:pt x="342" y="59"/>
                    <a:pt x="342" y="59"/>
                    <a:pt x="342" y="59"/>
                  </a:cubicBezTo>
                  <a:cubicBezTo>
                    <a:pt x="341" y="59"/>
                    <a:pt x="340" y="58"/>
                    <a:pt x="341" y="57"/>
                  </a:cubicBezTo>
                  <a:cubicBezTo>
                    <a:pt x="341" y="57"/>
                    <a:pt x="341" y="57"/>
                    <a:pt x="341" y="57"/>
                  </a:cubicBezTo>
                  <a:cubicBezTo>
                    <a:pt x="341" y="56"/>
                    <a:pt x="342" y="55"/>
                    <a:pt x="343" y="55"/>
                  </a:cubicBezTo>
                  <a:cubicBezTo>
                    <a:pt x="343" y="55"/>
                    <a:pt x="343" y="55"/>
                    <a:pt x="343" y="55"/>
                  </a:cubicBezTo>
                  <a:cubicBezTo>
                    <a:pt x="344" y="55"/>
                    <a:pt x="345" y="56"/>
                    <a:pt x="345" y="57"/>
                  </a:cubicBezTo>
                  <a:cubicBezTo>
                    <a:pt x="345" y="57"/>
                    <a:pt x="345" y="57"/>
                    <a:pt x="345" y="57"/>
                  </a:cubicBezTo>
                  <a:cubicBezTo>
                    <a:pt x="344" y="58"/>
                    <a:pt x="344" y="59"/>
                    <a:pt x="343" y="59"/>
                  </a:cubicBezTo>
                  <a:cubicBezTo>
                    <a:pt x="343" y="59"/>
                    <a:pt x="343" y="59"/>
                    <a:pt x="343" y="59"/>
                  </a:cubicBezTo>
                  <a:cubicBezTo>
                    <a:pt x="343" y="59"/>
                    <a:pt x="342" y="59"/>
                    <a:pt x="342" y="59"/>
                  </a:cubicBezTo>
                  <a:close/>
                  <a:moveTo>
                    <a:pt x="281" y="57"/>
                  </a:moveTo>
                  <a:cubicBezTo>
                    <a:pt x="281" y="55"/>
                    <a:pt x="281" y="54"/>
                    <a:pt x="283" y="54"/>
                  </a:cubicBezTo>
                  <a:cubicBezTo>
                    <a:pt x="283" y="54"/>
                    <a:pt x="283" y="54"/>
                    <a:pt x="283" y="54"/>
                  </a:cubicBezTo>
                  <a:cubicBezTo>
                    <a:pt x="284" y="54"/>
                    <a:pt x="285" y="55"/>
                    <a:pt x="285" y="56"/>
                  </a:cubicBezTo>
                  <a:cubicBezTo>
                    <a:pt x="285" y="56"/>
                    <a:pt x="285" y="56"/>
                    <a:pt x="285" y="56"/>
                  </a:cubicBezTo>
                  <a:cubicBezTo>
                    <a:pt x="285" y="57"/>
                    <a:pt x="284" y="58"/>
                    <a:pt x="283" y="58"/>
                  </a:cubicBezTo>
                  <a:cubicBezTo>
                    <a:pt x="283" y="58"/>
                    <a:pt x="283" y="58"/>
                    <a:pt x="283" y="58"/>
                  </a:cubicBezTo>
                  <a:cubicBezTo>
                    <a:pt x="283" y="58"/>
                    <a:pt x="283" y="58"/>
                    <a:pt x="283" y="58"/>
                  </a:cubicBezTo>
                  <a:cubicBezTo>
                    <a:pt x="283" y="58"/>
                    <a:pt x="283" y="58"/>
                    <a:pt x="283" y="58"/>
                  </a:cubicBezTo>
                  <a:cubicBezTo>
                    <a:pt x="282" y="58"/>
                    <a:pt x="281" y="58"/>
                    <a:pt x="281" y="57"/>
                  </a:cubicBezTo>
                  <a:close/>
                  <a:moveTo>
                    <a:pt x="331" y="58"/>
                  </a:moveTo>
                  <a:cubicBezTo>
                    <a:pt x="331" y="58"/>
                    <a:pt x="331" y="58"/>
                    <a:pt x="331" y="58"/>
                  </a:cubicBezTo>
                  <a:cubicBezTo>
                    <a:pt x="331" y="58"/>
                    <a:pt x="331" y="58"/>
                    <a:pt x="331" y="58"/>
                  </a:cubicBezTo>
                  <a:cubicBezTo>
                    <a:pt x="329" y="58"/>
                    <a:pt x="329" y="57"/>
                    <a:pt x="329" y="56"/>
                  </a:cubicBezTo>
                  <a:cubicBezTo>
                    <a:pt x="329" y="56"/>
                    <a:pt x="329" y="56"/>
                    <a:pt x="329" y="56"/>
                  </a:cubicBezTo>
                  <a:cubicBezTo>
                    <a:pt x="329" y="55"/>
                    <a:pt x="330" y="54"/>
                    <a:pt x="331" y="54"/>
                  </a:cubicBezTo>
                  <a:cubicBezTo>
                    <a:pt x="331" y="54"/>
                    <a:pt x="331" y="54"/>
                    <a:pt x="331" y="54"/>
                  </a:cubicBezTo>
                  <a:cubicBezTo>
                    <a:pt x="332" y="54"/>
                    <a:pt x="333" y="55"/>
                    <a:pt x="333" y="56"/>
                  </a:cubicBezTo>
                  <a:cubicBezTo>
                    <a:pt x="333" y="56"/>
                    <a:pt x="333" y="56"/>
                    <a:pt x="333" y="56"/>
                  </a:cubicBezTo>
                  <a:cubicBezTo>
                    <a:pt x="333" y="57"/>
                    <a:pt x="332" y="58"/>
                    <a:pt x="331" y="58"/>
                  </a:cubicBezTo>
                  <a:cubicBezTo>
                    <a:pt x="331" y="58"/>
                    <a:pt x="331" y="58"/>
                    <a:pt x="331" y="58"/>
                  </a:cubicBezTo>
                  <a:cubicBezTo>
                    <a:pt x="331" y="58"/>
                    <a:pt x="331" y="58"/>
                    <a:pt x="331" y="58"/>
                  </a:cubicBezTo>
                  <a:close/>
                  <a:moveTo>
                    <a:pt x="293" y="56"/>
                  </a:moveTo>
                  <a:cubicBezTo>
                    <a:pt x="293" y="54"/>
                    <a:pt x="293" y="54"/>
                    <a:pt x="295" y="54"/>
                  </a:cubicBezTo>
                  <a:cubicBezTo>
                    <a:pt x="295" y="54"/>
                    <a:pt x="295" y="54"/>
                    <a:pt x="295" y="54"/>
                  </a:cubicBezTo>
                  <a:cubicBezTo>
                    <a:pt x="296" y="53"/>
                    <a:pt x="297" y="54"/>
                    <a:pt x="297" y="55"/>
                  </a:cubicBezTo>
                  <a:cubicBezTo>
                    <a:pt x="297" y="55"/>
                    <a:pt x="297" y="55"/>
                    <a:pt x="297" y="55"/>
                  </a:cubicBezTo>
                  <a:cubicBezTo>
                    <a:pt x="297" y="57"/>
                    <a:pt x="296" y="57"/>
                    <a:pt x="295" y="57"/>
                  </a:cubicBezTo>
                  <a:cubicBezTo>
                    <a:pt x="295" y="57"/>
                    <a:pt x="295" y="57"/>
                    <a:pt x="295" y="57"/>
                  </a:cubicBezTo>
                  <a:cubicBezTo>
                    <a:pt x="295" y="57"/>
                    <a:pt x="295" y="57"/>
                    <a:pt x="295" y="57"/>
                  </a:cubicBezTo>
                  <a:cubicBezTo>
                    <a:pt x="295" y="57"/>
                    <a:pt x="295" y="57"/>
                    <a:pt x="295" y="57"/>
                  </a:cubicBezTo>
                  <a:cubicBezTo>
                    <a:pt x="294" y="57"/>
                    <a:pt x="293" y="57"/>
                    <a:pt x="293" y="56"/>
                  </a:cubicBezTo>
                  <a:close/>
                  <a:moveTo>
                    <a:pt x="319" y="57"/>
                  </a:moveTo>
                  <a:cubicBezTo>
                    <a:pt x="318" y="57"/>
                    <a:pt x="317" y="56"/>
                    <a:pt x="317" y="55"/>
                  </a:cubicBezTo>
                  <a:cubicBezTo>
                    <a:pt x="317" y="55"/>
                    <a:pt x="317" y="55"/>
                    <a:pt x="317" y="55"/>
                  </a:cubicBezTo>
                  <a:cubicBezTo>
                    <a:pt x="317" y="54"/>
                    <a:pt x="318" y="53"/>
                    <a:pt x="319" y="53"/>
                  </a:cubicBezTo>
                  <a:cubicBezTo>
                    <a:pt x="319" y="53"/>
                    <a:pt x="319" y="53"/>
                    <a:pt x="319" y="53"/>
                  </a:cubicBezTo>
                  <a:cubicBezTo>
                    <a:pt x="320" y="53"/>
                    <a:pt x="321" y="54"/>
                    <a:pt x="321" y="55"/>
                  </a:cubicBezTo>
                  <a:cubicBezTo>
                    <a:pt x="321" y="55"/>
                    <a:pt x="321" y="55"/>
                    <a:pt x="321" y="55"/>
                  </a:cubicBezTo>
                  <a:cubicBezTo>
                    <a:pt x="321" y="56"/>
                    <a:pt x="320" y="57"/>
                    <a:pt x="319" y="57"/>
                  </a:cubicBezTo>
                  <a:cubicBezTo>
                    <a:pt x="319" y="57"/>
                    <a:pt x="319" y="57"/>
                    <a:pt x="319" y="57"/>
                  </a:cubicBezTo>
                  <a:cubicBezTo>
                    <a:pt x="319" y="57"/>
                    <a:pt x="319" y="57"/>
                    <a:pt x="319" y="57"/>
                  </a:cubicBezTo>
                  <a:close/>
                  <a:moveTo>
                    <a:pt x="305" y="55"/>
                  </a:moveTo>
                  <a:cubicBezTo>
                    <a:pt x="305" y="54"/>
                    <a:pt x="306" y="53"/>
                    <a:pt x="307" y="53"/>
                  </a:cubicBezTo>
                  <a:cubicBezTo>
                    <a:pt x="307" y="53"/>
                    <a:pt x="307" y="53"/>
                    <a:pt x="307" y="53"/>
                  </a:cubicBezTo>
                  <a:cubicBezTo>
                    <a:pt x="308" y="53"/>
                    <a:pt x="309" y="54"/>
                    <a:pt x="309" y="55"/>
                  </a:cubicBezTo>
                  <a:cubicBezTo>
                    <a:pt x="309" y="55"/>
                    <a:pt x="309" y="55"/>
                    <a:pt x="309" y="55"/>
                  </a:cubicBezTo>
                  <a:cubicBezTo>
                    <a:pt x="309" y="56"/>
                    <a:pt x="308" y="57"/>
                    <a:pt x="307" y="57"/>
                  </a:cubicBezTo>
                  <a:cubicBezTo>
                    <a:pt x="307" y="57"/>
                    <a:pt x="307" y="57"/>
                    <a:pt x="307" y="57"/>
                  </a:cubicBezTo>
                  <a:cubicBezTo>
                    <a:pt x="307" y="57"/>
                    <a:pt x="307" y="57"/>
                    <a:pt x="307" y="57"/>
                  </a:cubicBezTo>
                  <a:cubicBezTo>
                    <a:pt x="307" y="57"/>
                    <a:pt x="307" y="57"/>
                    <a:pt x="307" y="57"/>
                  </a:cubicBezTo>
                  <a:cubicBezTo>
                    <a:pt x="306" y="57"/>
                    <a:pt x="305" y="56"/>
                    <a:pt x="305" y="55"/>
                  </a:cubicBezTo>
                  <a:close/>
                  <a:moveTo>
                    <a:pt x="325" y="1002"/>
                  </a:moveTo>
                  <a:cubicBezTo>
                    <a:pt x="324" y="1002"/>
                    <a:pt x="324" y="1000"/>
                    <a:pt x="324" y="999"/>
                  </a:cubicBezTo>
                  <a:cubicBezTo>
                    <a:pt x="324" y="999"/>
                    <a:pt x="324" y="999"/>
                    <a:pt x="324" y="999"/>
                  </a:cubicBezTo>
                  <a:cubicBezTo>
                    <a:pt x="324"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7" y="993"/>
                  </a:moveTo>
                  <a:cubicBezTo>
                    <a:pt x="286" y="992"/>
                    <a:pt x="287" y="991"/>
                    <a:pt x="288" y="990"/>
                  </a:cubicBezTo>
                  <a:cubicBezTo>
                    <a:pt x="288" y="990"/>
                    <a:pt x="288" y="990"/>
                    <a:pt x="288" y="990"/>
                  </a:cubicBezTo>
                  <a:cubicBezTo>
                    <a:pt x="289" y="990"/>
                    <a:pt x="290" y="990"/>
                    <a:pt x="290" y="991"/>
                  </a:cubicBezTo>
                  <a:cubicBezTo>
                    <a:pt x="290" y="991"/>
                    <a:pt x="290" y="991"/>
                    <a:pt x="290" y="991"/>
                  </a:cubicBezTo>
                  <a:cubicBezTo>
                    <a:pt x="291" y="992"/>
                    <a:pt x="290" y="993"/>
                    <a:pt x="289" y="994"/>
                  </a:cubicBezTo>
                  <a:cubicBezTo>
                    <a:pt x="289" y="994"/>
                    <a:pt x="289" y="994"/>
                    <a:pt x="289" y="994"/>
                  </a:cubicBezTo>
                  <a:cubicBezTo>
                    <a:pt x="289" y="994"/>
                    <a:pt x="289" y="994"/>
                    <a:pt x="289" y="994"/>
                  </a:cubicBezTo>
                  <a:cubicBezTo>
                    <a:pt x="289" y="994"/>
                    <a:pt x="289" y="994"/>
                    <a:pt x="289" y="994"/>
                  </a:cubicBezTo>
                  <a:cubicBezTo>
                    <a:pt x="288" y="994"/>
                    <a:pt x="287" y="993"/>
                    <a:pt x="287" y="993"/>
                  </a:cubicBezTo>
                  <a:close/>
                  <a:moveTo>
                    <a:pt x="330" y="991"/>
                  </a:moveTo>
                  <a:cubicBezTo>
                    <a:pt x="329" y="991"/>
                    <a:pt x="328" y="989"/>
                    <a:pt x="329" y="988"/>
                  </a:cubicBezTo>
                  <a:cubicBezTo>
                    <a:pt x="329" y="988"/>
                    <a:pt x="329" y="988"/>
                    <a:pt x="329" y="988"/>
                  </a:cubicBezTo>
                  <a:cubicBezTo>
                    <a:pt x="329" y="987"/>
                    <a:pt x="330" y="987"/>
                    <a:pt x="331" y="987"/>
                  </a:cubicBezTo>
                  <a:cubicBezTo>
                    <a:pt x="331" y="987"/>
                    <a:pt x="331" y="987"/>
                    <a:pt x="331" y="987"/>
                  </a:cubicBezTo>
                  <a:cubicBezTo>
                    <a:pt x="333" y="988"/>
                    <a:pt x="333" y="989"/>
                    <a:pt x="333" y="990"/>
                  </a:cubicBezTo>
                  <a:cubicBezTo>
                    <a:pt x="333" y="990"/>
                    <a:pt x="333" y="990"/>
                    <a:pt x="333" y="990"/>
                  </a:cubicBezTo>
                  <a:cubicBezTo>
                    <a:pt x="332" y="991"/>
                    <a:pt x="331" y="991"/>
                    <a:pt x="331" y="991"/>
                  </a:cubicBezTo>
                  <a:cubicBezTo>
                    <a:pt x="331" y="991"/>
                    <a:pt x="331" y="991"/>
                    <a:pt x="331" y="991"/>
                  </a:cubicBezTo>
                  <a:cubicBezTo>
                    <a:pt x="330" y="991"/>
                    <a:pt x="330" y="991"/>
                    <a:pt x="330" y="991"/>
                  </a:cubicBezTo>
                  <a:close/>
                  <a:moveTo>
                    <a:pt x="282" y="982"/>
                  </a:moveTo>
                  <a:cubicBezTo>
                    <a:pt x="282" y="981"/>
                    <a:pt x="282" y="980"/>
                    <a:pt x="283" y="979"/>
                  </a:cubicBezTo>
                  <a:cubicBezTo>
                    <a:pt x="283" y="979"/>
                    <a:pt x="283" y="979"/>
                    <a:pt x="283" y="979"/>
                  </a:cubicBezTo>
                  <a:cubicBezTo>
                    <a:pt x="284" y="979"/>
                    <a:pt x="285" y="979"/>
                    <a:pt x="286" y="980"/>
                  </a:cubicBezTo>
                  <a:cubicBezTo>
                    <a:pt x="286" y="980"/>
                    <a:pt x="286" y="980"/>
                    <a:pt x="286" y="980"/>
                  </a:cubicBezTo>
                  <a:cubicBezTo>
                    <a:pt x="286" y="981"/>
                    <a:pt x="286" y="982"/>
                    <a:pt x="285" y="983"/>
                  </a:cubicBezTo>
                  <a:cubicBezTo>
                    <a:pt x="285" y="983"/>
                    <a:pt x="285" y="983"/>
                    <a:pt x="285" y="983"/>
                  </a:cubicBezTo>
                  <a:cubicBezTo>
                    <a:pt x="284" y="983"/>
                    <a:pt x="284" y="983"/>
                    <a:pt x="284" y="983"/>
                  </a:cubicBezTo>
                  <a:cubicBezTo>
                    <a:pt x="284" y="983"/>
                    <a:pt x="284" y="983"/>
                    <a:pt x="284" y="983"/>
                  </a:cubicBezTo>
                  <a:cubicBezTo>
                    <a:pt x="283" y="983"/>
                    <a:pt x="282" y="983"/>
                    <a:pt x="282" y="982"/>
                  </a:cubicBezTo>
                  <a:close/>
                  <a:moveTo>
                    <a:pt x="335" y="980"/>
                  </a:moveTo>
                  <a:cubicBezTo>
                    <a:pt x="334" y="980"/>
                    <a:pt x="333" y="978"/>
                    <a:pt x="334" y="977"/>
                  </a:cubicBezTo>
                  <a:cubicBezTo>
                    <a:pt x="334" y="977"/>
                    <a:pt x="334" y="977"/>
                    <a:pt x="334" y="977"/>
                  </a:cubicBezTo>
                  <a:cubicBezTo>
                    <a:pt x="334" y="976"/>
                    <a:pt x="335" y="976"/>
                    <a:pt x="336" y="976"/>
                  </a:cubicBezTo>
                  <a:cubicBezTo>
                    <a:pt x="336" y="976"/>
                    <a:pt x="336" y="976"/>
                    <a:pt x="336" y="976"/>
                  </a:cubicBezTo>
                  <a:cubicBezTo>
                    <a:pt x="337" y="977"/>
                    <a:pt x="338" y="978"/>
                    <a:pt x="337" y="979"/>
                  </a:cubicBezTo>
                  <a:cubicBezTo>
                    <a:pt x="337" y="979"/>
                    <a:pt x="337" y="979"/>
                    <a:pt x="337" y="979"/>
                  </a:cubicBezTo>
                  <a:cubicBezTo>
                    <a:pt x="337" y="980"/>
                    <a:pt x="336" y="980"/>
                    <a:pt x="336" y="980"/>
                  </a:cubicBezTo>
                  <a:cubicBezTo>
                    <a:pt x="336" y="980"/>
                    <a:pt x="336" y="980"/>
                    <a:pt x="336" y="980"/>
                  </a:cubicBezTo>
                  <a:cubicBezTo>
                    <a:pt x="335" y="980"/>
                    <a:pt x="335" y="980"/>
                    <a:pt x="335" y="980"/>
                  </a:cubicBezTo>
                  <a:close/>
                  <a:moveTo>
                    <a:pt x="277" y="971"/>
                  </a:moveTo>
                  <a:cubicBezTo>
                    <a:pt x="277" y="970"/>
                    <a:pt x="277" y="969"/>
                    <a:pt x="278" y="968"/>
                  </a:cubicBezTo>
                  <a:cubicBezTo>
                    <a:pt x="278" y="968"/>
                    <a:pt x="278" y="968"/>
                    <a:pt x="278" y="968"/>
                  </a:cubicBezTo>
                  <a:cubicBezTo>
                    <a:pt x="279" y="968"/>
                    <a:pt x="280" y="968"/>
                    <a:pt x="281" y="969"/>
                  </a:cubicBezTo>
                  <a:cubicBezTo>
                    <a:pt x="281" y="969"/>
                    <a:pt x="281" y="969"/>
                    <a:pt x="281" y="969"/>
                  </a:cubicBezTo>
                  <a:cubicBezTo>
                    <a:pt x="281" y="970"/>
                    <a:pt x="281" y="971"/>
                    <a:pt x="280" y="972"/>
                  </a:cubicBezTo>
                  <a:cubicBezTo>
                    <a:pt x="280" y="972"/>
                    <a:pt x="280" y="972"/>
                    <a:pt x="280" y="972"/>
                  </a:cubicBezTo>
                  <a:cubicBezTo>
                    <a:pt x="280" y="972"/>
                    <a:pt x="279" y="972"/>
                    <a:pt x="279" y="972"/>
                  </a:cubicBezTo>
                  <a:cubicBezTo>
                    <a:pt x="279" y="972"/>
                    <a:pt x="279" y="972"/>
                    <a:pt x="279" y="972"/>
                  </a:cubicBezTo>
                  <a:cubicBezTo>
                    <a:pt x="278" y="972"/>
                    <a:pt x="278" y="972"/>
                    <a:pt x="277" y="971"/>
                  </a:cubicBezTo>
                  <a:close/>
                  <a:moveTo>
                    <a:pt x="340" y="969"/>
                  </a:moveTo>
                  <a:cubicBezTo>
                    <a:pt x="339" y="969"/>
                    <a:pt x="338" y="967"/>
                    <a:pt x="339" y="966"/>
                  </a:cubicBezTo>
                  <a:cubicBezTo>
                    <a:pt x="339" y="966"/>
                    <a:pt x="339" y="966"/>
                    <a:pt x="339" y="966"/>
                  </a:cubicBezTo>
                  <a:cubicBezTo>
                    <a:pt x="339" y="965"/>
                    <a:pt x="340" y="965"/>
                    <a:pt x="341" y="965"/>
                  </a:cubicBezTo>
                  <a:cubicBezTo>
                    <a:pt x="341" y="965"/>
                    <a:pt x="341" y="965"/>
                    <a:pt x="341" y="965"/>
                  </a:cubicBezTo>
                  <a:cubicBezTo>
                    <a:pt x="342" y="966"/>
                    <a:pt x="343" y="967"/>
                    <a:pt x="342" y="968"/>
                  </a:cubicBezTo>
                  <a:cubicBezTo>
                    <a:pt x="342" y="968"/>
                    <a:pt x="342" y="968"/>
                    <a:pt x="342" y="968"/>
                  </a:cubicBezTo>
                  <a:cubicBezTo>
                    <a:pt x="342" y="969"/>
                    <a:pt x="341" y="969"/>
                    <a:pt x="340" y="969"/>
                  </a:cubicBezTo>
                  <a:cubicBezTo>
                    <a:pt x="340" y="969"/>
                    <a:pt x="340" y="969"/>
                    <a:pt x="340" y="969"/>
                  </a:cubicBezTo>
                  <a:cubicBezTo>
                    <a:pt x="340" y="969"/>
                    <a:pt x="340" y="969"/>
                    <a:pt x="340" y="969"/>
                  </a:cubicBezTo>
                  <a:close/>
                  <a:moveTo>
                    <a:pt x="272" y="960"/>
                  </a:moveTo>
                  <a:cubicBezTo>
                    <a:pt x="272" y="959"/>
                    <a:pt x="272" y="958"/>
                    <a:pt x="273" y="957"/>
                  </a:cubicBezTo>
                  <a:cubicBezTo>
                    <a:pt x="273" y="957"/>
                    <a:pt x="273" y="957"/>
                    <a:pt x="273" y="957"/>
                  </a:cubicBezTo>
                  <a:cubicBezTo>
                    <a:pt x="274" y="957"/>
                    <a:pt x="276" y="957"/>
                    <a:pt x="276" y="958"/>
                  </a:cubicBezTo>
                  <a:cubicBezTo>
                    <a:pt x="276" y="958"/>
                    <a:pt x="276" y="958"/>
                    <a:pt x="276" y="958"/>
                  </a:cubicBezTo>
                  <a:cubicBezTo>
                    <a:pt x="276" y="959"/>
                    <a:pt x="276" y="960"/>
                    <a:pt x="275" y="961"/>
                  </a:cubicBezTo>
                  <a:cubicBezTo>
                    <a:pt x="275" y="961"/>
                    <a:pt x="275" y="961"/>
                    <a:pt x="275" y="961"/>
                  </a:cubicBezTo>
                  <a:cubicBezTo>
                    <a:pt x="275" y="961"/>
                    <a:pt x="274" y="961"/>
                    <a:pt x="274" y="961"/>
                  </a:cubicBezTo>
                  <a:cubicBezTo>
                    <a:pt x="274" y="961"/>
                    <a:pt x="274" y="961"/>
                    <a:pt x="274" y="961"/>
                  </a:cubicBezTo>
                  <a:cubicBezTo>
                    <a:pt x="273" y="961"/>
                    <a:pt x="273" y="961"/>
                    <a:pt x="272" y="960"/>
                  </a:cubicBezTo>
                  <a:close/>
                  <a:moveTo>
                    <a:pt x="344" y="958"/>
                  </a:moveTo>
                  <a:cubicBezTo>
                    <a:pt x="343" y="958"/>
                    <a:pt x="343" y="956"/>
                    <a:pt x="343" y="955"/>
                  </a:cubicBezTo>
                  <a:cubicBezTo>
                    <a:pt x="343" y="955"/>
                    <a:pt x="343" y="955"/>
                    <a:pt x="343" y="955"/>
                  </a:cubicBezTo>
                  <a:cubicBezTo>
                    <a:pt x="344" y="954"/>
                    <a:pt x="345" y="954"/>
                    <a:pt x="346" y="954"/>
                  </a:cubicBezTo>
                  <a:cubicBezTo>
                    <a:pt x="346" y="954"/>
                    <a:pt x="346" y="954"/>
                    <a:pt x="346" y="954"/>
                  </a:cubicBezTo>
                  <a:cubicBezTo>
                    <a:pt x="347" y="955"/>
                    <a:pt x="347" y="956"/>
                    <a:pt x="347" y="957"/>
                  </a:cubicBezTo>
                  <a:cubicBezTo>
                    <a:pt x="347" y="957"/>
                    <a:pt x="347" y="957"/>
                    <a:pt x="347" y="957"/>
                  </a:cubicBezTo>
                  <a:cubicBezTo>
                    <a:pt x="347" y="958"/>
                    <a:pt x="346" y="958"/>
                    <a:pt x="345" y="958"/>
                  </a:cubicBezTo>
                  <a:cubicBezTo>
                    <a:pt x="345" y="958"/>
                    <a:pt x="345" y="958"/>
                    <a:pt x="345" y="958"/>
                  </a:cubicBezTo>
                  <a:cubicBezTo>
                    <a:pt x="345" y="958"/>
                    <a:pt x="345" y="958"/>
                    <a:pt x="344" y="958"/>
                  </a:cubicBezTo>
                  <a:close/>
                  <a:moveTo>
                    <a:pt x="268" y="949"/>
                  </a:moveTo>
                  <a:cubicBezTo>
                    <a:pt x="267" y="948"/>
                    <a:pt x="268" y="947"/>
                    <a:pt x="269" y="946"/>
                  </a:cubicBezTo>
                  <a:cubicBezTo>
                    <a:pt x="269" y="946"/>
                    <a:pt x="269" y="946"/>
                    <a:pt x="269" y="946"/>
                  </a:cubicBezTo>
                  <a:cubicBezTo>
                    <a:pt x="270" y="946"/>
                    <a:pt x="271" y="946"/>
                    <a:pt x="271" y="947"/>
                  </a:cubicBezTo>
                  <a:cubicBezTo>
                    <a:pt x="271" y="947"/>
                    <a:pt x="271" y="947"/>
                    <a:pt x="271" y="947"/>
                  </a:cubicBezTo>
                  <a:cubicBezTo>
                    <a:pt x="272" y="948"/>
                    <a:pt x="271" y="949"/>
                    <a:pt x="270" y="950"/>
                  </a:cubicBezTo>
                  <a:cubicBezTo>
                    <a:pt x="270" y="950"/>
                    <a:pt x="270" y="950"/>
                    <a:pt x="270" y="950"/>
                  </a:cubicBezTo>
                  <a:cubicBezTo>
                    <a:pt x="270" y="950"/>
                    <a:pt x="270" y="950"/>
                    <a:pt x="269" y="950"/>
                  </a:cubicBezTo>
                  <a:cubicBezTo>
                    <a:pt x="269" y="950"/>
                    <a:pt x="269" y="950"/>
                    <a:pt x="269" y="950"/>
                  </a:cubicBezTo>
                  <a:cubicBezTo>
                    <a:pt x="269" y="950"/>
                    <a:pt x="268" y="950"/>
                    <a:pt x="268" y="949"/>
                  </a:cubicBezTo>
                  <a:close/>
                  <a:moveTo>
                    <a:pt x="349" y="947"/>
                  </a:moveTo>
                  <a:cubicBezTo>
                    <a:pt x="348" y="947"/>
                    <a:pt x="348" y="945"/>
                    <a:pt x="348" y="944"/>
                  </a:cubicBezTo>
                  <a:cubicBezTo>
                    <a:pt x="348" y="944"/>
                    <a:pt x="348" y="944"/>
                    <a:pt x="348" y="944"/>
                  </a:cubicBezTo>
                  <a:cubicBezTo>
                    <a:pt x="349" y="943"/>
                    <a:pt x="350" y="943"/>
                    <a:pt x="351" y="943"/>
                  </a:cubicBezTo>
                  <a:cubicBezTo>
                    <a:pt x="351" y="943"/>
                    <a:pt x="351" y="943"/>
                    <a:pt x="351" y="943"/>
                  </a:cubicBezTo>
                  <a:cubicBezTo>
                    <a:pt x="352" y="944"/>
                    <a:pt x="352" y="945"/>
                    <a:pt x="352" y="946"/>
                  </a:cubicBezTo>
                  <a:cubicBezTo>
                    <a:pt x="352" y="946"/>
                    <a:pt x="352" y="946"/>
                    <a:pt x="352" y="946"/>
                  </a:cubicBezTo>
                  <a:cubicBezTo>
                    <a:pt x="351" y="947"/>
                    <a:pt x="351" y="947"/>
                    <a:pt x="350" y="947"/>
                  </a:cubicBezTo>
                  <a:cubicBezTo>
                    <a:pt x="350" y="947"/>
                    <a:pt x="350" y="947"/>
                    <a:pt x="350" y="947"/>
                  </a:cubicBezTo>
                  <a:cubicBezTo>
                    <a:pt x="350" y="947"/>
                    <a:pt x="349" y="947"/>
                    <a:pt x="349" y="947"/>
                  </a:cubicBezTo>
                  <a:close/>
                  <a:moveTo>
                    <a:pt x="263" y="938"/>
                  </a:moveTo>
                  <a:cubicBezTo>
                    <a:pt x="262" y="937"/>
                    <a:pt x="263" y="936"/>
                    <a:pt x="264" y="935"/>
                  </a:cubicBezTo>
                  <a:cubicBezTo>
                    <a:pt x="264" y="935"/>
                    <a:pt x="264" y="935"/>
                    <a:pt x="264" y="935"/>
                  </a:cubicBezTo>
                  <a:cubicBezTo>
                    <a:pt x="265" y="935"/>
                    <a:pt x="266" y="935"/>
                    <a:pt x="266" y="936"/>
                  </a:cubicBezTo>
                  <a:cubicBezTo>
                    <a:pt x="266" y="936"/>
                    <a:pt x="266" y="936"/>
                    <a:pt x="266" y="936"/>
                  </a:cubicBezTo>
                  <a:cubicBezTo>
                    <a:pt x="267" y="937"/>
                    <a:pt x="266" y="938"/>
                    <a:pt x="265" y="939"/>
                  </a:cubicBezTo>
                  <a:cubicBezTo>
                    <a:pt x="265" y="939"/>
                    <a:pt x="265" y="939"/>
                    <a:pt x="265" y="939"/>
                  </a:cubicBezTo>
                  <a:cubicBezTo>
                    <a:pt x="265" y="939"/>
                    <a:pt x="265" y="939"/>
                    <a:pt x="265" y="939"/>
                  </a:cubicBezTo>
                  <a:cubicBezTo>
                    <a:pt x="265" y="939"/>
                    <a:pt x="265" y="939"/>
                    <a:pt x="265" y="939"/>
                  </a:cubicBezTo>
                  <a:cubicBezTo>
                    <a:pt x="264" y="939"/>
                    <a:pt x="263" y="939"/>
                    <a:pt x="263" y="938"/>
                  </a:cubicBezTo>
                  <a:close/>
                  <a:moveTo>
                    <a:pt x="354" y="936"/>
                  </a:moveTo>
                  <a:cubicBezTo>
                    <a:pt x="353" y="936"/>
                    <a:pt x="353" y="934"/>
                    <a:pt x="353" y="933"/>
                  </a:cubicBezTo>
                  <a:cubicBezTo>
                    <a:pt x="353" y="933"/>
                    <a:pt x="353" y="933"/>
                    <a:pt x="353" y="933"/>
                  </a:cubicBezTo>
                  <a:cubicBezTo>
                    <a:pt x="353" y="932"/>
                    <a:pt x="355" y="932"/>
                    <a:pt x="356" y="932"/>
                  </a:cubicBezTo>
                  <a:cubicBezTo>
                    <a:pt x="356" y="932"/>
                    <a:pt x="356" y="932"/>
                    <a:pt x="356" y="932"/>
                  </a:cubicBezTo>
                  <a:cubicBezTo>
                    <a:pt x="357" y="933"/>
                    <a:pt x="357" y="934"/>
                    <a:pt x="357" y="935"/>
                  </a:cubicBezTo>
                  <a:cubicBezTo>
                    <a:pt x="357" y="935"/>
                    <a:pt x="357" y="935"/>
                    <a:pt x="357" y="935"/>
                  </a:cubicBezTo>
                  <a:cubicBezTo>
                    <a:pt x="356" y="936"/>
                    <a:pt x="356" y="936"/>
                    <a:pt x="355" y="936"/>
                  </a:cubicBezTo>
                  <a:cubicBezTo>
                    <a:pt x="355" y="936"/>
                    <a:pt x="355" y="936"/>
                    <a:pt x="355" y="936"/>
                  </a:cubicBezTo>
                  <a:cubicBezTo>
                    <a:pt x="355" y="936"/>
                    <a:pt x="354" y="936"/>
                    <a:pt x="354" y="936"/>
                  </a:cubicBezTo>
                  <a:close/>
                  <a:moveTo>
                    <a:pt x="258" y="927"/>
                  </a:moveTo>
                  <a:cubicBezTo>
                    <a:pt x="257" y="926"/>
                    <a:pt x="258" y="925"/>
                    <a:pt x="259" y="924"/>
                  </a:cubicBezTo>
                  <a:cubicBezTo>
                    <a:pt x="259" y="924"/>
                    <a:pt x="259" y="924"/>
                    <a:pt x="259" y="924"/>
                  </a:cubicBezTo>
                  <a:cubicBezTo>
                    <a:pt x="260" y="924"/>
                    <a:pt x="261" y="924"/>
                    <a:pt x="262" y="925"/>
                  </a:cubicBezTo>
                  <a:cubicBezTo>
                    <a:pt x="262" y="925"/>
                    <a:pt x="262" y="925"/>
                    <a:pt x="262" y="925"/>
                  </a:cubicBezTo>
                  <a:cubicBezTo>
                    <a:pt x="262" y="926"/>
                    <a:pt x="262" y="927"/>
                    <a:pt x="261" y="928"/>
                  </a:cubicBezTo>
                  <a:cubicBezTo>
                    <a:pt x="261" y="928"/>
                    <a:pt x="261" y="928"/>
                    <a:pt x="261" y="928"/>
                  </a:cubicBezTo>
                  <a:cubicBezTo>
                    <a:pt x="260" y="928"/>
                    <a:pt x="260" y="928"/>
                    <a:pt x="260" y="928"/>
                  </a:cubicBezTo>
                  <a:cubicBezTo>
                    <a:pt x="260" y="928"/>
                    <a:pt x="260" y="928"/>
                    <a:pt x="260" y="928"/>
                  </a:cubicBezTo>
                  <a:cubicBezTo>
                    <a:pt x="259" y="928"/>
                    <a:pt x="258" y="928"/>
                    <a:pt x="258" y="927"/>
                  </a:cubicBezTo>
                  <a:close/>
                  <a:moveTo>
                    <a:pt x="359" y="925"/>
                  </a:moveTo>
                  <a:cubicBezTo>
                    <a:pt x="358" y="925"/>
                    <a:pt x="357" y="923"/>
                    <a:pt x="358" y="922"/>
                  </a:cubicBezTo>
                  <a:cubicBezTo>
                    <a:pt x="358" y="922"/>
                    <a:pt x="358" y="922"/>
                    <a:pt x="358" y="922"/>
                  </a:cubicBezTo>
                  <a:cubicBezTo>
                    <a:pt x="358" y="921"/>
                    <a:pt x="359" y="921"/>
                    <a:pt x="360" y="921"/>
                  </a:cubicBezTo>
                  <a:cubicBezTo>
                    <a:pt x="360" y="921"/>
                    <a:pt x="360" y="921"/>
                    <a:pt x="360" y="921"/>
                  </a:cubicBezTo>
                  <a:cubicBezTo>
                    <a:pt x="361" y="922"/>
                    <a:pt x="362" y="923"/>
                    <a:pt x="361" y="924"/>
                  </a:cubicBezTo>
                  <a:cubicBezTo>
                    <a:pt x="361" y="924"/>
                    <a:pt x="361" y="924"/>
                    <a:pt x="361" y="924"/>
                  </a:cubicBezTo>
                  <a:cubicBezTo>
                    <a:pt x="361" y="925"/>
                    <a:pt x="360" y="925"/>
                    <a:pt x="360" y="925"/>
                  </a:cubicBezTo>
                  <a:cubicBezTo>
                    <a:pt x="360" y="925"/>
                    <a:pt x="360" y="925"/>
                    <a:pt x="360" y="925"/>
                  </a:cubicBezTo>
                  <a:cubicBezTo>
                    <a:pt x="359" y="925"/>
                    <a:pt x="359" y="925"/>
                    <a:pt x="359" y="925"/>
                  </a:cubicBezTo>
                  <a:close/>
                  <a:moveTo>
                    <a:pt x="253" y="916"/>
                  </a:moveTo>
                  <a:cubicBezTo>
                    <a:pt x="253" y="915"/>
                    <a:pt x="253" y="914"/>
                    <a:pt x="254" y="913"/>
                  </a:cubicBezTo>
                  <a:cubicBezTo>
                    <a:pt x="254" y="913"/>
                    <a:pt x="254" y="913"/>
                    <a:pt x="254" y="913"/>
                  </a:cubicBezTo>
                  <a:cubicBezTo>
                    <a:pt x="255" y="913"/>
                    <a:pt x="256" y="913"/>
                    <a:pt x="257" y="914"/>
                  </a:cubicBezTo>
                  <a:cubicBezTo>
                    <a:pt x="257" y="914"/>
                    <a:pt x="257" y="914"/>
                    <a:pt x="257" y="914"/>
                  </a:cubicBezTo>
                  <a:cubicBezTo>
                    <a:pt x="257" y="915"/>
                    <a:pt x="257" y="916"/>
                    <a:pt x="256" y="917"/>
                  </a:cubicBezTo>
                  <a:cubicBezTo>
                    <a:pt x="256" y="917"/>
                    <a:pt x="256" y="917"/>
                    <a:pt x="256" y="917"/>
                  </a:cubicBezTo>
                  <a:cubicBezTo>
                    <a:pt x="255" y="917"/>
                    <a:pt x="255" y="917"/>
                    <a:pt x="255" y="917"/>
                  </a:cubicBezTo>
                  <a:cubicBezTo>
                    <a:pt x="255" y="917"/>
                    <a:pt x="255" y="917"/>
                    <a:pt x="255" y="917"/>
                  </a:cubicBezTo>
                  <a:cubicBezTo>
                    <a:pt x="254" y="917"/>
                    <a:pt x="253" y="917"/>
                    <a:pt x="253" y="916"/>
                  </a:cubicBezTo>
                  <a:close/>
                  <a:moveTo>
                    <a:pt x="364" y="914"/>
                  </a:moveTo>
                  <a:cubicBezTo>
                    <a:pt x="363" y="914"/>
                    <a:pt x="362" y="912"/>
                    <a:pt x="363" y="911"/>
                  </a:cubicBezTo>
                  <a:cubicBezTo>
                    <a:pt x="363" y="911"/>
                    <a:pt x="363" y="911"/>
                    <a:pt x="363" y="911"/>
                  </a:cubicBezTo>
                  <a:cubicBezTo>
                    <a:pt x="363" y="910"/>
                    <a:pt x="364" y="910"/>
                    <a:pt x="365" y="910"/>
                  </a:cubicBezTo>
                  <a:cubicBezTo>
                    <a:pt x="365" y="910"/>
                    <a:pt x="365" y="910"/>
                    <a:pt x="365" y="910"/>
                  </a:cubicBezTo>
                  <a:cubicBezTo>
                    <a:pt x="366" y="911"/>
                    <a:pt x="367" y="912"/>
                    <a:pt x="366" y="913"/>
                  </a:cubicBezTo>
                  <a:cubicBezTo>
                    <a:pt x="366" y="913"/>
                    <a:pt x="366" y="913"/>
                    <a:pt x="366" y="913"/>
                  </a:cubicBezTo>
                  <a:cubicBezTo>
                    <a:pt x="366" y="914"/>
                    <a:pt x="365" y="914"/>
                    <a:pt x="364" y="914"/>
                  </a:cubicBezTo>
                  <a:cubicBezTo>
                    <a:pt x="364" y="914"/>
                    <a:pt x="364" y="914"/>
                    <a:pt x="364" y="914"/>
                  </a:cubicBezTo>
                  <a:cubicBezTo>
                    <a:pt x="364" y="914"/>
                    <a:pt x="364" y="914"/>
                    <a:pt x="364" y="914"/>
                  </a:cubicBezTo>
                  <a:close/>
                  <a:moveTo>
                    <a:pt x="248" y="905"/>
                  </a:moveTo>
                  <a:cubicBezTo>
                    <a:pt x="248" y="904"/>
                    <a:pt x="248" y="903"/>
                    <a:pt x="249" y="902"/>
                  </a:cubicBezTo>
                  <a:cubicBezTo>
                    <a:pt x="249" y="902"/>
                    <a:pt x="249" y="902"/>
                    <a:pt x="249" y="902"/>
                  </a:cubicBezTo>
                  <a:cubicBezTo>
                    <a:pt x="250" y="902"/>
                    <a:pt x="251" y="902"/>
                    <a:pt x="252" y="903"/>
                  </a:cubicBezTo>
                  <a:cubicBezTo>
                    <a:pt x="252" y="903"/>
                    <a:pt x="252" y="903"/>
                    <a:pt x="252" y="903"/>
                  </a:cubicBezTo>
                  <a:cubicBezTo>
                    <a:pt x="252" y="904"/>
                    <a:pt x="252" y="905"/>
                    <a:pt x="251" y="906"/>
                  </a:cubicBezTo>
                  <a:cubicBezTo>
                    <a:pt x="251" y="906"/>
                    <a:pt x="251" y="906"/>
                    <a:pt x="251" y="906"/>
                  </a:cubicBezTo>
                  <a:cubicBezTo>
                    <a:pt x="251" y="906"/>
                    <a:pt x="250" y="906"/>
                    <a:pt x="250" y="906"/>
                  </a:cubicBezTo>
                  <a:cubicBezTo>
                    <a:pt x="250" y="906"/>
                    <a:pt x="250" y="906"/>
                    <a:pt x="250" y="906"/>
                  </a:cubicBezTo>
                  <a:cubicBezTo>
                    <a:pt x="249" y="906"/>
                    <a:pt x="249" y="906"/>
                    <a:pt x="248" y="905"/>
                  </a:cubicBezTo>
                  <a:close/>
                  <a:moveTo>
                    <a:pt x="368" y="903"/>
                  </a:moveTo>
                  <a:cubicBezTo>
                    <a:pt x="367" y="903"/>
                    <a:pt x="367" y="901"/>
                    <a:pt x="367" y="900"/>
                  </a:cubicBezTo>
                  <a:cubicBezTo>
                    <a:pt x="367" y="900"/>
                    <a:pt x="367" y="900"/>
                    <a:pt x="367" y="900"/>
                  </a:cubicBezTo>
                  <a:cubicBezTo>
                    <a:pt x="368" y="899"/>
                    <a:pt x="369" y="899"/>
                    <a:pt x="370" y="899"/>
                  </a:cubicBezTo>
                  <a:cubicBezTo>
                    <a:pt x="370" y="899"/>
                    <a:pt x="370" y="899"/>
                    <a:pt x="370" y="899"/>
                  </a:cubicBezTo>
                  <a:cubicBezTo>
                    <a:pt x="371" y="900"/>
                    <a:pt x="372" y="901"/>
                    <a:pt x="371" y="902"/>
                  </a:cubicBezTo>
                  <a:cubicBezTo>
                    <a:pt x="371" y="902"/>
                    <a:pt x="371" y="902"/>
                    <a:pt x="371" y="902"/>
                  </a:cubicBezTo>
                  <a:cubicBezTo>
                    <a:pt x="371" y="903"/>
                    <a:pt x="370" y="903"/>
                    <a:pt x="369" y="903"/>
                  </a:cubicBezTo>
                  <a:cubicBezTo>
                    <a:pt x="369" y="903"/>
                    <a:pt x="369" y="903"/>
                    <a:pt x="369" y="903"/>
                  </a:cubicBezTo>
                  <a:cubicBezTo>
                    <a:pt x="369" y="903"/>
                    <a:pt x="369" y="903"/>
                    <a:pt x="368" y="903"/>
                  </a:cubicBezTo>
                  <a:close/>
                  <a:moveTo>
                    <a:pt x="243" y="894"/>
                  </a:moveTo>
                  <a:cubicBezTo>
                    <a:pt x="243" y="893"/>
                    <a:pt x="243" y="892"/>
                    <a:pt x="244" y="891"/>
                  </a:cubicBezTo>
                  <a:cubicBezTo>
                    <a:pt x="244" y="891"/>
                    <a:pt x="244" y="891"/>
                    <a:pt x="244" y="891"/>
                  </a:cubicBezTo>
                  <a:cubicBezTo>
                    <a:pt x="245" y="891"/>
                    <a:pt x="247" y="891"/>
                    <a:pt x="247" y="892"/>
                  </a:cubicBezTo>
                  <a:cubicBezTo>
                    <a:pt x="247" y="892"/>
                    <a:pt x="247" y="892"/>
                    <a:pt x="247" y="892"/>
                  </a:cubicBezTo>
                  <a:cubicBezTo>
                    <a:pt x="248" y="893"/>
                    <a:pt x="247" y="894"/>
                    <a:pt x="246" y="895"/>
                  </a:cubicBezTo>
                  <a:cubicBezTo>
                    <a:pt x="246" y="895"/>
                    <a:pt x="246" y="895"/>
                    <a:pt x="246" y="895"/>
                  </a:cubicBezTo>
                  <a:cubicBezTo>
                    <a:pt x="246" y="895"/>
                    <a:pt x="246" y="895"/>
                    <a:pt x="245" y="895"/>
                  </a:cubicBezTo>
                  <a:cubicBezTo>
                    <a:pt x="245" y="895"/>
                    <a:pt x="245" y="895"/>
                    <a:pt x="245" y="895"/>
                  </a:cubicBezTo>
                  <a:cubicBezTo>
                    <a:pt x="245" y="895"/>
                    <a:pt x="244" y="895"/>
                    <a:pt x="243" y="894"/>
                  </a:cubicBezTo>
                  <a:close/>
                  <a:moveTo>
                    <a:pt x="373" y="892"/>
                  </a:moveTo>
                  <a:cubicBezTo>
                    <a:pt x="372" y="892"/>
                    <a:pt x="372" y="890"/>
                    <a:pt x="372" y="889"/>
                  </a:cubicBezTo>
                  <a:cubicBezTo>
                    <a:pt x="372" y="889"/>
                    <a:pt x="372" y="889"/>
                    <a:pt x="372" y="889"/>
                  </a:cubicBezTo>
                  <a:cubicBezTo>
                    <a:pt x="373" y="888"/>
                    <a:pt x="374" y="888"/>
                    <a:pt x="375" y="888"/>
                  </a:cubicBezTo>
                  <a:cubicBezTo>
                    <a:pt x="375" y="888"/>
                    <a:pt x="375" y="888"/>
                    <a:pt x="375" y="888"/>
                  </a:cubicBezTo>
                  <a:cubicBezTo>
                    <a:pt x="376" y="889"/>
                    <a:pt x="376" y="890"/>
                    <a:pt x="376" y="891"/>
                  </a:cubicBezTo>
                  <a:cubicBezTo>
                    <a:pt x="376" y="891"/>
                    <a:pt x="376" y="891"/>
                    <a:pt x="376" y="891"/>
                  </a:cubicBezTo>
                  <a:cubicBezTo>
                    <a:pt x="376" y="892"/>
                    <a:pt x="375" y="892"/>
                    <a:pt x="374" y="892"/>
                  </a:cubicBezTo>
                  <a:cubicBezTo>
                    <a:pt x="374" y="892"/>
                    <a:pt x="374" y="892"/>
                    <a:pt x="374" y="892"/>
                  </a:cubicBezTo>
                  <a:cubicBezTo>
                    <a:pt x="374" y="892"/>
                    <a:pt x="374" y="892"/>
                    <a:pt x="373" y="892"/>
                  </a:cubicBezTo>
                  <a:close/>
                  <a:moveTo>
                    <a:pt x="239" y="883"/>
                  </a:moveTo>
                  <a:cubicBezTo>
                    <a:pt x="238" y="882"/>
                    <a:pt x="239" y="881"/>
                    <a:pt x="240" y="880"/>
                  </a:cubicBezTo>
                  <a:cubicBezTo>
                    <a:pt x="240" y="880"/>
                    <a:pt x="240" y="880"/>
                    <a:pt x="240" y="880"/>
                  </a:cubicBezTo>
                  <a:cubicBezTo>
                    <a:pt x="241" y="880"/>
                    <a:pt x="242" y="880"/>
                    <a:pt x="242" y="881"/>
                  </a:cubicBezTo>
                  <a:cubicBezTo>
                    <a:pt x="242" y="881"/>
                    <a:pt x="242" y="881"/>
                    <a:pt x="242" y="881"/>
                  </a:cubicBezTo>
                  <a:cubicBezTo>
                    <a:pt x="243" y="882"/>
                    <a:pt x="242" y="883"/>
                    <a:pt x="241" y="884"/>
                  </a:cubicBezTo>
                  <a:cubicBezTo>
                    <a:pt x="241" y="884"/>
                    <a:pt x="241" y="884"/>
                    <a:pt x="241" y="884"/>
                  </a:cubicBezTo>
                  <a:cubicBezTo>
                    <a:pt x="241" y="884"/>
                    <a:pt x="241" y="884"/>
                    <a:pt x="240" y="884"/>
                  </a:cubicBezTo>
                  <a:cubicBezTo>
                    <a:pt x="240" y="884"/>
                    <a:pt x="240" y="884"/>
                    <a:pt x="240" y="884"/>
                  </a:cubicBezTo>
                  <a:cubicBezTo>
                    <a:pt x="240" y="884"/>
                    <a:pt x="239" y="884"/>
                    <a:pt x="239" y="883"/>
                  </a:cubicBezTo>
                  <a:close/>
                  <a:moveTo>
                    <a:pt x="378" y="881"/>
                  </a:moveTo>
                  <a:cubicBezTo>
                    <a:pt x="377" y="881"/>
                    <a:pt x="377" y="879"/>
                    <a:pt x="377" y="878"/>
                  </a:cubicBezTo>
                  <a:cubicBezTo>
                    <a:pt x="377" y="878"/>
                    <a:pt x="377" y="878"/>
                    <a:pt x="377" y="878"/>
                  </a:cubicBezTo>
                  <a:cubicBezTo>
                    <a:pt x="377" y="877"/>
                    <a:pt x="379" y="877"/>
                    <a:pt x="380" y="877"/>
                  </a:cubicBezTo>
                  <a:cubicBezTo>
                    <a:pt x="380" y="877"/>
                    <a:pt x="380" y="877"/>
                    <a:pt x="380" y="877"/>
                  </a:cubicBezTo>
                  <a:cubicBezTo>
                    <a:pt x="381" y="878"/>
                    <a:pt x="381" y="879"/>
                    <a:pt x="381" y="880"/>
                  </a:cubicBezTo>
                  <a:cubicBezTo>
                    <a:pt x="381" y="880"/>
                    <a:pt x="381" y="880"/>
                    <a:pt x="381" y="880"/>
                  </a:cubicBezTo>
                  <a:cubicBezTo>
                    <a:pt x="380" y="881"/>
                    <a:pt x="380" y="881"/>
                    <a:pt x="379" y="881"/>
                  </a:cubicBezTo>
                  <a:cubicBezTo>
                    <a:pt x="379" y="881"/>
                    <a:pt x="379" y="881"/>
                    <a:pt x="379" y="881"/>
                  </a:cubicBezTo>
                  <a:cubicBezTo>
                    <a:pt x="379" y="881"/>
                    <a:pt x="378" y="881"/>
                    <a:pt x="378" y="881"/>
                  </a:cubicBezTo>
                  <a:close/>
                  <a:moveTo>
                    <a:pt x="234" y="872"/>
                  </a:moveTo>
                  <a:cubicBezTo>
                    <a:pt x="233" y="871"/>
                    <a:pt x="234" y="870"/>
                    <a:pt x="235" y="869"/>
                  </a:cubicBezTo>
                  <a:cubicBezTo>
                    <a:pt x="235" y="869"/>
                    <a:pt x="235" y="869"/>
                    <a:pt x="235" y="869"/>
                  </a:cubicBezTo>
                  <a:cubicBezTo>
                    <a:pt x="236" y="869"/>
                    <a:pt x="237" y="869"/>
                    <a:pt x="237" y="870"/>
                  </a:cubicBezTo>
                  <a:cubicBezTo>
                    <a:pt x="237" y="870"/>
                    <a:pt x="237" y="870"/>
                    <a:pt x="237" y="870"/>
                  </a:cubicBezTo>
                  <a:cubicBezTo>
                    <a:pt x="238" y="871"/>
                    <a:pt x="237" y="872"/>
                    <a:pt x="236" y="873"/>
                  </a:cubicBezTo>
                  <a:cubicBezTo>
                    <a:pt x="236" y="873"/>
                    <a:pt x="236" y="873"/>
                    <a:pt x="236" y="873"/>
                  </a:cubicBezTo>
                  <a:cubicBezTo>
                    <a:pt x="236" y="873"/>
                    <a:pt x="236" y="873"/>
                    <a:pt x="236" y="873"/>
                  </a:cubicBezTo>
                  <a:cubicBezTo>
                    <a:pt x="236" y="873"/>
                    <a:pt x="236" y="873"/>
                    <a:pt x="236" y="873"/>
                  </a:cubicBezTo>
                  <a:cubicBezTo>
                    <a:pt x="235" y="873"/>
                    <a:pt x="234" y="873"/>
                    <a:pt x="234" y="872"/>
                  </a:cubicBezTo>
                  <a:close/>
                  <a:moveTo>
                    <a:pt x="383" y="870"/>
                  </a:moveTo>
                  <a:cubicBezTo>
                    <a:pt x="382" y="870"/>
                    <a:pt x="381" y="868"/>
                    <a:pt x="382" y="867"/>
                  </a:cubicBezTo>
                  <a:cubicBezTo>
                    <a:pt x="382" y="867"/>
                    <a:pt x="382" y="867"/>
                    <a:pt x="382" y="867"/>
                  </a:cubicBezTo>
                  <a:cubicBezTo>
                    <a:pt x="382" y="866"/>
                    <a:pt x="384" y="866"/>
                    <a:pt x="385" y="866"/>
                  </a:cubicBezTo>
                  <a:cubicBezTo>
                    <a:pt x="385" y="866"/>
                    <a:pt x="385" y="866"/>
                    <a:pt x="385" y="866"/>
                  </a:cubicBezTo>
                  <a:cubicBezTo>
                    <a:pt x="386" y="867"/>
                    <a:pt x="386" y="868"/>
                    <a:pt x="386" y="869"/>
                  </a:cubicBezTo>
                  <a:cubicBezTo>
                    <a:pt x="386" y="869"/>
                    <a:pt x="386" y="869"/>
                    <a:pt x="386" y="869"/>
                  </a:cubicBezTo>
                  <a:cubicBezTo>
                    <a:pt x="385" y="870"/>
                    <a:pt x="384" y="870"/>
                    <a:pt x="384" y="870"/>
                  </a:cubicBezTo>
                  <a:cubicBezTo>
                    <a:pt x="384" y="870"/>
                    <a:pt x="384" y="870"/>
                    <a:pt x="384" y="870"/>
                  </a:cubicBezTo>
                  <a:cubicBezTo>
                    <a:pt x="383" y="870"/>
                    <a:pt x="383" y="870"/>
                    <a:pt x="383" y="870"/>
                  </a:cubicBezTo>
                  <a:close/>
                  <a:moveTo>
                    <a:pt x="229" y="861"/>
                  </a:moveTo>
                  <a:cubicBezTo>
                    <a:pt x="229" y="860"/>
                    <a:pt x="229" y="859"/>
                    <a:pt x="230" y="858"/>
                  </a:cubicBezTo>
                  <a:cubicBezTo>
                    <a:pt x="230" y="858"/>
                    <a:pt x="230" y="858"/>
                    <a:pt x="230" y="858"/>
                  </a:cubicBezTo>
                  <a:cubicBezTo>
                    <a:pt x="231" y="858"/>
                    <a:pt x="232" y="858"/>
                    <a:pt x="233" y="859"/>
                  </a:cubicBezTo>
                  <a:cubicBezTo>
                    <a:pt x="233" y="859"/>
                    <a:pt x="233" y="859"/>
                    <a:pt x="233" y="859"/>
                  </a:cubicBezTo>
                  <a:cubicBezTo>
                    <a:pt x="233" y="860"/>
                    <a:pt x="233" y="861"/>
                    <a:pt x="232" y="862"/>
                  </a:cubicBezTo>
                  <a:cubicBezTo>
                    <a:pt x="232" y="862"/>
                    <a:pt x="232" y="862"/>
                    <a:pt x="232" y="862"/>
                  </a:cubicBezTo>
                  <a:cubicBezTo>
                    <a:pt x="231" y="862"/>
                    <a:pt x="231" y="862"/>
                    <a:pt x="231" y="862"/>
                  </a:cubicBezTo>
                  <a:cubicBezTo>
                    <a:pt x="231" y="862"/>
                    <a:pt x="231" y="862"/>
                    <a:pt x="231" y="862"/>
                  </a:cubicBezTo>
                  <a:cubicBezTo>
                    <a:pt x="230" y="862"/>
                    <a:pt x="229" y="862"/>
                    <a:pt x="229" y="861"/>
                  </a:cubicBezTo>
                  <a:close/>
                  <a:moveTo>
                    <a:pt x="388" y="859"/>
                  </a:moveTo>
                  <a:cubicBezTo>
                    <a:pt x="387" y="859"/>
                    <a:pt x="386" y="858"/>
                    <a:pt x="387" y="857"/>
                  </a:cubicBezTo>
                  <a:cubicBezTo>
                    <a:pt x="387" y="857"/>
                    <a:pt x="387" y="857"/>
                    <a:pt x="387" y="857"/>
                  </a:cubicBezTo>
                  <a:cubicBezTo>
                    <a:pt x="387" y="855"/>
                    <a:pt x="388" y="855"/>
                    <a:pt x="389" y="855"/>
                  </a:cubicBezTo>
                  <a:cubicBezTo>
                    <a:pt x="389" y="855"/>
                    <a:pt x="389" y="855"/>
                    <a:pt x="389" y="855"/>
                  </a:cubicBezTo>
                  <a:cubicBezTo>
                    <a:pt x="390" y="856"/>
                    <a:pt x="391" y="857"/>
                    <a:pt x="390" y="858"/>
                  </a:cubicBezTo>
                  <a:cubicBezTo>
                    <a:pt x="390" y="858"/>
                    <a:pt x="390" y="858"/>
                    <a:pt x="390" y="858"/>
                  </a:cubicBezTo>
                  <a:cubicBezTo>
                    <a:pt x="390" y="859"/>
                    <a:pt x="389" y="859"/>
                    <a:pt x="389" y="859"/>
                  </a:cubicBezTo>
                  <a:cubicBezTo>
                    <a:pt x="389" y="859"/>
                    <a:pt x="389" y="859"/>
                    <a:pt x="389" y="859"/>
                  </a:cubicBezTo>
                  <a:cubicBezTo>
                    <a:pt x="388" y="859"/>
                    <a:pt x="388" y="859"/>
                    <a:pt x="388" y="859"/>
                  </a:cubicBezTo>
                  <a:close/>
                  <a:moveTo>
                    <a:pt x="224" y="850"/>
                  </a:moveTo>
                  <a:cubicBezTo>
                    <a:pt x="224" y="849"/>
                    <a:pt x="224" y="848"/>
                    <a:pt x="225" y="847"/>
                  </a:cubicBezTo>
                  <a:cubicBezTo>
                    <a:pt x="225" y="847"/>
                    <a:pt x="225" y="847"/>
                    <a:pt x="225" y="847"/>
                  </a:cubicBezTo>
                  <a:cubicBezTo>
                    <a:pt x="226" y="847"/>
                    <a:pt x="227" y="847"/>
                    <a:pt x="228" y="848"/>
                  </a:cubicBezTo>
                  <a:cubicBezTo>
                    <a:pt x="228" y="848"/>
                    <a:pt x="228" y="848"/>
                    <a:pt x="228" y="848"/>
                  </a:cubicBezTo>
                  <a:cubicBezTo>
                    <a:pt x="228" y="849"/>
                    <a:pt x="228" y="850"/>
                    <a:pt x="227" y="851"/>
                  </a:cubicBezTo>
                  <a:cubicBezTo>
                    <a:pt x="227" y="851"/>
                    <a:pt x="227" y="851"/>
                    <a:pt x="227" y="851"/>
                  </a:cubicBezTo>
                  <a:cubicBezTo>
                    <a:pt x="227" y="851"/>
                    <a:pt x="226" y="851"/>
                    <a:pt x="226" y="851"/>
                  </a:cubicBezTo>
                  <a:cubicBezTo>
                    <a:pt x="226" y="851"/>
                    <a:pt x="226" y="851"/>
                    <a:pt x="226" y="851"/>
                  </a:cubicBezTo>
                  <a:cubicBezTo>
                    <a:pt x="225" y="851"/>
                    <a:pt x="225" y="851"/>
                    <a:pt x="224" y="850"/>
                  </a:cubicBezTo>
                  <a:close/>
                  <a:moveTo>
                    <a:pt x="393" y="848"/>
                  </a:moveTo>
                  <a:cubicBezTo>
                    <a:pt x="392" y="848"/>
                    <a:pt x="391" y="847"/>
                    <a:pt x="392" y="846"/>
                  </a:cubicBezTo>
                  <a:cubicBezTo>
                    <a:pt x="392" y="846"/>
                    <a:pt x="392" y="846"/>
                    <a:pt x="392" y="846"/>
                  </a:cubicBezTo>
                  <a:cubicBezTo>
                    <a:pt x="392" y="844"/>
                    <a:pt x="393" y="844"/>
                    <a:pt x="394" y="844"/>
                  </a:cubicBezTo>
                  <a:cubicBezTo>
                    <a:pt x="394" y="844"/>
                    <a:pt x="394" y="844"/>
                    <a:pt x="394" y="844"/>
                  </a:cubicBezTo>
                  <a:cubicBezTo>
                    <a:pt x="395" y="845"/>
                    <a:pt x="396" y="846"/>
                    <a:pt x="395" y="847"/>
                  </a:cubicBezTo>
                  <a:cubicBezTo>
                    <a:pt x="395" y="847"/>
                    <a:pt x="395" y="847"/>
                    <a:pt x="395" y="847"/>
                  </a:cubicBezTo>
                  <a:cubicBezTo>
                    <a:pt x="395" y="848"/>
                    <a:pt x="394" y="848"/>
                    <a:pt x="393" y="848"/>
                  </a:cubicBezTo>
                  <a:cubicBezTo>
                    <a:pt x="393" y="848"/>
                    <a:pt x="393" y="848"/>
                    <a:pt x="393" y="848"/>
                  </a:cubicBezTo>
                  <a:cubicBezTo>
                    <a:pt x="393" y="848"/>
                    <a:pt x="393" y="848"/>
                    <a:pt x="393" y="848"/>
                  </a:cubicBezTo>
                  <a:close/>
                  <a:moveTo>
                    <a:pt x="219" y="839"/>
                  </a:moveTo>
                  <a:cubicBezTo>
                    <a:pt x="219" y="838"/>
                    <a:pt x="219" y="837"/>
                    <a:pt x="220" y="836"/>
                  </a:cubicBezTo>
                  <a:cubicBezTo>
                    <a:pt x="220" y="836"/>
                    <a:pt x="220" y="836"/>
                    <a:pt x="220" y="836"/>
                  </a:cubicBezTo>
                  <a:cubicBezTo>
                    <a:pt x="221" y="836"/>
                    <a:pt x="223" y="836"/>
                    <a:pt x="223" y="837"/>
                  </a:cubicBezTo>
                  <a:cubicBezTo>
                    <a:pt x="223" y="837"/>
                    <a:pt x="223" y="837"/>
                    <a:pt x="223" y="837"/>
                  </a:cubicBezTo>
                  <a:cubicBezTo>
                    <a:pt x="223" y="838"/>
                    <a:pt x="223" y="839"/>
                    <a:pt x="222" y="840"/>
                  </a:cubicBezTo>
                  <a:cubicBezTo>
                    <a:pt x="222" y="840"/>
                    <a:pt x="222" y="840"/>
                    <a:pt x="222" y="840"/>
                  </a:cubicBezTo>
                  <a:cubicBezTo>
                    <a:pt x="222" y="840"/>
                    <a:pt x="221" y="840"/>
                    <a:pt x="221" y="840"/>
                  </a:cubicBezTo>
                  <a:cubicBezTo>
                    <a:pt x="221" y="840"/>
                    <a:pt x="221" y="840"/>
                    <a:pt x="221" y="840"/>
                  </a:cubicBezTo>
                  <a:cubicBezTo>
                    <a:pt x="220" y="840"/>
                    <a:pt x="220" y="840"/>
                    <a:pt x="219" y="839"/>
                  </a:cubicBezTo>
                  <a:close/>
                  <a:moveTo>
                    <a:pt x="397" y="837"/>
                  </a:moveTo>
                  <a:cubicBezTo>
                    <a:pt x="396" y="837"/>
                    <a:pt x="396" y="836"/>
                    <a:pt x="396" y="835"/>
                  </a:cubicBezTo>
                  <a:cubicBezTo>
                    <a:pt x="396" y="835"/>
                    <a:pt x="396" y="835"/>
                    <a:pt x="396" y="835"/>
                  </a:cubicBezTo>
                  <a:cubicBezTo>
                    <a:pt x="397" y="834"/>
                    <a:pt x="398" y="833"/>
                    <a:pt x="399" y="833"/>
                  </a:cubicBezTo>
                  <a:cubicBezTo>
                    <a:pt x="399" y="833"/>
                    <a:pt x="399" y="833"/>
                    <a:pt x="399" y="833"/>
                  </a:cubicBezTo>
                  <a:cubicBezTo>
                    <a:pt x="400" y="834"/>
                    <a:pt x="400" y="835"/>
                    <a:pt x="400" y="836"/>
                  </a:cubicBezTo>
                  <a:cubicBezTo>
                    <a:pt x="400" y="836"/>
                    <a:pt x="400" y="836"/>
                    <a:pt x="400" y="836"/>
                  </a:cubicBezTo>
                  <a:cubicBezTo>
                    <a:pt x="400" y="837"/>
                    <a:pt x="399" y="837"/>
                    <a:pt x="398" y="837"/>
                  </a:cubicBezTo>
                  <a:cubicBezTo>
                    <a:pt x="398" y="837"/>
                    <a:pt x="398" y="837"/>
                    <a:pt x="398" y="837"/>
                  </a:cubicBezTo>
                  <a:cubicBezTo>
                    <a:pt x="398" y="837"/>
                    <a:pt x="398" y="837"/>
                    <a:pt x="397" y="837"/>
                  </a:cubicBezTo>
                  <a:close/>
                  <a:moveTo>
                    <a:pt x="215" y="828"/>
                  </a:moveTo>
                  <a:cubicBezTo>
                    <a:pt x="214" y="827"/>
                    <a:pt x="215" y="826"/>
                    <a:pt x="216" y="825"/>
                  </a:cubicBezTo>
                  <a:cubicBezTo>
                    <a:pt x="216" y="825"/>
                    <a:pt x="216" y="825"/>
                    <a:pt x="216" y="825"/>
                  </a:cubicBezTo>
                  <a:cubicBezTo>
                    <a:pt x="217" y="825"/>
                    <a:pt x="218" y="825"/>
                    <a:pt x="218" y="826"/>
                  </a:cubicBezTo>
                  <a:cubicBezTo>
                    <a:pt x="218" y="826"/>
                    <a:pt x="218" y="826"/>
                    <a:pt x="218" y="826"/>
                  </a:cubicBezTo>
                  <a:cubicBezTo>
                    <a:pt x="219" y="827"/>
                    <a:pt x="218" y="828"/>
                    <a:pt x="217" y="829"/>
                  </a:cubicBezTo>
                  <a:cubicBezTo>
                    <a:pt x="217" y="829"/>
                    <a:pt x="217" y="829"/>
                    <a:pt x="217" y="829"/>
                  </a:cubicBezTo>
                  <a:cubicBezTo>
                    <a:pt x="217" y="829"/>
                    <a:pt x="217" y="829"/>
                    <a:pt x="216" y="829"/>
                  </a:cubicBezTo>
                  <a:cubicBezTo>
                    <a:pt x="216" y="829"/>
                    <a:pt x="216" y="829"/>
                    <a:pt x="216" y="829"/>
                  </a:cubicBezTo>
                  <a:cubicBezTo>
                    <a:pt x="216" y="829"/>
                    <a:pt x="215" y="829"/>
                    <a:pt x="215" y="828"/>
                  </a:cubicBezTo>
                  <a:close/>
                  <a:moveTo>
                    <a:pt x="402" y="826"/>
                  </a:moveTo>
                  <a:cubicBezTo>
                    <a:pt x="401" y="826"/>
                    <a:pt x="401" y="825"/>
                    <a:pt x="401" y="824"/>
                  </a:cubicBezTo>
                  <a:cubicBezTo>
                    <a:pt x="401" y="824"/>
                    <a:pt x="401" y="824"/>
                    <a:pt x="401" y="824"/>
                  </a:cubicBezTo>
                  <a:cubicBezTo>
                    <a:pt x="402" y="823"/>
                    <a:pt x="403" y="822"/>
                    <a:pt x="404" y="822"/>
                  </a:cubicBezTo>
                  <a:cubicBezTo>
                    <a:pt x="404" y="822"/>
                    <a:pt x="404" y="822"/>
                    <a:pt x="404" y="822"/>
                  </a:cubicBezTo>
                  <a:cubicBezTo>
                    <a:pt x="405" y="823"/>
                    <a:pt x="405" y="824"/>
                    <a:pt x="405" y="825"/>
                  </a:cubicBezTo>
                  <a:cubicBezTo>
                    <a:pt x="405" y="825"/>
                    <a:pt x="405" y="825"/>
                    <a:pt x="405" y="825"/>
                  </a:cubicBezTo>
                  <a:cubicBezTo>
                    <a:pt x="404" y="826"/>
                    <a:pt x="404" y="826"/>
                    <a:pt x="403" y="826"/>
                  </a:cubicBezTo>
                  <a:cubicBezTo>
                    <a:pt x="403" y="826"/>
                    <a:pt x="403" y="826"/>
                    <a:pt x="403" y="826"/>
                  </a:cubicBezTo>
                  <a:cubicBezTo>
                    <a:pt x="403" y="826"/>
                    <a:pt x="402" y="826"/>
                    <a:pt x="402" y="826"/>
                  </a:cubicBezTo>
                  <a:close/>
                  <a:moveTo>
                    <a:pt x="210" y="817"/>
                  </a:moveTo>
                  <a:cubicBezTo>
                    <a:pt x="209" y="816"/>
                    <a:pt x="210" y="815"/>
                    <a:pt x="211" y="814"/>
                  </a:cubicBezTo>
                  <a:cubicBezTo>
                    <a:pt x="211" y="814"/>
                    <a:pt x="211" y="814"/>
                    <a:pt x="211" y="814"/>
                  </a:cubicBezTo>
                  <a:cubicBezTo>
                    <a:pt x="212" y="814"/>
                    <a:pt x="213" y="814"/>
                    <a:pt x="213" y="815"/>
                  </a:cubicBezTo>
                  <a:cubicBezTo>
                    <a:pt x="213" y="815"/>
                    <a:pt x="213" y="815"/>
                    <a:pt x="213" y="815"/>
                  </a:cubicBezTo>
                  <a:cubicBezTo>
                    <a:pt x="214" y="816"/>
                    <a:pt x="213" y="817"/>
                    <a:pt x="212" y="818"/>
                  </a:cubicBezTo>
                  <a:cubicBezTo>
                    <a:pt x="212" y="818"/>
                    <a:pt x="212" y="818"/>
                    <a:pt x="212" y="818"/>
                  </a:cubicBezTo>
                  <a:cubicBezTo>
                    <a:pt x="212" y="818"/>
                    <a:pt x="212" y="818"/>
                    <a:pt x="212" y="818"/>
                  </a:cubicBezTo>
                  <a:cubicBezTo>
                    <a:pt x="212" y="818"/>
                    <a:pt x="212" y="818"/>
                    <a:pt x="212" y="818"/>
                  </a:cubicBezTo>
                  <a:cubicBezTo>
                    <a:pt x="211" y="818"/>
                    <a:pt x="210" y="818"/>
                    <a:pt x="210" y="817"/>
                  </a:cubicBezTo>
                  <a:close/>
                  <a:moveTo>
                    <a:pt x="407" y="815"/>
                  </a:moveTo>
                  <a:cubicBezTo>
                    <a:pt x="406" y="815"/>
                    <a:pt x="406" y="814"/>
                    <a:pt x="406" y="813"/>
                  </a:cubicBezTo>
                  <a:cubicBezTo>
                    <a:pt x="406" y="813"/>
                    <a:pt x="406" y="813"/>
                    <a:pt x="406" y="813"/>
                  </a:cubicBezTo>
                  <a:cubicBezTo>
                    <a:pt x="406" y="812"/>
                    <a:pt x="408" y="811"/>
                    <a:pt x="409" y="812"/>
                  </a:cubicBezTo>
                  <a:cubicBezTo>
                    <a:pt x="409" y="812"/>
                    <a:pt x="409" y="812"/>
                    <a:pt x="409" y="812"/>
                  </a:cubicBezTo>
                  <a:cubicBezTo>
                    <a:pt x="410" y="812"/>
                    <a:pt x="410" y="813"/>
                    <a:pt x="410" y="814"/>
                  </a:cubicBezTo>
                  <a:cubicBezTo>
                    <a:pt x="410" y="814"/>
                    <a:pt x="410" y="814"/>
                    <a:pt x="410" y="814"/>
                  </a:cubicBezTo>
                  <a:cubicBezTo>
                    <a:pt x="409" y="815"/>
                    <a:pt x="409" y="815"/>
                    <a:pt x="408" y="815"/>
                  </a:cubicBezTo>
                  <a:cubicBezTo>
                    <a:pt x="408" y="815"/>
                    <a:pt x="408" y="815"/>
                    <a:pt x="408" y="815"/>
                  </a:cubicBezTo>
                  <a:cubicBezTo>
                    <a:pt x="408" y="815"/>
                    <a:pt x="407" y="815"/>
                    <a:pt x="407" y="815"/>
                  </a:cubicBezTo>
                  <a:close/>
                  <a:moveTo>
                    <a:pt x="205" y="806"/>
                  </a:moveTo>
                  <a:cubicBezTo>
                    <a:pt x="204" y="805"/>
                    <a:pt x="205" y="804"/>
                    <a:pt x="206" y="803"/>
                  </a:cubicBezTo>
                  <a:cubicBezTo>
                    <a:pt x="206" y="803"/>
                    <a:pt x="206" y="803"/>
                    <a:pt x="206" y="803"/>
                  </a:cubicBezTo>
                  <a:cubicBezTo>
                    <a:pt x="207" y="803"/>
                    <a:pt x="208" y="803"/>
                    <a:pt x="209" y="804"/>
                  </a:cubicBezTo>
                  <a:cubicBezTo>
                    <a:pt x="209" y="804"/>
                    <a:pt x="209" y="804"/>
                    <a:pt x="209" y="804"/>
                  </a:cubicBezTo>
                  <a:cubicBezTo>
                    <a:pt x="209" y="805"/>
                    <a:pt x="209" y="807"/>
                    <a:pt x="208" y="807"/>
                  </a:cubicBezTo>
                  <a:cubicBezTo>
                    <a:pt x="208" y="807"/>
                    <a:pt x="208" y="807"/>
                    <a:pt x="208" y="807"/>
                  </a:cubicBezTo>
                  <a:cubicBezTo>
                    <a:pt x="207" y="807"/>
                    <a:pt x="207" y="807"/>
                    <a:pt x="207" y="807"/>
                  </a:cubicBezTo>
                  <a:cubicBezTo>
                    <a:pt x="207" y="807"/>
                    <a:pt x="207" y="807"/>
                    <a:pt x="207" y="807"/>
                  </a:cubicBezTo>
                  <a:cubicBezTo>
                    <a:pt x="206" y="807"/>
                    <a:pt x="205" y="807"/>
                    <a:pt x="205" y="806"/>
                  </a:cubicBezTo>
                  <a:close/>
                  <a:moveTo>
                    <a:pt x="412" y="804"/>
                  </a:moveTo>
                  <a:cubicBezTo>
                    <a:pt x="411" y="804"/>
                    <a:pt x="410" y="803"/>
                    <a:pt x="411" y="802"/>
                  </a:cubicBezTo>
                  <a:cubicBezTo>
                    <a:pt x="411" y="802"/>
                    <a:pt x="411" y="802"/>
                    <a:pt x="411" y="802"/>
                  </a:cubicBezTo>
                  <a:cubicBezTo>
                    <a:pt x="411" y="801"/>
                    <a:pt x="412" y="800"/>
                    <a:pt x="413" y="801"/>
                  </a:cubicBezTo>
                  <a:cubicBezTo>
                    <a:pt x="413" y="801"/>
                    <a:pt x="413" y="801"/>
                    <a:pt x="413" y="801"/>
                  </a:cubicBezTo>
                  <a:cubicBezTo>
                    <a:pt x="414" y="801"/>
                    <a:pt x="415" y="802"/>
                    <a:pt x="414" y="803"/>
                  </a:cubicBezTo>
                  <a:cubicBezTo>
                    <a:pt x="414" y="803"/>
                    <a:pt x="414" y="803"/>
                    <a:pt x="414" y="803"/>
                  </a:cubicBezTo>
                  <a:cubicBezTo>
                    <a:pt x="414" y="804"/>
                    <a:pt x="413" y="804"/>
                    <a:pt x="413" y="804"/>
                  </a:cubicBezTo>
                  <a:cubicBezTo>
                    <a:pt x="413" y="804"/>
                    <a:pt x="413" y="804"/>
                    <a:pt x="413" y="804"/>
                  </a:cubicBezTo>
                  <a:cubicBezTo>
                    <a:pt x="412" y="804"/>
                    <a:pt x="412" y="804"/>
                    <a:pt x="412" y="804"/>
                  </a:cubicBezTo>
                  <a:close/>
                  <a:moveTo>
                    <a:pt x="200" y="795"/>
                  </a:moveTo>
                  <a:cubicBezTo>
                    <a:pt x="200" y="794"/>
                    <a:pt x="200" y="793"/>
                    <a:pt x="201" y="792"/>
                  </a:cubicBezTo>
                  <a:cubicBezTo>
                    <a:pt x="201" y="792"/>
                    <a:pt x="201" y="792"/>
                    <a:pt x="201" y="792"/>
                  </a:cubicBezTo>
                  <a:cubicBezTo>
                    <a:pt x="202" y="792"/>
                    <a:pt x="203" y="792"/>
                    <a:pt x="204" y="793"/>
                  </a:cubicBezTo>
                  <a:cubicBezTo>
                    <a:pt x="204" y="793"/>
                    <a:pt x="204" y="793"/>
                    <a:pt x="204" y="793"/>
                  </a:cubicBezTo>
                  <a:cubicBezTo>
                    <a:pt x="204" y="794"/>
                    <a:pt x="204" y="796"/>
                    <a:pt x="203" y="796"/>
                  </a:cubicBezTo>
                  <a:cubicBezTo>
                    <a:pt x="203" y="796"/>
                    <a:pt x="203" y="796"/>
                    <a:pt x="203" y="796"/>
                  </a:cubicBezTo>
                  <a:cubicBezTo>
                    <a:pt x="202" y="796"/>
                    <a:pt x="202" y="796"/>
                    <a:pt x="202" y="796"/>
                  </a:cubicBezTo>
                  <a:cubicBezTo>
                    <a:pt x="202" y="796"/>
                    <a:pt x="202" y="796"/>
                    <a:pt x="202" y="796"/>
                  </a:cubicBezTo>
                  <a:cubicBezTo>
                    <a:pt x="201" y="796"/>
                    <a:pt x="200" y="796"/>
                    <a:pt x="200" y="795"/>
                  </a:cubicBezTo>
                  <a:close/>
                  <a:moveTo>
                    <a:pt x="417" y="793"/>
                  </a:moveTo>
                  <a:cubicBezTo>
                    <a:pt x="416" y="793"/>
                    <a:pt x="415" y="792"/>
                    <a:pt x="416" y="791"/>
                  </a:cubicBezTo>
                  <a:cubicBezTo>
                    <a:pt x="416" y="791"/>
                    <a:pt x="416" y="791"/>
                    <a:pt x="416" y="791"/>
                  </a:cubicBezTo>
                  <a:cubicBezTo>
                    <a:pt x="416" y="790"/>
                    <a:pt x="417" y="789"/>
                    <a:pt x="418" y="790"/>
                  </a:cubicBezTo>
                  <a:cubicBezTo>
                    <a:pt x="418" y="790"/>
                    <a:pt x="418" y="790"/>
                    <a:pt x="418" y="790"/>
                  </a:cubicBezTo>
                  <a:cubicBezTo>
                    <a:pt x="419" y="790"/>
                    <a:pt x="420" y="791"/>
                    <a:pt x="419" y="792"/>
                  </a:cubicBezTo>
                  <a:cubicBezTo>
                    <a:pt x="419" y="792"/>
                    <a:pt x="419" y="792"/>
                    <a:pt x="419" y="792"/>
                  </a:cubicBezTo>
                  <a:cubicBezTo>
                    <a:pt x="419" y="793"/>
                    <a:pt x="418" y="793"/>
                    <a:pt x="417" y="793"/>
                  </a:cubicBezTo>
                  <a:cubicBezTo>
                    <a:pt x="417" y="793"/>
                    <a:pt x="417" y="793"/>
                    <a:pt x="417" y="793"/>
                  </a:cubicBezTo>
                  <a:cubicBezTo>
                    <a:pt x="417" y="793"/>
                    <a:pt x="417" y="793"/>
                    <a:pt x="417" y="793"/>
                  </a:cubicBezTo>
                  <a:close/>
                  <a:moveTo>
                    <a:pt x="195" y="784"/>
                  </a:moveTo>
                  <a:cubicBezTo>
                    <a:pt x="195" y="783"/>
                    <a:pt x="195" y="782"/>
                    <a:pt x="196" y="781"/>
                  </a:cubicBezTo>
                  <a:cubicBezTo>
                    <a:pt x="196" y="781"/>
                    <a:pt x="196" y="781"/>
                    <a:pt x="196" y="781"/>
                  </a:cubicBezTo>
                  <a:cubicBezTo>
                    <a:pt x="197" y="781"/>
                    <a:pt x="198" y="781"/>
                    <a:pt x="199" y="782"/>
                  </a:cubicBezTo>
                  <a:cubicBezTo>
                    <a:pt x="199" y="782"/>
                    <a:pt x="199" y="782"/>
                    <a:pt x="199" y="782"/>
                  </a:cubicBezTo>
                  <a:cubicBezTo>
                    <a:pt x="199" y="783"/>
                    <a:pt x="199" y="785"/>
                    <a:pt x="198" y="785"/>
                  </a:cubicBezTo>
                  <a:cubicBezTo>
                    <a:pt x="198" y="785"/>
                    <a:pt x="198" y="785"/>
                    <a:pt x="198" y="785"/>
                  </a:cubicBezTo>
                  <a:cubicBezTo>
                    <a:pt x="198" y="785"/>
                    <a:pt x="197" y="785"/>
                    <a:pt x="197" y="785"/>
                  </a:cubicBezTo>
                  <a:cubicBezTo>
                    <a:pt x="197" y="785"/>
                    <a:pt x="197" y="785"/>
                    <a:pt x="197" y="785"/>
                  </a:cubicBezTo>
                  <a:cubicBezTo>
                    <a:pt x="196" y="785"/>
                    <a:pt x="196" y="785"/>
                    <a:pt x="195" y="784"/>
                  </a:cubicBezTo>
                  <a:close/>
                  <a:moveTo>
                    <a:pt x="421" y="782"/>
                  </a:moveTo>
                  <a:cubicBezTo>
                    <a:pt x="420" y="782"/>
                    <a:pt x="420" y="781"/>
                    <a:pt x="420" y="780"/>
                  </a:cubicBezTo>
                  <a:cubicBezTo>
                    <a:pt x="420" y="780"/>
                    <a:pt x="420" y="780"/>
                    <a:pt x="420" y="780"/>
                  </a:cubicBezTo>
                  <a:cubicBezTo>
                    <a:pt x="421" y="779"/>
                    <a:pt x="422" y="778"/>
                    <a:pt x="423" y="779"/>
                  </a:cubicBezTo>
                  <a:cubicBezTo>
                    <a:pt x="423" y="779"/>
                    <a:pt x="423" y="779"/>
                    <a:pt x="423" y="779"/>
                  </a:cubicBezTo>
                  <a:cubicBezTo>
                    <a:pt x="424" y="779"/>
                    <a:pt x="425" y="780"/>
                    <a:pt x="424" y="781"/>
                  </a:cubicBezTo>
                  <a:cubicBezTo>
                    <a:pt x="424" y="781"/>
                    <a:pt x="424" y="781"/>
                    <a:pt x="424" y="781"/>
                  </a:cubicBezTo>
                  <a:cubicBezTo>
                    <a:pt x="424" y="782"/>
                    <a:pt x="423" y="782"/>
                    <a:pt x="422" y="782"/>
                  </a:cubicBezTo>
                  <a:cubicBezTo>
                    <a:pt x="422" y="782"/>
                    <a:pt x="422" y="782"/>
                    <a:pt x="422" y="782"/>
                  </a:cubicBezTo>
                  <a:cubicBezTo>
                    <a:pt x="422" y="782"/>
                    <a:pt x="422" y="782"/>
                    <a:pt x="421" y="782"/>
                  </a:cubicBezTo>
                  <a:close/>
                  <a:moveTo>
                    <a:pt x="190" y="773"/>
                  </a:moveTo>
                  <a:cubicBezTo>
                    <a:pt x="190" y="772"/>
                    <a:pt x="190" y="771"/>
                    <a:pt x="191" y="770"/>
                  </a:cubicBezTo>
                  <a:cubicBezTo>
                    <a:pt x="191" y="770"/>
                    <a:pt x="191" y="770"/>
                    <a:pt x="191" y="770"/>
                  </a:cubicBezTo>
                  <a:cubicBezTo>
                    <a:pt x="192" y="770"/>
                    <a:pt x="194" y="770"/>
                    <a:pt x="194" y="771"/>
                  </a:cubicBezTo>
                  <a:cubicBezTo>
                    <a:pt x="194" y="771"/>
                    <a:pt x="194" y="771"/>
                    <a:pt x="194" y="771"/>
                  </a:cubicBezTo>
                  <a:cubicBezTo>
                    <a:pt x="195" y="772"/>
                    <a:pt x="194" y="774"/>
                    <a:pt x="193" y="774"/>
                  </a:cubicBezTo>
                  <a:cubicBezTo>
                    <a:pt x="193" y="774"/>
                    <a:pt x="193" y="774"/>
                    <a:pt x="193" y="774"/>
                  </a:cubicBezTo>
                  <a:cubicBezTo>
                    <a:pt x="193" y="774"/>
                    <a:pt x="193" y="774"/>
                    <a:pt x="192" y="774"/>
                  </a:cubicBezTo>
                  <a:cubicBezTo>
                    <a:pt x="192" y="774"/>
                    <a:pt x="192" y="774"/>
                    <a:pt x="192" y="774"/>
                  </a:cubicBezTo>
                  <a:cubicBezTo>
                    <a:pt x="191" y="774"/>
                    <a:pt x="191" y="774"/>
                    <a:pt x="190" y="773"/>
                  </a:cubicBezTo>
                  <a:close/>
                  <a:moveTo>
                    <a:pt x="426" y="771"/>
                  </a:moveTo>
                  <a:cubicBezTo>
                    <a:pt x="425" y="771"/>
                    <a:pt x="425" y="770"/>
                    <a:pt x="425" y="769"/>
                  </a:cubicBezTo>
                  <a:cubicBezTo>
                    <a:pt x="425" y="769"/>
                    <a:pt x="425" y="769"/>
                    <a:pt x="425" y="769"/>
                  </a:cubicBezTo>
                  <a:cubicBezTo>
                    <a:pt x="426" y="768"/>
                    <a:pt x="427" y="767"/>
                    <a:pt x="428" y="768"/>
                  </a:cubicBezTo>
                  <a:cubicBezTo>
                    <a:pt x="428" y="768"/>
                    <a:pt x="428" y="768"/>
                    <a:pt x="428" y="768"/>
                  </a:cubicBezTo>
                  <a:cubicBezTo>
                    <a:pt x="429" y="768"/>
                    <a:pt x="429" y="769"/>
                    <a:pt x="429" y="770"/>
                  </a:cubicBezTo>
                  <a:cubicBezTo>
                    <a:pt x="429" y="770"/>
                    <a:pt x="429" y="770"/>
                    <a:pt x="429" y="770"/>
                  </a:cubicBezTo>
                  <a:cubicBezTo>
                    <a:pt x="429" y="771"/>
                    <a:pt x="428" y="771"/>
                    <a:pt x="427" y="771"/>
                  </a:cubicBezTo>
                  <a:cubicBezTo>
                    <a:pt x="427" y="771"/>
                    <a:pt x="427" y="771"/>
                    <a:pt x="427" y="771"/>
                  </a:cubicBezTo>
                  <a:cubicBezTo>
                    <a:pt x="427" y="771"/>
                    <a:pt x="427" y="771"/>
                    <a:pt x="426" y="771"/>
                  </a:cubicBezTo>
                  <a:close/>
                  <a:moveTo>
                    <a:pt x="186" y="762"/>
                  </a:moveTo>
                  <a:cubicBezTo>
                    <a:pt x="185" y="761"/>
                    <a:pt x="186" y="760"/>
                    <a:pt x="187" y="759"/>
                  </a:cubicBezTo>
                  <a:cubicBezTo>
                    <a:pt x="187" y="759"/>
                    <a:pt x="187" y="759"/>
                    <a:pt x="187" y="759"/>
                  </a:cubicBezTo>
                  <a:cubicBezTo>
                    <a:pt x="188" y="759"/>
                    <a:pt x="189" y="759"/>
                    <a:pt x="189" y="760"/>
                  </a:cubicBezTo>
                  <a:cubicBezTo>
                    <a:pt x="189" y="760"/>
                    <a:pt x="189" y="760"/>
                    <a:pt x="189" y="760"/>
                  </a:cubicBezTo>
                  <a:cubicBezTo>
                    <a:pt x="190" y="761"/>
                    <a:pt x="189" y="763"/>
                    <a:pt x="188" y="763"/>
                  </a:cubicBezTo>
                  <a:cubicBezTo>
                    <a:pt x="188" y="763"/>
                    <a:pt x="188" y="763"/>
                    <a:pt x="188" y="763"/>
                  </a:cubicBezTo>
                  <a:cubicBezTo>
                    <a:pt x="188" y="763"/>
                    <a:pt x="188" y="763"/>
                    <a:pt x="187" y="763"/>
                  </a:cubicBezTo>
                  <a:cubicBezTo>
                    <a:pt x="187" y="763"/>
                    <a:pt x="187" y="763"/>
                    <a:pt x="187" y="763"/>
                  </a:cubicBezTo>
                  <a:cubicBezTo>
                    <a:pt x="187" y="763"/>
                    <a:pt x="186" y="763"/>
                    <a:pt x="186" y="762"/>
                  </a:cubicBezTo>
                  <a:close/>
                  <a:moveTo>
                    <a:pt x="431" y="760"/>
                  </a:moveTo>
                  <a:cubicBezTo>
                    <a:pt x="430" y="760"/>
                    <a:pt x="430" y="759"/>
                    <a:pt x="430" y="758"/>
                  </a:cubicBezTo>
                  <a:cubicBezTo>
                    <a:pt x="430" y="758"/>
                    <a:pt x="430" y="758"/>
                    <a:pt x="430" y="758"/>
                  </a:cubicBezTo>
                  <a:cubicBezTo>
                    <a:pt x="431" y="757"/>
                    <a:pt x="432" y="756"/>
                    <a:pt x="433" y="757"/>
                  </a:cubicBezTo>
                  <a:cubicBezTo>
                    <a:pt x="433" y="757"/>
                    <a:pt x="433" y="757"/>
                    <a:pt x="433" y="757"/>
                  </a:cubicBezTo>
                  <a:cubicBezTo>
                    <a:pt x="434" y="757"/>
                    <a:pt x="434" y="758"/>
                    <a:pt x="434" y="759"/>
                  </a:cubicBezTo>
                  <a:cubicBezTo>
                    <a:pt x="434" y="759"/>
                    <a:pt x="434" y="759"/>
                    <a:pt x="434" y="759"/>
                  </a:cubicBezTo>
                  <a:cubicBezTo>
                    <a:pt x="433" y="760"/>
                    <a:pt x="433" y="760"/>
                    <a:pt x="432" y="760"/>
                  </a:cubicBezTo>
                  <a:cubicBezTo>
                    <a:pt x="432" y="760"/>
                    <a:pt x="432" y="760"/>
                    <a:pt x="432" y="760"/>
                  </a:cubicBezTo>
                  <a:cubicBezTo>
                    <a:pt x="432" y="760"/>
                    <a:pt x="431" y="760"/>
                    <a:pt x="431" y="760"/>
                  </a:cubicBezTo>
                  <a:close/>
                  <a:moveTo>
                    <a:pt x="181" y="751"/>
                  </a:moveTo>
                  <a:cubicBezTo>
                    <a:pt x="180" y="750"/>
                    <a:pt x="181" y="749"/>
                    <a:pt x="182" y="748"/>
                  </a:cubicBezTo>
                  <a:cubicBezTo>
                    <a:pt x="182" y="748"/>
                    <a:pt x="182" y="748"/>
                    <a:pt x="182" y="748"/>
                  </a:cubicBezTo>
                  <a:cubicBezTo>
                    <a:pt x="183" y="748"/>
                    <a:pt x="184" y="748"/>
                    <a:pt x="184" y="749"/>
                  </a:cubicBezTo>
                  <a:cubicBezTo>
                    <a:pt x="184" y="749"/>
                    <a:pt x="184" y="749"/>
                    <a:pt x="184" y="749"/>
                  </a:cubicBezTo>
                  <a:cubicBezTo>
                    <a:pt x="185" y="750"/>
                    <a:pt x="184" y="752"/>
                    <a:pt x="183" y="752"/>
                  </a:cubicBezTo>
                  <a:cubicBezTo>
                    <a:pt x="183" y="752"/>
                    <a:pt x="183" y="752"/>
                    <a:pt x="183" y="752"/>
                  </a:cubicBezTo>
                  <a:cubicBezTo>
                    <a:pt x="183" y="752"/>
                    <a:pt x="183" y="752"/>
                    <a:pt x="183" y="752"/>
                  </a:cubicBezTo>
                  <a:cubicBezTo>
                    <a:pt x="183" y="752"/>
                    <a:pt x="183" y="752"/>
                    <a:pt x="183" y="752"/>
                  </a:cubicBezTo>
                  <a:cubicBezTo>
                    <a:pt x="182" y="752"/>
                    <a:pt x="181" y="752"/>
                    <a:pt x="181" y="751"/>
                  </a:cubicBezTo>
                  <a:close/>
                  <a:moveTo>
                    <a:pt x="436" y="749"/>
                  </a:moveTo>
                  <a:cubicBezTo>
                    <a:pt x="435" y="749"/>
                    <a:pt x="434" y="748"/>
                    <a:pt x="435" y="747"/>
                  </a:cubicBezTo>
                  <a:cubicBezTo>
                    <a:pt x="435" y="747"/>
                    <a:pt x="435" y="747"/>
                    <a:pt x="435" y="747"/>
                  </a:cubicBezTo>
                  <a:cubicBezTo>
                    <a:pt x="435" y="746"/>
                    <a:pt x="437" y="745"/>
                    <a:pt x="438" y="746"/>
                  </a:cubicBezTo>
                  <a:cubicBezTo>
                    <a:pt x="438" y="746"/>
                    <a:pt x="438" y="746"/>
                    <a:pt x="438" y="746"/>
                  </a:cubicBezTo>
                  <a:cubicBezTo>
                    <a:pt x="439" y="746"/>
                    <a:pt x="439" y="747"/>
                    <a:pt x="439" y="748"/>
                  </a:cubicBezTo>
                  <a:cubicBezTo>
                    <a:pt x="439" y="748"/>
                    <a:pt x="439" y="748"/>
                    <a:pt x="439" y="748"/>
                  </a:cubicBezTo>
                  <a:cubicBezTo>
                    <a:pt x="438" y="749"/>
                    <a:pt x="437" y="749"/>
                    <a:pt x="437" y="749"/>
                  </a:cubicBezTo>
                  <a:cubicBezTo>
                    <a:pt x="437" y="749"/>
                    <a:pt x="437" y="749"/>
                    <a:pt x="437" y="749"/>
                  </a:cubicBezTo>
                  <a:cubicBezTo>
                    <a:pt x="436" y="749"/>
                    <a:pt x="436" y="749"/>
                    <a:pt x="436" y="749"/>
                  </a:cubicBezTo>
                  <a:close/>
                  <a:moveTo>
                    <a:pt x="176" y="740"/>
                  </a:moveTo>
                  <a:cubicBezTo>
                    <a:pt x="176" y="739"/>
                    <a:pt x="176" y="738"/>
                    <a:pt x="177" y="737"/>
                  </a:cubicBezTo>
                  <a:cubicBezTo>
                    <a:pt x="177" y="737"/>
                    <a:pt x="177" y="737"/>
                    <a:pt x="177" y="737"/>
                  </a:cubicBezTo>
                  <a:cubicBezTo>
                    <a:pt x="178" y="737"/>
                    <a:pt x="179" y="737"/>
                    <a:pt x="180" y="738"/>
                  </a:cubicBezTo>
                  <a:cubicBezTo>
                    <a:pt x="180" y="738"/>
                    <a:pt x="180" y="738"/>
                    <a:pt x="180" y="738"/>
                  </a:cubicBezTo>
                  <a:cubicBezTo>
                    <a:pt x="180" y="739"/>
                    <a:pt x="180" y="741"/>
                    <a:pt x="179" y="741"/>
                  </a:cubicBezTo>
                  <a:cubicBezTo>
                    <a:pt x="179" y="741"/>
                    <a:pt x="179" y="741"/>
                    <a:pt x="179" y="741"/>
                  </a:cubicBezTo>
                  <a:cubicBezTo>
                    <a:pt x="178" y="741"/>
                    <a:pt x="178" y="741"/>
                    <a:pt x="178" y="741"/>
                  </a:cubicBezTo>
                  <a:cubicBezTo>
                    <a:pt x="178" y="741"/>
                    <a:pt x="178" y="741"/>
                    <a:pt x="178" y="741"/>
                  </a:cubicBezTo>
                  <a:cubicBezTo>
                    <a:pt x="177" y="741"/>
                    <a:pt x="176" y="741"/>
                    <a:pt x="176" y="740"/>
                  </a:cubicBezTo>
                  <a:close/>
                  <a:moveTo>
                    <a:pt x="441" y="738"/>
                  </a:moveTo>
                  <a:cubicBezTo>
                    <a:pt x="440" y="738"/>
                    <a:pt x="439" y="737"/>
                    <a:pt x="440" y="736"/>
                  </a:cubicBezTo>
                  <a:cubicBezTo>
                    <a:pt x="440" y="736"/>
                    <a:pt x="440" y="736"/>
                    <a:pt x="440" y="736"/>
                  </a:cubicBezTo>
                  <a:cubicBezTo>
                    <a:pt x="440" y="735"/>
                    <a:pt x="441" y="734"/>
                    <a:pt x="442" y="735"/>
                  </a:cubicBezTo>
                  <a:cubicBezTo>
                    <a:pt x="442" y="735"/>
                    <a:pt x="442" y="735"/>
                    <a:pt x="442" y="735"/>
                  </a:cubicBezTo>
                  <a:cubicBezTo>
                    <a:pt x="443" y="735"/>
                    <a:pt x="444" y="736"/>
                    <a:pt x="443" y="737"/>
                  </a:cubicBezTo>
                  <a:cubicBezTo>
                    <a:pt x="443" y="737"/>
                    <a:pt x="443" y="737"/>
                    <a:pt x="443" y="737"/>
                  </a:cubicBezTo>
                  <a:cubicBezTo>
                    <a:pt x="443" y="738"/>
                    <a:pt x="442" y="738"/>
                    <a:pt x="442" y="738"/>
                  </a:cubicBezTo>
                  <a:cubicBezTo>
                    <a:pt x="442" y="738"/>
                    <a:pt x="442" y="738"/>
                    <a:pt x="442" y="738"/>
                  </a:cubicBezTo>
                  <a:cubicBezTo>
                    <a:pt x="441" y="738"/>
                    <a:pt x="441" y="738"/>
                    <a:pt x="441" y="738"/>
                  </a:cubicBezTo>
                  <a:close/>
                  <a:moveTo>
                    <a:pt x="171" y="729"/>
                  </a:moveTo>
                  <a:cubicBezTo>
                    <a:pt x="171" y="728"/>
                    <a:pt x="171" y="727"/>
                    <a:pt x="172" y="726"/>
                  </a:cubicBezTo>
                  <a:cubicBezTo>
                    <a:pt x="172" y="726"/>
                    <a:pt x="172" y="726"/>
                    <a:pt x="172" y="726"/>
                  </a:cubicBezTo>
                  <a:cubicBezTo>
                    <a:pt x="173" y="726"/>
                    <a:pt x="174" y="726"/>
                    <a:pt x="175" y="727"/>
                  </a:cubicBezTo>
                  <a:cubicBezTo>
                    <a:pt x="175" y="727"/>
                    <a:pt x="175" y="727"/>
                    <a:pt x="175" y="727"/>
                  </a:cubicBezTo>
                  <a:cubicBezTo>
                    <a:pt x="175" y="728"/>
                    <a:pt x="175" y="730"/>
                    <a:pt x="174" y="730"/>
                  </a:cubicBezTo>
                  <a:cubicBezTo>
                    <a:pt x="174" y="730"/>
                    <a:pt x="174" y="730"/>
                    <a:pt x="174" y="730"/>
                  </a:cubicBezTo>
                  <a:cubicBezTo>
                    <a:pt x="174" y="730"/>
                    <a:pt x="173" y="730"/>
                    <a:pt x="173" y="730"/>
                  </a:cubicBezTo>
                  <a:cubicBezTo>
                    <a:pt x="173" y="730"/>
                    <a:pt x="173" y="730"/>
                    <a:pt x="173" y="730"/>
                  </a:cubicBezTo>
                  <a:cubicBezTo>
                    <a:pt x="172" y="730"/>
                    <a:pt x="171" y="730"/>
                    <a:pt x="171" y="729"/>
                  </a:cubicBezTo>
                  <a:close/>
                  <a:moveTo>
                    <a:pt x="446" y="727"/>
                  </a:moveTo>
                  <a:cubicBezTo>
                    <a:pt x="445" y="727"/>
                    <a:pt x="444" y="726"/>
                    <a:pt x="445" y="725"/>
                  </a:cubicBezTo>
                  <a:cubicBezTo>
                    <a:pt x="445" y="725"/>
                    <a:pt x="445" y="725"/>
                    <a:pt x="445" y="725"/>
                  </a:cubicBezTo>
                  <a:cubicBezTo>
                    <a:pt x="445" y="724"/>
                    <a:pt x="446" y="723"/>
                    <a:pt x="447" y="724"/>
                  </a:cubicBezTo>
                  <a:cubicBezTo>
                    <a:pt x="447" y="724"/>
                    <a:pt x="447" y="724"/>
                    <a:pt x="447" y="724"/>
                  </a:cubicBezTo>
                  <a:cubicBezTo>
                    <a:pt x="448" y="724"/>
                    <a:pt x="449" y="725"/>
                    <a:pt x="448" y="726"/>
                  </a:cubicBezTo>
                  <a:cubicBezTo>
                    <a:pt x="448" y="726"/>
                    <a:pt x="448" y="726"/>
                    <a:pt x="448" y="726"/>
                  </a:cubicBezTo>
                  <a:cubicBezTo>
                    <a:pt x="448" y="727"/>
                    <a:pt x="447" y="727"/>
                    <a:pt x="446" y="727"/>
                  </a:cubicBezTo>
                  <a:cubicBezTo>
                    <a:pt x="446" y="727"/>
                    <a:pt x="446" y="727"/>
                    <a:pt x="446" y="727"/>
                  </a:cubicBezTo>
                  <a:cubicBezTo>
                    <a:pt x="446" y="727"/>
                    <a:pt x="446" y="727"/>
                    <a:pt x="446" y="727"/>
                  </a:cubicBezTo>
                  <a:close/>
                  <a:moveTo>
                    <a:pt x="166" y="718"/>
                  </a:moveTo>
                  <a:cubicBezTo>
                    <a:pt x="166" y="717"/>
                    <a:pt x="166" y="716"/>
                    <a:pt x="167" y="715"/>
                  </a:cubicBezTo>
                  <a:cubicBezTo>
                    <a:pt x="167" y="715"/>
                    <a:pt x="167" y="715"/>
                    <a:pt x="167" y="715"/>
                  </a:cubicBezTo>
                  <a:cubicBezTo>
                    <a:pt x="168" y="715"/>
                    <a:pt x="170" y="715"/>
                    <a:pt x="170" y="716"/>
                  </a:cubicBezTo>
                  <a:cubicBezTo>
                    <a:pt x="170" y="716"/>
                    <a:pt x="170" y="716"/>
                    <a:pt x="170" y="716"/>
                  </a:cubicBezTo>
                  <a:cubicBezTo>
                    <a:pt x="170" y="717"/>
                    <a:pt x="170" y="719"/>
                    <a:pt x="169" y="719"/>
                  </a:cubicBezTo>
                  <a:cubicBezTo>
                    <a:pt x="169" y="719"/>
                    <a:pt x="169" y="719"/>
                    <a:pt x="169" y="719"/>
                  </a:cubicBezTo>
                  <a:cubicBezTo>
                    <a:pt x="169" y="719"/>
                    <a:pt x="168" y="719"/>
                    <a:pt x="168" y="719"/>
                  </a:cubicBezTo>
                  <a:cubicBezTo>
                    <a:pt x="168" y="719"/>
                    <a:pt x="168" y="719"/>
                    <a:pt x="168" y="719"/>
                  </a:cubicBezTo>
                  <a:cubicBezTo>
                    <a:pt x="167" y="719"/>
                    <a:pt x="167" y="719"/>
                    <a:pt x="166" y="718"/>
                  </a:cubicBezTo>
                  <a:close/>
                  <a:moveTo>
                    <a:pt x="450" y="716"/>
                  </a:moveTo>
                  <a:cubicBezTo>
                    <a:pt x="449" y="716"/>
                    <a:pt x="449" y="715"/>
                    <a:pt x="449" y="714"/>
                  </a:cubicBezTo>
                  <a:cubicBezTo>
                    <a:pt x="449" y="714"/>
                    <a:pt x="449" y="714"/>
                    <a:pt x="449" y="714"/>
                  </a:cubicBezTo>
                  <a:cubicBezTo>
                    <a:pt x="450" y="713"/>
                    <a:pt x="451" y="712"/>
                    <a:pt x="452" y="713"/>
                  </a:cubicBezTo>
                  <a:cubicBezTo>
                    <a:pt x="452" y="713"/>
                    <a:pt x="452" y="713"/>
                    <a:pt x="452" y="713"/>
                  </a:cubicBezTo>
                  <a:cubicBezTo>
                    <a:pt x="453" y="713"/>
                    <a:pt x="453" y="714"/>
                    <a:pt x="453" y="715"/>
                  </a:cubicBezTo>
                  <a:cubicBezTo>
                    <a:pt x="453" y="715"/>
                    <a:pt x="453" y="715"/>
                    <a:pt x="453" y="715"/>
                  </a:cubicBezTo>
                  <a:cubicBezTo>
                    <a:pt x="453" y="716"/>
                    <a:pt x="452" y="716"/>
                    <a:pt x="451" y="716"/>
                  </a:cubicBezTo>
                  <a:cubicBezTo>
                    <a:pt x="451" y="716"/>
                    <a:pt x="451" y="716"/>
                    <a:pt x="451" y="716"/>
                  </a:cubicBezTo>
                  <a:cubicBezTo>
                    <a:pt x="451" y="716"/>
                    <a:pt x="451" y="716"/>
                    <a:pt x="450" y="716"/>
                  </a:cubicBezTo>
                  <a:close/>
                  <a:moveTo>
                    <a:pt x="162" y="707"/>
                  </a:moveTo>
                  <a:cubicBezTo>
                    <a:pt x="161" y="706"/>
                    <a:pt x="162" y="705"/>
                    <a:pt x="163" y="704"/>
                  </a:cubicBezTo>
                  <a:cubicBezTo>
                    <a:pt x="163" y="704"/>
                    <a:pt x="163" y="704"/>
                    <a:pt x="163" y="704"/>
                  </a:cubicBezTo>
                  <a:cubicBezTo>
                    <a:pt x="164" y="704"/>
                    <a:pt x="165" y="704"/>
                    <a:pt x="165" y="705"/>
                  </a:cubicBezTo>
                  <a:cubicBezTo>
                    <a:pt x="165" y="705"/>
                    <a:pt x="165" y="705"/>
                    <a:pt x="165" y="705"/>
                  </a:cubicBezTo>
                  <a:cubicBezTo>
                    <a:pt x="166" y="706"/>
                    <a:pt x="165" y="708"/>
                    <a:pt x="164" y="708"/>
                  </a:cubicBezTo>
                  <a:cubicBezTo>
                    <a:pt x="164" y="708"/>
                    <a:pt x="164" y="708"/>
                    <a:pt x="164" y="708"/>
                  </a:cubicBezTo>
                  <a:cubicBezTo>
                    <a:pt x="164" y="708"/>
                    <a:pt x="164" y="708"/>
                    <a:pt x="163" y="708"/>
                  </a:cubicBezTo>
                  <a:cubicBezTo>
                    <a:pt x="163" y="708"/>
                    <a:pt x="163" y="708"/>
                    <a:pt x="163" y="708"/>
                  </a:cubicBezTo>
                  <a:cubicBezTo>
                    <a:pt x="163" y="708"/>
                    <a:pt x="162" y="708"/>
                    <a:pt x="162" y="707"/>
                  </a:cubicBezTo>
                  <a:close/>
                  <a:moveTo>
                    <a:pt x="455" y="705"/>
                  </a:moveTo>
                  <a:cubicBezTo>
                    <a:pt x="454" y="705"/>
                    <a:pt x="454" y="704"/>
                    <a:pt x="454" y="703"/>
                  </a:cubicBezTo>
                  <a:cubicBezTo>
                    <a:pt x="454" y="703"/>
                    <a:pt x="454" y="703"/>
                    <a:pt x="454" y="703"/>
                  </a:cubicBezTo>
                  <a:cubicBezTo>
                    <a:pt x="455" y="702"/>
                    <a:pt x="456" y="701"/>
                    <a:pt x="457" y="702"/>
                  </a:cubicBezTo>
                  <a:cubicBezTo>
                    <a:pt x="457" y="702"/>
                    <a:pt x="457" y="702"/>
                    <a:pt x="457" y="702"/>
                  </a:cubicBezTo>
                  <a:cubicBezTo>
                    <a:pt x="458" y="702"/>
                    <a:pt x="458" y="703"/>
                    <a:pt x="458" y="704"/>
                  </a:cubicBezTo>
                  <a:cubicBezTo>
                    <a:pt x="458" y="704"/>
                    <a:pt x="458" y="704"/>
                    <a:pt x="458" y="704"/>
                  </a:cubicBezTo>
                  <a:cubicBezTo>
                    <a:pt x="458" y="705"/>
                    <a:pt x="457" y="705"/>
                    <a:pt x="456" y="705"/>
                  </a:cubicBezTo>
                  <a:cubicBezTo>
                    <a:pt x="456" y="705"/>
                    <a:pt x="456" y="705"/>
                    <a:pt x="456" y="705"/>
                  </a:cubicBezTo>
                  <a:cubicBezTo>
                    <a:pt x="456" y="705"/>
                    <a:pt x="455" y="705"/>
                    <a:pt x="455" y="705"/>
                  </a:cubicBezTo>
                  <a:close/>
                  <a:moveTo>
                    <a:pt x="157" y="696"/>
                  </a:moveTo>
                  <a:cubicBezTo>
                    <a:pt x="156" y="695"/>
                    <a:pt x="157" y="694"/>
                    <a:pt x="158" y="693"/>
                  </a:cubicBezTo>
                  <a:cubicBezTo>
                    <a:pt x="158" y="693"/>
                    <a:pt x="158" y="693"/>
                    <a:pt x="158" y="693"/>
                  </a:cubicBezTo>
                  <a:cubicBezTo>
                    <a:pt x="159" y="693"/>
                    <a:pt x="160" y="693"/>
                    <a:pt x="160" y="694"/>
                  </a:cubicBezTo>
                  <a:cubicBezTo>
                    <a:pt x="160" y="694"/>
                    <a:pt x="160" y="694"/>
                    <a:pt x="160" y="694"/>
                  </a:cubicBezTo>
                  <a:cubicBezTo>
                    <a:pt x="161" y="695"/>
                    <a:pt x="160" y="697"/>
                    <a:pt x="159" y="697"/>
                  </a:cubicBezTo>
                  <a:cubicBezTo>
                    <a:pt x="159" y="697"/>
                    <a:pt x="159" y="697"/>
                    <a:pt x="159" y="697"/>
                  </a:cubicBezTo>
                  <a:cubicBezTo>
                    <a:pt x="159" y="697"/>
                    <a:pt x="159" y="697"/>
                    <a:pt x="159" y="697"/>
                  </a:cubicBezTo>
                  <a:cubicBezTo>
                    <a:pt x="159" y="697"/>
                    <a:pt x="159" y="697"/>
                    <a:pt x="159" y="697"/>
                  </a:cubicBezTo>
                  <a:cubicBezTo>
                    <a:pt x="158" y="697"/>
                    <a:pt x="157" y="697"/>
                    <a:pt x="157" y="696"/>
                  </a:cubicBezTo>
                  <a:close/>
                  <a:moveTo>
                    <a:pt x="460" y="694"/>
                  </a:moveTo>
                  <a:cubicBezTo>
                    <a:pt x="459" y="694"/>
                    <a:pt x="459" y="693"/>
                    <a:pt x="459" y="692"/>
                  </a:cubicBezTo>
                  <a:cubicBezTo>
                    <a:pt x="459" y="692"/>
                    <a:pt x="459" y="692"/>
                    <a:pt x="459" y="692"/>
                  </a:cubicBezTo>
                  <a:cubicBezTo>
                    <a:pt x="459" y="691"/>
                    <a:pt x="461" y="690"/>
                    <a:pt x="462" y="691"/>
                  </a:cubicBezTo>
                  <a:cubicBezTo>
                    <a:pt x="462" y="691"/>
                    <a:pt x="462" y="691"/>
                    <a:pt x="462" y="691"/>
                  </a:cubicBezTo>
                  <a:cubicBezTo>
                    <a:pt x="463" y="691"/>
                    <a:pt x="463" y="692"/>
                    <a:pt x="463" y="693"/>
                  </a:cubicBezTo>
                  <a:cubicBezTo>
                    <a:pt x="463" y="693"/>
                    <a:pt x="463" y="693"/>
                    <a:pt x="463" y="693"/>
                  </a:cubicBezTo>
                  <a:cubicBezTo>
                    <a:pt x="462" y="694"/>
                    <a:pt x="462" y="694"/>
                    <a:pt x="461" y="694"/>
                  </a:cubicBezTo>
                  <a:cubicBezTo>
                    <a:pt x="461" y="694"/>
                    <a:pt x="461" y="694"/>
                    <a:pt x="461" y="694"/>
                  </a:cubicBezTo>
                  <a:cubicBezTo>
                    <a:pt x="461" y="694"/>
                    <a:pt x="460" y="694"/>
                    <a:pt x="460" y="694"/>
                  </a:cubicBezTo>
                  <a:close/>
                  <a:moveTo>
                    <a:pt x="152" y="685"/>
                  </a:moveTo>
                  <a:cubicBezTo>
                    <a:pt x="151" y="684"/>
                    <a:pt x="152" y="683"/>
                    <a:pt x="153" y="682"/>
                  </a:cubicBezTo>
                  <a:cubicBezTo>
                    <a:pt x="153" y="682"/>
                    <a:pt x="153" y="682"/>
                    <a:pt x="153" y="682"/>
                  </a:cubicBezTo>
                  <a:cubicBezTo>
                    <a:pt x="154" y="682"/>
                    <a:pt x="155" y="682"/>
                    <a:pt x="156" y="683"/>
                  </a:cubicBezTo>
                  <a:cubicBezTo>
                    <a:pt x="156" y="683"/>
                    <a:pt x="156" y="683"/>
                    <a:pt x="156" y="683"/>
                  </a:cubicBezTo>
                  <a:cubicBezTo>
                    <a:pt x="156" y="684"/>
                    <a:pt x="156" y="686"/>
                    <a:pt x="155" y="686"/>
                  </a:cubicBezTo>
                  <a:cubicBezTo>
                    <a:pt x="155" y="686"/>
                    <a:pt x="155" y="686"/>
                    <a:pt x="155" y="686"/>
                  </a:cubicBezTo>
                  <a:cubicBezTo>
                    <a:pt x="154" y="686"/>
                    <a:pt x="154" y="686"/>
                    <a:pt x="154" y="686"/>
                  </a:cubicBezTo>
                  <a:cubicBezTo>
                    <a:pt x="154" y="686"/>
                    <a:pt x="154" y="686"/>
                    <a:pt x="154" y="686"/>
                  </a:cubicBezTo>
                  <a:cubicBezTo>
                    <a:pt x="153" y="686"/>
                    <a:pt x="152" y="686"/>
                    <a:pt x="152" y="685"/>
                  </a:cubicBezTo>
                  <a:close/>
                  <a:moveTo>
                    <a:pt x="465" y="683"/>
                  </a:moveTo>
                  <a:cubicBezTo>
                    <a:pt x="464" y="683"/>
                    <a:pt x="463" y="682"/>
                    <a:pt x="464" y="681"/>
                  </a:cubicBezTo>
                  <a:cubicBezTo>
                    <a:pt x="464" y="681"/>
                    <a:pt x="464" y="681"/>
                    <a:pt x="464" y="681"/>
                  </a:cubicBezTo>
                  <a:cubicBezTo>
                    <a:pt x="464" y="680"/>
                    <a:pt x="465" y="679"/>
                    <a:pt x="466" y="680"/>
                  </a:cubicBezTo>
                  <a:cubicBezTo>
                    <a:pt x="466" y="680"/>
                    <a:pt x="466" y="680"/>
                    <a:pt x="466" y="680"/>
                  </a:cubicBezTo>
                  <a:cubicBezTo>
                    <a:pt x="467" y="680"/>
                    <a:pt x="468" y="681"/>
                    <a:pt x="467" y="682"/>
                  </a:cubicBezTo>
                  <a:cubicBezTo>
                    <a:pt x="467" y="682"/>
                    <a:pt x="467" y="682"/>
                    <a:pt x="467" y="682"/>
                  </a:cubicBezTo>
                  <a:cubicBezTo>
                    <a:pt x="467" y="683"/>
                    <a:pt x="466" y="683"/>
                    <a:pt x="466" y="683"/>
                  </a:cubicBezTo>
                  <a:cubicBezTo>
                    <a:pt x="466" y="683"/>
                    <a:pt x="466" y="683"/>
                    <a:pt x="466" y="683"/>
                  </a:cubicBezTo>
                  <a:cubicBezTo>
                    <a:pt x="465" y="683"/>
                    <a:pt x="465" y="683"/>
                    <a:pt x="465" y="683"/>
                  </a:cubicBezTo>
                  <a:close/>
                  <a:moveTo>
                    <a:pt x="147" y="674"/>
                  </a:moveTo>
                  <a:cubicBezTo>
                    <a:pt x="147" y="673"/>
                    <a:pt x="147" y="672"/>
                    <a:pt x="148" y="671"/>
                  </a:cubicBezTo>
                  <a:cubicBezTo>
                    <a:pt x="148" y="671"/>
                    <a:pt x="148" y="671"/>
                    <a:pt x="148" y="671"/>
                  </a:cubicBezTo>
                  <a:cubicBezTo>
                    <a:pt x="149" y="671"/>
                    <a:pt x="150" y="671"/>
                    <a:pt x="151" y="672"/>
                  </a:cubicBezTo>
                  <a:cubicBezTo>
                    <a:pt x="151" y="672"/>
                    <a:pt x="151" y="672"/>
                    <a:pt x="151" y="672"/>
                  </a:cubicBezTo>
                  <a:cubicBezTo>
                    <a:pt x="151" y="673"/>
                    <a:pt x="151" y="675"/>
                    <a:pt x="150" y="675"/>
                  </a:cubicBezTo>
                  <a:cubicBezTo>
                    <a:pt x="150" y="675"/>
                    <a:pt x="150" y="675"/>
                    <a:pt x="150" y="675"/>
                  </a:cubicBezTo>
                  <a:cubicBezTo>
                    <a:pt x="149" y="675"/>
                    <a:pt x="149" y="675"/>
                    <a:pt x="149" y="675"/>
                  </a:cubicBezTo>
                  <a:cubicBezTo>
                    <a:pt x="149" y="675"/>
                    <a:pt x="149" y="675"/>
                    <a:pt x="149" y="675"/>
                  </a:cubicBezTo>
                  <a:cubicBezTo>
                    <a:pt x="148" y="675"/>
                    <a:pt x="147" y="675"/>
                    <a:pt x="147" y="674"/>
                  </a:cubicBezTo>
                  <a:close/>
                  <a:moveTo>
                    <a:pt x="470" y="672"/>
                  </a:moveTo>
                  <a:cubicBezTo>
                    <a:pt x="469" y="672"/>
                    <a:pt x="468" y="671"/>
                    <a:pt x="469" y="670"/>
                  </a:cubicBezTo>
                  <a:cubicBezTo>
                    <a:pt x="469" y="670"/>
                    <a:pt x="469" y="670"/>
                    <a:pt x="469" y="670"/>
                  </a:cubicBezTo>
                  <a:cubicBezTo>
                    <a:pt x="469" y="669"/>
                    <a:pt x="470" y="668"/>
                    <a:pt x="471" y="669"/>
                  </a:cubicBezTo>
                  <a:cubicBezTo>
                    <a:pt x="471" y="669"/>
                    <a:pt x="471" y="669"/>
                    <a:pt x="471" y="669"/>
                  </a:cubicBezTo>
                  <a:cubicBezTo>
                    <a:pt x="472" y="669"/>
                    <a:pt x="473" y="670"/>
                    <a:pt x="472" y="671"/>
                  </a:cubicBezTo>
                  <a:cubicBezTo>
                    <a:pt x="472" y="671"/>
                    <a:pt x="472" y="671"/>
                    <a:pt x="472" y="671"/>
                  </a:cubicBezTo>
                  <a:cubicBezTo>
                    <a:pt x="472" y="672"/>
                    <a:pt x="471" y="672"/>
                    <a:pt x="470" y="672"/>
                  </a:cubicBezTo>
                  <a:cubicBezTo>
                    <a:pt x="470" y="672"/>
                    <a:pt x="470" y="672"/>
                    <a:pt x="470" y="672"/>
                  </a:cubicBezTo>
                  <a:cubicBezTo>
                    <a:pt x="470" y="672"/>
                    <a:pt x="470" y="672"/>
                    <a:pt x="470" y="672"/>
                  </a:cubicBezTo>
                  <a:close/>
                  <a:moveTo>
                    <a:pt x="142" y="663"/>
                  </a:moveTo>
                  <a:cubicBezTo>
                    <a:pt x="142" y="662"/>
                    <a:pt x="142" y="661"/>
                    <a:pt x="143" y="660"/>
                  </a:cubicBezTo>
                  <a:cubicBezTo>
                    <a:pt x="143" y="660"/>
                    <a:pt x="143" y="660"/>
                    <a:pt x="143" y="660"/>
                  </a:cubicBezTo>
                  <a:cubicBezTo>
                    <a:pt x="144" y="660"/>
                    <a:pt x="145" y="660"/>
                    <a:pt x="146" y="661"/>
                  </a:cubicBezTo>
                  <a:cubicBezTo>
                    <a:pt x="146" y="661"/>
                    <a:pt x="146" y="661"/>
                    <a:pt x="146" y="661"/>
                  </a:cubicBezTo>
                  <a:cubicBezTo>
                    <a:pt x="146" y="662"/>
                    <a:pt x="146" y="664"/>
                    <a:pt x="145" y="664"/>
                  </a:cubicBezTo>
                  <a:cubicBezTo>
                    <a:pt x="145" y="664"/>
                    <a:pt x="145" y="664"/>
                    <a:pt x="145" y="664"/>
                  </a:cubicBezTo>
                  <a:cubicBezTo>
                    <a:pt x="145" y="664"/>
                    <a:pt x="144" y="664"/>
                    <a:pt x="144" y="664"/>
                  </a:cubicBezTo>
                  <a:cubicBezTo>
                    <a:pt x="144" y="664"/>
                    <a:pt x="144" y="664"/>
                    <a:pt x="144" y="664"/>
                  </a:cubicBezTo>
                  <a:cubicBezTo>
                    <a:pt x="143" y="664"/>
                    <a:pt x="143" y="664"/>
                    <a:pt x="142" y="663"/>
                  </a:cubicBezTo>
                  <a:close/>
                  <a:moveTo>
                    <a:pt x="474" y="661"/>
                  </a:moveTo>
                  <a:cubicBezTo>
                    <a:pt x="473" y="661"/>
                    <a:pt x="473" y="660"/>
                    <a:pt x="473" y="659"/>
                  </a:cubicBezTo>
                  <a:cubicBezTo>
                    <a:pt x="473" y="659"/>
                    <a:pt x="473" y="659"/>
                    <a:pt x="473" y="659"/>
                  </a:cubicBezTo>
                  <a:cubicBezTo>
                    <a:pt x="474" y="658"/>
                    <a:pt x="475" y="657"/>
                    <a:pt x="476" y="658"/>
                  </a:cubicBezTo>
                  <a:cubicBezTo>
                    <a:pt x="476" y="658"/>
                    <a:pt x="476" y="658"/>
                    <a:pt x="476" y="658"/>
                  </a:cubicBezTo>
                  <a:cubicBezTo>
                    <a:pt x="477" y="658"/>
                    <a:pt x="478" y="659"/>
                    <a:pt x="477" y="660"/>
                  </a:cubicBezTo>
                  <a:cubicBezTo>
                    <a:pt x="477" y="660"/>
                    <a:pt x="477" y="660"/>
                    <a:pt x="477" y="660"/>
                  </a:cubicBezTo>
                  <a:cubicBezTo>
                    <a:pt x="477" y="661"/>
                    <a:pt x="476" y="661"/>
                    <a:pt x="475" y="661"/>
                  </a:cubicBezTo>
                  <a:cubicBezTo>
                    <a:pt x="475" y="661"/>
                    <a:pt x="475" y="661"/>
                    <a:pt x="475" y="661"/>
                  </a:cubicBezTo>
                  <a:cubicBezTo>
                    <a:pt x="475" y="661"/>
                    <a:pt x="475" y="661"/>
                    <a:pt x="474" y="661"/>
                  </a:cubicBezTo>
                  <a:close/>
                  <a:moveTo>
                    <a:pt x="137" y="652"/>
                  </a:moveTo>
                  <a:cubicBezTo>
                    <a:pt x="137" y="651"/>
                    <a:pt x="137" y="650"/>
                    <a:pt x="138" y="649"/>
                  </a:cubicBezTo>
                  <a:cubicBezTo>
                    <a:pt x="138" y="649"/>
                    <a:pt x="138" y="649"/>
                    <a:pt x="138" y="649"/>
                  </a:cubicBezTo>
                  <a:cubicBezTo>
                    <a:pt x="139" y="649"/>
                    <a:pt x="141" y="649"/>
                    <a:pt x="141" y="650"/>
                  </a:cubicBezTo>
                  <a:cubicBezTo>
                    <a:pt x="141" y="650"/>
                    <a:pt x="141" y="650"/>
                    <a:pt x="141" y="650"/>
                  </a:cubicBezTo>
                  <a:cubicBezTo>
                    <a:pt x="142" y="651"/>
                    <a:pt x="141" y="653"/>
                    <a:pt x="140" y="653"/>
                  </a:cubicBezTo>
                  <a:cubicBezTo>
                    <a:pt x="140" y="653"/>
                    <a:pt x="140" y="653"/>
                    <a:pt x="140" y="653"/>
                  </a:cubicBezTo>
                  <a:cubicBezTo>
                    <a:pt x="140" y="653"/>
                    <a:pt x="140" y="653"/>
                    <a:pt x="139" y="653"/>
                  </a:cubicBezTo>
                  <a:cubicBezTo>
                    <a:pt x="139" y="653"/>
                    <a:pt x="139" y="653"/>
                    <a:pt x="139" y="653"/>
                  </a:cubicBezTo>
                  <a:cubicBezTo>
                    <a:pt x="138" y="653"/>
                    <a:pt x="138" y="653"/>
                    <a:pt x="137" y="652"/>
                  </a:cubicBezTo>
                  <a:close/>
                  <a:moveTo>
                    <a:pt x="479" y="650"/>
                  </a:moveTo>
                  <a:cubicBezTo>
                    <a:pt x="478" y="650"/>
                    <a:pt x="478" y="649"/>
                    <a:pt x="478" y="648"/>
                  </a:cubicBezTo>
                  <a:cubicBezTo>
                    <a:pt x="478" y="648"/>
                    <a:pt x="478" y="648"/>
                    <a:pt x="478" y="648"/>
                  </a:cubicBezTo>
                  <a:cubicBezTo>
                    <a:pt x="479" y="647"/>
                    <a:pt x="480" y="646"/>
                    <a:pt x="481" y="647"/>
                  </a:cubicBezTo>
                  <a:cubicBezTo>
                    <a:pt x="481" y="647"/>
                    <a:pt x="481" y="647"/>
                    <a:pt x="481" y="647"/>
                  </a:cubicBezTo>
                  <a:cubicBezTo>
                    <a:pt x="482" y="647"/>
                    <a:pt x="482" y="648"/>
                    <a:pt x="482" y="649"/>
                  </a:cubicBezTo>
                  <a:cubicBezTo>
                    <a:pt x="482" y="649"/>
                    <a:pt x="482" y="649"/>
                    <a:pt x="482" y="649"/>
                  </a:cubicBezTo>
                  <a:cubicBezTo>
                    <a:pt x="482" y="650"/>
                    <a:pt x="481" y="650"/>
                    <a:pt x="480" y="650"/>
                  </a:cubicBezTo>
                  <a:cubicBezTo>
                    <a:pt x="480" y="650"/>
                    <a:pt x="480" y="650"/>
                    <a:pt x="480" y="650"/>
                  </a:cubicBezTo>
                  <a:cubicBezTo>
                    <a:pt x="480" y="650"/>
                    <a:pt x="480" y="650"/>
                    <a:pt x="479" y="650"/>
                  </a:cubicBezTo>
                  <a:close/>
                  <a:moveTo>
                    <a:pt x="133" y="641"/>
                  </a:moveTo>
                  <a:cubicBezTo>
                    <a:pt x="132" y="640"/>
                    <a:pt x="133" y="639"/>
                    <a:pt x="134" y="638"/>
                  </a:cubicBezTo>
                  <a:cubicBezTo>
                    <a:pt x="134" y="638"/>
                    <a:pt x="134" y="638"/>
                    <a:pt x="134" y="638"/>
                  </a:cubicBezTo>
                  <a:cubicBezTo>
                    <a:pt x="135" y="638"/>
                    <a:pt x="136" y="638"/>
                    <a:pt x="136" y="639"/>
                  </a:cubicBezTo>
                  <a:cubicBezTo>
                    <a:pt x="136" y="639"/>
                    <a:pt x="136" y="639"/>
                    <a:pt x="136" y="639"/>
                  </a:cubicBezTo>
                  <a:cubicBezTo>
                    <a:pt x="137" y="640"/>
                    <a:pt x="136" y="642"/>
                    <a:pt x="135" y="642"/>
                  </a:cubicBezTo>
                  <a:cubicBezTo>
                    <a:pt x="135" y="642"/>
                    <a:pt x="135" y="642"/>
                    <a:pt x="135" y="642"/>
                  </a:cubicBezTo>
                  <a:cubicBezTo>
                    <a:pt x="135" y="642"/>
                    <a:pt x="135" y="642"/>
                    <a:pt x="134" y="642"/>
                  </a:cubicBezTo>
                  <a:cubicBezTo>
                    <a:pt x="134" y="642"/>
                    <a:pt x="134" y="642"/>
                    <a:pt x="134" y="642"/>
                  </a:cubicBezTo>
                  <a:cubicBezTo>
                    <a:pt x="134" y="642"/>
                    <a:pt x="133" y="642"/>
                    <a:pt x="133" y="641"/>
                  </a:cubicBezTo>
                  <a:close/>
                  <a:moveTo>
                    <a:pt x="484" y="639"/>
                  </a:moveTo>
                  <a:cubicBezTo>
                    <a:pt x="483" y="639"/>
                    <a:pt x="483" y="638"/>
                    <a:pt x="483" y="637"/>
                  </a:cubicBezTo>
                  <a:cubicBezTo>
                    <a:pt x="483" y="637"/>
                    <a:pt x="483" y="637"/>
                    <a:pt x="483" y="637"/>
                  </a:cubicBezTo>
                  <a:cubicBezTo>
                    <a:pt x="484" y="636"/>
                    <a:pt x="485" y="635"/>
                    <a:pt x="486" y="636"/>
                  </a:cubicBezTo>
                  <a:cubicBezTo>
                    <a:pt x="486" y="636"/>
                    <a:pt x="486" y="636"/>
                    <a:pt x="486" y="636"/>
                  </a:cubicBezTo>
                  <a:cubicBezTo>
                    <a:pt x="487" y="636"/>
                    <a:pt x="487" y="637"/>
                    <a:pt x="487" y="638"/>
                  </a:cubicBezTo>
                  <a:cubicBezTo>
                    <a:pt x="487" y="638"/>
                    <a:pt x="487" y="638"/>
                    <a:pt x="487" y="638"/>
                  </a:cubicBezTo>
                  <a:cubicBezTo>
                    <a:pt x="486" y="639"/>
                    <a:pt x="486" y="640"/>
                    <a:pt x="485" y="640"/>
                  </a:cubicBezTo>
                  <a:cubicBezTo>
                    <a:pt x="485" y="640"/>
                    <a:pt x="485" y="640"/>
                    <a:pt x="485" y="640"/>
                  </a:cubicBezTo>
                  <a:cubicBezTo>
                    <a:pt x="485" y="640"/>
                    <a:pt x="484" y="639"/>
                    <a:pt x="484" y="639"/>
                  </a:cubicBezTo>
                  <a:close/>
                  <a:moveTo>
                    <a:pt x="128" y="630"/>
                  </a:moveTo>
                  <a:cubicBezTo>
                    <a:pt x="127" y="629"/>
                    <a:pt x="128" y="628"/>
                    <a:pt x="129" y="627"/>
                  </a:cubicBezTo>
                  <a:cubicBezTo>
                    <a:pt x="129" y="627"/>
                    <a:pt x="129" y="627"/>
                    <a:pt x="129" y="627"/>
                  </a:cubicBezTo>
                  <a:cubicBezTo>
                    <a:pt x="130" y="627"/>
                    <a:pt x="131" y="627"/>
                    <a:pt x="131" y="628"/>
                  </a:cubicBezTo>
                  <a:cubicBezTo>
                    <a:pt x="131" y="628"/>
                    <a:pt x="131" y="628"/>
                    <a:pt x="131" y="628"/>
                  </a:cubicBezTo>
                  <a:cubicBezTo>
                    <a:pt x="132" y="629"/>
                    <a:pt x="131" y="631"/>
                    <a:pt x="130" y="631"/>
                  </a:cubicBezTo>
                  <a:cubicBezTo>
                    <a:pt x="130" y="631"/>
                    <a:pt x="130" y="631"/>
                    <a:pt x="130" y="631"/>
                  </a:cubicBezTo>
                  <a:cubicBezTo>
                    <a:pt x="130" y="631"/>
                    <a:pt x="130" y="631"/>
                    <a:pt x="130" y="631"/>
                  </a:cubicBezTo>
                  <a:cubicBezTo>
                    <a:pt x="130" y="631"/>
                    <a:pt x="130" y="631"/>
                    <a:pt x="130" y="631"/>
                  </a:cubicBezTo>
                  <a:cubicBezTo>
                    <a:pt x="129" y="631"/>
                    <a:pt x="128" y="631"/>
                    <a:pt x="128" y="630"/>
                  </a:cubicBezTo>
                  <a:close/>
                  <a:moveTo>
                    <a:pt x="489" y="628"/>
                  </a:moveTo>
                  <a:cubicBezTo>
                    <a:pt x="488" y="628"/>
                    <a:pt x="487" y="627"/>
                    <a:pt x="488" y="626"/>
                  </a:cubicBezTo>
                  <a:cubicBezTo>
                    <a:pt x="488" y="626"/>
                    <a:pt x="488" y="626"/>
                    <a:pt x="488" y="626"/>
                  </a:cubicBezTo>
                  <a:cubicBezTo>
                    <a:pt x="488" y="625"/>
                    <a:pt x="490" y="624"/>
                    <a:pt x="491" y="625"/>
                  </a:cubicBezTo>
                  <a:cubicBezTo>
                    <a:pt x="491" y="625"/>
                    <a:pt x="491" y="625"/>
                    <a:pt x="491" y="625"/>
                  </a:cubicBezTo>
                  <a:cubicBezTo>
                    <a:pt x="492" y="625"/>
                    <a:pt x="492" y="626"/>
                    <a:pt x="492" y="627"/>
                  </a:cubicBezTo>
                  <a:cubicBezTo>
                    <a:pt x="492" y="627"/>
                    <a:pt x="492" y="627"/>
                    <a:pt x="492" y="627"/>
                  </a:cubicBezTo>
                  <a:cubicBezTo>
                    <a:pt x="491" y="628"/>
                    <a:pt x="491" y="629"/>
                    <a:pt x="490" y="629"/>
                  </a:cubicBezTo>
                  <a:cubicBezTo>
                    <a:pt x="490" y="629"/>
                    <a:pt x="490" y="629"/>
                    <a:pt x="490" y="629"/>
                  </a:cubicBezTo>
                  <a:cubicBezTo>
                    <a:pt x="489" y="629"/>
                    <a:pt x="489" y="628"/>
                    <a:pt x="489" y="628"/>
                  </a:cubicBezTo>
                  <a:close/>
                  <a:moveTo>
                    <a:pt x="123" y="619"/>
                  </a:moveTo>
                  <a:cubicBezTo>
                    <a:pt x="123" y="618"/>
                    <a:pt x="123" y="617"/>
                    <a:pt x="124" y="616"/>
                  </a:cubicBezTo>
                  <a:cubicBezTo>
                    <a:pt x="124" y="616"/>
                    <a:pt x="124" y="616"/>
                    <a:pt x="124" y="616"/>
                  </a:cubicBezTo>
                  <a:cubicBezTo>
                    <a:pt x="125" y="616"/>
                    <a:pt x="126" y="616"/>
                    <a:pt x="127" y="617"/>
                  </a:cubicBezTo>
                  <a:cubicBezTo>
                    <a:pt x="127" y="617"/>
                    <a:pt x="127" y="617"/>
                    <a:pt x="127" y="617"/>
                  </a:cubicBezTo>
                  <a:cubicBezTo>
                    <a:pt x="127" y="619"/>
                    <a:pt x="127" y="620"/>
                    <a:pt x="126" y="620"/>
                  </a:cubicBezTo>
                  <a:cubicBezTo>
                    <a:pt x="126" y="620"/>
                    <a:pt x="126" y="620"/>
                    <a:pt x="126" y="620"/>
                  </a:cubicBezTo>
                  <a:cubicBezTo>
                    <a:pt x="125" y="620"/>
                    <a:pt x="125" y="620"/>
                    <a:pt x="125" y="620"/>
                  </a:cubicBezTo>
                  <a:cubicBezTo>
                    <a:pt x="125" y="620"/>
                    <a:pt x="125" y="620"/>
                    <a:pt x="125" y="620"/>
                  </a:cubicBezTo>
                  <a:cubicBezTo>
                    <a:pt x="124" y="620"/>
                    <a:pt x="123" y="620"/>
                    <a:pt x="123" y="619"/>
                  </a:cubicBezTo>
                  <a:close/>
                  <a:moveTo>
                    <a:pt x="494" y="617"/>
                  </a:moveTo>
                  <a:cubicBezTo>
                    <a:pt x="493" y="617"/>
                    <a:pt x="492" y="616"/>
                    <a:pt x="493" y="615"/>
                  </a:cubicBezTo>
                  <a:cubicBezTo>
                    <a:pt x="493" y="615"/>
                    <a:pt x="493" y="615"/>
                    <a:pt x="493" y="615"/>
                  </a:cubicBezTo>
                  <a:cubicBezTo>
                    <a:pt x="493" y="614"/>
                    <a:pt x="494" y="613"/>
                    <a:pt x="495" y="614"/>
                  </a:cubicBezTo>
                  <a:cubicBezTo>
                    <a:pt x="495" y="614"/>
                    <a:pt x="495" y="614"/>
                    <a:pt x="495" y="614"/>
                  </a:cubicBezTo>
                  <a:cubicBezTo>
                    <a:pt x="496" y="614"/>
                    <a:pt x="497" y="615"/>
                    <a:pt x="496" y="616"/>
                  </a:cubicBezTo>
                  <a:cubicBezTo>
                    <a:pt x="496" y="616"/>
                    <a:pt x="496" y="616"/>
                    <a:pt x="496" y="616"/>
                  </a:cubicBezTo>
                  <a:cubicBezTo>
                    <a:pt x="496" y="617"/>
                    <a:pt x="495" y="618"/>
                    <a:pt x="495" y="618"/>
                  </a:cubicBezTo>
                  <a:cubicBezTo>
                    <a:pt x="495" y="618"/>
                    <a:pt x="495" y="618"/>
                    <a:pt x="495" y="618"/>
                  </a:cubicBezTo>
                  <a:cubicBezTo>
                    <a:pt x="494" y="618"/>
                    <a:pt x="494" y="617"/>
                    <a:pt x="494" y="617"/>
                  </a:cubicBezTo>
                  <a:close/>
                  <a:moveTo>
                    <a:pt x="118" y="608"/>
                  </a:moveTo>
                  <a:cubicBezTo>
                    <a:pt x="118" y="607"/>
                    <a:pt x="118" y="606"/>
                    <a:pt x="119" y="605"/>
                  </a:cubicBezTo>
                  <a:cubicBezTo>
                    <a:pt x="119" y="605"/>
                    <a:pt x="119" y="605"/>
                    <a:pt x="119" y="605"/>
                  </a:cubicBezTo>
                  <a:cubicBezTo>
                    <a:pt x="120" y="605"/>
                    <a:pt x="121" y="605"/>
                    <a:pt x="122" y="607"/>
                  </a:cubicBezTo>
                  <a:cubicBezTo>
                    <a:pt x="122" y="607"/>
                    <a:pt x="122" y="607"/>
                    <a:pt x="122" y="607"/>
                  </a:cubicBezTo>
                  <a:cubicBezTo>
                    <a:pt x="122" y="608"/>
                    <a:pt x="122" y="609"/>
                    <a:pt x="121" y="609"/>
                  </a:cubicBezTo>
                  <a:cubicBezTo>
                    <a:pt x="121" y="609"/>
                    <a:pt x="121" y="609"/>
                    <a:pt x="121" y="609"/>
                  </a:cubicBezTo>
                  <a:cubicBezTo>
                    <a:pt x="121" y="609"/>
                    <a:pt x="120" y="609"/>
                    <a:pt x="120" y="609"/>
                  </a:cubicBezTo>
                  <a:cubicBezTo>
                    <a:pt x="120" y="609"/>
                    <a:pt x="120" y="609"/>
                    <a:pt x="120" y="609"/>
                  </a:cubicBezTo>
                  <a:cubicBezTo>
                    <a:pt x="119" y="609"/>
                    <a:pt x="118" y="609"/>
                    <a:pt x="118" y="608"/>
                  </a:cubicBezTo>
                  <a:close/>
                  <a:moveTo>
                    <a:pt x="499" y="606"/>
                  </a:moveTo>
                  <a:cubicBezTo>
                    <a:pt x="498" y="606"/>
                    <a:pt x="497" y="605"/>
                    <a:pt x="498" y="604"/>
                  </a:cubicBezTo>
                  <a:cubicBezTo>
                    <a:pt x="498" y="604"/>
                    <a:pt x="498" y="604"/>
                    <a:pt x="498" y="604"/>
                  </a:cubicBezTo>
                  <a:cubicBezTo>
                    <a:pt x="498" y="603"/>
                    <a:pt x="499" y="602"/>
                    <a:pt x="500" y="603"/>
                  </a:cubicBezTo>
                  <a:cubicBezTo>
                    <a:pt x="500" y="603"/>
                    <a:pt x="500" y="603"/>
                    <a:pt x="500" y="603"/>
                  </a:cubicBezTo>
                  <a:cubicBezTo>
                    <a:pt x="501" y="603"/>
                    <a:pt x="502" y="604"/>
                    <a:pt x="501" y="605"/>
                  </a:cubicBezTo>
                  <a:cubicBezTo>
                    <a:pt x="501" y="605"/>
                    <a:pt x="501" y="605"/>
                    <a:pt x="501" y="605"/>
                  </a:cubicBezTo>
                  <a:cubicBezTo>
                    <a:pt x="501" y="606"/>
                    <a:pt x="500" y="607"/>
                    <a:pt x="499" y="607"/>
                  </a:cubicBezTo>
                  <a:cubicBezTo>
                    <a:pt x="499" y="607"/>
                    <a:pt x="499" y="607"/>
                    <a:pt x="499" y="607"/>
                  </a:cubicBezTo>
                  <a:cubicBezTo>
                    <a:pt x="499" y="607"/>
                    <a:pt x="499" y="606"/>
                    <a:pt x="499" y="606"/>
                  </a:cubicBezTo>
                  <a:close/>
                  <a:moveTo>
                    <a:pt x="113" y="597"/>
                  </a:moveTo>
                  <a:cubicBezTo>
                    <a:pt x="113" y="596"/>
                    <a:pt x="113" y="595"/>
                    <a:pt x="114" y="594"/>
                  </a:cubicBezTo>
                  <a:cubicBezTo>
                    <a:pt x="114" y="594"/>
                    <a:pt x="114" y="594"/>
                    <a:pt x="114" y="594"/>
                  </a:cubicBezTo>
                  <a:cubicBezTo>
                    <a:pt x="115" y="594"/>
                    <a:pt x="117" y="595"/>
                    <a:pt x="117" y="596"/>
                  </a:cubicBezTo>
                  <a:cubicBezTo>
                    <a:pt x="117" y="596"/>
                    <a:pt x="117" y="596"/>
                    <a:pt x="117" y="596"/>
                  </a:cubicBezTo>
                  <a:cubicBezTo>
                    <a:pt x="117" y="597"/>
                    <a:pt x="117" y="598"/>
                    <a:pt x="116" y="598"/>
                  </a:cubicBezTo>
                  <a:cubicBezTo>
                    <a:pt x="116" y="598"/>
                    <a:pt x="116" y="598"/>
                    <a:pt x="116" y="598"/>
                  </a:cubicBezTo>
                  <a:cubicBezTo>
                    <a:pt x="116" y="598"/>
                    <a:pt x="115" y="598"/>
                    <a:pt x="115" y="598"/>
                  </a:cubicBezTo>
                  <a:cubicBezTo>
                    <a:pt x="115" y="598"/>
                    <a:pt x="115" y="598"/>
                    <a:pt x="115" y="598"/>
                  </a:cubicBezTo>
                  <a:cubicBezTo>
                    <a:pt x="114" y="598"/>
                    <a:pt x="114" y="598"/>
                    <a:pt x="113" y="597"/>
                  </a:cubicBezTo>
                  <a:close/>
                  <a:moveTo>
                    <a:pt x="503" y="595"/>
                  </a:moveTo>
                  <a:cubicBezTo>
                    <a:pt x="502" y="595"/>
                    <a:pt x="502" y="594"/>
                    <a:pt x="502" y="593"/>
                  </a:cubicBezTo>
                  <a:cubicBezTo>
                    <a:pt x="502" y="593"/>
                    <a:pt x="502" y="593"/>
                    <a:pt x="502" y="593"/>
                  </a:cubicBezTo>
                  <a:cubicBezTo>
                    <a:pt x="503" y="592"/>
                    <a:pt x="504" y="591"/>
                    <a:pt x="505" y="592"/>
                  </a:cubicBezTo>
                  <a:cubicBezTo>
                    <a:pt x="505" y="592"/>
                    <a:pt x="505" y="592"/>
                    <a:pt x="505" y="592"/>
                  </a:cubicBezTo>
                  <a:cubicBezTo>
                    <a:pt x="506" y="592"/>
                    <a:pt x="506" y="593"/>
                    <a:pt x="506" y="594"/>
                  </a:cubicBezTo>
                  <a:cubicBezTo>
                    <a:pt x="506" y="594"/>
                    <a:pt x="506" y="594"/>
                    <a:pt x="506" y="594"/>
                  </a:cubicBezTo>
                  <a:cubicBezTo>
                    <a:pt x="506" y="595"/>
                    <a:pt x="505" y="596"/>
                    <a:pt x="504" y="596"/>
                  </a:cubicBezTo>
                  <a:cubicBezTo>
                    <a:pt x="504" y="596"/>
                    <a:pt x="504" y="596"/>
                    <a:pt x="504" y="596"/>
                  </a:cubicBezTo>
                  <a:cubicBezTo>
                    <a:pt x="504" y="596"/>
                    <a:pt x="504" y="595"/>
                    <a:pt x="503" y="595"/>
                  </a:cubicBezTo>
                  <a:close/>
                  <a:moveTo>
                    <a:pt x="109" y="586"/>
                  </a:moveTo>
                  <a:cubicBezTo>
                    <a:pt x="108" y="585"/>
                    <a:pt x="109" y="584"/>
                    <a:pt x="110" y="583"/>
                  </a:cubicBezTo>
                  <a:cubicBezTo>
                    <a:pt x="110" y="583"/>
                    <a:pt x="110" y="583"/>
                    <a:pt x="110" y="583"/>
                  </a:cubicBezTo>
                  <a:cubicBezTo>
                    <a:pt x="111" y="583"/>
                    <a:pt x="112" y="584"/>
                    <a:pt x="112" y="585"/>
                  </a:cubicBezTo>
                  <a:cubicBezTo>
                    <a:pt x="112" y="585"/>
                    <a:pt x="112" y="585"/>
                    <a:pt x="112" y="585"/>
                  </a:cubicBezTo>
                  <a:cubicBezTo>
                    <a:pt x="113" y="586"/>
                    <a:pt x="112" y="587"/>
                    <a:pt x="111" y="587"/>
                  </a:cubicBezTo>
                  <a:cubicBezTo>
                    <a:pt x="111" y="587"/>
                    <a:pt x="111" y="587"/>
                    <a:pt x="111" y="587"/>
                  </a:cubicBezTo>
                  <a:cubicBezTo>
                    <a:pt x="111" y="587"/>
                    <a:pt x="111" y="587"/>
                    <a:pt x="110" y="587"/>
                  </a:cubicBezTo>
                  <a:cubicBezTo>
                    <a:pt x="110" y="587"/>
                    <a:pt x="110" y="587"/>
                    <a:pt x="110" y="587"/>
                  </a:cubicBezTo>
                  <a:cubicBezTo>
                    <a:pt x="110" y="587"/>
                    <a:pt x="109" y="587"/>
                    <a:pt x="109" y="586"/>
                  </a:cubicBezTo>
                  <a:close/>
                  <a:moveTo>
                    <a:pt x="508" y="584"/>
                  </a:moveTo>
                  <a:cubicBezTo>
                    <a:pt x="507" y="584"/>
                    <a:pt x="507" y="583"/>
                    <a:pt x="507" y="582"/>
                  </a:cubicBezTo>
                  <a:cubicBezTo>
                    <a:pt x="507" y="582"/>
                    <a:pt x="507" y="582"/>
                    <a:pt x="507" y="582"/>
                  </a:cubicBezTo>
                  <a:cubicBezTo>
                    <a:pt x="508" y="581"/>
                    <a:pt x="509" y="580"/>
                    <a:pt x="510" y="581"/>
                  </a:cubicBezTo>
                  <a:cubicBezTo>
                    <a:pt x="510" y="581"/>
                    <a:pt x="510" y="581"/>
                    <a:pt x="510" y="581"/>
                  </a:cubicBezTo>
                  <a:cubicBezTo>
                    <a:pt x="511" y="581"/>
                    <a:pt x="511" y="582"/>
                    <a:pt x="511" y="583"/>
                  </a:cubicBezTo>
                  <a:cubicBezTo>
                    <a:pt x="511" y="583"/>
                    <a:pt x="511" y="583"/>
                    <a:pt x="511" y="583"/>
                  </a:cubicBezTo>
                  <a:cubicBezTo>
                    <a:pt x="511" y="584"/>
                    <a:pt x="510" y="585"/>
                    <a:pt x="509" y="585"/>
                  </a:cubicBezTo>
                  <a:cubicBezTo>
                    <a:pt x="509" y="585"/>
                    <a:pt x="509" y="585"/>
                    <a:pt x="509" y="585"/>
                  </a:cubicBezTo>
                  <a:cubicBezTo>
                    <a:pt x="509" y="585"/>
                    <a:pt x="508" y="585"/>
                    <a:pt x="508" y="584"/>
                  </a:cubicBezTo>
                  <a:close/>
                  <a:moveTo>
                    <a:pt x="104" y="575"/>
                  </a:moveTo>
                  <a:cubicBezTo>
                    <a:pt x="103" y="574"/>
                    <a:pt x="104" y="573"/>
                    <a:pt x="105" y="573"/>
                  </a:cubicBezTo>
                  <a:cubicBezTo>
                    <a:pt x="105" y="573"/>
                    <a:pt x="105" y="573"/>
                    <a:pt x="105" y="573"/>
                  </a:cubicBezTo>
                  <a:cubicBezTo>
                    <a:pt x="106" y="572"/>
                    <a:pt x="107" y="573"/>
                    <a:pt x="107" y="574"/>
                  </a:cubicBezTo>
                  <a:cubicBezTo>
                    <a:pt x="107" y="574"/>
                    <a:pt x="107" y="574"/>
                    <a:pt x="107" y="574"/>
                  </a:cubicBezTo>
                  <a:cubicBezTo>
                    <a:pt x="108" y="575"/>
                    <a:pt x="107" y="576"/>
                    <a:pt x="106" y="576"/>
                  </a:cubicBezTo>
                  <a:cubicBezTo>
                    <a:pt x="106" y="576"/>
                    <a:pt x="106" y="576"/>
                    <a:pt x="106" y="576"/>
                  </a:cubicBezTo>
                  <a:cubicBezTo>
                    <a:pt x="106" y="576"/>
                    <a:pt x="106" y="576"/>
                    <a:pt x="106" y="576"/>
                  </a:cubicBezTo>
                  <a:cubicBezTo>
                    <a:pt x="106" y="576"/>
                    <a:pt x="106" y="576"/>
                    <a:pt x="106" y="576"/>
                  </a:cubicBezTo>
                  <a:cubicBezTo>
                    <a:pt x="105" y="576"/>
                    <a:pt x="104" y="576"/>
                    <a:pt x="104" y="575"/>
                  </a:cubicBezTo>
                  <a:close/>
                  <a:moveTo>
                    <a:pt x="513" y="573"/>
                  </a:moveTo>
                  <a:cubicBezTo>
                    <a:pt x="512" y="573"/>
                    <a:pt x="512" y="572"/>
                    <a:pt x="512" y="571"/>
                  </a:cubicBezTo>
                  <a:cubicBezTo>
                    <a:pt x="512" y="571"/>
                    <a:pt x="512" y="571"/>
                    <a:pt x="512" y="571"/>
                  </a:cubicBezTo>
                  <a:cubicBezTo>
                    <a:pt x="512" y="570"/>
                    <a:pt x="514" y="569"/>
                    <a:pt x="515" y="570"/>
                  </a:cubicBezTo>
                  <a:cubicBezTo>
                    <a:pt x="515" y="570"/>
                    <a:pt x="515" y="570"/>
                    <a:pt x="515" y="570"/>
                  </a:cubicBezTo>
                  <a:cubicBezTo>
                    <a:pt x="516" y="570"/>
                    <a:pt x="516" y="571"/>
                    <a:pt x="516" y="572"/>
                  </a:cubicBezTo>
                  <a:cubicBezTo>
                    <a:pt x="516" y="572"/>
                    <a:pt x="516" y="572"/>
                    <a:pt x="516" y="572"/>
                  </a:cubicBezTo>
                  <a:cubicBezTo>
                    <a:pt x="515" y="573"/>
                    <a:pt x="515" y="574"/>
                    <a:pt x="514" y="574"/>
                  </a:cubicBezTo>
                  <a:cubicBezTo>
                    <a:pt x="514" y="574"/>
                    <a:pt x="514" y="574"/>
                    <a:pt x="514" y="574"/>
                  </a:cubicBezTo>
                  <a:cubicBezTo>
                    <a:pt x="514" y="574"/>
                    <a:pt x="513" y="574"/>
                    <a:pt x="513" y="573"/>
                  </a:cubicBezTo>
                  <a:close/>
                  <a:moveTo>
                    <a:pt x="99" y="564"/>
                  </a:moveTo>
                  <a:cubicBezTo>
                    <a:pt x="98" y="563"/>
                    <a:pt x="99" y="562"/>
                    <a:pt x="100" y="562"/>
                  </a:cubicBezTo>
                  <a:cubicBezTo>
                    <a:pt x="100" y="562"/>
                    <a:pt x="100" y="562"/>
                    <a:pt x="100" y="562"/>
                  </a:cubicBezTo>
                  <a:cubicBezTo>
                    <a:pt x="101" y="561"/>
                    <a:pt x="102" y="562"/>
                    <a:pt x="103" y="563"/>
                  </a:cubicBezTo>
                  <a:cubicBezTo>
                    <a:pt x="103" y="563"/>
                    <a:pt x="103" y="563"/>
                    <a:pt x="103" y="563"/>
                  </a:cubicBezTo>
                  <a:cubicBezTo>
                    <a:pt x="103" y="564"/>
                    <a:pt x="103" y="565"/>
                    <a:pt x="102" y="565"/>
                  </a:cubicBezTo>
                  <a:cubicBezTo>
                    <a:pt x="102" y="565"/>
                    <a:pt x="102" y="565"/>
                    <a:pt x="102" y="565"/>
                  </a:cubicBezTo>
                  <a:cubicBezTo>
                    <a:pt x="101" y="565"/>
                    <a:pt x="101" y="565"/>
                    <a:pt x="101" y="565"/>
                  </a:cubicBezTo>
                  <a:cubicBezTo>
                    <a:pt x="101" y="565"/>
                    <a:pt x="101" y="565"/>
                    <a:pt x="101" y="565"/>
                  </a:cubicBezTo>
                  <a:cubicBezTo>
                    <a:pt x="100" y="565"/>
                    <a:pt x="99" y="565"/>
                    <a:pt x="99" y="564"/>
                  </a:cubicBezTo>
                  <a:close/>
                  <a:moveTo>
                    <a:pt x="518" y="562"/>
                  </a:moveTo>
                  <a:cubicBezTo>
                    <a:pt x="517" y="562"/>
                    <a:pt x="516" y="561"/>
                    <a:pt x="517" y="560"/>
                  </a:cubicBezTo>
                  <a:cubicBezTo>
                    <a:pt x="517" y="560"/>
                    <a:pt x="517" y="560"/>
                    <a:pt x="517" y="560"/>
                  </a:cubicBezTo>
                  <a:cubicBezTo>
                    <a:pt x="517" y="559"/>
                    <a:pt x="518" y="558"/>
                    <a:pt x="519" y="559"/>
                  </a:cubicBezTo>
                  <a:cubicBezTo>
                    <a:pt x="519" y="559"/>
                    <a:pt x="519" y="559"/>
                    <a:pt x="519" y="559"/>
                  </a:cubicBezTo>
                  <a:cubicBezTo>
                    <a:pt x="520" y="559"/>
                    <a:pt x="521" y="560"/>
                    <a:pt x="520" y="561"/>
                  </a:cubicBezTo>
                  <a:cubicBezTo>
                    <a:pt x="520" y="561"/>
                    <a:pt x="520" y="561"/>
                    <a:pt x="520" y="561"/>
                  </a:cubicBezTo>
                  <a:cubicBezTo>
                    <a:pt x="520" y="562"/>
                    <a:pt x="519" y="563"/>
                    <a:pt x="519" y="563"/>
                  </a:cubicBezTo>
                  <a:cubicBezTo>
                    <a:pt x="519" y="563"/>
                    <a:pt x="519" y="563"/>
                    <a:pt x="519" y="563"/>
                  </a:cubicBezTo>
                  <a:cubicBezTo>
                    <a:pt x="518" y="563"/>
                    <a:pt x="518" y="563"/>
                    <a:pt x="518" y="562"/>
                  </a:cubicBezTo>
                  <a:close/>
                  <a:moveTo>
                    <a:pt x="94" y="553"/>
                  </a:moveTo>
                  <a:cubicBezTo>
                    <a:pt x="94" y="552"/>
                    <a:pt x="94" y="551"/>
                    <a:pt x="95" y="551"/>
                  </a:cubicBezTo>
                  <a:cubicBezTo>
                    <a:pt x="95" y="551"/>
                    <a:pt x="95" y="551"/>
                    <a:pt x="95" y="551"/>
                  </a:cubicBezTo>
                  <a:cubicBezTo>
                    <a:pt x="96" y="550"/>
                    <a:pt x="97" y="551"/>
                    <a:pt x="98" y="552"/>
                  </a:cubicBezTo>
                  <a:cubicBezTo>
                    <a:pt x="98" y="552"/>
                    <a:pt x="98" y="552"/>
                    <a:pt x="98" y="552"/>
                  </a:cubicBezTo>
                  <a:cubicBezTo>
                    <a:pt x="98" y="553"/>
                    <a:pt x="98" y="554"/>
                    <a:pt x="97" y="554"/>
                  </a:cubicBezTo>
                  <a:cubicBezTo>
                    <a:pt x="97" y="554"/>
                    <a:pt x="97" y="554"/>
                    <a:pt x="97" y="554"/>
                  </a:cubicBezTo>
                  <a:cubicBezTo>
                    <a:pt x="96" y="554"/>
                    <a:pt x="96" y="554"/>
                    <a:pt x="96" y="554"/>
                  </a:cubicBezTo>
                  <a:cubicBezTo>
                    <a:pt x="96" y="554"/>
                    <a:pt x="96" y="554"/>
                    <a:pt x="96" y="554"/>
                  </a:cubicBezTo>
                  <a:cubicBezTo>
                    <a:pt x="95" y="554"/>
                    <a:pt x="94" y="554"/>
                    <a:pt x="94" y="553"/>
                  </a:cubicBezTo>
                  <a:close/>
                  <a:moveTo>
                    <a:pt x="523" y="551"/>
                  </a:moveTo>
                  <a:cubicBezTo>
                    <a:pt x="522" y="551"/>
                    <a:pt x="521" y="550"/>
                    <a:pt x="522" y="549"/>
                  </a:cubicBezTo>
                  <a:cubicBezTo>
                    <a:pt x="522" y="549"/>
                    <a:pt x="522" y="549"/>
                    <a:pt x="522" y="549"/>
                  </a:cubicBezTo>
                  <a:cubicBezTo>
                    <a:pt x="522" y="548"/>
                    <a:pt x="523" y="547"/>
                    <a:pt x="524" y="548"/>
                  </a:cubicBezTo>
                  <a:cubicBezTo>
                    <a:pt x="524" y="548"/>
                    <a:pt x="524" y="548"/>
                    <a:pt x="524" y="548"/>
                  </a:cubicBezTo>
                  <a:cubicBezTo>
                    <a:pt x="525" y="548"/>
                    <a:pt x="526" y="549"/>
                    <a:pt x="525" y="550"/>
                  </a:cubicBezTo>
                  <a:cubicBezTo>
                    <a:pt x="525" y="550"/>
                    <a:pt x="525" y="550"/>
                    <a:pt x="525" y="550"/>
                  </a:cubicBezTo>
                  <a:cubicBezTo>
                    <a:pt x="525" y="551"/>
                    <a:pt x="524" y="552"/>
                    <a:pt x="523" y="552"/>
                  </a:cubicBezTo>
                  <a:cubicBezTo>
                    <a:pt x="523" y="552"/>
                    <a:pt x="523" y="552"/>
                    <a:pt x="523" y="552"/>
                  </a:cubicBezTo>
                  <a:cubicBezTo>
                    <a:pt x="523" y="552"/>
                    <a:pt x="523" y="552"/>
                    <a:pt x="523" y="551"/>
                  </a:cubicBezTo>
                  <a:close/>
                  <a:moveTo>
                    <a:pt x="89" y="542"/>
                  </a:moveTo>
                  <a:cubicBezTo>
                    <a:pt x="89" y="541"/>
                    <a:pt x="89" y="540"/>
                    <a:pt x="90" y="540"/>
                  </a:cubicBezTo>
                  <a:cubicBezTo>
                    <a:pt x="90" y="540"/>
                    <a:pt x="90" y="540"/>
                    <a:pt x="90" y="540"/>
                  </a:cubicBezTo>
                  <a:cubicBezTo>
                    <a:pt x="91" y="539"/>
                    <a:pt x="92" y="540"/>
                    <a:pt x="93" y="541"/>
                  </a:cubicBezTo>
                  <a:cubicBezTo>
                    <a:pt x="93" y="541"/>
                    <a:pt x="93" y="541"/>
                    <a:pt x="93" y="541"/>
                  </a:cubicBezTo>
                  <a:cubicBezTo>
                    <a:pt x="93" y="542"/>
                    <a:pt x="93" y="543"/>
                    <a:pt x="92" y="543"/>
                  </a:cubicBezTo>
                  <a:cubicBezTo>
                    <a:pt x="92" y="543"/>
                    <a:pt x="92" y="543"/>
                    <a:pt x="92" y="543"/>
                  </a:cubicBezTo>
                  <a:cubicBezTo>
                    <a:pt x="92" y="543"/>
                    <a:pt x="91" y="543"/>
                    <a:pt x="91" y="543"/>
                  </a:cubicBezTo>
                  <a:cubicBezTo>
                    <a:pt x="91" y="543"/>
                    <a:pt x="91" y="543"/>
                    <a:pt x="91" y="543"/>
                  </a:cubicBezTo>
                  <a:cubicBezTo>
                    <a:pt x="90" y="543"/>
                    <a:pt x="90" y="543"/>
                    <a:pt x="89" y="542"/>
                  </a:cubicBezTo>
                  <a:close/>
                  <a:moveTo>
                    <a:pt x="527" y="540"/>
                  </a:moveTo>
                  <a:cubicBezTo>
                    <a:pt x="526" y="540"/>
                    <a:pt x="526" y="539"/>
                    <a:pt x="526" y="538"/>
                  </a:cubicBezTo>
                  <a:cubicBezTo>
                    <a:pt x="526" y="538"/>
                    <a:pt x="526" y="538"/>
                    <a:pt x="526" y="538"/>
                  </a:cubicBezTo>
                  <a:cubicBezTo>
                    <a:pt x="527" y="537"/>
                    <a:pt x="528" y="536"/>
                    <a:pt x="529" y="537"/>
                  </a:cubicBezTo>
                  <a:cubicBezTo>
                    <a:pt x="529" y="537"/>
                    <a:pt x="529" y="537"/>
                    <a:pt x="529" y="537"/>
                  </a:cubicBezTo>
                  <a:cubicBezTo>
                    <a:pt x="530" y="537"/>
                    <a:pt x="531" y="538"/>
                    <a:pt x="530" y="539"/>
                  </a:cubicBezTo>
                  <a:cubicBezTo>
                    <a:pt x="530" y="539"/>
                    <a:pt x="530" y="539"/>
                    <a:pt x="530" y="539"/>
                  </a:cubicBezTo>
                  <a:cubicBezTo>
                    <a:pt x="530" y="540"/>
                    <a:pt x="529" y="541"/>
                    <a:pt x="528" y="541"/>
                  </a:cubicBezTo>
                  <a:cubicBezTo>
                    <a:pt x="528" y="541"/>
                    <a:pt x="528" y="541"/>
                    <a:pt x="528" y="541"/>
                  </a:cubicBezTo>
                  <a:cubicBezTo>
                    <a:pt x="528" y="541"/>
                    <a:pt x="528" y="541"/>
                    <a:pt x="527" y="540"/>
                  </a:cubicBezTo>
                  <a:close/>
                  <a:moveTo>
                    <a:pt x="84" y="531"/>
                  </a:moveTo>
                  <a:cubicBezTo>
                    <a:pt x="84" y="530"/>
                    <a:pt x="84" y="529"/>
                    <a:pt x="85" y="529"/>
                  </a:cubicBezTo>
                  <a:cubicBezTo>
                    <a:pt x="85" y="529"/>
                    <a:pt x="85" y="529"/>
                    <a:pt x="85" y="529"/>
                  </a:cubicBezTo>
                  <a:cubicBezTo>
                    <a:pt x="86" y="528"/>
                    <a:pt x="88" y="529"/>
                    <a:pt x="88" y="530"/>
                  </a:cubicBezTo>
                  <a:cubicBezTo>
                    <a:pt x="88" y="530"/>
                    <a:pt x="88" y="530"/>
                    <a:pt x="88" y="530"/>
                  </a:cubicBezTo>
                  <a:cubicBezTo>
                    <a:pt x="89" y="531"/>
                    <a:pt x="88" y="532"/>
                    <a:pt x="87" y="532"/>
                  </a:cubicBezTo>
                  <a:cubicBezTo>
                    <a:pt x="87" y="532"/>
                    <a:pt x="87" y="532"/>
                    <a:pt x="87" y="532"/>
                  </a:cubicBezTo>
                  <a:cubicBezTo>
                    <a:pt x="87" y="532"/>
                    <a:pt x="87" y="532"/>
                    <a:pt x="86" y="532"/>
                  </a:cubicBezTo>
                  <a:cubicBezTo>
                    <a:pt x="86" y="532"/>
                    <a:pt x="86" y="532"/>
                    <a:pt x="86" y="532"/>
                  </a:cubicBezTo>
                  <a:cubicBezTo>
                    <a:pt x="85" y="532"/>
                    <a:pt x="85" y="532"/>
                    <a:pt x="84" y="531"/>
                  </a:cubicBezTo>
                  <a:close/>
                  <a:moveTo>
                    <a:pt x="532" y="529"/>
                  </a:moveTo>
                  <a:cubicBezTo>
                    <a:pt x="531" y="529"/>
                    <a:pt x="531" y="528"/>
                    <a:pt x="531" y="527"/>
                  </a:cubicBezTo>
                  <a:cubicBezTo>
                    <a:pt x="531" y="527"/>
                    <a:pt x="531" y="527"/>
                    <a:pt x="531" y="527"/>
                  </a:cubicBezTo>
                  <a:cubicBezTo>
                    <a:pt x="532" y="526"/>
                    <a:pt x="533" y="525"/>
                    <a:pt x="534" y="526"/>
                  </a:cubicBezTo>
                  <a:cubicBezTo>
                    <a:pt x="534" y="526"/>
                    <a:pt x="534" y="526"/>
                    <a:pt x="534" y="526"/>
                  </a:cubicBezTo>
                  <a:cubicBezTo>
                    <a:pt x="535" y="526"/>
                    <a:pt x="535" y="527"/>
                    <a:pt x="535" y="528"/>
                  </a:cubicBezTo>
                  <a:cubicBezTo>
                    <a:pt x="535" y="528"/>
                    <a:pt x="535" y="528"/>
                    <a:pt x="535" y="528"/>
                  </a:cubicBezTo>
                  <a:cubicBezTo>
                    <a:pt x="535" y="529"/>
                    <a:pt x="534" y="530"/>
                    <a:pt x="533" y="530"/>
                  </a:cubicBezTo>
                  <a:cubicBezTo>
                    <a:pt x="533" y="530"/>
                    <a:pt x="533" y="530"/>
                    <a:pt x="533" y="530"/>
                  </a:cubicBezTo>
                  <a:cubicBezTo>
                    <a:pt x="533" y="530"/>
                    <a:pt x="533" y="530"/>
                    <a:pt x="532" y="529"/>
                  </a:cubicBezTo>
                  <a:close/>
                  <a:moveTo>
                    <a:pt x="80" y="520"/>
                  </a:moveTo>
                  <a:cubicBezTo>
                    <a:pt x="79" y="519"/>
                    <a:pt x="80" y="518"/>
                    <a:pt x="81" y="518"/>
                  </a:cubicBezTo>
                  <a:cubicBezTo>
                    <a:pt x="81" y="518"/>
                    <a:pt x="81" y="518"/>
                    <a:pt x="81" y="518"/>
                  </a:cubicBezTo>
                  <a:cubicBezTo>
                    <a:pt x="82" y="517"/>
                    <a:pt x="83" y="518"/>
                    <a:pt x="83" y="519"/>
                  </a:cubicBezTo>
                  <a:cubicBezTo>
                    <a:pt x="83" y="519"/>
                    <a:pt x="83" y="519"/>
                    <a:pt x="83" y="519"/>
                  </a:cubicBezTo>
                  <a:cubicBezTo>
                    <a:pt x="84" y="520"/>
                    <a:pt x="83" y="521"/>
                    <a:pt x="82" y="521"/>
                  </a:cubicBezTo>
                  <a:cubicBezTo>
                    <a:pt x="82" y="521"/>
                    <a:pt x="82" y="521"/>
                    <a:pt x="82" y="521"/>
                  </a:cubicBezTo>
                  <a:cubicBezTo>
                    <a:pt x="82" y="521"/>
                    <a:pt x="82" y="521"/>
                    <a:pt x="81" y="521"/>
                  </a:cubicBezTo>
                  <a:cubicBezTo>
                    <a:pt x="81" y="521"/>
                    <a:pt x="81" y="521"/>
                    <a:pt x="81" y="521"/>
                  </a:cubicBezTo>
                  <a:cubicBezTo>
                    <a:pt x="81" y="521"/>
                    <a:pt x="80" y="521"/>
                    <a:pt x="80" y="520"/>
                  </a:cubicBezTo>
                  <a:close/>
                  <a:moveTo>
                    <a:pt x="537" y="518"/>
                  </a:moveTo>
                  <a:cubicBezTo>
                    <a:pt x="536" y="518"/>
                    <a:pt x="536" y="517"/>
                    <a:pt x="536" y="516"/>
                  </a:cubicBezTo>
                  <a:cubicBezTo>
                    <a:pt x="536" y="516"/>
                    <a:pt x="536" y="516"/>
                    <a:pt x="536" y="516"/>
                  </a:cubicBezTo>
                  <a:cubicBezTo>
                    <a:pt x="537" y="515"/>
                    <a:pt x="538" y="514"/>
                    <a:pt x="539" y="515"/>
                  </a:cubicBezTo>
                  <a:cubicBezTo>
                    <a:pt x="539" y="515"/>
                    <a:pt x="539" y="515"/>
                    <a:pt x="539" y="515"/>
                  </a:cubicBezTo>
                  <a:cubicBezTo>
                    <a:pt x="540" y="515"/>
                    <a:pt x="540" y="516"/>
                    <a:pt x="540" y="517"/>
                  </a:cubicBezTo>
                  <a:cubicBezTo>
                    <a:pt x="540" y="517"/>
                    <a:pt x="540" y="517"/>
                    <a:pt x="540" y="517"/>
                  </a:cubicBezTo>
                  <a:cubicBezTo>
                    <a:pt x="539" y="518"/>
                    <a:pt x="539" y="519"/>
                    <a:pt x="538" y="519"/>
                  </a:cubicBezTo>
                  <a:cubicBezTo>
                    <a:pt x="538" y="519"/>
                    <a:pt x="538" y="519"/>
                    <a:pt x="538" y="519"/>
                  </a:cubicBezTo>
                  <a:cubicBezTo>
                    <a:pt x="538" y="519"/>
                    <a:pt x="537" y="519"/>
                    <a:pt x="537" y="518"/>
                  </a:cubicBezTo>
                  <a:close/>
                  <a:moveTo>
                    <a:pt x="75" y="509"/>
                  </a:moveTo>
                  <a:cubicBezTo>
                    <a:pt x="74" y="508"/>
                    <a:pt x="75" y="507"/>
                    <a:pt x="76" y="507"/>
                  </a:cubicBezTo>
                  <a:cubicBezTo>
                    <a:pt x="76" y="507"/>
                    <a:pt x="76" y="507"/>
                    <a:pt x="76" y="507"/>
                  </a:cubicBezTo>
                  <a:cubicBezTo>
                    <a:pt x="77" y="506"/>
                    <a:pt x="78" y="507"/>
                    <a:pt x="78" y="508"/>
                  </a:cubicBezTo>
                  <a:cubicBezTo>
                    <a:pt x="78" y="508"/>
                    <a:pt x="78" y="508"/>
                    <a:pt x="78" y="508"/>
                  </a:cubicBezTo>
                  <a:cubicBezTo>
                    <a:pt x="79" y="509"/>
                    <a:pt x="78" y="510"/>
                    <a:pt x="77" y="510"/>
                  </a:cubicBezTo>
                  <a:cubicBezTo>
                    <a:pt x="77" y="510"/>
                    <a:pt x="77" y="510"/>
                    <a:pt x="77" y="510"/>
                  </a:cubicBezTo>
                  <a:cubicBezTo>
                    <a:pt x="77" y="510"/>
                    <a:pt x="77" y="510"/>
                    <a:pt x="77" y="510"/>
                  </a:cubicBezTo>
                  <a:cubicBezTo>
                    <a:pt x="77" y="510"/>
                    <a:pt x="77" y="510"/>
                    <a:pt x="77" y="510"/>
                  </a:cubicBezTo>
                  <a:cubicBezTo>
                    <a:pt x="76" y="510"/>
                    <a:pt x="75" y="510"/>
                    <a:pt x="75" y="509"/>
                  </a:cubicBezTo>
                  <a:close/>
                  <a:moveTo>
                    <a:pt x="542" y="507"/>
                  </a:moveTo>
                  <a:cubicBezTo>
                    <a:pt x="541" y="507"/>
                    <a:pt x="540" y="506"/>
                    <a:pt x="541" y="505"/>
                  </a:cubicBezTo>
                  <a:cubicBezTo>
                    <a:pt x="541" y="505"/>
                    <a:pt x="541" y="505"/>
                    <a:pt x="541" y="505"/>
                  </a:cubicBezTo>
                  <a:cubicBezTo>
                    <a:pt x="541" y="504"/>
                    <a:pt x="543" y="503"/>
                    <a:pt x="544" y="504"/>
                  </a:cubicBezTo>
                  <a:cubicBezTo>
                    <a:pt x="544" y="504"/>
                    <a:pt x="544" y="504"/>
                    <a:pt x="544" y="504"/>
                  </a:cubicBezTo>
                  <a:cubicBezTo>
                    <a:pt x="545" y="504"/>
                    <a:pt x="545" y="505"/>
                    <a:pt x="545" y="506"/>
                  </a:cubicBezTo>
                  <a:cubicBezTo>
                    <a:pt x="545" y="506"/>
                    <a:pt x="545" y="506"/>
                    <a:pt x="545" y="506"/>
                  </a:cubicBezTo>
                  <a:cubicBezTo>
                    <a:pt x="544" y="507"/>
                    <a:pt x="544" y="508"/>
                    <a:pt x="543" y="508"/>
                  </a:cubicBezTo>
                  <a:cubicBezTo>
                    <a:pt x="543" y="508"/>
                    <a:pt x="543" y="508"/>
                    <a:pt x="543" y="508"/>
                  </a:cubicBezTo>
                  <a:cubicBezTo>
                    <a:pt x="542" y="508"/>
                    <a:pt x="542" y="508"/>
                    <a:pt x="542" y="507"/>
                  </a:cubicBezTo>
                  <a:close/>
                  <a:moveTo>
                    <a:pt x="70" y="498"/>
                  </a:moveTo>
                  <a:cubicBezTo>
                    <a:pt x="70" y="497"/>
                    <a:pt x="70" y="496"/>
                    <a:pt x="71" y="496"/>
                  </a:cubicBezTo>
                  <a:cubicBezTo>
                    <a:pt x="71" y="496"/>
                    <a:pt x="71" y="496"/>
                    <a:pt x="71" y="496"/>
                  </a:cubicBezTo>
                  <a:cubicBezTo>
                    <a:pt x="72" y="495"/>
                    <a:pt x="73" y="496"/>
                    <a:pt x="74" y="497"/>
                  </a:cubicBezTo>
                  <a:cubicBezTo>
                    <a:pt x="74" y="497"/>
                    <a:pt x="74" y="497"/>
                    <a:pt x="74" y="497"/>
                  </a:cubicBezTo>
                  <a:cubicBezTo>
                    <a:pt x="74" y="498"/>
                    <a:pt x="74" y="499"/>
                    <a:pt x="73" y="499"/>
                  </a:cubicBezTo>
                  <a:cubicBezTo>
                    <a:pt x="73" y="499"/>
                    <a:pt x="73" y="499"/>
                    <a:pt x="73" y="499"/>
                  </a:cubicBezTo>
                  <a:cubicBezTo>
                    <a:pt x="72" y="499"/>
                    <a:pt x="72" y="499"/>
                    <a:pt x="72" y="499"/>
                  </a:cubicBezTo>
                  <a:cubicBezTo>
                    <a:pt x="72" y="499"/>
                    <a:pt x="72" y="499"/>
                    <a:pt x="72" y="499"/>
                  </a:cubicBezTo>
                  <a:cubicBezTo>
                    <a:pt x="71" y="499"/>
                    <a:pt x="70" y="499"/>
                    <a:pt x="70" y="498"/>
                  </a:cubicBezTo>
                  <a:close/>
                  <a:moveTo>
                    <a:pt x="547" y="496"/>
                  </a:moveTo>
                  <a:cubicBezTo>
                    <a:pt x="546" y="496"/>
                    <a:pt x="545" y="495"/>
                    <a:pt x="546" y="494"/>
                  </a:cubicBezTo>
                  <a:cubicBezTo>
                    <a:pt x="546" y="494"/>
                    <a:pt x="546" y="494"/>
                    <a:pt x="546" y="494"/>
                  </a:cubicBezTo>
                  <a:cubicBezTo>
                    <a:pt x="546" y="493"/>
                    <a:pt x="547" y="492"/>
                    <a:pt x="548" y="493"/>
                  </a:cubicBezTo>
                  <a:cubicBezTo>
                    <a:pt x="548" y="493"/>
                    <a:pt x="548" y="493"/>
                    <a:pt x="548" y="493"/>
                  </a:cubicBezTo>
                  <a:cubicBezTo>
                    <a:pt x="549" y="493"/>
                    <a:pt x="550" y="494"/>
                    <a:pt x="549" y="495"/>
                  </a:cubicBezTo>
                  <a:cubicBezTo>
                    <a:pt x="549" y="495"/>
                    <a:pt x="549" y="495"/>
                    <a:pt x="549" y="495"/>
                  </a:cubicBezTo>
                  <a:cubicBezTo>
                    <a:pt x="549" y="496"/>
                    <a:pt x="548" y="497"/>
                    <a:pt x="548" y="497"/>
                  </a:cubicBezTo>
                  <a:cubicBezTo>
                    <a:pt x="548" y="497"/>
                    <a:pt x="548" y="497"/>
                    <a:pt x="548" y="497"/>
                  </a:cubicBezTo>
                  <a:cubicBezTo>
                    <a:pt x="547" y="497"/>
                    <a:pt x="547" y="497"/>
                    <a:pt x="547" y="496"/>
                  </a:cubicBezTo>
                  <a:close/>
                  <a:moveTo>
                    <a:pt x="65" y="487"/>
                  </a:moveTo>
                  <a:cubicBezTo>
                    <a:pt x="65" y="486"/>
                    <a:pt x="65" y="485"/>
                    <a:pt x="66" y="485"/>
                  </a:cubicBezTo>
                  <a:cubicBezTo>
                    <a:pt x="66" y="485"/>
                    <a:pt x="66" y="485"/>
                    <a:pt x="66" y="485"/>
                  </a:cubicBezTo>
                  <a:cubicBezTo>
                    <a:pt x="67" y="484"/>
                    <a:pt x="68" y="485"/>
                    <a:pt x="69" y="486"/>
                  </a:cubicBezTo>
                  <a:cubicBezTo>
                    <a:pt x="69" y="486"/>
                    <a:pt x="69" y="486"/>
                    <a:pt x="69" y="486"/>
                  </a:cubicBezTo>
                  <a:cubicBezTo>
                    <a:pt x="69" y="487"/>
                    <a:pt x="69" y="488"/>
                    <a:pt x="68" y="488"/>
                  </a:cubicBezTo>
                  <a:cubicBezTo>
                    <a:pt x="68" y="488"/>
                    <a:pt x="68" y="488"/>
                    <a:pt x="68" y="488"/>
                  </a:cubicBezTo>
                  <a:cubicBezTo>
                    <a:pt x="68" y="488"/>
                    <a:pt x="67" y="488"/>
                    <a:pt x="67" y="488"/>
                  </a:cubicBezTo>
                  <a:cubicBezTo>
                    <a:pt x="67" y="488"/>
                    <a:pt x="67" y="488"/>
                    <a:pt x="67" y="488"/>
                  </a:cubicBezTo>
                  <a:cubicBezTo>
                    <a:pt x="66" y="488"/>
                    <a:pt x="65" y="488"/>
                    <a:pt x="65" y="487"/>
                  </a:cubicBezTo>
                  <a:close/>
                  <a:moveTo>
                    <a:pt x="552" y="485"/>
                  </a:moveTo>
                  <a:cubicBezTo>
                    <a:pt x="551" y="485"/>
                    <a:pt x="550" y="484"/>
                    <a:pt x="551" y="483"/>
                  </a:cubicBezTo>
                  <a:cubicBezTo>
                    <a:pt x="551" y="483"/>
                    <a:pt x="551" y="483"/>
                    <a:pt x="551" y="483"/>
                  </a:cubicBezTo>
                  <a:cubicBezTo>
                    <a:pt x="551" y="482"/>
                    <a:pt x="552" y="481"/>
                    <a:pt x="553" y="482"/>
                  </a:cubicBezTo>
                  <a:cubicBezTo>
                    <a:pt x="553" y="482"/>
                    <a:pt x="553" y="482"/>
                    <a:pt x="553" y="482"/>
                  </a:cubicBezTo>
                  <a:cubicBezTo>
                    <a:pt x="554" y="482"/>
                    <a:pt x="555" y="483"/>
                    <a:pt x="554" y="484"/>
                  </a:cubicBezTo>
                  <a:cubicBezTo>
                    <a:pt x="554" y="484"/>
                    <a:pt x="554" y="484"/>
                    <a:pt x="554" y="484"/>
                  </a:cubicBezTo>
                  <a:cubicBezTo>
                    <a:pt x="554" y="485"/>
                    <a:pt x="553" y="486"/>
                    <a:pt x="552" y="486"/>
                  </a:cubicBezTo>
                  <a:cubicBezTo>
                    <a:pt x="552" y="486"/>
                    <a:pt x="552" y="486"/>
                    <a:pt x="552" y="486"/>
                  </a:cubicBezTo>
                  <a:cubicBezTo>
                    <a:pt x="552" y="486"/>
                    <a:pt x="552" y="486"/>
                    <a:pt x="552" y="485"/>
                  </a:cubicBezTo>
                  <a:close/>
                  <a:moveTo>
                    <a:pt x="60" y="476"/>
                  </a:moveTo>
                  <a:cubicBezTo>
                    <a:pt x="60" y="475"/>
                    <a:pt x="60" y="474"/>
                    <a:pt x="61" y="474"/>
                  </a:cubicBezTo>
                  <a:cubicBezTo>
                    <a:pt x="61" y="474"/>
                    <a:pt x="61" y="474"/>
                    <a:pt x="61" y="474"/>
                  </a:cubicBezTo>
                  <a:cubicBezTo>
                    <a:pt x="62" y="473"/>
                    <a:pt x="64" y="474"/>
                    <a:pt x="64" y="475"/>
                  </a:cubicBezTo>
                  <a:cubicBezTo>
                    <a:pt x="64" y="475"/>
                    <a:pt x="64" y="475"/>
                    <a:pt x="64" y="475"/>
                  </a:cubicBezTo>
                  <a:cubicBezTo>
                    <a:pt x="64" y="476"/>
                    <a:pt x="64" y="477"/>
                    <a:pt x="63" y="477"/>
                  </a:cubicBezTo>
                  <a:cubicBezTo>
                    <a:pt x="63" y="477"/>
                    <a:pt x="63" y="477"/>
                    <a:pt x="63" y="477"/>
                  </a:cubicBezTo>
                  <a:cubicBezTo>
                    <a:pt x="63" y="477"/>
                    <a:pt x="62" y="477"/>
                    <a:pt x="62" y="477"/>
                  </a:cubicBezTo>
                  <a:cubicBezTo>
                    <a:pt x="62" y="477"/>
                    <a:pt x="62" y="477"/>
                    <a:pt x="62" y="477"/>
                  </a:cubicBezTo>
                  <a:cubicBezTo>
                    <a:pt x="61" y="477"/>
                    <a:pt x="61" y="477"/>
                    <a:pt x="60" y="476"/>
                  </a:cubicBezTo>
                  <a:close/>
                  <a:moveTo>
                    <a:pt x="556" y="474"/>
                  </a:moveTo>
                  <a:cubicBezTo>
                    <a:pt x="555" y="474"/>
                    <a:pt x="555" y="473"/>
                    <a:pt x="555" y="472"/>
                  </a:cubicBezTo>
                  <a:cubicBezTo>
                    <a:pt x="555" y="472"/>
                    <a:pt x="555" y="472"/>
                    <a:pt x="555" y="472"/>
                  </a:cubicBezTo>
                  <a:cubicBezTo>
                    <a:pt x="556" y="471"/>
                    <a:pt x="557" y="470"/>
                    <a:pt x="558" y="471"/>
                  </a:cubicBezTo>
                  <a:cubicBezTo>
                    <a:pt x="558" y="471"/>
                    <a:pt x="558" y="471"/>
                    <a:pt x="558" y="471"/>
                  </a:cubicBezTo>
                  <a:cubicBezTo>
                    <a:pt x="559" y="471"/>
                    <a:pt x="559" y="472"/>
                    <a:pt x="559" y="473"/>
                  </a:cubicBezTo>
                  <a:cubicBezTo>
                    <a:pt x="559" y="473"/>
                    <a:pt x="559" y="473"/>
                    <a:pt x="559" y="473"/>
                  </a:cubicBezTo>
                  <a:cubicBezTo>
                    <a:pt x="559" y="474"/>
                    <a:pt x="558" y="475"/>
                    <a:pt x="557" y="475"/>
                  </a:cubicBezTo>
                  <a:cubicBezTo>
                    <a:pt x="557" y="475"/>
                    <a:pt x="557" y="475"/>
                    <a:pt x="557" y="475"/>
                  </a:cubicBezTo>
                  <a:cubicBezTo>
                    <a:pt x="557" y="475"/>
                    <a:pt x="557" y="475"/>
                    <a:pt x="556" y="474"/>
                  </a:cubicBezTo>
                  <a:close/>
                  <a:moveTo>
                    <a:pt x="56" y="465"/>
                  </a:moveTo>
                  <a:cubicBezTo>
                    <a:pt x="55" y="464"/>
                    <a:pt x="56" y="463"/>
                    <a:pt x="57" y="463"/>
                  </a:cubicBezTo>
                  <a:cubicBezTo>
                    <a:pt x="57" y="463"/>
                    <a:pt x="57" y="463"/>
                    <a:pt x="57" y="463"/>
                  </a:cubicBezTo>
                  <a:cubicBezTo>
                    <a:pt x="58" y="462"/>
                    <a:pt x="59" y="463"/>
                    <a:pt x="59" y="464"/>
                  </a:cubicBezTo>
                  <a:cubicBezTo>
                    <a:pt x="59" y="464"/>
                    <a:pt x="59" y="464"/>
                    <a:pt x="59" y="464"/>
                  </a:cubicBezTo>
                  <a:cubicBezTo>
                    <a:pt x="60" y="465"/>
                    <a:pt x="59" y="466"/>
                    <a:pt x="58" y="466"/>
                  </a:cubicBezTo>
                  <a:cubicBezTo>
                    <a:pt x="58" y="466"/>
                    <a:pt x="58" y="466"/>
                    <a:pt x="58" y="466"/>
                  </a:cubicBezTo>
                  <a:cubicBezTo>
                    <a:pt x="58" y="466"/>
                    <a:pt x="58" y="466"/>
                    <a:pt x="57" y="466"/>
                  </a:cubicBezTo>
                  <a:cubicBezTo>
                    <a:pt x="57" y="466"/>
                    <a:pt x="57" y="466"/>
                    <a:pt x="57" y="466"/>
                  </a:cubicBezTo>
                  <a:cubicBezTo>
                    <a:pt x="57" y="466"/>
                    <a:pt x="56" y="466"/>
                    <a:pt x="56" y="465"/>
                  </a:cubicBezTo>
                  <a:close/>
                  <a:moveTo>
                    <a:pt x="561" y="463"/>
                  </a:moveTo>
                  <a:cubicBezTo>
                    <a:pt x="560" y="463"/>
                    <a:pt x="560" y="462"/>
                    <a:pt x="560" y="461"/>
                  </a:cubicBezTo>
                  <a:cubicBezTo>
                    <a:pt x="560" y="461"/>
                    <a:pt x="560" y="461"/>
                    <a:pt x="560" y="461"/>
                  </a:cubicBezTo>
                  <a:cubicBezTo>
                    <a:pt x="561" y="460"/>
                    <a:pt x="562" y="459"/>
                    <a:pt x="563" y="460"/>
                  </a:cubicBezTo>
                  <a:cubicBezTo>
                    <a:pt x="563" y="460"/>
                    <a:pt x="563" y="460"/>
                    <a:pt x="563" y="460"/>
                  </a:cubicBezTo>
                  <a:cubicBezTo>
                    <a:pt x="564" y="460"/>
                    <a:pt x="564" y="461"/>
                    <a:pt x="564" y="462"/>
                  </a:cubicBezTo>
                  <a:cubicBezTo>
                    <a:pt x="564" y="462"/>
                    <a:pt x="564" y="462"/>
                    <a:pt x="564" y="462"/>
                  </a:cubicBezTo>
                  <a:cubicBezTo>
                    <a:pt x="564" y="463"/>
                    <a:pt x="563" y="464"/>
                    <a:pt x="562" y="464"/>
                  </a:cubicBezTo>
                  <a:cubicBezTo>
                    <a:pt x="562" y="464"/>
                    <a:pt x="562" y="464"/>
                    <a:pt x="562" y="464"/>
                  </a:cubicBezTo>
                  <a:cubicBezTo>
                    <a:pt x="562" y="464"/>
                    <a:pt x="561" y="464"/>
                    <a:pt x="561" y="463"/>
                  </a:cubicBezTo>
                  <a:close/>
                  <a:moveTo>
                    <a:pt x="51" y="454"/>
                  </a:moveTo>
                  <a:cubicBezTo>
                    <a:pt x="50" y="453"/>
                    <a:pt x="51" y="452"/>
                    <a:pt x="52" y="452"/>
                  </a:cubicBezTo>
                  <a:cubicBezTo>
                    <a:pt x="52" y="452"/>
                    <a:pt x="52" y="452"/>
                    <a:pt x="52" y="452"/>
                  </a:cubicBezTo>
                  <a:cubicBezTo>
                    <a:pt x="53" y="451"/>
                    <a:pt x="54" y="452"/>
                    <a:pt x="54" y="453"/>
                  </a:cubicBezTo>
                  <a:cubicBezTo>
                    <a:pt x="54" y="453"/>
                    <a:pt x="54" y="453"/>
                    <a:pt x="54" y="453"/>
                  </a:cubicBezTo>
                  <a:cubicBezTo>
                    <a:pt x="55" y="454"/>
                    <a:pt x="54" y="455"/>
                    <a:pt x="53" y="455"/>
                  </a:cubicBezTo>
                  <a:cubicBezTo>
                    <a:pt x="53" y="455"/>
                    <a:pt x="53" y="455"/>
                    <a:pt x="53" y="455"/>
                  </a:cubicBezTo>
                  <a:cubicBezTo>
                    <a:pt x="53" y="455"/>
                    <a:pt x="53" y="455"/>
                    <a:pt x="53" y="455"/>
                  </a:cubicBezTo>
                  <a:cubicBezTo>
                    <a:pt x="53" y="455"/>
                    <a:pt x="53" y="455"/>
                    <a:pt x="53" y="455"/>
                  </a:cubicBezTo>
                  <a:cubicBezTo>
                    <a:pt x="52" y="455"/>
                    <a:pt x="51" y="455"/>
                    <a:pt x="51" y="454"/>
                  </a:cubicBezTo>
                  <a:close/>
                  <a:moveTo>
                    <a:pt x="566" y="453"/>
                  </a:moveTo>
                  <a:cubicBezTo>
                    <a:pt x="565" y="452"/>
                    <a:pt x="565" y="451"/>
                    <a:pt x="565" y="450"/>
                  </a:cubicBezTo>
                  <a:cubicBezTo>
                    <a:pt x="565" y="450"/>
                    <a:pt x="565" y="450"/>
                    <a:pt x="565" y="450"/>
                  </a:cubicBezTo>
                  <a:cubicBezTo>
                    <a:pt x="565" y="449"/>
                    <a:pt x="567" y="448"/>
                    <a:pt x="568" y="449"/>
                  </a:cubicBezTo>
                  <a:cubicBezTo>
                    <a:pt x="568" y="449"/>
                    <a:pt x="568" y="449"/>
                    <a:pt x="568" y="449"/>
                  </a:cubicBezTo>
                  <a:cubicBezTo>
                    <a:pt x="569" y="449"/>
                    <a:pt x="569" y="450"/>
                    <a:pt x="569" y="451"/>
                  </a:cubicBezTo>
                  <a:cubicBezTo>
                    <a:pt x="569" y="451"/>
                    <a:pt x="569" y="451"/>
                    <a:pt x="569" y="451"/>
                  </a:cubicBezTo>
                  <a:cubicBezTo>
                    <a:pt x="568" y="452"/>
                    <a:pt x="568" y="453"/>
                    <a:pt x="567" y="453"/>
                  </a:cubicBezTo>
                  <a:cubicBezTo>
                    <a:pt x="567" y="453"/>
                    <a:pt x="567" y="453"/>
                    <a:pt x="567" y="453"/>
                  </a:cubicBezTo>
                  <a:cubicBezTo>
                    <a:pt x="567" y="453"/>
                    <a:pt x="566" y="453"/>
                    <a:pt x="566" y="453"/>
                  </a:cubicBezTo>
                  <a:close/>
                  <a:moveTo>
                    <a:pt x="46" y="443"/>
                  </a:moveTo>
                  <a:cubicBezTo>
                    <a:pt x="45" y="442"/>
                    <a:pt x="46" y="441"/>
                    <a:pt x="47" y="441"/>
                  </a:cubicBezTo>
                  <a:cubicBezTo>
                    <a:pt x="47" y="441"/>
                    <a:pt x="47" y="441"/>
                    <a:pt x="47" y="441"/>
                  </a:cubicBezTo>
                  <a:cubicBezTo>
                    <a:pt x="48" y="440"/>
                    <a:pt x="49" y="441"/>
                    <a:pt x="50" y="442"/>
                  </a:cubicBezTo>
                  <a:cubicBezTo>
                    <a:pt x="50" y="442"/>
                    <a:pt x="50" y="442"/>
                    <a:pt x="50" y="442"/>
                  </a:cubicBezTo>
                  <a:cubicBezTo>
                    <a:pt x="50" y="443"/>
                    <a:pt x="50" y="444"/>
                    <a:pt x="48" y="444"/>
                  </a:cubicBezTo>
                  <a:cubicBezTo>
                    <a:pt x="48" y="444"/>
                    <a:pt x="48" y="444"/>
                    <a:pt x="48" y="444"/>
                  </a:cubicBezTo>
                  <a:cubicBezTo>
                    <a:pt x="48" y="444"/>
                    <a:pt x="48" y="444"/>
                    <a:pt x="48" y="444"/>
                  </a:cubicBezTo>
                  <a:cubicBezTo>
                    <a:pt x="48" y="444"/>
                    <a:pt x="48" y="444"/>
                    <a:pt x="48" y="444"/>
                  </a:cubicBezTo>
                  <a:cubicBezTo>
                    <a:pt x="47" y="444"/>
                    <a:pt x="46" y="444"/>
                    <a:pt x="46" y="443"/>
                  </a:cubicBezTo>
                  <a:close/>
                  <a:moveTo>
                    <a:pt x="571" y="442"/>
                  </a:moveTo>
                  <a:cubicBezTo>
                    <a:pt x="570" y="441"/>
                    <a:pt x="569" y="440"/>
                    <a:pt x="570" y="439"/>
                  </a:cubicBezTo>
                  <a:cubicBezTo>
                    <a:pt x="570" y="439"/>
                    <a:pt x="570" y="439"/>
                    <a:pt x="570" y="439"/>
                  </a:cubicBezTo>
                  <a:cubicBezTo>
                    <a:pt x="570" y="438"/>
                    <a:pt x="571" y="437"/>
                    <a:pt x="572" y="438"/>
                  </a:cubicBezTo>
                  <a:cubicBezTo>
                    <a:pt x="572" y="438"/>
                    <a:pt x="572" y="438"/>
                    <a:pt x="572" y="438"/>
                  </a:cubicBezTo>
                  <a:cubicBezTo>
                    <a:pt x="573" y="438"/>
                    <a:pt x="574" y="439"/>
                    <a:pt x="573" y="440"/>
                  </a:cubicBezTo>
                  <a:cubicBezTo>
                    <a:pt x="573" y="440"/>
                    <a:pt x="573" y="440"/>
                    <a:pt x="573" y="440"/>
                  </a:cubicBezTo>
                  <a:cubicBezTo>
                    <a:pt x="573" y="441"/>
                    <a:pt x="572" y="442"/>
                    <a:pt x="572" y="442"/>
                  </a:cubicBezTo>
                  <a:cubicBezTo>
                    <a:pt x="572" y="442"/>
                    <a:pt x="572" y="442"/>
                    <a:pt x="572" y="442"/>
                  </a:cubicBezTo>
                  <a:cubicBezTo>
                    <a:pt x="571" y="442"/>
                    <a:pt x="571" y="442"/>
                    <a:pt x="571" y="442"/>
                  </a:cubicBezTo>
                  <a:close/>
                  <a:moveTo>
                    <a:pt x="41" y="432"/>
                  </a:moveTo>
                  <a:cubicBezTo>
                    <a:pt x="41" y="431"/>
                    <a:pt x="41" y="430"/>
                    <a:pt x="42" y="430"/>
                  </a:cubicBezTo>
                  <a:cubicBezTo>
                    <a:pt x="42" y="430"/>
                    <a:pt x="42" y="430"/>
                    <a:pt x="42" y="430"/>
                  </a:cubicBezTo>
                  <a:cubicBezTo>
                    <a:pt x="43" y="429"/>
                    <a:pt x="44" y="430"/>
                    <a:pt x="45" y="431"/>
                  </a:cubicBezTo>
                  <a:cubicBezTo>
                    <a:pt x="45" y="431"/>
                    <a:pt x="45" y="431"/>
                    <a:pt x="45" y="431"/>
                  </a:cubicBezTo>
                  <a:cubicBezTo>
                    <a:pt x="45" y="432"/>
                    <a:pt x="45" y="433"/>
                    <a:pt x="44" y="433"/>
                  </a:cubicBezTo>
                  <a:cubicBezTo>
                    <a:pt x="44" y="433"/>
                    <a:pt x="44" y="433"/>
                    <a:pt x="44" y="433"/>
                  </a:cubicBezTo>
                  <a:cubicBezTo>
                    <a:pt x="43" y="433"/>
                    <a:pt x="43" y="433"/>
                    <a:pt x="43" y="433"/>
                  </a:cubicBezTo>
                  <a:cubicBezTo>
                    <a:pt x="43" y="433"/>
                    <a:pt x="43" y="433"/>
                    <a:pt x="43" y="433"/>
                  </a:cubicBezTo>
                  <a:cubicBezTo>
                    <a:pt x="42" y="433"/>
                    <a:pt x="41" y="433"/>
                    <a:pt x="41" y="432"/>
                  </a:cubicBezTo>
                  <a:close/>
                  <a:moveTo>
                    <a:pt x="576" y="431"/>
                  </a:moveTo>
                  <a:cubicBezTo>
                    <a:pt x="575" y="430"/>
                    <a:pt x="574" y="429"/>
                    <a:pt x="575" y="428"/>
                  </a:cubicBezTo>
                  <a:cubicBezTo>
                    <a:pt x="575" y="428"/>
                    <a:pt x="575" y="428"/>
                    <a:pt x="575" y="428"/>
                  </a:cubicBezTo>
                  <a:cubicBezTo>
                    <a:pt x="575" y="427"/>
                    <a:pt x="576" y="426"/>
                    <a:pt x="577" y="427"/>
                  </a:cubicBezTo>
                  <a:cubicBezTo>
                    <a:pt x="577" y="427"/>
                    <a:pt x="577" y="427"/>
                    <a:pt x="577" y="427"/>
                  </a:cubicBezTo>
                  <a:cubicBezTo>
                    <a:pt x="578" y="427"/>
                    <a:pt x="579" y="428"/>
                    <a:pt x="578" y="429"/>
                  </a:cubicBezTo>
                  <a:cubicBezTo>
                    <a:pt x="578" y="429"/>
                    <a:pt x="578" y="429"/>
                    <a:pt x="578" y="429"/>
                  </a:cubicBezTo>
                  <a:cubicBezTo>
                    <a:pt x="578" y="430"/>
                    <a:pt x="577" y="431"/>
                    <a:pt x="576" y="431"/>
                  </a:cubicBezTo>
                  <a:cubicBezTo>
                    <a:pt x="576" y="431"/>
                    <a:pt x="576" y="431"/>
                    <a:pt x="576" y="431"/>
                  </a:cubicBezTo>
                  <a:cubicBezTo>
                    <a:pt x="576" y="431"/>
                    <a:pt x="576" y="431"/>
                    <a:pt x="576" y="431"/>
                  </a:cubicBezTo>
                  <a:close/>
                  <a:moveTo>
                    <a:pt x="37" y="421"/>
                  </a:moveTo>
                  <a:cubicBezTo>
                    <a:pt x="36" y="420"/>
                    <a:pt x="37" y="419"/>
                    <a:pt x="38" y="418"/>
                  </a:cubicBezTo>
                  <a:cubicBezTo>
                    <a:pt x="38" y="418"/>
                    <a:pt x="38" y="418"/>
                    <a:pt x="38" y="418"/>
                  </a:cubicBezTo>
                  <a:cubicBezTo>
                    <a:pt x="39" y="418"/>
                    <a:pt x="40" y="419"/>
                    <a:pt x="40" y="420"/>
                  </a:cubicBezTo>
                  <a:cubicBezTo>
                    <a:pt x="40" y="420"/>
                    <a:pt x="40" y="420"/>
                    <a:pt x="40" y="420"/>
                  </a:cubicBezTo>
                  <a:cubicBezTo>
                    <a:pt x="41" y="421"/>
                    <a:pt x="40" y="422"/>
                    <a:pt x="39" y="422"/>
                  </a:cubicBezTo>
                  <a:cubicBezTo>
                    <a:pt x="39" y="422"/>
                    <a:pt x="39" y="422"/>
                    <a:pt x="39" y="422"/>
                  </a:cubicBezTo>
                  <a:cubicBezTo>
                    <a:pt x="39" y="422"/>
                    <a:pt x="39" y="422"/>
                    <a:pt x="38" y="422"/>
                  </a:cubicBezTo>
                  <a:cubicBezTo>
                    <a:pt x="38" y="422"/>
                    <a:pt x="38" y="422"/>
                    <a:pt x="38" y="422"/>
                  </a:cubicBezTo>
                  <a:cubicBezTo>
                    <a:pt x="38" y="422"/>
                    <a:pt x="37" y="422"/>
                    <a:pt x="37" y="421"/>
                  </a:cubicBezTo>
                  <a:close/>
                  <a:moveTo>
                    <a:pt x="580" y="419"/>
                  </a:moveTo>
                  <a:cubicBezTo>
                    <a:pt x="579" y="419"/>
                    <a:pt x="579" y="418"/>
                    <a:pt x="579" y="417"/>
                  </a:cubicBezTo>
                  <a:cubicBezTo>
                    <a:pt x="579" y="417"/>
                    <a:pt x="579" y="417"/>
                    <a:pt x="579" y="417"/>
                  </a:cubicBezTo>
                  <a:cubicBezTo>
                    <a:pt x="579" y="416"/>
                    <a:pt x="580" y="415"/>
                    <a:pt x="582" y="416"/>
                  </a:cubicBezTo>
                  <a:cubicBezTo>
                    <a:pt x="582" y="416"/>
                    <a:pt x="582" y="416"/>
                    <a:pt x="582" y="416"/>
                  </a:cubicBezTo>
                  <a:cubicBezTo>
                    <a:pt x="583" y="416"/>
                    <a:pt x="583" y="417"/>
                    <a:pt x="583" y="418"/>
                  </a:cubicBezTo>
                  <a:cubicBezTo>
                    <a:pt x="583" y="418"/>
                    <a:pt x="583" y="418"/>
                    <a:pt x="583" y="418"/>
                  </a:cubicBezTo>
                  <a:cubicBezTo>
                    <a:pt x="582" y="419"/>
                    <a:pt x="582" y="420"/>
                    <a:pt x="581" y="420"/>
                  </a:cubicBezTo>
                  <a:cubicBezTo>
                    <a:pt x="581" y="420"/>
                    <a:pt x="581" y="420"/>
                    <a:pt x="581" y="420"/>
                  </a:cubicBezTo>
                  <a:cubicBezTo>
                    <a:pt x="581" y="420"/>
                    <a:pt x="580" y="419"/>
                    <a:pt x="580" y="419"/>
                  </a:cubicBezTo>
                  <a:close/>
                  <a:moveTo>
                    <a:pt x="32" y="410"/>
                  </a:moveTo>
                  <a:cubicBezTo>
                    <a:pt x="32" y="409"/>
                    <a:pt x="33" y="408"/>
                    <a:pt x="34" y="407"/>
                  </a:cubicBezTo>
                  <a:cubicBezTo>
                    <a:pt x="34" y="407"/>
                    <a:pt x="34" y="407"/>
                    <a:pt x="34" y="407"/>
                  </a:cubicBezTo>
                  <a:cubicBezTo>
                    <a:pt x="35" y="407"/>
                    <a:pt x="36" y="407"/>
                    <a:pt x="36" y="408"/>
                  </a:cubicBezTo>
                  <a:cubicBezTo>
                    <a:pt x="36" y="408"/>
                    <a:pt x="36" y="408"/>
                    <a:pt x="36" y="408"/>
                  </a:cubicBezTo>
                  <a:cubicBezTo>
                    <a:pt x="37" y="409"/>
                    <a:pt x="36" y="411"/>
                    <a:pt x="35" y="411"/>
                  </a:cubicBezTo>
                  <a:cubicBezTo>
                    <a:pt x="35" y="411"/>
                    <a:pt x="35" y="411"/>
                    <a:pt x="35" y="411"/>
                  </a:cubicBezTo>
                  <a:cubicBezTo>
                    <a:pt x="35" y="411"/>
                    <a:pt x="35" y="411"/>
                    <a:pt x="34" y="411"/>
                  </a:cubicBezTo>
                  <a:cubicBezTo>
                    <a:pt x="34" y="411"/>
                    <a:pt x="34" y="411"/>
                    <a:pt x="34" y="411"/>
                  </a:cubicBezTo>
                  <a:cubicBezTo>
                    <a:pt x="33" y="411"/>
                    <a:pt x="33" y="411"/>
                    <a:pt x="32" y="410"/>
                  </a:cubicBezTo>
                  <a:close/>
                  <a:moveTo>
                    <a:pt x="584" y="408"/>
                  </a:moveTo>
                  <a:cubicBezTo>
                    <a:pt x="583" y="408"/>
                    <a:pt x="583" y="407"/>
                    <a:pt x="583" y="406"/>
                  </a:cubicBezTo>
                  <a:cubicBezTo>
                    <a:pt x="583" y="406"/>
                    <a:pt x="583" y="406"/>
                    <a:pt x="583" y="406"/>
                  </a:cubicBezTo>
                  <a:cubicBezTo>
                    <a:pt x="583" y="406"/>
                    <a:pt x="583" y="406"/>
                    <a:pt x="583" y="406"/>
                  </a:cubicBezTo>
                  <a:cubicBezTo>
                    <a:pt x="583" y="406"/>
                    <a:pt x="583" y="406"/>
                    <a:pt x="583" y="406"/>
                  </a:cubicBezTo>
                  <a:cubicBezTo>
                    <a:pt x="583" y="404"/>
                    <a:pt x="584" y="404"/>
                    <a:pt x="585" y="404"/>
                  </a:cubicBezTo>
                  <a:cubicBezTo>
                    <a:pt x="585" y="404"/>
                    <a:pt x="585" y="404"/>
                    <a:pt x="585" y="404"/>
                  </a:cubicBezTo>
                  <a:cubicBezTo>
                    <a:pt x="586" y="405"/>
                    <a:pt x="587" y="406"/>
                    <a:pt x="587" y="407"/>
                  </a:cubicBezTo>
                  <a:cubicBezTo>
                    <a:pt x="587" y="407"/>
                    <a:pt x="587" y="407"/>
                    <a:pt x="587" y="407"/>
                  </a:cubicBezTo>
                  <a:cubicBezTo>
                    <a:pt x="586" y="408"/>
                    <a:pt x="586" y="408"/>
                    <a:pt x="585" y="408"/>
                  </a:cubicBezTo>
                  <a:cubicBezTo>
                    <a:pt x="585" y="408"/>
                    <a:pt x="585" y="408"/>
                    <a:pt x="585" y="408"/>
                  </a:cubicBezTo>
                  <a:cubicBezTo>
                    <a:pt x="585" y="408"/>
                    <a:pt x="584" y="408"/>
                    <a:pt x="584" y="408"/>
                  </a:cubicBezTo>
                  <a:close/>
                  <a:moveTo>
                    <a:pt x="29" y="398"/>
                  </a:moveTo>
                  <a:cubicBezTo>
                    <a:pt x="29" y="397"/>
                    <a:pt x="29" y="396"/>
                    <a:pt x="30" y="396"/>
                  </a:cubicBezTo>
                  <a:cubicBezTo>
                    <a:pt x="30" y="396"/>
                    <a:pt x="30" y="396"/>
                    <a:pt x="30" y="396"/>
                  </a:cubicBezTo>
                  <a:cubicBezTo>
                    <a:pt x="31" y="395"/>
                    <a:pt x="32" y="396"/>
                    <a:pt x="33" y="397"/>
                  </a:cubicBezTo>
                  <a:cubicBezTo>
                    <a:pt x="33" y="397"/>
                    <a:pt x="33" y="397"/>
                    <a:pt x="33" y="397"/>
                  </a:cubicBezTo>
                  <a:cubicBezTo>
                    <a:pt x="33" y="398"/>
                    <a:pt x="32" y="399"/>
                    <a:pt x="31" y="400"/>
                  </a:cubicBezTo>
                  <a:cubicBezTo>
                    <a:pt x="31" y="400"/>
                    <a:pt x="31" y="400"/>
                    <a:pt x="31" y="400"/>
                  </a:cubicBezTo>
                  <a:cubicBezTo>
                    <a:pt x="31" y="400"/>
                    <a:pt x="31" y="400"/>
                    <a:pt x="31" y="400"/>
                  </a:cubicBezTo>
                  <a:cubicBezTo>
                    <a:pt x="31" y="400"/>
                    <a:pt x="31" y="400"/>
                    <a:pt x="31" y="400"/>
                  </a:cubicBezTo>
                  <a:cubicBezTo>
                    <a:pt x="30" y="400"/>
                    <a:pt x="29" y="399"/>
                    <a:pt x="29" y="398"/>
                  </a:cubicBezTo>
                  <a:close/>
                  <a:moveTo>
                    <a:pt x="588" y="397"/>
                  </a:moveTo>
                  <a:cubicBezTo>
                    <a:pt x="587" y="396"/>
                    <a:pt x="586" y="395"/>
                    <a:pt x="586" y="394"/>
                  </a:cubicBezTo>
                  <a:cubicBezTo>
                    <a:pt x="586" y="394"/>
                    <a:pt x="586" y="394"/>
                    <a:pt x="586" y="394"/>
                  </a:cubicBezTo>
                  <a:cubicBezTo>
                    <a:pt x="587" y="393"/>
                    <a:pt x="588" y="392"/>
                    <a:pt x="589" y="393"/>
                  </a:cubicBezTo>
                  <a:cubicBezTo>
                    <a:pt x="589" y="393"/>
                    <a:pt x="589" y="393"/>
                    <a:pt x="589" y="393"/>
                  </a:cubicBezTo>
                  <a:cubicBezTo>
                    <a:pt x="590" y="393"/>
                    <a:pt x="590" y="394"/>
                    <a:pt x="590" y="395"/>
                  </a:cubicBezTo>
                  <a:cubicBezTo>
                    <a:pt x="590" y="395"/>
                    <a:pt x="590" y="395"/>
                    <a:pt x="590" y="395"/>
                  </a:cubicBezTo>
                  <a:cubicBezTo>
                    <a:pt x="590" y="396"/>
                    <a:pt x="589" y="397"/>
                    <a:pt x="588" y="397"/>
                  </a:cubicBezTo>
                  <a:cubicBezTo>
                    <a:pt x="588" y="397"/>
                    <a:pt x="588" y="397"/>
                    <a:pt x="588" y="397"/>
                  </a:cubicBezTo>
                  <a:cubicBezTo>
                    <a:pt x="588" y="397"/>
                    <a:pt x="588" y="397"/>
                    <a:pt x="588" y="397"/>
                  </a:cubicBezTo>
                  <a:close/>
                  <a:moveTo>
                    <a:pt x="26" y="387"/>
                  </a:moveTo>
                  <a:cubicBezTo>
                    <a:pt x="25" y="385"/>
                    <a:pt x="26" y="384"/>
                    <a:pt x="27" y="384"/>
                  </a:cubicBezTo>
                  <a:cubicBezTo>
                    <a:pt x="27" y="384"/>
                    <a:pt x="27" y="384"/>
                    <a:pt x="27" y="384"/>
                  </a:cubicBezTo>
                  <a:cubicBezTo>
                    <a:pt x="28" y="384"/>
                    <a:pt x="29" y="384"/>
                    <a:pt x="30" y="386"/>
                  </a:cubicBezTo>
                  <a:cubicBezTo>
                    <a:pt x="30" y="386"/>
                    <a:pt x="30" y="386"/>
                    <a:pt x="30" y="386"/>
                  </a:cubicBezTo>
                  <a:cubicBezTo>
                    <a:pt x="30" y="386"/>
                    <a:pt x="30" y="386"/>
                    <a:pt x="30" y="386"/>
                  </a:cubicBezTo>
                  <a:cubicBezTo>
                    <a:pt x="30" y="386"/>
                    <a:pt x="30" y="386"/>
                    <a:pt x="30" y="386"/>
                  </a:cubicBezTo>
                  <a:cubicBezTo>
                    <a:pt x="30" y="387"/>
                    <a:pt x="29" y="388"/>
                    <a:pt x="28" y="388"/>
                  </a:cubicBezTo>
                  <a:cubicBezTo>
                    <a:pt x="28" y="388"/>
                    <a:pt x="28" y="388"/>
                    <a:pt x="28" y="388"/>
                  </a:cubicBezTo>
                  <a:cubicBezTo>
                    <a:pt x="28" y="388"/>
                    <a:pt x="28" y="388"/>
                    <a:pt x="28" y="388"/>
                  </a:cubicBezTo>
                  <a:cubicBezTo>
                    <a:pt x="28" y="388"/>
                    <a:pt x="28" y="388"/>
                    <a:pt x="28" y="388"/>
                  </a:cubicBezTo>
                  <a:cubicBezTo>
                    <a:pt x="27" y="388"/>
                    <a:pt x="26" y="387"/>
                    <a:pt x="26" y="387"/>
                  </a:cubicBezTo>
                  <a:close/>
                  <a:moveTo>
                    <a:pt x="591" y="385"/>
                  </a:moveTo>
                  <a:cubicBezTo>
                    <a:pt x="590" y="385"/>
                    <a:pt x="589" y="384"/>
                    <a:pt x="589" y="383"/>
                  </a:cubicBezTo>
                  <a:cubicBezTo>
                    <a:pt x="589" y="383"/>
                    <a:pt x="589" y="383"/>
                    <a:pt x="589" y="383"/>
                  </a:cubicBezTo>
                  <a:cubicBezTo>
                    <a:pt x="590" y="381"/>
                    <a:pt x="591" y="381"/>
                    <a:pt x="592" y="381"/>
                  </a:cubicBezTo>
                  <a:cubicBezTo>
                    <a:pt x="592" y="381"/>
                    <a:pt x="592" y="381"/>
                    <a:pt x="592" y="381"/>
                  </a:cubicBezTo>
                  <a:cubicBezTo>
                    <a:pt x="593" y="381"/>
                    <a:pt x="593" y="382"/>
                    <a:pt x="593" y="383"/>
                  </a:cubicBezTo>
                  <a:cubicBezTo>
                    <a:pt x="593" y="383"/>
                    <a:pt x="593" y="383"/>
                    <a:pt x="593" y="383"/>
                  </a:cubicBezTo>
                  <a:cubicBezTo>
                    <a:pt x="593" y="384"/>
                    <a:pt x="592" y="385"/>
                    <a:pt x="591" y="385"/>
                  </a:cubicBezTo>
                  <a:cubicBezTo>
                    <a:pt x="591" y="385"/>
                    <a:pt x="591" y="385"/>
                    <a:pt x="591" y="385"/>
                  </a:cubicBezTo>
                  <a:cubicBezTo>
                    <a:pt x="591" y="385"/>
                    <a:pt x="591" y="385"/>
                    <a:pt x="591" y="385"/>
                  </a:cubicBezTo>
                  <a:close/>
                  <a:moveTo>
                    <a:pt x="23" y="375"/>
                  </a:moveTo>
                  <a:cubicBezTo>
                    <a:pt x="23" y="374"/>
                    <a:pt x="24" y="373"/>
                    <a:pt x="25" y="372"/>
                  </a:cubicBezTo>
                  <a:cubicBezTo>
                    <a:pt x="25" y="372"/>
                    <a:pt x="25" y="372"/>
                    <a:pt x="25" y="372"/>
                  </a:cubicBezTo>
                  <a:cubicBezTo>
                    <a:pt x="26" y="372"/>
                    <a:pt x="27" y="373"/>
                    <a:pt x="27" y="374"/>
                  </a:cubicBezTo>
                  <a:cubicBezTo>
                    <a:pt x="27" y="374"/>
                    <a:pt x="27" y="374"/>
                    <a:pt x="27" y="374"/>
                  </a:cubicBezTo>
                  <a:cubicBezTo>
                    <a:pt x="27" y="374"/>
                    <a:pt x="27" y="374"/>
                    <a:pt x="27" y="374"/>
                  </a:cubicBezTo>
                  <a:cubicBezTo>
                    <a:pt x="27" y="374"/>
                    <a:pt x="27" y="374"/>
                    <a:pt x="27" y="374"/>
                  </a:cubicBezTo>
                  <a:cubicBezTo>
                    <a:pt x="27" y="375"/>
                    <a:pt x="27" y="376"/>
                    <a:pt x="25" y="376"/>
                  </a:cubicBezTo>
                  <a:cubicBezTo>
                    <a:pt x="25" y="376"/>
                    <a:pt x="25" y="376"/>
                    <a:pt x="25" y="376"/>
                  </a:cubicBezTo>
                  <a:cubicBezTo>
                    <a:pt x="25" y="376"/>
                    <a:pt x="25" y="376"/>
                    <a:pt x="25" y="376"/>
                  </a:cubicBezTo>
                  <a:cubicBezTo>
                    <a:pt x="25" y="376"/>
                    <a:pt x="25" y="376"/>
                    <a:pt x="25" y="376"/>
                  </a:cubicBezTo>
                  <a:cubicBezTo>
                    <a:pt x="24" y="376"/>
                    <a:pt x="23" y="376"/>
                    <a:pt x="23" y="375"/>
                  </a:cubicBezTo>
                  <a:close/>
                  <a:moveTo>
                    <a:pt x="593" y="373"/>
                  </a:moveTo>
                  <a:cubicBezTo>
                    <a:pt x="592" y="373"/>
                    <a:pt x="592" y="372"/>
                    <a:pt x="592" y="371"/>
                  </a:cubicBezTo>
                  <a:cubicBezTo>
                    <a:pt x="592" y="371"/>
                    <a:pt x="592" y="371"/>
                    <a:pt x="592" y="371"/>
                  </a:cubicBezTo>
                  <a:cubicBezTo>
                    <a:pt x="592" y="370"/>
                    <a:pt x="593" y="369"/>
                    <a:pt x="594" y="369"/>
                  </a:cubicBezTo>
                  <a:cubicBezTo>
                    <a:pt x="594" y="369"/>
                    <a:pt x="594" y="369"/>
                    <a:pt x="594" y="369"/>
                  </a:cubicBezTo>
                  <a:cubicBezTo>
                    <a:pt x="595" y="370"/>
                    <a:pt x="596" y="371"/>
                    <a:pt x="596" y="372"/>
                  </a:cubicBezTo>
                  <a:cubicBezTo>
                    <a:pt x="596" y="372"/>
                    <a:pt x="596" y="372"/>
                    <a:pt x="596" y="372"/>
                  </a:cubicBezTo>
                  <a:cubicBezTo>
                    <a:pt x="595" y="373"/>
                    <a:pt x="595" y="373"/>
                    <a:pt x="594" y="373"/>
                  </a:cubicBezTo>
                  <a:cubicBezTo>
                    <a:pt x="594" y="373"/>
                    <a:pt x="594" y="373"/>
                    <a:pt x="594" y="373"/>
                  </a:cubicBezTo>
                  <a:cubicBezTo>
                    <a:pt x="594" y="373"/>
                    <a:pt x="593" y="373"/>
                    <a:pt x="593" y="373"/>
                  </a:cubicBezTo>
                  <a:close/>
                  <a:moveTo>
                    <a:pt x="21" y="363"/>
                  </a:moveTo>
                  <a:cubicBezTo>
                    <a:pt x="21" y="363"/>
                    <a:pt x="21" y="363"/>
                    <a:pt x="21" y="363"/>
                  </a:cubicBezTo>
                  <a:cubicBezTo>
                    <a:pt x="21" y="362"/>
                    <a:pt x="21" y="361"/>
                    <a:pt x="23" y="361"/>
                  </a:cubicBezTo>
                  <a:cubicBezTo>
                    <a:pt x="23" y="361"/>
                    <a:pt x="23" y="361"/>
                    <a:pt x="23" y="361"/>
                  </a:cubicBezTo>
                  <a:cubicBezTo>
                    <a:pt x="24" y="360"/>
                    <a:pt x="25" y="361"/>
                    <a:pt x="25" y="362"/>
                  </a:cubicBezTo>
                  <a:cubicBezTo>
                    <a:pt x="25" y="362"/>
                    <a:pt x="25" y="362"/>
                    <a:pt x="25" y="362"/>
                  </a:cubicBezTo>
                  <a:cubicBezTo>
                    <a:pt x="25" y="363"/>
                    <a:pt x="24" y="364"/>
                    <a:pt x="23" y="365"/>
                  </a:cubicBezTo>
                  <a:cubicBezTo>
                    <a:pt x="23" y="365"/>
                    <a:pt x="23" y="365"/>
                    <a:pt x="23" y="365"/>
                  </a:cubicBezTo>
                  <a:cubicBezTo>
                    <a:pt x="23" y="365"/>
                    <a:pt x="23" y="365"/>
                    <a:pt x="23" y="365"/>
                  </a:cubicBezTo>
                  <a:cubicBezTo>
                    <a:pt x="23" y="365"/>
                    <a:pt x="23" y="365"/>
                    <a:pt x="23" y="365"/>
                  </a:cubicBezTo>
                  <a:cubicBezTo>
                    <a:pt x="22" y="365"/>
                    <a:pt x="21" y="364"/>
                    <a:pt x="21" y="363"/>
                  </a:cubicBezTo>
                  <a:close/>
                  <a:moveTo>
                    <a:pt x="595" y="361"/>
                  </a:moveTo>
                  <a:cubicBezTo>
                    <a:pt x="594" y="361"/>
                    <a:pt x="594" y="360"/>
                    <a:pt x="594" y="359"/>
                  </a:cubicBezTo>
                  <a:cubicBezTo>
                    <a:pt x="594" y="359"/>
                    <a:pt x="594" y="359"/>
                    <a:pt x="594" y="359"/>
                  </a:cubicBezTo>
                  <a:cubicBezTo>
                    <a:pt x="594" y="359"/>
                    <a:pt x="594" y="359"/>
                    <a:pt x="594" y="359"/>
                  </a:cubicBezTo>
                  <a:cubicBezTo>
                    <a:pt x="594" y="359"/>
                    <a:pt x="594" y="359"/>
                    <a:pt x="594" y="359"/>
                  </a:cubicBezTo>
                  <a:cubicBezTo>
                    <a:pt x="594" y="358"/>
                    <a:pt x="595" y="357"/>
                    <a:pt x="596" y="357"/>
                  </a:cubicBezTo>
                  <a:cubicBezTo>
                    <a:pt x="596" y="357"/>
                    <a:pt x="596" y="357"/>
                    <a:pt x="596" y="357"/>
                  </a:cubicBezTo>
                  <a:cubicBezTo>
                    <a:pt x="597" y="358"/>
                    <a:pt x="598" y="359"/>
                    <a:pt x="598" y="360"/>
                  </a:cubicBezTo>
                  <a:cubicBezTo>
                    <a:pt x="598" y="360"/>
                    <a:pt x="598" y="360"/>
                    <a:pt x="598" y="360"/>
                  </a:cubicBezTo>
                  <a:cubicBezTo>
                    <a:pt x="598" y="361"/>
                    <a:pt x="597" y="361"/>
                    <a:pt x="596" y="361"/>
                  </a:cubicBezTo>
                  <a:cubicBezTo>
                    <a:pt x="596" y="361"/>
                    <a:pt x="596" y="361"/>
                    <a:pt x="596" y="361"/>
                  </a:cubicBezTo>
                  <a:cubicBezTo>
                    <a:pt x="596" y="361"/>
                    <a:pt x="596" y="361"/>
                    <a:pt x="595" y="361"/>
                  </a:cubicBezTo>
                  <a:close/>
                  <a:moveTo>
                    <a:pt x="19" y="351"/>
                  </a:moveTo>
                  <a:cubicBezTo>
                    <a:pt x="19" y="350"/>
                    <a:pt x="20" y="349"/>
                    <a:pt x="21" y="349"/>
                  </a:cubicBezTo>
                  <a:cubicBezTo>
                    <a:pt x="21" y="349"/>
                    <a:pt x="21" y="349"/>
                    <a:pt x="21" y="349"/>
                  </a:cubicBezTo>
                  <a:cubicBezTo>
                    <a:pt x="22" y="349"/>
                    <a:pt x="23" y="349"/>
                    <a:pt x="23" y="350"/>
                  </a:cubicBezTo>
                  <a:cubicBezTo>
                    <a:pt x="23" y="350"/>
                    <a:pt x="23" y="350"/>
                    <a:pt x="23" y="350"/>
                  </a:cubicBezTo>
                  <a:cubicBezTo>
                    <a:pt x="23" y="352"/>
                    <a:pt x="23" y="353"/>
                    <a:pt x="21" y="353"/>
                  </a:cubicBezTo>
                  <a:cubicBezTo>
                    <a:pt x="21" y="353"/>
                    <a:pt x="21" y="353"/>
                    <a:pt x="21" y="353"/>
                  </a:cubicBezTo>
                  <a:cubicBezTo>
                    <a:pt x="21" y="353"/>
                    <a:pt x="21" y="353"/>
                    <a:pt x="21" y="353"/>
                  </a:cubicBezTo>
                  <a:cubicBezTo>
                    <a:pt x="21" y="353"/>
                    <a:pt x="21" y="353"/>
                    <a:pt x="21" y="353"/>
                  </a:cubicBezTo>
                  <a:cubicBezTo>
                    <a:pt x="20" y="353"/>
                    <a:pt x="19" y="352"/>
                    <a:pt x="19" y="351"/>
                  </a:cubicBezTo>
                  <a:close/>
                  <a:moveTo>
                    <a:pt x="597" y="350"/>
                  </a:moveTo>
                  <a:cubicBezTo>
                    <a:pt x="596" y="349"/>
                    <a:pt x="595" y="348"/>
                    <a:pt x="595" y="347"/>
                  </a:cubicBezTo>
                  <a:cubicBezTo>
                    <a:pt x="595" y="347"/>
                    <a:pt x="595" y="347"/>
                    <a:pt x="595" y="347"/>
                  </a:cubicBezTo>
                  <a:cubicBezTo>
                    <a:pt x="595" y="346"/>
                    <a:pt x="596" y="345"/>
                    <a:pt x="597" y="346"/>
                  </a:cubicBezTo>
                  <a:cubicBezTo>
                    <a:pt x="597" y="346"/>
                    <a:pt x="597" y="346"/>
                    <a:pt x="597" y="346"/>
                  </a:cubicBezTo>
                  <a:cubicBezTo>
                    <a:pt x="599" y="346"/>
                    <a:pt x="599" y="347"/>
                    <a:pt x="599" y="348"/>
                  </a:cubicBezTo>
                  <a:cubicBezTo>
                    <a:pt x="599" y="348"/>
                    <a:pt x="599" y="348"/>
                    <a:pt x="599" y="348"/>
                  </a:cubicBezTo>
                  <a:cubicBezTo>
                    <a:pt x="599" y="349"/>
                    <a:pt x="598" y="350"/>
                    <a:pt x="597" y="350"/>
                  </a:cubicBezTo>
                  <a:cubicBezTo>
                    <a:pt x="597" y="350"/>
                    <a:pt x="597" y="350"/>
                    <a:pt x="597" y="350"/>
                  </a:cubicBezTo>
                  <a:cubicBezTo>
                    <a:pt x="597" y="350"/>
                    <a:pt x="597" y="350"/>
                    <a:pt x="597" y="350"/>
                  </a:cubicBezTo>
                  <a:close/>
                  <a:moveTo>
                    <a:pt x="18" y="339"/>
                  </a:moveTo>
                  <a:cubicBezTo>
                    <a:pt x="18" y="339"/>
                    <a:pt x="18" y="339"/>
                    <a:pt x="18" y="339"/>
                  </a:cubicBezTo>
                  <a:cubicBezTo>
                    <a:pt x="18" y="338"/>
                    <a:pt x="19" y="337"/>
                    <a:pt x="20" y="337"/>
                  </a:cubicBezTo>
                  <a:cubicBezTo>
                    <a:pt x="20" y="337"/>
                    <a:pt x="20" y="337"/>
                    <a:pt x="20" y="337"/>
                  </a:cubicBezTo>
                  <a:cubicBezTo>
                    <a:pt x="21" y="337"/>
                    <a:pt x="22" y="337"/>
                    <a:pt x="22" y="339"/>
                  </a:cubicBezTo>
                  <a:cubicBezTo>
                    <a:pt x="22" y="339"/>
                    <a:pt x="22" y="339"/>
                    <a:pt x="22" y="339"/>
                  </a:cubicBezTo>
                  <a:cubicBezTo>
                    <a:pt x="22" y="340"/>
                    <a:pt x="21" y="341"/>
                    <a:pt x="20" y="341"/>
                  </a:cubicBezTo>
                  <a:cubicBezTo>
                    <a:pt x="20" y="341"/>
                    <a:pt x="20" y="341"/>
                    <a:pt x="20" y="341"/>
                  </a:cubicBezTo>
                  <a:cubicBezTo>
                    <a:pt x="20" y="341"/>
                    <a:pt x="20" y="341"/>
                    <a:pt x="20" y="341"/>
                  </a:cubicBezTo>
                  <a:cubicBezTo>
                    <a:pt x="20" y="341"/>
                    <a:pt x="20" y="341"/>
                    <a:pt x="20" y="341"/>
                  </a:cubicBezTo>
                  <a:cubicBezTo>
                    <a:pt x="19" y="341"/>
                    <a:pt x="18" y="340"/>
                    <a:pt x="18" y="339"/>
                  </a:cubicBezTo>
                  <a:close/>
                  <a:moveTo>
                    <a:pt x="598" y="338"/>
                  </a:moveTo>
                  <a:cubicBezTo>
                    <a:pt x="597" y="338"/>
                    <a:pt x="596" y="337"/>
                    <a:pt x="596" y="335"/>
                  </a:cubicBezTo>
                  <a:cubicBezTo>
                    <a:pt x="596" y="335"/>
                    <a:pt x="596" y="335"/>
                    <a:pt x="596" y="335"/>
                  </a:cubicBezTo>
                  <a:cubicBezTo>
                    <a:pt x="596" y="334"/>
                    <a:pt x="597" y="334"/>
                    <a:pt x="598" y="334"/>
                  </a:cubicBezTo>
                  <a:cubicBezTo>
                    <a:pt x="598" y="334"/>
                    <a:pt x="598" y="334"/>
                    <a:pt x="598" y="334"/>
                  </a:cubicBezTo>
                  <a:cubicBezTo>
                    <a:pt x="599" y="334"/>
                    <a:pt x="600" y="335"/>
                    <a:pt x="600" y="336"/>
                  </a:cubicBezTo>
                  <a:cubicBezTo>
                    <a:pt x="600" y="336"/>
                    <a:pt x="600" y="336"/>
                    <a:pt x="600" y="336"/>
                  </a:cubicBezTo>
                  <a:cubicBezTo>
                    <a:pt x="600" y="337"/>
                    <a:pt x="599" y="338"/>
                    <a:pt x="598" y="338"/>
                  </a:cubicBezTo>
                  <a:cubicBezTo>
                    <a:pt x="598" y="338"/>
                    <a:pt x="598" y="338"/>
                    <a:pt x="598" y="338"/>
                  </a:cubicBezTo>
                  <a:cubicBezTo>
                    <a:pt x="598" y="338"/>
                    <a:pt x="598" y="338"/>
                    <a:pt x="598" y="338"/>
                  </a:cubicBezTo>
                  <a:close/>
                  <a:moveTo>
                    <a:pt x="18" y="327"/>
                  </a:moveTo>
                  <a:cubicBezTo>
                    <a:pt x="17" y="326"/>
                    <a:pt x="18" y="325"/>
                    <a:pt x="19" y="325"/>
                  </a:cubicBezTo>
                  <a:cubicBezTo>
                    <a:pt x="19" y="325"/>
                    <a:pt x="19" y="325"/>
                    <a:pt x="19" y="325"/>
                  </a:cubicBezTo>
                  <a:cubicBezTo>
                    <a:pt x="21" y="325"/>
                    <a:pt x="21" y="326"/>
                    <a:pt x="22" y="327"/>
                  </a:cubicBezTo>
                  <a:cubicBezTo>
                    <a:pt x="22" y="327"/>
                    <a:pt x="22" y="327"/>
                    <a:pt x="22" y="327"/>
                  </a:cubicBezTo>
                  <a:cubicBezTo>
                    <a:pt x="22" y="328"/>
                    <a:pt x="21" y="329"/>
                    <a:pt x="20" y="329"/>
                  </a:cubicBezTo>
                  <a:cubicBezTo>
                    <a:pt x="20" y="329"/>
                    <a:pt x="20" y="329"/>
                    <a:pt x="20" y="329"/>
                  </a:cubicBezTo>
                  <a:cubicBezTo>
                    <a:pt x="20" y="329"/>
                    <a:pt x="20" y="329"/>
                    <a:pt x="20" y="329"/>
                  </a:cubicBezTo>
                  <a:cubicBezTo>
                    <a:pt x="20" y="329"/>
                    <a:pt x="20" y="329"/>
                    <a:pt x="20" y="329"/>
                  </a:cubicBezTo>
                  <a:cubicBezTo>
                    <a:pt x="18" y="329"/>
                    <a:pt x="18" y="328"/>
                    <a:pt x="18" y="327"/>
                  </a:cubicBezTo>
                  <a:close/>
                  <a:moveTo>
                    <a:pt x="599" y="326"/>
                  </a:moveTo>
                  <a:cubicBezTo>
                    <a:pt x="598" y="326"/>
                    <a:pt x="597" y="325"/>
                    <a:pt x="597" y="324"/>
                  </a:cubicBezTo>
                  <a:cubicBezTo>
                    <a:pt x="597" y="324"/>
                    <a:pt x="597" y="324"/>
                    <a:pt x="597" y="324"/>
                  </a:cubicBezTo>
                  <a:cubicBezTo>
                    <a:pt x="597" y="322"/>
                    <a:pt x="598" y="322"/>
                    <a:pt x="599" y="322"/>
                  </a:cubicBezTo>
                  <a:cubicBezTo>
                    <a:pt x="599" y="322"/>
                    <a:pt x="599" y="322"/>
                    <a:pt x="599" y="322"/>
                  </a:cubicBezTo>
                  <a:cubicBezTo>
                    <a:pt x="600" y="322"/>
                    <a:pt x="601" y="323"/>
                    <a:pt x="601" y="324"/>
                  </a:cubicBezTo>
                  <a:cubicBezTo>
                    <a:pt x="601" y="324"/>
                    <a:pt x="601" y="324"/>
                    <a:pt x="601" y="324"/>
                  </a:cubicBezTo>
                  <a:cubicBezTo>
                    <a:pt x="601" y="325"/>
                    <a:pt x="600" y="326"/>
                    <a:pt x="599" y="326"/>
                  </a:cubicBezTo>
                  <a:cubicBezTo>
                    <a:pt x="599" y="326"/>
                    <a:pt x="599" y="326"/>
                    <a:pt x="599" y="326"/>
                  </a:cubicBezTo>
                  <a:cubicBezTo>
                    <a:pt x="599" y="326"/>
                    <a:pt x="599" y="326"/>
                    <a:pt x="599" y="326"/>
                  </a:cubicBezTo>
                  <a:close/>
                  <a:moveTo>
                    <a:pt x="19" y="317"/>
                  </a:moveTo>
                  <a:cubicBezTo>
                    <a:pt x="18" y="317"/>
                    <a:pt x="17" y="316"/>
                    <a:pt x="17" y="315"/>
                  </a:cubicBezTo>
                  <a:cubicBezTo>
                    <a:pt x="17" y="315"/>
                    <a:pt x="17" y="315"/>
                    <a:pt x="17" y="315"/>
                  </a:cubicBezTo>
                  <a:cubicBezTo>
                    <a:pt x="17" y="314"/>
                    <a:pt x="18" y="313"/>
                    <a:pt x="19" y="313"/>
                  </a:cubicBezTo>
                  <a:cubicBezTo>
                    <a:pt x="19" y="313"/>
                    <a:pt x="19" y="313"/>
                    <a:pt x="19" y="313"/>
                  </a:cubicBezTo>
                  <a:cubicBezTo>
                    <a:pt x="21" y="313"/>
                    <a:pt x="21" y="314"/>
                    <a:pt x="21" y="315"/>
                  </a:cubicBezTo>
                  <a:cubicBezTo>
                    <a:pt x="21" y="315"/>
                    <a:pt x="21" y="315"/>
                    <a:pt x="21" y="315"/>
                  </a:cubicBezTo>
                  <a:cubicBezTo>
                    <a:pt x="21" y="316"/>
                    <a:pt x="20" y="317"/>
                    <a:pt x="19" y="317"/>
                  </a:cubicBezTo>
                  <a:cubicBezTo>
                    <a:pt x="19" y="317"/>
                    <a:pt x="19" y="317"/>
                    <a:pt x="19" y="317"/>
                  </a:cubicBezTo>
                  <a:cubicBezTo>
                    <a:pt x="19" y="317"/>
                    <a:pt x="19" y="317"/>
                    <a:pt x="19" y="317"/>
                  </a:cubicBezTo>
                  <a:close/>
                  <a:moveTo>
                    <a:pt x="597" y="312"/>
                  </a:moveTo>
                  <a:cubicBezTo>
                    <a:pt x="597" y="312"/>
                    <a:pt x="597" y="312"/>
                    <a:pt x="597" y="312"/>
                  </a:cubicBezTo>
                  <a:cubicBezTo>
                    <a:pt x="597" y="312"/>
                    <a:pt x="597" y="312"/>
                    <a:pt x="597" y="312"/>
                  </a:cubicBezTo>
                  <a:cubicBezTo>
                    <a:pt x="597" y="311"/>
                    <a:pt x="598" y="310"/>
                    <a:pt x="599" y="310"/>
                  </a:cubicBezTo>
                  <a:cubicBezTo>
                    <a:pt x="599" y="310"/>
                    <a:pt x="599" y="310"/>
                    <a:pt x="599" y="310"/>
                  </a:cubicBezTo>
                  <a:cubicBezTo>
                    <a:pt x="600" y="310"/>
                    <a:pt x="601" y="310"/>
                    <a:pt x="601" y="312"/>
                  </a:cubicBezTo>
                  <a:cubicBezTo>
                    <a:pt x="601" y="312"/>
                    <a:pt x="601" y="312"/>
                    <a:pt x="601" y="312"/>
                  </a:cubicBezTo>
                  <a:cubicBezTo>
                    <a:pt x="601" y="313"/>
                    <a:pt x="600" y="314"/>
                    <a:pt x="599" y="314"/>
                  </a:cubicBezTo>
                  <a:cubicBezTo>
                    <a:pt x="599" y="314"/>
                    <a:pt x="599" y="314"/>
                    <a:pt x="599" y="314"/>
                  </a:cubicBezTo>
                  <a:cubicBezTo>
                    <a:pt x="599" y="314"/>
                    <a:pt x="599" y="314"/>
                    <a:pt x="599" y="314"/>
                  </a:cubicBezTo>
                  <a:cubicBezTo>
                    <a:pt x="599" y="314"/>
                    <a:pt x="599" y="314"/>
                    <a:pt x="599" y="314"/>
                  </a:cubicBezTo>
                  <a:cubicBezTo>
                    <a:pt x="598" y="314"/>
                    <a:pt x="597" y="313"/>
                    <a:pt x="597" y="312"/>
                  </a:cubicBezTo>
                  <a:close/>
                  <a:moveTo>
                    <a:pt x="20" y="305"/>
                  </a:moveTo>
                  <a:cubicBezTo>
                    <a:pt x="19" y="305"/>
                    <a:pt x="18" y="304"/>
                    <a:pt x="18" y="303"/>
                  </a:cubicBezTo>
                  <a:cubicBezTo>
                    <a:pt x="18" y="303"/>
                    <a:pt x="18" y="303"/>
                    <a:pt x="18" y="303"/>
                  </a:cubicBezTo>
                  <a:cubicBezTo>
                    <a:pt x="18" y="302"/>
                    <a:pt x="19" y="301"/>
                    <a:pt x="20" y="301"/>
                  </a:cubicBezTo>
                  <a:cubicBezTo>
                    <a:pt x="20" y="301"/>
                    <a:pt x="20" y="301"/>
                    <a:pt x="20" y="301"/>
                  </a:cubicBezTo>
                  <a:cubicBezTo>
                    <a:pt x="21" y="301"/>
                    <a:pt x="22" y="302"/>
                    <a:pt x="22" y="303"/>
                  </a:cubicBezTo>
                  <a:cubicBezTo>
                    <a:pt x="22" y="303"/>
                    <a:pt x="22" y="303"/>
                    <a:pt x="22" y="303"/>
                  </a:cubicBezTo>
                  <a:cubicBezTo>
                    <a:pt x="22" y="304"/>
                    <a:pt x="21" y="305"/>
                    <a:pt x="20" y="305"/>
                  </a:cubicBezTo>
                  <a:cubicBezTo>
                    <a:pt x="20" y="305"/>
                    <a:pt x="20" y="305"/>
                    <a:pt x="20" y="305"/>
                  </a:cubicBezTo>
                  <a:cubicBezTo>
                    <a:pt x="20" y="305"/>
                    <a:pt x="20" y="305"/>
                    <a:pt x="20" y="305"/>
                  </a:cubicBezTo>
                  <a:close/>
                  <a:moveTo>
                    <a:pt x="596" y="300"/>
                  </a:moveTo>
                  <a:cubicBezTo>
                    <a:pt x="596" y="299"/>
                    <a:pt x="597" y="298"/>
                    <a:pt x="598" y="298"/>
                  </a:cubicBezTo>
                  <a:cubicBezTo>
                    <a:pt x="598" y="298"/>
                    <a:pt x="598" y="298"/>
                    <a:pt x="598" y="298"/>
                  </a:cubicBezTo>
                  <a:cubicBezTo>
                    <a:pt x="599" y="298"/>
                    <a:pt x="600" y="298"/>
                    <a:pt x="600" y="299"/>
                  </a:cubicBezTo>
                  <a:cubicBezTo>
                    <a:pt x="600" y="299"/>
                    <a:pt x="600" y="299"/>
                    <a:pt x="600" y="299"/>
                  </a:cubicBezTo>
                  <a:cubicBezTo>
                    <a:pt x="600" y="301"/>
                    <a:pt x="599" y="302"/>
                    <a:pt x="598" y="302"/>
                  </a:cubicBezTo>
                  <a:cubicBezTo>
                    <a:pt x="598" y="302"/>
                    <a:pt x="598" y="302"/>
                    <a:pt x="598" y="302"/>
                  </a:cubicBezTo>
                  <a:cubicBezTo>
                    <a:pt x="598" y="302"/>
                    <a:pt x="598" y="302"/>
                    <a:pt x="598" y="302"/>
                  </a:cubicBezTo>
                  <a:cubicBezTo>
                    <a:pt x="598" y="302"/>
                    <a:pt x="598" y="302"/>
                    <a:pt x="598" y="302"/>
                  </a:cubicBezTo>
                  <a:cubicBezTo>
                    <a:pt x="597" y="302"/>
                    <a:pt x="596" y="301"/>
                    <a:pt x="596" y="300"/>
                  </a:cubicBezTo>
                  <a:close/>
                  <a:moveTo>
                    <a:pt x="20" y="293"/>
                  </a:moveTo>
                  <a:cubicBezTo>
                    <a:pt x="19" y="293"/>
                    <a:pt x="19" y="292"/>
                    <a:pt x="19" y="291"/>
                  </a:cubicBezTo>
                  <a:cubicBezTo>
                    <a:pt x="19" y="291"/>
                    <a:pt x="19" y="291"/>
                    <a:pt x="19" y="291"/>
                  </a:cubicBezTo>
                  <a:cubicBezTo>
                    <a:pt x="19" y="289"/>
                    <a:pt x="20" y="289"/>
                    <a:pt x="21" y="289"/>
                  </a:cubicBezTo>
                  <a:cubicBezTo>
                    <a:pt x="21" y="289"/>
                    <a:pt x="21" y="289"/>
                    <a:pt x="21" y="289"/>
                  </a:cubicBezTo>
                  <a:cubicBezTo>
                    <a:pt x="22" y="289"/>
                    <a:pt x="23" y="290"/>
                    <a:pt x="23" y="291"/>
                  </a:cubicBezTo>
                  <a:cubicBezTo>
                    <a:pt x="23" y="291"/>
                    <a:pt x="23" y="291"/>
                    <a:pt x="23" y="291"/>
                  </a:cubicBezTo>
                  <a:cubicBezTo>
                    <a:pt x="23" y="291"/>
                    <a:pt x="23" y="291"/>
                    <a:pt x="23" y="291"/>
                  </a:cubicBezTo>
                  <a:cubicBezTo>
                    <a:pt x="23" y="291"/>
                    <a:pt x="23" y="291"/>
                    <a:pt x="23" y="291"/>
                  </a:cubicBezTo>
                  <a:cubicBezTo>
                    <a:pt x="23" y="292"/>
                    <a:pt x="22" y="293"/>
                    <a:pt x="21" y="293"/>
                  </a:cubicBezTo>
                  <a:cubicBezTo>
                    <a:pt x="21" y="293"/>
                    <a:pt x="21" y="293"/>
                    <a:pt x="21" y="293"/>
                  </a:cubicBezTo>
                  <a:cubicBezTo>
                    <a:pt x="21" y="293"/>
                    <a:pt x="21" y="293"/>
                    <a:pt x="20" y="293"/>
                  </a:cubicBezTo>
                  <a:close/>
                  <a:moveTo>
                    <a:pt x="595" y="288"/>
                  </a:moveTo>
                  <a:cubicBezTo>
                    <a:pt x="595" y="287"/>
                    <a:pt x="596" y="286"/>
                    <a:pt x="597" y="286"/>
                  </a:cubicBezTo>
                  <a:cubicBezTo>
                    <a:pt x="597" y="286"/>
                    <a:pt x="597" y="286"/>
                    <a:pt x="597" y="286"/>
                  </a:cubicBezTo>
                  <a:cubicBezTo>
                    <a:pt x="598" y="286"/>
                    <a:pt x="599" y="286"/>
                    <a:pt x="599" y="287"/>
                  </a:cubicBezTo>
                  <a:cubicBezTo>
                    <a:pt x="599" y="287"/>
                    <a:pt x="599" y="287"/>
                    <a:pt x="599" y="287"/>
                  </a:cubicBezTo>
                  <a:cubicBezTo>
                    <a:pt x="599" y="289"/>
                    <a:pt x="598" y="290"/>
                    <a:pt x="597" y="290"/>
                  </a:cubicBezTo>
                  <a:cubicBezTo>
                    <a:pt x="597" y="290"/>
                    <a:pt x="597" y="290"/>
                    <a:pt x="597" y="290"/>
                  </a:cubicBezTo>
                  <a:cubicBezTo>
                    <a:pt x="597" y="290"/>
                    <a:pt x="597" y="290"/>
                    <a:pt x="597" y="290"/>
                  </a:cubicBezTo>
                  <a:cubicBezTo>
                    <a:pt x="597" y="290"/>
                    <a:pt x="597" y="290"/>
                    <a:pt x="597" y="290"/>
                  </a:cubicBezTo>
                  <a:cubicBezTo>
                    <a:pt x="596" y="290"/>
                    <a:pt x="595" y="289"/>
                    <a:pt x="595" y="288"/>
                  </a:cubicBezTo>
                  <a:close/>
                  <a:moveTo>
                    <a:pt x="22" y="281"/>
                  </a:moveTo>
                  <a:cubicBezTo>
                    <a:pt x="21" y="281"/>
                    <a:pt x="20" y="280"/>
                    <a:pt x="20" y="279"/>
                  </a:cubicBezTo>
                  <a:cubicBezTo>
                    <a:pt x="20" y="279"/>
                    <a:pt x="20" y="279"/>
                    <a:pt x="20" y="279"/>
                  </a:cubicBezTo>
                  <a:cubicBezTo>
                    <a:pt x="20" y="278"/>
                    <a:pt x="21" y="277"/>
                    <a:pt x="22" y="277"/>
                  </a:cubicBezTo>
                  <a:cubicBezTo>
                    <a:pt x="22" y="277"/>
                    <a:pt x="22" y="277"/>
                    <a:pt x="22" y="277"/>
                  </a:cubicBezTo>
                  <a:cubicBezTo>
                    <a:pt x="23" y="277"/>
                    <a:pt x="24" y="278"/>
                    <a:pt x="24" y="279"/>
                  </a:cubicBezTo>
                  <a:cubicBezTo>
                    <a:pt x="24" y="279"/>
                    <a:pt x="24" y="279"/>
                    <a:pt x="24" y="279"/>
                  </a:cubicBezTo>
                  <a:cubicBezTo>
                    <a:pt x="24" y="280"/>
                    <a:pt x="23" y="281"/>
                    <a:pt x="22" y="281"/>
                  </a:cubicBezTo>
                  <a:cubicBezTo>
                    <a:pt x="22" y="281"/>
                    <a:pt x="22" y="281"/>
                    <a:pt x="22" y="281"/>
                  </a:cubicBezTo>
                  <a:cubicBezTo>
                    <a:pt x="22" y="281"/>
                    <a:pt x="22" y="281"/>
                    <a:pt x="22" y="281"/>
                  </a:cubicBezTo>
                  <a:close/>
                  <a:moveTo>
                    <a:pt x="594" y="276"/>
                  </a:moveTo>
                  <a:cubicBezTo>
                    <a:pt x="593" y="275"/>
                    <a:pt x="594" y="274"/>
                    <a:pt x="595" y="274"/>
                  </a:cubicBezTo>
                  <a:cubicBezTo>
                    <a:pt x="595" y="274"/>
                    <a:pt x="595" y="274"/>
                    <a:pt x="595" y="274"/>
                  </a:cubicBezTo>
                  <a:cubicBezTo>
                    <a:pt x="596" y="274"/>
                    <a:pt x="597" y="274"/>
                    <a:pt x="598" y="275"/>
                  </a:cubicBezTo>
                  <a:cubicBezTo>
                    <a:pt x="598" y="275"/>
                    <a:pt x="598" y="275"/>
                    <a:pt x="598" y="275"/>
                  </a:cubicBezTo>
                  <a:cubicBezTo>
                    <a:pt x="598" y="277"/>
                    <a:pt x="597" y="278"/>
                    <a:pt x="596" y="278"/>
                  </a:cubicBezTo>
                  <a:cubicBezTo>
                    <a:pt x="596" y="278"/>
                    <a:pt x="596" y="278"/>
                    <a:pt x="596" y="278"/>
                  </a:cubicBezTo>
                  <a:cubicBezTo>
                    <a:pt x="596" y="278"/>
                    <a:pt x="596" y="278"/>
                    <a:pt x="596" y="278"/>
                  </a:cubicBezTo>
                  <a:cubicBezTo>
                    <a:pt x="596" y="278"/>
                    <a:pt x="596" y="278"/>
                    <a:pt x="596" y="278"/>
                  </a:cubicBezTo>
                  <a:cubicBezTo>
                    <a:pt x="595" y="278"/>
                    <a:pt x="594" y="277"/>
                    <a:pt x="594" y="276"/>
                  </a:cubicBezTo>
                  <a:close/>
                  <a:moveTo>
                    <a:pt x="24" y="269"/>
                  </a:moveTo>
                  <a:cubicBezTo>
                    <a:pt x="23" y="269"/>
                    <a:pt x="22" y="268"/>
                    <a:pt x="22" y="267"/>
                  </a:cubicBezTo>
                  <a:cubicBezTo>
                    <a:pt x="22" y="267"/>
                    <a:pt x="22" y="267"/>
                    <a:pt x="22" y="267"/>
                  </a:cubicBezTo>
                  <a:cubicBezTo>
                    <a:pt x="22" y="266"/>
                    <a:pt x="23" y="265"/>
                    <a:pt x="24" y="265"/>
                  </a:cubicBezTo>
                  <a:cubicBezTo>
                    <a:pt x="24" y="265"/>
                    <a:pt x="24" y="265"/>
                    <a:pt x="24" y="265"/>
                  </a:cubicBezTo>
                  <a:cubicBezTo>
                    <a:pt x="25" y="265"/>
                    <a:pt x="26" y="266"/>
                    <a:pt x="26" y="267"/>
                  </a:cubicBezTo>
                  <a:cubicBezTo>
                    <a:pt x="26" y="267"/>
                    <a:pt x="26" y="267"/>
                    <a:pt x="26" y="267"/>
                  </a:cubicBezTo>
                  <a:cubicBezTo>
                    <a:pt x="26" y="267"/>
                    <a:pt x="26" y="267"/>
                    <a:pt x="26" y="267"/>
                  </a:cubicBezTo>
                  <a:cubicBezTo>
                    <a:pt x="26" y="267"/>
                    <a:pt x="26" y="267"/>
                    <a:pt x="26" y="267"/>
                  </a:cubicBezTo>
                  <a:cubicBezTo>
                    <a:pt x="26" y="268"/>
                    <a:pt x="25" y="269"/>
                    <a:pt x="24" y="269"/>
                  </a:cubicBezTo>
                  <a:cubicBezTo>
                    <a:pt x="24" y="269"/>
                    <a:pt x="24" y="269"/>
                    <a:pt x="24" y="269"/>
                  </a:cubicBezTo>
                  <a:cubicBezTo>
                    <a:pt x="24" y="269"/>
                    <a:pt x="24" y="269"/>
                    <a:pt x="24" y="269"/>
                  </a:cubicBezTo>
                  <a:close/>
                  <a:moveTo>
                    <a:pt x="592" y="264"/>
                  </a:moveTo>
                  <a:cubicBezTo>
                    <a:pt x="591" y="263"/>
                    <a:pt x="592" y="262"/>
                    <a:pt x="593" y="262"/>
                  </a:cubicBezTo>
                  <a:cubicBezTo>
                    <a:pt x="593" y="262"/>
                    <a:pt x="593" y="262"/>
                    <a:pt x="593" y="262"/>
                  </a:cubicBezTo>
                  <a:cubicBezTo>
                    <a:pt x="594" y="262"/>
                    <a:pt x="595" y="262"/>
                    <a:pt x="596" y="263"/>
                  </a:cubicBezTo>
                  <a:cubicBezTo>
                    <a:pt x="596" y="263"/>
                    <a:pt x="596" y="263"/>
                    <a:pt x="596" y="263"/>
                  </a:cubicBezTo>
                  <a:cubicBezTo>
                    <a:pt x="596" y="265"/>
                    <a:pt x="595" y="266"/>
                    <a:pt x="594" y="266"/>
                  </a:cubicBezTo>
                  <a:cubicBezTo>
                    <a:pt x="594" y="266"/>
                    <a:pt x="594" y="266"/>
                    <a:pt x="594" y="266"/>
                  </a:cubicBezTo>
                  <a:cubicBezTo>
                    <a:pt x="594" y="266"/>
                    <a:pt x="594" y="266"/>
                    <a:pt x="594" y="266"/>
                  </a:cubicBezTo>
                  <a:cubicBezTo>
                    <a:pt x="594" y="266"/>
                    <a:pt x="594" y="266"/>
                    <a:pt x="594" y="266"/>
                  </a:cubicBezTo>
                  <a:cubicBezTo>
                    <a:pt x="593" y="266"/>
                    <a:pt x="592" y="265"/>
                    <a:pt x="592" y="264"/>
                  </a:cubicBezTo>
                  <a:close/>
                  <a:moveTo>
                    <a:pt x="26" y="257"/>
                  </a:moveTo>
                  <a:cubicBezTo>
                    <a:pt x="25" y="257"/>
                    <a:pt x="24" y="256"/>
                    <a:pt x="24" y="255"/>
                  </a:cubicBezTo>
                  <a:cubicBezTo>
                    <a:pt x="24" y="255"/>
                    <a:pt x="24" y="255"/>
                    <a:pt x="24" y="255"/>
                  </a:cubicBezTo>
                  <a:cubicBezTo>
                    <a:pt x="25" y="254"/>
                    <a:pt x="26" y="253"/>
                    <a:pt x="27" y="253"/>
                  </a:cubicBezTo>
                  <a:cubicBezTo>
                    <a:pt x="27" y="253"/>
                    <a:pt x="27" y="253"/>
                    <a:pt x="27" y="253"/>
                  </a:cubicBezTo>
                  <a:cubicBezTo>
                    <a:pt x="28" y="254"/>
                    <a:pt x="29" y="255"/>
                    <a:pt x="28" y="256"/>
                  </a:cubicBezTo>
                  <a:cubicBezTo>
                    <a:pt x="28" y="256"/>
                    <a:pt x="28" y="256"/>
                    <a:pt x="28" y="256"/>
                  </a:cubicBezTo>
                  <a:cubicBezTo>
                    <a:pt x="28" y="257"/>
                    <a:pt x="27" y="257"/>
                    <a:pt x="26" y="257"/>
                  </a:cubicBezTo>
                  <a:cubicBezTo>
                    <a:pt x="26" y="257"/>
                    <a:pt x="26" y="257"/>
                    <a:pt x="26" y="257"/>
                  </a:cubicBezTo>
                  <a:cubicBezTo>
                    <a:pt x="26" y="257"/>
                    <a:pt x="26" y="257"/>
                    <a:pt x="26" y="257"/>
                  </a:cubicBezTo>
                  <a:close/>
                  <a:moveTo>
                    <a:pt x="589" y="253"/>
                  </a:moveTo>
                  <a:cubicBezTo>
                    <a:pt x="589" y="252"/>
                    <a:pt x="590" y="250"/>
                    <a:pt x="591" y="250"/>
                  </a:cubicBezTo>
                  <a:cubicBezTo>
                    <a:pt x="591" y="250"/>
                    <a:pt x="591" y="250"/>
                    <a:pt x="591" y="250"/>
                  </a:cubicBezTo>
                  <a:cubicBezTo>
                    <a:pt x="592" y="250"/>
                    <a:pt x="593" y="251"/>
                    <a:pt x="593" y="252"/>
                  </a:cubicBezTo>
                  <a:cubicBezTo>
                    <a:pt x="593" y="252"/>
                    <a:pt x="593" y="252"/>
                    <a:pt x="593" y="252"/>
                  </a:cubicBezTo>
                  <a:cubicBezTo>
                    <a:pt x="593" y="253"/>
                    <a:pt x="593" y="254"/>
                    <a:pt x="591" y="254"/>
                  </a:cubicBezTo>
                  <a:cubicBezTo>
                    <a:pt x="591" y="254"/>
                    <a:pt x="591" y="254"/>
                    <a:pt x="591" y="254"/>
                  </a:cubicBezTo>
                  <a:cubicBezTo>
                    <a:pt x="591" y="254"/>
                    <a:pt x="591" y="254"/>
                    <a:pt x="591" y="254"/>
                  </a:cubicBezTo>
                  <a:cubicBezTo>
                    <a:pt x="591" y="254"/>
                    <a:pt x="591" y="254"/>
                    <a:pt x="591" y="254"/>
                  </a:cubicBezTo>
                  <a:cubicBezTo>
                    <a:pt x="590" y="254"/>
                    <a:pt x="589" y="254"/>
                    <a:pt x="589" y="253"/>
                  </a:cubicBezTo>
                  <a:close/>
                  <a:moveTo>
                    <a:pt x="29" y="246"/>
                  </a:moveTo>
                  <a:cubicBezTo>
                    <a:pt x="28" y="245"/>
                    <a:pt x="27" y="244"/>
                    <a:pt x="27" y="243"/>
                  </a:cubicBezTo>
                  <a:cubicBezTo>
                    <a:pt x="27" y="243"/>
                    <a:pt x="27" y="243"/>
                    <a:pt x="27" y="243"/>
                  </a:cubicBezTo>
                  <a:cubicBezTo>
                    <a:pt x="28" y="242"/>
                    <a:pt x="29" y="242"/>
                    <a:pt x="30" y="242"/>
                  </a:cubicBezTo>
                  <a:cubicBezTo>
                    <a:pt x="30" y="242"/>
                    <a:pt x="30" y="242"/>
                    <a:pt x="30" y="242"/>
                  </a:cubicBezTo>
                  <a:cubicBezTo>
                    <a:pt x="31" y="242"/>
                    <a:pt x="31" y="243"/>
                    <a:pt x="31" y="244"/>
                  </a:cubicBezTo>
                  <a:cubicBezTo>
                    <a:pt x="31" y="244"/>
                    <a:pt x="31" y="244"/>
                    <a:pt x="31" y="244"/>
                  </a:cubicBezTo>
                  <a:cubicBezTo>
                    <a:pt x="31" y="245"/>
                    <a:pt x="30" y="246"/>
                    <a:pt x="29" y="246"/>
                  </a:cubicBezTo>
                  <a:cubicBezTo>
                    <a:pt x="29" y="246"/>
                    <a:pt x="29" y="246"/>
                    <a:pt x="29" y="246"/>
                  </a:cubicBezTo>
                  <a:cubicBezTo>
                    <a:pt x="29" y="246"/>
                    <a:pt x="29" y="246"/>
                    <a:pt x="29" y="246"/>
                  </a:cubicBezTo>
                  <a:close/>
                  <a:moveTo>
                    <a:pt x="586" y="241"/>
                  </a:moveTo>
                  <a:cubicBezTo>
                    <a:pt x="586" y="241"/>
                    <a:pt x="586" y="241"/>
                    <a:pt x="586" y="241"/>
                  </a:cubicBezTo>
                  <a:cubicBezTo>
                    <a:pt x="586" y="241"/>
                    <a:pt x="586" y="241"/>
                    <a:pt x="586" y="241"/>
                  </a:cubicBezTo>
                  <a:cubicBezTo>
                    <a:pt x="586" y="240"/>
                    <a:pt x="586" y="239"/>
                    <a:pt x="587" y="239"/>
                  </a:cubicBezTo>
                  <a:cubicBezTo>
                    <a:pt x="587" y="239"/>
                    <a:pt x="587" y="239"/>
                    <a:pt x="587" y="239"/>
                  </a:cubicBezTo>
                  <a:cubicBezTo>
                    <a:pt x="589" y="238"/>
                    <a:pt x="590" y="239"/>
                    <a:pt x="590" y="240"/>
                  </a:cubicBezTo>
                  <a:cubicBezTo>
                    <a:pt x="590" y="240"/>
                    <a:pt x="590" y="240"/>
                    <a:pt x="590" y="240"/>
                  </a:cubicBezTo>
                  <a:cubicBezTo>
                    <a:pt x="590" y="241"/>
                    <a:pt x="590" y="242"/>
                    <a:pt x="589" y="242"/>
                  </a:cubicBezTo>
                  <a:cubicBezTo>
                    <a:pt x="589" y="242"/>
                    <a:pt x="589" y="242"/>
                    <a:pt x="589" y="242"/>
                  </a:cubicBezTo>
                  <a:cubicBezTo>
                    <a:pt x="588" y="242"/>
                    <a:pt x="588" y="242"/>
                    <a:pt x="588" y="242"/>
                  </a:cubicBezTo>
                  <a:cubicBezTo>
                    <a:pt x="588" y="242"/>
                    <a:pt x="588" y="242"/>
                    <a:pt x="588" y="242"/>
                  </a:cubicBezTo>
                  <a:cubicBezTo>
                    <a:pt x="587" y="242"/>
                    <a:pt x="586" y="242"/>
                    <a:pt x="586" y="241"/>
                  </a:cubicBezTo>
                  <a:close/>
                  <a:moveTo>
                    <a:pt x="32" y="234"/>
                  </a:moveTo>
                  <a:cubicBezTo>
                    <a:pt x="31" y="234"/>
                    <a:pt x="30" y="233"/>
                    <a:pt x="31" y="232"/>
                  </a:cubicBezTo>
                  <a:cubicBezTo>
                    <a:pt x="31" y="232"/>
                    <a:pt x="31" y="232"/>
                    <a:pt x="31" y="232"/>
                  </a:cubicBezTo>
                  <a:cubicBezTo>
                    <a:pt x="31" y="231"/>
                    <a:pt x="32" y="230"/>
                    <a:pt x="33" y="230"/>
                  </a:cubicBezTo>
                  <a:cubicBezTo>
                    <a:pt x="33" y="230"/>
                    <a:pt x="33" y="230"/>
                    <a:pt x="33" y="230"/>
                  </a:cubicBezTo>
                  <a:cubicBezTo>
                    <a:pt x="34" y="231"/>
                    <a:pt x="35" y="232"/>
                    <a:pt x="34" y="233"/>
                  </a:cubicBezTo>
                  <a:cubicBezTo>
                    <a:pt x="34" y="233"/>
                    <a:pt x="34" y="233"/>
                    <a:pt x="34" y="233"/>
                  </a:cubicBezTo>
                  <a:cubicBezTo>
                    <a:pt x="34" y="233"/>
                    <a:pt x="34" y="233"/>
                    <a:pt x="34" y="233"/>
                  </a:cubicBezTo>
                  <a:cubicBezTo>
                    <a:pt x="34" y="233"/>
                    <a:pt x="34" y="233"/>
                    <a:pt x="34" y="233"/>
                  </a:cubicBezTo>
                  <a:cubicBezTo>
                    <a:pt x="34" y="234"/>
                    <a:pt x="33" y="234"/>
                    <a:pt x="33" y="234"/>
                  </a:cubicBezTo>
                  <a:cubicBezTo>
                    <a:pt x="33" y="234"/>
                    <a:pt x="33" y="234"/>
                    <a:pt x="33" y="234"/>
                  </a:cubicBezTo>
                  <a:cubicBezTo>
                    <a:pt x="32" y="234"/>
                    <a:pt x="32" y="234"/>
                    <a:pt x="32" y="234"/>
                  </a:cubicBezTo>
                  <a:close/>
                  <a:moveTo>
                    <a:pt x="583" y="230"/>
                  </a:moveTo>
                  <a:cubicBezTo>
                    <a:pt x="582" y="229"/>
                    <a:pt x="583" y="227"/>
                    <a:pt x="584" y="227"/>
                  </a:cubicBezTo>
                  <a:cubicBezTo>
                    <a:pt x="584" y="227"/>
                    <a:pt x="584" y="227"/>
                    <a:pt x="584" y="227"/>
                  </a:cubicBezTo>
                  <a:cubicBezTo>
                    <a:pt x="585" y="227"/>
                    <a:pt x="586" y="227"/>
                    <a:pt x="586" y="228"/>
                  </a:cubicBezTo>
                  <a:cubicBezTo>
                    <a:pt x="586" y="228"/>
                    <a:pt x="586" y="228"/>
                    <a:pt x="586" y="228"/>
                  </a:cubicBezTo>
                  <a:cubicBezTo>
                    <a:pt x="587" y="229"/>
                    <a:pt x="586" y="231"/>
                    <a:pt x="585" y="231"/>
                  </a:cubicBezTo>
                  <a:cubicBezTo>
                    <a:pt x="585" y="231"/>
                    <a:pt x="585" y="231"/>
                    <a:pt x="585" y="231"/>
                  </a:cubicBezTo>
                  <a:cubicBezTo>
                    <a:pt x="585" y="231"/>
                    <a:pt x="585" y="231"/>
                    <a:pt x="585" y="231"/>
                  </a:cubicBezTo>
                  <a:cubicBezTo>
                    <a:pt x="585" y="231"/>
                    <a:pt x="585" y="231"/>
                    <a:pt x="585" y="231"/>
                  </a:cubicBezTo>
                  <a:cubicBezTo>
                    <a:pt x="584" y="231"/>
                    <a:pt x="583" y="230"/>
                    <a:pt x="583" y="230"/>
                  </a:cubicBezTo>
                  <a:close/>
                  <a:moveTo>
                    <a:pt x="36" y="223"/>
                  </a:moveTo>
                  <a:cubicBezTo>
                    <a:pt x="35" y="222"/>
                    <a:pt x="34" y="221"/>
                    <a:pt x="35" y="220"/>
                  </a:cubicBezTo>
                  <a:cubicBezTo>
                    <a:pt x="35" y="220"/>
                    <a:pt x="35" y="220"/>
                    <a:pt x="35" y="220"/>
                  </a:cubicBezTo>
                  <a:cubicBezTo>
                    <a:pt x="35" y="219"/>
                    <a:pt x="36" y="219"/>
                    <a:pt x="37" y="219"/>
                  </a:cubicBezTo>
                  <a:cubicBezTo>
                    <a:pt x="37" y="219"/>
                    <a:pt x="37" y="219"/>
                    <a:pt x="37" y="219"/>
                  </a:cubicBezTo>
                  <a:cubicBezTo>
                    <a:pt x="38" y="219"/>
                    <a:pt x="39" y="221"/>
                    <a:pt x="38" y="222"/>
                  </a:cubicBezTo>
                  <a:cubicBezTo>
                    <a:pt x="38" y="222"/>
                    <a:pt x="38" y="222"/>
                    <a:pt x="38" y="222"/>
                  </a:cubicBezTo>
                  <a:cubicBezTo>
                    <a:pt x="38" y="222"/>
                    <a:pt x="38" y="222"/>
                    <a:pt x="38" y="222"/>
                  </a:cubicBezTo>
                  <a:cubicBezTo>
                    <a:pt x="38" y="222"/>
                    <a:pt x="38" y="222"/>
                    <a:pt x="38" y="222"/>
                  </a:cubicBezTo>
                  <a:cubicBezTo>
                    <a:pt x="38" y="222"/>
                    <a:pt x="37" y="223"/>
                    <a:pt x="36" y="223"/>
                  </a:cubicBezTo>
                  <a:cubicBezTo>
                    <a:pt x="36" y="223"/>
                    <a:pt x="36" y="223"/>
                    <a:pt x="36" y="223"/>
                  </a:cubicBezTo>
                  <a:cubicBezTo>
                    <a:pt x="36" y="223"/>
                    <a:pt x="36" y="223"/>
                    <a:pt x="36" y="223"/>
                  </a:cubicBezTo>
                  <a:close/>
                  <a:moveTo>
                    <a:pt x="579" y="218"/>
                  </a:moveTo>
                  <a:cubicBezTo>
                    <a:pt x="578" y="217"/>
                    <a:pt x="579" y="216"/>
                    <a:pt x="580" y="216"/>
                  </a:cubicBezTo>
                  <a:cubicBezTo>
                    <a:pt x="580" y="216"/>
                    <a:pt x="580" y="216"/>
                    <a:pt x="580" y="216"/>
                  </a:cubicBezTo>
                  <a:cubicBezTo>
                    <a:pt x="581" y="215"/>
                    <a:pt x="582" y="216"/>
                    <a:pt x="582" y="217"/>
                  </a:cubicBezTo>
                  <a:cubicBezTo>
                    <a:pt x="582" y="217"/>
                    <a:pt x="582" y="217"/>
                    <a:pt x="582" y="217"/>
                  </a:cubicBezTo>
                  <a:cubicBezTo>
                    <a:pt x="583" y="218"/>
                    <a:pt x="582" y="219"/>
                    <a:pt x="581" y="220"/>
                  </a:cubicBezTo>
                  <a:cubicBezTo>
                    <a:pt x="581" y="220"/>
                    <a:pt x="581" y="220"/>
                    <a:pt x="581" y="220"/>
                  </a:cubicBezTo>
                  <a:cubicBezTo>
                    <a:pt x="581" y="220"/>
                    <a:pt x="581" y="220"/>
                    <a:pt x="581" y="220"/>
                  </a:cubicBezTo>
                  <a:cubicBezTo>
                    <a:pt x="581" y="220"/>
                    <a:pt x="581" y="220"/>
                    <a:pt x="581" y="220"/>
                  </a:cubicBezTo>
                  <a:cubicBezTo>
                    <a:pt x="580" y="220"/>
                    <a:pt x="579" y="219"/>
                    <a:pt x="579" y="218"/>
                  </a:cubicBezTo>
                  <a:close/>
                  <a:moveTo>
                    <a:pt x="40" y="212"/>
                  </a:moveTo>
                  <a:cubicBezTo>
                    <a:pt x="39" y="211"/>
                    <a:pt x="38" y="210"/>
                    <a:pt x="39" y="209"/>
                  </a:cubicBezTo>
                  <a:cubicBezTo>
                    <a:pt x="39" y="209"/>
                    <a:pt x="39" y="209"/>
                    <a:pt x="39" y="209"/>
                  </a:cubicBezTo>
                  <a:cubicBezTo>
                    <a:pt x="39" y="208"/>
                    <a:pt x="40" y="207"/>
                    <a:pt x="41" y="208"/>
                  </a:cubicBezTo>
                  <a:cubicBezTo>
                    <a:pt x="41" y="208"/>
                    <a:pt x="41" y="208"/>
                    <a:pt x="41" y="208"/>
                  </a:cubicBezTo>
                  <a:cubicBezTo>
                    <a:pt x="42" y="208"/>
                    <a:pt x="43" y="209"/>
                    <a:pt x="43" y="210"/>
                  </a:cubicBezTo>
                  <a:cubicBezTo>
                    <a:pt x="43" y="210"/>
                    <a:pt x="43" y="210"/>
                    <a:pt x="43" y="210"/>
                  </a:cubicBezTo>
                  <a:cubicBezTo>
                    <a:pt x="42" y="211"/>
                    <a:pt x="41" y="212"/>
                    <a:pt x="41" y="212"/>
                  </a:cubicBezTo>
                  <a:cubicBezTo>
                    <a:pt x="41" y="212"/>
                    <a:pt x="41" y="212"/>
                    <a:pt x="41" y="212"/>
                  </a:cubicBezTo>
                  <a:cubicBezTo>
                    <a:pt x="40" y="212"/>
                    <a:pt x="40" y="212"/>
                    <a:pt x="40" y="212"/>
                  </a:cubicBezTo>
                  <a:close/>
                  <a:moveTo>
                    <a:pt x="574" y="207"/>
                  </a:moveTo>
                  <a:cubicBezTo>
                    <a:pt x="574" y="206"/>
                    <a:pt x="574" y="205"/>
                    <a:pt x="575" y="205"/>
                  </a:cubicBezTo>
                  <a:cubicBezTo>
                    <a:pt x="575" y="205"/>
                    <a:pt x="575" y="205"/>
                    <a:pt x="575" y="205"/>
                  </a:cubicBezTo>
                  <a:cubicBezTo>
                    <a:pt x="576" y="204"/>
                    <a:pt x="578" y="205"/>
                    <a:pt x="578" y="206"/>
                  </a:cubicBezTo>
                  <a:cubicBezTo>
                    <a:pt x="578" y="206"/>
                    <a:pt x="578" y="206"/>
                    <a:pt x="578" y="206"/>
                  </a:cubicBezTo>
                  <a:cubicBezTo>
                    <a:pt x="578" y="207"/>
                    <a:pt x="578" y="208"/>
                    <a:pt x="577" y="208"/>
                  </a:cubicBezTo>
                  <a:cubicBezTo>
                    <a:pt x="577" y="208"/>
                    <a:pt x="577" y="208"/>
                    <a:pt x="577" y="208"/>
                  </a:cubicBezTo>
                  <a:cubicBezTo>
                    <a:pt x="577" y="208"/>
                    <a:pt x="576" y="209"/>
                    <a:pt x="576" y="209"/>
                  </a:cubicBezTo>
                  <a:cubicBezTo>
                    <a:pt x="576" y="209"/>
                    <a:pt x="576" y="209"/>
                    <a:pt x="576" y="209"/>
                  </a:cubicBezTo>
                  <a:cubicBezTo>
                    <a:pt x="575" y="209"/>
                    <a:pt x="575" y="208"/>
                    <a:pt x="574" y="207"/>
                  </a:cubicBezTo>
                  <a:close/>
                  <a:moveTo>
                    <a:pt x="45" y="200"/>
                  </a:moveTo>
                  <a:cubicBezTo>
                    <a:pt x="44" y="200"/>
                    <a:pt x="43" y="199"/>
                    <a:pt x="44" y="198"/>
                  </a:cubicBezTo>
                  <a:cubicBezTo>
                    <a:pt x="44" y="198"/>
                    <a:pt x="44" y="198"/>
                    <a:pt x="44" y="198"/>
                  </a:cubicBezTo>
                  <a:cubicBezTo>
                    <a:pt x="44" y="197"/>
                    <a:pt x="45" y="196"/>
                    <a:pt x="46" y="197"/>
                  </a:cubicBezTo>
                  <a:cubicBezTo>
                    <a:pt x="46" y="197"/>
                    <a:pt x="46" y="197"/>
                    <a:pt x="46" y="197"/>
                  </a:cubicBezTo>
                  <a:cubicBezTo>
                    <a:pt x="47" y="197"/>
                    <a:pt x="48" y="199"/>
                    <a:pt x="47" y="200"/>
                  </a:cubicBezTo>
                  <a:cubicBezTo>
                    <a:pt x="47" y="200"/>
                    <a:pt x="47" y="200"/>
                    <a:pt x="47" y="200"/>
                  </a:cubicBezTo>
                  <a:cubicBezTo>
                    <a:pt x="47" y="200"/>
                    <a:pt x="46" y="201"/>
                    <a:pt x="45" y="201"/>
                  </a:cubicBezTo>
                  <a:cubicBezTo>
                    <a:pt x="45" y="201"/>
                    <a:pt x="45" y="201"/>
                    <a:pt x="45" y="201"/>
                  </a:cubicBezTo>
                  <a:cubicBezTo>
                    <a:pt x="45" y="201"/>
                    <a:pt x="45" y="201"/>
                    <a:pt x="45" y="200"/>
                  </a:cubicBezTo>
                  <a:close/>
                  <a:moveTo>
                    <a:pt x="569" y="196"/>
                  </a:moveTo>
                  <a:cubicBezTo>
                    <a:pt x="569" y="195"/>
                    <a:pt x="569" y="194"/>
                    <a:pt x="570" y="194"/>
                  </a:cubicBezTo>
                  <a:cubicBezTo>
                    <a:pt x="570" y="194"/>
                    <a:pt x="570" y="194"/>
                    <a:pt x="570" y="194"/>
                  </a:cubicBezTo>
                  <a:cubicBezTo>
                    <a:pt x="571" y="193"/>
                    <a:pt x="573" y="194"/>
                    <a:pt x="573" y="195"/>
                  </a:cubicBezTo>
                  <a:cubicBezTo>
                    <a:pt x="573" y="195"/>
                    <a:pt x="573" y="195"/>
                    <a:pt x="573" y="195"/>
                  </a:cubicBezTo>
                  <a:cubicBezTo>
                    <a:pt x="574" y="196"/>
                    <a:pt x="573" y="197"/>
                    <a:pt x="572" y="197"/>
                  </a:cubicBezTo>
                  <a:cubicBezTo>
                    <a:pt x="572" y="197"/>
                    <a:pt x="572" y="197"/>
                    <a:pt x="572" y="197"/>
                  </a:cubicBezTo>
                  <a:cubicBezTo>
                    <a:pt x="572" y="197"/>
                    <a:pt x="572" y="198"/>
                    <a:pt x="571" y="198"/>
                  </a:cubicBezTo>
                  <a:cubicBezTo>
                    <a:pt x="571" y="198"/>
                    <a:pt x="571" y="198"/>
                    <a:pt x="571" y="198"/>
                  </a:cubicBezTo>
                  <a:cubicBezTo>
                    <a:pt x="571" y="198"/>
                    <a:pt x="570" y="197"/>
                    <a:pt x="569" y="196"/>
                  </a:cubicBezTo>
                  <a:close/>
                  <a:moveTo>
                    <a:pt x="50" y="190"/>
                  </a:moveTo>
                  <a:cubicBezTo>
                    <a:pt x="49" y="189"/>
                    <a:pt x="48" y="188"/>
                    <a:pt x="49" y="187"/>
                  </a:cubicBezTo>
                  <a:cubicBezTo>
                    <a:pt x="49" y="187"/>
                    <a:pt x="49" y="187"/>
                    <a:pt x="49" y="187"/>
                  </a:cubicBezTo>
                  <a:cubicBezTo>
                    <a:pt x="49" y="186"/>
                    <a:pt x="51" y="186"/>
                    <a:pt x="52" y="186"/>
                  </a:cubicBezTo>
                  <a:cubicBezTo>
                    <a:pt x="52" y="186"/>
                    <a:pt x="52" y="186"/>
                    <a:pt x="52" y="186"/>
                  </a:cubicBezTo>
                  <a:cubicBezTo>
                    <a:pt x="53" y="187"/>
                    <a:pt x="53" y="188"/>
                    <a:pt x="52" y="189"/>
                  </a:cubicBezTo>
                  <a:cubicBezTo>
                    <a:pt x="52" y="189"/>
                    <a:pt x="52" y="189"/>
                    <a:pt x="52" y="189"/>
                  </a:cubicBezTo>
                  <a:cubicBezTo>
                    <a:pt x="52" y="189"/>
                    <a:pt x="52" y="189"/>
                    <a:pt x="52" y="189"/>
                  </a:cubicBezTo>
                  <a:cubicBezTo>
                    <a:pt x="52" y="189"/>
                    <a:pt x="52" y="189"/>
                    <a:pt x="52" y="189"/>
                  </a:cubicBezTo>
                  <a:cubicBezTo>
                    <a:pt x="52" y="189"/>
                    <a:pt x="51" y="190"/>
                    <a:pt x="51" y="190"/>
                  </a:cubicBezTo>
                  <a:cubicBezTo>
                    <a:pt x="51" y="190"/>
                    <a:pt x="51" y="190"/>
                    <a:pt x="51" y="190"/>
                  </a:cubicBezTo>
                  <a:cubicBezTo>
                    <a:pt x="50" y="190"/>
                    <a:pt x="50" y="190"/>
                    <a:pt x="50" y="190"/>
                  </a:cubicBezTo>
                  <a:close/>
                  <a:moveTo>
                    <a:pt x="564" y="186"/>
                  </a:moveTo>
                  <a:cubicBezTo>
                    <a:pt x="564" y="185"/>
                    <a:pt x="564" y="184"/>
                    <a:pt x="565" y="183"/>
                  </a:cubicBezTo>
                  <a:cubicBezTo>
                    <a:pt x="565" y="183"/>
                    <a:pt x="565" y="183"/>
                    <a:pt x="565" y="183"/>
                  </a:cubicBezTo>
                  <a:cubicBezTo>
                    <a:pt x="566" y="182"/>
                    <a:pt x="567" y="183"/>
                    <a:pt x="568" y="184"/>
                  </a:cubicBezTo>
                  <a:cubicBezTo>
                    <a:pt x="568" y="184"/>
                    <a:pt x="568" y="184"/>
                    <a:pt x="568" y="184"/>
                  </a:cubicBezTo>
                  <a:cubicBezTo>
                    <a:pt x="568" y="185"/>
                    <a:pt x="568" y="186"/>
                    <a:pt x="567" y="187"/>
                  </a:cubicBezTo>
                  <a:cubicBezTo>
                    <a:pt x="567" y="187"/>
                    <a:pt x="567" y="187"/>
                    <a:pt x="567" y="187"/>
                  </a:cubicBezTo>
                  <a:cubicBezTo>
                    <a:pt x="567" y="187"/>
                    <a:pt x="566" y="187"/>
                    <a:pt x="566" y="187"/>
                  </a:cubicBezTo>
                  <a:cubicBezTo>
                    <a:pt x="566" y="187"/>
                    <a:pt x="566" y="187"/>
                    <a:pt x="566" y="187"/>
                  </a:cubicBezTo>
                  <a:cubicBezTo>
                    <a:pt x="565" y="187"/>
                    <a:pt x="565" y="186"/>
                    <a:pt x="564" y="186"/>
                  </a:cubicBezTo>
                  <a:close/>
                  <a:moveTo>
                    <a:pt x="55" y="179"/>
                  </a:moveTo>
                  <a:cubicBezTo>
                    <a:pt x="54" y="178"/>
                    <a:pt x="54" y="177"/>
                    <a:pt x="55" y="176"/>
                  </a:cubicBezTo>
                  <a:cubicBezTo>
                    <a:pt x="55" y="176"/>
                    <a:pt x="55" y="176"/>
                    <a:pt x="55" y="176"/>
                  </a:cubicBezTo>
                  <a:cubicBezTo>
                    <a:pt x="55" y="175"/>
                    <a:pt x="56" y="175"/>
                    <a:pt x="57" y="176"/>
                  </a:cubicBezTo>
                  <a:cubicBezTo>
                    <a:pt x="57" y="176"/>
                    <a:pt x="57" y="176"/>
                    <a:pt x="57" y="176"/>
                  </a:cubicBezTo>
                  <a:cubicBezTo>
                    <a:pt x="58" y="176"/>
                    <a:pt x="59" y="177"/>
                    <a:pt x="58" y="178"/>
                  </a:cubicBezTo>
                  <a:cubicBezTo>
                    <a:pt x="58" y="178"/>
                    <a:pt x="58" y="178"/>
                    <a:pt x="58" y="178"/>
                  </a:cubicBezTo>
                  <a:cubicBezTo>
                    <a:pt x="58" y="178"/>
                    <a:pt x="58" y="178"/>
                    <a:pt x="58" y="178"/>
                  </a:cubicBezTo>
                  <a:cubicBezTo>
                    <a:pt x="58" y="178"/>
                    <a:pt x="58" y="178"/>
                    <a:pt x="58" y="178"/>
                  </a:cubicBezTo>
                  <a:cubicBezTo>
                    <a:pt x="58" y="179"/>
                    <a:pt x="57" y="179"/>
                    <a:pt x="56" y="179"/>
                  </a:cubicBezTo>
                  <a:cubicBezTo>
                    <a:pt x="56" y="179"/>
                    <a:pt x="56" y="179"/>
                    <a:pt x="56" y="179"/>
                  </a:cubicBezTo>
                  <a:cubicBezTo>
                    <a:pt x="56" y="179"/>
                    <a:pt x="56" y="179"/>
                    <a:pt x="55" y="179"/>
                  </a:cubicBezTo>
                  <a:close/>
                  <a:moveTo>
                    <a:pt x="558" y="175"/>
                  </a:moveTo>
                  <a:cubicBezTo>
                    <a:pt x="558" y="174"/>
                    <a:pt x="558" y="173"/>
                    <a:pt x="559" y="173"/>
                  </a:cubicBezTo>
                  <a:cubicBezTo>
                    <a:pt x="559" y="173"/>
                    <a:pt x="559" y="173"/>
                    <a:pt x="559" y="173"/>
                  </a:cubicBezTo>
                  <a:cubicBezTo>
                    <a:pt x="560" y="172"/>
                    <a:pt x="561" y="172"/>
                    <a:pt x="562" y="173"/>
                  </a:cubicBezTo>
                  <a:cubicBezTo>
                    <a:pt x="562" y="173"/>
                    <a:pt x="562" y="173"/>
                    <a:pt x="562" y="173"/>
                  </a:cubicBezTo>
                  <a:cubicBezTo>
                    <a:pt x="562" y="174"/>
                    <a:pt x="562" y="175"/>
                    <a:pt x="561" y="176"/>
                  </a:cubicBezTo>
                  <a:cubicBezTo>
                    <a:pt x="561" y="176"/>
                    <a:pt x="561" y="176"/>
                    <a:pt x="561" y="176"/>
                  </a:cubicBezTo>
                  <a:cubicBezTo>
                    <a:pt x="561" y="176"/>
                    <a:pt x="561" y="176"/>
                    <a:pt x="560" y="176"/>
                  </a:cubicBezTo>
                  <a:cubicBezTo>
                    <a:pt x="560" y="176"/>
                    <a:pt x="560" y="176"/>
                    <a:pt x="560" y="176"/>
                  </a:cubicBezTo>
                  <a:cubicBezTo>
                    <a:pt x="559" y="176"/>
                    <a:pt x="559" y="176"/>
                    <a:pt x="558" y="175"/>
                  </a:cubicBezTo>
                  <a:close/>
                  <a:moveTo>
                    <a:pt x="61" y="169"/>
                  </a:moveTo>
                  <a:cubicBezTo>
                    <a:pt x="60" y="168"/>
                    <a:pt x="60" y="167"/>
                    <a:pt x="61" y="166"/>
                  </a:cubicBezTo>
                  <a:cubicBezTo>
                    <a:pt x="61" y="166"/>
                    <a:pt x="61" y="166"/>
                    <a:pt x="61" y="166"/>
                  </a:cubicBezTo>
                  <a:cubicBezTo>
                    <a:pt x="61" y="165"/>
                    <a:pt x="62" y="165"/>
                    <a:pt x="63" y="165"/>
                  </a:cubicBezTo>
                  <a:cubicBezTo>
                    <a:pt x="63" y="165"/>
                    <a:pt x="63" y="165"/>
                    <a:pt x="63" y="165"/>
                  </a:cubicBezTo>
                  <a:cubicBezTo>
                    <a:pt x="64" y="166"/>
                    <a:pt x="65" y="167"/>
                    <a:pt x="64" y="168"/>
                  </a:cubicBezTo>
                  <a:cubicBezTo>
                    <a:pt x="64" y="168"/>
                    <a:pt x="64" y="168"/>
                    <a:pt x="64" y="168"/>
                  </a:cubicBezTo>
                  <a:cubicBezTo>
                    <a:pt x="64" y="169"/>
                    <a:pt x="63" y="169"/>
                    <a:pt x="62" y="169"/>
                  </a:cubicBezTo>
                  <a:cubicBezTo>
                    <a:pt x="62" y="169"/>
                    <a:pt x="62" y="169"/>
                    <a:pt x="62" y="169"/>
                  </a:cubicBezTo>
                  <a:cubicBezTo>
                    <a:pt x="62" y="169"/>
                    <a:pt x="62" y="169"/>
                    <a:pt x="61" y="169"/>
                  </a:cubicBezTo>
                  <a:close/>
                  <a:moveTo>
                    <a:pt x="552" y="165"/>
                  </a:moveTo>
                  <a:cubicBezTo>
                    <a:pt x="552" y="165"/>
                    <a:pt x="552" y="165"/>
                    <a:pt x="552" y="165"/>
                  </a:cubicBezTo>
                  <a:cubicBezTo>
                    <a:pt x="552" y="165"/>
                    <a:pt x="552" y="165"/>
                    <a:pt x="552" y="165"/>
                  </a:cubicBezTo>
                  <a:cubicBezTo>
                    <a:pt x="552" y="164"/>
                    <a:pt x="552" y="163"/>
                    <a:pt x="553" y="162"/>
                  </a:cubicBezTo>
                  <a:cubicBezTo>
                    <a:pt x="553" y="162"/>
                    <a:pt x="553" y="162"/>
                    <a:pt x="553" y="162"/>
                  </a:cubicBezTo>
                  <a:cubicBezTo>
                    <a:pt x="554" y="162"/>
                    <a:pt x="555" y="162"/>
                    <a:pt x="556" y="163"/>
                  </a:cubicBezTo>
                  <a:cubicBezTo>
                    <a:pt x="556" y="163"/>
                    <a:pt x="556" y="163"/>
                    <a:pt x="556" y="163"/>
                  </a:cubicBezTo>
                  <a:cubicBezTo>
                    <a:pt x="556" y="164"/>
                    <a:pt x="556" y="165"/>
                    <a:pt x="555" y="166"/>
                  </a:cubicBezTo>
                  <a:cubicBezTo>
                    <a:pt x="555" y="166"/>
                    <a:pt x="555" y="166"/>
                    <a:pt x="555" y="166"/>
                  </a:cubicBezTo>
                  <a:cubicBezTo>
                    <a:pt x="555" y="166"/>
                    <a:pt x="554" y="166"/>
                    <a:pt x="554" y="166"/>
                  </a:cubicBezTo>
                  <a:cubicBezTo>
                    <a:pt x="554" y="166"/>
                    <a:pt x="554" y="166"/>
                    <a:pt x="554" y="166"/>
                  </a:cubicBezTo>
                  <a:cubicBezTo>
                    <a:pt x="553" y="166"/>
                    <a:pt x="553" y="166"/>
                    <a:pt x="552" y="165"/>
                  </a:cubicBezTo>
                  <a:close/>
                  <a:moveTo>
                    <a:pt x="68" y="158"/>
                  </a:moveTo>
                  <a:cubicBezTo>
                    <a:pt x="67" y="158"/>
                    <a:pt x="67" y="157"/>
                    <a:pt x="67" y="156"/>
                  </a:cubicBezTo>
                  <a:cubicBezTo>
                    <a:pt x="67" y="156"/>
                    <a:pt x="67" y="156"/>
                    <a:pt x="67" y="156"/>
                  </a:cubicBezTo>
                  <a:cubicBezTo>
                    <a:pt x="68" y="155"/>
                    <a:pt x="69" y="155"/>
                    <a:pt x="70" y="155"/>
                  </a:cubicBezTo>
                  <a:cubicBezTo>
                    <a:pt x="70" y="155"/>
                    <a:pt x="70" y="155"/>
                    <a:pt x="70" y="155"/>
                  </a:cubicBezTo>
                  <a:cubicBezTo>
                    <a:pt x="71" y="156"/>
                    <a:pt x="71" y="157"/>
                    <a:pt x="70" y="158"/>
                  </a:cubicBezTo>
                  <a:cubicBezTo>
                    <a:pt x="70" y="158"/>
                    <a:pt x="70" y="158"/>
                    <a:pt x="70" y="158"/>
                  </a:cubicBezTo>
                  <a:cubicBezTo>
                    <a:pt x="70" y="158"/>
                    <a:pt x="70" y="158"/>
                    <a:pt x="70" y="158"/>
                  </a:cubicBezTo>
                  <a:cubicBezTo>
                    <a:pt x="70" y="158"/>
                    <a:pt x="70" y="158"/>
                    <a:pt x="70" y="158"/>
                  </a:cubicBezTo>
                  <a:cubicBezTo>
                    <a:pt x="70" y="159"/>
                    <a:pt x="69" y="159"/>
                    <a:pt x="69" y="159"/>
                  </a:cubicBezTo>
                  <a:cubicBezTo>
                    <a:pt x="69" y="159"/>
                    <a:pt x="69" y="159"/>
                    <a:pt x="69" y="159"/>
                  </a:cubicBezTo>
                  <a:cubicBezTo>
                    <a:pt x="68" y="159"/>
                    <a:pt x="68" y="159"/>
                    <a:pt x="68" y="158"/>
                  </a:cubicBezTo>
                  <a:close/>
                  <a:moveTo>
                    <a:pt x="546" y="155"/>
                  </a:moveTo>
                  <a:cubicBezTo>
                    <a:pt x="545" y="154"/>
                    <a:pt x="545" y="153"/>
                    <a:pt x="546" y="152"/>
                  </a:cubicBezTo>
                  <a:cubicBezTo>
                    <a:pt x="546" y="152"/>
                    <a:pt x="546" y="152"/>
                    <a:pt x="546" y="152"/>
                  </a:cubicBezTo>
                  <a:cubicBezTo>
                    <a:pt x="547" y="152"/>
                    <a:pt x="548" y="152"/>
                    <a:pt x="549" y="153"/>
                  </a:cubicBezTo>
                  <a:cubicBezTo>
                    <a:pt x="549" y="153"/>
                    <a:pt x="549" y="153"/>
                    <a:pt x="549" y="153"/>
                  </a:cubicBezTo>
                  <a:cubicBezTo>
                    <a:pt x="550" y="154"/>
                    <a:pt x="549" y="155"/>
                    <a:pt x="549" y="156"/>
                  </a:cubicBezTo>
                  <a:cubicBezTo>
                    <a:pt x="549" y="156"/>
                    <a:pt x="549" y="156"/>
                    <a:pt x="549" y="156"/>
                  </a:cubicBezTo>
                  <a:cubicBezTo>
                    <a:pt x="548" y="156"/>
                    <a:pt x="548" y="156"/>
                    <a:pt x="547" y="156"/>
                  </a:cubicBezTo>
                  <a:cubicBezTo>
                    <a:pt x="547" y="156"/>
                    <a:pt x="547" y="156"/>
                    <a:pt x="547" y="156"/>
                  </a:cubicBezTo>
                  <a:cubicBezTo>
                    <a:pt x="547" y="156"/>
                    <a:pt x="546" y="156"/>
                    <a:pt x="546" y="155"/>
                  </a:cubicBezTo>
                  <a:close/>
                  <a:moveTo>
                    <a:pt x="75" y="149"/>
                  </a:moveTo>
                  <a:cubicBezTo>
                    <a:pt x="74" y="148"/>
                    <a:pt x="73" y="147"/>
                    <a:pt x="74" y="146"/>
                  </a:cubicBezTo>
                  <a:cubicBezTo>
                    <a:pt x="74" y="146"/>
                    <a:pt x="74" y="146"/>
                    <a:pt x="74" y="146"/>
                  </a:cubicBezTo>
                  <a:cubicBezTo>
                    <a:pt x="75" y="145"/>
                    <a:pt x="76" y="145"/>
                    <a:pt x="77" y="145"/>
                  </a:cubicBezTo>
                  <a:cubicBezTo>
                    <a:pt x="77" y="145"/>
                    <a:pt x="77" y="145"/>
                    <a:pt x="77" y="145"/>
                  </a:cubicBezTo>
                  <a:cubicBezTo>
                    <a:pt x="78" y="146"/>
                    <a:pt x="78" y="147"/>
                    <a:pt x="77" y="148"/>
                  </a:cubicBezTo>
                  <a:cubicBezTo>
                    <a:pt x="77" y="148"/>
                    <a:pt x="77" y="148"/>
                    <a:pt x="77" y="148"/>
                  </a:cubicBezTo>
                  <a:cubicBezTo>
                    <a:pt x="77" y="149"/>
                    <a:pt x="76" y="149"/>
                    <a:pt x="76" y="149"/>
                  </a:cubicBezTo>
                  <a:cubicBezTo>
                    <a:pt x="76" y="149"/>
                    <a:pt x="76" y="149"/>
                    <a:pt x="76" y="149"/>
                  </a:cubicBezTo>
                  <a:cubicBezTo>
                    <a:pt x="75" y="149"/>
                    <a:pt x="75" y="149"/>
                    <a:pt x="75" y="149"/>
                  </a:cubicBezTo>
                  <a:close/>
                  <a:moveTo>
                    <a:pt x="539" y="145"/>
                  </a:moveTo>
                  <a:cubicBezTo>
                    <a:pt x="538" y="145"/>
                    <a:pt x="538" y="143"/>
                    <a:pt x="539" y="143"/>
                  </a:cubicBezTo>
                  <a:cubicBezTo>
                    <a:pt x="539" y="143"/>
                    <a:pt x="539" y="143"/>
                    <a:pt x="539" y="143"/>
                  </a:cubicBezTo>
                  <a:cubicBezTo>
                    <a:pt x="540" y="142"/>
                    <a:pt x="541" y="142"/>
                    <a:pt x="542" y="143"/>
                  </a:cubicBezTo>
                  <a:cubicBezTo>
                    <a:pt x="542" y="143"/>
                    <a:pt x="542" y="143"/>
                    <a:pt x="542" y="143"/>
                  </a:cubicBezTo>
                  <a:cubicBezTo>
                    <a:pt x="543" y="144"/>
                    <a:pt x="542" y="145"/>
                    <a:pt x="542" y="146"/>
                  </a:cubicBezTo>
                  <a:cubicBezTo>
                    <a:pt x="542" y="146"/>
                    <a:pt x="542" y="146"/>
                    <a:pt x="542" y="146"/>
                  </a:cubicBezTo>
                  <a:cubicBezTo>
                    <a:pt x="541" y="146"/>
                    <a:pt x="541" y="146"/>
                    <a:pt x="540" y="146"/>
                  </a:cubicBezTo>
                  <a:cubicBezTo>
                    <a:pt x="540" y="146"/>
                    <a:pt x="540" y="146"/>
                    <a:pt x="540" y="146"/>
                  </a:cubicBezTo>
                  <a:cubicBezTo>
                    <a:pt x="540" y="146"/>
                    <a:pt x="539" y="146"/>
                    <a:pt x="539" y="145"/>
                  </a:cubicBezTo>
                  <a:close/>
                  <a:moveTo>
                    <a:pt x="82" y="139"/>
                  </a:moveTo>
                  <a:cubicBezTo>
                    <a:pt x="81" y="138"/>
                    <a:pt x="81" y="137"/>
                    <a:pt x="81" y="136"/>
                  </a:cubicBezTo>
                  <a:cubicBezTo>
                    <a:pt x="81" y="136"/>
                    <a:pt x="81" y="136"/>
                    <a:pt x="81" y="136"/>
                  </a:cubicBezTo>
                  <a:cubicBezTo>
                    <a:pt x="82" y="135"/>
                    <a:pt x="83" y="135"/>
                    <a:pt x="84" y="136"/>
                  </a:cubicBezTo>
                  <a:cubicBezTo>
                    <a:pt x="84" y="136"/>
                    <a:pt x="84" y="136"/>
                    <a:pt x="84" y="136"/>
                  </a:cubicBezTo>
                  <a:cubicBezTo>
                    <a:pt x="85" y="137"/>
                    <a:pt x="85" y="138"/>
                    <a:pt x="85" y="139"/>
                  </a:cubicBezTo>
                  <a:cubicBezTo>
                    <a:pt x="85" y="139"/>
                    <a:pt x="85" y="139"/>
                    <a:pt x="85" y="139"/>
                  </a:cubicBezTo>
                  <a:cubicBezTo>
                    <a:pt x="85" y="139"/>
                    <a:pt x="85" y="139"/>
                    <a:pt x="85" y="139"/>
                  </a:cubicBezTo>
                  <a:cubicBezTo>
                    <a:pt x="85" y="139"/>
                    <a:pt x="85" y="139"/>
                    <a:pt x="85" y="139"/>
                  </a:cubicBezTo>
                  <a:cubicBezTo>
                    <a:pt x="84" y="139"/>
                    <a:pt x="84" y="139"/>
                    <a:pt x="83" y="139"/>
                  </a:cubicBezTo>
                  <a:cubicBezTo>
                    <a:pt x="83" y="139"/>
                    <a:pt x="83" y="139"/>
                    <a:pt x="83" y="139"/>
                  </a:cubicBezTo>
                  <a:cubicBezTo>
                    <a:pt x="83" y="139"/>
                    <a:pt x="82" y="139"/>
                    <a:pt x="82" y="139"/>
                  </a:cubicBezTo>
                  <a:close/>
                  <a:moveTo>
                    <a:pt x="531" y="136"/>
                  </a:moveTo>
                  <a:cubicBezTo>
                    <a:pt x="531" y="136"/>
                    <a:pt x="531" y="136"/>
                    <a:pt x="531" y="136"/>
                  </a:cubicBezTo>
                  <a:cubicBezTo>
                    <a:pt x="531" y="136"/>
                    <a:pt x="531" y="136"/>
                    <a:pt x="531" y="136"/>
                  </a:cubicBezTo>
                  <a:cubicBezTo>
                    <a:pt x="531" y="135"/>
                    <a:pt x="531" y="134"/>
                    <a:pt x="532" y="133"/>
                  </a:cubicBezTo>
                  <a:cubicBezTo>
                    <a:pt x="532" y="133"/>
                    <a:pt x="532" y="133"/>
                    <a:pt x="532" y="133"/>
                  </a:cubicBezTo>
                  <a:cubicBezTo>
                    <a:pt x="533" y="133"/>
                    <a:pt x="534" y="133"/>
                    <a:pt x="535" y="134"/>
                  </a:cubicBezTo>
                  <a:cubicBezTo>
                    <a:pt x="535" y="134"/>
                    <a:pt x="535" y="134"/>
                    <a:pt x="535" y="134"/>
                  </a:cubicBezTo>
                  <a:cubicBezTo>
                    <a:pt x="535" y="134"/>
                    <a:pt x="535" y="136"/>
                    <a:pt x="534" y="136"/>
                  </a:cubicBezTo>
                  <a:cubicBezTo>
                    <a:pt x="534" y="136"/>
                    <a:pt x="534" y="136"/>
                    <a:pt x="534" y="136"/>
                  </a:cubicBezTo>
                  <a:cubicBezTo>
                    <a:pt x="534" y="137"/>
                    <a:pt x="533" y="137"/>
                    <a:pt x="533" y="137"/>
                  </a:cubicBezTo>
                  <a:cubicBezTo>
                    <a:pt x="533" y="137"/>
                    <a:pt x="533" y="137"/>
                    <a:pt x="533" y="137"/>
                  </a:cubicBezTo>
                  <a:cubicBezTo>
                    <a:pt x="532" y="137"/>
                    <a:pt x="532" y="137"/>
                    <a:pt x="531" y="136"/>
                  </a:cubicBezTo>
                  <a:close/>
                  <a:moveTo>
                    <a:pt x="89" y="130"/>
                  </a:moveTo>
                  <a:cubicBezTo>
                    <a:pt x="88" y="129"/>
                    <a:pt x="88" y="128"/>
                    <a:pt x="89" y="127"/>
                  </a:cubicBezTo>
                  <a:cubicBezTo>
                    <a:pt x="89" y="127"/>
                    <a:pt x="89" y="127"/>
                    <a:pt x="89" y="127"/>
                  </a:cubicBezTo>
                  <a:cubicBezTo>
                    <a:pt x="90" y="126"/>
                    <a:pt x="91" y="126"/>
                    <a:pt x="92" y="127"/>
                  </a:cubicBezTo>
                  <a:cubicBezTo>
                    <a:pt x="92" y="127"/>
                    <a:pt x="92" y="127"/>
                    <a:pt x="92" y="127"/>
                  </a:cubicBezTo>
                  <a:cubicBezTo>
                    <a:pt x="93" y="127"/>
                    <a:pt x="93" y="129"/>
                    <a:pt x="92" y="130"/>
                  </a:cubicBezTo>
                  <a:cubicBezTo>
                    <a:pt x="92" y="130"/>
                    <a:pt x="92" y="130"/>
                    <a:pt x="92" y="130"/>
                  </a:cubicBezTo>
                  <a:cubicBezTo>
                    <a:pt x="92" y="130"/>
                    <a:pt x="91" y="130"/>
                    <a:pt x="91" y="130"/>
                  </a:cubicBezTo>
                  <a:cubicBezTo>
                    <a:pt x="91" y="130"/>
                    <a:pt x="91" y="130"/>
                    <a:pt x="91" y="130"/>
                  </a:cubicBezTo>
                  <a:cubicBezTo>
                    <a:pt x="90" y="130"/>
                    <a:pt x="90" y="130"/>
                    <a:pt x="89" y="130"/>
                  </a:cubicBezTo>
                  <a:close/>
                  <a:moveTo>
                    <a:pt x="524" y="127"/>
                  </a:moveTo>
                  <a:cubicBezTo>
                    <a:pt x="523" y="126"/>
                    <a:pt x="523" y="125"/>
                    <a:pt x="524" y="124"/>
                  </a:cubicBezTo>
                  <a:cubicBezTo>
                    <a:pt x="524" y="124"/>
                    <a:pt x="524" y="124"/>
                    <a:pt x="524" y="124"/>
                  </a:cubicBezTo>
                  <a:cubicBezTo>
                    <a:pt x="525" y="123"/>
                    <a:pt x="526" y="123"/>
                    <a:pt x="527" y="124"/>
                  </a:cubicBezTo>
                  <a:cubicBezTo>
                    <a:pt x="527" y="124"/>
                    <a:pt x="527" y="124"/>
                    <a:pt x="527" y="124"/>
                  </a:cubicBezTo>
                  <a:cubicBezTo>
                    <a:pt x="527" y="125"/>
                    <a:pt x="527" y="126"/>
                    <a:pt x="527" y="127"/>
                  </a:cubicBezTo>
                  <a:cubicBezTo>
                    <a:pt x="527" y="127"/>
                    <a:pt x="527" y="127"/>
                    <a:pt x="527" y="127"/>
                  </a:cubicBezTo>
                  <a:cubicBezTo>
                    <a:pt x="526" y="127"/>
                    <a:pt x="526" y="128"/>
                    <a:pt x="525" y="128"/>
                  </a:cubicBezTo>
                  <a:cubicBezTo>
                    <a:pt x="525" y="128"/>
                    <a:pt x="525" y="128"/>
                    <a:pt x="525" y="128"/>
                  </a:cubicBezTo>
                  <a:cubicBezTo>
                    <a:pt x="525" y="128"/>
                    <a:pt x="524" y="127"/>
                    <a:pt x="524" y="127"/>
                  </a:cubicBezTo>
                  <a:close/>
                  <a:moveTo>
                    <a:pt x="97" y="121"/>
                  </a:moveTo>
                  <a:cubicBezTo>
                    <a:pt x="96" y="120"/>
                    <a:pt x="96" y="119"/>
                    <a:pt x="97" y="118"/>
                  </a:cubicBezTo>
                  <a:cubicBezTo>
                    <a:pt x="97" y="118"/>
                    <a:pt x="97" y="118"/>
                    <a:pt x="97" y="118"/>
                  </a:cubicBezTo>
                  <a:cubicBezTo>
                    <a:pt x="98" y="117"/>
                    <a:pt x="99" y="117"/>
                    <a:pt x="100" y="118"/>
                  </a:cubicBezTo>
                  <a:cubicBezTo>
                    <a:pt x="100" y="118"/>
                    <a:pt x="100" y="118"/>
                    <a:pt x="100" y="118"/>
                  </a:cubicBezTo>
                  <a:cubicBezTo>
                    <a:pt x="101" y="119"/>
                    <a:pt x="101" y="120"/>
                    <a:pt x="100" y="121"/>
                  </a:cubicBezTo>
                  <a:cubicBezTo>
                    <a:pt x="100" y="121"/>
                    <a:pt x="100" y="121"/>
                    <a:pt x="100" y="121"/>
                  </a:cubicBezTo>
                  <a:cubicBezTo>
                    <a:pt x="100" y="121"/>
                    <a:pt x="99" y="121"/>
                    <a:pt x="99" y="121"/>
                  </a:cubicBezTo>
                  <a:cubicBezTo>
                    <a:pt x="99" y="121"/>
                    <a:pt x="99" y="121"/>
                    <a:pt x="99" y="121"/>
                  </a:cubicBezTo>
                  <a:cubicBezTo>
                    <a:pt x="98" y="121"/>
                    <a:pt x="98" y="121"/>
                    <a:pt x="97" y="121"/>
                  </a:cubicBezTo>
                  <a:close/>
                  <a:moveTo>
                    <a:pt x="516" y="118"/>
                  </a:moveTo>
                  <a:cubicBezTo>
                    <a:pt x="515" y="117"/>
                    <a:pt x="515" y="116"/>
                    <a:pt x="516" y="115"/>
                  </a:cubicBezTo>
                  <a:cubicBezTo>
                    <a:pt x="516" y="115"/>
                    <a:pt x="516" y="115"/>
                    <a:pt x="516" y="115"/>
                  </a:cubicBezTo>
                  <a:cubicBezTo>
                    <a:pt x="516" y="115"/>
                    <a:pt x="518" y="115"/>
                    <a:pt x="519" y="115"/>
                  </a:cubicBezTo>
                  <a:cubicBezTo>
                    <a:pt x="519" y="115"/>
                    <a:pt x="519" y="115"/>
                    <a:pt x="519" y="115"/>
                  </a:cubicBezTo>
                  <a:cubicBezTo>
                    <a:pt x="519" y="116"/>
                    <a:pt x="519" y="118"/>
                    <a:pt x="518" y="118"/>
                  </a:cubicBezTo>
                  <a:cubicBezTo>
                    <a:pt x="518" y="118"/>
                    <a:pt x="518" y="118"/>
                    <a:pt x="518" y="118"/>
                  </a:cubicBezTo>
                  <a:cubicBezTo>
                    <a:pt x="518" y="119"/>
                    <a:pt x="518" y="119"/>
                    <a:pt x="517" y="119"/>
                  </a:cubicBezTo>
                  <a:cubicBezTo>
                    <a:pt x="517" y="119"/>
                    <a:pt x="517" y="119"/>
                    <a:pt x="517" y="119"/>
                  </a:cubicBezTo>
                  <a:cubicBezTo>
                    <a:pt x="517" y="119"/>
                    <a:pt x="516" y="119"/>
                    <a:pt x="516" y="118"/>
                  </a:cubicBezTo>
                  <a:close/>
                  <a:moveTo>
                    <a:pt x="106" y="112"/>
                  </a:moveTo>
                  <a:cubicBezTo>
                    <a:pt x="105" y="111"/>
                    <a:pt x="105" y="110"/>
                    <a:pt x="106" y="109"/>
                  </a:cubicBezTo>
                  <a:cubicBezTo>
                    <a:pt x="106" y="109"/>
                    <a:pt x="106" y="109"/>
                    <a:pt x="106" y="109"/>
                  </a:cubicBezTo>
                  <a:cubicBezTo>
                    <a:pt x="106" y="109"/>
                    <a:pt x="108" y="109"/>
                    <a:pt x="109" y="109"/>
                  </a:cubicBezTo>
                  <a:cubicBezTo>
                    <a:pt x="109" y="109"/>
                    <a:pt x="109" y="109"/>
                    <a:pt x="109" y="109"/>
                  </a:cubicBezTo>
                  <a:cubicBezTo>
                    <a:pt x="109" y="110"/>
                    <a:pt x="109" y="111"/>
                    <a:pt x="108" y="112"/>
                  </a:cubicBezTo>
                  <a:cubicBezTo>
                    <a:pt x="108" y="112"/>
                    <a:pt x="108" y="112"/>
                    <a:pt x="108" y="112"/>
                  </a:cubicBezTo>
                  <a:cubicBezTo>
                    <a:pt x="108" y="113"/>
                    <a:pt x="108" y="113"/>
                    <a:pt x="107" y="113"/>
                  </a:cubicBezTo>
                  <a:cubicBezTo>
                    <a:pt x="107" y="113"/>
                    <a:pt x="107" y="113"/>
                    <a:pt x="107" y="113"/>
                  </a:cubicBezTo>
                  <a:cubicBezTo>
                    <a:pt x="107" y="113"/>
                    <a:pt x="106" y="113"/>
                    <a:pt x="106" y="112"/>
                  </a:cubicBezTo>
                  <a:close/>
                  <a:moveTo>
                    <a:pt x="507" y="110"/>
                  </a:moveTo>
                  <a:cubicBezTo>
                    <a:pt x="506" y="109"/>
                    <a:pt x="506" y="108"/>
                    <a:pt x="507" y="107"/>
                  </a:cubicBezTo>
                  <a:cubicBezTo>
                    <a:pt x="507" y="107"/>
                    <a:pt x="507" y="107"/>
                    <a:pt x="507" y="107"/>
                  </a:cubicBezTo>
                  <a:cubicBezTo>
                    <a:pt x="508" y="106"/>
                    <a:pt x="509" y="106"/>
                    <a:pt x="510" y="107"/>
                  </a:cubicBezTo>
                  <a:cubicBezTo>
                    <a:pt x="510" y="107"/>
                    <a:pt x="510" y="107"/>
                    <a:pt x="510" y="107"/>
                  </a:cubicBezTo>
                  <a:cubicBezTo>
                    <a:pt x="511" y="108"/>
                    <a:pt x="511" y="109"/>
                    <a:pt x="510" y="110"/>
                  </a:cubicBezTo>
                  <a:cubicBezTo>
                    <a:pt x="510" y="110"/>
                    <a:pt x="510" y="110"/>
                    <a:pt x="510" y="110"/>
                  </a:cubicBezTo>
                  <a:cubicBezTo>
                    <a:pt x="510" y="110"/>
                    <a:pt x="509" y="110"/>
                    <a:pt x="509" y="110"/>
                  </a:cubicBezTo>
                  <a:cubicBezTo>
                    <a:pt x="509" y="110"/>
                    <a:pt x="509" y="110"/>
                    <a:pt x="509" y="110"/>
                  </a:cubicBezTo>
                  <a:cubicBezTo>
                    <a:pt x="508" y="110"/>
                    <a:pt x="508" y="110"/>
                    <a:pt x="507" y="110"/>
                  </a:cubicBezTo>
                  <a:close/>
                  <a:moveTo>
                    <a:pt x="114" y="104"/>
                  </a:moveTo>
                  <a:cubicBezTo>
                    <a:pt x="114" y="103"/>
                    <a:pt x="114" y="102"/>
                    <a:pt x="114" y="101"/>
                  </a:cubicBezTo>
                  <a:cubicBezTo>
                    <a:pt x="114" y="101"/>
                    <a:pt x="114" y="101"/>
                    <a:pt x="114" y="101"/>
                  </a:cubicBezTo>
                  <a:cubicBezTo>
                    <a:pt x="115" y="100"/>
                    <a:pt x="117" y="100"/>
                    <a:pt x="117" y="101"/>
                  </a:cubicBezTo>
                  <a:cubicBezTo>
                    <a:pt x="117" y="101"/>
                    <a:pt x="117" y="101"/>
                    <a:pt x="117" y="101"/>
                  </a:cubicBezTo>
                  <a:cubicBezTo>
                    <a:pt x="118" y="102"/>
                    <a:pt x="118" y="103"/>
                    <a:pt x="117" y="104"/>
                  </a:cubicBezTo>
                  <a:cubicBezTo>
                    <a:pt x="117" y="104"/>
                    <a:pt x="117" y="104"/>
                    <a:pt x="117" y="104"/>
                  </a:cubicBezTo>
                  <a:cubicBezTo>
                    <a:pt x="117" y="104"/>
                    <a:pt x="116" y="105"/>
                    <a:pt x="116" y="105"/>
                  </a:cubicBezTo>
                  <a:cubicBezTo>
                    <a:pt x="116" y="105"/>
                    <a:pt x="116" y="105"/>
                    <a:pt x="116" y="105"/>
                  </a:cubicBezTo>
                  <a:cubicBezTo>
                    <a:pt x="115" y="105"/>
                    <a:pt x="115" y="104"/>
                    <a:pt x="114" y="104"/>
                  </a:cubicBezTo>
                  <a:close/>
                  <a:moveTo>
                    <a:pt x="498" y="102"/>
                  </a:moveTo>
                  <a:cubicBezTo>
                    <a:pt x="498" y="101"/>
                    <a:pt x="498" y="100"/>
                    <a:pt x="498" y="99"/>
                  </a:cubicBezTo>
                  <a:cubicBezTo>
                    <a:pt x="498" y="99"/>
                    <a:pt x="498" y="99"/>
                    <a:pt x="498" y="99"/>
                  </a:cubicBezTo>
                  <a:cubicBezTo>
                    <a:pt x="499" y="98"/>
                    <a:pt x="500" y="98"/>
                    <a:pt x="501" y="99"/>
                  </a:cubicBezTo>
                  <a:cubicBezTo>
                    <a:pt x="501" y="99"/>
                    <a:pt x="501" y="99"/>
                    <a:pt x="501" y="99"/>
                  </a:cubicBezTo>
                  <a:cubicBezTo>
                    <a:pt x="502" y="99"/>
                    <a:pt x="502" y="101"/>
                    <a:pt x="501" y="102"/>
                  </a:cubicBezTo>
                  <a:cubicBezTo>
                    <a:pt x="501" y="102"/>
                    <a:pt x="501" y="102"/>
                    <a:pt x="501" y="102"/>
                  </a:cubicBezTo>
                  <a:cubicBezTo>
                    <a:pt x="501" y="102"/>
                    <a:pt x="500" y="102"/>
                    <a:pt x="500" y="102"/>
                  </a:cubicBezTo>
                  <a:cubicBezTo>
                    <a:pt x="500" y="102"/>
                    <a:pt x="500" y="102"/>
                    <a:pt x="500" y="102"/>
                  </a:cubicBezTo>
                  <a:cubicBezTo>
                    <a:pt x="499" y="102"/>
                    <a:pt x="499" y="102"/>
                    <a:pt x="498" y="102"/>
                  </a:cubicBezTo>
                  <a:close/>
                  <a:moveTo>
                    <a:pt x="123" y="96"/>
                  </a:moveTo>
                  <a:cubicBezTo>
                    <a:pt x="123" y="95"/>
                    <a:pt x="123" y="94"/>
                    <a:pt x="124" y="93"/>
                  </a:cubicBezTo>
                  <a:cubicBezTo>
                    <a:pt x="124" y="93"/>
                    <a:pt x="124" y="93"/>
                    <a:pt x="124" y="93"/>
                  </a:cubicBezTo>
                  <a:cubicBezTo>
                    <a:pt x="124" y="92"/>
                    <a:pt x="126" y="93"/>
                    <a:pt x="126" y="93"/>
                  </a:cubicBezTo>
                  <a:cubicBezTo>
                    <a:pt x="126" y="93"/>
                    <a:pt x="126" y="93"/>
                    <a:pt x="126" y="93"/>
                  </a:cubicBezTo>
                  <a:cubicBezTo>
                    <a:pt x="127" y="94"/>
                    <a:pt x="127" y="95"/>
                    <a:pt x="126" y="96"/>
                  </a:cubicBezTo>
                  <a:cubicBezTo>
                    <a:pt x="126" y="96"/>
                    <a:pt x="126" y="96"/>
                    <a:pt x="126" y="96"/>
                  </a:cubicBezTo>
                  <a:cubicBezTo>
                    <a:pt x="126" y="97"/>
                    <a:pt x="125" y="97"/>
                    <a:pt x="125" y="97"/>
                  </a:cubicBezTo>
                  <a:cubicBezTo>
                    <a:pt x="125" y="97"/>
                    <a:pt x="125" y="97"/>
                    <a:pt x="125" y="97"/>
                  </a:cubicBezTo>
                  <a:cubicBezTo>
                    <a:pt x="124" y="97"/>
                    <a:pt x="124" y="96"/>
                    <a:pt x="123" y="96"/>
                  </a:cubicBezTo>
                  <a:close/>
                  <a:moveTo>
                    <a:pt x="489" y="94"/>
                  </a:moveTo>
                  <a:cubicBezTo>
                    <a:pt x="489" y="93"/>
                    <a:pt x="488" y="92"/>
                    <a:pt x="489" y="91"/>
                  </a:cubicBezTo>
                  <a:cubicBezTo>
                    <a:pt x="489" y="91"/>
                    <a:pt x="489" y="91"/>
                    <a:pt x="489" y="91"/>
                  </a:cubicBezTo>
                  <a:cubicBezTo>
                    <a:pt x="490" y="90"/>
                    <a:pt x="491" y="90"/>
                    <a:pt x="492" y="91"/>
                  </a:cubicBezTo>
                  <a:cubicBezTo>
                    <a:pt x="492" y="91"/>
                    <a:pt x="492" y="91"/>
                    <a:pt x="492" y="91"/>
                  </a:cubicBezTo>
                  <a:cubicBezTo>
                    <a:pt x="493" y="92"/>
                    <a:pt x="493" y="93"/>
                    <a:pt x="492" y="94"/>
                  </a:cubicBezTo>
                  <a:cubicBezTo>
                    <a:pt x="492" y="94"/>
                    <a:pt x="492" y="94"/>
                    <a:pt x="492" y="94"/>
                  </a:cubicBezTo>
                  <a:cubicBezTo>
                    <a:pt x="492" y="94"/>
                    <a:pt x="491" y="95"/>
                    <a:pt x="491" y="95"/>
                  </a:cubicBezTo>
                  <a:cubicBezTo>
                    <a:pt x="491" y="95"/>
                    <a:pt x="491" y="95"/>
                    <a:pt x="491" y="95"/>
                  </a:cubicBezTo>
                  <a:cubicBezTo>
                    <a:pt x="490" y="95"/>
                    <a:pt x="490" y="94"/>
                    <a:pt x="489" y="94"/>
                  </a:cubicBezTo>
                  <a:close/>
                  <a:moveTo>
                    <a:pt x="133" y="88"/>
                  </a:moveTo>
                  <a:cubicBezTo>
                    <a:pt x="132" y="88"/>
                    <a:pt x="132" y="86"/>
                    <a:pt x="133" y="86"/>
                  </a:cubicBezTo>
                  <a:cubicBezTo>
                    <a:pt x="133" y="86"/>
                    <a:pt x="133" y="86"/>
                    <a:pt x="133" y="86"/>
                  </a:cubicBezTo>
                  <a:cubicBezTo>
                    <a:pt x="134" y="85"/>
                    <a:pt x="135" y="85"/>
                    <a:pt x="136" y="86"/>
                  </a:cubicBezTo>
                  <a:cubicBezTo>
                    <a:pt x="136" y="86"/>
                    <a:pt x="136" y="86"/>
                    <a:pt x="136" y="86"/>
                  </a:cubicBezTo>
                  <a:cubicBezTo>
                    <a:pt x="137" y="87"/>
                    <a:pt x="136" y="88"/>
                    <a:pt x="136" y="89"/>
                  </a:cubicBezTo>
                  <a:cubicBezTo>
                    <a:pt x="136" y="89"/>
                    <a:pt x="136" y="89"/>
                    <a:pt x="136" y="89"/>
                  </a:cubicBezTo>
                  <a:cubicBezTo>
                    <a:pt x="135" y="89"/>
                    <a:pt x="135" y="89"/>
                    <a:pt x="134" y="89"/>
                  </a:cubicBezTo>
                  <a:cubicBezTo>
                    <a:pt x="134" y="89"/>
                    <a:pt x="134" y="89"/>
                    <a:pt x="134" y="89"/>
                  </a:cubicBezTo>
                  <a:cubicBezTo>
                    <a:pt x="134" y="89"/>
                    <a:pt x="133" y="89"/>
                    <a:pt x="133" y="88"/>
                  </a:cubicBezTo>
                  <a:close/>
                  <a:moveTo>
                    <a:pt x="480" y="87"/>
                  </a:moveTo>
                  <a:cubicBezTo>
                    <a:pt x="479" y="86"/>
                    <a:pt x="479" y="85"/>
                    <a:pt x="480" y="84"/>
                  </a:cubicBezTo>
                  <a:cubicBezTo>
                    <a:pt x="480" y="84"/>
                    <a:pt x="480" y="84"/>
                    <a:pt x="480" y="84"/>
                  </a:cubicBezTo>
                  <a:cubicBezTo>
                    <a:pt x="480" y="83"/>
                    <a:pt x="481" y="83"/>
                    <a:pt x="482" y="84"/>
                  </a:cubicBezTo>
                  <a:cubicBezTo>
                    <a:pt x="482" y="84"/>
                    <a:pt x="482" y="84"/>
                    <a:pt x="482" y="84"/>
                  </a:cubicBezTo>
                  <a:cubicBezTo>
                    <a:pt x="483" y="84"/>
                    <a:pt x="483" y="85"/>
                    <a:pt x="483" y="86"/>
                  </a:cubicBezTo>
                  <a:cubicBezTo>
                    <a:pt x="483" y="86"/>
                    <a:pt x="483" y="86"/>
                    <a:pt x="483" y="86"/>
                  </a:cubicBezTo>
                  <a:cubicBezTo>
                    <a:pt x="482" y="87"/>
                    <a:pt x="482" y="87"/>
                    <a:pt x="481" y="87"/>
                  </a:cubicBezTo>
                  <a:cubicBezTo>
                    <a:pt x="481" y="87"/>
                    <a:pt x="481" y="87"/>
                    <a:pt x="481" y="87"/>
                  </a:cubicBezTo>
                  <a:cubicBezTo>
                    <a:pt x="481" y="87"/>
                    <a:pt x="480" y="87"/>
                    <a:pt x="480" y="87"/>
                  </a:cubicBezTo>
                  <a:close/>
                  <a:moveTo>
                    <a:pt x="142" y="81"/>
                  </a:moveTo>
                  <a:cubicBezTo>
                    <a:pt x="142" y="80"/>
                    <a:pt x="142" y="79"/>
                    <a:pt x="143" y="78"/>
                  </a:cubicBezTo>
                  <a:cubicBezTo>
                    <a:pt x="143" y="78"/>
                    <a:pt x="143" y="78"/>
                    <a:pt x="143" y="78"/>
                  </a:cubicBezTo>
                  <a:cubicBezTo>
                    <a:pt x="144" y="78"/>
                    <a:pt x="145" y="78"/>
                    <a:pt x="146" y="79"/>
                  </a:cubicBezTo>
                  <a:cubicBezTo>
                    <a:pt x="146" y="79"/>
                    <a:pt x="146" y="79"/>
                    <a:pt x="146" y="79"/>
                  </a:cubicBezTo>
                  <a:cubicBezTo>
                    <a:pt x="146" y="80"/>
                    <a:pt x="146" y="81"/>
                    <a:pt x="145" y="82"/>
                  </a:cubicBezTo>
                  <a:cubicBezTo>
                    <a:pt x="145" y="82"/>
                    <a:pt x="145" y="82"/>
                    <a:pt x="145" y="82"/>
                  </a:cubicBezTo>
                  <a:cubicBezTo>
                    <a:pt x="145" y="82"/>
                    <a:pt x="144" y="82"/>
                    <a:pt x="144" y="82"/>
                  </a:cubicBezTo>
                  <a:cubicBezTo>
                    <a:pt x="144" y="82"/>
                    <a:pt x="144" y="82"/>
                    <a:pt x="144" y="82"/>
                  </a:cubicBezTo>
                  <a:cubicBezTo>
                    <a:pt x="143" y="82"/>
                    <a:pt x="143" y="82"/>
                    <a:pt x="142" y="81"/>
                  </a:cubicBezTo>
                  <a:close/>
                  <a:moveTo>
                    <a:pt x="470" y="80"/>
                  </a:moveTo>
                  <a:cubicBezTo>
                    <a:pt x="469" y="79"/>
                    <a:pt x="469" y="78"/>
                    <a:pt x="470" y="77"/>
                  </a:cubicBezTo>
                  <a:cubicBezTo>
                    <a:pt x="470" y="77"/>
                    <a:pt x="470" y="77"/>
                    <a:pt x="470" y="77"/>
                  </a:cubicBezTo>
                  <a:cubicBezTo>
                    <a:pt x="470" y="76"/>
                    <a:pt x="472" y="76"/>
                    <a:pt x="473" y="77"/>
                  </a:cubicBezTo>
                  <a:cubicBezTo>
                    <a:pt x="473" y="77"/>
                    <a:pt x="473" y="77"/>
                    <a:pt x="473" y="77"/>
                  </a:cubicBezTo>
                  <a:cubicBezTo>
                    <a:pt x="473" y="77"/>
                    <a:pt x="474" y="78"/>
                    <a:pt x="473" y="79"/>
                  </a:cubicBezTo>
                  <a:cubicBezTo>
                    <a:pt x="473" y="79"/>
                    <a:pt x="473" y="79"/>
                    <a:pt x="473" y="79"/>
                  </a:cubicBezTo>
                  <a:cubicBezTo>
                    <a:pt x="473" y="80"/>
                    <a:pt x="472" y="80"/>
                    <a:pt x="471" y="80"/>
                  </a:cubicBezTo>
                  <a:cubicBezTo>
                    <a:pt x="471" y="80"/>
                    <a:pt x="471" y="80"/>
                    <a:pt x="471" y="80"/>
                  </a:cubicBezTo>
                  <a:cubicBezTo>
                    <a:pt x="471" y="80"/>
                    <a:pt x="471" y="80"/>
                    <a:pt x="470" y="80"/>
                  </a:cubicBezTo>
                  <a:close/>
                  <a:moveTo>
                    <a:pt x="152" y="75"/>
                  </a:moveTo>
                  <a:cubicBezTo>
                    <a:pt x="152" y="74"/>
                    <a:pt x="152" y="72"/>
                    <a:pt x="153" y="72"/>
                  </a:cubicBezTo>
                  <a:cubicBezTo>
                    <a:pt x="153" y="72"/>
                    <a:pt x="153" y="72"/>
                    <a:pt x="153" y="72"/>
                  </a:cubicBezTo>
                  <a:cubicBezTo>
                    <a:pt x="154" y="71"/>
                    <a:pt x="155" y="71"/>
                    <a:pt x="156" y="72"/>
                  </a:cubicBezTo>
                  <a:cubicBezTo>
                    <a:pt x="156" y="72"/>
                    <a:pt x="156" y="72"/>
                    <a:pt x="156" y="72"/>
                  </a:cubicBezTo>
                  <a:cubicBezTo>
                    <a:pt x="156" y="73"/>
                    <a:pt x="156" y="75"/>
                    <a:pt x="155" y="75"/>
                  </a:cubicBezTo>
                  <a:cubicBezTo>
                    <a:pt x="155" y="75"/>
                    <a:pt x="155" y="75"/>
                    <a:pt x="155" y="75"/>
                  </a:cubicBezTo>
                  <a:cubicBezTo>
                    <a:pt x="155" y="75"/>
                    <a:pt x="154" y="75"/>
                    <a:pt x="154" y="75"/>
                  </a:cubicBezTo>
                  <a:cubicBezTo>
                    <a:pt x="154" y="75"/>
                    <a:pt x="154" y="75"/>
                    <a:pt x="154" y="75"/>
                  </a:cubicBezTo>
                  <a:cubicBezTo>
                    <a:pt x="153" y="75"/>
                    <a:pt x="153" y="75"/>
                    <a:pt x="152" y="75"/>
                  </a:cubicBezTo>
                  <a:close/>
                  <a:moveTo>
                    <a:pt x="460" y="73"/>
                  </a:moveTo>
                  <a:cubicBezTo>
                    <a:pt x="460" y="73"/>
                    <a:pt x="460" y="73"/>
                    <a:pt x="460" y="73"/>
                  </a:cubicBezTo>
                  <a:cubicBezTo>
                    <a:pt x="460" y="73"/>
                    <a:pt x="460" y="73"/>
                    <a:pt x="460" y="73"/>
                  </a:cubicBezTo>
                  <a:cubicBezTo>
                    <a:pt x="459" y="73"/>
                    <a:pt x="459" y="72"/>
                    <a:pt x="460" y="71"/>
                  </a:cubicBezTo>
                  <a:cubicBezTo>
                    <a:pt x="460" y="71"/>
                    <a:pt x="460" y="71"/>
                    <a:pt x="460" y="71"/>
                  </a:cubicBezTo>
                  <a:cubicBezTo>
                    <a:pt x="460" y="70"/>
                    <a:pt x="462" y="69"/>
                    <a:pt x="462" y="70"/>
                  </a:cubicBezTo>
                  <a:cubicBezTo>
                    <a:pt x="462" y="70"/>
                    <a:pt x="462" y="70"/>
                    <a:pt x="462" y="70"/>
                  </a:cubicBezTo>
                  <a:cubicBezTo>
                    <a:pt x="463" y="71"/>
                    <a:pt x="464" y="72"/>
                    <a:pt x="463" y="73"/>
                  </a:cubicBezTo>
                  <a:cubicBezTo>
                    <a:pt x="463" y="73"/>
                    <a:pt x="463" y="73"/>
                    <a:pt x="463" y="73"/>
                  </a:cubicBezTo>
                  <a:cubicBezTo>
                    <a:pt x="463" y="73"/>
                    <a:pt x="462" y="74"/>
                    <a:pt x="461" y="74"/>
                  </a:cubicBezTo>
                  <a:cubicBezTo>
                    <a:pt x="461" y="74"/>
                    <a:pt x="461" y="74"/>
                    <a:pt x="461" y="74"/>
                  </a:cubicBezTo>
                  <a:cubicBezTo>
                    <a:pt x="461" y="74"/>
                    <a:pt x="461" y="74"/>
                    <a:pt x="460" y="73"/>
                  </a:cubicBezTo>
                  <a:close/>
                  <a:moveTo>
                    <a:pt x="163" y="68"/>
                  </a:moveTo>
                  <a:cubicBezTo>
                    <a:pt x="162" y="67"/>
                    <a:pt x="162" y="66"/>
                    <a:pt x="163" y="65"/>
                  </a:cubicBezTo>
                  <a:cubicBezTo>
                    <a:pt x="163" y="65"/>
                    <a:pt x="163" y="65"/>
                    <a:pt x="163" y="65"/>
                  </a:cubicBezTo>
                  <a:cubicBezTo>
                    <a:pt x="164" y="65"/>
                    <a:pt x="165" y="65"/>
                    <a:pt x="166" y="66"/>
                  </a:cubicBezTo>
                  <a:cubicBezTo>
                    <a:pt x="166" y="66"/>
                    <a:pt x="166" y="66"/>
                    <a:pt x="166" y="66"/>
                  </a:cubicBezTo>
                  <a:cubicBezTo>
                    <a:pt x="167" y="67"/>
                    <a:pt x="166" y="68"/>
                    <a:pt x="165" y="69"/>
                  </a:cubicBezTo>
                  <a:cubicBezTo>
                    <a:pt x="165" y="69"/>
                    <a:pt x="165" y="69"/>
                    <a:pt x="165" y="69"/>
                  </a:cubicBezTo>
                  <a:cubicBezTo>
                    <a:pt x="165" y="69"/>
                    <a:pt x="165" y="69"/>
                    <a:pt x="164" y="69"/>
                  </a:cubicBezTo>
                  <a:cubicBezTo>
                    <a:pt x="164" y="69"/>
                    <a:pt x="164" y="69"/>
                    <a:pt x="164" y="69"/>
                  </a:cubicBezTo>
                  <a:cubicBezTo>
                    <a:pt x="164" y="69"/>
                    <a:pt x="163" y="69"/>
                    <a:pt x="163" y="68"/>
                  </a:cubicBezTo>
                  <a:close/>
                  <a:moveTo>
                    <a:pt x="450" y="67"/>
                  </a:moveTo>
                  <a:cubicBezTo>
                    <a:pt x="449" y="67"/>
                    <a:pt x="449" y="66"/>
                    <a:pt x="449" y="65"/>
                  </a:cubicBezTo>
                  <a:cubicBezTo>
                    <a:pt x="449" y="65"/>
                    <a:pt x="449" y="65"/>
                    <a:pt x="449" y="65"/>
                  </a:cubicBezTo>
                  <a:cubicBezTo>
                    <a:pt x="450" y="64"/>
                    <a:pt x="451" y="63"/>
                    <a:pt x="452" y="64"/>
                  </a:cubicBezTo>
                  <a:cubicBezTo>
                    <a:pt x="452" y="64"/>
                    <a:pt x="452" y="64"/>
                    <a:pt x="452" y="64"/>
                  </a:cubicBezTo>
                  <a:cubicBezTo>
                    <a:pt x="453" y="64"/>
                    <a:pt x="453" y="66"/>
                    <a:pt x="453" y="67"/>
                  </a:cubicBezTo>
                  <a:cubicBezTo>
                    <a:pt x="453" y="67"/>
                    <a:pt x="453" y="67"/>
                    <a:pt x="453" y="67"/>
                  </a:cubicBezTo>
                  <a:cubicBezTo>
                    <a:pt x="452" y="67"/>
                    <a:pt x="452" y="68"/>
                    <a:pt x="451" y="68"/>
                  </a:cubicBezTo>
                  <a:cubicBezTo>
                    <a:pt x="451" y="68"/>
                    <a:pt x="451" y="68"/>
                    <a:pt x="451" y="68"/>
                  </a:cubicBezTo>
                  <a:cubicBezTo>
                    <a:pt x="451" y="68"/>
                    <a:pt x="450" y="68"/>
                    <a:pt x="450" y="67"/>
                  </a:cubicBezTo>
                  <a:close/>
                  <a:moveTo>
                    <a:pt x="173" y="62"/>
                  </a:moveTo>
                  <a:cubicBezTo>
                    <a:pt x="173" y="61"/>
                    <a:pt x="173" y="60"/>
                    <a:pt x="174" y="60"/>
                  </a:cubicBezTo>
                  <a:cubicBezTo>
                    <a:pt x="174" y="60"/>
                    <a:pt x="174" y="60"/>
                    <a:pt x="174" y="60"/>
                  </a:cubicBezTo>
                  <a:cubicBezTo>
                    <a:pt x="175" y="59"/>
                    <a:pt x="176" y="59"/>
                    <a:pt x="177" y="60"/>
                  </a:cubicBezTo>
                  <a:cubicBezTo>
                    <a:pt x="177" y="60"/>
                    <a:pt x="177" y="60"/>
                    <a:pt x="177" y="60"/>
                  </a:cubicBezTo>
                  <a:cubicBezTo>
                    <a:pt x="177" y="61"/>
                    <a:pt x="177" y="63"/>
                    <a:pt x="176" y="63"/>
                  </a:cubicBezTo>
                  <a:cubicBezTo>
                    <a:pt x="176" y="63"/>
                    <a:pt x="176" y="63"/>
                    <a:pt x="176" y="63"/>
                  </a:cubicBezTo>
                  <a:cubicBezTo>
                    <a:pt x="175" y="63"/>
                    <a:pt x="175" y="63"/>
                    <a:pt x="175" y="63"/>
                  </a:cubicBezTo>
                  <a:cubicBezTo>
                    <a:pt x="175" y="63"/>
                    <a:pt x="175" y="63"/>
                    <a:pt x="175" y="63"/>
                  </a:cubicBezTo>
                  <a:cubicBezTo>
                    <a:pt x="174" y="63"/>
                    <a:pt x="173" y="63"/>
                    <a:pt x="173" y="62"/>
                  </a:cubicBezTo>
                  <a:close/>
                  <a:moveTo>
                    <a:pt x="440" y="62"/>
                  </a:moveTo>
                  <a:cubicBezTo>
                    <a:pt x="439" y="61"/>
                    <a:pt x="438" y="60"/>
                    <a:pt x="439" y="59"/>
                  </a:cubicBezTo>
                  <a:cubicBezTo>
                    <a:pt x="439" y="59"/>
                    <a:pt x="439" y="59"/>
                    <a:pt x="439" y="59"/>
                  </a:cubicBezTo>
                  <a:cubicBezTo>
                    <a:pt x="439" y="58"/>
                    <a:pt x="440" y="58"/>
                    <a:pt x="441" y="58"/>
                  </a:cubicBezTo>
                  <a:cubicBezTo>
                    <a:pt x="441" y="58"/>
                    <a:pt x="441" y="58"/>
                    <a:pt x="441" y="58"/>
                  </a:cubicBezTo>
                  <a:cubicBezTo>
                    <a:pt x="442" y="59"/>
                    <a:pt x="443" y="60"/>
                    <a:pt x="442" y="61"/>
                  </a:cubicBezTo>
                  <a:cubicBezTo>
                    <a:pt x="442" y="61"/>
                    <a:pt x="442" y="61"/>
                    <a:pt x="442" y="61"/>
                  </a:cubicBezTo>
                  <a:cubicBezTo>
                    <a:pt x="442" y="62"/>
                    <a:pt x="441" y="62"/>
                    <a:pt x="441" y="62"/>
                  </a:cubicBezTo>
                  <a:cubicBezTo>
                    <a:pt x="441" y="62"/>
                    <a:pt x="441" y="62"/>
                    <a:pt x="441" y="62"/>
                  </a:cubicBezTo>
                  <a:cubicBezTo>
                    <a:pt x="440" y="62"/>
                    <a:pt x="440" y="62"/>
                    <a:pt x="440" y="62"/>
                  </a:cubicBezTo>
                  <a:close/>
                  <a:moveTo>
                    <a:pt x="184" y="57"/>
                  </a:moveTo>
                  <a:cubicBezTo>
                    <a:pt x="183" y="56"/>
                    <a:pt x="184" y="55"/>
                    <a:pt x="185" y="54"/>
                  </a:cubicBezTo>
                  <a:cubicBezTo>
                    <a:pt x="185" y="54"/>
                    <a:pt x="185" y="54"/>
                    <a:pt x="185" y="54"/>
                  </a:cubicBezTo>
                  <a:cubicBezTo>
                    <a:pt x="186" y="54"/>
                    <a:pt x="187" y="54"/>
                    <a:pt x="187" y="55"/>
                  </a:cubicBezTo>
                  <a:cubicBezTo>
                    <a:pt x="187" y="55"/>
                    <a:pt x="187" y="55"/>
                    <a:pt x="187" y="55"/>
                  </a:cubicBezTo>
                  <a:cubicBezTo>
                    <a:pt x="188" y="56"/>
                    <a:pt x="187" y="57"/>
                    <a:pt x="186" y="58"/>
                  </a:cubicBezTo>
                  <a:cubicBezTo>
                    <a:pt x="186" y="58"/>
                    <a:pt x="186" y="58"/>
                    <a:pt x="186" y="58"/>
                  </a:cubicBezTo>
                  <a:cubicBezTo>
                    <a:pt x="186" y="58"/>
                    <a:pt x="186" y="58"/>
                    <a:pt x="186" y="58"/>
                  </a:cubicBezTo>
                  <a:cubicBezTo>
                    <a:pt x="186" y="58"/>
                    <a:pt x="186" y="58"/>
                    <a:pt x="186" y="58"/>
                  </a:cubicBezTo>
                  <a:cubicBezTo>
                    <a:pt x="185" y="58"/>
                    <a:pt x="184" y="58"/>
                    <a:pt x="184" y="57"/>
                  </a:cubicBezTo>
                  <a:close/>
                  <a:moveTo>
                    <a:pt x="429" y="57"/>
                  </a:moveTo>
                  <a:cubicBezTo>
                    <a:pt x="428" y="56"/>
                    <a:pt x="427" y="55"/>
                    <a:pt x="428" y="54"/>
                  </a:cubicBezTo>
                  <a:cubicBezTo>
                    <a:pt x="428" y="54"/>
                    <a:pt x="428" y="54"/>
                    <a:pt x="428" y="54"/>
                  </a:cubicBezTo>
                  <a:cubicBezTo>
                    <a:pt x="428" y="53"/>
                    <a:pt x="430" y="52"/>
                    <a:pt x="431" y="53"/>
                  </a:cubicBezTo>
                  <a:cubicBezTo>
                    <a:pt x="431" y="53"/>
                    <a:pt x="431" y="53"/>
                    <a:pt x="431" y="53"/>
                  </a:cubicBezTo>
                  <a:cubicBezTo>
                    <a:pt x="432" y="53"/>
                    <a:pt x="432" y="55"/>
                    <a:pt x="432" y="56"/>
                  </a:cubicBezTo>
                  <a:cubicBezTo>
                    <a:pt x="432" y="56"/>
                    <a:pt x="432" y="56"/>
                    <a:pt x="432" y="56"/>
                  </a:cubicBezTo>
                  <a:cubicBezTo>
                    <a:pt x="431" y="56"/>
                    <a:pt x="430" y="57"/>
                    <a:pt x="430" y="57"/>
                  </a:cubicBezTo>
                  <a:cubicBezTo>
                    <a:pt x="430" y="57"/>
                    <a:pt x="430" y="57"/>
                    <a:pt x="430" y="57"/>
                  </a:cubicBezTo>
                  <a:cubicBezTo>
                    <a:pt x="429" y="57"/>
                    <a:pt x="429" y="57"/>
                    <a:pt x="429" y="57"/>
                  </a:cubicBezTo>
                  <a:close/>
                  <a:moveTo>
                    <a:pt x="195" y="52"/>
                  </a:moveTo>
                  <a:cubicBezTo>
                    <a:pt x="194" y="51"/>
                    <a:pt x="195" y="50"/>
                    <a:pt x="196" y="49"/>
                  </a:cubicBezTo>
                  <a:cubicBezTo>
                    <a:pt x="196" y="49"/>
                    <a:pt x="196" y="49"/>
                    <a:pt x="196" y="49"/>
                  </a:cubicBezTo>
                  <a:cubicBezTo>
                    <a:pt x="197" y="49"/>
                    <a:pt x="198" y="49"/>
                    <a:pt x="198" y="50"/>
                  </a:cubicBezTo>
                  <a:cubicBezTo>
                    <a:pt x="198" y="50"/>
                    <a:pt x="198" y="50"/>
                    <a:pt x="198" y="50"/>
                  </a:cubicBezTo>
                  <a:cubicBezTo>
                    <a:pt x="199" y="51"/>
                    <a:pt x="198" y="53"/>
                    <a:pt x="197" y="53"/>
                  </a:cubicBezTo>
                  <a:cubicBezTo>
                    <a:pt x="197" y="53"/>
                    <a:pt x="197" y="53"/>
                    <a:pt x="197" y="53"/>
                  </a:cubicBezTo>
                  <a:cubicBezTo>
                    <a:pt x="197" y="53"/>
                    <a:pt x="197" y="53"/>
                    <a:pt x="197" y="53"/>
                  </a:cubicBezTo>
                  <a:cubicBezTo>
                    <a:pt x="197" y="53"/>
                    <a:pt x="197" y="53"/>
                    <a:pt x="197" y="53"/>
                  </a:cubicBezTo>
                  <a:cubicBezTo>
                    <a:pt x="196" y="53"/>
                    <a:pt x="195" y="53"/>
                    <a:pt x="195" y="52"/>
                  </a:cubicBezTo>
                  <a:close/>
                  <a:moveTo>
                    <a:pt x="418" y="52"/>
                  </a:moveTo>
                  <a:cubicBezTo>
                    <a:pt x="418" y="52"/>
                    <a:pt x="418" y="52"/>
                    <a:pt x="418" y="52"/>
                  </a:cubicBezTo>
                  <a:cubicBezTo>
                    <a:pt x="418" y="52"/>
                    <a:pt x="418" y="52"/>
                    <a:pt x="418" y="52"/>
                  </a:cubicBezTo>
                  <a:cubicBezTo>
                    <a:pt x="417" y="51"/>
                    <a:pt x="416" y="50"/>
                    <a:pt x="417" y="49"/>
                  </a:cubicBezTo>
                  <a:cubicBezTo>
                    <a:pt x="417" y="49"/>
                    <a:pt x="417" y="49"/>
                    <a:pt x="417" y="49"/>
                  </a:cubicBezTo>
                  <a:cubicBezTo>
                    <a:pt x="417" y="48"/>
                    <a:pt x="418" y="48"/>
                    <a:pt x="419" y="48"/>
                  </a:cubicBezTo>
                  <a:cubicBezTo>
                    <a:pt x="419" y="48"/>
                    <a:pt x="419" y="48"/>
                    <a:pt x="419" y="48"/>
                  </a:cubicBezTo>
                  <a:cubicBezTo>
                    <a:pt x="420" y="49"/>
                    <a:pt x="421" y="50"/>
                    <a:pt x="421" y="51"/>
                  </a:cubicBezTo>
                  <a:cubicBezTo>
                    <a:pt x="421" y="51"/>
                    <a:pt x="421" y="51"/>
                    <a:pt x="421" y="51"/>
                  </a:cubicBezTo>
                  <a:cubicBezTo>
                    <a:pt x="420" y="51"/>
                    <a:pt x="420" y="52"/>
                    <a:pt x="419" y="52"/>
                  </a:cubicBezTo>
                  <a:cubicBezTo>
                    <a:pt x="419" y="52"/>
                    <a:pt x="419" y="52"/>
                    <a:pt x="419" y="52"/>
                  </a:cubicBezTo>
                  <a:cubicBezTo>
                    <a:pt x="418" y="52"/>
                    <a:pt x="418" y="52"/>
                    <a:pt x="418" y="52"/>
                  </a:cubicBezTo>
                  <a:close/>
                  <a:moveTo>
                    <a:pt x="206" y="47"/>
                  </a:moveTo>
                  <a:cubicBezTo>
                    <a:pt x="205" y="46"/>
                    <a:pt x="206" y="45"/>
                    <a:pt x="207" y="45"/>
                  </a:cubicBezTo>
                  <a:cubicBezTo>
                    <a:pt x="207" y="45"/>
                    <a:pt x="207" y="45"/>
                    <a:pt x="207" y="45"/>
                  </a:cubicBezTo>
                  <a:cubicBezTo>
                    <a:pt x="208" y="44"/>
                    <a:pt x="209" y="45"/>
                    <a:pt x="210" y="46"/>
                  </a:cubicBezTo>
                  <a:cubicBezTo>
                    <a:pt x="210" y="46"/>
                    <a:pt x="210" y="46"/>
                    <a:pt x="210" y="46"/>
                  </a:cubicBezTo>
                  <a:cubicBezTo>
                    <a:pt x="210" y="47"/>
                    <a:pt x="209" y="48"/>
                    <a:pt x="208" y="49"/>
                  </a:cubicBezTo>
                  <a:cubicBezTo>
                    <a:pt x="208" y="49"/>
                    <a:pt x="208" y="49"/>
                    <a:pt x="208" y="49"/>
                  </a:cubicBezTo>
                  <a:cubicBezTo>
                    <a:pt x="208" y="49"/>
                    <a:pt x="208" y="49"/>
                    <a:pt x="208" y="49"/>
                  </a:cubicBezTo>
                  <a:cubicBezTo>
                    <a:pt x="208" y="49"/>
                    <a:pt x="208" y="49"/>
                    <a:pt x="208" y="49"/>
                  </a:cubicBezTo>
                  <a:cubicBezTo>
                    <a:pt x="207" y="49"/>
                    <a:pt x="206" y="48"/>
                    <a:pt x="206" y="47"/>
                  </a:cubicBezTo>
                  <a:close/>
                  <a:moveTo>
                    <a:pt x="407" y="48"/>
                  </a:moveTo>
                  <a:cubicBezTo>
                    <a:pt x="406" y="47"/>
                    <a:pt x="405" y="46"/>
                    <a:pt x="406" y="45"/>
                  </a:cubicBezTo>
                  <a:cubicBezTo>
                    <a:pt x="406" y="45"/>
                    <a:pt x="406" y="45"/>
                    <a:pt x="406" y="45"/>
                  </a:cubicBezTo>
                  <a:cubicBezTo>
                    <a:pt x="406" y="44"/>
                    <a:pt x="407" y="43"/>
                    <a:pt x="408" y="44"/>
                  </a:cubicBezTo>
                  <a:cubicBezTo>
                    <a:pt x="408" y="44"/>
                    <a:pt x="408" y="44"/>
                    <a:pt x="408" y="44"/>
                  </a:cubicBezTo>
                  <a:cubicBezTo>
                    <a:pt x="409" y="44"/>
                    <a:pt x="410" y="45"/>
                    <a:pt x="409" y="46"/>
                  </a:cubicBezTo>
                  <a:cubicBezTo>
                    <a:pt x="409" y="46"/>
                    <a:pt x="409" y="46"/>
                    <a:pt x="409" y="46"/>
                  </a:cubicBezTo>
                  <a:cubicBezTo>
                    <a:pt x="409" y="47"/>
                    <a:pt x="408" y="48"/>
                    <a:pt x="408" y="48"/>
                  </a:cubicBezTo>
                  <a:cubicBezTo>
                    <a:pt x="408" y="48"/>
                    <a:pt x="408" y="48"/>
                    <a:pt x="408" y="48"/>
                  </a:cubicBezTo>
                  <a:cubicBezTo>
                    <a:pt x="407" y="48"/>
                    <a:pt x="407" y="48"/>
                    <a:pt x="407" y="48"/>
                  </a:cubicBezTo>
                  <a:close/>
                  <a:moveTo>
                    <a:pt x="217" y="43"/>
                  </a:moveTo>
                  <a:cubicBezTo>
                    <a:pt x="217" y="42"/>
                    <a:pt x="217" y="41"/>
                    <a:pt x="218" y="41"/>
                  </a:cubicBezTo>
                  <a:cubicBezTo>
                    <a:pt x="218" y="41"/>
                    <a:pt x="218" y="41"/>
                    <a:pt x="218" y="41"/>
                  </a:cubicBezTo>
                  <a:cubicBezTo>
                    <a:pt x="219" y="41"/>
                    <a:pt x="221" y="41"/>
                    <a:pt x="221" y="42"/>
                  </a:cubicBezTo>
                  <a:cubicBezTo>
                    <a:pt x="221" y="42"/>
                    <a:pt x="221" y="42"/>
                    <a:pt x="221" y="42"/>
                  </a:cubicBezTo>
                  <a:cubicBezTo>
                    <a:pt x="221" y="43"/>
                    <a:pt x="221" y="44"/>
                    <a:pt x="220" y="45"/>
                  </a:cubicBezTo>
                  <a:cubicBezTo>
                    <a:pt x="220" y="45"/>
                    <a:pt x="220" y="45"/>
                    <a:pt x="220" y="45"/>
                  </a:cubicBezTo>
                  <a:cubicBezTo>
                    <a:pt x="219" y="45"/>
                    <a:pt x="219" y="45"/>
                    <a:pt x="219" y="45"/>
                  </a:cubicBezTo>
                  <a:cubicBezTo>
                    <a:pt x="219" y="45"/>
                    <a:pt x="219" y="45"/>
                    <a:pt x="219" y="45"/>
                  </a:cubicBezTo>
                  <a:cubicBezTo>
                    <a:pt x="218" y="45"/>
                    <a:pt x="217" y="44"/>
                    <a:pt x="217" y="43"/>
                  </a:cubicBezTo>
                  <a:close/>
                  <a:moveTo>
                    <a:pt x="396" y="44"/>
                  </a:moveTo>
                  <a:cubicBezTo>
                    <a:pt x="394" y="43"/>
                    <a:pt x="394" y="42"/>
                    <a:pt x="394" y="41"/>
                  </a:cubicBezTo>
                  <a:cubicBezTo>
                    <a:pt x="394" y="41"/>
                    <a:pt x="394" y="41"/>
                    <a:pt x="394" y="41"/>
                  </a:cubicBezTo>
                  <a:cubicBezTo>
                    <a:pt x="395" y="40"/>
                    <a:pt x="396" y="40"/>
                    <a:pt x="397" y="40"/>
                  </a:cubicBezTo>
                  <a:cubicBezTo>
                    <a:pt x="397" y="40"/>
                    <a:pt x="397" y="40"/>
                    <a:pt x="397" y="40"/>
                  </a:cubicBezTo>
                  <a:cubicBezTo>
                    <a:pt x="398" y="40"/>
                    <a:pt x="398" y="41"/>
                    <a:pt x="398" y="42"/>
                  </a:cubicBezTo>
                  <a:cubicBezTo>
                    <a:pt x="398" y="42"/>
                    <a:pt x="398" y="42"/>
                    <a:pt x="398" y="42"/>
                  </a:cubicBezTo>
                  <a:cubicBezTo>
                    <a:pt x="398" y="43"/>
                    <a:pt x="397" y="44"/>
                    <a:pt x="396" y="44"/>
                  </a:cubicBezTo>
                  <a:cubicBezTo>
                    <a:pt x="396" y="44"/>
                    <a:pt x="396" y="44"/>
                    <a:pt x="396" y="44"/>
                  </a:cubicBezTo>
                  <a:cubicBezTo>
                    <a:pt x="396" y="44"/>
                    <a:pt x="396" y="44"/>
                    <a:pt x="396" y="44"/>
                  </a:cubicBezTo>
                  <a:close/>
                  <a:moveTo>
                    <a:pt x="229" y="40"/>
                  </a:moveTo>
                  <a:cubicBezTo>
                    <a:pt x="228" y="39"/>
                    <a:pt x="229" y="38"/>
                    <a:pt x="230" y="37"/>
                  </a:cubicBezTo>
                  <a:cubicBezTo>
                    <a:pt x="230" y="37"/>
                    <a:pt x="230" y="37"/>
                    <a:pt x="230" y="37"/>
                  </a:cubicBezTo>
                  <a:cubicBezTo>
                    <a:pt x="231" y="37"/>
                    <a:pt x="232" y="38"/>
                    <a:pt x="232" y="39"/>
                  </a:cubicBezTo>
                  <a:cubicBezTo>
                    <a:pt x="232" y="39"/>
                    <a:pt x="232" y="39"/>
                    <a:pt x="232" y="39"/>
                  </a:cubicBezTo>
                  <a:cubicBezTo>
                    <a:pt x="233" y="40"/>
                    <a:pt x="232" y="41"/>
                    <a:pt x="231" y="41"/>
                  </a:cubicBezTo>
                  <a:cubicBezTo>
                    <a:pt x="231" y="41"/>
                    <a:pt x="231" y="41"/>
                    <a:pt x="231" y="41"/>
                  </a:cubicBezTo>
                  <a:cubicBezTo>
                    <a:pt x="231" y="41"/>
                    <a:pt x="231" y="41"/>
                    <a:pt x="230" y="41"/>
                  </a:cubicBezTo>
                  <a:cubicBezTo>
                    <a:pt x="230" y="41"/>
                    <a:pt x="230" y="41"/>
                    <a:pt x="230" y="41"/>
                  </a:cubicBezTo>
                  <a:cubicBezTo>
                    <a:pt x="230" y="41"/>
                    <a:pt x="229" y="41"/>
                    <a:pt x="229" y="40"/>
                  </a:cubicBezTo>
                  <a:close/>
                  <a:moveTo>
                    <a:pt x="384" y="40"/>
                  </a:moveTo>
                  <a:cubicBezTo>
                    <a:pt x="384" y="40"/>
                    <a:pt x="384" y="40"/>
                    <a:pt x="384" y="40"/>
                  </a:cubicBezTo>
                  <a:cubicBezTo>
                    <a:pt x="384" y="40"/>
                    <a:pt x="384" y="40"/>
                    <a:pt x="384" y="40"/>
                  </a:cubicBezTo>
                  <a:cubicBezTo>
                    <a:pt x="383" y="40"/>
                    <a:pt x="382" y="39"/>
                    <a:pt x="383" y="38"/>
                  </a:cubicBezTo>
                  <a:cubicBezTo>
                    <a:pt x="383" y="38"/>
                    <a:pt x="383" y="38"/>
                    <a:pt x="383" y="38"/>
                  </a:cubicBezTo>
                  <a:cubicBezTo>
                    <a:pt x="383" y="37"/>
                    <a:pt x="384" y="36"/>
                    <a:pt x="385" y="37"/>
                  </a:cubicBezTo>
                  <a:cubicBezTo>
                    <a:pt x="385" y="37"/>
                    <a:pt x="385" y="37"/>
                    <a:pt x="385" y="37"/>
                  </a:cubicBezTo>
                  <a:cubicBezTo>
                    <a:pt x="386" y="37"/>
                    <a:pt x="387" y="38"/>
                    <a:pt x="387" y="39"/>
                  </a:cubicBezTo>
                  <a:cubicBezTo>
                    <a:pt x="387" y="39"/>
                    <a:pt x="387" y="39"/>
                    <a:pt x="387" y="39"/>
                  </a:cubicBezTo>
                  <a:cubicBezTo>
                    <a:pt x="386" y="40"/>
                    <a:pt x="386" y="41"/>
                    <a:pt x="385" y="41"/>
                  </a:cubicBezTo>
                  <a:cubicBezTo>
                    <a:pt x="385" y="41"/>
                    <a:pt x="385" y="41"/>
                    <a:pt x="385" y="41"/>
                  </a:cubicBezTo>
                  <a:cubicBezTo>
                    <a:pt x="384" y="41"/>
                    <a:pt x="384" y="40"/>
                    <a:pt x="384" y="40"/>
                  </a:cubicBezTo>
                  <a:close/>
                  <a:moveTo>
                    <a:pt x="240" y="37"/>
                  </a:moveTo>
                  <a:cubicBezTo>
                    <a:pt x="240" y="36"/>
                    <a:pt x="241" y="35"/>
                    <a:pt x="242" y="34"/>
                  </a:cubicBezTo>
                  <a:cubicBezTo>
                    <a:pt x="242" y="34"/>
                    <a:pt x="242" y="34"/>
                    <a:pt x="242" y="34"/>
                  </a:cubicBezTo>
                  <a:cubicBezTo>
                    <a:pt x="243" y="34"/>
                    <a:pt x="244" y="35"/>
                    <a:pt x="244" y="36"/>
                  </a:cubicBezTo>
                  <a:cubicBezTo>
                    <a:pt x="244" y="36"/>
                    <a:pt x="244" y="36"/>
                    <a:pt x="244" y="36"/>
                  </a:cubicBezTo>
                  <a:cubicBezTo>
                    <a:pt x="244" y="37"/>
                    <a:pt x="244" y="38"/>
                    <a:pt x="243" y="38"/>
                  </a:cubicBezTo>
                  <a:cubicBezTo>
                    <a:pt x="243" y="38"/>
                    <a:pt x="243" y="38"/>
                    <a:pt x="243" y="38"/>
                  </a:cubicBezTo>
                  <a:cubicBezTo>
                    <a:pt x="243" y="38"/>
                    <a:pt x="243" y="38"/>
                    <a:pt x="243" y="38"/>
                  </a:cubicBezTo>
                  <a:cubicBezTo>
                    <a:pt x="243" y="38"/>
                    <a:pt x="243" y="38"/>
                    <a:pt x="243" y="38"/>
                  </a:cubicBezTo>
                  <a:cubicBezTo>
                    <a:pt x="242" y="38"/>
                    <a:pt x="242" y="38"/>
                    <a:pt x="242" y="38"/>
                  </a:cubicBezTo>
                  <a:cubicBezTo>
                    <a:pt x="242" y="38"/>
                    <a:pt x="242" y="38"/>
                    <a:pt x="242" y="38"/>
                  </a:cubicBezTo>
                  <a:cubicBezTo>
                    <a:pt x="241" y="38"/>
                    <a:pt x="240" y="38"/>
                    <a:pt x="240" y="37"/>
                  </a:cubicBezTo>
                  <a:close/>
                  <a:moveTo>
                    <a:pt x="373" y="38"/>
                  </a:moveTo>
                  <a:cubicBezTo>
                    <a:pt x="371" y="37"/>
                    <a:pt x="371" y="36"/>
                    <a:pt x="371" y="35"/>
                  </a:cubicBezTo>
                  <a:cubicBezTo>
                    <a:pt x="371" y="35"/>
                    <a:pt x="371" y="35"/>
                    <a:pt x="371" y="35"/>
                  </a:cubicBezTo>
                  <a:cubicBezTo>
                    <a:pt x="371" y="34"/>
                    <a:pt x="372" y="33"/>
                    <a:pt x="373" y="34"/>
                  </a:cubicBezTo>
                  <a:cubicBezTo>
                    <a:pt x="373" y="34"/>
                    <a:pt x="373" y="34"/>
                    <a:pt x="373" y="34"/>
                  </a:cubicBezTo>
                  <a:cubicBezTo>
                    <a:pt x="374" y="34"/>
                    <a:pt x="375" y="35"/>
                    <a:pt x="375" y="36"/>
                  </a:cubicBezTo>
                  <a:cubicBezTo>
                    <a:pt x="375" y="36"/>
                    <a:pt x="375" y="36"/>
                    <a:pt x="375" y="36"/>
                  </a:cubicBezTo>
                  <a:cubicBezTo>
                    <a:pt x="375" y="37"/>
                    <a:pt x="374" y="38"/>
                    <a:pt x="373" y="38"/>
                  </a:cubicBezTo>
                  <a:cubicBezTo>
                    <a:pt x="373" y="38"/>
                    <a:pt x="373" y="38"/>
                    <a:pt x="373" y="38"/>
                  </a:cubicBezTo>
                  <a:cubicBezTo>
                    <a:pt x="373" y="38"/>
                    <a:pt x="373" y="38"/>
                    <a:pt x="373" y="38"/>
                  </a:cubicBezTo>
                  <a:close/>
                  <a:moveTo>
                    <a:pt x="252" y="34"/>
                  </a:moveTo>
                  <a:cubicBezTo>
                    <a:pt x="252" y="33"/>
                    <a:pt x="252" y="32"/>
                    <a:pt x="253" y="32"/>
                  </a:cubicBezTo>
                  <a:cubicBezTo>
                    <a:pt x="253" y="32"/>
                    <a:pt x="253" y="32"/>
                    <a:pt x="253" y="32"/>
                  </a:cubicBezTo>
                  <a:cubicBezTo>
                    <a:pt x="255" y="32"/>
                    <a:pt x="256" y="32"/>
                    <a:pt x="256" y="34"/>
                  </a:cubicBezTo>
                  <a:cubicBezTo>
                    <a:pt x="256" y="34"/>
                    <a:pt x="256" y="34"/>
                    <a:pt x="256" y="34"/>
                  </a:cubicBezTo>
                  <a:cubicBezTo>
                    <a:pt x="256" y="35"/>
                    <a:pt x="255" y="36"/>
                    <a:pt x="254" y="36"/>
                  </a:cubicBezTo>
                  <a:cubicBezTo>
                    <a:pt x="254" y="36"/>
                    <a:pt x="254" y="36"/>
                    <a:pt x="254" y="36"/>
                  </a:cubicBezTo>
                  <a:cubicBezTo>
                    <a:pt x="254" y="36"/>
                    <a:pt x="254" y="36"/>
                    <a:pt x="254" y="36"/>
                  </a:cubicBezTo>
                  <a:cubicBezTo>
                    <a:pt x="254" y="36"/>
                    <a:pt x="254" y="36"/>
                    <a:pt x="254" y="36"/>
                  </a:cubicBezTo>
                  <a:cubicBezTo>
                    <a:pt x="253" y="36"/>
                    <a:pt x="252" y="35"/>
                    <a:pt x="252" y="34"/>
                  </a:cubicBezTo>
                  <a:close/>
                  <a:moveTo>
                    <a:pt x="361" y="35"/>
                  </a:moveTo>
                  <a:cubicBezTo>
                    <a:pt x="360" y="35"/>
                    <a:pt x="359" y="34"/>
                    <a:pt x="359" y="33"/>
                  </a:cubicBezTo>
                  <a:cubicBezTo>
                    <a:pt x="359" y="33"/>
                    <a:pt x="359" y="33"/>
                    <a:pt x="359" y="33"/>
                  </a:cubicBezTo>
                  <a:cubicBezTo>
                    <a:pt x="359" y="32"/>
                    <a:pt x="360" y="31"/>
                    <a:pt x="362" y="31"/>
                  </a:cubicBezTo>
                  <a:cubicBezTo>
                    <a:pt x="362" y="31"/>
                    <a:pt x="362" y="31"/>
                    <a:pt x="362" y="31"/>
                  </a:cubicBezTo>
                  <a:cubicBezTo>
                    <a:pt x="363" y="32"/>
                    <a:pt x="363" y="33"/>
                    <a:pt x="363" y="34"/>
                  </a:cubicBezTo>
                  <a:cubicBezTo>
                    <a:pt x="363" y="34"/>
                    <a:pt x="363" y="34"/>
                    <a:pt x="363" y="34"/>
                  </a:cubicBezTo>
                  <a:cubicBezTo>
                    <a:pt x="363" y="35"/>
                    <a:pt x="362" y="35"/>
                    <a:pt x="361" y="35"/>
                  </a:cubicBezTo>
                  <a:cubicBezTo>
                    <a:pt x="361" y="35"/>
                    <a:pt x="361" y="35"/>
                    <a:pt x="361" y="35"/>
                  </a:cubicBezTo>
                  <a:cubicBezTo>
                    <a:pt x="361" y="35"/>
                    <a:pt x="361" y="35"/>
                    <a:pt x="361" y="35"/>
                  </a:cubicBezTo>
                  <a:close/>
                  <a:moveTo>
                    <a:pt x="264" y="32"/>
                  </a:moveTo>
                  <a:cubicBezTo>
                    <a:pt x="264" y="31"/>
                    <a:pt x="264" y="30"/>
                    <a:pt x="265" y="30"/>
                  </a:cubicBezTo>
                  <a:cubicBezTo>
                    <a:pt x="265" y="30"/>
                    <a:pt x="265" y="30"/>
                    <a:pt x="265" y="30"/>
                  </a:cubicBezTo>
                  <a:cubicBezTo>
                    <a:pt x="266" y="30"/>
                    <a:pt x="267" y="30"/>
                    <a:pt x="268" y="32"/>
                  </a:cubicBezTo>
                  <a:cubicBezTo>
                    <a:pt x="268" y="32"/>
                    <a:pt x="268" y="32"/>
                    <a:pt x="268" y="32"/>
                  </a:cubicBezTo>
                  <a:cubicBezTo>
                    <a:pt x="268" y="33"/>
                    <a:pt x="267" y="34"/>
                    <a:pt x="266" y="34"/>
                  </a:cubicBezTo>
                  <a:cubicBezTo>
                    <a:pt x="266" y="34"/>
                    <a:pt x="266" y="34"/>
                    <a:pt x="266" y="34"/>
                  </a:cubicBezTo>
                  <a:cubicBezTo>
                    <a:pt x="266" y="34"/>
                    <a:pt x="266" y="34"/>
                    <a:pt x="266" y="34"/>
                  </a:cubicBezTo>
                  <a:cubicBezTo>
                    <a:pt x="266" y="34"/>
                    <a:pt x="266" y="34"/>
                    <a:pt x="266" y="34"/>
                  </a:cubicBezTo>
                  <a:cubicBezTo>
                    <a:pt x="265" y="34"/>
                    <a:pt x="264" y="33"/>
                    <a:pt x="264" y="32"/>
                  </a:cubicBezTo>
                  <a:close/>
                  <a:moveTo>
                    <a:pt x="349" y="33"/>
                  </a:moveTo>
                  <a:cubicBezTo>
                    <a:pt x="349" y="33"/>
                    <a:pt x="349" y="33"/>
                    <a:pt x="349" y="33"/>
                  </a:cubicBezTo>
                  <a:cubicBezTo>
                    <a:pt x="349" y="33"/>
                    <a:pt x="349" y="33"/>
                    <a:pt x="349" y="33"/>
                  </a:cubicBezTo>
                  <a:cubicBezTo>
                    <a:pt x="348" y="33"/>
                    <a:pt x="347" y="32"/>
                    <a:pt x="347" y="31"/>
                  </a:cubicBezTo>
                  <a:cubicBezTo>
                    <a:pt x="347" y="31"/>
                    <a:pt x="347" y="31"/>
                    <a:pt x="347" y="31"/>
                  </a:cubicBezTo>
                  <a:cubicBezTo>
                    <a:pt x="348" y="30"/>
                    <a:pt x="349" y="29"/>
                    <a:pt x="350" y="29"/>
                  </a:cubicBezTo>
                  <a:cubicBezTo>
                    <a:pt x="350" y="29"/>
                    <a:pt x="350" y="29"/>
                    <a:pt x="350" y="29"/>
                  </a:cubicBezTo>
                  <a:cubicBezTo>
                    <a:pt x="351" y="30"/>
                    <a:pt x="352" y="31"/>
                    <a:pt x="351" y="32"/>
                  </a:cubicBezTo>
                  <a:cubicBezTo>
                    <a:pt x="351" y="32"/>
                    <a:pt x="351" y="32"/>
                    <a:pt x="351" y="32"/>
                  </a:cubicBezTo>
                  <a:cubicBezTo>
                    <a:pt x="351" y="33"/>
                    <a:pt x="350" y="33"/>
                    <a:pt x="349" y="33"/>
                  </a:cubicBezTo>
                  <a:cubicBezTo>
                    <a:pt x="349" y="33"/>
                    <a:pt x="349" y="33"/>
                    <a:pt x="349" y="33"/>
                  </a:cubicBezTo>
                  <a:cubicBezTo>
                    <a:pt x="349" y="33"/>
                    <a:pt x="349" y="33"/>
                    <a:pt x="349" y="33"/>
                  </a:cubicBezTo>
                  <a:close/>
                  <a:moveTo>
                    <a:pt x="276" y="31"/>
                  </a:moveTo>
                  <a:cubicBezTo>
                    <a:pt x="275" y="29"/>
                    <a:pt x="276" y="29"/>
                    <a:pt x="277" y="28"/>
                  </a:cubicBezTo>
                  <a:cubicBezTo>
                    <a:pt x="277" y="28"/>
                    <a:pt x="277" y="28"/>
                    <a:pt x="277" y="28"/>
                  </a:cubicBezTo>
                  <a:cubicBezTo>
                    <a:pt x="278" y="28"/>
                    <a:pt x="279" y="29"/>
                    <a:pt x="280" y="30"/>
                  </a:cubicBezTo>
                  <a:cubicBezTo>
                    <a:pt x="280" y="30"/>
                    <a:pt x="280" y="30"/>
                    <a:pt x="280" y="30"/>
                  </a:cubicBezTo>
                  <a:cubicBezTo>
                    <a:pt x="280" y="31"/>
                    <a:pt x="279" y="32"/>
                    <a:pt x="278" y="32"/>
                  </a:cubicBezTo>
                  <a:cubicBezTo>
                    <a:pt x="278" y="32"/>
                    <a:pt x="278" y="32"/>
                    <a:pt x="278" y="32"/>
                  </a:cubicBezTo>
                  <a:cubicBezTo>
                    <a:pt x="278" y="32"/>
                    <a:pt x="278" y="32"/>
                    <a:pt x="278" y="32"/>
                  </a:cubicBezTo>
                  <a:cubicBezTo>
                    <a:pt x="278" y="32"/>
                    <a:pt x="278" y="32"/>
                    <a:pt x="278" y="32"/>
                  </a:cubicBezTo>
                  <a:cubicBezTo>
                    <a:pt x="277" y="32"/>
                    <a:pt x="276" y="32"/>
                    <a:pt x="276" y="31"/>
                  </a:cubicBezTo>
                  <a:close/>
                  <a:moveTo>
                    <a:pt x="337" y="32"/>
                  </a:moveTo>
                  <a:cubicBezTo>
                    <a:pt x="336" y="32"/>
                    <a:pt x="335" y="31"/>
                    <a:pt x="335" y="30"/>
                  </a:cubicBezTo>
                  <a:cubicBezTo>
                    <a:pt x="335" y="30"/>
                    <a:pt x="335" y="30"/>
                    <a:pt x="335" y="30"/>
                  </a:cubicBezTo>
                  <a:cubicBezTo>
                    <a:pt x="336" y="29"/>
                    <a:pt x="337" y="28"/>
                    <a:pt x="338" y="28"/>
                  </a:cubicBezTo>
                  <a:cubicBezTo>
                    <a:pt x="338" y="28"/>
                    <a:pt x="338" y="28"/>
                    <a:pt x="338" y="28"/>
                  </a:cubicBezTo>
                  <a:cubicBezTo>
                    <a:pt x="339" y="28"/>
                    <a:pt x="340" y="29"/>
                    <a:pt x="339" y="30"/>
                  </a:cubicBezTo>
                  <a:cubicBezTo>
                    <a:pt x="339" y="30"/>
                    <a:pt x="339" y="30"/>
                    <a:pt x="339" y="30"/>
                  </a:cubicBezTo>
                  <a:cubicBezTo>
                    <a:pt x="339" y="31"/>
                    <a:pt x="338" y="32"/>
                    <a:pt x="337" y="32"/>
                  </a:cubicBezTo>
                  <a:cubicBezTo>
                    <a:pt x="337" y="32"/>
                    <a:pt x="337" y="32"/>
                    <a:pt x="337" y="32"/>
                  </a:cubicBezTo>
                  <a:cubicBezTo>
                    <a:pt x="337" y="32"/>
                    <a:pt x="337" y="32"/>
                    <a:pt x="337" y="32"/>
                  </a:cubicBezTo>
                  <a:close/>
                  <a:moveTo>
                    <a:pt x="288" y="29"/>
                  </a:moveTo>
                  <a:cubicBezTo>
                    <a:pt x="287" y="28"/>
                    <a:pt x="288" y="27"/>
                    <a:pt x="289" y="27"/>
                  </a:cubicBezTo>
                  <a:cubicBezTo>
                    <a:pt x="289" y="27"/>
                    <a:pt x="289" y="27"/>
                    <a:pt x="289" y="27"/>
                  </a:cubicBezTo>
                  <a:cubicBezTo>
                    <a:pt x="290" y="27"/>
                    <a:pt x="291" y="28"/>
                    <a:pt x="292" y="29"/>
                  </a:cubicBezTo>
                  <a:cubicBezTo>
                    <a:pt x="292" y="29"/>
                    <a:pt x="292" y="29"/>
                    <a:pt x="292" y="29"/>
                  </a:cubicBezTo>
                  <a:cubicBezTo>
                    <a:pt x="292" y="30"/>
                    <a:pt x="291" y="31"/>
                    <a:pt x="290" y="31"/>
                  </a:cubicBezTo>
                  <a:cubicBezTo>
                    <a:pt x="290" y="31"/>
                    <a:pt x="290" y="31"/>
                    <a:pt x="290" y="31"/>
                  </a:cubicBezTo>
                  <a:cubicBezTo>
                    <a:pt x="290" y="31"/>
                    <a:pt x="290" y="31"/>
                    <a:pt x="290" y="31"/>
                  </a:cubicBezTo>
                  <a:cubicBezTo>
                    <a:pt x="290" y="31"/>
                    <a:pt x="290" y="31"/>
                    <a:pt x="290" y="31"/>
                  </a:cubicBezTo>
                  <a:cubicBezTo>
                    <a:pt x="288" y="31"/>
                    <a:pt x="288" y="31"/>
                    <a:pt x="288" y="29"/>
                  </a:cubicBezTo>
                  <a:close/>
                  <a:moveTo>
                    <a:pt x="325" y="31"/>
                  </a:moveTo>
                  <a:cubicBezTo>
                    <a:pt x="324" y="31"/>
                    <a:pt x="323" y="30"/>
                    <a:pt x="323" y="29"/>
                  </a:cubicBezTo>
                  <a:cubicBezTo>
                    <a:pt x="323" y="29"/>
                    <a:pt x="323" y="29"/>
                    <a:pt x="323" y="29"/>
                  </a:cubicBezTo>
                  <a:cubicBezTo>
                    <a:pt x="324" y="28"/>
                    <a:pt x="324" y="27"/>
                    <a:pt x="326" y="27"/>
                  </a:cubicBezTo>
                  <a:cubicBezTo>
                    <a:pt x="326" y="27"/>
                    <a:pt x="326" y="27"/>
                    <a:pt x="326" y="27"/>
                  </a:cubicBezTo>
                  <a:cubicBezTo>
                    <a:pt x="327" y="27"/>
                    <a:pt x="328" y="28"/>
                    <a:pt x="327" y="29"/>
                  </a:cubicBezTo>
                  <a:cubicBezTo>
                    <a:pt x="327" y="29"/>
                    <a:pt x="327" y="29"/>
                    <a:pt x="327" y="29"/>
                  </a:cubicBezTo>
                  <a:cubicBezTo>
                    <a:pt x="327" y="30"/>
                    <a:pt x="327" y="31"/>
                    <a:pt x="325" y="31"/>
                  </a:cubicBezTo>
                  <a:cubicBezTo>
                    <a:pt x="325" y="31"/>
                    <a:pt x="325" y="31"/>
                    <a:pt x="325" y="31"/>
                  </a:cubicBezTo>
                  <a:cubicBezTo>
                    <a:pt x="325" y="31"/>
                    <a:pt x="325" y="31"/>
                    <a:pt x="325" y="31"/>
                  </a:cubicBezTo>
                  <a:close/>
                  <a:moveTo>
                    <a:pt x="300" y="29"/>
                  </a:moveTo>
                  <a:cubicBezTo>
                    <a:pt x="299" y="28"/>
                    <a:pt x="300" y="27"/>
                    <a:pt x="301" y="27"/>
                  </a:cubicBezTo>
                  <a:cubicBezTo>
                    <a:pt x="301" y="27"/>
                    <a:pt x="301" y="27"/>
                    <a:pt x="301" y="27"/>
                  </a:cubicBezTo>
                  <a:cubicBezTo>
                    <a:pt x="303" y="27"/>
                    <a:pt x="303" y="28"/>
                    <a:pt x="304" y="29"/>
                  </a:cubicBezTo>
                  <a:cubicBezTo>
                    <a:pt x="304" y="29"/>
                    <a:pt x="304" y="29"/>
                    <a:pt x="304" y="29"/>
                  </a:cubicBezTo>
                  <a:cubicBezTo>
                    <a:pt x="304" y="30"/>
                    <a:pt x="303" y="31"/>
                    <a:pt x="302" y="31"/>
                  </a:cubicBezTo>
                  <a:cubicBezTo>
                    <a:pt x="302" y="31"/>
                    <a:pt x="302" y="31"/>
                    <a:pt x="302" y="31"/>
                  </a:cubicBezTo>
                  <a:cubicBezTo>
                    <a:pt x="302" y="31"/>
                    <a:pt x="302" y="31"/>
                    <a:pt x="302" y="31"/>
                  </a:cubicBezTo>
                  <a:cubicBezTo>
                    <a:pt x="302" y="31"/>
                    <a:pt x="302" y="31"/>
                    <a:pt x="302" y="31"/>
                  </a:cubicBezTo>
                  <a:cubicBezTo>
                    <a:pt x="300" y="31"/>
                    <a:pt x="300" y="30"/>
                    <a:pt x="300" y="29"/>
                  </a:cubicBezTo>
                  <a:close/>
                  <a:moveTo>
                    <a:pt x="313" y="31"/>
                  </a:moveTo>
                  <a:cubicBezTo>
                    <a:pt x="312" y="31"/>
                    <a:pt x="311" y="30"/>
                    <a:pt x="312" y="29"/>
                  </a:cubicBezTo>
                  <a:cubicBezTo>
                    <a:pt x="312" y="29"/>
                    <a:pt x="312" y="29"/>
                    <a:pt x="312" y="29"/>
                  </a:cubicBezTo>
                  <a:cubicBezTo>
                    <a:pt x="312" y="28"/>
                    <a:pt x="312" y="27"/>
                    <a:pt x="314" y="27"/>
                  </a:cubicBezTo>
                  <a:cubicBezTo>
                    <a:pt x="314" y="27"/>
                    <a:pt x="314" y="27"/>
                    <a:pt x="314" y="27"/>
                  </a:cubicBezTo>
                  <a:cubicBezTo>
                    <a:pt x="315" y="27"/>
                    <a:pt x="316" y="28"/>
                    <a:pt x="316" y="29"/>
                  </a:cubicBezTo>
                  <a:cubicBezTo>
                    <a:pt x="316" y="29"/>
                    <a:pt x="316" y="29"/>
                    <a:pt x="316" y="29"/>
                  </a:cubicBezTo>
                  <a:cubicBezTo>
                    <a:pt x="315" y="30"/>
                    <a:pt x="315" y="31"/>
                    <a:pt x="313" y="31"/>
                  </a:cubicBezTo>
                  <a:cubicBezTo>
                    <a:pt x="313" y="31"/>
                    <a:pt x="313" y="31"/>
                    <a:pt x="313" y="31"/>
                  </a:cubicBezTo>
                  <a:close/>
                  <a:moveTo>
                    <a:pt x="325" y="1002"/>
                  </a:moveTo>
                  <a:cubicBezTo>
                    <a:pt x="324" y="1002"/>
                    <a:pt x="324" y="1000"/>
                    <a:pt x="324" y="999"/>
                  </a:cubicBezTo>
                  <a:cubicBezTo>
                    <a:pt x="324" y="999"/>
                    <a:pt x="324" y="999"/>
                    <a:pt x="324" y="999"/>
                  </a:cubicBezTo>
                  <a:cubicBezTo>
                    <a:pt x="325"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6" y="991"/>
                  </a:moveTo>
                  <a:cubicBezTo>
                    <a:pt x="285" y="990"/>
                    <a:pt x="286" y="989"/>
                    <a:pt x="287" y="988"/>
                  </a:cubicBezTo>
                  <a:cubicBezTo>
                    <a:pt x="287" y="988"/>
                    <a:pt x="287" y="988"/>
                    <a:pt x="287" y="988"/>
                  </a:cubicBezTo>
                  <a:cubicBezTo>
                    <a:pt x="288" y="988"/>
                    <a:pt x="289" y="988"/>
                    <a:pt x="289" y="989"/>
                  </a:cubicBezTo>
                  <a:cubicBezTo>
                    <a:pt x="289" y="989"/>
                    <a:pt x="289" y="989"/>
                    <a:pt x="289" y="989"/>
                  </a:cubicBezTo>
                  <a:cubicBezTo>
                    <a:pt x="290" y="990"/>
                    <a:pt x="289" y="991"/>
                    <a:pt x="288" y="992"/>
                  </a:cubicBezTo>
                  <a:cubicBezTo>
                    <a:pt x="288" y="992"/>
                    <a:pt x="288" y="992"/>
                    <a:pt x="288" y="992"/>
                  </a:cubicBezTo>
                  <a:cubicBezTo>
                    <a:pt x="288" y="992"/>
                    <a:pt x="288" y="992"/>
                    <a:pt x="287" y="992"/>
                  </a:cubicBezTo>
                  <a:cubicBezTo>
                    <a:pt x="287" y="992"/>
                    <a:pt x="287" y="992"/>
                    <a:pt x="287" y="992"/>
                  </a:cubicBezTo>
                  <a:cubicBezTo>
                    <a:pt x="287" y="992"/>
                    <a:pt x="286" y="991"/>
                    <a:pt x="286" y="991"/>
                  </a:cubicBezTo>
                  <a:close/>
                  <a:moveTo>
                    <a:pt x="330" y="991"/>
                  </a:moveTo>
                  <a:cubicBezTo>
                    <a:pt x="329" y="991"/>
                    <a:pt x="329" y="989"/>
                    <a:pt x="329" y="988"/>
                  </a:cubicBezTo>
                  <a:cubicBezTo>
                    <a:pt x="329" y="988"/>
                    <a:pt x="329" y="988"/>
                    <a:pt x="329" y="988"/>
                  </a:cubicBezTo>
                  <a:cubicBezTo>
                    <a:pt x="330" y="987"/>
                    <a:pt x="331" y="987"/>
                    <a:pt x="332" y="987"/>
                  </a:cubicBezTo>
                  <a:cubicBezTo>
                    <a:pt x="332" y="987"/>
                    <a:pt x="332" y="987"/>
                    <a:pt x="332" y="987"/>
                  </a:cubicBezTo>
                  <a:cubicBezTo>
                    <a:pt x="333" y="988"/>
                    <a:pt x="333" y="989"/>
                    <a:pt x="333" y="990"/>
                  </a:cubicBezTo>
                  <a:cubicBezTo>
                    <a:pt x="333" y="990"/>
                    <a:pt x="333" y="990"/>
                    <a:pt x="333" y="990"/>
                  </a:cubicBezTo>
                  <a:cubicBezTo>
                    <a:pt x="333" y="991"/>
                    <a:pt x="332" y="991"/>
                    <a:pt x="331" y="991"/>
                  </a:cubicBezTo>
                  <a:cubicBezTo>
                    <a:pt x="331" y="991"/>
                    <a:pt x="331" y="991"/>
                    <a:pt x="331" y="991"/>
                  </a:cubicBezTo>
                  <a:cubicBezTo>
                    <a:pt x="331" y="991"/>
                    <a:pt x="330" y="991"/>
                    <a:pt x="330" y="991"/>
                  </a:cubicBezTo>
                  <a:close/>
                  <a:moveTo>
                    <a:pt x="280" y="980"/>
                  </a:moveTo>
                  <a:cubicBezTo>
                    <a:pt x="280" y="979"/>
                    <a:pt x="280" y="978"/>
                    <a:pt x="281" y="977"/>
                  </a:cubicBezTo>
                  <a:cubicBezTo>
                    <a:pt x="281" y="977"/>
                    <a:pt x="281" y="977"/>
                    <a:pt x="281" y="977"/>
                  </a:cubicBezTo>
                  <a:cubicBezTo>
                    <a:pt x="282" y="977"/>
                    <a:pt x="284" y="977"/>
                    <a:pt x="284" y="978"/>
                  </a:cubicBezTo>
                  <a:cubicBezTo>
                    <a:pt x="284" y="978"/>
                    <a:pt x="284" y="978"/>
                    <a:pt x="284" y="978"/>
                  </a:cubicBezTo>
                  <a:cubicBezTo>
                    <a:pt x="285" y="979"/>
                    <a:pt x="284" y="980"/>
                    <a:pt x="283" y="981"/>
                  </a:cubicBezTo>
                  <a:cubicBezTo>
                    <a:pt x="283" y="981"/>
                    <a:pt x="283" y="981"/>
                    <a:pt x="283" y="981"/>
                  </a:cubicBezTo>
                  <a:cubicBezTo>
                    <a:pt x="283" y="981"/>
                    <a:pt x="283" y="981"/>
                    <a:pt x="282" y="981"/>
                  </a:cubicBezTo>
                  <a:cubicBezTo>
                    <a:pt x="282" y="981"/>
                    <a:pt x="282" y="981"/>
                    <a:pt x="282" y="981"/>
                  </a:cubicBezTo>
                  <a:cubicBezTo>
                    <a:pt x="282" y="981"/>
                    <a:pt x="281" y="981"/>
                    <a:pt x="280" y="980"/>
                  </a:cubicBezTo>
                  <a:close/>
                  <a:moveTo>
                    <a:pt x="335" y="980"/>
                  </a:moveTo>
                  <a:cubicBezTo>
                    <a:pt x="334" y="980"/>
                    <a:pt x="334" y="979"/>
                    <a:pt x="334" y="978"/>
                  </a:cubicBezTo>
                  <a:cubicBezTo>
                    <a:pt x="334" y="978"/>
                    <a:pt x="334" y="978"/>
                    <a:pt x="334" y="978"/>
                  </a:cubicBezTo>
                  <a:cubicBezTo>
                    <a:pt x="335" y="977"/>
                    <a:pt x="336" y="976"/>
                    <a:pt x="337" y="977"/>
                  </a:cubicBezTo>
                  <a:cubicBezTo>
                    <a:pt x="337" y="977"/>
                    <a:pt x="337" y="977"/>
                    <a:pt x="337" y="977"/>
                  </a:cubicBezTo>
                  <a:cubicBezTo>
                    <a:pt x="338" y="977"/>
                    <a:pt x="338" y="978"/>
                    <a:pt x="338" y="979"/>
                  </a:cubicBezTo>
                  <a:cubicBezTo>
                    <a:pt x="338" y="979"/>
                    <a:pt x="338" y="979"/>
                    <a:pt x="338" y="979"/>
                  </a:cubicBezTo>
                  <a:cubicBezTo>
                    <a:pt x="338" y="980"/>
                    <a:pt x="337" y="980"/>
                    <a:pt x="336" y="980"/>
                  </a:cubicBezTo>
                  <a:cubicBezTo>
                    <a:pt x="336" y="980"/>
                    <a:pt x="336" y="980"/>
                    <a:pt x="336" y="980"/>
                  </a:cubicBezTo>
                  <a:cubicBezTo>
                    <a:pt x="336" y="980"/>
                    <a:pt x="336" y="980"/>
                    <a:pt x="335" y="980"/>
                  </a:cubicBezTo>
                  <a:close/>
                  <a:moveTo>
                    <a:pt x="275" y="969"/>
                  </a:moveTo>
                  <a:cubicBezTo>
                    <a:pt x="275" y="968"/>
                    <a:pt x="275" y="967"/>
                    <a:pt x="276" y="966"/>
                  </a:cubicBezTo>
                  <a:cubicBezTo>
                    <a:pt x="276" y="966"/>
                    <a:pt x="276" y="966"/>
                    <a:pt x="276" y="966"/>
                  </a:cubicBezTo>
                  <a:cubicBezTo>
                    <a:pt x="277" y="966"/>
                    <a:pt x="279" y="966"/>
                    <a:pt x="279" y="967"/>
                  </a:cubicBezTo>
                  <a:cubicBezTo>
                    <a:pt x="279" y="967"/>
                    <a:pt x="279" y="967"/>
                    <a:pt x="279" y="967"/>
                  </a:cubicBezTo>
                  <a:cubicBezTo>
                    <a:pt x="280" y="968"/>
                    <a:pt x="279" y="969"/>
                    <a:pt x="278" y="970"/>
                  </a:cubicBezTo>
                  <a:cubicBezTo>
                    <a:pt x="278" y="970"/>
                    <a:pt x="278" y="970"/>
                    <a:pt x="278" y="970"/>
                  </a:cubicBezTo>
                  <a:cubicBezTo>
                    <a:pt x="278" y="970"/>
                    <a:pt x="278" y="970"/>
                    <a:pt x="277" y="970"/>
                  </a:cubicBezTo>
                  <a:cubicBezTo>
                    <a:pt x="277" y="970"/>
                    <a:pt x="277" y="970"/>
                    <a:pt x="277" y="970"/>
                  </a:cubicBezTo>
                  <a:cubicBezTo>
                    <a:pt x="276" y="970"/>
                    <a:pt x="276" y="970"/>
                    <a:pt x="275" y="969"/>
                  </a:cubicBezTo>
                  <a:close/>
                  <a:moveTo>
                    <a:pt x="340" y="969"/>
                  </a:moveTo>
                  <a:cubicBezTo>
                    <a:pt x="339" y="969"/>
                    <a:pt x="339" y="968"/>
                    <a:pt x="339" y="967"/>
                  </a:cubicBezTo>
                  <a:cubicBezTo>
                    <a:pt x="339" y="967"/>
                    <a:pt x="339" y="967"/>
                    <a:pt x="339" y="967"/>
                  </a:cubicBezTo>
                  <a:cubicBezTo>
                    <a:pt x="340" y="966"/>
                    <a:pt x="341" y="965"/>
                    <a:pt x="342" y="966"/>
                  </a:cubicBezTo>
                  <a:cubicBezTo>
                    <a:pt x="342" y="966"/>
                    <a:pt x="342" y="966"/>
                    <a:pt x="342" y="966"/>
                  </a:cubicBezTo>
                  <a:cubicBezTo>
                    <a:pt x="343" y="966"/>
                    <a:pt x="343" y="967"/>
                    <a:pt x="343" y="968"/>
                  </a:cubicBezTo>
                  <a:cubicBezTo>
                    <a:pt x="343" y="968"/>
                    <a:pt x="343" y="968"/>
                    <a:pt x="343" y="968"/>
                  </a:cubicBezTo>
                  <a:cubicBezTo>
                    <a:pt x="343" y="969"/>
                    <a:pt x="342" y="970"/>
                    <a:pt x="341" y="970"/>
                  </a:cubicBezTo>
                  <a:cubicBezTo>
                    <a:pt x="341" y="970"/>
                    <a:pt x="341" y="970"/>
                    <a:pt x="341" y="970"/>
                  </a:cubicBezTo>
                  <a:cubicBezTo>
                    <a:pt x="341" y="970"/>
                    <a:pt x="341" y="969"/>
                    <a:pt x="340" y="969"/>
                  </a:cubicBezTo>
                  <a:close/>
                  <a:moveTo>
                    <a:pt x="270" y="958"/>
                  </a:moveTo>
                  <a:cubicBezTo>
                    <a:pt x="270" y="957"/>
                    <a:pt x="270" y="956"/>
                    <a:pt x="271" y="955"/>
                  </a:cubicBezTo>
                  <a:cubicBezTo>
                    <a:pt x="271" y="955"/>
                    <a:pt x="271" y="955"/>
                    <a:pt x="271" y="955"/>
                  </a:cubicBezTo>
                  <a:cubicBezTo>
                    <a:pt x="272" y="955"/>
                    <a:pt x="274" y="955"/>
                    <a:pt x="274" y="956"/>
                  </a:cubicBezTo>
                  <a:cubicBezTo>
                    <a:pt x="274" y="956"/>
                    <a:pt x="274" y="956"/>
                    <a:pt x="274" y="956"/>
                  </a:cubicBezTo>
                  <a:cubicBezTo>
                    <a:pt x="274" y="957"/>
                    <a:pt x="274" y="959"/>
                    <a:pt x="273" y="959"/>
                  </a:cubicBezTo>
                  <a:cubicBezTo>
                    <a:pt x="273" y="959"/>
                    <a:pt x="273" y="959"/>
                    <a:pt x="273" y="959"/>
                  </a:cubicBezTo>
                  <a:cubicBezTo>
                    <a:pt x="273" y="959"/>
                    <a:pt x="272" y="959"/>
                    <a:pt x="272" y="959"/>
                  </a:cubicBezTo>
                  <a:cubicBezTo>
                    <a:pt x="272" y="959"/>
                    <a:pt x="272" y="959"/>
                    <a:pt x="272" y="959"/>
                  </a:cubicBezTo>
                  <a:cubicBezTo>
                    <a:pt x="271" y="959"/>
                    <a:pt x="271" y="959"/>
                    <a:pt x="270" y="958"/>
                  </a:cubicBezTo>
                  <a:close/>
                  <a:moveTo>
                    <a:pt x="345" y="958"/>
                  </a:moveTo>
                  <a:cubicBezTo>
                    <a:pt x="344" y="958"/>
                    <a:pt x="344" y="957"/>
                    <a:pt x="344" y="956"/>
                  </a:cubicBezTo>
                  <a:cubicBezTo>
                    <a:pt x="344" y="956"/>
                    <a:pt x="344" y="956"/>
                    <a:pt x="344" y="956"/>
                  </a:cubicBezTo>
                  <a:cubicBezTo>
                    <a:pt x="345" y="955"/>
                    <a:pt x="346" y="954"/>
                    <a:pt x="347" y="955"/>
                  </a:cubicBezTo>
                  <a:cubicBezTo>
                    <a:pt x="347" y="955"/>
                    <a:pt x="347" y="955"/>
                    <a:pt x="347" y="955"/>
                  </a:cubicBezTo>
                  <a:cubicBezTo>
                    <a:pt x="348" y="955"/>
                    <a:pt x="349" y="956"/>
                    <a:pt x="348" y="958"/>
                  </a:cubicBezTo>
                  <a:cubicBezTo>
                    <a:pt x="348" y="958"/>
                    <a:pt x="348" y="958"/>
                    <a:pt x="348" y="958"/>
                  </a:cubicBezTo>
                  <a:cubicBezTo>
                    <a:pt x="348" y="958"/>
                    <a:pt x="347" y="959"/>
                    <a:pt x="346" y="959"/>
                  </a:cubicBezTo>
                  <a:cubicBezTo>
                    <a:pt x="346" y="959"/>
                    <a:pt x="346" y="959"/>
                    <a:pt x="346" y="959"/>
                  </a:cubicBezTo>
                  <a:cubicBezTo>
                    <a:pt x="346" y="959"/>
                    <a:pt x="346" y="959"/>
                    <a:pt x="345" y="958"/>
                  </a:cubicBezTo>
                  <a:close/>
                  <a:moveTo>
                    <a:pt x="265" y="947"/>
                  </a:moveTo>
                  <a:cubicBezTo>
                    <a:pt x="265" y="946"/>
                    <a:pt x="265" y="945"/>
                    <a:pt x="266" y="945"/>
                  </a:cubicBezTo>
                  <a:cubicBezTo>
                    <a:pt x="266" y="945"/>
                    <a:pt x="266" y="945"/>
                    <a:pt x="266" y="945"/>
                  </a:cubicBezTo>
                  <a:cubicBezTo>
                    <a:pt x="267" y="944"/>
                    <a:pt x="268" y="945"/>
                    <a:pt x="269" y="946"/>
                  </a:cubicBezTo>
                  <a:cubicBezTo>
                    <a:pt x="269" y="946"/>
                    <a:pt x="269" y="946"/>
                    <a:pt x="269" y="946"/>
                  </a:cubicBezTo>
                  <a:cubicBezTo>
                    <a:pt x="269" y="947"/>
                    <a:pt x="269" y="948"/>
                    <a:pt x="268" y="948"/>
                  </a:cubicBezTo>
                  <a:cubicBezTo>
                    <a:pt x="268" y="948"/>
                    <a:pt x="268" y="948"/>
                    <a:pt x="268" y="948"/>
                  </a:cubicBezTo>
                  <a:cubicBezTo>
                    <a:pt x="268" y="948"/>
                    <a:pt x="267" y="948"/>
                    <a:pt x="267" y="948"/>
                  </a:cubicBezTo>
                  <a:cubicBezTo>
                    <a:pt x="267" y="948"/>
                    <a:pt x="267" y="948"/>
                    <a:pt x="267" y="948"/>
                  </a:cubicBezTo>
                  <a:cubicBezTo>
                    <a:pt x="266" y="948"/>
                    <a:pt x="266" y="948"/>
                    <a:pt x="265" y="947"/>
                  </a:cubicBezTo>
                  <a:close/>
                  <a:moveTo>
                    <a:pt x="350" y="948"/>
                  </a:moveTo>
                  <a:cubicBezTo>
                    <a:pt x="349" y="947"/>
                    <a:pt x="349" y="946"/>
                    <a:pt x="350" y="945"/>
                  </a:cubicBezTo>
                  <a:cubicBezTo>
                    <a:pt x="350" y="945"/>
                    <a:pt x="350" y="945"/>
                    <a:pt x="350" y="945"/>
                  </a:cubicBezTo>
                  <a:cubicBezTo>
                    <a:pt x="350" y="944"/>
                    <a:pt x="351" y="943"/>
                    <a:pt x="352" y="944"/>
                  </a:cubicBezTo>
                  <a:cubicBezTo>
                    <a:pt x="352" y="944"/>
                    <a:pt x="352" y="944"/>
                    <a:pt x="352" y="944"/>
                  </a:cubicBezTo>
                  <a:cubicBezTo>
                    <a:pt x="353" y="944"/>
                    <a:pt x="354" y="946"/>
                    <a:pt x="353" y="947"/>
                  </a:cubicBezTo>
                  <a:cubicBezTo>
                    <a:pt x="353" y="947"/>
                    <a:pt x="353" y="947"/>
                    <a:pt x="353" y="947"/>
                  </a:cubicBezTo>
                  <a:cubicBezTo>
                    <a:pt x="353" y="947"/>
                    <a:pt x="352" y="948"/>
                    <a:pt x="351" y="948"/>
                  </a:cubicBezTo>
                  <a:cubicBezTo>
                    <a:pt x="351" y="948"/>
                    <a:pt x="351" y="948"/>
                    <a:pt x="351" y="948"/>
                  </a:cubicBezTo>
                  <a:cubicBezTo>
                    <a:pt x="351" y="948"/>
                    <a:pt x="351" y="948"/>
                    <a:pt x="350" y="948"/>
                  </a:cubicBezTo>
                  <a:close/>
                  <a:moveTo>
                    <a:pt x="260" y="936"/>
                  </a:moveTo>
                  <a:cubicBezTo>
                    <a:pt x="260" y="935"/>
                    <a:pt x="260" y="934"/>
                    <a:pt x="261" y="934"/>
                  </a:cubicBezTo>
                  <a:cubicBezTo>
                    <a:pt x="261" y="934"/>
                    <a:pt x="261" y="934"/>
                    <a:pt x="261" y="934"/>
                  </a:cubicBezTo>
                  <a:cubicBezTo>
                    <a:pt x="262" y="933"/>
                    <a:pt x="263" y="934"/>
                    <a:pt x="264" y="935"/>
                  </a:cubicBezTo>
                  <a:cubicBezTo>
                    <a:pt x="264" y="935"/>
                    <a:pt x="264" y="935"/>
                    <a:pt x="264" y="935"/>
                  </a:cubicBezTo>
                  <a:cubicBezTo>
                    <a:pt x="264" y="936"/>
                    <a:pt x="264" y="937"/>
                    <a:pt x="263" y="937"/>
                  </a:cubicBezTo>
                  <a:cubicBezTo>
                    <a:pt x="263" y="937"/>
                    <a:pt x="263" y="937"/>
                    <a:pt x="263" y="937"/>
                  </a:cubicBezTo>
                  <a:cubicBezTo>
                    <a:pt x="263" y="937"/>
                    <a:pt x="262" y="937"/>
                    <a:pt x="262" y="937"/>
                  </a:cubicBezTo>
                  <a:cubicBezTo>
                    <a:pt x="262" y="937"/>
                    <a:pt x="262" y="937"/>
                    <a:pt x="262" y="937"/>
                  </a:cubicBezTo>
                  <a:cubicBezTo>
                    <a:pt x="261" y="937"/>
                    <a:pt x="261" y="937"/>
                    <a:pt x="260" y="936"/>
                  </a:cubicBezTo>
                  <a:close/>
                  <a:moveTo>
                    <a:pt x="356" y="937"/>
                  </a:moveTo>
                  <a:cubicBezTo>
                    <a:pt x="355" y="936"/>
                    <a:pt x="354" y="935"/>
                    <a:pt x="355" y="934"/>
                  </a:cubicBezTo>
                  <a:cubicBezTo>
                    <a:pt x="355" y="934"/>
                    <a:pt x="355" y="934"/>
                    <a:pt x="355" y="934"/>
                  </a:cubicBezTo>
                  <a:cubicBezTo>
                    <a:pt x="355" y="933"/>
                    <a:pt x="356" y="933"/>
                    <a:pt x="357" y="933"/>
                  </a:cubicBezTo>
                  <a:cubicBezTo>
                    <a:pt x="357" y="933"/>
                    <a:pt x="357" y="933"/>
                    <a:pt x="357" y="933"/>
                  </a:cubicBezTo>
                  <a:cubicBezTo>
                    <a:pt x="358" y="934"/>
                    <a:pt x="359" y="935"/>
                    <a:pt x="358" y="936"/>
                  </a:cubicBezTo>
                  <a:cubicBezTo>
                    <a:pt x="358" y="936"/>
                    <a:pt x="358" y="936"/>
                    <a:pt x="358" y="936"/>
                  </a:cubicBezTo>
                  <a:cubicBezTo>
                    <a:pt x="358" y="936"/>
                    <a:pt x="357" y="937"/>
                    <a:pt x="356" y="937"/>
                  </a:cubicBezTo>
                  <a:cubicBezTo>
                    <a:pt x="356" y="937"/>
                    <a:pt x="356" y="937"/>
                    <a:pt x="356" y="937"/>
                  </a:cubicBezTo>
                  <a:cubicBezTo>
                    <a:pt x="356" y="937"/>
                    <a:pt x="356" y="937"/>
                    <a:pt x="356" y="937"/>
                  </a:cubicBezTo>
                  <a:close/>
                  <a:moveTo>
                    <a:pt x="255" y="925"/>
                  </a:moveTo>
                  <a:cubicBezTo>
                    <a:pt x="255" y="924"/>
                    <a:pt x="255" y="923"/>
                    <a:pt x="256" y="923"/>
                  </a:cubicBezTo>
                  <a:cubicBezTo>
                    <a:pt x="256" y="923"/>
                    <a:pt x="256" y="923"/>
                    <a:pt x="256" y="923"/>
                  </a:cubicBezTo>
                  <a:cubicBezTo>
                    <a:pt x="257" y="922"/>
                    <a:pt x="258" y="923"/>
                    <a:pt x="259" y="924"/>
                  </a:cubicBezTo>
                  <a:cubicBezTo>
                    <a:pt x="259" y="924"/>
                    <a:pt x="259" y="924"/>
                    <a:pt x="259" y="924"/>
                  </a:cubicBezTo>
                  <a:cubicBezTo>
                    <a:pt x="259" y="925"/>
                    <a:pt x="259" y="926"/>
                    <a:pt x="258" y="926"/>
                  </a:cubicBezTo>
                  <a:cubicBezTo>
                    <a:pt x="258" y="926"/>
                    <a:pt x="258" y="926"/>
                    <a:pt x="258" y="926"/>
                  </a:cubicBezTo>
                  <a:cubicBezTo>
                    <a:pt x="258" y="927"/>
                    <a:pt x="257" y="927"/>
                    <a:pt x="257" y="927"/>
                  </a:cubicBezTo>
                  <a:cubicBezTo>
                    <a:pt x="257" y="927"/>
                    <a:pt x="257" y="927"/>
                    <a:pt x="257" y="927"/>
                  </a:cubicBezTo>
                  <a:cubicBezTo>
                    <a:pt x="256" y="927"/>
                    <a:pt x="255" y="926"/>
                    <a:pt x="255" y="925"/>
                  </a:cubicBezTo>
                  <a:close/>
                  <a:moveTo>
                    <a:pt x="361" y="926"/>
                  </a:moveTo>
                  <a:cubicBezTo>
                    <a:pt x="360" y="925"/>
                    <a:pt x="359" y="924"/>
                    <a:pt x="360" y="923"/>
                  </a:cubicBezTo>
                  <a:cubicBezTo>
                    <a:pt x="360" y="923"/>
                    <a:pt x="360" y="923"/>
                    <a:pt x="360" y="923"/>
                  </a:cubicBezTo>
                  <a:cubicBezTo>
                    <a:pt x="360" y="922"/>
                    <a:pt x="361" y="922"/>
                    <a:pt x="362" y="922"/>
                  </a:cubicBezTo>
                  <a:cubicBezTo>
                    <a:pt x="362" y="922"/>
                    <a:pt x="362" y="922"/>
                    <a:pt x="362" y="922"/>
                  </a:cubicBezTo>
                  <a:cubicBezTo>
                    <a:pt x="363" y="923"/>
                    <a:pt x="364" y="924"/>
                    <a:pt x="363" y="925"/>
                  </a:cubicBezTo>
                  <a:cubicBezTo>
                    <a:pt x="363" y="925"/>
                    <a:pt x="363" y="925"/>
                    <a:pt x="363" y="925"/>
                  </a:cubicBezTo>
                  <a:cubicBezTo>
                    <a:pt x="363" y="926"/>
                    <a:pt x="362" y="926"/>
                    <a:pt x="361" y="926"/>
                  </a:cubicBezTo>
                  <a:cubicBezTo>
                    <a:pt x="361" y="926"/>
                    <a:pt x="361" y="926"/>
                    <a:pt x="361" y="926"/>
                  </a:cubicBezTo>
                  <a:cubicBezTo>
                    <a:pt x="361" y="926"/>
                    <a:pt x="361" y="926"/>
                    <a:pt x="361" y="926"/>
                  </a:cubicBezTo>
                  <a:close/>
                  <a:moveTo>
                    <a:pt x="250" y="915"/>
                  </a:moveTo>
                  <a:cubicBezTo>
                    <a:pt x="250" y="914"/>
                    <a:pt x="250" y="912"/>
                    <a:pt x="251" y="912"/>
                  </a:cubicBezTo>
                  <a:cubicBezTo>
                    <a:pt x="251" y="912"/>
                    <a:pt x="251" y="912"/>
                    <a:pt x="251" y="912"/>
                  </a:cubicBezTo>
                  <a:cubicBezTo>
                    <a:pt x="252" y="911"/>
                    <a:pt x="253" y="912"/>
                    <a:pt x="254" y="913"/>
                  </a:cubicBezTo>
                  <a:cubicBezTo>
                    <a:pt x="254" y="913"/>
                    <a:pt x="254" y="913"/>
                    <a:pt x="254" y="913"/>
                  </a:cubicBezTo>
                  <a:cubicBezTo>
                    <a:pt x="254" y="914"/>
                    <a:pt x="254" y="915"/>
                    <a:pt x="253" y="916"/>
                  </a:cubicBezTo>
                  <a:cubicBezTo>
                    <a:pt x="253" y="916"/>
                    <a:pt x="253" y="916"/>
                    <a:pt x="253" y="916"/>
                  </a:cubicBezTo>
                  <a:cubicBezTo>
                    <a:pt x="252" y="916"/>
                    <a:pt x="252" y="916"/>
                    <a:pt x="252" y="916"/>
                  </a:cubicBezTo>
                  <a:cubicBezTo>
                    <a:pt x="252" y="916"/>
                    <a:pt x="252" y="916"/>
                    <a:pt x="252" y="916"/>
                  </a:cubicBezTo>
                  <a:cubicBezTo>
                    <a:pt x="251" y="916"/>
                    <a:pt x="250" y="915"/>
                    <a:pt x="250" y="915"/>
                  </a:cubicBezTo>
                  <a:close/>
                  <a:moveTo>
                    <a:pt x="366" y="915"/>
                  </a:moveTo>
                  <a:cubicBezTo>
                    <a:pt x="365" y="914"/>
                    <a:pt x="364" y="913"/>
                    <a:pt x="365" y="912"/>
                  </a:cubicBezTo>
                  <a:cubicBezTo>
                    <a:pt x="365" y="912"/>
                    <a:pt x="365" y="912"/>
                    <a:pt x="365" y="912"/>
                  </a:cubicBezTo>
                  <a:cubicBezTo>
                    <a:pt x="365" y="911"/>
                    <a:pt x="366" y="911"/>
                    <a:pt x="367" y="911"/>
                  </a:cubicBezTo>
                  <a:cubicBezTo>
                    <a:pt x="367" y="911"/>
                    <a:pt x="367" y="911"/>
                    <a:pt x="367" y="911"/>
                  </a:cubicBezTo>
                  <a:cubicBezTo>
                    <a:pt x="368" y="912"/>
                    <a:pt x="369" y="913"/>
                    <a:pt x="368" y="914"/>
                  </a:cubicBezTo>
                  <a:cubicBezTo>
                    <a:pt x="368" y="914"/>
                    <a:pt x="368" y="914"/>
                    <a:pt x="368" y="914"/>
                  </a:cubicBezTo>
                  <a:cubicBezTo>
                    <a:pt x="368" y="915"/>
                    <a:pt x="367" y="915"/>
                    <a:pt x="367" y="915"/>
                  </a:cubicBezTo>
                  <a:cubicBezTo>
                    <a:pt x="367" y="915"/>
                    <a:pt x="367" y="915"/>
                    <a:pt x="367" y="915"/>
                  </a:cubicBezTo>
                  <a:cubicBezTo>
                    <a:pt x="366" y="915"/>
                    <a:pt x="366" y="915"/>
                    <a:pt x="366" y="915"/>
                  </a:cubicBezTo>
                  <a:close/>
                  <a:moveTo>
                    <a:pt x="245" y="904"/>
                  </a:moveTo>
                  <a:cubicBezTo>
                    <a:pt x="245" y="903"/>
                    <a:pt x="245" y="902"/>
                    <a:pt x="246" y="901"/>
                  </a:cubicBezTo>
                  <a:cubicBezTo>
                    <a:pt x="246" y="901"/>
                    <a:pt x="246" y="901"/>
                    <a:pt x="246" y="901"/>
                  </a:cubicBezTo>
                  <a:cubicBezTo>
                    <a:pt x="247" y="901"/>
                    <a:pt x="248" y="901"/>
                    <a:pt x="249" y="902"/>
                  </a:cubicBezTo>
                  <a:cubicBezTo>
                    <a:pt x="249" y="902"/>
                    <a:pt x="249" y="902"/>
                    <a:pt x="249" y="902"/>
                  </a:cubicBezTo>
                  <a:cubicBezTo>
                    <a:pt x="249" y="903"/>
                    <a:pt x="249" y="904"/>
                    <a:pt x="248" y="905"/>
                  </a:cubicBezTo>
                  <a:cubicBezTo>
                    <a:pt x="248" y="905"/>
                    <a:pt x="248" y="905"/>
                    <a:pt x="248" y="905"/>
                  </a:cubicBezTo>
                  <a:cubicBezTo>
                    <a:pt x="247" y="905"/>
                    <a:pt x="247" y="905"/>
                    <a:pt x="247" y="905"/>
                  </a:cubicBezTo>
                  <a:cubicBezTo>
                    <a:pt x="247" y="905"/>
                    <a:pt x="247" y="905"/>
                    <a:pt x="247" y="905"/>
                  </a:cubicBezTo>
                  <a:cubicBezTo>
                    <a:pt x="246" y="905"/>
                    <a:pt x="245" y="904"/>
                    <a:pt x="245" y="904"/>
                  </a:cubicBezTo>
                  <a:close/>
                  <a:moveTo>
                    <a:pt x="371" y="904"/>
                  </a:moveTo>
                  <a:cubicBezTo>
                    <a:pt x="370" y="904"/>
                    <a:pt x="369" y="902"/>
                    <a:pt x="370" y="901"/>
                  </a:cubicBezTo>
                  <a:cubicBezTo>
                    <a:pt x="370" y="901"/>
                    <a:pt x="370" y="901"/>
                    <a:pt x="370" y="901"/>
                  </a:cubicBezTo>
                  <a:cubicBezTo>
                    <a:pt x="370" y="900"/>
                    <a:pt x="371" y="900"/>
                    <a:pt x="372" y="900"/>
                  </a:cubicBezTo>
                  <a:cubicBezTo>
                    <a:pt x="372" y="900"/>
                    <a:pt x="372" y="900"/>
                    <a:pt x="372" y="900"/>
                  </a:cubicBezTo>
                  <a:cubicBezTo>
                    <a:pt x="373" y="901"/>
                    <a:pt x="374" y="902"/>
                    <a:pt x="373" y="903"/>
                  </a:cubicBezTo>
                  <a:cubicBezTo>
                    <a:pt x="373" y="903"/>
                    <a:pt x="373" y="903"/>
                    <a:pt x="373" y="903"/>
                  </a:cubicBezTo>
                  <a:cubicBezTo>
                    <a:pt x="373" y="904"/>
                    <a:pt x="372" y="904"/>
                    <a:pt x="372" y="904"/>
                  </a:cubicBezTo>
                  <a:cubicBezTo>
                    <a:pt x="372" y="904"/>
                    <a:pt x="372" y="904"/>
                    <a:pt x="372" y="904"/>
                  </a:cubicBezTo>
                  <a:cubicBezTo>
                    <a:pt x="371" y="904"/>
                    <a:pt x="371" y="904"/>
                    <a:pt x="371" y="904"/>
                  </a:cubicBezTo>
                  <a:close/>
                  <a:moveTo>
                    <a:pt x="240" y="893"/>
                  </a:moveTo>
                  <a:cubicBezTo>
                    <a:pt x="239" y="892"/>
                    <a:pt x="240" y="891"/>
                    <a:pt x="241" y="890"/>
                  </a:cubicBezTo>
                  <a:cubicBezTo>
                    <a:pt x="241" y="890"/>
                    <a:pt x="241" y="890"/>
                    <a:pt x="241" y="890"/>
                  </a:cubicBezTo>
                  <a:cubicBezTo>
                    <a:pt x="242" y="890"/>
                    <a:pt x="243" y="890"/>
                    <a:pt x="244" y="891"/>
                  </a:cubicBezTo>
                  <a:cubicBezTo>
                    <a:pt x="244" y="891"/>
                    <a:pt x="244" y="891"/>
                    <a:pt x="244" y="891"/>
                  </a:cubicBezTo>
                  <a:cubicBezTo>
                    <a:pt x="244" y="892"/>
                    <a:pt x="244" y="893"/>
                    <a:pt x="243" y="894"/>
                  </a:cubicBezTo>
                  <a:cubicBezTo>
                    <a:pt x="243" y="894"/>
                    <a:pt x="243" y="894"/>
                    <a:pt x="243" y="894"/>
                  </a:cubicBezTo>
                  <a:cubicBezTo>
                    <a:pt x="242" y="894"/>
                    <a:pt x="242" y="894"/>
                    <a:pt x="242" y="894"/>
                  </a:cubicBezTo>
                  <a:cubicBezTo>
                    <a:pt x="242" y="894"/>
                    <a:pt x="242" y="894"/>
                    <a:pt x="242" y="894"/>
                  </a:cubicBezTo>
                  <a:cubicBezTo>
                    <a:pt x="241" y="894"/>
                    <a:pt x="240" y="894"/>
                    <a:pt x="240" y="893"/>
                  </a:cubicBezTo>
                  <a:close/>
                  <a:moveTo>
                    <a:pt x="376" y="893"/>
                  </a:moveTo>
                  <a:cubicBezTo>
                    <a:pt x="375" y="893"/>
                    <a:pt x="374" y="892"/>
                    <a:pt x="375" y="891"/>
                  </a:cubicBezTo>
                  <a:cubicBezTo>
                    <a:pt x="375" y="891"/>
                    <a:pt x="375" y="891"/>
                    <a:pt x="375" y="891"/>
                  </a:cubicBezTo>
                  <a:cubicBezTo>
                    <a:pt x="375" y="890"/>
                    <a:pt x="377" y="889"/>
                    <a:pt x="378" y="890"/>
                  </a:cubicBezTo>
                  <a:cubicBezTo>
                    <a:pt x="378" y="890"/>
                    <a:pt x="378" y="890"/>
                    <a:pt x="378" y="890"/>
                  </a:cubicBezTo>
                  <a:cubicBezTo>
                    <a:pt x="379" y="890"/>
                    <a:pt x="379" y="891"/>
                    <a:pt x="378" y="892"/>
                  </a:cubicBezTo>
                  <a:cubicBezTo>
                    <a:pt x="378" y="892"/>
                    <a:pt x="378" y="892"/>
                    <a:pt x="378" y="892"/>
                  </a:cubicBezTo>
                  <a:cubicBezTo>
                    <a:pt x="378" y="893"/>
                    <a:pt x="377" y="893"/>
                    <a:pt x="377" y="893"/>
                  </a:cubicBezTo>
                  <a:cubicBezTo>
                    <a:pt x="377" y="893"/>
                    <a:pt x="377" y="893"/>
                    <a:pt x="377" y="893"/>
                  </a:cubicBezTo>
                  <a:cubicBezTo>
                    <a:pt x="376" y="893"/>
                    <a:pt x="376" y="893"/>
                    <a:pt x="376" y="893"/>
                  </a:cubicBezTo>
                  <a:close/>
                  <a:moveTo>
                    <a:pt x="235" y="882"/>
                  </a:moveTo>
                  <a:cubicBezTo>
                    <a:pt x="234" y="881"/>
                    <a:pt x="235" y="880"/>
                    <a:pt x="236" y="879"/>
                  </a:cubicBezTo>
                  <a:cubicBezTo>
                    <a:pt x="236" y="879"/>
                    <a:pt x="236" y="879"/>
                    <a:pt x="236" y="879"/>
                  </a:cubicBezTo>
                  <a:cubicBezTo>
                    <a:pt x="237" y="879"/>
                    <a:pt x="238" y="879"/>
                    <a:pt x="238" y="880"/>
                  </a:cubicBezTo>
                  <a:cubicBezTo>
                    <a:pt x="238" y="880"/>
                    <a:pt x="238" y="880"/>
                    <a:pt x="238" y="880"/>
                  </a:cubicBezTo>
                  <a:cubicBezTo>
                    <a:pt x="239" y="881"/>
                    <a:pt x="239" y="882"/>
                    <a:pt x="238" y="883"/>
                  </a:cubicBezTo>
                  <a:cubicBezTo>
                    <a:pt x="238" y="883"/>
                    <a:pt x="238" y="883"/>
                    <a:pt x="238" y="883"/>
                  </a:cubicBezTo>
                  <a:cubicBezTo>
                    <a:pt x="237" y="883"/>
                    <a:pt x="237" y="883"/>
                    <a:pt x="237" y="883"/>
                  </a:cubicBezTo>
                  <a:cubicBezTo>
                    <a:pt x="237" y="883"/>
                    <a:pt x="237" y="883"/>
                    <a:pt x="237" y="883"/>
                  </a:cubicBezTo>
                  <a:cubicBezTo>
                    <a:pt x="236" y="883"/>
                    <a:pt x="235" y="883"/>
                    <a:pt x="235" y="882"/>
                  </a:cubicBezTo>
                  <a:close/>
                  <a:moveTo>
                    <a:pt x="381" y="882"/>
                  </a:moveTo>
                  <a:cubicBezTo>
                    <a:pt x="380" y="882"/>
                    <a:pt x="379" y="881"/>
                    <a:pt x="380" y="880"/>
                  </a:cubicBezTo>
                  <a:cubicBezTo>
                    <a:pt x="380" y="880"/>
                    <a:pt x="380" y="880"/>
                    <a:pt x="380" y="880"/>
                  </a:cubicBezTo>
                  <a:cubicBezTo>
                    <a:pt x="380" y="879"/>
                    <a:pt x="382" y="878"/>
                    <a:pt x="383" y="879"/>
                  </a:cubicBezTo>
                  <a:cubicBezTo>
                    <a:pt x="383" y="879"/>
                    <a:pt x="383" y="879"/>
                    <a:pt x="383" y="879"/>
                  </a:cubicBezTo>
                  <a:cubicBezTo>
                    <a:pt x="384" y="879"/>
                    <a:pt x="384" y="880"/>
                    <a:pt x="384" y="881"/>
                  </a:cubicBezTo>
                  <a:cubicBezTo>
                    <a:pt x="384" y="881"/>
                    <a:pt x="384" y="881"/>
                    <a:pt x="384" y="881"/>
                  </a:cubicBezTo>
                  <a:cubicBezTo>
                    <a:pt x="383" y="882"/>
                    <a:pt x="382" y="883"/>
                    <a:pt x="382" y="883"/>
                  </a:cubicBezTo>
                  <a:cubicBezTo>
                    <a:pt x="382" y="883"/>
                    <a:pt x="382" y="883"/>
                    <a:pt x="382" y="883"/>
                  </a:cubicBezTo>
                  <a:cubicBezTo>
                    <a:pt x="381" y="883"/>
                    <a:pt x="381" y="882"/>
                    <a:pt x="381" y="882"/>
                  </a:cubicBezTo>
                  <a:close/>
                  <a:moveTo>
                    <a:pt x="230" y="871"/>
                  </a:moveTo>
                  <a:cubicBezTo>
                    <a:pt x="229" y="870"/>
                    <a:pt x="230" y="869"/>
                    <a:pt x="231" y="868"/>
                  </a:cubicBezTo>
                  <a:cubicBezTo>
                    <a:pt x="231" y="868"/>
                    <a:pt x="231" y="868"/>
                    <a:pt x="231" y="868"/>
                  </a:cubicBezTo>
                  <a:cubicBezTo>
                    <a:pt x="232" y="868"/>
                    <a:pt x="233" y="868"/>
                    <a:pt x="233" y="869"/>
                  </a:cubicBezTo>
                  <a:cubicBezTo>
                    <a:pt x="233" y="869"/>
                    <a:pt x="233" y="869"/>
                    <a:pt x="233" y="869"/>
                  </a:cubicBezTo>
                  <a:cubicBezTo>
                    <a:pt x="234" y="870"/>
                    <a:pt x="233" y="872"/>
                    <a:pt x="232" y="872"/>
                  </a:cubicBezTo>
                  <a:cubicBezTo>
                    <a:pt x="232" y="872"/>
                    <a:pt x="232" y="872"/>
                    <a:pt x="232" y="872"/>
                  </a:cubicBezTo>
                  <a:cubicBezTo>
                    <a:pt x="232" y="872"/>
                    <a:pt x="232" y="872"/>
                    <a:pt x="232" y="872"/>
                  </a:cubicBezTo>
                  <a:cubicBezTo>
                    <a:pt x="232" y="872"/>
                    <a:pt x="232" y="872"/>
                    <a:pt x="232" y="872"/>
                  </a:cubicBezTo>
                  <a:cubicBezTo>
                    <a:pt x="231" y="872"/>
                    <a:pt x="230" y="872"/>
                    <a:pt x="230" y="871"/>
                  </a:cubicBezTo>
                  <a:close/>
                  <a:moveTo>
                    <a:pt x="386" y="871"/>
                  </a:moveTo>
                  <a:cubicBezTo>
                    <a:pt x="385" y="871"/>
                    <a:pt x="385" y="870"/>
                    <a:pt x="385" y="869"/>
                  </a:cubicBezTo>
                  <a:cubicBezTo>
                    <a:pt x="385" y="869"/>
                    <a:pt x="385" y="869"/>
                    <a:pt x="385" y="869"/>
                  </a:cubicBezTo>
                  <a:cubicBezTo>
                    <a:pt x="385" y="868"/>
                    <a:pt x="387" y="867"/>
                    <a:pt x="388" y="868"/>
                  </a:cubicBezTo>
                  <a:cubicBezTo>
                    <a:pt x="388" y="868"/>
                    <a:pt x="388" y="868"/>
                    <a:pt x="388" y="868"/>
                  </a:cubicBezTo>
                  <a:cubicBezTo>
                    <a:pt x="389" y="868"/>
                    <a:pt x="389" y="869"/>
                    <a:pt x="389" y="870"/>
                  </a:cubicBezTo>
                  <a:cubicBezTo>
                    <a:pt x="389" y="870"/>
                    <a:pt x="389" y="870"/>
                    <a:pt x="389" y="870"/>
                  </a:cubicBezTo>
                  <a:cubicBezTo>
                    <a:pt x="388" y="871"/>
                    <a:pt x="388" y="872"/>
                    <a:pt x="387" y="872"/>
                  </a:cubicBezTo>
                  <a:cubicBezTo>
                    <a:pt x="387" y="872"/>
                    <a:pt x="387" y="872"/>
                    <a:pt x="387" y="872"/>
                  </a:cubicBezTo>
                  <a:cubicBezTo>
                    <a:pt x="387" y="872"/>
                    <a:pt x="386" y="872"/>
                    <a:pt x="386" y="871"/>
                  </a:cubicBezTo>
                  <a:close/>
                  <a:moveTo>
                    <a:pt x="225" y="860"/>
                  </a:moveTo>
                  <a:cubicBezTo>
                    <a:pt x="224" y="859"/>
                    <a:pt x="225" y="858"/>
                    <a:pt x="226" y="858"/>
                  </a:cubicBezTo>
                  <a:cubicBezTo>
                    <a:pt x="226" y="858"/>
                    <a:pt x="226" y="858"/>
                    <a:pt x="226" y="858"/>
                  </a:cubicBezTo>
                  <a:cubicBezTo>
                    <a:pt x="227" y="857"/>
                    <a:pt x="228" y="858"/>
                    <a:pt x="228" y="859"/>
                  </a:cubicBezTo>
                  <a:cubicBezTo>
                    <a:pt x="228" y="859"/>
                    <a:pt x="228" y="859"/>
                    <a:pt x="228" y="859"/>
                  </a:cubicBezTo>
                  <a:cubicBezTo>
                    <a:pt x="229" y="860"/>
                    <a:pt x="228" y="861"/>
                    <a:pt x="227" y="861"/>
                  </a:cubicBezTo>
                  <a:cubicBezTo>
                    <a:pt x="227" y="861"/>
                    <a:pt x="227" y="861"/>
                    <a:pt x="227" y="861"/>
                  </a:cubicBezTo>
                  <a:cubicBezTo>
                    <a:pt x="227" y="861"/>
                    <a:pt x="227" y="861"/>
                    <a:pt x="227" y="861"/>
                  </a:cubicBezTo>
                  <a:cubicBezTo>
                    <a:pt x="227" y="861"/>
                    <a:pt x="227" y="861"/>
                    <a:pt x="227" y="861"/>
                  </a:cubicBezTo>
                  <a:cubicBezTo>
                    <a:pt x="226" y="861"/>
                    <a:pt x="225" y="861"/>
                    <a:pt x="225" y="860"/>
                  </a:cubicBezTo>
                  <a:close/>
                  <a:moveTo>
                    <a:pt x="391" y="861"/>
                  </a:moveTo>
                  <a:cubicBezTo>
                    <a:pt x="390" y="860"/>
                    <a:pt x="390" y="859"/>
                    <a:pt x="390" y="858"/>
                  </a:cubicBezTo>
                  <a:cubicBezTo>
                    <a:pt x="390" y="858"/>
                    <a:pt x="390" y="858"/>
                    <a:pt x="390" y="858"/>
                  </a:cubicBezTo>
                  <a:cubicBezTo>
                    <a:pt x="391" y="857"/>
                    <a:pt x="392" y="856"/>
                    <a:pt x="393" y="857"/>
                  </a:cubicBezTo>
                  <a:cubicBezTo>
                    <a:pt x="393" y="857"/>
                    <a:pt x="393" y="857"/>
                    <a:pt x="393" y="857"/>
                  </a:cubicBezTo>
                  <a:cubicBezTo>
                    <a:pt x="394" y="857"/>
                    <a:pt x="394" y="859"/>
                    <a:pt x="394" y="860"/>
                  </a:cubicBezTo>
                  <a:cubicBezTo>
                    <a:pt x="394" y="860"/>
                    <a:pt x="394" y="860"/>
                    <a:pt x="394" y="860"/>
                  </a:cubicBezTo>
                  <a:cubicBezTo>
                    <a:pt x="393" y="860"/>
                    <a:pt x="393" y="861"/>
                    <a:pt x="392" y="861"/>
                  </a:cubicBezTo>
                  <a:cubicBezTo>
                    <a:pt x="392" y="861"/>
                    <a:pt x="392" y="861"/>
                    <a:pt x="392" y="861"/>
                  </a:cubicBezTo>
                  <a:cubicBezTo>
                    <a:pt x="392" y="861"/>
                    <a:pt x="391" y="861"/>
                    <a:pt x="391" y="861"/>
                  </a:cubicBezTo>
                  <a:close/>
                  <a:moveTo>
                    <a:pt x="220" y="849"/>
                  </a:moveTo>
                  <a:cubicBezTo>
                    <a:pt x="219" y="848"/>
                    <a:pt x="220" y="847"/>
                    <a:pt x="221" y="847"/>
                  </a:cubicBezTo>
                  <a:cubicBezTo>
                    <a:pt x="221" y="847"/>
                    <a:pt x="221" y="847"/>
                    <a:pt x="221" y="847"/>
                  </a:cubicBezTo>
                  <a:cubicBezTo>
                    <a:pt x="222" y="846"/>
                    <a:pt x="223" y="847"/>
                    <a:pt x="223" y="848"/>
                  </a:cubicBezTo>
                  <a:cubicBezTo>
                    <a:pt x="223" y="848"/>
                    <a:pt x="223" y="848"/>
                    <a:pt x="223" y="848"/>
                  </a:cubicBezTo>
                  <a:cubicBezTo>
                    <a:pt x="224" y="849"/>
                    <a:pt x="223" y="850"/>
                    <a:pt x="222" y="850"/>
                  </a:cubicBezTo>
                  <a:cubicBezTo>
                    <a:pt x="222" y="850"/>
                    <a:pt x="222" y="850"/>
                    <a:pt x="222" y="850"/>
                  </a:cubicBezTo>
                  <a:cubicBezTo>
                    <a:pt x="222" y="850"/>
                    <a:pt x="222" y="850"/>
                    <a:pt x="221" y="850"/>
                  </a:cubicBezTo>
                  <a:cubicBezTo>
                    <a:pt x="221" y="850"/>
                    <a:pt x="221" y="850"/>
                    <a:pt x="221" y="850"/>
                  </a:cubicBezTo>
                  <a:cubicBezTo>
                    <a:pt x="221" y="850"/>
                    <a:pt x="220" y="850"/>
                    <a:pt x="220" y="849"/>
                  </a:cubicBezTo>
                  <a:close/>
                  <a:moveTo>
                    <a:pt x="396" y="850"/>
                  </a:moveTo>
                  <a:cubicBezTo>
                    <a:pt x="395" y="849"/>
                    <a:pt x="395" y="848"/>
                    <a:pt x="395" y="847"/>
                  </a:cubicBezTo>
                  <a:cubicBezTo>
                    <a:pt x="395" y="847"/>
                    <a:pt x="395" y="847"/>
                    <a:pt x="395" y="847"/>
                  </a:cubicBezTo>
                  <a:cubicBezTo>
                    <a:pt x="396" y="846"/>
                    <a:pt x="397" y="846"/>
                    <a:pt x="398" y="846"/>
                  </a:cubicBezTo>
                  <a:cubicBezTo>
                    <a:pt x="398" y="846"/>
                    <a:pt x="398" y="846"/>
                    <a:pt x="398" y="846"/>
                  </a:cubicBezTo>
                  <a:cubicBezTo>
                    <a:pt x="399" y="847"/>
                    <a:pt x="399" y="848"/>
                    <a:pt x="399" y="849"/>
                  </a:cubicBezTo>
                  <a:cubicBezTo>
                    <a:pt x="399" y="849"/>
                    <a:pt x="399" y="849"/>
                    <a:pt x="399" y="849"/>
                  </a:cubicBezTo>
                  <a:cubicBezTo>
                    <a:pt x="398" y="849"/>
                    <a:pt x="398" y="850"/>
                    <a:pt x="397" y="850"/>
                  </a:cubicBezTo>
                  <a:cubicBezTo>
                    <a:pt x="397" y="850"/>
                    <a:pt x="397" y="850"/>
                    <a:pt x="397" y="850"/>
                  </a:cubicBezTo>
                  <a:cubicBezTo>
                    <a:pt x="397" y="850"/>
                    <a:pt x="396" y="850"/>
                    <a:pt x="396" y="850"/>
                  </a:cubicBezTo>
                  <a:close/>
                  <a:moveTo>
                    <a:pt x="215" y="838"/>
                  </a:moveTo>
                  <a:cubicBezTo>
                    <a:pt x="214" y="837"/>
                    <a:pt x="215" y="836"/>
                    <a:pt x="216" y="836"/>
                  </a:cubicBezTo>
                  <a:cubicBezTo>
                    <a:pt x="216" y="836"/>
                    <a:pt x="216" y="836"/>
                    <a:pt x="216" y="836"/>
                  </a:cubicBezTo>
                  <a:cubicBezTo>
                    <a:pt x="217" y="835"/>
                    <a:pt x="218" y="836"/>
                    <a:pt x="218" y="837"/>
                  </a:cubicBezTo>
                  <a:cubicBezTo>
                    <a:pt x="218" y="837"/>
                    <a:pt x="218" y="837"/>
                    <a:pt x="218" y="837"/>
                  </a:cubicBezTo>
                  <a:cubicBezTo>
                    <a:pt x="219" y="838"/>
                    <a:pt x="218" y="839"/>
                    <a:pt x="217" y="839"/>
                  </a:cubicBezTo>
                  <a:cubicBezTo>
                    <a:pt x="217" y="839"/>
                    <a:pt x="217" y="839"/>
                    <a:pt x="217" y="839"/>
                  </a:cubicBezTo>
                  <a:cubicBezTo>
                    <a:pt x="217" y="840"/>
                    <a:pt x="217" y="840"/>
                    <a:pt x="216" y="840"/>
                  </a:cubicBezTo>
                  <a:cubicBezTo>
                    <a:pt x="216" y="840"/>
                    <a:pt x="216" y="840"/>
                    <a:pt x="216" y="840"/>
                  </a:cubicBezTo>
                  <a:cubicBezTo>
                    <a:pt x="216" y="840"/>
                    <a:pt x="215" y="839"/>
                    <a:pt x="215" y="838"/>
                  </a:cubicBezTo>
                  <a:close/>
                  <a:moveTo>
                    <a:pt x="401" y="839"/>
                  </a:moveTo>
                  <a:cubicBezTo>
                    <a:pt x="400" y="838"/>
                    <a:pt x="400" y="837"/>
                    <a:pt x="400" y="836"/>
                  </a:cubicBezTo>
                  <a:cubicBezTo>
                    <a:pt x="400" y="836"/>
                    <a:pt x="400" y="836"/>
                    <a:pt x="400" y="836"/>
                  </a:cubicBezTo>
                  <a:cubicBezTo>
                    <a:pt x="401" y="835"/>
                    <a:pt x="402" y="835"/>
                    <a:pt x="403" y="835"/>
                  </a:cubicBezTo>
                  <a:cubicBezTo>
                    <a:pt x="403" y="835"/>
                    <a:pt x="403" y="835"/>
                    <a:pt x="403" y="835"/>
                  </a:cubicBezTo>
                  <a:cubicBezTo>
                    <a:pt x="404" y="836"/>
                    <a:pt x="404" y="837"/>
                    <a:pt x="404" y="838"/>
                  </a:cubicBezTo>
                  <a:cubicBezTo>
                    <a:pt x="404" y="838"/>
                    <a:pt x="404" y="838"/>
                    <a:pt x="404" y="838"/>
                  </a:cubicBezTo>
                  <a:cubicBezTo>
                    <a:pt x="403" y="839"/>
                    <a:pt x="403" y="839"/>
                    <a:pt x="402" y="839"/>
                  </a:cubicBezTo>
                  <a:cubicBezTo>
                    <a:pt x="402" y="839"/>
                    <a:pt x="402" y="839"/>
                    <a:pt x="402" y="839"/>
                  </a:cubicBezTo>
                  <a:cubicBezTo>
                    <a:pt x="402" y="839"/>
                    <a:pt x="401" y="839"/>
                    <a:pt x="401" y="839"/>
                  </a:cubicBezTo>
                  <a:close/>
                  <a:moveTo>
                    <a:pt x="210" y="828"/>
                  </a:moveTo>
                  <a:cubicBezTo>
                    <a:pt x="209" y="827"/>
                    <a:pt x="210" y="825"/>
                    <a:pt x="211" y="825"/>
                  </a:cubicBezTo>
                  <a:cubicBezTo>
                    <a:pt x="211" y="825"/>
                    <a:pt x="211" y="825"/>
                    <a:pt x="211" y="825"/>
                  </a:cubicBezTo>
                  <a:cubicBezTo>
                    <a:pt x="212" y="824"/>
                    <a:pt x="213" y="825"/>
                    <a:pt x="213" y="826"/>
                  </a:cubicBezTo>
                  <a:cubicBezTo>
                    <a:pt x="213" y="826"/>
                    <a:pt x="213" y="826"/>
                    <a:pt x="213" y="826"/>
                  </a:cubicBezTo>
                  <a:cubicBezTo>
                    <a:pt x="214" y="827"/>
                    <a:pt x="213" y="828"/>
                    <a:pt x="212" y="829"/>
                  </a:cubicBezTo>
                  <a:cubicBezTo>
                    <a:pt x="212" y="829"/>
                    <a:pt x="212" y="829"/>
                    <a:pt x="212" y="829"/>
                  </a:cubicBezTo>
                  <a:cubicBezTo>
                    <a:pt x="212" y="829"/>
                    <a:pt x="212" y="829"/>
                    <a:pt x="211" y="829"/>
                  </a:cubicBezTo>
                  <a:cubicBezTo>
                    <a:pt x="211" y="829"/>
                    <a:pt x="211" y="829"/>
                    <a:pt x="211" y="829"/>
                  </a:cubicBezTo>
                  <a:cubicBezTo>
                    <a:pt x="211" y="829"/>
                    <a:pt x="210" y="828"/>
                    <a:pt x="210" y="828"/>
                  </a:cubicBezTo>
                  <a:close/>
                  <a:moveTo>
                    <a:pt x="406" y="828"/>
                  </a:moveTo>
                  <a:cubicBezTo>
                    <a:pt x="405" y="827"/>
                    <a:pt x="405" y="826"/>
                    <a:pt x="405" y="825"/>
                  </a:cubicBezTo>
                  <a:cubicBezTo>
                    <a:pt x="405" y="825"/>
                    <a:pt x="405" y="825"/>
                    <a:pt x="405" y="825"/>
                  </a:cubicBezTo>
                  <a:cubicBezTo>
                    <a:pt x="406" y="824"/>
                    <a:pt x="407" y="824"/>
                    <a:pt x="408" y="824"/>
                  </a:cubicBezTo>
                  <a:cubicBezTo>
                    <a:pt x="408" y="824"/>
                    <a:pt x="408" y="824"/>
                    <a:pt x="408" y="824"/>
                  </a:cubicBezTo>
                  <a:cubicBezTo>
                    <a:pt x="409" y="825"/>
                    <a:pt x="409" y="826"/>
                    <a:pt x="409" y="827"/>
                  </a:cubicBezTo>
                  <a:cubicBezTo>
                    <a:pt x="409" y="827"/>
                    <a:pt x="409" y="827"/>
                    <a:pt x="409" y="827"/>
                  </a:cubicBezTo>
                  <a:cubicBezTo>
                    <a:pt x="409" y="828"/>
                    <a:pt x="408" y="828"/>
                    <a:pt x="407" y="828"/>
                  </a:cubicBezTo>
                  <a:cubicBezTo>
                    <a:pt x="407" y="828"/>
                    <a:pt x="407" y="828"/>
                    <a:pt x="407" y="828"/>
                  </a:cubicBezTo>
                  <a:cubicBezTo>
                    <a:pt x="407" y="828"/>
                    <a:pt x="406" y="828"/>
                    <a:pt x="406" y="828"/>
                  </a:cubicBezTo>
                  <a:close/>
                  <a:moveTo>
                    <a:pt x="204" y="817"/>
                  </a:moveTo>
                  <a:cubicBezTo>
                    <a:pt x="204" y="816"/>
                    <a:pt x="204" y="814"/>
                    <a:pt x="205" y="814"/>
                  </a:cubicBezTo>
                  <a:cubicBezTo>
                    <a:pt x="205" y="814"/>
                    <a:pt x="205" y="814"/>
                    <a:pt x="205" y="814"/>
                  </a:cubicBezTo>
                  <a:cubicBezTo>
                    <a:pt x="206" y="814"/>
                    <a:pt x="208" y="814"/>
                    <a:pt x="208" y="815"/>
                  </a:cubicBezTo>
                  <a:cubicBezTo>
                    <a:pt x="208" y="815"/>
                    <a:pt x="208" y="815"/>
                    <a:pt x="208" y="815"/>
                  </a:cubicBezTo>
                  <a:cubicBezTo>
                    <a:pt x="209" y="816"/>
                    <a:pt x="208" y="817"/>
                    <a:pt x="207" y="818"/>
                  </a:cubicBezTo>
                  <a:cubicBezTo>
                    <a:pt x="207" y="818"/>
                    <a:pt x="207" y="818"/>
                    <a:pt x="207" y="818"/>
                  </a:cubicBezTo>
                  <a:cubicBezTo>
                    <a:pt x="207" y="818"/>
                    <a:pt x="207" y="818"/>
                    <a:pt x="206" y="818"/>
                  </a:cubicBezTo>
                  <a:cubicBezTo>
                    <a:pt x="206" y="818"/>
                    <a:pt x="206" y="818"/>
                    <a:pt x="206" y="818"/>
                  </a:cubicBezTo>
                  <a:cubicBezTo>
                    <a:pt x="206" y="818"/>
                    <a:pt x="205" y="817"/>
                    <a:pt x="204" y="817"/>
                  </a:cubicBezTo>
                  <a:close/>
                  <a:moveTo>
                    <a:pt x="411" y="817"/>
                  </a:moveTo>
                  <a:cubicBezTo>
                    <a:pt x="410" y="817"/>
                    <a:pt x="410" y="815"/>
                    <a:pt x="410" y="814"/>
                  </a:cubicBezTo>
                  <a:cubicBezTo>
                    <a:pt x="410" y="814"/>
                    <a:pt x="410" y="814"/>
                    <a:pt x="410" y="814"/>
                  </a:cubicBezTo>
                  <a:cubicBezTo>
                    <a:pt x="411" y="813"/>
                    <a:pt x="412" y="813"/>
                    <a:pt x="413" y="813"/>
                  </a:cubicBezTo>
                  <a:cubicBezTo>
                    <a:pt x="413" y="813"/>
                    <a:pt x="413" y="813"/>
                    <a:pt x="413" y="813"/>
                  </a:cubicBezTo>
                  <a:cubicBezTo>
                    <a:pt x="414" y="814"/>
                    <a:pt x="414" y="815"/>
                    <a:pt x="414" y="816"/>
                  </a:cubicBezTo>
                  <a:cubicBezTo>
                    <a:pt x="414" y="816"/>
                    <a:pt x="414" y="816"/>
                    <a:pt x="414" y="816"/>
                  </a:cubicBezTo>
                  <a:cubicBezTo>
                    <a:pt x="414" y="817"/>
                    <a:pt x="413" y="817"/>
                    <a:pt x="412" y="817"/>
                  </a:cubicBezTo>
                  <a:cubicBezTo>
                    <a:pt x="412" y="817"/>
                    <a:pt x="412" y="817"/>
                    <a:pt x="412" y="817"/>
                  </a:cubicBezTo>
                  <a:cubicBezTo>
                    <a:pt x="412" y="817"/>
                    <a:pt x="412" y="817"/>
                    <a:pt x="411" y="817"/>
                  </a:cubicBezTo>
                  <a:close/>
                  <a:moveTo>
                    <a:pt x="199" y="806"/>
                  </a:moveTo>
                  <a:cubicBezTo>
                    <a:pt x="199" y="805"/>
                    <a:pt x="199" y="804"/>
                    <a:pt x="200" y="803"/>
                  </a:cubicBezTo>
                  <a:cubicBezTo>
                    <a:pt x="200" y="803"/>
                    <a:pt x="200" y="803"/>
                    <a:pt x="200" y="803"/>
                  </a:cubicBezTo>
                  <a:cubicBezTo>
                    <a:pt x="201" y="803"/>
                    <a:pt x="203" y="803"/>
                    <a:pt x="203" y="804"/>
                  </a:cubicBezTo>
                  <a:cubicBezTo>
                    <a:pt x="203" y="804"/>
                    <a:pt x="203" y="804"/>
                    <a:pt x="203" y="804"/>
                  </a:cubicBezTo>
                  <a:cubicBezTo>
                    <a:pt x="204" y="805"/>
                    <a:pt x="203" y="806"/>
                    <a:pt x="202" y="807"/>
                  </a:cubicBezTo>
                  <a:cubicBezTo>
                    <a:pt x="202" y="807"/>
                    <a:pt x="202" y="807"/>
                    <a:pt x="202" y="807"/>
                  </a:cubicBezTo>
                  <a:cubicBezTo>
                    <a:pt x="202" y="807"/>
                    <a:pt x="202" y="807"/>
                    <a:pt x="201" y="807"/>
                  </a:cubicBezTo>
                  <a:cubicBezTo>
                    <a:pt x="201" y="807"/>
                    <a:pt x="201" y="807"/>
                    <a:pt x="201" y="807"/>
                  </a:cubicBezTo>
                  <a:cubicBezTo>
                    <a:pt x="200" y="807"/>
                    <a:pt x="200" y="807"/>
                    <a:pt x="199" y="806"/>
                  </a:cubicBezTo>
                  <a:close/>
                  <a:moveTo>
                    <a:pt x="416" y="806"/>
                  </a:moveTo>
                  <a:cubicBezTo>
                    <a:pt x="415" y="806"/>
                    <a:pt x="415" y="805"/>
                    <a:pt x="415" y="804"/>
                  </a:cubicBezTo>
                  <a:cubicBezTo>
                    <a:pt x="415" y="804"/>
                    <a:pt x="415" y="804"/>
                    <a:pt x="415" y="804"/>
                  </a:cubicBezTo>
                  <a:cubicBezTo>
                    <a:pt x="416" y="803"/>
                    <a:pt x="417" y="802"/>
                    <a:pt x="418" y="803"/>
                  </a:cubicBezTo>
                  <a:cubicBezTo>
                    <a:pt x="418" y="803"/>
                    <a:pt x="418" y="803"/>
                    <a:pt x="418" y="803"/>
                  </a:cubicBezTo>
                  <a:cubicBezTo>
                    <a:pt x="419" y="803"/>
                    <a:pt x="419" y="804"/>
                    <a:pt x="419" y="805"/>
                  </a:cubicBezTo>
                  <a:cubicBezTo>
                    <a:pt x="419" y="805"/>
                    <a:pt x="419" y="805"/>
                    <a:pt x="419" y="805"/>
                  </a:cubicBezTo>
                  <a:cubicBezTo>
                    <a:pt x="419" y="806"/>
                    <a:pt x="418" y="806"/>
                    <a:pt x="417" y="806"/>
                  </a:cubicBezTo>
                  <a:cubicBezTo>
                    <a:pt x="417" y="806"/>
                    <a:pt x="417" y="806"/>
                    <a:pt x="417" y="806"/>
                  </a:cubicBezTo>
                  <a:cubicBezTo>
                    <a:pt x="417" y="806"/>
                    <a:pt x="417" y="806"/>
                    <a:pt x="416" y="806"/>
                  </a:cubicBezTo>
                  <a:close/>
                  <a:moveTo>
                    <a:pt x="194" y="795"/>
                  </a:moveTo>
                  <a:cubicBezTo>
                    <a:pt x="194" y="794"/>
                    <a:pt x="194" y="793"/>
                    <a:pt x="195" y="792"/>
                  </a:cubicBezTo>
                  <a:cubicBezTo>
                    <a:pt x="195" y="792"/>
                    <a:pt x="195" y="792"/>
                    <a:pt x="195" y="792"/>
                  </a:cubicBezTo>
                  <a:cubicBezTo>
                    <a:pt x="196" y="792"/>
                    <a:pt x="197" y="792"/>
                    <a:pt x="198" y="793"/>
                  </a:cubicBezTo>
                  <a:cubicBezTo>
                    <a:pt x="198" y="793"/>
                    <a:pt x="198" y="793"/>
                    <a:pt x="198" y="793"/>
                  </a:cubicBezTo>
                  <a:cubicBezTo>
                    <a:pt x="198" y="794"/>
                    <a:pt x="198" y="795"/>
                    <a:pt x="197" y="796"/>
                  </a:cubicBezTo>
                  <a:cubicBezTo>
                    <a:pt x="197" y="796"/>
                    <a:pt x="197" y="796"/>
                    <a:pt x="197" y="796"/>
                  </a:cubicBezTo>
                  <a:cubicBezTo>
                    <a:pt x="197" y="796"/>
                    <a:pt x="196" y="796"/>
                    <a:pt x="196" y="796"/>
                  </a:cubicBezTo>
                  <a:cubicBezTo>
                    <a:pt x="196" y="796"/>
                    <a:pt x="196" y="796"/>
                    <a:pt x="196" y="796"/>
                  </a:cubicBezTo>
                  <a:cubicBezTo>
                    <a:pt x="195" y="796"/>
                    <a:pt x="195" y="796"/>
                    <a:pt x="194" y="795"/>
                  </a:cubicBezTo>
                  <a:close/>
                  <a:moveTo>
                    <a:pt x="421" y="795"/>
                  </a:moveTo>
                  <a:cubicBezTo>
                    <a:pt x="420" y="795"/>
                    <a:pt x="420" y="794"/>
                    <a:pt x="420" y="793"/>
                  </a:cubicBezTo>
                  <a:cubicBezTo>
                    <a:pt x="420" y="793"/>
                    <a:pt x="420" y="793"/>
                    <a:pt x="420" y="793"/>
                  </a:cubicBezTo>
                  <a:cubicBezTo>
                    <a:pt x="421" y="792"/>
                    <a:pt x="422" y="791"/>
                    <a:pt x="423" y="792"/>
                  </a:cubicBezTo>
                  <a:cubicBezTo>
                    <a:pt x="423" y="792"/>
                    <a:pt x="423" y="792"/>
                    <a:pt x="423" y="792"/>
                  </a:cubicBezTo>
                  <a:cubicBezTo>
                    <a:pt x="424" y="792"/>
                    <a:pt x="425" y="793"/>
                    <a:pt x="424" y="794"/>
                  </a:cubicBezTo>
                  <a:cubicBezTo>
                    <a:pt x="424" y="794"/>
                    <a:pt x="424" y="794"/>
                    <a:pt x="424" y="794"/>
                  </a:cubicBezTo>
                  <a:cubicBezTo>
                    <a:pt x="424" y="795"/>
                    <a:pt x="423" y="795"/>
                    <a:pt x="422" y="795"/>
                  </a:cubicBezTo>
                  <a:cubicBezTo>
                    <a:pt x="422" y="795"/>
                    <a:pt x="422" y="795"/>
                    <a:pt x="422" y="795"/>
                  </a:cubicBezTo>
                  <a:cubicBezTo>
                    <a:pt x="422" y="795"/>
                    <a:pt x="422" y="795"/>
                    <a:pt x="421" y="795"/>
                  </a:cubicBezTo>
                  <a:close/>
                  <a:moveTo>
                    <a:pt x="189" y="784"/>
                  </a:moveTo>
                  <a:cubicBezTo>
                    <a:pt x="189" y="783"/>
                    <a:pt x="189" y="782"/>
                    <a:pt x="190" y="781"/>
                  </a:cubicBezTo>
                  <a:cubicBezTo>
                    <a:pt x="190" y="781"/>
                    <a:pt x="190" y="781"/>
                    <a:pt x="190" y="781"/>
                  </a:cubicBezTo>
                  <a:cubicBezTo>
                    <a:pt x="191" y="781"/>
                    <a:pt x="192" y="781"/>
                    <a:pt x="193" y="782"/>
                  </a:cubicBezTo>
                  <a:cubicBezTo>
                    <a:pt x="193" y="782"/>
                    <a:pt x="193" y="782"/>
                    <a:pt x="193" y="782"/>
                  </a:cubicBezTo>
                  <a:cubicBezTo>
                    <a:pt x="193" y="783"/>
                    <a:pt x="193" y="785"/>
                    <a:pt x="192" y="785"/>
                  </a:cubicBezTo>
                  <a:cubicBezTo>
                    <a:pt x="192" y="785"/>
                    <a:pt x="192" y="785"/>
                    <a:pt x="192" y="785"/>
                  </a:cubicBezTo>
                  <a:cubicBezTo>
                    <a:pt x="192" y="785"/>
                    <a:pt x="191" y="785"/>
                    <a:pt x="191" y="785"/>
                  </a:cubicBezTo>
                  <a:cubicBezTo>
                    <a:pt x="191" y="785"/>
                    <a:pt x="191" y="785"/>
                    <a:pt x="191" y="785"/>
                  </a:cubicBezTo>
                  <a:cubicBezTo>
                    <a:pt x="190" y="785"/>
                    <a:pt x="190" y="785"/>
                    <a:pt x="189" y="784"/>
                  </a:cubicBezTo>
                  <a:close/>
                  <a:moveTo>
                    <a:pt x="426" y="784"/>
                  </a:moveTo>
                  <a:cubicBezTo>
                    <a:pt x="425" y="784"/>
                    <a:pt x="425" y="783"/>
                    <a:pt x="426" y="782"/>
                  </a:cubicBezTo>
                  <a:cubicBezTo>
                    <a:pt x="426" y="782"/>
                    <a:pt x="426" y="782"/>
                    <a:pt x="426" y="782"/>
                  </a:cubicBezTo>
                  <a:cubicBezTo>
                    <a:pt x="426" y="781"/>
                    <a:pt x="427" y="780"/>
                    <a:pt x="428" y="781"/>
                  </a:cubicBezTo>
                  <a:cubicBezTo>
                    <a:pt x="428" y="781"/>
                    <a:pt x="428" y="781"/>
                    <a:pt x="428" y="781"/>
                  </a:cubicBezTo>
                  <a:cubicBezTo>
                    <a:pt x="429" y="781"/>
                    <a:pt x="430" y="782"/>
                    <a:pt x="429" y="783"/>
                  </a:cubicBezTo>
                  <a:cubicBezTo>
                    <a:pt x="429" y="783"/>
                    <a:pt x="429" y="783"/>
                    <a:pt x="429" y="783"/>
                  </a:cubicBezTo>
                  <a:cubicBezTo>
                    <a:pt x="429" y="784"/>
                    <a:pt x="428" y="785"/>
                    <a:pt x="427" y="785"/>
                  </a:cubicBezTo>
                  <a:cubicBezTo>
                    <a:pt x="427" y="785"/>
                    <a:pt x="427" y="785"/>
                    <a:pt x="427" y="785"/>
                  </a:cubicBezTo>
                  <a:cubicBezTo>
                    <a:pt x="427" y="785"/>
                    <a:pt x="427" y="785"/>
                    <a:pt x="426" y="784"/>
                  </a:cubicBezTo>
                  <a:close/>
                  <a:moveTo>
                    <a:pt x="184" y="773"/>
                  </a:moveTo>
                  <a:cubicBezTo>
                    <a:pt x="184" y="772"/>
                    <a:pt x="184" y="771"/>
                    <a:pt x="185" y="771"/>
                  </a:cubicBezTo>
                  <a:cubicBezTo>
                    <a:pt x="185" y="771"/>
                    <a:pt x="185" y="771"/>
                    <a:pt x="185" y="771"/>
                  </a:cubicBezTo>
                  <a:cubicBezTo>
                    <a:pt x="186" y="770"/>
                    <a:pt x="187" y="770"/>
                    <a:pt x="188" y="771"/>
                  </a:cubicBezTo>
                  <a:cubicBezTo>
                    <a:pt x="188" y="771"/>
                    <a:pt x="188" y="771"/>
                    <a:pt x="188" y="771"/>
                  </a:cubicBezTo>
                  <a:cubicBezTo>
                    <a:pt x="188" y="772"/>
                    <a:pt x="188" y="774"/>
                    <a:pt x="187" y="774"/>
                  </a:cubicBezTo>
                  <a:cubicBezTo>
                    <a:pt x="187" y="774"/>
                    <a:pt x="187" y="774"/>
                    <a:pt x="187" y="774"/>
                  </a:cubicBezTo>
                  <a:cubicBezTo>
                    <a:pt x="187" y="774"/>
                    <a:pt x="186" y="774"/>
                    <a:pt x="186" y="774"/>
                  </a:cubicBezTo>
                  <a:cubicBezTo>
                    <a:pt x="186" y="774"/>
                    <a:pt x="186" y="774"/>
                    <a:pt x="186" y="774"/>
                  </a:cubicBezTo>
                  <a:cubicBezTo>
                    <a:pt x="185" y="774"/>
                    <a:pt x="185" y="774"/>
                    <a:pt x="184" y="773"/>
                  </a:cubicBezTo>
                  <a:close/>
                  <a:moveTo>
                    <a:pt x="432" y="774"/>
                  </a:moveTo>
                  <a:cubicBezTo>
                    <a:pt x="431" y="773"/>
                    <a:pt x="430" y="772"/>
                    <a:pt x="431" y="771"/>
                  </a:cubicBezTo>
                  <a:cubicBezTo>
                    <a:pt x="431" y="771"/>
                    <a:pt x="431" y="771"/>
                    <a:pt x="431" y="771"/>
                  </a:cubicBezTo>
                  <a:cubicBezTo>
                    <a:pt x="431" y="770"/>
                    <a:pt x="432" y="769"/>
                    <a:pt x="433" y="770"/>
                  </a:cubicBezTo>
                  <a:cubicBezTo>
                    <a:pt x="433" y="770"/>
                    <a:pt x="433" y="770"/>
                    <a:pt x="433" y="770"/>
                  </a:cubicBezTo>
                  <a:cubicBezTo>
                    <a:pt x="434" y="770"/>
                    <a:pt x="435" y="772"/>
                    <a:pt x="434" y="773"/>
                  </a:cubicBezTo>
                  <a:cubicBezTo>
                    <a:pt x="434" y="773"/>
                    <a:pt x="434" y="773"/>
                    <a:pt x="434" y="773"/>
                  </a:cubicBezTo>
                  <a:cubicBezTo>
                    <a:pt x="434" y="773"/>
                    <a:pt x="433" y="774"/>
                    <a:pt x="432" y="774"/>
                  </a:cubicBezTo>
                  <a:cubicBezTo>
                    <a:pt x="432" y="774"/>
                    <a:pt x="432" y="774"/>
                    <a:pt x="432" y="774"/>
                  </a:cubicBezTo>
                  <a:cubicBezTo>
                    <a:pt x="432" y="774"/>
                    <a:pt x="432" y="774"/>
                    <a:pt x="432" y="774"/>
                  </a:cubicBezTo>
                  <a:close/>
                  <a:moveTo>
                    <a:pt x="179" y="762"/>
                  </a:moveTo>
                  <a:cubicBezTo>
                    <a:pt x="179" y="761"/>
                    <a:pt x="179" y="760"/>
                    <a:pt x="180" y="760"/>
                  </a:cubicBezTo>
                  <a:cubicBezTo>
                    <a:pt x="180" y="760"/>
                    <a:pt x="180" y="760"/>
                    <a:pt x="180" y="760"/>
                  </a:cubicBezTo>
                  <a:cubicBezTo>
                    <a:pt x="181" y="759"/>
                    <a:pt x="182" y="760"/>
                    <a:pt x="183" y="761"/>
                  </a:cubicBezTo>
                  <a:cubicBezTo>
                    <a:pt x="183" y="761"/>
                    <a:pt x="183" y="761"/>
                    <a:pt x="183" y="761"/>
                  </a:cubicBezTo>
                  <a:cubicBezTo>
                    <a:pt x="183" y="762"/>
                    <a:pt x="183" y="763"/>
                    <a:pt x="182" y="763"/>
                  </a:cubicBezTo>
                  <a:cubicBezTo>
                    <a:pt x="182" y="763"/>
                    <a:pt x="182" y="763"/>
                    <a:pt x="182" y="763"/>
                  </a:cubicBezTo>
                  <a:cubicBezTo>
                    <a:pt x="182" y="763"/>
                    <a:pt x="181" y="763"/>
                    <a:pt x="181" y="763"/>
                  </a:cubicBezTo>
                  <a:cubicBezTo>
                    <a:pt x="181" y="763"/>
                    <a:pt x="181" y="763"/>
                    <a:pt x="181" y="763"/>
                  </a:cubicBezTo>
                  <a:cubicBezTo>
                    <a:pt x="180" y="763"/>
                    <a:pt x="179" y="763"/>
                    <a:pt x="179" y="762"/>
                  </a:cubicBezTo>
                  <a:close/>
                  <a:moveTo>
                    <a:pt x="437" y="763"/>
                  </a:moveTo>
                  <a:cubicBezTo>
                    <a:pt x="436" y="762"/>
                    <a:pt x="435" y="761"/>
                    <a:pt x="436" y="760"/>
                  </a:cubicBezTo>
                  <a:cubicBezTo>
                    <a:pt x="436" y="760"/>
                    <a:pt x="436" y="760"/>
                    <a:pt x="436" y="760"/>
                  </a:cubicBezTo>
                  <a:cubicBezTo>
                    <a:pt x="436" y="759"/>
                    <a:pt x="437" y="759"/>
                    <a:pt x="438" y="759"/>
                  </a:cubicBezTo>
                  <a:cubicBezTo>
                    <a:pt x="438" y="759"/>
                    <a:pt x="438" y="759"/>
                    <a:pt x="438" y="759"/>
                  </a:cubicBezTo>
                  <a:cubicBezTo>
                    <a:pt x="439" y="760"/>
                    <a:pt x="440" y="761"/>
                    <a:pt x="439" y="762"/>
                  </a:cubicBezTo>
                  <a:cubicBezTo>
                    <a:pt x="439" y="762"/>
                    <a:pt x="439" y="762"/>
                    <a:pt x="439" y="762"/>
                  </a:cubicBezTo>
                  <a:cubicBezTo>
                    <a:pt x="439" y="762"/>
                    <a:pt x="438" y="763"/>
                    <a:pt x="437" y="763"/>
                  </a:cubicBezTo>
                  <a:cubicBezTo>
                    <a:pt x="437" y="763"/>
                    <a:pt x="437" y="763"/>
                    <a:pt x="437" y="763"/>
                  </a:cubicBezTo>
                  <a:cubicBezTo>
                    <a:pt x="437" y="763"/>
                    <a:pt x="437" y="763"/>
                    <a:pt x="437" y="763"/>
                  </a:cubicBezTo>
                  <a:close/>
                  <a:moveTo>
                    <a:pt x="174" y="751"/>
                  </a:moveTo>
                  <a:cubicBezTo>
                    <a:pt x="174" y="750"/>
                    <a:pt x="174" y="749"/>
                    <a:pt x="175" y="749"/>
                  </a:cubicBezTo>
                  <a:cubicBezTo>
                    <a:pt x="175" y="749"/>
                    <a:pt x="175" y="749"/>
                    <a:pt x="175" y="749"/>
                  </a:cubicBezTo>
                  <a:cubicBezTo>
                    <a:pt x="176" y="748"/>
                    <a:pt x="177" y="749"/>
                    <a:pt x="178" y="750"/>
                  </a:cubicBezTo>
                  <a:cubicBezTo>
                    <a:pt x="178" y="750"/>
                    <a:pt x="178" y="750"/>
                    <a:pt x="178" y="750"/>
                  </a:cubicBezTo>
                  <a:cubicBezTo>
                    <a:pt x="178" y="751"/>
                    <a:pt x="178" y="752"/>
                    <a:pt x="177" y="752"/>
                  </a:cubicBezTo>
                  <a:cubicBezTo>
                    <a:pt x="177" y="752"/>
                    <a:pt x="177" y="752"/>
                    <a:pt x="177" y="752"/>
                  </a:cubicBezTo>
                  <a:cubicBezTo>
                    <a:pt x="176" y="753"/>
                    <a:pt x="176" y="753"/>
                    <a:pt x="176" y="753"/>
                  </a:cubicBezTo>
                  <a:cubicBezTo>
                    <a:pt x="176" y="753"/>
                    <a:pt x="176" y="753"/>
                    <a:pt x="176" y="753"/>
                  </a:cubicBezTo>
                  <a:cubicBezTo>
                    <a:pt x="175" y="753"/>
                    <a:pt x="174" y="752"/>
                    <a:pt x="174" y="751"/>
                  </a:cubicBezTo>
                  <a:close/>
                  <a:moveTo>
                    <a:pt x="442" y="752"/>
                  </a:moveTo>
                  <a:cubicBezTo>
                    <a:pt x="441" y="751"/>
                    <a:pt x="440" y="750"/>
                    <a:pt x="441" y="749"/>
                  </a:cubicBezTo>
                  <a:cubicBezTo>
                    <a:pt x="441" y="749"/>
                    <a:pt x="441" y="749"/>
                    <a:pt x="441" y="749"/>
                  </a:cubicBezTo>
                  <a:cubicBezTo>
                    <a:pt x="441" y="748"/>
                    <a:pt x="442" y="748"/>
                    <a:pt x="443" y="748"/>
                  </a:cubicBezTo>
                  <a:cubicBezTo>
                    <a:pt x="443" y="748"/>
                    <a:pt x="443" y="748"/>
                    <a:pt x="443" y="748"/>
                  </a:cubicBezTo>
                  <a:cubicBezTo>
                    <a:pt x="444" y="749"/>
                    <a:pt x="445" y="750"/>
                    <a:pt x="444" y="751"/>
                  </a:cubicBezTo>
                  <a:cubicBezTo>
                    <a:pt x="444" y="751"/>
                    <a:pt x="444" y="751"/>
                    <a:pt x="444" y="751"/>
                  </a:cubicBezTo>
                  <a:cubicBezTo>
                    <a:pt x="444" y="752"/>
                    <a:pt x="443" y="752"/>
                    <a:pt x="443" y="752"/>
                  </a:cubicBezTo>
                  <a:cubicBezTo>
                    <a:pt x="443" y="752"/>
                    <a:pt x="443" y="752"/>
                    <a:pt x="443" y="752"/>
                  </a:cubicBezTo>
                  <a:cubicBezTo>
                    <a:pt x="442" y="752"/>
                    <a:pt x="442" y="752"/>
                    <a:pt x="442" y="752"/>
                  </a:cubicBezTo>
                  <a:close/>
                  <a:moveTo>
                    <a:pt x="169" y="741"/>
                  </a:moveTo>
                  <a:cubicBezTo>
                    <a:pt x="169" y="740"/>
                    <a:pt x="169" y="738"/>
                    <a:pt x="170" y="738"/>
                  </a:cubicBezTo>
                  <a:cubicBezTo>
                    <a:pt x="170" y="738"/>
                    <a:pt x="170" y="738"/>
                    <a:pt x="170" y="738"/>
                  </a:cubicBezTo>
                  <a:cubicBezTo>
                    <a:pt x="171" y="737"/>
                    <a:pt x="172" y="738"/>
                    <a:pt x="173" y="739"/>
                  </a:cubicBezTo>
                  <a:cubicBezTo>
                    <a:pt x="173" y="739"/>
                    <a:pt x="173" y="739"/>
                    <a:pt x="173" y="739"/>
                  </a:cubicBezTo>
                  <a:cubicBezTo>
                    <a:pt x="173" y="740"/>
                    <a:pt x="173" y="741"/>
                    <a:pt x="172" y="742"/>
                  </a:cubicBezTo>
                  <a:cubicBezTo>
                    <a:pt x="172" y="742"/>
                    <a:pt x="172" y="742"/>
                    <a:pt x="172" y="742"/>
                  </a:cubicBezTo>
                  <a:cubicBezTo>
                    <a:pt x="171" y="742"/>
                    <a:pt x="171" y="742"/>
                    <a:pt x="171" y="742"/>
                  </a:cubicBezTo>
                  <a:cubicBezTo>
                    <a:pt x="171" y="742"/>
                    <a:pt x="171" y="742"/>
                    <a:pt x="171" y="742"/>
                  </a:cubicBezTo>
                  <a:cubicBezTo>
                    <a:pt x="170" y="742"/>
                    <a:pt x="169" y="741"/>
                    <a:pt x="169" y="741"/>
                  </a:cubicBezTo>
                  <a:close/>
                  <a:moveTo>
                    <a:pt x="447" y="741"/>
                  </a:moveTo>
                  <a:cubicBezTo>
                    <a:pt x="446" y="740"/>
                    <a:pt x="445" y="739"/>
                    <a:pt x="446" y="738"/>
                  </a:cubicBezTo>
                  <a:cubicBezTo>
                    <a:pt x="446" y="738"/>
                    <a:pt x="446" y="738"/>
                    <a:pt x="446" y="738"/>
                  </a:cubicBezTo>
                  <a:cubicBezTo>
                    <a:pt x="446" y="737"/>
                    <a:pt x="447" y="737"/>
                    <a:pt x="448" y="737"/>
                  </a:cubicBezTo>
                  <a:cubicBezTo>
                    <a:pt x="448" y="737"/>
                    <a:pt x="448" y="737"/>
                    <a:pt x="448" y="737"/>
                  </a:cubicBezTo>
                  <a:cubicBezTo>
                    <a:pt x="449" y="738"/>
                    <a:pt x="450" y="739"/>
                    <a:pt x="449" y="740"/>
                  </a:cubicBezTo>
                  <a:cubicBezTo>
                    <a:pt x="449" y="740"/>
                    <a:pt x="449" y="740"/>
                    <a:pt x="449" y="740"/>
                  </a:cubicBezTo>
                  <a:cubicBezTo>
                    <a:pt x="449" y="741"/>
                    <a:pt x="448" y="741"/>
                    <a:pt x="448" y="741"/>
                  </a:cubicBezTo>
                  <a:cubicBezTo>
                    <a:pt x="448" y="741"/>
                    <a:pt x="448" y="741"/>
                    <a:pt x="448" y="741"/>
                  </a:cubicBezTo>
                  <a:cubicBezTo>
                    <a:pt x="447" y="741"/>
                    <a:pt x="447" y="741"/>
                    <a:pt x="447" y="741"/>
                  </a:cubicBezTo>
                  <a:close/>
                  <a:moveTo>
                    <a:pt x="164" y="730"/>
                  </a:moveTo>
                  <a:cubicBezTo>
                    <a:pt x="163" y="729"/>
                    <a:pt x="164" y="727"/>
                    <a:pt x="165" y="727"/>
                  </a:cubicBezTo>
                  <a:cubicBezTo>
                    <a:pt x="165" y="727"/>
                    <a:pt x="165" y="727"/>
                    <a:pt x="165" y="727"/>
                  </a:cubicBezTo>
                  <a:cubicBezTo>
                    <a:pt x="166" y="727"/>
                    <a:pt x="167" y="727"/>
                    <a:pt x="168" y="728"/>
                  </a:cubicBezTo>
                  <a:cubicBezTo>
                    <a:pt x="168" y="728"/>
                    <a:pt x="168" y="728"/>
                    <a:pt x="168" y="728"/>
                  </a:cubicBezTo>
                  <a:cubicBezTo>
                    <a:pt x="168" y="729"/>
                    <a:pt x="168" y="730"/>
                    <a:pt x="167" y="731"/>
                  </a:cubicBezTo>
                  <a:cubicBezTo>
                    <a:pt x="167" y="731"/>
                    <a:pt x="167" y="731"/>
                    <a:pt x="167" y="731"/>
                  </a:cubicBezTo>
                  <a:cubicBezTo>
                    <a:pt x="166" y="731"/>
                    <a:pt x="166" y="731"/>
                    <a:pt x="166" y="731"/>
                  </a:cubicBezTo>
                  <a:cubicBezTo>
                    <a:pt x="166" y="731"/>
                    <a:pt x="166" y="731"/>
                    <a:pt x="166" y="731"/>
                  </a:cubicBezTo>
                  <a:cubicBezTo>
                    <a:pt x="165" y="731"/>
                    <a:pt x="164" y="730"/>
                    <a:pt x="164" y="730"/>
                  </a:cubicBezTo>
                  <a:close/>
                  <a:moveTo>
                    <a:pt x="452" y="730"/>
                  </a:moveTo>
                  <a:cubicBezTo>
                    <a:pt x="451" y="730"/>
                    <a:pt x="450" y="728"/>
                    <a:pt x="451" y="727"/>
                  </a:cubicBezTo>
                  <a:cubicBezTo>
                    <a:pt x="451" y="727"/>
                    <a:pt x="451" y="727"/>
                    <a:pt x="451" y="727"/>
                  </a:cubicBezTo>
                  <a:cubicBezTo>
                    <a:pt x="451" y="726"/>
                    <a:pt x="452" y="726"/>
                    <a:pt x="454" y="726"/>
                  </a:cubicBezTo>
                  <a:cubicBezTo>
                    <a:pt x="454" y="726"/>
                    <a:pt x="454" y="726"/>
                    <a:pt x="454" y="726"/>
                  </a:cubicBezTo>
                  <a:cubicBezTo>
                    <a:pt x="455" y="727"/>
                    <a:pt x="455" y="728"/>
                    <a:pt x="454" y="729"/>
                  </a:cubicBezTo>
                  <a:cubicBezTo>
                    <a:pt x="454" y="729"/>
                    <a:pt x="454" y="729"/>
                    <a:pt x="454" y="729"/>
                  </a:cubicBezTo>
                  <a:cubicBezTo>
                    <a:pt x="454" y="730"/>
                    <a:pt x="453" y="730"/>
                    <a:pt x="453" y="730"/>
                  </a:cubicBezTo>
                  <a:cubicBezTo>
                    <a:pt x="453" y="730"/>
                    <a:pt x="453" y="730"/>
                    <a:pt x="453" y="730"/>
                  </a:cubicBezTo>
                  <a:cubicBezTo>
                    <a:pt x="452" y="730"/>
                    <a:pt x="452" y="730"/>
                    <a:pt x="452" y="730"/>
                  </a:cubicBezTo>
                  <a:close/>
                  <a:moveTo>
                    <a:pt x="159" y="719"/>
                  </a:moveTo>
                  <a:cubicBezTo>
                    <a:pt x="158" y="718"/>
                    <a:pt x="159" y="717"/>
                    <a:pt x="160" y="716"/>
                  </a:cubicBezTo>
                  <a:cubicBezTo>
                    <a:pt x="160" y="716"/>
                    <a:pt x="160" y="716"/>
                    <a:pt x="160" y="716"/>
                  </a:cubicBezTo>
                  <a:cubicBezTo>
                    <a:pt x="161" y="716"/>
                    <a:pt x="162" y="716"/>
                    <a:pt x="163" y="717"/>
                  </a:cubicBezTo>
                  <a:cubicBezTo>
                    <a:pt x="163" y="717"/>
                    <a:pt x="163" y="717"/>
                    <a:pt x="163" y="717"/>
                  </a:cubicBezTo>
                  <a:cubicBezTo>
                    <a:pt x="163" y="718"/>
                    <a:pt x="163" y="719"/>
                    <a:pt x="162" y="720"/>
                  </a:cubicBezTo>
                  <a:cubicBezTo>
                    <a:pt x="162" y="720"/>
                    <a:pt x="162" y="720"/>
                    <a:pt x="162" y="720"/>
                  </a:cubicBezTo>
                  <a:cubicBezTo>
                    <a:pt x="161" y="720"/>
                    <a:pt x="161" y="720"/>
                    <a:pt x="161" y="720"/>
                  </a:cubicBezTo>
                  <a:cubicBezTo>
                    <a:pt x="161" y="720"/>
                    <a:pt x="161" y="720"/>
                    <a:pt x="161" y="720"/>
                  </a:cubicBezTo>
                  <a:cubicBezTo>
                    <a:pt x="160" y="720"/>
                    <a:pt x="159" y="720"/>
                    <a:pt x="159" y="719"/>
                  </a:cubicBezTo>
                  <a:close/>
                  <a:moveTo>
                    <a:pt x="457" y="719"/>
                  </a:moveTo>
                  <a:cubicBezTo>
                    <a:pt x="456" y="719"/>
                    <a:pt x="455" y="717"/>
                    <a:pt x="456" y="716"/>
                  </a:cubicBezTo>
                  <a:cubicBezTo>
                    <a:pt x="456" y="716"/>
                    <a:pt x="456" y="716"/>
                    <a:pt x="456" y="716"/>
                  </a:cubicBezTo>
                  <a:cubicBezTo>
                    <a:pt x="456" y="715"/>
                    <a:pt x="458" y="715"/>
                    <a:pt x="459" y="716"/>
                  </a:cubicBezTo>
                  <a:cubicBezTo>
                    <a:pt x="459" y="716"/>
                    <a:pt x="459" y="716"/>
                    <a:pt x="459" y="716"/>
                  </a:cubicBezTo>
                  <a:cubicBezTo>
                    <a:pt x="460" y="716"/>
                    <a:pt x="460" y="717"/>
                    <a:pt x="460" y="718"/>
                  </a:cubicBezTo>
                  <a:cubicBezTo>
                    <a:pt x="460" y="718"/>
                    <a:pt x="460" y="718"/>
                    <a:pt x="460" y="718"/>
                  </a:cubicBezTo>
                  <a:cubicBezTo>
                    <a:pt x="459" y="719"/>
                    <a:pt x="458" y="719"/>
                    <a:pt x="458" y="719"/>
                  </a:cubicBezTo>
                  <a:cubicBezTo>
                    <a:pt x="458" y="719"/>
                    <a:pt x="458" y="719"/>
                    <a:pt x="458" y="719"/>
                  </a:cubicBezTo>
                  <a:cubicBezTo>
                    <a:pt x="457" y="719"/>
                    <a:pt x="457" y="719"/>
                    <a:pt x="457" y="719"/>
                  </a:cubicBezTo>
                  <a:close/>
                  <a:moveTo>
                    <a:pt x="154" y="708"/>
                  </a:moveTo>
                  <a:cubicBezTo>
                    <a:pt x="153" y="707"/>
                    <a:pt x="154" y="706"/>
                    <a:pt x="155" y="705"/>
                  </a:cubicBezTo>
                  <a:cubicBezTo>
                    <a:pt x="155" y="705"/>
                    <a:pt x="155" y="705"/>
                    <a:pt x="155" y="705"/>
                  </a:cubicBezTo>
                  <a:cubicBezTo>
                    <a:pt x="156" y="705"/>
                    <a:pt x="157" y="705"/>
                    <a:pt x="157" y="706"/>
                  </a:cubicBezTo>
                  <a:cubicBezTo>
                    <a:pt x="157" y="706"/>
                    <a:pt x="157" y="706"/>
                    <a:pt x="157" y="706"/>
                  </a:cubicBezTo>
                  <a:cubicBezTo>
                    <a:pt x="158" y="707"/>
                    <a:pt x="157" y="708"/>
                    <a:pt x="156" y="709"/>
                  </a:cubicBezTo>
                  <a:cubicBezTo>
                    <a:pt x="156" y="709"/>
                    <a:pt x="156" y="709"/>
                    <a:pt x="156" y="709"/>
                  </a:cubicBezTo>
                  <a:cubicBezTo>
                    <a:pt x="156" y="709"/>
                    <a:pt x="156" y="709"/>
                    <a:pt x="156" y="709"/>
                  </a:cubicBezTo>
                  <a:cubicBezTo>
                    <a:pt x="156" y="709"/>
                    <a:pt x="156" y="709"/>
                    <a:pt x="156" y="709"/>
                  </a:cubicBezTo>
                  <a:cubicBezTo>
                    <a:pt x="155" y="709"/>
                    <a:pt x="154" y="709"/>
                    <a:pt x="154" y="708"/>
                  </a:cubicBezTo>
                  <a:close/>
                  <a:moveTo>
                    <a:pt x="462" y="708"/>
                  </a:moveTo>
                  <a:cubicBezTo>
                    <a:pt x="461" y="708"/>
                    <a:pt x="461" y="707"/>
                    <a:pt x="461" y="706"/>
                  </a:cubicBezTo>
                  <a:cubicBezTo>
                    <a:pt x="461" y="706"/>
                    <a:pt x="461" y="706"/>
                    <a:pt x="461" y="706"/>
                  </a:cubicBezTo>
                  <a:cubicBezTo>
                    <a:pt x="461" y="705"/>
                    <a:pt x="463" y="704"/>
                    <a:pt x="464" y="705"/>
                  </a:cubicBezTo>
                  <a:cubicBezTo>
                    <a:pt x="464" y="705"/>
                    <a:pt x="464" y="705"/>
                    <a:pt x="464" y="705"/>
                  </a:cubicBezTo>
                  <a:cubicBezTo>
                    <a:pt x="465" y="705"/>
                    <a:pt x="465" y="706"/>
                    <a:pt x="465" y="707"/>
                  </a:cubicBezTo>
                  <a:cubicBezTo>
                    <a:pt x="465" y="707"/>
                    <a:pt x="465" y="707"/>
                    <a:pt x="465" y="707"/>
                  </a:cubicBezTo>
                  <a:cubicBezTo>
                    <a:pt x="464" y="708"/>
                    <a:pt x="464" y="708"/>
                    <a:pt x="463" y="708"/>
                  </a:cubicBezTo>
                  <a:cubicBezTo>
                    <a:pt x="463" y="708"/>
                    <a:pt x="463" y="708"/>
                    <a:pt x="463" y="708"/>
                  </a:cubicBezTo>
                  <a:cubicBezTo>
                    <a:pt x="463" y="708"/>
                    <a:pt x="462" y="708"/>
                    <a:pt x="462" y="708"/>
                  </a:cubicBezTo>
                  <a:close/>
                  <a:moveTo>
                    <a:pt x="149" y="697"/>
                  </a:moveTo>
                  <a:cubicBezTo>
                    <a:pt x="148" y="696"/>
                    <a:pt x="149" y="695"/>
                    <a:pt x="150" y="694"/>
                  </a:cubicBezTo>
                  <a:cubicBezTo>
                    <a:pt x="150" y="694"/>
                    <a:pt x="150" y="694"/>
                    <a:pt x="150" y="694"/>
                  </a:cubicBezTo>
                  <a:cubicBezTo>
                    <a:pt x="151" y="694"/>
                    <a:pt x="152" y="694"/>
                    <a:pt x="152" y="695"/>
                  </a:cubicBezTo>
                  <a:cubicBezTo>
                    <a:pt x="152" y="695"/>
                    <a:pt x="152" y="695"/>
                    <a:pt x="152" y="695"/>
                  </a:cubicBezTo>
                  <a:cubicBezTo>
                    <a:pt x="153" y="696"/>
                    <a:pt x="152" y="698"/>
                    <a:pt x="151" y="698"/>
                  </a:cubicBezTo>
                  <a:cubicBezTo>
                    <a:pt x="151" y="698"/>
                    <a:pt x="151" y="698"/>
                    <a:pt x="151" y="698"/>
                  </a:cubicBezTo>
                  <a:cubicBezTo>
                    <a:pt x="151" y="698"/>
                    <a:pt x="151" y="698"/>
                    <a:pt x="151" y="698"/>
                  </a:cubicBezTo>
                  <a:cubicBezTo>
                    <a:pt x="151" y="698"/>
                    <a:pt x="151" y="698"/>
                    <a:pt x="151" y="698"/>
                  </a:cubicBezTo>
                  <a:cubicBezTo>
                    <a:pt x="150" y="698"/>
                    <a:pt x="149" y="698"/>
                    <a:pt x="149" y="697"/>
                  </a:cubicBezTo>
                  <a:close/>
                  <a:moveTo>
                    <a:pt x="467" y="697"/>
                  </a:moveTo>
                  <a:cubicBezTo>
                    <a:pt x="466" y="697"/>
                    <a:pt x="466" y="696"/>
                    <a:pt x="466" y="695"/>
                  </a:cubicBezTo>
                  <a:cubicBezTo>
                    <a:pt x="466" y="695"/>
                    <a:pt x="466" y="695"/>
                    <a:pt x="466" y="695"/>
                  </a:cubicBezTo>
                  <a:cubicBezTo>
                    <a:pt x="467" y="694"/>
                    <a:pt x="468" y="693"/>
                    <a:pt x="469" y="694"/>
                  </a:cubicBezTo>
                  <a:cubicBezTo>
                    <a:pt x="469" y="694"/>
                    <a:pt x="469" y="694"/>
                    <a:pt x="469" y="694"/>
                  </a:cubicBezTo>
                  <a:cubicBezTo>
                    <a:pt x="470" y="694"/>
                    <a:pt x="470" y="695"/>
                    <a:pt x="470" y="696"/>
                  </a:cubicBezTo>
                  <a:cubicBezTo>
                    <a:pt x="470" y="696"/>
                    <a:pt x="470" y="696"/>
                    <a:pt x="470" y="696"/>
                  </a:cubicBezTo>
                  <a:cubicBezTo>
                    <a:pt x="469" y="697"/>
                    <a:pt x="469" y="698"/>
                    <a:pt x="468" y="698"/>
                  </a:cubicBezTo>
                  <a:cubicBezTo>
                    <a:pt x="468" y="698"/>
                    <a:pt x="468" y="698"/>
                    <a:pt x="468" y="698"/>
                  </a:cubicBezTo>
                  <a:cubicBezTo>
                    <a:pt x="468" y="698"/>
                    <a:pt x="467" y="698"/>
                    <a:pt x="467" y="697"/>
                  </a:cubicBezTo>
                  <a:close/>
                  <a:moveTo>
                    <a:pt x="144" y="686"/>
                  </a:moveTo>
                  <a:cubicBezTo>
                    <a:pt x="143" y="685"/>
                    <a:pt x="144" y="684"/>
                    <a:pt x="145" y="683"/>
                  </a:cubicBezTo>
                  <a:cubicBezTo>
                    <a:pt x="145" y="683"/>
                    <a:pt x="145" y="683"/>
                    <a:pt x="145" y="683"/>
                  </a:cubicBezTo>
                  <a:cubicBezTo>
                    <a:pt x="146" y="683"/>
                    <a:pt x="147" y="683"/>
                    <a:pt x="147" y="684"/>
                  </a:cubicBezTo>
                  <a:cubicBezTo>
                    <a:pt x="147" y="684"/>
                    <a:pt x="147" y="684"/>
                    <a:pt x="147" y="684"/>
                  </a:cubicBezTo>
                  <a:cubicBezTo>
                    <a:pt x="148" y="685"/>
                    <a:pt x="147" y="687"/>
                    <a:pt x="146" y="687"/>
                  </a:cubicBezTo>
                  <a:cubicBezTo>
                    <a:pt x="146" y="687"/>
                    <a:pt x="146" y="687"/>
                    <a:pt x="146" y="687"/>
                  </a:cubicBezTo>
                  <a:cubicBezTo>
                    <a:pt x="146" y="687"/>
                    <a:pt x="146" y="687"/>
                    <a:pt x="145" y="687"/>
                  </a:cubicBezTo>
                  <a:cubicBezTo>
                    <a:pt x="145" y="687"/>
                    <a:pt x="145" y="687"/>
                    <a:pt x="145" y="687"/>
                  </a:cubicBezTo>
                  <a:cubicBezTo>
                    <a:pt x="145" y="687"/>
                    <a:pt x="144" y="687"/>
                    <a:pt x="144" y="686"/>
                  </a:cubicBezTo>
                  <a:close/>
                  <a:moveTo>
                    <a:pt x="472" y="687"/>
                  </a:moveTo>
                  <a:cubicBezTo>
                    <a:pt x="471" y="686"/>
                    <a:pt x="471" y="685"/>
                    <a:pt x="471" y="684"/>
                  </a:cubicBezTo>
                  <a:cubicBezTo>
                    <a:pt x="471" y="684"/>
                    <a:pt x="471" y="684"/>
                    <a:pt x="471" y="684"/>
                  </a:cubicBezTo>
                  <a:cubicBezTo>
                    <a:pt x="472" y="683"/>
                    <a:pt x="473" y="682"/>
                    <a:pt x="474" y="683"/>
                  </a:cubicBezTo>
                  <a:cubicBezTo>
                    <a:pt x="474" y="683"/>
                    <a:pt x="474" y="683"/>
                    <a:pt x="474" y="683"/>
                  </a:cubicBezTo>
                  <a:cubicBezTo>
                    <a:pt x="475" y="683"/>
                    <a:pt x="475" y="685"/>
                    <a:pt x="475" y="686"/>
                  </a:cubicBezTo>
                  <a:cubicBezTo>
                    <a:pt x="475" y="686"/>
                    <a:pt x="475" y="686"/>
                    <a:pt x="475" y="686"/>
                  </a:cubicBezTo>
                  <a:cubicBezTo>
                    <a:pt x="474" y="686"/>
                    <a:pt x="474" y="687"/>
                    <a:pt x="473" y="687"/>
                  </a:cubicBezTo>
                  <a:cubicBezTo>
                    <a:pt x="473" y="687"/>
                    <a:pt x="473" y="687"/>
                    <a:pt x="473" y="687"/>
                  </a:cubicBezTo>
                  <a:cubicBezTo>
                    <a:pt x="473" y="687"/>
                    <a:pt x="472" y="687"/>
                    <a:pt x="472" y="687"/>
                  </a:cubicBezTo>
                  <a:close/>
                  <a:moveTo>
                    <a:pt x="139" y="675"/>
                  </a:moveTo>
                  <a:cubicBezTo>
                    <a:pt x="138" y="674"/>
                    <a:pt x="139" y="673"/>
                    <a:pt x="140" y="673"/>
                  </a:cubicBezTo>
                  <a:cubicBezTo>
                    <a:pt x="140" y="673"/>
                    <a:pt x="140" y="673"/>
                    <a:pt x="140" y="673"/>
                  </a:cubicBezTo>
                  <a:cubicBezTo>
                    <a:pt x="141" y="672"/>
                    <a:pt x="142" y="673"/>
                    <a:pt x="142" y="674"/>
                  </a:cubicBezTo>
                  <a:cubicBezTo>
                    <a:pt x="142" y="674"/>
                    <a:pt x="142" y="674"/>
                    <a:pt x="142" y="674"/>
                  </a:cubicBezTo>
                  <a:cubicBezTo>
                    <a:pt x="143" y="675"/>
                    <a:pt x="142" y="676"/>
                    <a:pt x="141" y="676"/>
                  </a:cubicBezTo>
                  <a:cubicBezTo>
                    <a:pt x="141" y="676"/>
                    <a:pt x="141" y="676"/>
                    <a:pt x="141" y="676"/>
                  </a:cubicBezTo>
                  <a:cubicBezTo>
                    <a:pt x="141" y="676"/>
                    <a:pt x="141" y="676"/>
                    <a:pt x="140" y="676"/>
                  </a:cubicBezTo>
                  <a:cubicBezTo>
                    <a:pt x="140" y="676"/>
                    <a:pt x="140" y="676"/>
                    <a:pt x="140" y="676"/>
                  </a:cubicBezTo>
                  <a:cubicBezTo>
                    <a:pt x="140" y="676"/>
                    <a:pt x="139" y="676"/>
                    <a:pt x="139" y="675"/>
                  </a:cubicBezTo>
                  <a:close/>
                  <a:moveTo>
                    <a:pt x="477" y="676"/>
                  </a:moveTo>
                  <a:cubicBezTo>
                    <a:pt x="476" y="675"/>
                    <a:pt x="476" y="674"/>
                    <a:pt x="476" y="673"/>
                  </a:cubicBezTo>
                  <a:cubicBezTo>
                    <a:pt x="476" y="673"/>
                    <a:pt x="476" y="673"/>
                    <a:pt x="476" y="673"/>
                  </a:cubicBezTo>
                  <a:cubicBezTo>
                    <a:pt x="477" y="672"/>
                    <a:pt x="478" y="672"/>
                    <a:pt x="479" y="672"/>
                  </a:cubicBezTo>
                  <a:cubicBezTo>
                    <a:pt x="479" y="672"/>
                    <a:pt x="479" y="672"/>
                    <a:pt x="479" y="672"/>
                  </a:cubicBezTo>
                  <a:cubicBezTo>
                    <a:pt x="480" y="672"/>
                    <a:pt x="480" y="674"/>
                    <a:pt x="480" y="675"/>
                  </a:cubicBezTo>
                  <a:cubicBezTo>
                    <a:pt x="480" y="675"/>
                    <a:pt x="480" y="675"/>
                    <a:pt x="480" y="675"/>
                  </a:cubicBezTo>
                  <a:cubicBezTo>
                    <a:pt x="479" y="675"/>
                    <a:pt x="479" y="676"/>
                    <a:pt x="478" y="676"/>
                  </a:cubicBezTo>
                  <a:cubicBezTo>
                    <a:pt x="478" y="676"/>
                    <a:pt x="478" y="676"/>
                    <a:pt x="478" y="676"/>
                  </a:cubicBezTo>
                  <a:cubicBezTo>
                    <a:pt x="478" y="676"/>
                    <a:pt x="477" y="676"/>
                    <a:pt x="477" y="676"/>
                  </a:cubicBezTo>
                  <a:close/>
                  <a:moveTo>
                    <a:pt x="134" y="664"/>
                  </a:moveTo>
                  <a:cubicBezTo>
                    <a:pt x="133" y="663"/>
                    <a:pt x="134" y="662"/>
                    <a:pt x="135" y="662"/>
                  </a:cubicBezTo>
                  <a:cubicBezTo>
                    <a:pt x="135" y="662"/>
                    <a:pt x="135" y="662"/>
                    <a:pt x="135" y="662"/>
                  </a:cubicBezTo>
                  <a:cubicBezTo>
                    <a:pt x="136" y="661"/>
                    <a:pt x="137" y="662"/>
                    <a:pt x="137" y="663"/>
                  </a:cubicBezTo>
                  <a:cubicBezTo>
                    <a:pt x="137" y="663"/>
                    <a:pt x="137" y="663"/>
                    <a:pt x="137" y="663"/>
                  </a:cubicBezTo>
                  <a:cubicBezTo>
                    <a:pt x="138" y="664"/>
                    <a:pt x="137" y="665"/>
                    <a:pt x="136" y="665"/>
                  </a:cubicBezTo>
                  <a:cubicBezTo>
                    <a:pt x="136" y="665"/>
                    <a:pt x="136" y="665"/>
                    <a:pt x="136" y="665"/>
                  </a:cubicBezTo>
                  <a:cubicBezTo>
                    <a:pt x="136" y="665"/>
                    <a:pt x="136" y="666"/>
                    <a:pt x="135" y="666"/>
                  </a:cubicBezTo>
                  <a:cubicBezTo>
                    <a:pt x="135" y="666"/>
                    <a:pt x="135" y="666"/>
                    <a:pt x="135" y="666"/>
                  </a:cubicBezTo>
                  <a:cubicBezTo>
                    <a:pt x="135" y="666"/>
                    <a:pt x="134" y="665"/>
                    <a:pt x="134" y="664"/>
                  </a:cubicBezTo>
                  <a:close/>
                  <a:moveTo>
                    <a:pt x="482" y="665"/>
                  </a:moveTo>
                  <a:cubicBezTo>
                    <a:pt x="481" y="664"/>
                    <a:pt x="481" y="663"/>
                    <a:pt x="481" y="662"/>
                  </a:cubicBezTo>
                  <a:cubicBezTo>
                    <a:pt x="481" y="662"/>
                    <a:pt x="481" y="662"/>
                    <a:pt x="481" y="662"/>
                  </a:cubicBezTo>
                  <a:cubicBezTo>
                    <a:pt x="482" y="661"/>
                    <a:pt x="483" y="661"/>
                    <a:pt x="484" y="661"/>
                  </a:cubicBezTo>
                  <a:cubicBezTo>
                    <a:pt x="484" y="661"/>
                    <a:pt x="484" y="661"/>
                    <a:pt x="484" y="661"/>
                  </a:cubicBezTo>
                  <a:cubicBezTo>
                    <a:pt x="485" y="662"/>
                    <a:pt x="485" y="663"/>
                    <a:pt x="485" y="664"/>
                  </a:cubicBezTo>
                  <a:cubicBezTo>
                    <a:pt x="485" y="664"/>
                    <a:pt x="485" y="664"/>
                    <a:pt x="485" y="664"/>
                  </a:cubicBezTo>
                  <a:cubicBezTo>
                    <a:pt x="485" y="665"/>
                    <a:pt x="484" y="665"/>
                    <a:pt x="483" y="665"/>
                  </a:cubicBezTo>
                  <a:cubicBezTo>
                    <a:pt x="483" y="665"/>
                    <a:pt x="483" y="665"/>
                    <a:pt x="483" y="665"/>
                  </a:cubicBezTo>
                  <a:cubicBezTo>
                    <a:pt x="483" y="665"/>
                    <a:pt x="482" y="665"/>
                    <a:pt x="482" y="665"/>
                  </a:cubicBezTo>
                  <a:close/>
                  <a:moveTo>
                    <a:pt x="128" y="654"/>
                  </a:moveTo>
                  <a:cubicBezTo>
                    <a:pt x="128" y="653"/>
                    <a:pt x="128" y="651"/>
                    <a:pt x="129" y="651"/>
                  </a:cubicBezTo>
                  <a:cubicBezTo>
                    <a:pt x="129" y="651"/>
                    <a:pt x="129" y="651"/>
                    <a:pt x="129" y="651"/>
                  </a:cubicBezTo>
                  <a:cubicBezTo>
                    <a:pt x="130" y="650"/>
                    <a:pt x="132" y="651"/>
                    <a:pt x="132" y="652"/>
                  </a:cubicBezTo>
                  <a:cubicBezTo>
                    <a:pt x="132" y="652"/>
                    <a:pt x="132" y="652"/>
                    <a:pt x="132" y="652"/>
                  </a:cubicBezTo>
                  <a:cubicBezTo>
                    <a:pt x="133" y="653"/>
                    <a:pt x="132" y="654"/>
                    <a:pt x="131" y="654"/>
                  </a:cubicBezTo>
                  <a:cubicBezTo>
                    <a:pt x="131" y="654"/>
                    <a:pt x="131" y="654"/>
                    <a:pt x="131" y="654"/>
                  </a:cubicBezTo>
                  <a:cubicBezTo>
                    <a:pt x="131" y="655"/>
                    <a:pt x="131" y="655"/>
                    <a:pt x="130" y="655"/>
                  </a:cubicBezTo>
                  <a:cubicBezTo>
                    <a:pt x="130" y="655"/>
                    <a:pt x="130" y="655"/>
                    <a:pt x="130" y="655"/>
                  </a:cubicBezTo>
                  <a:cubicBezTo>
                    <a:pt x="130" y="655"/>
                    <a:pt x="129" y="654"/>
                    <a:pt x="128" y="654"/>
                  </a:cubicBezTo>
                  <a:close/>
                  <a:moveTo>
                    <a:pt x="487" y="654"/>
                  </a:moveTo>
                  <a:cubicBezTo>
                    <a:pt x="486" y="653"/>
                    <a:pt x="486" y="652"/>
                    <a:pt x="486" y="651"/>
                  </a:cubicBezTo>
                  <a:cubicBezTo>
                    <a:pt x="486" y="651"/>
                    <a:pt x="486" y="651"/>
                    <a:pt x="486" y="651"/>
                  </a:cubicBezTo>
                  <a:cubicBezTo>
                    <a:pt x="487" y="650"/>
                    <a:pt x="488" y="650"/>
                    <a:pt x="489" y="650"/>
                  </a:cubicBezTo>
                  <a:cubicBezTo>
                    <a:pt x="489" y="650"/>
                    <a:pt x="489" y="650"/>
                    <a:pt x="489" y="650"/>
                  </a:cubicBezTo>
                  <a:cubicBezTo>
                    <a:pt x="490" y="651"/>
                    <a:pt x="490" y="652"/>
                    <a:pt x="490" y="653"/>
                  </a:cubicBezTo>
                  <a:cubicBezTo>
                    <a:pt x="490" y="653"/>
                    <a:pt x="490" y="653"/>
                    <a:pt x="490" y="653"/>
                  </a:cubicBezTo>
                  <a:cubicBezTo>
                    <a:pt x="490" y="654"/>
                    <a:pt x="489" y="654"/>
                    <a:pt x="488" y="654"/>
                  </a:cubicBezTo>
                  <a:cubicBezTo>
                    <a:pt x="488" y="654"/>
                    <a:pt x="488" y="654"/>
                    <a:pt x="488" y="654"/>
                  </a:cubicBezTo>
                  <a:cubicBezTo>
                    <a:pt x="488" y="654"/>
                    <a:pt x="488" y="654"/>
                    <a:pt x="487" y="654"/>
                  </a:cubicBezTo>
                  <a:close/>
                  <a:moveTo>
                    <a:pt x="123" y="643"/>
                  </a:moveTo>
                  <a:cubicBezTo>
                    <a:pt x="123" y="642"/>
                    <a:pt x="123" y="640"/>
                    <a:pt x="124" y="640"/>
                  </a:cubicBezTo>
                  <a:cubicBezTo>
                    <a:pt x="124" y="640"/>
                    <a:pt x="124" y="640"/>
                    <a:pt x="124" y="640"/>
                  </a:cubicBezTo>
                  <a:cubicBezTo>
                    <a:pt x="125" y="640"/>
                    <a:pt x="127" y="640"/>
                    <a:pt x="127" y="641"/>
                  </a:cubicBezTo>
                  <a:cubicBezTo>
                    <a:pt x="127" y="641"/>
                    <a:pt x="127" y="641"/>
                    <a:pt x="127" y="641"/>
                  </a:cubicBezTo>
                  <a:cubicBezTo>
                    <a:pt x="127" y="642"/>
                    <a:pt x="127" y="643"/>
                    <a:pt x="126" y="644"/>
                  </a:cubicBezTo>
                  <a:cubicBezTo>
                    <a:pt x="126" y="644"/>
                    <a:pt x="126" y="644"/>
                    <a:pt x="126" y="644"/>
                  </a:cubicBezTo>
                  <a:cubicBezTo>
                    <a:pt x="126" y="644"/>
                    <a:pt x="126" y="644"/>
                    <a:pt x="125" y="644"/>
                  </a:cubicBezTo>
                  <a:cubicBezTo>
                    <a:pt x="125" y="644"/>
                    <a:pt x="125" y="644"/>
                    <a:pt x="125" y="644"/>
                  </a:cubicBezTo>
                  <a:cubicBezTo>
                    <a:pt x="124" y="644"/>
                    <a:pt x="124" y="643"/>
                    <a:pt x="123" y="643"/>
                  </a:cubicBezTo>
                  <a:close/>
                  <a:moveTo>
                    <a:pt x="492" y="643"/>
                  </a:moveTo>
                  <a:cubicBezTo>
                    <a:pt x="491" y="643"/>
                    <a:pt x="491" y="641"/>
                    <a:pt x="491" y="640"/>
                  </a:cubicBezTo>
                  <a:cubicBezTo>
                    <a:pt x="491" y="640"/>
                    <a:pt x="491" y="640"/>
                    <a:pt x="491" y="640"/>
                  </a:cubicBezTo>
                  <a:cubicBezTo>
                    <a:pt x="492" y="639"/>
                    <a:pt x="493" y="639"/>
                    <a:pt x="494" y="639"/>
                  </a:cubicBezTo>
                  <a:cubicBezTo>
                    <a:pt x="494" y="639"/>
                    <a:pt x="494" y="639"/>
                    <a:pt x="494" y="639"/>
                  </a:cubicBezTo>
                  <a:cubicBezTo>
                    <a:pt x="495" y="640"/>
                    <a:pt x="495" y="641"/>
                    <a:pt x="495" y="642"/>
                  </a:cubicBezTo>
                  <a:cubicBezTo>
                    <a:pt x="495" y="642"/>
                    <a:pt x="495" y="642"/>
                    <a:pt x="495" y="642"/>
                  </a:cubicBezTo>
                  <a:cubicBezTo>
                    <a:pt x="495" y="643"/>
                    <a:pt x="494" y="643"/>
                    <a:pt x="493" y="643"/>
                  </a:cubicBezTo>
                  <a:cubicBezTo>
                    <a:pt x="493" y="643"/>
                    <a:pt x="493" y="643"/>
                    <a:pt x="493" y="643"/>
                  </a:cubicBezTo>
                  <a:cubicBezTo>
                    <a:pt x="493" y="643"/>
                    <a:pt x="493" y="643"/>
                    <a:pt x="492" y="643"/>
                  </a:cubicBezTo>
                  <a:close/>
                  <a:moveTo>
                    <a:pt x="118" y="632"/>
                  </a:moveTo>
                  <a:cubicBezTo>
                    <a:pt x="118" y="631"/>
                    <a:pt x="118" y="630"/>
                    <a:pt x="119" y="629"/>
                  </a:cubicBezTo>
                  <a:cubicBezTo>
                    <a:pt x="119" y="629"/>
                    <a:pt x="119" y="629"/>
                    <a:pt x="119" y="629"/>
                  </a:cubicBezTo>
                  <a:cubicBezTo>
                    <a:pt x="120" y="629"/>
                    <a:pt x="121" y="629"/>
                    <a:pt x="122" y="630"/>
                  </a:cubicBezTo>
                  <a:cubicBezTo>
                    <a:pt x="122" y="630"/>
                    <a:pt x="122" y="630"/>
                    <a:pt x="122" y="630"/>
                  </a:cubicBezTo>
                  <a:cubicBezTo>
                    <a:pt x="122" y="631"/>
                    <a:pt x="122" y="632"/>
                    <a:pt x="121" y="633"/>
                  </a:cubicBezTo>
                  <a:cubicBezTo>
                    <a:pt x="121" y="633"/>
                    <a:pt x="121" y="633"/>
                    <a:pt x="121" y="633"/>
                  </a:cubicBezTo>
                  <a:cubicBezTo>
                    <a:pt x="121" y="633"/>
                    <a:pt x="120" y="633"/>
                    <a:pt x="120" y="633"/>
                  </a:cubicBezTo>
                  <a:cubicBezTo>
                    <a:pt x="120" y="633"/>
                    <a:pt x="120" y="633"/>
                    <a:pt x="120" y="633"/>
                  </a:cubicBezTo>
                  <a:cubicBezTo>
                    <a:pt x="119" y="633"/>
                    <a:pt x="119" y="632"/>
                    <a:pt x="118" y="632"/>
                  </a:cubicBezTo>
                  <a:close/>
                  <a:moveTo>
                    <a:pt x="497" y="632"/>
                  </a:moveTo>
                  <a:cubicBezTo>
                    <a:pt x="496" y="632"/>
                    <a:pt x="496" y="630"/>
                    <a:pt x="496" y="629"/>
                  </a:cubicBezTo>
                  <a:cubicBezTo>
                    <a:pt x="496" y="629"/>
                    <a:pt x="496" y="629"/>
                    <a:pt x="496" y="629"/>
                  </a:cubicBezTo>
                  <a:cubicBezTo>
                    <a:pt x="497" y="628"/>
                    <a:pt x="498" y="628"/>
                    <a:pt x="499" y="629"/>
                  </a:cubicBezTo>
                  <a:cubicBezTo>
                    <a:pt x="499" y="629"/>
                    <a:pt x="499" y="629"/>
                    <a:pt x="499" y="629"/>
                  </a:cubicBezTo>
                  <a:cubicBezTo>
                    <a:pt x="500" y="629"/>
                    <a:pt x="501" y="630"/>
                    <a:pt x="500" y="631"/>
                  </a:cubicBezTo>
                  <a:cubicBezTo>
                    <a:pt x="500" y="631"/>
                    <a:pt x="500" y="631"/>
                    <a:pt x="500" y="631"/>
                  </a:cubicBezTo>
                  <a:cubicBezTo>
                    <a:pt x="500" y="632"/>
                    <a:pt x="499" y="632"/>
                    <a:pt x="498" y="632"/>
                  </a:cubicBezTo>
                  <a:cubicBezTo>
                    <a:pt x="498" y="632"/>
                    <a:pt x="498" y="632"/>
                    <a:pt x="498" y="632"/>
                  </a:cubicBezTo>
                  <a:cubicBezTo>
                    <a:pt x="498" y="632"/>
                    <a:pt x="498" y="632"/>
                    <a:pt x="497" y="632"/>
                  </a:cubicBezTo>
                  <a:close/>
                  <a:moveTo>
                    <a:pt x="113" y="621"/>
                  </a:moveTo>
                  <a:cubicBezTo>
                    <a:pt x="113" y="620"/>
                    <a:pt x="113" y="619"/>
                    <a:pt x="114" y="618"/>
                  </a:cubicBezTo>
                  <a:cubicBezTo>
                    <a:pt x="114" y="618"/>
                    <a:pt x="114" y="618"/>
                    <a:pt x="114" y="618"/>
                  </a:cubicBezTo>
                  <a:cubicBezTo>
                    <a:pt x="115" y="618"/>
                    <a:pt x="116" y="618"/>
                    <a:pt x="117" y="619"/>
                  </a:cubicBezTo>
                  <a:cubicBezTo>
                    <a:pt x="117" y="619"/>
                    <a:pt x="117" y="619"/>
                    <a:pt x="117" y="619"/>
                  </a:cubicBezTo>
                  <a:cubicBezTo>
                    <a:pt x="117" y="620"/>
                    <a:pt x="117" y="621"/>
                    <a:pt x="116" y="622"/>
                  </a:cubicBezTo>
                  <a:cubicBezTo>
                    <a:pt x="116" y="622"/>
                    <a:pt x="116" y="622"/>
                    <a:pt x="116" y="622"/>
                  </a:cubicBezTo>
                  <a:cubicBezTo>
                    <a:pt x="116" y="622"/>
                    <a:pt x="115" y="622"/>
                    <a:pt x="115" y="622"/>
                  </a:cubicBezTo>
                  <a:cubicBezTo>
                    <a:pt x="115" y="622"/>
                    <a:pt x="115" y="622"/>
                    <a:pt x="115" y="622"/>
                  </a:cubicBezTo>
                  <a:cubicBezTo>
                    <a:pt x="114" y="622"/>
                    <a:pt x="114" y="622"/>
                    <a:pt x="113" y="621"/>
                  </a:cubicBezTo>
                  <a:close/>
                  <a:moveTo>
                    <a:pt x="502" y="621"/>
                  </a:moveTo>
                  <a:cubicBezTo>
                    <a:pt x="501" y="621"/>
                    <a:pt x="501" y="620"/>
                    <a:pt x="502" y="619"/>
                  </a:cubicBezTo>
                  <a:cubicBezTo>
                    <a:pt x="502" y="619"/>
                    <a:pt x="502" y="619"/>
                    <a:pt x="502" y="619"/>
                  </a:cubicBezTo>
                  <a:cubicBezTo>
                    <a:pt x="502" y="618"/>
                    <a:pt x="503" y="617"/>
                    <a:pt x="504" y="618"/>
                  </a:cubicBezTo>
                  <a:cubicBezTo>
                    <a:pt x="504" y="618"/>
                    <a:pt x="504" y="618"/>
                    <a:pt x="504" y="618"/>
                  </a:cubicBezTo>
                  <a:cubicBezTo>
                    <a:pt x="505" y="618"/>
                    <a:pt x="506" y="619"/>
                    <a:pt x="505" y="620"/>
                  </a:cubicBezTo>
                  <a:cubicBezTo>
                    <a:pt x="505" y="620"/>
                    <a:pt x="505" y="620"/>
                    <a:pt x="505" y="620"/>
                  </a:cubicBezTo>
                  <a:cubicBezTo>
                    <a:pt x="505" y="621"/>
                    <a:pt x="504" y="621"/>
                    <a:pt x="503" y="621"/>
                  </a:cubicBezTo>
                  <a:cubicBezTo>
                    <a:pt x="503" y="621"/>
                    <a:pt x="503" y="621"/>
                    <a:pt x="503" y="621"/>
                  </a:cubicBezTo>
                  <a:cubicBezTo>
                    <a:pt x="503" y="621"/>
                    <a:pt x="503" y="621"/>
                    <a:pt x="502" y="621"/>
                  </a:cubicBezTo>
                  <a:close/>
                  <a:moveTo>
                    <a:pt x="108" y="610"/>
                  </a:moveTo>
                  <a:cubicBezTo>
                    <a:pt x="108" y="609"/>
                    <a:pt x="108" y="608"/>
                    <a:pt x="109" y="607"/>
                  </a:cubicBezTo>
                  <a:cubicBezTo>
                    <a:pt x="109" y="607"/>
                    <a:pt x="109" y="607"/>
                    <a:pt x="109" y="607"/>
                  </a:cubicBezTo>
                  <a:cubicBezTo>
                    <a:pt x="110" y="607"/>
                    <a:pt x="111" y="607"/>
                    <a:pt x="112" y="608"/>
                  </a:cubicBezTo>
                  <a:cubicBezTo>
                    <a:pt x="112" y="608"/>
                    <a:pt x="112" y="608"/>
                    <a:pt x="112" y="608"/>
                  </a:cubicBezTo>
                  <a:cubicBezTo>
                    <a:pt x="112" y="609"/>
                    <a:pt x="112" y="611"/>
                    <a:pt x="111" y="611"/>
                  </a:cubicBezTo>
                  <a:cubicBezTo>
                    <a:pt x="111" y="611"/>
                    <a:pt x="111" y="611"/>
                    <a:pt x="111" y="611"/>
                  </a:cubicBezTo>
                  <a:cubicBezTo>
                    <a:pt x="111" y="611"/>
                    <a:pt x="110" y="611"/>
                    <a:pt x="110" y="611"/>
                  </a:cubicBezTo>
                  <a:cubicBezTo>
                    <a:pt x="110" y="611"/>
                    <a:pt x="110" y="611"/>
                    <a:pt x="110" y="611"/>
                  </a:cubicBezTo>
                  <a:cubicBezTo>
                    <a:pt x="109" y="611"/>
                    <a:pt x="109" y="611"/>
                    <a:pt x="108" y="610"/>
                  </a:cubicBezTo>
                  <a:close/>
                  <a:moveTo>
                    <a:pt x="508" y="610"/>
                  </a:moveTo>
                  <a:cubicBezTo>
                    <a:pt x="507" y="610"/>
                    <a:pt x="506" y="609"/>
                    <a:pt x="507" y="608"/>
                  </a:cubicBezTo>
                  <a:cubicBezTo>
                    <a:pt x="507" y="608"/>
                    <a:pt x="507" y="608"/>
                    <a:pt x="507" y="608"/>
                  </a:cubicBezTo>
                  <a:cubicBezTo>
                    <a:pt x="507" y="607"/>
                    <a:pt x="508" y="606"/>
                    <a:pt x="509" y="607"/>
                  </a:cubicBezTo>
                  <a:cubicBezTo>
                    <a:pt x="509" y="607"/>
                    <a:pt x="509" y="607"/>
                    <a:pt x="509" y="607"/>
                  </a:cubicBezTo>
                  <a:cubicBezTo>
                    <a:pt x="510" y="607"/>
                    <a:pt x="511" y="608"/>
                    <a:pt x="510" y="609"/>
                  </a:cubicBezTo>
                  <a:cubicBezTo>
                    <a:pt x="510" y="609"/>
                    <a:pt x="510" y="609"/>
                    <a:pt x="510" y="609"/>
                  </a:cubicBezTo>
                  <a:cubicBezTo>
                    <a:pt x="510" y="610"/>
                    <a:pt x="509" y="611"/>
                    <a:pt x="508" y="611"/>
                  </a:cubicBezTo>
                  <a:cubicBezTo>
                    <a:pt x="508" y="611"/>
                    <a:pt x="508" y="611"/>
                    <a:pt x="508" y="611"/>
                  </a:cubicBezTo>
                  <a:cubicBezTo>
                    <a:pt x="508" y="611"/>
                    <a:pt x="508" y="611"/>
                    <a:pt x="508" y="610"/>
                  </a:cubicBezTo>
                  <a:close/>
                  <a:moveTo>
                    <a:pt x="103" y="599"/>
                  </a:moveTo>
                  <a:cubicBezTo>
                    <a:pt x="103" y="598"/>
                    <a:pt x="103" y="597"/>
                    <a:pt x="104" y="596"/>
                  </a:cubicBezTo>
                  <a:cubicBezTo>
                    <a:pt x="104" y="596"/>
                    <a:pt x="104" y="596"/>
                    <a:pt x="104" y="596"/>
                  </a:cubicBezTo>
                  <a:cubicBezTo>
                    <a:pt x="105" y="596"/>
                    <a:pt x="106" y="596"/>
                    <a:pt x="107" y="597"/>
                  </a:cubicBezTo>
                  <a:cubicBezTo>
                    <a:pt x="107" y="597"/>
                    <a:pt x="107" y="597"/>
                    <a:pt x="107" y="597"/>
                  </a:cubicBezTo>
                  <a:cubicBezTo>
                    <a:pt x="107" y="598"/>
                    <a:pt x="107" y="600"/>
                    <a:pt x="106" y="600"/>
                  </a:cubicBezTo>
                  <a:cubicBezTo>
                    <a:pt x="106" y="600"/>
                    <a:pt x="106" y="600"/>
                    <a:pt x="106" y="600"/>
                  </a:cubicBezTo>
                  <a:cubicBezTo>
                    <a:pt x="106" y="600"/>
                    <a:pt x="105" y="600"/>
                    <a:pt x="105" y="600"/>
                  </a:cubicBezTo>
                  <a:cubicBezTo>
                    <a:pt x="105" y="600"/>
                    <a:pt x="105" y="600"/>
                    <a:pt x="105" y="600"/>
                  </a:cubicBezTo>
                  <a:cubicBezTo>
                    <a:pt x="104" y="600"/>
                    <a:pt x="103" y="600"/>
                    <a:pt x="103" y="599"/>
                  </a:cubicBezTo>
                  <a:close/>
                  <a:moveTo>
                    <a:pt x="513" y="599"/>
                  </a:moveTo>
                  <a:cubicBezTo>
                    <a:pt x="512" y="599"/>
                    <a:pt x="511" y="598"/>
                    <a:pt x="512" y="597"/>
                  </a:cubicBezTo>
                  <a:cubicBezTo>
                    <a:pt x="512" y="597"/>
                    <a:pt x="512" y="597"/>
                    <a:pt x="512" y="597"/>
                  </a:cubicBezTo>
                  <a:cubicBezTo>
                    <a:pt x="512" y="596"/>
                    <a:pt x="513" y="595"/>
                    <a:pt x="514" y="596"/>
                  </a:cubicBezTo>
                  <a:cubicBezTo>
                    <a:pt x="514" y="596"/>
                    <a:pt x="514" y="596"/>
                    <a:pt x="514" y="596"/>
                  </a:cubicBezTo>
                  <a:cubicBezTo>
                    <a:pt x="515" y="596"/>
                    <a:pt x="516" y="598"/>
                    <a:pt x="515" y="599"/>
                  </a:cubicBezTo>
                  <a:cubicBezTo>
                    <a:pt x="515" y="599"/>
                    <a:pt x="515" y="599"/>
                    <a:pt x="515" y="599"/>
                  </a:cubicBezTo>
                  <a:cubicBezTo>
                    <a:pt x="515" y="599"/>
                    <a:pt x="514" y="600"/>
                    <a:pt x="513" y="600"/>
                  </a:cubicBezTo>
                  <a:cubicBezTo>
                    <a:pt x="513" y="600"/>
                    <a:pt x="513" y="600"/>
                    <a:pt x="513" y="600"/>
                  </a:cubicBezTo>
                  <a:cubicBezTo>
                    <a:pt x="513" y="600"/>
                    <a:pt x="513" y="600"/>
                    <a:pt x="513" y="599"/>
                  </a:cubicBezTo>
                  <a:close/>
                  <a:moveTo>
                    <a:pt x="98" y="588"/>
                  </a:moveTo>
                  <a:cubicBezTo>
                    <a:pt x="98" y="587"/>
                    <a:pt x="98" y="586"/>
                    <a:pt x="99" y="586"/>
                  </a:cubicBezTo>
                  <a:cubicBezTo>
                    <a:pt x="99" y="586"/>
                    <a:pt x="99" y="586"/>
                    <a:pt x="99" y="586"/>
                  </a:cubicBezTo>
                  <a:cubicBezTo>
                    <a:pt x="100" y="585"/>
                    <a:pt x="101" y="586"/>
                    <a:pt x="102" y="587"/>
                  </a:cubicBezTo>
                  <a:cubicBezTo>
                    <a:pt x="102" y="587"/>
                    <a:pt x="102" y="587"/>
                    <a:pt x="102" y="587"/>
                  </a:cubicBezTo>
                  <a:cubicBezTo>
                    <a:pt x="102" y="588"/>
                    <a:pt x="102" y="589"/>
                    <a:pt x="101" y="589"/>
                  </a:cubicBezTo>
                  <a:cubicBezTo>
                    <a:pt x="101" y="589"/>
                    <a:pt x="101" y="589"/>
                    <a:pt x="101" y="589"/>
                  </a:cubicBezTo>
                  <a:cubicBezTo>
                    <a:pt x="100" y="589"/>
                    <a:pt x="100" y="589"/>
                    <a:pt x="100" y="589"/>
                  </a:cubicBezTo>
                  <a:cubicBezTo>
                    <a:pt x="100" y="589"/>
                    <a:pt x="100" y="589"/>
                    <a:pt x="100" y="589"/>
                  </a:cubicBezTo>
                  <a:cubicBezTo>
                    <a:pt x="99" y="589"/>
                    <a:pt x="98" y="589"/>
                    <a:pt x="98" y="588"/>
                  </a:cubicBezTo>
                  <a:close/>
                  <a:moveTo>
                    <a:pt x="518" y="589"/>
                  </a:moveTo>
                  <a:cubicBezTo>
                    <a:pt x="517" y="588"/>
                    <a:pt x="516" y="587"/>
                    <a:pt x="517" y="586"/>
                  </a:cubicBezTo>
                  <a:cubicBezTo>
                    <a:pt x="517" y="586"/>
                    <a:pt x="517" y="586"/>
                    <a:pt x="517" y="586"/>
                  </a:cubicBezTo>
                  <a:cubicBezTo>
                    <a:pt x="517" y="585"/>
                    <a:pt x="518" y="585"/>
                    <a:pt x="519" y="585"/>
                  </a:cubicBezTo>
                  <a:cubicBezTo>
                    <a:pt x="519" y="585"/>
                    <a:pt x="519" y="585"/>
                    <a:pt x="519" y="585"/>
                  </a:cubicBezTo>
                  <a:cubicBezTo>
                    <a:pt x="520" y="585"/>
                    <a:pt x="521" y="587"/>
                    <a:pt x="520" y="588"/>
                  </a:cubicBezTo>
                  <a:cubicBezTo>
                    <a:pt x="520" y="588"/>
                    <a:pt x="520" y="588"/>
                    <a:pt x="520" y="588"/>
                  </a:cubicBezTo>
                  <a:cubicBezTo>
                    <a:pt x="520" y="588"/>
                    <a:pt x="519" y="589"/>
                    <a:pt x="519" y="589"/>
                  </a:cubicBezTo>
                  <a:cubicBezTo>
                    <a:pt x="519" y="589"/>
                    <a:pt x="519" y="589"/>
                    <a:pt x="519" y="589"/>
                  </a:cubicBezTo>
                  <a:cubicBezTo>
                    <a:pt x="518" y="589"/>
                    <a:pt x="518" y="589"/>
                    <a:pt x="518" y="589"/>
                  </a:cubicBezTo>
                  <a:close/>
                  <a:moveTo>
                    <a:pt x="93" y="577"/>
                  </a:moveTo>
                  <a:cubicBezTo>
                    <a:pt x="93" y="576"/>
                    <a:pt x="93" y="575"/>
                    <a:pt x="94" y="575"/>
                  </a:cubicBezTo>
                  <a:cubicBezTo>
                    <a:pt x="94" y="575"/>
                    <a:pt x="94" y="575"/>
                    <a:pt x="94" y="575"/>
                  </a:cubicBezTo>
                  <a:cubicBezTo>
                    <a:pt x="95" y="574"/>
                    <a:pt x="96" y="575"/>
                    <a:pt x="97" y="576"/>
                  </a:cubicBezTo>
                  <a:cubicBezTo>
                    <a:pt x="97" y="576"/>
                    <a:pt x="97" y="576"/>
                    <a:pt x="97" y="576"/>
                  </a:cubicBezTo>
                  <a:cubicBezTo>
                    <a:pt x="97" y="577"/>
                    <a:pt x="97" y="578"/>
                    <a:pt x="96" y="578"/>
                  </a:cubicBezTo>
                  <a:cubicBezTo>
                    <a:pt x="96" y="578"/>
                    <a:pt x="96" y="578"/>
                    <a:pt x="96" y="578"/>
                  </a:cubicBezTo>
                  <a:cubicBezTo>
                    <a:pt x="95" y="578"/>
                    <a:pt x="95" y="579"/>
                    <a:pt x="95" y="579"/>
                  </a:cubicBezTo>
                  <a:cubicBezTo>
                    <a:pt x="95" y="579"/>
                    <a:pt x="95" y="579"/>
                    <a:pt x="95" y="579"/>
                  </a:cubicBezTo>
                  <a:cubicBezTo>
                    <a:pt x="94" y="579"/>
                    <a:pt x="93" y="578"/>
                    <a:pt x="93" y="577"/>
                  </a:cubicBezTo>
                  <a:close/>
                  <a:moveTo>
                    <a:pt x="523" y="578"/>
                  </a:moveTo>
                  <a:cubicBezTo>
                    <a:pt x="522" y="577"/>
                    <a:pt x="521" y="576"/>
                    <a:pt x="522" y="575"/>
                  </a:cubicBezTo>
                  <a:cubicBezTo>
                    <a:pt x="522" y="575"/>
                    <a:pt x="522" y="575"/>
                    <a:pt x="522" y="575"/>
                  </a:cubicBezTo>
                  <a:cubicBezTo>
                    <a:pt x="522" y="574"/>
                    <a:pt x="523" y="574"/>
                    <a:pt x="524" y="574"/>
                  </a:cubicBezTo>
                  <a:cubicBezTo>
                    <a:pt x="524" y="574"/>
                    <a:pt x="524" y="574"/>
                    <a:pt x="524" y="574"/>
                  </a:cubicBezTo>
                  <a:cubicBezTo>
                    <a:pt x="525" y="575"/>
                    <a:pt x="526" y="576"/>
                    <a:pt x="525" y="577"/>
                  </a:cubicBezTo>
                  <a:cubicBezTo>
                    <a:pt x="525" y="577"/>
                    <a:pt x="525" y="577"/>
                    <a:pt x="525" y="577"/>
                  </a:cubicBezTo>
                  <a:cubicBezTo>
                    <a:pt x="525" y="578"/>
                    <a:pt x="524" y="578"/>
                    <a:pt x="524" y="578"/>
                  </a:cubicBezTo>
                  <a:cubicBezTo>
                    <a:pt x="524" y="578"/>
                    <a:pt x="524" y="578"/>
                    <a:pt x="524" y="578"/>
                  </a:cubicBezTo>
                  <a:cubicBezTo>
                    <a:pt x="523" y="578"/>
                    <a:pt x="523" y="578"/>
                    <a:pt x="523" y="578"/>
                  </a:cubicBezTo>
                  <a:close/>
                  <a:moveTo>
                    <a:pt x="88" y="566"/>
                  </a:moveTo>
                  <a:cubicBezTo>
                    <a:pt x="87" y="565"/>
                    <a:pt x="88" y="564"/>
                    <a:pt x="89" y="564"/>
                  </a:cubicBezTo>
                  <a:cubicBezTo>
                    <a:pt x="89" y="564"/>
                    <a:pt x="89" y="564"/>
                    <a:pt x="89" y="564"/>
                  </a:cubicBezTo>
                  <a:cubicBezTo>
                    <a:pt x="90" y="563"/>
                    <a:pt x="91" y="564"/>
                    <a:pt x="92" y="565"/>
                  </a:cubicBezTo>
                  <a:cubicBezTo>
                    <a:pt x="92" y="565"/>
                    <a:pt x="92" y="565"/>
                    <a:pt x="92" y="565"/>
                  </a:cubicBezTo>
                  <a:cubicBezTo>
                    <a:pt x="92" y="566"/>
                    <a:pt x="92" y="567"/>
                    <a:pt x="91" y="567"/>
                  </a:cubicBezTo>
                  <a:cubicBezTo>
                    <a:pt x="91" y="567"/>
                    <a:pt x="91" y="567"/>
                    <a:pt x="91" y="567"/>
                  </a:cubicBezTo>
                  <a:cubicBezTo>
                    <a:pt x="90" y="568"/>
                    <a:pt x="90" y="568"/>
                    <a:pt x="90" y="568"/>
                  </a:cubicBezTo>
                  <a:cubicBezTo>
                    <a:pt x="90" y="568"/>
                    <a:pt x="90" y="568"/>
                    <a:pt x="90" y="568"/>
                  </a:cubicBezTo>
                  <a:cubicBezTo>
                    <a:pt x="89" y="568"/>
                    <a:pt x="88" y="567"/>
                    <a:pt x="88" y="566"/>
                  </a:cubicBezTo>
                  <a:close/>
                  <a:moveTo>
                    <a:pt x="528" y="567"/>
                  </a:moveTo>
                  <a:cubicBezTo>
                    <a:pt x="527" y="566"/>
                    <a:pt x="526" y="565"/>
                    <a:pt x="527" y="564"/>
                  </a:cubicBezTo>
                  <a:cubicBezTo>
                    <a:pt x="527" y="564"/>
                    <a:pt x="527" y="564"/>
                    <a:pt x="527" y="564"/>
                  </a:cubicBezTo>
                  <a:cubicBezTo>
                    <a:pt x="527" y="563"/>
                    <a:pt x="529" y="563"/>
                    <a:pt x="530" y="563"/>
                  </a:cubicBezTo>
                  <a:cubicBezTo>
                    <a:pt x="530" y="563"/>
                    <a:pt x="530" y="563"/>
                    <a:pt x="530" y="563"/>
                  </a:cubicBezTo>
                  <a:cubicBezTo>
                    <a:pt x="531" y="564"/>
                    <a:pt x="531" y="565"/>
                    <a:pt x="530" y="566"/>
                  </a:cubicBezTo>
                  <a:cubicBezTo>
                    <a:pt x="530" y="566"/>
                    <a:pt x="530" y="566"/>
                    <a:pt x="530" y="566"/>
                  </a:cubicBezTo>
                  <a:cubicBezTo>
                    <a:pt x="530" y="567"/>
                    <a:pt x="529" y="567"/>
                    <a:pt x="529" y="567"/>
                  </a:cubicBezTo>
                  <a:cubicBezTo>
                    <a:pt x="529" y="567"/>
                    <a:pt x="529" y="567"/>
                    <a:pt x="529" y="567"/>
                  </a:cubicBezTo>
                  <a:cubicBezTo>
                    <a:pt x="528" y="567"/>
                    <a:pt x="528" y="567"/>
                    <a:pt x="528" y="567"/>
                  </a:cubicBezTo>
                  <a:close/>
                  <a:moveTo>
                    <a:pt x="83" y="556"/>
                  </a:moveTo>
                  <a:cubicBezTo>
                    <a:pt x="82" y="555"/>
                    <a:pt x="83" y="553"/>
                    <a:pt x="84" y="553"/>
                  </a:cubicBezTo>
                  <a:cubicBezTo>
                    <a:pt x="84" y="553"/>
                    <a:pt x="84" y="553"/>
                    <a:pt x="84" y="553"/>
                  </a:cubicBezTo>
                  <a:cubicBezTo>
                    <a:pt x="85" y="552"/>
                    <a:pt x="86" y="553"/>
                    <a:pt x="87" y="554"/>
                  </a:cubicBezTo>
                  <a:cubicBezTo>
                    <a:pt x="87" y="554"/>
                    <a:pt x="87" y="554"/>
                    <a:pt x="87" y="554"/>
                  </a:cubicBezTo>
                  <a:cubicBezTo>
                    <a:pt x="87" y="555"/>
                    <a:pt x="87" y="556"/>
                    <a:pt x="86" y="557"/>
                  </a:cubicBezTo>
                  <a:cubicBezTo>
                    <a:pt x="86" y="557"/>
                    <a:pt x="86" y="557"/>
                    <a:pt x="86" y="557"/>
                  </a:cubicBezTo>
                  <a:cubicBezTo>
                    <a:pt x="85" y="557"/>
                    <a:pt x="85" y="557"/>
                    <a:pt x="85" y="557"/>
                  </a:cubicBezTo>
                  <a:cubicBezTo>
                    <a:pt x="85" y="557"/>
                    <a:pt x="85" y="557"/>
                    <a:pt x="85" y="557"/>
                  </a:cubicBezTo>
                  <a:cubicBezTo>
                    <a:pt x="84" y="557"/>
                    <a:pt x="83" y="556"/>
                    <a:pt x="83" y="556"/>
                  </a:cubicBezTo>
                  <a:close/>
                  <a:moveTo>
                    <a:pt x="533" y="556"/>
                  </a:moveTo>
                  <a:cubicBezTo>
                    <a:pt x="532" y="556"/>
                    <a:pt x="531" y="554"/>
                    <a:pt x="532" y="553"/>
                  </a:cubicBezTo>
                  <a:cubicBezTo>
                    <a:pt x="532" y="553"/>
                    <a:pt x="532" y="553"/>
                    <a:pt x="532" y="553"/>
                  </a:cubicBezTo>
                  <a:cubicBezTo>
                    <a:pt x="532" y="552"/>
                    <a:pt x="534" y="552"/>
                    <a:pt x="535" y="552"/>
                  </a:cubicBezTo>
                  <a:cubicBezTo>
                    <a:pt x="535" y="552"/>
                    <a:pt x="535" y="552"/>
                    <a:pt x="535" y="552"/>
                  </a:cubicBezTo>
                  <a:cubicBezTo>
                    <a:pt x="536" y="553"/>
                    <a:pt x="536" y="554"/>
                    <a:pt x="536" y="555"/>
                  </a:cubicBezTo>
                  <a:cubicBezTo>
                    <a:pt x="536" y="555"/>
                    <a:pt x="536" y="555"/>
                    <a:pt x="536" y="555"/>
                  </a:cubicBezTo>
                  <a:cubicBezTo>
                    <a:pt x="535" y="556"/>
                    <a:pt x="534" y="556"/>
                    <a:pt x="534" y="556"/>
                  </a:cubicBezTo>
                  <a:cubicBezTo>
                    <a:pt x="534" y="556"/>
                    <a:pt x="534" y="556"/>
                    <a:pt x="534" y="556"/>
                  </a:cubicBezTo>
                  <a:cubicBezTo>
                    <a:pt x="533" y="556"/>
                    <a:pt x="533" y="556"/>
                    <a:pt x="533" y="556"/>
                  </a:cubicBezTo>
                  <a:close/>
                  <a:moveTo>
                    <a:pt x="78" y="545"/>
                  </a:moveTo>
                  <a:cubicBezTo>
                    <a:pt x="77" y="544"/>
                    <a:pt x="78" y="543"/>
                    <a:pt x="79" y="542"/>
                  </a:cubicBezTo>
                  <a:cubicBezTo>
                    <a:pt x="79" y="542"/>
                    <a:pt x="79" y="542"/>
                    <a:pt x="79" y="542"/>
                  </a:cubicBezTo>
                  <a:cubicBezTo>
                    <a:pt x="80" y="542"/>
                    <a:pt x="81" y="542"/>
                    <a:pt x="81" y="543"/>
                  </a:cubicBezTo>
                  <a:cubicBezTo>
                    <a:pt x="81" y="543"/>
                    <a:pt x="81" y="543"/>
                    <a:pt x="81" y="543"/>
                  </a:cubicBezTo>
                  <a:cubicBezTo>
                    <a:pt x="82" y="544"/>
                    <a:pt x="81" y="545"/>
                    <a:pt x="80" y="546"/>
                  </a:cubicBezTo>
                  <a:cubicBezTo>
                    <a:pt x="80" y="546"/>
                    <a:pt x="80" y="546"/>
                    <a:pt x="80" y="546"/>
                  </a:cubicBezTo>
                  <a:cubicBezTo>
                    <a:pt x="80" y="546"/>
                    <a:pt x="80" y="546"/>
                    <a:pt x="80" y="546"/>
                  </a:cubicBezTo>
                  <a:cubicBezTo>
                    <a:pt x="80" y="546"/>
                    <a:pt x="80" y="546"/>
                    <a:pt x="80" y="546"/>
                  </a:cubicBezTo>
                  <a:cubicBezTo>
                    <a:pt x="79" y="546"/>
                    <a:pt x="78" y="545"/>
                    <a:pt x="78" y="545"/>
                  </a:cubicBezTo>
                  <a:close/>
                  <a:moveTo>
                    <a:pt x="538" y="545"/>
                  </a:moveTo>
                  <a:cubicBezTo>
                    <a:pt x="537" y="545"/>
                    <a:pt x="537" y="543"/>
                    <a:pt x="537" y="542"/>
                  </a:cubicBezTo>
                  <a:cubicBezTo>
                    <a:pt x="537" y="542"/>
                    <a:pt x="537" y="542"/>
                    <a:pt x="537" y="542"/>
                  </a:cubicBezTo>
                  <a:cubicBezTo>
                    <a:pt x="537" y="541"/>
                    <a:pt x="539" y="541"/>
                    <a:pt x="540" y="541"/>
                  </a:cubicBezTo>
                  <a:cubicBezTo>
                    <a:pt x="540" y="541"/>
                    <a:pt x="540" y="541"/>
                    <a:pt x="540" y="541"/>
                  </a:cubicBezTo>
                  <a:cubicBezTo>
                    <a:pt x="541" y="542"/>
                    <a:pt x="541" y="543"/>
                    <a:pt x="541" y="544"/>
                  </a:cubicBezTo>
                  <a:cubicBezTo>
                    <a:pt x="541" y="544"/>
                    <a:pt x="541" y="544"/>
                    <a:pt x="541" y="544"/>
                  </a:cubicBezTo>
                  <a:cubicBezTo>
                    <a:pt x="540" y="545"/>
                    <a:pt x="540" y="545"/>
                    <a:pt x="539" y="545"/>
                  </a:cubicBezTo>
                  <a:cubicBezTo>
                    <a:pt x="539" y="545"/>
                    <a:pt x="539" y="545"/>
                    <a:pt x="539" y="545"/>
                  </a:cubicBezTo>
                  <a:cubicBezTo>
                    <a:pt x="539" y="545"/>
                    <a:pt x="538" y="545"/>
                    <a:pt x="538" y="545"/>
                  </a:cubicBezTo>
                  <a:close/>
                  <a:moveTo>
                    <a:pt x="73" y="534"/>
                  </a:moveTo>
                  <a:cubicBezTo>
                    <a:pt x="72" y="533"/>
                    <a:pt x="73" y="532"/>
                    <a:pt x="74" y="531"/>
                  </a:cubicBezTo>
                  <a:cubicBezTo>
                    <a:pt x="74" y="531"/>
                    <a:pt x="74" y="531"/>
                    <a:pt x="74" y="531"/>
                  </a:cubicBezTo>
                  <a:cubicBezTo>
                    <a:pt x="75" y="531"/>
                    <a:pt x="76" y="531"/>
                    <a:pt x="76" y="532"/>
                  </a:cubicBezTo>
                  <a:cubicBezTo>
                    <a:pt x="76" y="532"/>
                    <a:pt x="76" y="532"/>
                    <a:pt x="76" y="532"/>
                  </a:cubicBezTo>
                  <a:cubicBezTo>
                    <a:pt x="77" y="533"/>
                    <a:pt x="76" y="534"/>
                    <a:pt x="75" y="535"/>
                  </a:cubicBezTo>
                  <a:cubicBezTo>
                    <a:pt x="75" y="535"/>
                    <a:pt x="75" y="535"/>
                    <a:pt x="75" y="535"/>
                  </a:cubicBezTo>
                  <a:cubicBezTo>
                    <a:pt x="75" y="535"/>
                    <a:pt x="75" y="535"/>
                    <a:pt x="75" y="535"/>
                  </a:cubicBezTo>
                  <a:cubicBezTo>
                    <a:pt x="75" y="535"/>
                    <a:pt x="75" y="535"/>
                    <a:pt x="75" y="535"/>
                  </a:cubicBezTo>
                  <a:cubicBezTo>
                    <a:pt x="74" y="535"/>
                    <a:pt x="73" y="535"/>
                    <a:pt x="73" y="534"/>
                  </a:cubicBezTo>
                  <a:close/>
                  <a:moveTo>
                    <a:pt x="543" y="534"/>
                  </a:moveTo>
                  <a:cubicBezTo>
                    <a:pt x="542" y="534"/>
                    <a:pt x="542" y="533"/>
                    <a:pt x="542" y="532"/>
                  </a:cubicBezTo>
                  <a:cubicBezTo>
                    <a:pt x="542" y="532"/>
                    <a:pt x="542" y="532"/>
                    <a:pt x="542" y="532"/>
                  </a:cubicBezTo>
                  <a:cubicBezTo>
                    <a:pt x="543" y="531"/>
                    <a:pt x="544" y="530"/>
                    <a:pt x="545" y="531"/>
                  </a:cubicBezTo>
                  <a:cubicBezTo>
                    <a:pt x="545" y="531"/>
                    <a:pt x="545" y="531"/>
                    <a:pt x="545" y="531"/>
                  </a:cubicBezTo>
                  <a:cubicBezTo>
                    <a:pt x="546" y="531"/>
                    <a:pt x="546" y="532"/>
                    <a:pt x="546" y="533"/>
                  </a:cubicBezTo>
                  <a:cubicBezTo>
                    <a:pt x="546" y="533"/>
                    <a:pt x="546" y="533"/>
                    <a:pt x="546" y="533"/>
                  </a:cubicBezTo>
                  <a:cubicBezTo>
                    <a:pt x="545" y="534"/>
                    <a:pt x="545" y="534"/>
                    <a:pt x="544" y="534"/>
                  </a:cubicBezTo>
                  <a:cubicBezTo>
                    <a:pt x="544" y="534"/>
                    <a:pt x="544" y="534"/>
                    <a:pt x="544" y="534"/>
                  </a:cubicBezTo>
                  <a:cubicBezTo>
                    <a:pt x="544" y="534"/>
                    <a:pt x="543" y="534"/>
                    <a:pt x="543" y="534"/>
                  </a:cubicBezTo>
                  <a:close/>
                  <a:moveTo>
                    <a:pt x="68" y="523"/>
                  </a:moveTo>
                  <a:cubicBezTo>
                    <a:pt x="67" y="522"/>
                    <a:pt x="68" y="521"/>
                    <a:pt x="69" y="520"/>
                  </a:cubicBezTo>
                  <a:cubicBezTo>
                    <a:pt x="69" y="520"/>
                    <a:pt x="69" y="520"/>
                    <a:pt x="69" y="520"/>
                  </a:cubicBezTo>
                  <a:cubicBezTo>
                    <a:pt x="70" y="520"/>
                    <a:pt x="71" y="520"/>
                    <a:pt x="71" y="521"/>
                  </a:cubicBezTo>
                  <a:cubicBezTo>
                    <a:pt x="71" y="521"/>
                    <a:pt x="71" y="521"/>
                    <a:pt x="71" y="521"/>
                  </a:cubicBezTo>
                  <a:cubicBezTo>
                    <a:pt x="72" y="522"/>
                    <a:pt x="71" y="523"/>
                    <a:pt x="70" y="524"/>
                  </a:cubicBezTo>
                  <a:cubicBezTo>
                    <a:pt x="70" y="524"/>
                    <a:pt x="70" y="524"/>
                    <a:pt x="70" y="524"/>
                  </a:cubicBezTo>
                  <a:cubicBezTo>
                    <a:pt x="70" y="524"/>
                    <a:pt x="70" y="524"/>
                    <a:pt x="69" y="524"/>
                  </a:cubicBezTo>
                  <a:cubicBezTo>
                    <a:pt x="69" y="524"/>
                    <a:pt x="69" y="524"/>
                    <a:pt x="69" y="524"/>
                  </a:cubicBezTo>
                  <a:cubicBezTo>
                    <a:pt x="69" y="524"/>
                    <a:pt x="68" y="524"/>
                    <a:pt x="68" y="523"/>
                  </a:cubicBezTo>
                  <a:close/>
                  <a:moveTo>
                    <a:pt x="548" y="523"/>
                  </a:moveTo>
                  <a:cubicBezTo>
                    <a:pt x="547" y="523"/>
                    <a:pt x="547" y="522"/>
                    <a:pt x="547" y="521"/>
                  </a:cubicBezTo>
                  <a:cubicBezTo>
                    <a:pt x="547" y="521"/>
                    <a:pt x="547" y="521"/>
                    <a:pt x="547" y="521"/>
                  </a:cubicBezTo>
                  <a:cubicBezTo>
                    <a:pt x="548" y="520"/>
                    <a:pt x="549" y="519"/>
                    <a:pt x="550" y="520"/>
                  </a:cubicBezTo>
                  <a:cubicBezTo>
                    <a:pt x="550" y="520"/>
                    <a:pt x="550" y="520"/>
                    <a:pt x="550" y="520"/>
                  </a:cubicBezTo>
                  <a:cubicBezTo>
                    <a:pt x="551" y="520"/>
                    <a:pt x="551" y="521"/>
                    <a:pt x="551" y="522"/>
                  </a:cubicBezTo>
                  <a:cubicBezTo>
                    <a:pt x="551" y="522"/>
                    <a:pt x="551" y="522"/>
                    <a:pt x="551" y="522"/>
                  </a:cubicBezTo>
                  <a:cubicBezTo>
                    <a:pt x="550" y="523"/>
                    <a:pt x="550" y="524"/>
                    <a:pt x="549" y="524"/>
                  </a:cubicBezTo>
                  <a:cubicBezTo>
                    <a:pt x="549" y="524"/>
                    <a:pt x="549" y="524"/>
                    <a:pt x="549" y="524"/>
                  </a:cubicBezTo>
                  <a:cubicBezTo>
                    <a:pt x="549" y="524"/>
                    <a:pt x="548" y="523"/>
                    <a:pt x="548" y="523"/>
                  </a:cubicBezTo>
                  <a:close/>
                  <a:moveTo>
                    <a:pt x="63" y="512"/>
                  </a:moveTo>
                  <a:cubicBezTo>
                    <a:pt x="62" y="511"/>
                    <a:pt x="63" y="510"/>
                    <a:pt x="64" y="509"/>
                  </a:cubicBezTo>
                  <a:cubicBezTo>
                    <a:pt x="64" y="509"/>
                    <a:pt x="64" y="509"/>
                    <a:pt x="64" y="509"/>
                  </a:cubicBezTo>
                  <a:cubicBezTo>
                    <a:pt x="65" y="509"/>
                    <a:pt x="66" y="509"/>
                    <a:pt x="66" y="510"/>
                  </a:cubicBezTo>
                  <a:cubicBezTo>
                    <a:pt x="66" y="510"/>
                    <a:pt x="66" y="510"/>
                    <a:pt x="66" y="510"/>
                  </a:cubicBezTo>
                  <a:cubicBezTo>
                    <a:pt x="67" y="511"/>
                    <a:pt x="66" y="513"/>
                    <a:pt x="65" y="513"/>
                  </a:cubicBezTo>
                  <a:cubicBezTo>
                    <a:pt x="65" y="513"/>
                    <a:pt x="65" y="513"/>
                    <a:pt x="65" y="513"/>
                  </a:cubicBezTo>
                  <a:cubicBezTo>
                    <a:pt x="65" y="513"/>
                    <a:pt x="65" y="513"/>
                    <a:pt x="64" y="513"/>
                  </a:cubicBezTo>
                  <a:cubicBezTo>
                    <a:pt x="64" y="513"/>
                    <a:pt x="64" y="513"/>
                    <a:pt x="64" y="513"/>
                  </a:cubicBezTo>
                  <a:cubicBezTo>
                    <a:pt x="64" y="513"/>
                    <a:pt x="63" y="513"/>
                    <a:pt x="63" y="512"/>
                  </a:cubicBezTo>
                  <a:close/>
                  <a:moveTo>
                    <a:pt x="553" y="512"/>
                  </a:moveTo>
                  <a:cubicBezTo>
                    <a:pt x="552" y="512"/>
                    <a:pt x="552" y="511"/>
                    <a:pt x="552" y="510"/>
                  </a:cubicBezTo>
                  <a:cubicBezTo>
                    <a:pt x="552" y="510"/>
                    <a:pt x="552" y="510"/>
                    <a:pt x="552" y="510"/>
                  </a:cubicBezTo>
                  <a:cubicBezTo>
                    <a:pt x="553" y="509"/>
                    <a:pt x="554" y="508"/>
                    <a:pt x="555" y="509"/>
                  </a:cubicBezTo>
                  <a:cubicBezTo>
                    <a:pt x="555" y="509"/>
                    <a:pt x="555" y="509"/>
                    <a:pt x="555" y="509"/>
                  </a:cubicBezTo>
                  <a:cubicBezTo>
                    <a:pt x="556" y="509"/>
                    <a:pt x="556" y="510"/>
                    <a:pt x="556" y="512"/>
                  </a:cubicBezTo>
                  <a:cubicBezTo>
                    <a:pt x="556" y="512"/>
                    <a:pt x="556" y="512"/>
                    <a:pt x="556" y="512"/>
                  </a:cubicBezTo>
                  <a:cubicBezTo>
                    <a:pt x="555" y="512"/>
                    <a:pt x="555" y="513"/>
                    <a:pt x="554" y="513"/>
                  </a:cubicBezTo>
                  <a:cubicBezTo>
                    <a:pt x="554" y="513"/>
                    <a:pt x="554" y="513"/>
                    <a:pt x="554" y="513"/>
                  </a:cubicBezTo>
                  <a:cubicBezTo>
                    <a:pt x="554" y="513"/>
                    <a:pt x="553" y="513"/>
                    <a:pt x="553" y="512"/>
                  </a:cubicBezTo>
                  <a:close/>
                  <a:moveTo>
                    <a:pt x="58" y="501"/>
                  </a:moveTo>
                  <a:cubicBezTo>
                    <a:pt x="57" y="500"/>
                    <a:pt x="58" y="499"/>
                    <a:pt x="59" y="499"/>
                  </a:cubicBezTo>
                  <a:cubicBezTo>
                    <a:pt x="59" y="499"/>
                    <a:pt x="59" y="499"/>
                    <a:pt x="59" y="499"/>
                  </a:cubicBezTo>
                  <a:cubicBezTo>
                    <a:pt x="60" y="498"/>
                    <a:pt x="61" y="499"/>
                    <a:pt x="61" y="500"/>
                  </a:cubicBezTo>
                  <a:cubicBezTo>
                    <a:pt x="61" y="500"/>
                    <a:pt x="61" y="500"/>
                    <a:pt x="61" y="500"/>
                  </a:cubicBezTo>
                  <a:cubicBezTo>
                    <a:pt x="62" y="501"/>
                    <a:pt x="61" y="502"/>
                    <a:pt x="60" y="502"/>
                  </a:cubicBezTo>
                  <a:cubicBezTo>
                    <a:pt x="60" y="502"/>
                    <a:pt x="60" y="502"/>
                    <a:pt x="60" y="502"/>
                  </a:cubicBezTo>
                  <a:cubicBezTo>
                    <a:pt x="60" y="502"/>
                    <a:pt x="60" y="502"/>
                    <a:pt x="59" y="502"/>
                  </a:cubicBezTo>
                  <a:cubicBezTo>
                    <a:pt x="59" y="502"/>
                    <a:pt x="59" y="502"/>
                    <a:pt x="59" y="502"/>
                  </a:cubicBezTo>
                  <a:cubicBezTo>
                    <a:pt x="59" y="502"/>
                    <a:pt x="58" y="502"/>
                    <a:pt x="58" y="501"/>
                  </a:cubicBezTo>
                  <a:close/>
                  <a:moveTo>
                    <a:pt x="558" y="502"/>
                  </a:moveTo>
                  <a:cubicBezTo>
                    <a:pt x="557" y="501"/>
                    <a:pt x="557" y="500"/>
                    <a:pt x="557" y="499"/>
                  </a:cubicBezTo>
                  <a:cubicBezTo>
                    <a:pt x="557" y="499"/>
                    <a:pt x="557" y="499"/>
                    <a:pt x="557" y="499"/>
                  </a:cubicBezTo>
                  <a:cubicBezTo>
                    <a:pt x="558" y="498"/>
                    <a:pt x="559" y="497"/>
                    <a:pt x="560" y="498"/>
                  </a:cubicBezTo>
                  <a:cubicBezTo>
                    <a:pt x="560" y="498"/>
                    <a:pt x="560" y="498"/>
                    <a:pt x="560" y="498"/>
                  </a:cubicBezTo>
                  <a:cubicBezTo>
                    <a:pt x="561" y="498"/>
                    <a:pt x="561" y="500"/>
                    <a:pt x="561" y="501"/>
                  </a:cubicBezTo>
                  <a:cubicBezTo>
                    <a:pt x="561" y="501"/>
                    <a:pt x="561" y="501"/>
                    <a:pt x="561" y="501"/>
                  </a:cubicBezTo>
                  <a:cubicBezTo>
                    <a:pt x="561" y="501"/>
                    <a:pt x="560" y="502"/>
                    <a:pt x="559" y="502"/>
                  </a:cubicBezTo>
                  <a:cubicBezTo>
                    <a:pt x="559" y="502"/>
                    <a:pt x="559" y="502"/>
                    <a:pt x="559" y="502"/>
                  </a:cubicBezTo>
                  <a:cubicBezTo>
                    <a:pt x="559" y="502"/>
                    <a:pt x="558" y="502"/>
                    <a:pt x="558" y="502"/>
                  </a:cubicBezTo>
                  <a:close/>
                  <a:moveTo>
                    <a:pt x="52" y="490"/>
                  </a:moveTo>
                  <a:cubicBezTo>
                    <a:pt x="52" y="489"/>
                    <a:pt x="52" y="488"/>
                    <a:pt x="53" y="488"/>
                  </a:cubicBezTo>
                  <a:cubicBezTo>
                    <a:pt x="53" y="488"/>
                    <a:pt x="53" y="488"/>
                    <a:pt x="53" y="488"/>
                  </a:cubicBezTo>
                  <a:cubicBezTo>
                    <a:pt x="54" y="487"/>
                    <a:pt x="56" y="488"/>
                    <a:pt x="56" y="489"/>
                  </a:cubicBezTo>
                  <a:cubicBezTo>
                    <a:pt x="56" y="489"/>
                    <a:pt x="56" y="489"/>
                    <a:pt x="56" y="489"/>
                  </a:cubicBezTo>
                  <a:cubicBezTo>
                    <a:pt x="57" y="490"/>
                    <a:pt x="56" y="491"/>
                    <a:pt x="55" y="491"/>
                  </a:cubicBezTo>
                  <a:cubicBezTo>
                    <a:pt x="55" y="491"/>
                    <a:pt x="55" y="491"/>
                    <a:pt x="55" y="491"/>
                  </a:cubicBezTo>
                  <a:cubicBezTo>
                    <a:pt x="55" y="491"/>
                    <a:pt x="55" y="492"/>
                    <a:pt x="54" y="492"/>
                  </a:cubicBezTo>
                  <a:cubicBezTo>
                    <a:pt x="54" y="492"/>
                    <a:pt x="54" y="492"/>
                    <a:pt x="54" y="492"/>
                  </a:cubicBezTo>
                  <a:cubicBezTo>
                    <a:pt x="54" y="492"/>
                    <a:pt x="53" y="491"/>
                    <a:pt x="52" y="490"/>
                  </a:cubicBezTo>
                  <a:close/>
                  <a:moveTo>
                    <a:pt x="563" y="491"/>
                  </a:moveTo>
                  <a:cubicBezTo>
                    <a:pt x="562" y="490"/>
                    <a:pt x="562" y="489"/>
                    <a:pt x="562" y="488"/>
                  </a:cubicBezTo>
                  <a:cubicBezTo>
                    <a:pt x="562" y="488"/>
                    <a:pt x="562" y="488"/>
                    <a:pt x="562" y="488"/>
                  </a:cubicBezTo>
                  <a:cubicBezTo>
                    <a:pt x="563" y="487"/>
                    <a:pt x="564" y="487"/>
                    <a:pt x="565" y="487"/>
                  </a:cubicBezTo>
                  <a:cubicBezTo>
                    <a:pt x="565" y="487"/>
                    <a:pt x="565" y="487"/>
                    <a:pt x="565" y="487"/>
                  </a:cubicBezTo>
                  <a:cubicBezTo>
                    <a:pt x="566" y="488"/>
                    <a:pt x="566" y="489"/>
                    <a:pt x="566" y="490"/>
                  </a:cubicBezTo>
                  <a:cubicBezTo>
                    <a:pt x="566" y="490"/>
                    <a:pt x="566" y="490"/>
                    <a:pt x="566" y="490"/>
                  </a:cubicBezTo>
                  <a:cubicBezTo>
                    <a:pt x="566" y="490"/>
                    <a:pt x="565" y="491"/>
                    <a:pt x="564" y="491"/>
                  </a:cubicBezTo>
                  <a:cubicBezTo>
                    <a:pt x="564" y="491"/>
                    <a:pt x="564" y="491"/>
                    <a:pt x="564" y="491"/>
                  </a:cubicBezTo>
                  <a:cubicBezTo>
                    <a:pt x="564" y="491"/>
                    <a:pt x="564" y="491"/>
                    <a:pt x="563" y="491"/>
                  </a:cubicBezTo>
                  <a:close/>
                  <a:moveTo>
                    <a:pt x="47" y="479"/>
                  </a:moveTo>
                  <a:cubicBezTo>
                    <a:pt x="47" y="478"/>
                    <a:pt x="47" y="477"/>
                    <a:pt x="48" y="477"/>
                  </a:cubicBezTo>
                  <a:cubicBezTo>
                    <a:pt x="48" y="477"/>
                    <a:pt x="48" y="477"/>
                    <a:pt x="48" y="477"/>
                  </a:cubicBezTo>
                  <a:cubicBezTo>
                    <a:pt x="49" y="476"/>
                    <a:pt x="51" y="477"/>
                    <a:pt x="51" y="478"/>
                  </a:cubicBezTo>
                  <a:cubicBezTo>
                    <a:pt x="51" y="478"/>
                    <a:pt x="51" y="478"/>
                    <a:pt x="51" y="478"/>
                  </a:cubicBezTo>
                  <a:cubicBezTo>
                    <a:pt x="52" y="479"/>
                    <a:pt x="51" y="480"/>
                    <a:pt x="50" y="480"/>
                  </a:cubicBezTo>
                  <a:cubicBezTo>
                    <a:pt x="50" y="480"/>
                    <a:pt x="50" y="480"/>
                    <a:pt x="50" y="480"/>
                  </a:cubicBezTo>
                  <a:cubicBezTo>
                    <a:pt x="50" y="481"/>
                    <a:pt x="50" y="481"/>
                    <a:pt x="49" y="481"/>
                  </a:cubicBezTo>
                  <a:cubicBezTo>
                    <a:pt x="49" y="481"/>
                    <a:pt x="49" y="481"/>
                    <a:pt x="49" y="481"/>
                  </a:cubicBezTo>
                  <a:cubicBezTo>
                    <a:pt x="48" y="481"/>
                    <a:pt x="48" y="480"/>
                    <a:pt x="47" y="479"/>
                  </a:cubicBezTo>
                  <a:close/>
                  <a:moveTo>
                    <a:pt x="568" y="480"/>
                  </a:moveTo>
                  <a:cubicBezTo>
                    <a:pt x="567" y="479"/>
                    <a:pt x="567" y="478"/>
                    <a:pt x="567" y="477"/>
                  </a:cubicBezTo>
                  <a:cubicBezTo>
                    <a:pt x="567" y="477"/>
                    <a:pt x="567" y="477"/>
                    <a:pt x="567" y="477"/>
                  </a:cubicBezTo>
                  <a:cubicBezTo>
                    <a:pt x="568" y="476"/>
                    <a:pt x="569" y="476"/>
                    <a:pt x="570" y="476"/>
                  </a:cubicBezTo>
                  <a:cubicBezTo>
                    <a:pt x="570" y="476"/>
                    <a:pt x="570" y="476"/>
                    <a:pt x="570" y="476"/>
                  </a:cubicBezTo>
                  <a:cubicBezTo>
                    <a:pt x="571" y="477"/>
                    <a:pt x="571" y="478"/>
                    <a:pt x="571" y="479"/>
                  </a:cubicBezTo>
                  <a:cubicBezTo>
                    <a:pt x="571" y="479"/>
                    <a:pt x="571" y="479"/>
                    <a:pt x="571" y="479"/>
                  </a:cubicBezTo>
                  <a:cubicBezTo>
                    <a:pt x="571" y="480"/>
                    <a:pt x="570" y="480"/>
                    <a:pt x="569" y="480"/>
                  </a:cubicBezTo>
                  <a:cubicBezTo>
                    <a:pt x="569" y="480"/>
                    <a:pt x="569" y="480"/>
                    <a:pt x="569" y="480"/>
                  </a:cubicBezTo>
                  <a:cubicBezTo>
                    <a:pt x="569" y="480"/>
                    <a:pt x="569" y="480"/>
                    <a:pt x="568" y="480"/>
                  </a:cubicBezTo>
                  <a:close/>
                  <a:moveTo>
                    <a:pt x="42" y="469"/>
                  </a:moveTo>
                  <a:cubicBezTo>
                    <a:pt x="42" y="468"/>
                    <a:pt x="42" y="466"/>
                    <a:pt x="43" y="466"/>
                  </a:cubicBezTo>
                  <a:cubicBezTo>
                    <a:pt x="43" y="466"/>
                    <a:pt x="43" y="466"/>
                    <a:pt x="43" y="466"/>
                  </a:cubicBezTo>
                  <a:cubicBezTo>
                    <a:pt x="44" y="465"/>
                    <a:pt x="46" y="466"/>
                    <a:pt x="46" y="467"/>
                  </a:cubicBezTo>
                  <a:cubicBezTo>
                    <a:pt x="46" y="467"/>
                    <a:pt x="46" y="467"/>
                    <a:pt x="46" y="467"/>
                  </a:cubicBezTo>
                  <a:cubicBezTo>
                    <a:pt x="46" y="468"/>
                    <a:pt x="46" y="469"/>
                    <a:pt x="45" y="470"/>
                  </a:cubicBezTo>
                  <a:cubicBezTo>
                    <a:pt x="45" y="470"/>
                    <a:pt x="45" y="470"/>
                    <a:pt x="45" y="470"/>
                  </a:cubicBezTo>
                  <a:cubicBezTo>
                    <a:pt x="45" y="470"/>
                    <a:pt x="44" y="470"/>
                    <a:pt x="44" y="470"/>
                  </a:cubicBezTo>
                  <a:cubicBezTo>
                    <a:pt x="44" y="470"/>
                    <a:pt x="44" y="470"/>
                    <a:pt x="44" y="470"/>
                  </a:cubicBezTo>
                  <a:cubicBezTo>
                    <a:pt x="43" y="470"/>
                    <a:pt x="43" y="469"/>
                    <a:pt x="42" y="469"/>
                  </a:cubicBezTo>
                  <a:close/>
                  <a:moveTo>
                    <a:pt x="573" y="469"/>
                  </a:moveTo>
                  <a:cubicBezTo>
                    <a:pt x="572" y="468"/>
                    <a:pt x="572" y="467"/>
                    <a:pt x="572" y="466"/>
                  </a:cubicBezTo>
                  <a:cubicBezTo>
                    <a:pt x="572" y="466"/>
                    <a:pt x="572" y="466"/>
                    <a:pt x="572" y="466"/>
                  </a:cubicBezTo>
                  <a:cubicBezTo>
                    <a:pt x="573" y="465"/>
                    <a:pt x="574" y="465"/>
                    <a:pt x="575" y="465"/>
                  </a:cubicBezTo>
                  <a:cubicBezTo>
                    <a:pt x="575" y="465"/>
                    <a:pt x="575" y="465"/>
                    <a:pt x="575" y="465"/>
                  </a:cubicBezTo>
                  <a:cubicBezTo>
                    <a:pt x="576" y="466"/>
                    <a:pt x="577" y="467"/>
                    <a:pt x="576" y="468"/>
                  </a:cubicBezTo>
                  <a:cubicBezTo>
                    <a:pt x="576" y="468"/>
                    <a:pt x="576" y="468"/>
                    <a:pt x="576" y="468"/>
                  </a:cubicBezTo>
                  <a:cubicBezTo>
                    <a:pt x="576" y="469"/>
                    <a:pt x="575" y="469"/>
                    <a:pt x="574" y="469"/>
                  </a:cubicBezTo>
                  <a:cubicBezTo>
                    <a:pt x="574" y="469"/>
                    <a:pt x="574" y="469"/>
                    <a:pt x="574" y="469"/>
                  </a:cubicBezTo>
                  <a:cubicBezTo>
                    <a:pt x="574" y="469"/>
                    <a:pt x="574" y="469"/>
                    <a:pt x="573" y="469"/>
                  </a:cubicBezTo>
                  <a:close/>
                  <a:moveTo>
                    <a:pt x="37" y="458"/>
                  </a:moveTo>
                  <a:cubicBezTo>
                    <a:pt x="37" y="457"/>
                    <a:pt x="37" y="456"/>
                    <a:pt x="38" y="455"/>
                  </a:cubicBezTo>
                  <a:cubicBezTo>
                    <a:pt x="38" y="455"/>
                    <a:pt x="38" y="455"/>
                    <a:pt x="38" y="455"/>
                  </a:cubicBezTo>
                  <a:cubicBezTo>
                    <a:pt x="39" y="455"/>
                    <a:pt x="40" y="455"/>
                    <a:pt x="41" y="456"/>
                  </a:cubicBezTo>
                  <a:cubicBezTo>
                    <a:pt x="41" y="456"/>
                    <a:pt x="41" y="456"/>
                    <a:pt x="41" y="456"/>
                  </a:cubicBezTo>
                  <a:cubicBezTo>
                    <a:pt x="41" y="457"/>
                    <a:pt x="41" y="458"/>
                    <a:pt x="40" y="459"/>
                  </a:cubicBezTo>
                  <a:cubicBezTo>
                    <a:pt x="40" y="459"/>
                    <a:pt x="40" y="459"/>
                    <a:pt x="40" y="459"/>
                  </a:cubicBezTo>
                  <a:cubicBezTo>
                    <a:pt x="40" y="459"/>
                    <a:pt x="39" y="459"/>
                    <a:pt x="39" y="459"/>
                  </a:cubicBezTo>
                  <a:cubicBezTo>
                    <a:pt x="39" y="459"/>
                    <a:pt x="39" y="459"/>
                    <a:pt x="39" y="459"/>
                  </a:cubicBezTo>
                  <a:cubicBezTo>
                    <a:pt x="38" y="459"/>
                    <a:pt x="38" y="458"/>
                    <a:pt x="37" y="458"/>
                  </a:cubicBezTo>
                  <a:close/>
                  <a:moveTo>
                    <a:pt x="578" y="458"/>
                  </a:moveTo>
                  <a:cubicBezTo>
                    <a:pt x="577" y="458"/>
                    <a:pt x="577" y="456"/>
                    <a:pt x="578" y="455"/>
                  </a:cubicBezTo>
                  <a:cubicBezTo>
                    <a:pt x="578" y="455"/>
                    <a:pt x="578" y="455"/>
                    <a:pt x="578" y="455"/>
                  </a:cubicBezTo>
                  <a:cubicBezTo>
                    <a:pt x="578" y="454"/>
                    <a:pt x="579" y="454"/>
                    <a:pt x="580" y="454"/>
                  </a:cubicBezTo>
                  <a:cubicBezTo>
                    <a:pt x="580" y="454"/>
                    <a:pt x="580" y="454"/>
                    <a:pt x="580" y="454"/>
                  </a:cubicBezTo>
                  <a:cubicBezTo>
                    <a:pt x="581" y="455"/>
                    <a:pt x="582" y="456"/>
                    <a:pt x="581" y="457"/>
                  </a:cubicBezTo>
                  <a:cubicBezTo>
                    <a:pt x="581" y="457"/>
                    <a:pt x="581" y="457"/>
                    <a:pt x="581" y="457"/>
                  </a:cubicBezTo>
                  <a:cubicBezTo>
                    <a:pt x="581" y="458"/>
                    <a:pt x="580" y="458"/>
                    <a:pt x="579" y="458"/>
                  </a:cubicBezTo>
                  <a:cubicBezTo>
                    <a:pt x="579" y="458"/>
                    <a:pt x="579" y="458"/>
                    <a:pt x="579" y="458"/>
                  </a:cubicBezTo>
                  <a:cubicBezTo>
                    <a:pt x="579" y="458"/>
                    <a:pt x="579" y="458"/>
                    <a:pt x="578" y="458"/>
                  </a:cubicBezTo>
                  <a:close/>
                  <a:moveTo>
                    <a:pt x="32" y="447"/>
                  </a:moveTo>
                  <a:cubicBezTo>
                    <a:pt x="32" y="446"/>
                    <a:pt x="32" y="445"/>
                    <a:pt x="33" y="444"/>
                  </a:cubicBezTo>
                  <a:cubicBezTo>
                    <a:pt x="33" y="444"/>
                    <a:pt x="33" y="444"/>
                    <a:pt x="33" y="444"/>
                  </a:cubicBezTo>
                  <a:cubicBezTo>
                    <a:pt x="34" y="444"/>
                    <a:pt x="35" y="444"/>
                    <a:pt x="36" y="445"/>
                  </a:cubicBezTo>
                  <a:cubicBezTo>
                    <a:pt x="36" y="445"/>
                    <a:pt x="36" y="445"/>
                    <a:pt x="36" y="445"/>
                  </a:cubicBezTo>
                  <a:cubicBezTo>
                    <a:pt x="36" y="446"/>
                    <a:pt x="36" y="447"/>
                    <a:pt x="35" y="448"/>
                  </a:cubicBezTo>
                  <a:cubicBezTo>
                    <a:pt x="35" y="448"/>
                    <a:pt x="35" y="448"/>
                    <a:pt x="35" y="448"/>
                  </a:cubicBezTo>
                  <a:cubicBezTo>
                    <a:pt x="35" y="448"/>
                    <a:pt x="34" y="448"/>
                    <a:pt x="34" y="448"/>
                  </a:cubicBezTo>
                  <a:cubicBezTo>
                    <a:pt x="34" y="448"/>
                    <a:pt x="34" y="448"/>
                    <a:pt x="34" y="448"/>
                  </a:cubicBezTo>
                  <a:cubicBezTo>
                    <a:pt x="33" y="448"/>
                    <a:pt x="33" y="448"/>
                    <a:pt x="32" y="447"/>
                  </a:cubicBezTo>
                  <a:close/>
                  <a:moveTo>
                    <a:pt x="584" y="447"/>
                  </a:moveTo>
                  <a:cubicBezTo>
                    <a:pt x="583" y="447"/>
                    <a:pt x="582" y="446"/>
                    <a:pt x="583" y="445"/>
                  </a:cubicBezTo>
                  <a:cubicBezTo>
                    <a:pt x="583" y="445"/>
                    <a:pt x="583" y="445"/>
                    <a:pt x="583" y="445"/>
                  </a:cubicBezTo>
                  <a:cubicBezTo>
                    <a:pt x="583" y="444"/>
                    <a:pt x="584" y="443"/>
                    <a:pt x="585" y="444"/>
                  </a:cubicBezTo>
                  <a:cubicBezTo>
                    <a:pt x="585" y="444"/>
                    <a:pt x="585" y="444"/>
                    <a:pt x="585" y="444"/>
                  </a:cubicBezTo>
                  <a:cubicBezTo>
                    <a:pt x="586" y="444"/>
                    <a:pt x="587" y="445"/>
                    <a:pt x="586" y="446"/>
                  </a:cubicBezTo>
                  <a:cubicBezTo>
                    <a:pt x="586" y="446"/>
                    <a:pt x="586" y="446"/>
                    <a:pt x="586" y="446"/>
                  </a:cubicBezTo>
                  <a:cubicBezTo>
                    <a:pt x="586" y="447"/>
                    <a:pt x="585" y="447"/>
                    <a:pt x="584" y="447"/>
                  </a:cubicBezTo>
                  <a:cubicBezTo>
                    <a:pt x="584" y="447"/>
                    <a:pt x="584" y="447"/>
                    <a:pt x="584" y="447"/>
                  </a:cubicBezTo>
                  <a:cubicBezTo>
                    <a:pt x="584" y="447"/>
                    <a:pt x="584" y="447"/>
                    <a:pt x="584" y="447"/>
                  </a:cubicBezTo>
                  <a:close/>
                  <a:moveTo>
                    <a:pt x="27" y="436"/>
                  </a:moveTo>
                  <a:cubicBezTo>
                    <a:pt x="27" y="435"/>
                    <a:pt x="27" y="434"/>
                    <a:pt x="28" y="433"/>
                  </a:cubicBezTo>
                  <a:cubicBezTo>
                    <a:pt x="28" y="433"/>
                    <a:pt x="28" y="433"/>
                    <a:pt x="28" y="433"/>
                  </a:cubicBezTo>
                  <a:cubicBezTo>
                    <a:pt x="29" y="433"/>
                    <a:pt x="30" y="433"/>
                    <a:pt x="31" y="434"/>
                  </a:cubicBezTo>
                  <a:cubicBezTo>
                    <a:pt x="31" y="434"/>
                    <a:pt x="31" y="434"/>
                    <a:pt x="31" y="434"/>
                  </a:cubicBezTo>
                  <a:cubicBezTo>
                    <a:pt x="31" y="435"/>
                    <a:pt x="31" y="436"/>
                    <a:pt x="30" y="437"/>
                  </a:cubicBezTo>
                  <a:cubicBezTo>
                    <a:pt x="30" y="437"/>
                    <a:pt x="30" y="437"/>
                    <a:pt x="30" y="437"/>
                  </a:cubicBezTo>
                  <a:cubicBezTo>
                    <a:pt x="30" y="437"/>
                    <a:pt x="29" y="437"/>
                    <a:pt x="29" y="437"/>
                  </a:cubicBezTo>
                  <a:cubicBezTo>
                    <a:pt x="29" y="437"/>
                    <a:pt x="29" y="437"/>
                    <a:pt x="29" y="437"/>
                  </a:cubicBezTo>
                  <a:cubicBezTo>
                    <a:pt x="28" y="437"/>
                    <a:pt x="27" y="437"/>
                    <a:pt x="27" y="436"/>
                  </a:cubicBezTo>
                  <a:close/>
                  <a:moveTo>
                    <a:pt x="589" y="436"/>
                  </a:moveTo>
                  <a:cubicBezTo>
                    <a:pt x="588" y="436"/>
                    <a:pt x="587" y="435"/>
                    <a:pt x="588" y="434"/>
                  </a:cubicBezTo>
                  <a:cubicBezTo>
                    <a:pt x="588" y="434"/>
                    <a:pt x="588" y="434"/>
                    <a:pt x="588" y="434"/>
                  </a:cubicBezTo>
                  <a:cubicBezTo>
                    <a:pt x="588" y="434"/>
                    <a:pt x="588" y="434"/>
                    <a:pt x="588" y="434"/>
                  </a:cubicBezTo>
                  <a:cubicBezTo>
                    <a:pt x="588" y="434"/>
                    <a:pt x="588" y="434"/>
                    <a:pt x="588" y="434"/>
                  </a:cubicBezTo>
                  <a:cubicBezTo>
                    <a:pt x="588" y="433"/>
                    <a:pt x="589" y="432"/>
                    <a:pt x="590" y="433"/>
                  </a:cubicBezTo>
                  <a:cubicBezTo>
                    <a:pt x="590" y="433"/>
                    <a:pt x="590" y="433"/>
                    <a:pt x="590" y="433"/>
                  </a:cubicBezTo>
                  <a:cubicBezTo>
                    <a:pt x="591" y="433"/>
                    <a:pt x="592" y="434"/>
                    <a:pt x="591" y="435"/>
                  </a:cubicBezTo>
                  <a:cubicBezTo>
                    <a:pt x="591" y="435"/>
                    <a:pt x="591" y="435"/>
                    <a:pt x="591" y="435"/>
                  </a:cubicBezTo>
                  <a:cubicBezTo>
                    <a:pt x="591" y="436"/>
                    <a:pt x="590" y="436"/>
                    <a:pt x="589" y="436"/>
                  </a:cubicBezTo>
                  <a:cubicBezTo>
                    <a:pt x="589" y="436"/>
                    <a:pt x="589" y="436"/>
                    <a:pt x="589" y="436"/>
                  </a:cubicBezTo>
                  <a:cubicBezTo>
                    <a:pt x="589" y="436"/>
                    <a:pt x="589" y="436"/>
                    <a:pt x="589" y="436"/>
                  </a:cubicBezTo>
                  <a:close/>
                  <a:moveTo>
                    <a:pt x="22" y="425"/>
                  </a:moveTo>
                  <a:cubicBezTo>
                    <a:pt x="22" y="424"/>
                    <a:pt x="22" y="423"/>
                    <a:pt x="24" y="422"/>
                  </a:cubicBezTo>
                  <a:cubicBezTo>
                    <a:pt x="24" y="422"/>
                    <a:pt x="24" y="422"/>
                    <a:pt x="24" y="422"/>
                  </a:cubicBezTo>
                  <a:cubicBezTo>
                    <a:pt x="25" y="422"/>
                    <a:pt x="26" y="422"/>
                    <a:pt x="26" y="423"/>
                  </a:cubicBezTo>
                  <a:cubicBezTo>
                    <a:pt x="26" y="423"/>
                    <a:pt x="26" y="423"/>
                    <a:pt x="26" y="423"/>
                  </a:cubicBezTo>
                  <a:cubicBezTo>
                    <a:pt x="27" y="424"/>
                    <a:pt x="26" y="426"/>
                    <a:pt x="25" y="426"/>
                  </a:cubicBezTo>
                  <a:cubicBezTo>
                    <a:pt x="25" y="426"/>
                    <a:pt x="25" y="426"/>
                    <a:pt x="25" y="426"/>
                  </a:cubicBezTo>
                  <a:cubicBezTo>
                    <a:pt x="25" y="426"/>
                    <a:pt x="25" y="426"/>
                    <a:pt x="24" y="426"/>
                  </a:cubicBezTo>
                  <a:cubicBezTo>
                    <a:pt x="24" y="426"/>
                    <a:pt x="24" y="426"/>
                    <a:pt x="24" y="426"/>
                  </a:cubicBezTo>
                  <a:cubicBezTo>
                    <a:pt x="23" y="426"/>
                    <a:pt x="23" y="426"/>
                    <a:pt x="22" y="425"/>
                  </a:cubicBezTo>
                  <a:close/>
                  <a:moveTo>
                    <a:pt x="593" y="425"/>
                  </a:moveTo>
                  <a:cubicBezTo>
                    <a:pt x="592" y="425"/>
                    <a:pt x="592" y="424"/>
                    <a:pt x="592" y="423"/>
                  </a:cubicBezTo>
                  <a:cubicBezTo>
                    <a:pt x="592" y="423"/>
                    <a:pt x="592" y="423"/>
                    <a:pt x="592" y="423"/>
                  </a:cubicBezTo>
                  <a:cubicBezTo>
                    <a:pt x="593" y="422"/>
                    <a:pt x="594" y="421"/>
                    <a:pt x="595" y="422"/>
                  </a:cubicBezTo>
                  <a:cubicBezTo>
                    <a:pt x="595" y="422"/>
                    <a:pt x="595" y="422"/>
                    <a:pt x="595" y="422"/>
                  </a:cubicBezTo>
                  <a:cubicBezTo>
                    <a:pt x="596" y="422"/>
                    <a:pt x="596" y="423"/>
                    <a:pt x="596" y="424"/>
                  </a:cubicBezTo>
                  <a:cubicBezTo>
                    <a:pt x="596" y="424"/>
                    <a:pt x="596" y="424"/>
                    <a:pt x="596" y="424"/>
                  </a:cubicBezTo>
                  <a:cubicBezTo>
                    <a:pt x="596" y="425"/>
                    <a:pt x="595" y="425"/>
                    <a:pt x="594" y="425"/>
                  </a:cubicBezTo>
                  <a:cubicBezTo>
                    <a:pt x="594" y="425"/>
                    <a:pt x="594" y="425"/>
                    <a:pt x="594" y="425"/>
                  </a:cubicBezTo>
                  <a:cubicBezTo>
                    <a:pt x="594" y="425"/>
                    <a:pt x="594" y="425"/>
                    <a:pt x="593" y="425"/>
                  </a:cubicBezTo>
                  <a:close/>
                  <a:moveTo>
                    <a:pt x="18" y="414"/>
                  </a:moveTo>
                  <a:cubicBezTo>
                    <a:pt x="18" y="414"/>
                    <a:pt x="18" y="414"/>
                    <a:pt x="18" y="414"/>
                  </a:cubicBezTo>
                  <a:cubicBezTo>
                    <a:pt x="18" y="413"/>
                    <a:pt x="18" y="411"/>
                    <a:pt x="19" y="411"/>
                  </a:cubicBezTo>
                  <a:cubicBezTo>
                    <a:pt x="19" y="411"/>
                    <a:pt x="19" y="411"/>
                    <a:pt x="19" y="411"/>
                  </a:cubicBezTo>
                  <a:cubicBezTo>
                    <a:pt x="20" y="411"/>
                    <a:pt x="21" y="411"/>
                    <a:pt x="22" y="412"/>
                  </a:cubicBezTo>
                  <a:cubicBezTo>
                    <a:pt x="22" y="412"/>
                    <a:pt x="22" y="412"/>
                    <a:pt x="22" y="412"/>
                  </a:cubicBezTo>
                  <a:cubicBezTo>
                    <a:pt x="22" y="413"/>
                    <a:pt x="22" y="414"/>
                    <a:pt x="21" y="415"/>
                  </a:cubicBezTo>
                  <a:cubicBezTo>
                    <a:pt x="21" y="415"/>
                    <a:pt x="21" y="415"/>
                    <a:pt x="21" y="415"/>
                  </a:cubicBezTo>
                  <a:cubicBezTo>
                    <a:pt x="20" y="415"/>
                    <a:pt x="20" y="415"/>
                    <a:pt x="20" y="415"/>
                  </a:cubicBezTo>
                  <a:cubicBezTo>
                    <a:pt x="20" y="415"/>
                    <a:pt x="20" y="415"/>
                    <a:pt x="20" y="415"/>
                  </a:cubicBezTo>
                  <a:cubicBezTo>
                    <a:pt x="19" y="415"/>
                    <a:pt x="18" y="414"/>
                    <a:pt x="18" y="414"/>
                  </a:cubicBezTo>
                  <a:close/>
                  <a:moveTo>
                    <a:pt x="598" y="414"/>
                  </a:moveTo>
                  <a:cubicBezTo>
                    <a:pt x="597" y="414"/>
                    <a:pt x="596" y="413"/>
                    <a:pt x="597" y="412"/>
                  </a:cubicBezTo>
                  <a:cubicBezTo>
                    <a:pt x="597" y="412"/>
                    <a:pt x="597" y="412"/>
                    <a:pt x="597" y="412"/>
                  </a:cubicBezTo>
                  <a:cubicBezTo>
                    <a:pt x="597" y="411"/>
                    <a:pt x="598" y="410"/>
                    <a:pt x="599" y="410"/>
                  </a:cubicBezTo>
                  <a:cubicBezTo>
                    <a:pt x="599" y="410"/>
                    <a:pt x="599" y="410"/>
                    <a:pt x="599" y="410"/>
                  </a:cubicBezTo>
                  <a:cubicBezTo>
                    <a:pt x="600" y="411"/>
                    <a:pt x="601" y="412"/>
                    <a:pt x="600" y="413"/>
                  </a:cubicBezTo>
                  <a:cubicBezTo>
                    <a:pt x="600" y="413"/>
                    <a:pt x="600" y="413"/>
                    <a:pt x="600" y="413"/>
                  </a:cubicBezTo>
                  <a:cubicBezTo>
                    <a:pt x="600" y="414"/>
                    <a:pt x="599" y="414"/>
                    <a:pt x="598" y="414"/>
                  </a:cubicBezTo>
                  <a:cubicBezTo>
                    <a:pt x="598" y="414"/>
                    <a:pt x="598" y="414"/>
                    <a:pt x="598" y="414"/>
                  </a:cubicBezTo>
                  <a:cubicBezTo>
                    <a:pt x="598" y="414"/>
                    <a:pt x="598" y="414"/>
                    <a:pt x="598" y="414"/>
                  </a:cubicBezTo>
                  <a:close/>
                  <a:moveTo>
                    <a:pt x="14" y="402"/>
                  </a:moveTo>
                  <a:cubicBezTo>
                    <a:pt x="14" y="402"/>
                    <a:pt x="14" y="402"/>
                    <a:pt x="14" y="402"/>
                  </a:cubicBezTo>
                  <a:cubicBezTo>
                    <a:pt x="14" y="401"/>
                    <a:pt x="14" y="400"/>
                    <a:pt x="16" y="400"/>
                  </a:cubicBezTo>
                  <a:cubicBezTo>
                    <a:pt x="16" y="400"/>
                    <a:pt x="16" y="400"/>
                    <a:pt x="16" y="400"/>
                  </a:cubicBezTo>
                  <a:cubicBezTo>
                    <a:pt x="17" y="399"/>
                    <a:pt x="18" y="400"/>
                    <a:pt x="18" y="401"/>
                  </a:cubicBezTo>
                  <a:cubicBezTo>
                    <a:pt x="18" y="401"/>
                    <a:pt x="18" y="401"/>
                    <a:pt x="18" y="401"/>
                  </a:cubicBezTo>
                  <a:cubicBezTo>
                    <a:pt x="18" y="402"/>
                    <a:pt x="18" y="403"/>
                    <a:pt x="17" y="403"/>
                  </a:cubicBezTo>
                  <a:cubicBezTo>
                    <a:pt x="17" y="403"/>
                    <a:pt x="17" y="403"/>
                    <a:pt x="17" y="403"/>
                  </a:cubicBezTo>
                  <a:cubicBezTo>
                    <a:pt x="17" y="404"/>
                    <a:pt x="16" y="404"/>
                    <a:pt x="16" y="404"/>
                  </a:cubicBezTo>
                  <a:cubicBezTo>
                    <a:pt x="16" y="404"/>
                    <a:pt x="16" y="404"/>
                    <a:pt x="16" y="404"/>
                  </a:cubicBezTo>
                  <a:cubicBezTo>
                    <a:pt x="15" y="404"/>
                    <a:pt x="14" y="403"/>
                    <a:pt x="14" y="402"/>
                  </a:cubicBezTo>
                  <a:close/>
                  <a:moveTo>
                    <a:pt x="602" y="403"/>
                  </a:moveTo>
                  <a:cubicBezTo>
                    <a:pt x="601" y="402"/>
                    <a:pt x="600" y="401"/>
                    <a:pt x="600" y="400"/>
                  </a:cubicBezTo>
                  <a:cubicBezTo>
                    <a:pt x="600" y="400"/>
                    <a:pt x="600" y="400"/>
                    <a:pt x="600" y="400"/>
                  </a:cubicBezTo>
                  <a:cubicBezTo>
                    <a:pt x="600" y="400"/>
                    <a:pt x="600" y="400"/>
                    <a:pt x="600" y="400"/>
                  </a:cubicBezTo>
                  <a:cubicBezTo>
                    <a:pt x="600" y="400"/>
                    <a:pt x="600" y="400"/>
                    <a:pt x="600" y="400"/>
                  </a:cubicBezTo>
                  <a:cubicBezTo>
                    <a:pt x="601" y="399"/>
                    <a:pt x="602" y="399"/>
                    <a:pt x="603" y="399"/>
                  </a:cubicBezTo>
                  <a:cubicBezTo>
                    <a:pt x="603" y="399"/>
                    <a:pt x="603" y="399"/>
                    <a:pt x="603" y="399"/>
                  </a:cubicBezTo>
                  <a:cubicBezTo>
                    <a:pt x="604" y="399"/>
                    <a:pt x="604" y="400"/>
                    <a:pt x="604" y="401"/>
                  </a:cubicBezTo>
                  <a:cubicBezTo>
                    <a:pt x="604" y="401"/>
                    <a:pt x="604" y="401"/>
                    <a:pt x="604" y="401"/>
                  </a:cubicBezTo>
                  <a:cubicBezTo>
                    <a:pt x="604" y="402"/>
                    <a:pt x="603" y="403"/>
                    <a:pt x="602" y="403"/>
                  </a:cubicBezTo>
                  <a:cubicBezTo>
                    <a:pt x="602" y="403"/>
                    <a:pt x="602" y="403"/>
                    <a:pt x="602" y="403"/>
                  </a:cubicBezTo>
                  <a:cubicBezTo>
                    <a:pt x="602" y="403"/>
                    <a:pt x="602" y="403"/>
                    <a:pt x="602" y="403"/>
                  </a:cubicBezTo>
                  <a:close/>
                  <a:moveTo>
                    <a:pt x="11" y="391"/>
                  </a:moveTo>
                  <a:cubicBezTo>
                    <a:pt x="11" y="391"/>
                    <a:pt x="11" y="391"/>
                    <a:pt x="11" y="391"/>
                  </a:cubicBezTo>
                  <a:cubicBezTo>
                    <a:pt x="10" y="390"/>
                    <a:pt x="11" y="388"/>
                    <a:pt x="12" y="388"/>
                  </a:cubicBezTo>
                  <a:cubicBezTo>
                    <a:pt x="12" y="388"/>
                    <a:pt x="12" y="388"/>
                    <a:pt x="12" y="388"/>
                  </a:cubicBezTo>
                  <a:cubicBezTo>
                    <a:pt x="13" y="388"/>
                    <a:pt x="14" y="388"/>
                    <a:pt x="15" y="390"/>
                  </a:cubicBezTo>
                  <a:cubicBezTo>
                    <a:pt x="15" y="390"/>
                    <a:pt x="15" y="390"/>
                    <a:pt x="15" y="390"/>
                  </a:cubicBezTo>
                  <a:cubicBezTo>
                    <a:pt x="15" y="390"/>
                    <a:pt x="15" y="390"/>
                    <a:pt x="15" y="390"/>
                  </a:cubicBezTo>
                  <a:cubicBezTo>
                    <a:pt x="15" y="390"/>
                    <a:pt x="15" y="390"/>
                    <a:pt x="15" y="390"/>
                  </a:cubicBezTo>
                  <a:cubicBezTo>
                    <a:pt x="15" y="391"/>
                    <a:pt x="14" y="392"/>
                    <a:pt x="13" y="392"/>
                  </a:cubicBezTo>
                  <a:cubicBezTo>
                    <a:pt x="13" y="392"/>
                    <a:pt x="13" y="392"/>
                    <a:pt x="13" y="392"/>
                  </a:cubicBezTo>
                  <a:cubicBezTo>
                    <a:pt x="13" y="392"/>
                    <a:pt x="13" y="392"/>
                    <a:pt x="13" y="392"/>
                  </a:cubicBezTo>
                  <a:cubicBezTo>
                    <a:pt x="13" y="392"/>
                    <a:pt x="13" y="392"/>
                    <a:pt x="13" y="392"/>
                  </a:cubicBezTo>
                  <a:cubicBezTo>
                    <a:pt x="12" y="392"/>
                    <a:pt x="11" y="391"/>
                    <a:pt x="11" y="391"/>
                  </a:cubicBezTo>
                  <a:close/>
                  <a:moveTo>
                    <a:pt x="605" y="391"/>
                  </a:moveTo>
                  <a:cubicBezTo>
                    <a:pt x="604" y="391"/>
                    <a:pt x="603" y="390"/>
                    <a:pt x="604" y="389"/>
                  </a:cubicBezTo>
                  <a:cubicBezTo>
                    <a:pt x="604" y="389"/>
                    <a:pt x="604" y="389"/>
                    <a:pt x="604" y="389"/>
                  </a:cubicBezTo>
                  <a:cubicBezTo>
                    <a:pt x="604" y="388"/>
                    <a:pt x="605" y="387"/>
                    <a:pt x="606" y="387"/>
                  </a:cubicBezTo>
                  <a:cubicBezTo>
                    <a:pt x="606" y="387"/>
                    <a:pt x="606" y="387"/>
                    <a:pt x="606" y="387"/>
                  </a:cubicBezTo>
                  <a:cubicBezTo>
                    <a:pt x="607" y="388"/>
                    <a:pt x="608" y="389"/>
                    <a:pt x="608" y="390"/>
                  </a:cubicBezTo>
                  <a:cubicBezTo>
                    <a:pt x="608" y="390"/>
                    <a:pt x="608" y="390"/>
                    <a:pt x="608" y="390"/>
                  </a:cubicBezTo>
                  <a:cubicBezTo>
                    <a:pt x="607" y="391"/>
                    <a:pt x="607" y="391"/>
                    <a:pt x="606" y="391"/>
                  </a:cubicBezTo>
                  <a:cubicBezTo>
                    <a:pt x="606" y="391"/>
                    <a:pt x="606" y="391"/>
                    <a:pt x="606" y="391"/>
                  </a:cubicBezTo>
                  <a:cubicBezTo>
                    <a:pt x="605" y="391"/>
                    <a:pt x="605" y="391"/>
                    <a:pt x="605" y="391"/>
                  </a:cubicBezTo>
                  <a:close/>
                  <a:moveTo>
                    <a:pt x="8" y="379"/>
                  </a:moveTo>
                  <a:cubicBezTo>
                    <a:pt x="8" y="379"/>
                    <a:pt x="8" y="379"/>
                    <a:pt x="8" y="379"/>
                  </a:cubicBezTo>
                  <a:cubicBezTo>
                    <a:pt x="7" y="378"/>
                    <a:pt x="8" y="377"/>
                    <a:pt x="9" y="376"/>
                  </a:cubicBezTo>
                  <a:cubicBezTo>
                    <a:pt x="9" y="376"/>
                    <a:pt x="9" y="376"/>
                    <a:pt x="9" y="376"/>
                  </a:cubicBezTo>
                  <a:cubicBezTo>
                    <a:pt x="10" y="376"/>
                    <a:pt x="11" y="377"/>
                    <a:pt x="12" y="378"/>
                  </a:cubicBezTo>
                  <a:cubicBezTo>
                    <a:pt x="12" y="378"/>
                    <a:pt x="12" y="378"/>
                    <a:pt x="12" y="378"/>
                  </a:cubicBezTo>
                  <a:cubicBezTo>
                    <a:pt x="12" y="378"/>
                    <a:pt x="12" y="378"/>
                    <a:pt x="12" y="378"/>
                  </a:cubicBezTo>
                  <a:cubicBezTo>
                    <a:pt x="12" y="378"/>
                    <a:pt x="12" y="378"/>
                    <a:pt x="12" y="378"/>
                  </a:cubicBezTo>
                  <a:cubicBezTo>
                    <a:pt x="12" y="379"/>
                    <a:pt x="11" y="380"/>
                    <a:pt x="10" y="380"/>
                  </a:cubicBezTo>
                  <a:cubicBezTo>
                    <a:pt x="10" y="380"/>
                    <a:pt x="10" y="380"/>
                    <a:pt x="10" y="380"/>
                  </a:cubicBezTo>
                  <a:cubicBezTo>
                    <a:pt x="10" y="380"/>
                    <a:pt x="10" y="380"/>
                    <a:pt x="10" y="380"/>
                  </a:cubicBezTo>
                  <a:cubicBezTo>
                    <a:pt x="10" y="380"/>
                    <a:pt x="10" y="380"/>
                    <a:pt x="10" y="380"/>
                  </a:cubicBezTo>
                  <a:cubicBezTo>
                    <a:pt x="9" y="380"/>
                    <a:pt x="8" y="380"/>
                    <a:pt x="8" y="379"/>
                  </a:cubicBezTo>
                  <a:close/>
                  <a:moveTo>
                    <a:pt x="608" y="380"/>
                  </a:moveTo>
                  <a:cubicBezTo>
                    <a:pt x="607" y="379"/>
                    <a:pt x="606" y="378"/>
                    <a:pt x="607" y="377"/>
                  </a:cubicBezTo>
                  <a:cubicBezTo>
                    <a:pt x="607" y="377"/>
                    <a:pt x="607" y="377"/>
                    <a:pt x="607" y="377"/>
                  </a:cubicBezTo>
                  <a:cubicBezTo>
                    <a:pt x="607" y="376"/>
                    <a:pt x="608" y="375"/>
                    <a:pt x="609" y="376"/>
                  </a:cubicBezTo>
                  <a:cubicBezTo>
                    <a:pt x="609" y="376"/>
                    <a:pt x="609" y="376"/>
                    <a:pt x="609" y="376"/>
                  </a:cubicBezTo>
                  <a:cubicBezTo>
                    <a:pt x="610" y="376"/>
                    <a:pt x="611" y="377"/>
                    <a:pt x="611" y="378"/>
                  </a:cubicBezTo>
                  <a:cubicBezTo>
                    <a:pt x="611" y="378"/>
                    <a:pt x="611" y="378"/>
                    <a:pt x="611" y="378"/>
                  </a:cubicBezTo>
                  <a:cubicBezTo>
                    <a:pt x="610" y="379"/>
                    <a:pt x="610" y="380"/>
                    <a:pt x="609" y="380"/>
                  </a:cubicBezTo>
                  <a:cubicBezTo>
                    <a:pt x="609" y="380"/>
                    <a:pt x="609" y="380"/>
                    <a:pt x="609" y="380"/>
                  </a:cubicBezTo>
                  <a:cubicBezTo>
                    <a:pt x="608" y="380"/>
                    <a:pt x="608" y="380"/>
                    <a:pt x="608" y="380"/>
                  </a:cubicBezTo>
                  <a:close/>
                  <a:moveTo>
                    <a:pt x="5" y="367"/>
                  </a:moveTo>
                  <a:cubicBezTo>
                    <a:pt x="5" y="366"/>
                    <a:pt x="6" y="365"/>
                    <a:pt x="7" y="365"/>
                  </a:cubicBezTo>
                  <a:cubicBezTo>
                    <a:pt x="7" y="365"/>
                    <a:pt x="7" y="365"/>
                    <a:pt x="7" y="365"/>
                  </a:cubicBezTo>
                  <a:cubicBezTo>
                    <a:pt x="8" y="365"/>
                    <a:pt x="9" y="365"/>
                    <a:pt x="9" y="366"/>
                  </a:cubicBezTo>
                  <a:cubicBezTo>
                    <a:pt x="9" y="366"/>
                    <a:pt x="9" y="366"/>
                    <a:pt x="9" y="366"/>
                  </a:cubicBezTo>
                  <a:cubicBezTo>
                    <a:pt x="9" y="366"/>
                    <a:pt x="9" y="366"/>
                    <a:pt x="9" y="366"/>
                  </a:cubicBezTo>
                  <a:cubicBezTo>
                    <a:pt x="9" y="366"/>
                    <a:pt x="9" y="366"/>
                    <a:pt x="9" y="366"/>
                  </a:cubicBezTo>
                  <a:cubicBezTo>
                    <a:pt x="9" y="367"/>
                    <a:pt x="9" y="368"/>
                    <a:pt x="8" y="369"/>
                  </a:cubicBezTo>
                  <a:cubicBezTo>
                    <a:pt x="8" y="369"/>
                    <a:pt x="8" y="369"/>
                    <a:pt x="8" y="369"/>
                  </a:cubicBezTo>
                  <a:cubicBezTo>
                    <a:pt x="7" y="369"/>
                    <a:pt x="7" y="369"/>
                    <a:pt x="7" y="369"/>
                  </a:cubicBezTo>
                  <a:cubicBezTo>
                    <a:pt x="7" y="369"/>
                    <a:pt x="7" y="369"/>
                    <a:pt x="7" y="369"/>
                  </a:cubicBezTo>
                  <a:cubicBezTo>
                    <a:pt x="6" y="369"/>
                    <a:pt x="5" y="368"/>
                    <a:pt x="5" y="367"/>
                  </a:cubicBezTo>
                  <a:close/>
                  <a:moveTo>
                    <a:pt x="611" y="368"/>
                  </a:moveTo>
                  <a:cubicBezTo>
                    <a:pt x="610" y="368"/>
                    <a:pt x="609" y="367"/>
                    <a:pt x="609" y="366"/>
                  </a:cubicBezTo>
                  <a:cubicBezTo>
                    <a:pt x="609" y="366"/>
                    <a:pt x="609" y="366"/>
                    <a:pt x="609" y="366"/>
                  </a:cubicBezTo>
                  <a:cubicBezTo>
                    <a:pt x="609" y="364"/>
                    <a:pt x="610" y="364"/>
                    <a:pt x="611" y="364"/>
                  </a:cubicBezTo>
                  <a:cubicBezTo>
                    <a:pt x="611" y="364"/>
                    <a:pt x="611" y="364"/>
                    <a:pt x="611" y="364"/>
                  </a:cubicBezTo>
                  <a:cubicBezTo>
                    <a:pt x="613" y="364"/>
                    <a:pt x="613" y="365"/>
                    <a:pt x="613" y="366"/>
                  </a:cubicBezTo>
                  <a:cubicBezTo>
                    <a:pt x="613" y="366"/>
                    <a:pt x="613" y="366"/>
                    <a:pt x="613" y="366"/>
                  </a:cubicBezTo>
                  <a:cubicBezTo>
                    <a:pt x="613" y="367"/>
                    <a:pt x="612" y="368"/>
                    <a:pt x="611" y="368"/>
                  </a:cubicBezTo>
                  <a:cubicBezTo>
                    <a:pt x="611" y="368"/>
                    <a:pt x="611" y="368"/>
                    <a:pt x="611" y="368"/>
                  </a:cubicBezTo>
                  <a:cubicBezTo>
                    <a:pt x="611" y="368"/>
                    <a:pt x="611" y="368"/>
                    <a:pt x="611" y="368"/>
                  </a:cubicBezTo>
                  <a:close/>
                  <a:moveTo>
                    <a:pt x="3" y="355"/>
                  </a:moveTo>
                  <a:cubicBezTo>
                    <a:pt x="3" y="355"/>
                    <a:pt x="3" y="355"/>
                    <a:pt x="3" y="355"/>
                  </a:cubicBezTo>
                  <a:cubicBezTo>
                    <a:pt x="3" y="354"/>
                    <a:pt x="4" y="353"/>
                    <a:pt x="5" y="353"/>
                  </a:cubicBezTo>
                  <a:cubicBezTo>
                    <a:pt x="5" y="353"/>
                    <a:pt x="5" y="353"/>
                    <a:pt x="5" y="353"/>
                  </a:cubicBezTo>
                  <a:cubicBezTo>
                    <a:pt x="6" y="353"/>
                    <a:pt x="7" y="353"/>
                    <a:pt x="7" y="355"/>
                  </a:cubicBezTo>
                  <a:cubicBezTo>
                    <a:pt x="7" y="355"/>
                    <a:pt x="7" y="355"/>
                    <a:pt x="7" y="355"/>
                  </a:cubicBezTo>
                  <a:cubicBezTo>
                    <a:pt x="7" y="355"/>
                    <a:pt x="7" y="355"/>
                    <a:pt x="7" y="355"/>
                  </a:cubicBezTo>
                  <a:cubicBezTo>
                    <a:pt x="7" y="355"/>
                    <a:pt x="7" y="355"/>
                    <a:pt x="7" y="355"/>
                  </a:cubicBezTo>
                  <a:cubicBezTo>
                    <a:pt x="7" y="356"/>
                    <a:pt x="7" y="357"/>
                    <a:pt x="5" y="357"/>
                  </a:cubicBezTo>
                  <a:cubicBezTo>
                    <a:pt x="5" y="357"/>
                    <a:pt x="5" y="357"/>
                    <a:pt x="5" y="357"/>
                  </a:cubicBezTo>
                  <a:cubicBezTo>
                    <a:pt x="5" y="357"/>
                    <a:pt x="5" y="357"/>
                    <a:pt x="5" y="357"/>
                  </a:cubicBezTo>
                  <a:cubicBezTo>
                    <a:pt x="5" y="357"/>
                    <a:pt x="5" y="357"/>
                    <a:pt x="5" y="357"/>
                  </a:cubicBezTo>
                  <a:cubicBezTo>
                    <a:pt x="4" y="357"/>
                    <a:pt x="3" y="356"/>
                    <a:pt x="3" y="355"/>
                  </a:cubicBezTo>
                  <a:close/>
                  <a:moveTo>
                    <a:pt x="613" y="356"/>
                  </a:moveTo>
                  <a:cubicBezTo>
                    <a:pt x="612" y="356"/>
                    <a:pt x="611" y="355"/>
                    <a:pt x="611" y="354"/>
                  </a:cubicBezTo>
                  <a:cubicBezTo>
                    <a:pt x="611" y="354"/>
                    <a:pt x="611" y="354"/>
                    <a:pt x="611" y="354"/>
                  </a:cubicBezTo>
                  <a:cubicBezTo>
                    <a:pt x="611" y="353"/>
                    <a:pt x="612" y="352"/>
                    <a:pt x="613" y="352"/>
                  </a:cubicBezTo>
                  <a:cubicBezTo>
                    <a:pt x="613" y="352"/>
                    <a:pt x="613" y="352"/>
                    <a:pt x="613" y="352"/>
                  </a:cubicBezTo>
                  <a:cubicBezTo>
                    <a:pt x="614" y="352"/>
                    <a:pt x="615" y="353"/>
                    <a:pt x="615" y="354"/>
                  </a:cubicBezTo>
                  <a:cubicBezTo>
                    <a:pt x="615" y="354"/>
                    <a:pt x="615" y="354"/>
                    <a:pt x="615" y="354"/>
                  </a:cubicBezTo>
                  <a:cubicBezTo>
                    <a:pt x="615" y="355"/>
                    <a:pt x="614" y="356"/>
                    <a:pt x="613" y="356"/>
                  </a:cubicBezTo>
                  <a:cubicBezTo>
                    <a:pt x="613" y="356"/>
                    <a:pt x="613" y="356"/>
                    <a:pt x="613" y="356"/>
                  </a:cubicBezTo>
                  <a:cubicBezTo>
                    <a:pt x="613" y="356"/>
                    <a:pt x="613" y="356"/>
                    <a:pt x="613" y="356"/>
                  </a:cubicBezTo>
                  <a:close/>
                  <a:moveTo>
                    <a:pt x="2" y="343"/>
                  </a:moveTo>
                  <a:cubicBezTo>
                    <a:pt x="2" y="343"/>
                    <a:pt x="2" y="343"/>
                    <a:pt x="2" y="343"/>
                  </a:cubicBezTo>
                  <a:cubicBezTo>
                    <a:pt x="1" y="342"/>
                    <a:pt x="2" y="341"/>
                    <a:pt x="3" y="341"/>
                  </a:cubicBezTo>
                  <a:cubicBezTo>
                    <a:pt x="3" y="341"/>
                    <a:pt x="3" y="341"/>
                    <a:pt x="3" y="341"/>
                  </a:cubicBezTo>
                  <a:cubicBezTo>
                    <a:pt x="4" y="341"/>
                    <a:pt x="5" y="342"/>
                    <a:pt x="6" y="343"/>
                  </a:cubicBezTo>
                  <a:cubicBezTo>
                    <a:pt x="6" y="343"/>
                    <a:pt x="6" y="343"/>
                    <a:pt x="6" y="343"/>
                  </a:cubicBezTo>
                  <a:cubicBezTo>
                    <a:pt x="6" y="344"/>
                    <a:pt x="5" y="345"/>
                    <a:pt x="4" y="345"/>
                  </a:cubicBezTo>
                  <a:cubicBezTo>
                    <a:pt x="4" y="345"/>
                    <a:pt x="4" y="345"/>
                    <a:pt x="4" y="345"/>
                  </a:cubicBezTo>
                  <a:cubicBezTo>
                    <a:pt x="4" y="345"/>
                    <a:pt x="4" y="345"/>
                    <a:pt x="4" y="345"/>
                  </a:cubicBezTo>
                  <a:cubicBezTo>
                    <a:pt x="4" y="345"/>
                    <a:pt x="4" y="345"/>
                    <a:pt x="4" y="345"/>
                  </a:cubicBezTo>
                  <a:cubicBezTo>
                    <a:pt x="3" y="345"/>
                    <a:pt x="2" y="344"/>
                    <a:pt x="2" y="343"/>
                  </a:cubicBezTo>
                  <a:close/>
                  <a:moveTo>
                    <a:pt x="614" y="344"/>
                  </a:moveTo>
                  <a:cubicBezTo>
                    <a:pt x="613" y="344"/>
                    <a:pt x="613" y="343"/>
                    <a:pt x="613" y="342"/>
                  </a:cubicBezTo>
                  <a:cubicBezTo>
                    <a:pt x="613" y="342"/>
                    <a:pt x="613" y="342"/>
                    <a:pt x="613" y="342"/>
                  </a:cubicBezTo>
                  <a:cubicBezTo>
                    <a:pt x="613" y="341"/>
                    <a:pt x="614" y="340"/>
                    <a:pt x="615" y="340"/>
                  </a:cubicBezTo>
                  <a:cubicBezTo>
                    <a:pt x="615" y="340"/>
                    <a:pt x="615" y="340"/>
                    <a:pt x="615" y="340"/>
                  </a:cubicBezTo>
                  <a:cubicBezTo>
                    <a:pt x="616" y="340"/>
                    <a:pt x="617" y="341"/>
                    <a:pt x="617" y="342"/>
                  </a:cubicBezTo>
                  <a:cubicBezTo>
                    <a:pt x="617" y="342"/>
                    <a:pt x="617" y="342"/>
                    <a:pt x="617" y="342"/>
                  </a:cubicBezTo>
                  <a:cubicBezTo>
                    <a:pt x="617" y="343"/>
                    <a:pt x="616" y="344"/>
                    <a:pt x="615" y="344"/>
                  </a:cubicBezTo>
                  <a:cubicBezTo>
                    <a:pt x="615" y="344"/>
                    <a:pt x="615" y="344"/>
                    <a:pt x="615" y="344"/>
                  </a:cubicBezTo>
                  <a:cubicBezTo>
                    <a:pt x="615" y="344"/>
                    <a:pt x="615" y="344"/>
                    <a:pt x="614" y="344"/>
                  </a:cubicBezTo>
                  <a:close/>
                  <a:moveTo>
                    <a:pt x="0" y="331"/>
                  </a:moveTo>
                  <a:cubicBezTo>
                    <a:pt x="0" y="330"/>
                    <a:pt x="1" y="329"/>
                    <a:pt x="2" y="329"/>
                  </a:cubicBezTo>
                  <a:cubicBezTo>
                    <a:pt x="2" y="329"/>
                    <a:pt x="2" y="329"/>
                    <a:pt x="2" y="329"/>
                  </a:cubicBezTo>
                  <a:cubicBezTo>
                    <a:pt x="3" y="329"/>
                    <a:pt x="4" y="330"/>
                    <a:pt x="4" y="331"/>
                  </a:cubicBezTo>
                  <a:cubicBezTo>
                    <a:pt x="4" y="331"/>
                    <a:pt x="4" y="331"/>
                    <a:pt x="4" y="331"/>
                  </a:cubicBezTo>
                  <a:cubicBezTo>
                    <a:pt x="4" y="331"/>
                    <a:pt x="4" y="331"/>
                    <a:pt x="4" y="331"/>
                  </a:cubicBezTo>
                  <a:cubicBezTo>
                    <a:pt x="4" y="331"/>
                    <a:pt x="4" y="331"/>
                    <a:pt x="4" y="331"/>
                  </a:cubicBezTo>
                  <a:cubicBezTo>
                    <a:pt x="5" y="332"/>
                    <a:pt x="4" y="333"/>
                    <a:pt x="3" y="333"/>
                  </a:cubicBezTo>
                  <a:cubicBezTo>
                    <a:pt x="3" y="333"/>
                    <a:pt x="3" y="333"/>
                    <a:pt x="3" y="333"/>
                  </a:cubicBezTo>
                  <a:cubicBezTo>
                    <a:pt x="3" y="333"/>
                    <a:pt x="3" y="333"/>
                    <a:pt x="2" y="333"/>
                  </a:cubicBezTo>
                  <a:cubicBezTo>
                    <a:pt x="2" y="333"/>
                    <a:pt x="2" y="333"/>
                    <a:pt x="2" y="333"/>
                  </a:cubicBezTo>
                  <a:cubicBezTo>
                    <a:pt x="1" y="333"/>
                    <a:pt x="1" y="332"/>
                    <a:pt x="0" y="331"/>
                  </a:cubicBezTo>
                  <a:close/>
                  <a:moveTo>
                    <a:pt x="616" y="332"/>
                  </a:moveTo>
                  <a:cubicBezTo>
                    <a:pt x="614" y="332"/>
                    <a:pt x="614" y="331"/>
                    <a:pt x="614" y="330"/>
                  </a:cubicBezTo>
                  <a:cubicBezTo>
                    <a:pt x="614" y="330"/>
                    <a:pt x="614" y="330"/>
                    <a:pt x="614" y="330"/>
                  </a:cubicBezTo>
                  <a:cubicBezTo>
                    <a:pt x="614" y="330"/>
                    <a:pt x="614" y="330"/>
                    <a:pt x="614" y="330"/>
                  </a:cubicBezTo>
                  <a:cubicBezTo>
                    <a:pt x="614" y="330"/>
                    <a:pt x="614" y="330"/>
                    <a:pt x="614" y="330"/>
                  </a:cubicBezTo>
                  <a:cubicBezTo>
                    <a:pt x="614" y="329"/>
                    <a:pt x="615" y="328"/>
                    <a:pt x="616" y="328"/>
                  </a:cubicBezTo>
                  <a:cubicBezTo>
                    <a:pt x="616" y="328"/>
                    <a:pt x="616" y="328"/>
                    <a:pt x="616" y="328"/>
                  </a:cubicBezTo>
                  <a:cubicBezTo>
                    <a:pt x="617" y="328"/>
                    <a:pt x="618" y="329"/>
                    <a:pt x="618" y="330"/>
                  </a:cubicBezTo>
                  <a:cubicBezTo>
                    <a:pt x="618" y="330"/>
                    <a:pt x="618" y="330"/>
                    <a:pt x="618" y="330"/>
                  </a:cubicBezTo>
                  <a:cubicBezTo>
                    <a:pt x="618" y="331"/>
                    <a:pt x="617" y="332"/>
                    <a:pt x="616" y="332"/>
                  </a:cubicBezTo>
                  <a:cubicBezTo>
                    <a:pt x="616" y="332"/>
                    <a:pt x="616" y="332"/>
                    <a:pt x="616" y="332"/>
                  </a:cubicBezTo>
                  <a:cubicBezTo>
                    <a:pt x="616" y="332"/>
                    <a:pt x="616" y="332"/>
                    <a:pt x="616" y="332"/>
                  </a:cubicBezTo>
                  <a:close/>
                  <a:moveTo>
                    <a:pt x="0" y="319"/>
                  </a:moveTo>
                  <a:cubicBezTo>
                    <a:pt x="0" y="318"/>
                    <a:pt x="1" y="317"/>
                    <a:pt x="2" y="317"/>
                  </a:cubicBezTo>
                  <a:cubicBezTo>
                    <a:pt x="2" y="317"/>
                    <a:pt x="2" y="317"/>
                    <a:pt x="2" y="317"/>
                  </a:cubicBezTo>
                  <a:cubicBezTo>
                    <a:pt x="3" y="317"/>
                    <a:pt x="4" y="318"/>
                    <a:pt x="4" y="319"/>
                  </a:cubicBezTo>
                  <a:cubicBezTo>
                    <a:pt x="4" y="319"/>
                    <a:pt x="4" y="319"/>
                    <a:pt x="4" y="319"/>
                  </a:cubicBezTo>
                  <a:cubicBezTo>
                    <a:pt x="4" y="320"/>
                    <a:pt x="3" y="321"/>
                    <a:pt x="2" y="321"/>
                  </a:cubicBezTo>
                  <a:cubicBezTo>
                    <a:pt x="2" y="321"/>
                    <a:pt x="2" y="321"/>
                    <a:pt x="2" y="321"/>
                  </a:cubicBezTo>
                  <a:cubicBezTo>
                    <a:pt x="2" y="321"/>
                    <a:pt x="2" y="321"/>
                    <a:pt x="2" y="321"/>
                  </a:cubicBezTo>
                  <a:cubicBezTo>
                    <a:pt x="2" y="321"/>
                    <a:pt x="2" y="321"/>
                    <a:pt x="2" y="321"/>
                  </a:cubicBezTo>
                  <a:cubicBezTo>
                    <a:pt x="1" y="321"/>
                    <a:pt x="0" y="320"/>
                    <a:pt x="0" y="319"/>
                  </a:cubicBezTo>
                  <a:close/>
                  <a:moveTo>
                    <a:pt x="616" y="320"/>
                  </a:moveTo>
                  <a:cubicBezTo>
                    <a:pt x="615" y="320"/>
                    <a:pt x="614" y="319"/>
                    <a:pt x="614" y="318"/>
                  </a:cubicBezTo>
                  <a:cubicBezTo>
                    <a:pt x="614" y="318"/>
                    <a:pt x="614" y="318"/>
                    <a:pt x="614" y="318"/>
                  </a:cubicBezTo>
                  <a:cubicBezTo>
                    <a:pt x="614" y="317"/>
                    <a:pt x="615" y="316"/>
                    <a:pt x="616" y="316"/>
                  </a:cubicBezTo>
                  <a:cubicBezTo>
                    <a:pt x="616" y="316"/>
                    <a:pt x="616" y="316"/>
                    <a:pt x="616" y="316"/>
                  </a:cubicBezTo>
                  <a:cubicBezTo>
                    <a:pt x="617" y="316"/>
                    <a:pt x="618" y="317"/>
                    <a:pt x="618" y="318"/>
                  </a:cubicBezTo>
                  <a:cubicBezTo>
                    <a:pt x="618" y="318"/>
                    <a:pt x="618" y="318"/>
                    <a:pt x="618" y="318"/>
                  </a:cubicBezTo>
                  <a:cubicBezTo>
                    <a:pt x="618" y="319"/>
                    <a:pt x="617" y="320"/>
                    <a:pt x="616" y="320"/>
                  </a:cubicBezTo>
                  <a:cubicBezTo>
                    <a:pt x="616" y="320"/>
                    <a:pt x="616" y="320"/>
                    <a:pt x="616" y="320"/>
                  </a:cubicBezTo>
                  <a:cubicBezTo>
                    <a:pt x="616" y="320"/>
                    <a:pt x="616" y="320"/>
                    <a:pt x="616" y="320"/>
                  </a:cubicBezTo>
                  <a:close/>
                  <a:moveTo>
                    <a:pt x="2" y="309"/>
                  </a:moveTo>
                  <a:cubicBezTo>
                    <a:pt x="1" y="309"/>
                    <a:pt x="0" y="308"/>
                    <a:pt x="0" y="307"/>
                  </a:cubicBezTo>
                  <a:cubicBezTo>
                    <a:pt x="0" y="307"/>
                    <a:pt x="0" y="307"/>
                    <a:pt x="0" y="307"/>
                  </a:cubicBezTo>
                  <a:cubicBezTo>
                    <a:pt x="0" y="306"/>
                    <a:pt x="1" y="305"/>
                    <a:pt x="2" y="305"/>
                  </a:cubicBezTo>
                  <a:cubicBezTo>
                    <a:pt x="2" y="305"/>
                    <a:pt x="2" y="305"/>
                    <a:pt x="2" y="305"/>
                  </a:cubicBezTo>
                  <a:cubicBezTo>
                    <a:pt x="3" y="305"/>
                    <a:pt x="4" y="306"/>
                    <a:pt x="4" y="307"/>
                  </a:cubicBezTo>
                  <a:cubicBezTo>
                    <a:pt x="4" y="307"/>
                    <a:pt x="4" y="307"/>
                    <a:pt x="4" y="307"/>
                  </a:cubicBezTo>
                  <a:cubicBezTo>
                    <a:pt x="4" y="308"/>
                    <a:pt x="3" y="309"/>
                    <a:pt x="2" y="309"/>
                  </a:cubicBezTo>
                  <a:cubicBezTo>
                    <a:pt x="2" y="309"/>
                    <a:pt x="2" y="309"/>
                    <a:pt x="2" y="309"/>
                  </a:cubicBezTo>
                  <a:close/>
                  <a:moveTo>
                    <a:pt x="614" y="306"/>
                  </a:moveTo>
                  <a:cubicBezTo>
                    <a:pt x="614" y="306"/>
                    <a:pt x="614" y="306"/>
                    <a:pt x="614" y="306"/>
                  </a:cubicBezTo>
                  <a:cubicBezTo>
                    <a:pt x="614" y="306"/>
                    <a:pt x="614" y="306"/>
                    <a:pt x="614" y="306"/>
                  </a:cubicBezTo>
                  <a:cubicBezTo>
                    <a:pt x="614" y="305"/>
                    <a:pt x="615" y="304"/>
                    <a:pt x="616" y="304"/>
                  </a:cubicBezTo>
                  <a:cubicBezTo>
                    <a:pt x="616" y="304"/>
                    <a:pt x="616" y="304"/>
                    <a:pt x="616" y="304"/>
                  </a:cubicBezTo>
                  <a:cubicBezTo>
                    <a:pt x="618" y="304"/>
                    <a:pt x="618" y="305"/>
                    <a:pt x="618" y="306"/>
                  </a:cubicBezTo>
                  <a:cubicBezTo>
                    <a:pt x="618" y="306"/>
                    <a:pt x="618" y="306"/>
                    <a:pt x="618" y="306"/>
                  </a:cubicBezTo>
                  <a:cubicBezTo>
                    <a:pt x="618" y="307"/>
                    <a:pt x="618" y="308"/>
                    <a:pt x="616" y="308"/>
                  </a:cubicBezTo>
                  <a:cubicBezTo>
                    <a:pt x="616" y="308"/>
                    <a:pt x="616" y="308"/>
                    <a:pt x="616" y="308"/>
                  </a:cubicBezTo>
                  <a:cubicBezTo>
                    <a:pt x="616" y="308"/>
                    <a:pt x="616" y="308"/>
                    <a:pt x="616" y="308"/>
                  </a:cubicBezTo>
                  <a:cubicBezTo>
                    <a:pt x="616" y="308"/>
                    <a:pt x="616" y="308"/>
                    <a:pt x="616" y="308"/>
                  </a:cubicBezTo>
                  <a:cubicBezTo>
                    <a:pt x="615" y="308"/>
                    <a:pt x="614" y="307"/>
                    <a:pt x="614" y="306"/>
                  </a:cubicBezTo>
                  <a:close/>
                  <a:moveTo>
                    <a:pt x="2" y="297"/>
                  </a:moveTo>
                  <a:cubicBezTo>
                    <a:pt x="1" y="297"/>
                    <a:pt x="0" y="296"/>
                    <a:pt x="0" y="295"/>
                  </a:cubicBezTo>
                  <a:cubicBezTo>
                    <a:pt x="0" y="295"/>
                    <a:pt x="0" y="295"/>
                    <a:pt x="0" y="295"/>
                  </a:cubicBezTo>
                  <a:cubicBezTo>
                    <a:pt x="0" y="294"/>
                    <a:pt x="1" y="293"/>
                    <a:pt x="2" y="293"/>
                  </a:cubicBezTo>
                  <a:cubicBezTo>
                    <a:pt x="2" y="293"/>
                    <a:pt x="2" y="293"/>
                    <a:pt x="2" y="293"/>
                  </a:cubicBezTo>
                  <a:cubicBezTo>
                    <a:pt x="3" y="293"/>
                    <a:pt x="4" y="294"/>
                    <a:pt x="4" y="295"/>
                  </a:cubicBezTo>
                  <a:cubicBezTo>
                    <a:pt x="4" y="295"/>
                    <a:pt x="4" y="295"/>
                    <a:pt x="4" y="295"/>
                  </a:cubicBezTo>
                  <a:cubicBezTo>
                    <a:pt x="4" y="295"/>
                    <a:pt x="4" y="295"/>
                    <a:pt x="4" y="295"/>
                  </a:cubicBezTo>
                  <a:cubicBezTo>
                    <a:pt x="4" y="295"/>
                    <a:pt x="4" y="295"/>
                    <a:pt x="4" y="295"/>
                  </a:cubicBezTo>
                  <a:cubicBezTo>
                    <a:pt x="4" y="296"/>
                    <a:pt x="3" y="297"/>
                    <a:pt x="2" y="297"/>
                  </a:cubicBezTo>
                  <a:cubicBezTo>
                    <a:pt x="2" y="297"/>
                    <a:pt x="2" y="297"/>
                    <a:pt x="2" y="297"/>
                  </a:cubicBezTo>
                  <a:cubicBezTo>
                    <a:pt x="2" y="297"/>
                    <a:pt x="2" y="297"/>
                    <a:pt x="2" y="297"/>
                  </a:cubicBezTo>
                  <a:close/>
                  <a:moveTo>
                    <a:pt x="614" y="294"/>
                  </a:moveTo>
                  <a:cubicBezTo>
                    <a:pt x="614" y="293"/>
                    <a:pt x="615" y="292"/>
                    <a:pt x="616" y="292"/>
                  </a:cubicBezTo>
                  <a:cubicBezTo>
                    <a:pt x="616" y="292"/>
                    <a:pt x="616" y="292"/>
                    <a:pt x="616" y="292"/>
                  </a:cubicBezTo>
                  <a:cubicBezTo>
                    <a:pt x="617" y="292"/>
                    <a:pt x="618" y="293"/>
                    <a:pt x="618" y="294"/>
                  </a:cubicBezTo>
                  <a:cubicBezTo>
                    <a:pt x="618" y="294"/>
                    <a:pt x="618" y="294"/>
                    <a:pt x="618" y="294"/>
                  </a:cubicBezTo>
                  <a:cubicBezTo>
                    <a:pt x="618" y="295"/>
                    <a:pt x="617" y="296"/>
                    <a:pt x="616" y="296"/>
                  </a:cubicBezTo>
                  <a:cubicBezTo>
                    <a:pt x="616" y="296"/>
                    <a:pt x="616" y="296"/>
                    <a:pt x="616" y="296"/>
                  </a:cubicBezTo>
                  <a:cubicBezTo>
                    <a:pt x="616" y="296"/>
                    <a:pt x="616" y="296"/>
                    <a:pt x="616" y="296"/>
                  </a:cubicBezTo>
                  <a:cubicBezTo>
                    <a:pt x="616" y="296"/>
                    <a:pt x="616" y="296"/>
                    <a:pt x="616" y="296"/>
                  </a:cubicBezTo>
                  <a:cubicBezTo>
                    <a:pt x="615" y="296"/>
                    <a:pt x="614" y="295"/>
                    <a:pt x="614" y="294"/>
                  </a:cubicBezTo>
                  <a:close/>
                  <a:moveTo>
                    <a:pt x="3" y="285"/>
                  </a:moveTo>
                  <a:cubicBezTo>
                    <a:pt x="2" y="285"/>
                    <a:pt x="1" y="284"/>
                    <a:pt x="1" y="283"/>
                  </a:cubicBezTo>
                  <a:cubicBezTo>
                    <a:pt x="1" y="283"/>
                    <a:pt x="1" y="283"/>
                    <a:pt x="1" y="283"/>
                  </a:cubicBezTo>
                  <a:cubicBezTo>
                    <a:pt x="1" y="282"/>
                    <a:pt x="2" y="281"/>
                    <a:pt x="3" y="281"/>
                  </a:cubicBezTo>
                  <a:cubicBezTo>
                    <a:pt x="3" y="281"/>
                    <a:pt x="3" y="281"/>
                    <a:pt x="3" y="281"/>
                  </a:cubicBezTo>
                  <a:cubicBezTo>
                    <a:pt x="4" y="281"/>
                    <a:pt x="5" y="282"/>
                    <a:pt x="5" y="283"/>
                  </a:cubicBezTo>
                  <a:cubicBezTo>
                    <a:pt x="5" y="283"/>
                    <a:pt x="5" y="283"/>
                    <a:pt x="5" y="283"/>
                  </a:cubicBezTo>
                  <a:cubicBezTo>
                    <a:pt x="5" y="284"/>
                    <a:pt x="4" y="285"/>
                    <a:pt x="3" y="285"/>
                  </a:cubicBezTo>
                  <a:cubicBezTo>
                    <a:pt x="3" y="285"/>
                    <a:pt x="3" y="285"/>
                    <a:pt x="3" y="285"/>
                  </a:cubicBezTo>
                  <a:cubicBezTo>
                    <a:pt x="3" y="285"/>
                    <a:pt x="3" y="285"/>
                    <a:pt x="3" y="285"/>
                  </a:cubicBezTo>
                  <a:close/>
                  <a:moveTo>
                    <a:pt x="613" y="282"/>
                  </a:moveTo>
                  <a:cubicBezTo>
                    <a:pt x="613" y="281"/>
                    <a:pt x="614" y="280"/>
                    <a:pt x="615" y="280"/>
                  </a:cubicBezTo>
                  <a:cubicBezTo>
                    <a:pt x="615" y="280"/>
                    <a:pt x="615" y="280"/>
                    <a:pt x="615" y="280"/>
                  </a:cubicBezTo>
                  <a:cubicBezTo>
                    <a:pt x="616" y="280"/>
                    <a:pt x="617" y="281"/>
                    <a:pt x="617" y="282"/>
                  </a:cubicBezTo>
                  <a:cubicBezTo>
                    <a:pt x="617" y="282"/>
                    <a:pt x="617" y="282"/>
                    <a:pt x="617" y="282"/>
                  </a:cubicBezTo>
                  <a:cubicBezTo>
                    <a:pt x="617" y="283"/>
                    <a:pt x="617" y="284"/>
                    <a:pt x="615" y="284"/>
                  </a:cubicBezTo>
                  <a:cubicBezTo>
                    <a:pt x="615" y="284"/>
                    <a:pt x="615" y="284"/>
                    <a:pt x="615" y="284"/>
                  </a:cubicBezTo>
                  <a:cubicBezTo>
                    <a:pt x="615" y="284"/>
                    <a:pt x="615" y="284"/>
                    <a:pt x="615" y="284"/>
                  </a:cubicBezTo>
                  <a:cubicBezTo>
                    <a:pt x="615" y="284"/>
                    <a:pt x="615" y="284"/>
                    <a:pt x="615" y="284"/>
                  </a:cubicBezTo>
                  <a:cubicBezTo>
                    <a:pt x="614" y="284"/>
                    <a:pt x="613" y="284"/>
                    <a:pt x="613" y="282"/>
                  </a:cubicBezTo>
                  <a:close/>
                  <a:moveTo>
                    <a:pt x="4" y="273"/>
                  </a:moveTo>
                  <a:cubicBezTo>
                    <a:pt x="3" y="273"/>
                    <a:pt x="2" y="272"/>
                    <a:pt x="2" y="271"/>
                  </a:cubicBezTo>
                  <a:cubicBezTo>
                    <a:pt x="2" y="271"/>
                    <a:pt x="2" y="271"/>
                    <a:pt x="2" y="271"/>
                  </a:cubicBezTo>
                  <a:cubicBezTo>
                    <a:pt x="2" y="270"/>
                    <a:pt x="3" y="269"/>
                    <a:pt x="4" y="269"/>
                  </a:cubicBezTo>
                  <a:cubicBezTo>
                    <a:pt x="4" y="269"/>
                    <a:pt x="4" y="269"/>
                    <a:pt x="4" y="269"/>
                  </a:cubicBezTo>
                  <a:cubicBezTo>
                    <a:pt x="5" y="269"/>
                    <a:pt x="6" y="270"/>
                    <a:pt x="6" y="271"/>
                  </a:cubicBezTo>
                  <a:cubicBezTo>
                    <a:pt x="6" y="271"/>
                    <a:pt x="6" y="271"/>
                    <a:pt x="6" y="271"/>
                  </a:cubicBezTo>
                  <a:cubicBezTo>
                    <a:pt x="6" y="271"/>
                    <a:pt x="6" y="271"/>
                    <a:pt x="6" y="272"/>
                  </a:cubicBezTo>
                  <a:cubicBezTo>
                    <a:pt x="6" y="272"/>
                    <a:pt x="6" y="272"/>
                    <a:pt x="6" y="272"/>
                  </a:cubicBezTo>
                  <a:cubicBezTo>
                    <a:pt x="6" y="273"/>
                    <a:pt x="5" y="273"/>
                    <a:pt x="4" y="273"/>
                  </a:cubicBezTo>
                  <a:cubicBezTo>
                    <a:pt x="4" y="273"/>
                    <a:pt x="4" y="273"/>
                    <a:pt x="4" y="273"/>
                  </a:cubicBezTo>
                  <a:cubicBezTo>
                    <a:pt x="4" y="273"/>
                    <a:pt x="4" y="273"/>
                    <a:pt x="4" y="273"/>
                  </a:cubicBezTo>
                  <a:close/>
                  <a:moveTo>
                    <a:pt x="612" y="271"/>
                  </a:moveTo>
                  <a:cubicBezTo>
                    <a:pt x="612" y="269"/>
                    <a:pt x="613" y="268"/>
                    <a:pt x="614" y="268"/>
                  </a:cubicBezTo>
                  <a:cubicBezTo>
                    <a:pt x="614" y="268"/>
                    <a:pt x="614" y="268"/>
                    <a:pt x="614" y="268"/>
                  </a:cubicBezTo>
                  <a:cubicBezTo>
                    <a:pt x="615" y="268"/>
                    <a:pt x="616" y="269"/>
                    <a:pt x="616" y="270"/>
                  </a:cubicBezTo>
                  <a:cubicBezTo>
                    <a:pt x="616" y="270"/>
                    <a:pt x="616" y="270"/>
                    <a:pt x="616" y="270"/>
                  </a:cubicBezTo>
                  <a:cubicBezTo>
                    <a:pt x="616" y="271"/>
                    <a:pt x="615" y="272"/>
                    <a:pt x="614" y="272"/>
                  </a:cubicBezTo>
                  <a:cubicBezTo>
                    <a:pt x="614" y="272"/>
                    <a:pt x="614" y="272"/>
                    <a:pt x="614" y="272"/>
                  </a:cubicBezTo>
                  <a:cubicBezTo>
                    <a:pt x="614" y="272"/>
                    <a:pt x="614" y="272"/>
                    <a:pt x="614" y="272"/>
                  </a:cubicBezTo>
                  <a:cubicBezTo>
                    <a:pt x="614" y="272"/>
                    <a:pt x="614" y="272"/>
                    <a:pt x="614" y="272"/>
                  </a:cubicBezTo>
                  <a:cubicBezTo>
                    <a:pt x="613" y="272"/>
                    <a:pt x="612" y="272"/>
                    <a:pt x="612" y="271"/>
                  </a:cubicBezTo>
                  <a:close/>
                  <a:moveTo>
                    <a:pt x="6" y="261"/>
                  </a:moveTo>
                  <a:cubicBezTo>
                    <a:pt x="4" y="261"/>
                    <a:pt x="4" y="260"/>
                    <a:pt x="4" y="259"/>
                  </a:cubicBezTo>
                  <a:cubicBezTo>
                    <a:pt x="4" y="259"/>
                    <a:pt x="4" y="259"/>
                    <a:pt x="4" y="259"/>
                  </a:cubicBezTo>
                  <a:cubicBezTo>
                    <a:pt x="4" y="258"/>
                    <a:pt x="5" y="257"/>
                    <a:pt x="6" y="257"/>
                  </a:cubicBezTo>
                  <a:cubicBezTo>
                    <a:pt x="6" y="257"/>
                    <a:pt x="6" y="257"/>
                    <a:pt x="6" y="257"/>
                  </a:cubicBezTo>
                  <a:cubicBezTo>
                    <a:pt x="7" y="258"/>
                    <a:pt x="8" y="259"/>
                    <a:pt x="8" y="260"/>
                  </a:cubicBezTo>
                  <a:cubicBezTo>
                    <a:pt x="8" y="260"/>
                    <a:pt x="8" y="260"/>
                    <a:pt x="8" y="260"/>
                  </a:cubicBezTo>
                  <a:cubicBezTo>
                    <a:pt x="8" y="260"/>
                    <a:pt x="8" y="260"/>
                    <a:pt x="8" y="260"/>
                  </a:cubicBezTo>
                  <a:cubicBezTo>
                    <a:pt x="8" y="260"/>
                    <a:pt x="8" y="260"/>
                    <a:pt x="8" y="260"/>
                  </a:cubicBezTo>
                  <a:cubicBezTo>
                    <a:pt x="8" y="261"/>
                    <a:pt x="7" y="261"/>
                    <a:pt x="6" y="261"/>
                  </a:cubicBezTo>
                  <a:cubicBezTo>
                    <a:pt x="6" y="261"/>
                    <a:pt x="6" y="261"/>
                    <a:pt x="6" y="261"/>
                  </a:cubicBezTo>
                  <a:cubicBezTo>
                    <a:pt x="6" y="261"/>
                    <a:pt x="6" y="261"/>
                    <a:pt x="6" y="261"/>
                  </a:cubicBezTo>
                  <a:close/>
                  <a:moveTo>
                    <a:pt x="610" y="259"/>
                  </a:moveTo>
                  <a:cubicBezTo>
                    <a:pt x="610" y="258"/>
                    <a:pt x="611" y="257"/>
                    <a:pt x="612" y="256"/>
                  </a:cubicBezTo>
                  <a:cubicBezTo>
                    <a:pt x="612" y="256"/>
                    <a:pt x="612" y="256"/>
                    <a:pt x="612" y="256"/>
                  </a:cubicBezTo>
                  <a:cubicBezTo>
                    <a:pt x="613" y="256"/>
                    <a:pt x="614" y="257"/>
                    <a:pt x="614" y="258"/>
                  </a:cubicBezTo>
                  <a:cubicBezTo>
                    <a:pt x="614" y="258"/>
                    <a:pt x="614" y="258"/>
                    <a:pt x="614" y="258"/>
                  </a:cubicBezTo>
                  <a:cubicBezTo>
                    <a:pt x="614" y="259"/>
                    <a:pt x="614" y="260"/>
                    <a:pt x="612" y="260"/>
                  </a:cubicBezTo>
                  <a:cubicBezTo>
                    <a:pt x="612" y="260"/>
                    <a:pt x="612" y="260"/>
                    <a:pt x="612" y="260"/>
                  </a:cubicBezTo>
                  <a:cubicBezTo>
                    <a:pt x="612" y="260"/>
                    <a:pt x="612" y="260"/>
                    <a:pt x="612" y="260"/>
                  </a:cubicBezTo>
                  <a:cubicBezTo>
                    <a:pt x="612" y="260"/>
                    <a:pt x="612" y="260"/>
                    <a:pt x="612" y="260"/>
                  </a:cubicBezTo>
                  <a:cubicBezTo>
                    <a:pt x="611" y="260"/>
                    <a:pt x="610" y="260"/>
                    <a:pt x="610" y="259"/>
                  </a:cubicBezTo>
                  <a:close/>
                  <a:moveTo>
                    <a:pt x="8" y="250"/>
                  </a:moveTo>
                  <a:cubicBezTo>
                    <a:pt x="7" y="249"/>
                    <a:pt x="6" y="248"/>
                    <a:pt x="6" y="247"/>
                  </a:cubicBezTo>
                  <a:cubicBezTo>
                    <a:pt x="6" y="247"/>
                    <a:pt x="6" y="247"/>
                    <a:pt x="6" y="247"/>
                  </a:cubicBezTo>
                  <a:cubicBezTo>
                    <a:pt x="6" y="246"/>
                    <a:pt x="7" y="245"/>
                    <a:pt x="8" y="246"/>
                  </a:cubicBezTo>
                  <a:cubicBezTo>
                    <a:pt x="8" y="246"/>
                    <a:pt x="8" y="246"/>
                    <a:pt x="8" y="246"/>
                  </a:cubicBezTo>
                  <a:cubicBezTo>
                    <a:pt x="10" y="246"/>
                    <a:pt x="10" y="247"/>
                    <a:pt x="10" y="248"/>
                  </a:cubicBezTo>
                  <a:cubicBezTo>
                    <a:pt x="10" y="248"/>
                    <a:pt x="10" y="248"/>
                    <a:pt x="10" y="248"/>
                  </a:cubicBezTo>
                  <a:cubicBezTo>
                    <a:pt x="10" y="248"/>
                    <a:pt x="10" y="248"/>
                    <a:pt x="10" y="248"/>
                  </a:cubicBezTo>
                  <a:cubicBezTo>
                    <a:pt x="10" y="248"/>
                    <a:pt x="10" y="248"/>
                    <a:pt x="10" y="248"/>
                  </a:cubicBezTo>
                  <a:cubicBezTo>
                    <a:pt x="10" y="249"/>
                    <a:pt x="9" y="250"/>
                    <a:pt x="8" y="250"/>
                  </a:cubicBezTo>
                  <a:cubicBezTo>
                    <a:pt x="8" y="250"/>
                    <a:pt x="8" y="250"/>
                    <a:pt x="8" y="250"/>
                  </a:cubicBezTo>
                  <a:cubicBezTo>
                    <a:pt x="8" y="250"/>
                    <a:pt x="8" y="250"/>
                    <a:pt x="8" y="250"/>
                  </a:cubicBezTo>
                  <a:close/>
                  <a:moveTo>
                    <a:pt x="608" y="247"/>
                  </a:moveTo>
                  <a:cubicBezTo>
                    <a:pt x="608" y="246"/>
                    <a:pt x="608" y="245"/>
                    <a:pt x="609" y="245"/>
                  </a:cubicBezTo>
                  <a:cubicBezTo>
                    <a:pt x="609" y="245"/>
                    <a:pt x="609" y="245"/>
                    <a:pt x="609" y="245"/>
                  </a:cubicBezTo>
                  <a:cubicBezTo>
                    <a:pt x="611" y="244"/>
                    <a:pt x="612" y="245"/>
                    <a:pt x="612" y="246"/>
                  </a:cubicBezTo>
                  <a:cubicBezTo>
                    <a:pt x="612" y="246"/>
                    <a:pt x="612" y="246"/>
                    <a:pt x="612" y="246"/>
                  </a:cubicBezTo>
                  <a:cubicBezTo>
                    <a:pt x="612" y="247"/>
                    <a:pt x="611" y="248"/>
                    <a:pt x="610" y="249"/>
                  </a:cubicBezTo>
                  <a:cubicBezTo>
                    <a:pt x="610" y="249"/>
                    <a:pt x="610" y="249"/>
                    <a:pt x="610" y="249"/>
                  </a:cubicBezTo>
                  <a:cubicBezTo>
                    <a:pt x="610" y="249"/>
                    <a:pt x="610" y="249"/>
                    <a:pt x="610" y="249"/>
                  </a:cubicBezTo>
                  <a:cubicBezTo>
                    <a:pt x="610" y="249"/>
                    <a:pt x="610" y="249"/>
                    <a:pt x="610" y="249"/>
                  </a:cubicBezTo>
                  <a:cubicBezTo>
                    <a:pt x="609" y="249"/>
                    <a:pt x="608" y="248"/>
                    <a:pt x="608" y="247"/>
                  </a:cubicBezTo>
                  <a:close/>
                  <a:moveTo>
                    <a:pt x="10" y="238"/>
                  </a:moveTo>
                  <a:cubicBezTo>
                    <a:pt x="9" y="238"/>
                    <a:pt x="9" y="237"/>
                    <a:pt x="9" y="235"/>
                  </a:cubicBezTo>
                  <a:cubicBezTo>
                    <a:pt x="9" y="235"/>
                    <a:pt x="9" y="235"/>
                    <a:pt x="9" y="235"/>
                  </a:cubicBezTo>
                  <a:cubicBezTo>
                    <a:pt x="9" y="234"/>
                    <a:pt x="10" y="234"/>
                    <a:pt x="11" y="234"/>
                  </a:cubicBezTo>
                  <a:cubicBezTo>
                    <a:pt x="11" y="234"/>
                    <a:pt x="11" y="234"/>
                    <a:pt x="11" y="234"/>
                  </a:cubicBezTo>
                  <a:cubicBezTo>
                    <a:pt x="12" y="234"/>
                    <a:pt x="13" y="235"/>
                    <a:pt x="13" y="236"/>
                  </a:cubicBezTo>
                  <a:cubicBezTo>
                    <a:pt x="13" y="236"/>
                    <a:pt x="13" y="236"/>
                    <a:pt x="13" y="236"/>
                  </a:cubicBezTo>
                  <a:cubicBezTo>
                    <a:pt x="12" y="237"/>
                    <a:pt x="12" y="238"/>
                    <a:pt x="11" y="238"/>
                  </a:cubicBezTo>
                  <a:cubicBezTo>
                    <a:pt x="11" y="238"/>
                    <a:pt x="11" y="238"/>
                    <a:pt x="11" y="238"/>
                  </a:cubicBezTo>
                  <a:cubicBezTo>
                    <a:pt x="11" y="238"/>
                    <a:pt x="10" y="238"/>
                    <a:pt x="10" y="238"/>
                  </a:cubicBezTo>
                  <a:close/>
                  <a:moveTo>
                    <a:pt x="605" y="235"/>
                  </a:moveTo>
                  <a:cubicBezTo>
                    <a:pt x="605" y="234"/>
                    <a:pt x="606" y="233"/>
                    <a:pt x="607" y="233"/>
                  </a:cubicBezTo>
                  <a:cubicBezTo>
                    <a:pt x="607" y="233"/>
                    <a:pt x="607" y="233"/>
                    <a:pt x="607" y="233"/>
                  </a:cubicBezTo>
                  <a:cubicBezTo>
                    <a:pt x="608" y="233"/>
                    <a:pt x="609" y="233"/>
                    <a:pt x="609" y="234"/>
                  </a:cubicBezTo>
                  <a:cubicBezTo>
                    <a:pt x="609" y="234"/>
                    <a:pt x="609" y="234"/>
                    <a:pt x="609" y="234"/>
                  </a:cubicBezTo>
                  <a:cubicBezTo>
                    <a:pt x="609" y="236"/>
                    <a:pt x="609" y="237"/>
                    <a:pt x="608" y="237"/>
                  </a:cubicBezTo>
                  <a:cubicBezTo>
                    <a:pt x="608" y="237"/>
                    <a:pt x="608" y="237"/>
                    <a:pt x="608" y="237"/>
                  </a:cubicBezTo>
                  <a:cubicBezTo>
                    <a:pt x="607" y="237"/>
                    <a:pt x="607" y="237"/>
                    <a:pt x="607" y="237"/>
                  </a:cubicBezTo>
                  <a:cubicBezTo>
                    <a:pt x="607" y="237"/>
                    <a:pt x="607" y="237"/>
                    <a:pt x="607" y="237"/>
                  </a:cubicBezTo>
                  <a:cubicBezTo>
                    <a:pt x="606" y="237"/>
                    <a:pt x="605" y="236"/>
                    <a:pt x="605" y="235"/>
                  </a:cubicBezTo>
                  <a:close/>
                  <a:moveTo>
                    <a:pt x="13" y="226"/>
                  </a:moveTo>
                  <a:cubicBezTo>
                    <a:pt x="12" y="226"/>
                    <a:pt x="12" y="225"/>
                    <a:pt x="12" y="224"/>
                  </a:cubicBezTo>
                  <a:cubicBezTo>
                    <a:pt x="12" y="224"/>
                    <a:pt x="12" y="224"/>
                    <a:pt x="12" y="224"/>
                  </a:cubicBezTo>
                  <a:cubicBezTo>
                    <a:pt x="12" y="223"/>
                    <a:pt x="13" y="222"/>
                    <a:pt x="14" y="222"/>
                  </a:cubicBezTo>
                  <a:cubicBezTo>
                    <a:pt x="14" y="222"/>
                    <a:pt x="14" y="222"/>
                    <a:pt x="14" y="222"/>
                  </a:cubicBezTo>
                  <a:cubicBezTo>
                    <a:pt x="15" y="223"/>
                    <a:pt x="16" y="224"/>
                    <a:pt x="16" y="225"/>
                  </a:cubicBezTo>
                  <a:cubicBezTo>
                    <a:pt x="16" y="225"/>
                    <a:pt x="16" y="225"/>
                    <a:pt x="16" y="225"/>
                  </a:cubicBezTo>
                  <a:cubicBezTo>
                    <a:pt x="16" y="226"/>
                    <a:pt x="15" y="226"/>
                    <a:pt x="14" y="226"/>
                  </a:cubicBezTo>
                  <a:cubicBezTo>
                    <a:pt x="14" y="226"/>
                    <a:pt x="14" y="226"/>
                    <a:pt x="14" y="226"/>
                  </a:cubicBezTo>
                  <a:cubicBezTo>
                    <a:pt x="14" y="226"/>
                    <a:pt x="13" y="226"/>
                    <a:pt x="13" y="226"/>
                  </a:cubicBezTo>
                  <a:close/>
                  <a:moveTo>
                    <a:pt x="602" y="224"/>
                  </a:moveTo>
                  <a:cubicBezTo>
                    <a:pt x="602" y="223"/>
                    <a:pt x="602" y="222"/>
                    <a:pt x="603" y="221"/>
                  </a:cubicBezTo>
                  <a:cubicBezTo>
                    <a:pt x="603" y="221"/>
                    <a:pt x="603" y="221"/>
                    <a:pt x="603" y="221"/>
                  </a:cubicBezTo>
                  <a:cubicBezTo>
                    <a:pt x="604" y="221"/>
                    <a:pt x="606" y="222"/>
                    <a:pt x="606" y="223"/>
                  </a:cubicBezTo>
                  <a:cubicBezTo>
                    <a:pt x="606" y="223"/>
                    <a:pt x="606" y="223"/>
                    <a:pt x="606" y="223"/>
                  </a:cubicBezTo>
                  <a:cubicBezTo>
                    <a:pt x="606" y="224"/>
                    <a:pt x="606" y="225"/>
                    <a:pt x="605" y="225"/>
                  </a:cubicBezTo>
                  <a:cubicBezTo>
                    <a:pt x="605" y="225"/>
                    <a:pt x="605" y="225"/>
                    <a:pt x="605" y="225"/>
                  </a:cubicBezTo>
                  <a:cubicBezTo>
                    <a:pt x="604" y="225"/>
                    <a:pt x="604" y="225"/>
                    <a:pt x="604" y="225"/>
                  </a:cubicBezTo>
                  <a:cubicBezTo>
                    <a:pt x="604" y="225"/>
                    <a:pt x="604" y="225"/>
                    <a:pt x="604" y="225"/>
                  </a:cubicBezTo>
                  <a:cubicBezTo>
                    <a:pt x="603" y="225"/>
                    <a:pt x="602" y="225"/>
                    <a:pt x="602" y="224"/>
                  </a:cubicBezTo>
                  <a:close/>
                  <a:moveTo>
                    <a:pt x="17" y="215"/>
                  </a:moveTo>
                  <a:cubicBezTo>
                    <a:pt x="16" y="215"/>
                    <a:pt x="15" y="213"/>
                    <a:pt x="16" y="212"/>
                  </a:cubicBezTo>
                  <a:cubicBezTo>
                    <a:pt x="16" y="212"/>
                    <a:pt x="16" y="212"/>
                    <a:pt x="16" y="212"/>
                  </a:cubicBezTo>
                  <a:cubicBezTo>
                    <a:pt x="16" y="211"/>
                    <a:pt x="17" y="211"/>
                    <a:pt x="18" y="211"/>
                  </a:cubicBezTo>
                  <a:cubicBezTo>
                    <a:pt x="18" y="211"/>
                    <a:pt x="18" y="211"/>
                    <a:pt x="18" y="211"/>
                  </a:cubicBezTo>
                  <a:cubicBezTo>
                    <a:pt x="19" y="211"/>
                    <a:pt x="20" y="213"/>
                    <a:pt x="19" y="214"/>
                  </a:cubicBezTo>
                  <a:cubicBezTo>
                    <a:pt x="19" y="214"/>
                    <a:pt x="19" y="214"/>
                    <a:pt x="19" y="214"/>
                  </a:cubicBezTo>
                  <a:cubicBezTo>
                    <a:pt x="19" y="214"/>
                    <a:pt x="18" y="215"/>
                    <a:pt x="17" y="215"/>
                  </a:cubicBezTo>
                  <a:cubicBezTo>
                    <a:pt x="17" y="215"/>
                    <a:pt x="17" y="215"/>
                    <a:pt x="17" y="215"/>
                  </a:cubicBezTo>
                  <a:cubicBezTo>
                    <a:pt x="17" y="215"/>
                    <a:pt x="17" y="215"/>
                    <a:pt x="17" y="215"/>
                  </a:cubicBezTo>
                  <a:close/>
                  <a:moveTo>
                    <a:pt x="598" y="213"/>
                  </a:moveTo>
                  <a:cubicBezTo>
                    <a:pt x="598" y="211"/>
                    <a:pt x="599" y="210"/>
                    <a:pt x="600" y="210"/>
                  </a:cubicBezTo>
                  <a:cubicBezTo>
                    <a:pt x="600" y="210"/>
                    <a:pt x="600" y="210"/>
                    <a:pt x="600" y="210"/>
                  </a:cubicBezTo>
                  <a:cubicBezTo>
                    <a:pt x="601" y="210"/>
                    <a:pt x="602" y="210"/>
                    <a:pt x="602" y="211"/>
                  </a:cubicBezTo>
                  <a:cubicBezTo>
                    <a:pt x="602" y="211"/>
                    <a:pt x="602" y="211"/>
                    <a:pt x="602" y="211"/>
                  </a:cubicBezTo>
                  <a:cubicBezTo>
                    <a:pt x="603" y="212"/>
                    <a:pt x="602" y="213"/>
                    <a:pt x="601" y="214"/>
                  </a:cubicBezTo>
                  <a:cubicBezTo>
                    <a:pt x="601" y="214"/>
                    <a:pt x="601" y="214"/>
                    <a:pt x="601" y="214"/>
                  </a:cubicBezTo>
                  <a:cubicBezTo>
                    <a:pt x="601" y="214"/>
                    <a:pt x="601" y="214"/>
                    <a:pt x="600" y="214"/>
                  </a:cubicBezTo>
                  <a:cubicBezTo>
                    <a:pt x="600" y="214"/>
                    <a:pt x="600" y="214"/>
                    <a:pt x="600" y="214"/>
                  </a:cubicBezTo>
                  <a:cubicBezTo>
                    <a:pt x="600" y="214"/>
                    <a:pt x="599" y="213"/>
                    <a:pt x="598" y="213"/>
                  </a:cubicBezTo>
                  <a:close/>
                  <a:moveTo>
                    <a:pt x="21" y="204"/>
                  </a:moveTo>
                  <a:cubicBezTo>
                    <a:pt x="20" y="203"/>
                    <a:pt x="19" y="202"/>
                    <a:pt x="20" y="201"/>
                  </a:cubicBezTo>
                  <a:cubicBezTo>
                    <a:pt x="20" y="201"/>
                    <a:pt x="20" y="201"/>
                    <a:pt x="20" y="201"/>
                  </a:cubicBezTo>
                  <a:cubicBezTo>
                    <a:pt x="20" y="200"/>
                    <a:pt x="21" y="199"/>
                    <a:pt x="22" y="200"/>
                  </a:cubicBezTo>
                  <a:cubicBezTo>
                    <a:pt x="22" y="200"/>
                    <a:pt x="22" y="200"/>
                    <a:pt x="22" y="200"/>
                  </a:cubicBezTo>
                  <a:cubicBezTo>
                    <a:pt x="23" y="200"/>
                    <a:pt x="24" y="201"/>
                    <a:pt x="23" y="202"/>
                  </a:cubicBezTo>
                  <a:cubicBezTo>
                    <a:pt x="23" y="202"/>
                    <a:pt x="23" y="202"/>
                    <a:pt x="23" y="202"/>
                  </a:cubicBezTo>
                  <a:cubicBezTo>
                    <a:pt x="23" y="203"/>
                    <a:pt x="22" y="204"/>
                    <a:pt x="21" y="204"/>
                  </a:cubicBezTo>
                  <a:cubicBezTo>
                    <a:pt x="21" y="204"/>
                    <a:pt x="21" y="204"/>
                    <a:pt x="21" y="204"/>
                  </a:cubicBezTo>
                  <a:cubicBezTo>
                    <a:pt x="21" y="204"/>
                    <a:pt x="21" y="204"/>
                    <a:pt x="21" y="204"/>
                  </a:cubicBezTo>
                  <a:close/>
                  <a:moveTo>
                    <a:pt x="594" y="201"/>
                  </a:moveTo>
                  <a:cubicBezTo>
                    <a:pt x="594" y="200"/>
                    <a:pt x="595" y="199"/>
                    <a:pt x="596" y="199"/>
                  </a:cubicBezTo>
                  <a:cubicBezTo>
                    <a:pt x="596" y="199"/>
                    <a:pt x="596" y="199"/>
                    <a:pt x="596" y="199"/>
                  </a:cubicBezTo>
                  <a:cubicBezTo>
                    <a:pt x="597" y="198"/>
                    <a:pt x="598" y="199"/>
                    <a:pt x="598" y="200"/>
                  </a:cubicBezTo>
                  <a:cubicBezTo>
                    <a:pt x="598" y="200"/>
                    <a:pt x="598" y="200"/>
                    <a:pt x="598" y="200"/>
                  </a:cubicBezTo>
                  <a:cubicBezTo>
                    <a:pt x="599" y="201"/>
                    <a:pt x="598" y="202"/>
                    <a:pt x="597" y="202"/>
                  </a:cubicBezTo>
                  <a:cubicBezTo>
                    <a:pt x="597" y="202"/>
                    <a:pt x="597" y="202"/>
                    <a:pt x="597" y="202"/>
                  </a:cubicBezTo>
                  <a:cubicBezTo>
                    <a:pt x="597" y="203"/>
                    <a:pt x="597" y="203"/>
                    <a:pt x="596" y="203"/>
                  </a:cubicBezTo>
                  <a:cubicBezTo>
                    <a:pt x="596" y="203"/>
                    <a:pt x="596" y="203"/>
                    <a:pt x="596" y="203"/>
                  </a:cubicBezTo>
                  <a:cubicBezTo>
                    <a:pt x="595" y="203"/>
                    <a:pt x="595" y="202"/>
                    <a:pt x="594" y="201"/>
                  </a:cubicBezTo>
                  <a:close/>
                  <a:moveTo>
                    <a:pt x="25" y="192"/>
                  </a:moveTo>
                  <a:cubicBezTo>
                    <a:pt x="24" y="192"/>
                    <a:pt x="24" y="191"/>
                    <a:pt x="24" y="190"/>
                  </a:cubicBezTo>
                  <a:cubicBezTo>
                    <a:pt x="24" y="190"/>
                    <a:pt x="24" y="190"/>
                    <a:pt x="24" y="190"/>
                  </a:cubicBezTo>
                  <a:cubicBezTo>
                    <a:pt x="24" y="189"/>
                    <a:pt x="26" y="188"/>
                    <a:pt x="27" y="189"/>
                  </a:cubicBezTo>
                  <a:cubicBezTo>
                    <a:pt x="27" y="189"/>
                    <a:pt x="27" y="189"/>
                    <a:pt x="27" y="189"/>
                  </a:cubicBezTo>
                  <a:cubicBezTo>
                    <a:pt x="28" y="189"/>
                    <a:pt x="28" y="190"/>
                    <a:pt x="28" y="191"/>
                  </a:cubicBezTo>
                  <a:cubicBezTo>
                    <a:pt x="28" y="191"/>
                    <a:pt x="28" y="191"/>
                    <a:pt x="28" y="191"/>
                  </a:cubicBezTo>
                  <a:cubicBezTo>
                    <a:pt x="28" y="191"/>
                    <a:pt x="28" y="191"/>
                    <a:pt x="28" y="191"/>
                  </a:cubicBezTo>
                  <a:cubicBezTo>
                    <a:pt x="28" y="191"/>
                    <a:pt x="28" y="191"/>
                    <a:pt x="28" y="191"/>
                  </a:cubicBezTo>
                  <a:cubicBezTo>
                    <a:pt x="27" y="192"/>
                    <a:pt x="27" y="193"/>
                    <a:pt x="26" y="193"/>
                  </a:cubicBezTo>
                  <a:cubicBezTo>
                    <a:pt x="26" y="193"/>
                    <a:pt x="26" y="193"/>
                    <a:pt x="26" y="193"/>
                  </a:cubicBezTo>
                  <a:cubicBezTo>
                    <a:pt x="26" y="193"/>
                    <a:pt x="25" y="193"/>
                    <a:pt x="25" y="192"/>
                  </a:cubicBezTo>
                  <a:close/>
                  <a:moveTo>
                    <a:pt x="590" y="190"/>
                  </a:moveTo>
                  <a:cubicBezTo>
                    <a:pt x="590" y="189"/>
                    <a:pt x="590" y="188"/>
                    <a:pt x="591" y="188"/>
                  </a:cubicBezTo>
                  <a:cubicBezTo>
                    <a:pt x="591" y="188"/>
                    <a:pt x="591" y="188"/>
                    <a:pt x="591" y="188"/>
                  </a:cubicBezTo>
                  <a:cubicBezTo>
                    <a:pt x="592" y="187"/>
                    <a:pt x="593" y="188"/>
                    <a:pt x="594" y="189"/>
                  </a:cubicBezTo>
                  <a:cubicBezTo>
                    <a:pt x="594" y="189"/>
                    <a:pt x="594" y="189"/>
                    <a:pt x="594" y="189"/>
                  </a:cubicBezTo>
                  <a:cubicBezTo>
                    <a:pt x="594" y="190"/>
                    <a:pt x="594" y="191"/>
                    <a:pt x="593" y="191"/>
                  </a:cubicBezTo>
                  <a:cubicBezTo>
                    <a:pt x="593" y="191"/>
                    <a:pt x="593" y="191"/>
                    <a:pt x="593" y="191"/>
                  </a:cubicBezTo>
                  <a:cubicBezTo>
                    <a:pt x="592" y="191"/>
                    <a:pt x="592" y="191"/>
                    <a:pt x="592" y="191"/>
                  </a:cubicBezTo>
                  <a:cubicBezTo>
                    <a:pt x="592" y="191"/>
                    <a:pt x="592" y="191"/>
                    <a:pt x="592" y="191"/>
                  </a:cubicBezTo>
                  <a:cubicBezTo>
                    <a:pt x="591" y="191"/>
                    <a:pt x="590" y="191"/>
                    <a:pt x="590" y="190"/>
                  </a:cubicBezTo>
                  <a:close/>
                  <a:moveTo>
                    <a:pt x="30" y="181"/>
                  </a:moveTo>
                  <a:cubicBezTo>
                    <a:pt x="29" y="181"/>
                    <a:pt x="28" y="180"/>
                    <a:pt x="29" y="179"/>
                  </a:cubicBezTo>
                  <a:cubicBezTo>
                    <a:pt x="29" y="179"/>
                    <a:pt x="29" y="179"/>
                    <a:pt x="29" y="179"/>
                  </a:cubicBezTo>
                  <a:cubicBezTo>
                    <a:pt x="29" y="178"/>
                    <a:pt x="31" y="177"/>
                    <a:pt x="32" y="178"/>
                  </a:cubicBezTo>
                  <a:cubicBezTo>
                    <a:pt x="32" y="178"/>
                    <a:pt x="32" y="178"/>
                    <a:pt x="32" y="178"/>
                  </a:cubicBezTo>
                  <a:cubicBezTo>
                    <a:pt x="33" y="178"/>
                    <a:pt x="33" y="179"/>
                    <a:pt x="33" y="180"/>
                  </a:cubicBezTo>
                  <a:cubicBezTo>
                    <a:pt x="33" y="180"/>
                    <a:pt x="33" y="180"/>
                    <a:pt x="33" y="180"/>
                  </a:cubicBezTo>
                  <a:cubicBezTo>
                    <a:pt x="33" y="180"/>
                    <a:pt x="33" y="180"/>
                    <a:pt x="33" y="180"/>
                  </a:cubicBezTo>
                  <a:cubicBezTo>
                    <a:pt x="33" y="180"/>
                    <a:pt x="33" y="180"/>
                    <a:pt x="33" y="180"/>
                  </a:cubicBezTo>
                  <a:cubicBezTo>
                    <a:pt x="32" y="181"/>
                    <a:pt x="32" y="182"/>
                    <a:pt x="31" y="182"/>
                  </a:cubicBezTo>
                  <a:cubicBezTo>
                    <a:pt x="31" y="182"/>
                    <a:pt x="31" y="182"/>
                    <a:pt x="31" y="182"/>
                  </a:cubicBezTo>
                  <a:cubicBezTo>
                    <a:pt x="30" y="182"/>
                    <a:pt x="30" y="182"/>
                    <a:pt x="30" y="181"/>
                  </a:cubicBezTo>
                  <a:close/>
                  <a:moveTo>
                    <a:pt x="585" y="179"/>
                  </a:moveTo>
                  <a:cubicBezTo>
                    <a:pt x="585" y="178"/>
                    <a:pt x="585" y="177"/>
                    <a:pt x="586" y="177"/>
                  </a:cubicBezTo>
                  <a:cubicBezTo>
                    <a:pt x="586" y="177"/>
                    <a:pt x="586" y="177"/>
                    <a:pt x="586" y="177"/>
                  </a:cubicBezTo>
                  <a:cubicBezTo>
                    <a:pt x="587" y="176"/>
                    <a:pt x="588" y="177"/>
                    <a:pt x="589" y="178"/>
                  </a:cubicBezTo>
                  <a:cubicBezTo>
                    <a:pt x="589" y="178"/>
                    <a:pt x="589" y="178"/>
                    <a:pt x="589" y="178"/>
                  </a:cubicBezTo>
                  <a:cubicBezTo>
                    <a:pt x="589" y="179"/>
                    <a:pt x="589" y="180"/>
                    <a:pt x="588" y="180"/>
                  </a:cubicBezTo>
                  <a:cubicBezTo>
                    <a:pt x="588" y="180"/>
                    <a:pt x="588" y="180"/>
                    <a:pt x="588" y="180"/>
                  </a:cubicBezTo>
                  <a:cubicBezTo>
                    <a:pt x="587" y="180"/>
                    <a:pt x="587" y="181"/>
                    <a:pt x="587" y="181"/>
                  </a:cubicBezTo>
                  <a:cubicBezTo>
                    <a:pt x="587" y="181"/>
                    <a:pt x="587" y="181"/>
                    <a:pt x="587" y="181"/>
                  </a:cubicBezTo>
                  <a:cubicBezTo>
                    <a:pt x="586" y="181"/>
                    <a:pt x="585" y="180"/>
                    <a:pt x="585" y="179"/>
                  </a:cubicBezTo>
                  <a:close/>
                  <a:moveTo>
                    <a:pt x="35" y="171"/>
                  </a:moveTo>
                  <a:cubicBezTo>
                    <a:pt x="34" y="170"/>
                    <a:pt x="34" y="169"/>
                    <a:pt x="34" y="168"/>
                  </a:cubicBezTo>
                  <a:cubicBezTo>
                    <a:pt x="34" y="168"/>
                    <a:pt x="34" y="168"/>
                    <a:pt x="34" y="168"/>
                  </a:cubicBezTo>
                  <a:cubicBezTo>
                    <a:pt x="35" y="167"/>
                    <a:pt x="36" y="167"/>
                    <a:pt x="37" y="167"/>
                  </a:cubicBezTo>
                  <a:cubicBezTo>
                    <a:pt x="37" y="167"/>
                    <a:pt x="37" y="167"/>
                    <a:pt x="37" y="167"/>
                  </a:cubicBezTo>
                  <a:cubicBezTo>
                    <a:pt x="38" y="168"/>
                    <a:pt x="38" y="169"/>
                    <a:pt x="38" y="170"/>
                  </a:cubicBezTo>
                  <a:cubicBezTo>
                    <a:pt x="38" y="170"/>
                    <a:pt x="38" y="170"/>
                    <a:pt x="38" y="170"/>
                  </a:cubicBezTo>
                  <a:cubicBezTo>
                    <a:pt x="38" y="170"/>
                    <a:pt x="38" y="170"/>
                    <a:pt x="38" y="170"/>
                  </a:cubicBezTo>
                  <a:cubicBezTo>
                    <a:pt x="38" y="170"/>
                    <a:pt x="38" y="170"/>
                    <a:pt x="38" y="170"/>
                  </a:cubicBezTo>
                  <a:cubicBezTo>
                    <a:pt x="37" y="170"/>
                    <a:pt x="37" y="171"/>
                    <a:pt x="36" y="171"/>
                  </a:cubicBezTo>
                  <a:cubicBezTo>
                    <a:pt x="36" y="171"/>
                    <a:pt x="36" y="171"/>
                    <a:pt x="36" y="171"/>
                  </a:cubicBezTo>
                  <a:cubicBezTo>
                    <a:pt x="36" y="171"/>
                    <a:pt x="35" y="171"/>
                    <a:pt x="35" y="171"/>
                  </a:cubicBezTo>
                  <a:close/>
                  <a:moveTo>
                    <a:pt x="580" y="169"/>
                  </a:moveTo>
                  <a:cubicBezTo>
                    <a:pt x="579" y="168"/>
                    <a:pt x="580" y="167"/>
                    <a:pt x="581" y="166"/>
                  </a:cubicBezTo>
                  <a:cubicBezTo>
                    <a:pt x="581" y="166"/>
                    <a:pt x="581" y="166"/>
                    <a:pt x="581" y="166"/>
                  </a:cubicBezTo>
                  <a:cubicBezTo>
                    <a:pt x="582" y="166"/>
                    <a:pt x="583" y="166"/>
                    <a:pt x="583" y="167"/>
                  </a:cubicBezTo>
                  <a:cubicBezTo>
                    <a:pt x="583" y="167"/>
                    <a:pt x="583" y="167"/>
                    <a:pt x="583" y="167"/>
                  </a:cubicBezTo>
                  <a:cubicBezTo>
                    <a:pt x="584" y="168"/>
                    <a:pt x="583" y="169"/>
                    <a:pt x="582" y="170"/>
                  </a:cubicBezTo>
                  <a:cubicBezTo>
                    <a:pt x="582" y="170"/>
                    <a:pt x="582" y="170"/>
                    <a:pt x="582" y="170"/>
                  </a:cubicBezTo>
                  <a:cubicBezTo>
                    <a:pt x="582" y="170"/>
                    <a:pt x="582" y="170"/>
                    <a:pt x="582" y="170"/>
                  </a:cubicBezTo>
                  <a:cubicBezTo>
                    <a:pt x="582" y="170"/>
                    <a:pt x="582" y="170"/>
                    <a:pt x="582" y="170"/>
                  </a:cubicBezTo>
                  <a:cubicBezTo>
                    <a:pt x="581" y="170"/>
                    <a:pt x="580" y="169"/>
                    <a:pt x="580" y="169"/>
                  </a:cubicBezTo>
                  <a:close/>
                  <a:moveTo>
                    <a:pt x="41" y="160"/>
                  </a:moveTo>
                  <a:cubicBezTo>
                    <a:pt x="40" y="159"/>
                    <a:pt x="39" y="158"/>
                    <a:pt x="40" y="157"/>
                  </a:cubicBezTo>
                  <a:cubicBezTo>
                    <a:pt x="40" y="157"/>
                    <a:pt x="40" y="157"/>
                    <a:pt x="40" y="157"/>
                  </a:cubicBezTo>
                  <a:cubicBezTo>
                    <a:pt x="41" y="156"/>
                    <a:pt x="42" y="156"/>
                    <a:pt x="43" y="157"/>
                  </a:cubicBezTo>
                  <a:cubicBezTo>
                    <a:pt x="43" y="157"/>
                    <a:pt x="43" y="157"/>
                    <a:pt x="43" y="157"/>
                  </a:cubicBezTo>
                  <a:cubicBezTo>
                    <a:pt x="44" y="157"/>
                    <a:pt x="44" y="158"/>
                    <a:pt x="44" y="159"/>
                  </a:cubicBezTo>
                  <a:cubicBezTo>
                    <a:pt x="44" y="159"/>
                    <a:pt x="44" y="159"/>
                    <a:pt x="44" y="159"/>
                  </a:cubicBezTo>
                  <a:cubicBezTo>
                    <a:pt x="44" y="159"/>
                    <a:pt x="44" y="159"/>
                    <a:pt x="44" y="159"/>
                  </a:cubicBezTo>
                  <a:cubicBezTo>
                    <a:pt x="44" y="159"/>
                    <a:pt x="44" y="159"/>
                    <a:pt x="44" y="159"/>
                  </a:cubicBezTo>
                  <a:cubicBezTo>
                    <a:pt x="43" y="160"/>
                    <a:pt x="42" y="160"/>
                    <a:pt x="42" y="160"/>
                  </a:cubicBezTo>
                  <a:cubicBezTo>
                    <a:pt x="42" y="160"/>
                    <a:pt x="42" y="160"/>
                    <a:pt x="42" y="160"/>
                  </a:cubicBezTo>
                  <a:cubicBezTo>
                    <a:pt x="41" y="160"/>
                    <a:pt x="41" y="160"/>
                    <a:pt x="41" y="160"/>
                  </a:cubicBezTo>
                  <a:close/>
                  <a:moveTo>
                    <a:pt x="574" y="158"/>
                  </a:moveTo>
                  <a:cubicBezTo>
                    <a:pt x="574" y="158"/>
                    <a:pt x="574" y="158"/>
                    <a:pt x="574" y="158"/>
                  </a:cubicBezTo>
                  <a:cubicBezTo>
                    <a:pt x="574" y="158"/>
                    <a:pt x="574" y="158"/>
                    <a:pt x="574" y="158"/>
                  </a:cubicBezTo>
                  <a:cubicBezTo>
                    <a:pt x="573" y="157"/>
                    <a:pt x="574" y="156"/>
                    <a:pt x="575" y="156"/>
                  </a:cubicBezTo>
                  <a:cubicBezTo>
                    <a:pt x="575" y="156"/>
                    <a:pt x="575" y="156"/>
                    <a:pt x="575" y="156"/>
                  </a:cubicBezTo>
                  <a:cubicBezTo>
                    <a:pt x="576" y="155"/>
                    <a:pt x="577" y="155"/>
                    <a:pt x="577" y="156"/>
                  </a:cubicBezTo>
                  <a:cubicBezTo>
                    <a:pt x="577" y="156"/>
                    <a:pt x="577" y="156"/>
                    <a:pt x="577" y="156"/>
                  </a:cubicBezTo>
                  <a:cubicBezTo>
                    <a:pt x="578" y="157"/>
                    <a:pt x="578" y="158"/>
                    <a:pt x="577" y="159"/>
                  </a:cubicBezTo>
                  <a:cubicBezTo>
                    <a:pt x="577" y="159"/>
                    <a:pt x="577" y="159"/>
                    <a:pt x="577" y="159"/>
                  </a:cubicBezTo>
                  <a:cubicBezTo>
                    <a:pt x="576" y="159"/>
                    <a:pt x="576" y="159"/>
                    <a:pt x="576" y="159"/>
                  </a:cubicBezTo>
                  <a:cubicBezTo>
                    <a:pt x="576" y="159"/>
                    <a:pt x="576" y="159"/>
                    <a:pt x="576" y="159"/>
                  </a:cubicBezTo>
                  <a:cubicBezTo>
                    <a:pt x="575" y="159"/>
                    <a:pt x="574" y="159"/>
                    <a:pt x="574" y="158"/>
                  </a:cubicBezTo>
                  <a:close/>
                  <a:moveTo>
                    <a:pt x="47" y="150"/>
                  </a:moveTo>
                  <a:cubicBezTo>
                    <a:pt x="46" y="149"/>
                    <a:pt x="46" y="148"/>
                    <a:pt x="46" y="147"/>
                  </a:cubicBezTo>
                  <a:cubicBezTo>
                    <a:pt x="46" y="147"/>
                    <a:pt x="46" y="147"/>
                    <a:pt x="46" y="147"/>
                  </a:cubicBezTo>
                  <a:cubicBezTo>
                    <a:pt x="47" y="146"/>
                    <a:pt x="48" y="146"/>
                    <a:pt x="49" y="146"/>
                  </a:cubicBezTo>
                  <a:cubicBezTo>
                    <a:pt x="49" y="146"/>
                    <a:pt x="49" y="146"/>
                    <a:pt x="49" y="146"/>
                  </a:cubicBezTo>
                  <a:cubicBezTo>
                    <a:pt x="50" y="147"/>
                    <a:pt x="50" y="148"/>
                    <a:pt x="50" y="149"/>
                  </a:cubicBezTo>
                  <a:cubicBezTo>
                    <a:pt x="50" y="149"/>
                    <a:pt x="50" y="149"/>
                    <a:pt x="50" y="149"/>
                  </a:cubicBezTo>
                  <a:cubicBezTo>
                    <a:pt x="50" y="149"/>
                    <a:pt x="50" y="149"/>
                    <a:pt x="50" y="149"/>
                  </a:cubicBezTo>
                  <a:cubicBezTo>
                    <a:pt x="50" y="149"/>
                    <a:pt x="50" y="149"/>
                    <a:pt x="50" y="149"/>
                  </a:cubicBezTo>
                  <a:cubicBezTo>
                    <a:pt x="49" y="150"/>
                    <a:pt x="49" y="150"/>
                    <a:pt x="48" y="150"/>
                  </a:cubicBezTo>
                  <a:cubicBezTo>
                    <a:pt x="48" y="150"/>
                    <a:pt x="48" y="150"/>
                    <a:pt x="48" y="150"/>
                  </a:cubicBezTo>
                  <a:cubicBezTo>
                    <a:pt x="48" y="150"/>
                    <a:pt x="47" y="150"/>
                    <a:pt x="47" y="150"/>
                  </a:cubicBezTo>
                  <a:close/>
                  <a:moveTo>
                    <a:pt x="568" y="148"/>
                  </a:moveTo>
                  <a:cubicBezTo>
                    <a:pt x="568" y="148"/>
                    <a:pt x="568" y="148"/>
                    <a:pt x="568" y="148"/>
                  </a:cubicBezTo>
                  <a:cubicBezTo>
                    <a:pt x="568" y="148"/>
                    <a:pt x="568" y="148"/>
                    <a:pt x="568" y="148"/>
                  </a:cubicBezTo>
                  <a:cubicBezTo>
                    <a:pt x="567" y="147"/>
                    <a:pt x="568" y="146"/>
                    <a:pt x="569" y="145"/>
                  </a:cubicBezTo>
                  <a:cubicBezTo>
                    <a:pt x="569" y="145"/>
                    <a:pt x="569" y="145"/>
                    <a:pt x="569" y="145"/>
                  </a:cubicBezTo>
                  <a:cubicBezTo>
                    <a:pt x="569" y="145"/>
                    <a:pt x="571" y="145"/>
                    <a:pt x="571" y="146"/>
                  </a:cubicBezTo>
                  <a:cubicBezTo>
                    <a:pt x="571" y="146"/>
                    <a:pt x="571" y="146"/>
                    <a:pt x="571" y="146"/>
                  </a:cubicBezTo>
                  <a:cubicBezTo>
                    <a:pt x="572" y="147"/>
                    <a:pt x="572" y="148"/>
                    <a:pt x="571" y="149"/>
                  </a:cubicBezTo>
                  <a:cubicBezTo>
                    <a:pt x="571" y="149"/>
                    <a:pt x="571" y="149"/>
                    <a:pt x="571" y="149"/>
                  </a:cubicBezTo>
                  <a:cubicBezTo>
                    <a:pt x="570" y="149"/>
                    <a:pt x="570" y="149"/>
                    <a:pt x="570" y="149"/>
                  </a:cubicBezTo>
                  <a:cubicBezTo>
                    <a:pt x="570" y="149"/>
                    <a:pt x="570" y="149"/>
                    <a:pt x="570" y="149"/>
                  </a:cubicBezTo>
                  <a:cubicBezTo>
                    <a:pt x="569" y="149"/>
                    <a:pt x="568" y="149"/>
                    <a:pt x="568" y="148"/>
                  </a:cubicBezTo>
                  <a:close/>
                  <a:moveTo>
                    <a:pt x="53" y="140"/>
                  </a:moveTo>
                  <a:cubicBezTo>
                    <a:pt x="52" y="139"/>
                    <a:pt x="52" y="138"/>
                    <a:pt x="53" y="137"/>
                  </a:cubicBezTo>
                  <a:cubicBezTo>
                    <a:pt x="53" y="137"/>
                    <a:pt x="53" y="137"/>
                    <a:pt x="53" y="137"/>
                  </a:cubicBezTo>
                  <a:cubicBezTo>
                    <a:pt x="53" y="136"/>
                    <a:pt x="55" y="136"/>
                    <a:pt x="55" y="136"/>
                  </a:cubicBezTo>
                  <a:cubicBezTo>
                    <a:pt x="55" y="136"/>
                    <a:pt x="55" y="136"/>
                    <a:pt x="55" y="136"/>
                  </a:cubicBezTo>
                  <a:cubicBezTo>
                    <a:pt x="56" y="137"/>
                    <a:pt x="57" y="138"/>
                    <a:pt x="56" y="139"/>
                  </a:cubicBezTo>
                  <a:cubicBezTo>
                    <a:pt x="56" y="139"/>
                    <a:pt x="56" y="139"/>
                    <a:pt x="56" y="139"/>
                  </a:cubicBezTo>
                  <a:cubicBezTo>
                    <a:pt x="56" y="140"/>
                    <a:pt x="55" y="140"/>
                    <a:pt x="54" y="140"/>
                  </a:cubicBezTo>
                  <a:cubicBezTo>
                    <a:pt x="54" y="140"/>
                    <a:pt x="54" y="140"/>
                    <a:pt x="54" y="140"/>
                  </a:cubicBezTo>
                  <a:cubicBezTo>
                    <a:pt x="54" y="140"/>
                    <a:pt x="54" y="140"/>
                    <a:pt x="53" y="140"/>
                  </a:cubicBezTo>
                  <a:close/>
                  <a:moveTo>
                    <a:pt x="561" y="138"/>
                  </a:moveTo>
                  <a:cubicBezTo>
                    <a:pt x="561" y="138"/>
                    <a:pt x="561" y="138"/>
                    <a:pt x="561" y="138"/>
                  </a:cubicBezTo>
                  <a:cubicBezTo>
                    <a:pt x="561" y="138"/>
                    <a:pt x="561" y="138"/>
                    <a:pt x="561" y="138"/>
                  </a:cubicBezTo>
                  <a:cubicBezTo>
                    <a:pt x="561" y="137"/>
                    <a:pt x="561" y="136"/>
                    <a:pt x="562" y="135"/>
                  </a:cubicBezTo>
                  <a:cubicBezTo>
                    <a:pt x="562" y="135"/>
                    <a:pt x="562" y="135"/>
                    <a:pt x="562" y="135"/>
                  </a:cubicBezTo>
                  <a:cubicBezTo>
                    <a:pt x="563" y="135"/>
                    <a:pt x="564" y="135"/>
                    <a:pt x="565" y="136"/>
                  </a:cubicBezTo>
                  <a:cubicBezTo>
                    <a:pt x="565" y="136"/>
                    <a:pt x="565" y="136"/>
                    <a:pt x="565" y="136"/>
                  </a:cubicBezTo>
                  <a:cubicBezTo>
                    <a:pt x="565" y="137"/>
                    <a:pt x="565" y="138"/>
                    <a:pt x="564" y="139"/>
                  </a:cubicBezTo>
                  <a:cubicBezTo>
                    <a:pt x="564" y="139"/>
                    <a:pt x="564" y="139"/>
                    <a:pt x="564" y="139"/>
                  </a:cubicBezTo>
                  <a:cubicBezTo>
                    <a:pt x="564" y="139"/>
                    <a:pt x="563" y="139"/>
                    <a:pt x="563" y="139"/>
                  </a:cubicBezTo>
                  <a:cubicBezTo>
                    <a:pt x="563" y="139"/>
                    <a:pt x="563" y="139"/>
                    <a:pt x="563" y="139"/>
                  </a:cubicBezTo>
                  <a:cubicBezTo>
                    <a:pt x="562" y="139"/>
                    <a:pt x="562" y="139"/>
                    <a:pt x="561" y="138"/>
                  </a:cubicBezTo>
                  <a:close/>
                  <a:moveTo>
                    <a:pt x="60" y="130"/>
                  </a:moveTo>
                  <a:cubicBezTo>
                    <a:pt x="59" y="129"/>
                    <a:pt x="59" y="128"/>
                    <a:pt x="60" y="127"/>
                  </a:cubicBezTo>
                  <a:cubicBezTo>
                    <a:pt x="60" y="127"/>
                    <a:pt x="60" y="127"/>
                    <a:pt x="60" y="127"/>
                  </a:cubicBezTo>
                  <a:cubicBezTo>
                    <a:pt x="60" y="126"/>
                    <a:pt x="62" y="126"/>
                    <a:pt x="62" y="126"/>
                  </a:cubicBezTo>
                  <a:cubicBezTo>
                    <a:pt x="62" y="126"/>
                    <a:pt x="62" y="126"/>
                    <a:pt x="62" y="126"/>
                  </a:cubicBezTo>
                  <a:cubicBezTo>
                    <a:pt x="63" y="127"/>
                    <a:pt x="64" y="128"/>
                    <a:pt x="63" y="129"/>
                  </a:cubicBezTo>
                  <a:cubicBezTo>
                    <a:pt x="63" y="129"/>
                    <a:pt x="63" y="129"/>
                    <a:pt x="63" y="129"/>
                  </a:cubicBezTo>
                  <a:cubicBezTo>
                    <a:pt x="62" y="130"/>
                    <a:pt x="62" y="130"/>
                    <a:pt x="61" y="130"/>
                  </a:cubicBezTo>
                  <a:cubicBezTo>
                    <a:pt x="61" y="130"/>
                    <a:pt x="61" y="130"/>
                    <a:pt x="61" y="130"/>
                  </a:cubicBezTo>
                  <a:cubicBezTo>
                    <a:pt x="61" y="130"/>
                    <a:pt x="60" y="130"/>
                    <a:pt x="60" y="130"/>
                  </a:cubicBezTo>
                  <a:close/>
                  <a:moveTo>
                    <a:pt x="555" y="128"/>
                  </a:moveTo>
                  <a:cubicBezTo>
                    <a:pt x="554" y="127"/>
                    <a:pt x="554" y="126"/>
                    <a:pt x="555" y="125"/>
                  </a:cubicBezTo>
                  <a:cubicBezTo>
                    <a:pt x="555" y="125"/>
                    <a:pt x="555" y="125"/>
                    <a:pt x="555" y="125"/>
                  </a:cubicBezTo>
                  <a:cubicBezTo>
                    <a:pt x="556" y="125"/>
                    <a:pt x="557" y="125"/>
                    <a:pt x="558" y="126"/>
                  </a:cubicBezTo>
                  <a:cubicBezTo>
                    <a:pt x="558" y="126"/>
                    <a:pt x="558" y="126"/>
                    <a:pt x="558" y="126"/>
                  </a:cubicBezTo>
                  <a:cubicBezTo>
                    <a:pt x="558" y="127"/>
                    <a:pt x="558" y="128"/>
                    <a:pt x="557" y="129"/>
                  </a:cubicBezTo>
                  <a:cubicBezTo>
                    <a:pt x="557" y="129"/>
                    <a:pt x="557" y="129"/>
                    <a:pt x="557" y="129"/>
                  </a:cubicBezTo>
                  <a:cubicBezTo>
                    <a:pt x="557" y="129"/>
                    <a:pt x="557" y="129"/>
                    <a:pt x="556" y="129"/>
                  </a:cubicBezTo>
                  <a:cubicBezTo>
                    <a:pt x="556" y="129"/>
                    <a:pt x="556" y="129"/>
                    <a:pt x="556" y="129"/>
                  </a:cubicBezTo>
                  <a:cubicBezTo>
                    <a:pt x="556" y="129"/>
                    <a:pt x="555" y="129"/>
                    <a:pt x="555" y="128"/>
                  </a:cubicBezTo>
                  <a:close/>
                  <a:moveTo>
                    <a:pt x="67" y="120"/>
                  </a:moveTo>
                  <a:cubicBezTo>
                    <a:pt x="66" y="119"/>
                    <a:pt x="66" y="118"/>
                    <a:pt x="67" y="117"/>
                  </a:cubicBezTo>
                  <a:cubicBezTo>
                    <a:pt x="67" y="117"/>
                    <a:pt x="67" y="117"/>
                    <a:pt x="67" y="117"/>
                  </a:cubicBezTo>
                  <a:cubicBezTo>
                    <a:pt x="68" y="116"/>
                    <a:pt x="69" y="116"/>
                    <a:pt x="70" y="117"/>
                  </a:cubicBezTo>
                  <a:cubicBezTo>
                    <a:pt x="70" y="117"/>
                    <a:pt x="70" y="117"/>
                    <a:pt x="70" y="117"/>
                  </a:cubicBezTo>
                  <a:cubicBezTo>
                    <a:pt x="71" y="118"/>
                    <a:pt x="71" y="119"/>
                    <a:pt x="70" y="120"/>
                  </a:cubicBezTo>
                  <a:cubicBezTo>
                    <a:pt x="70" y="120"/>
                    <a:pt x="70" y="120"/>
                    <a:pt x="70" y="120"/>
                  </a:cubicBezTo>
                  <a:cubicBezTo>
                    <a:pt x="70" y="120"/>
                    <a:pt x="70" y="120"/>
                    <a:pt x="70" y="120"/>
                  </a:cubicBezTo>
                  <a:cubicBezTo>
                    <a:pt x="70" y="120"/>
                    <a:pt x="70" y="120"/>
                    <a:pt x="70" y="120"/>
                  </a:cubicBezTo>
                  <a:cubicBezTo>
                    <a:pt x="70" y="120"/>
                    <a:pt x="69" y="121"/>
                    <a:pt x="69" y="121"/>
                  </a:cubicBezTo>
                  <a:cubicBezTo>
                    <a:pt x="69" y="121"/>
                    <a:pt x="69" y="121"/>
                    <a:pt x="69" y="121"/>
                  </a:cubicBezTo>
                  <a:cubicBezTo>
                    <a:pt x="68" y="121"/>
                    <a:pt x="68" y="120"/>
                    <a:pt x="67" y="120"/>
                  </a:cubicBezTo>
                  <a:close/>
                  <a:moveTo>
                    <a:pt x="547" y="119"/>
                  </a:moveTo>
                  <a:cubicBezTo>
                    <a:pt x="547" y="119"/>
                    <a:pt x="547" y="119"/>
                    <a:pt x="547" y="119"/>
                  </a:cubicBezTo>
                  <a:cubicBezTo>
                    <a:pt x="547" y="119"/>
                    <a:pt x="547" y="119"/>
                    <a:pt x="547" y="119"/>
                  </a:cubicBezTo>
                  <a:cubicBezTo>
                    <a:pt x="547" y="118"/>
                    <a:pt x="547" y="117"/>
                    <a:pt x="548" y="116"/>
                  </a:cubicBezTo>
                  <a:cubicBezTo>
                    <a:pt x="548" y="116"/>
                    <a:pt x="548" y="116"/>
                    <a:pt x="548" y="116"/>
                  </a:cubicBezTo>
                  <a:cubicBezTo>
                    <a:pt x="548" y="115"/>
                    <a:pt x="550" y="115"/>
                    <a:pt x="550" y="116"/>
                  </a:cubicBezTo>
                  <a:cubicBezTo>
                    <a:pt x="550" y="116"/>
                    <a:pt x="550" y="116"/>
                    <a:pt x="550" y="116"/>
                  </a:cubicBezTo>
                  <a:cubicBezTo>
                    <a:pt x="551" y="117"/>
                    <a:pt x="551" y="118"/>
                    <a:pt x="550" y="119"/>
                  </a:cubicBezTo>
                  <a:cubicBezTo>
                    <a:pt x="550" y="119"/>
                    <a:pt x="550" y="119"/>
                    <a:pt x="550" y="119"/>
                  </a:cubicBezTo>
                  <a:cubicBezTo>
                    <a:pt x="550" y="119"/>
                    <a:pt x="549" y="120"/>
                    <a:pt x="549" y="120"/>
                  </a:cubicBezTo>
                  <a:cubicBezTo>
                    <a:pt x="549" y="120"/>
                    <a:pt x="549" y="120"/>
                    <a:pt x="549" y="120"/>
                  </a:cubicBezTo>
                  <a:cubicBezTo>
                    <a:pt x="548" y="120"/>
                    <a:pt x="548" y="119"/>
                    <a:pt x="547" y="119"/>
                  </a:cubicBezTo>
                  <a:close/>
                  <a:moveTo>
                    <a:pt x="75" y="111"/>
                  </a:moveTo>
                  <a:cubicBezTo>
                    <a:pt x="74" y="110"/>
                    <a:pt x="74" y="109"/>
                    <a:pt x="75" y="108"/>
                  </a:cubicBezTo>
                  <a:cubicBezTo>
                    <a:pt x="75" y="108"/>
                    <a:pt x="75" y="108"/>
                    <a:pt x="75" y="108"/>
                  </a:cubicBezTo>
                  <a:cubicBezTo>
                    <a:pt x="75" y="107"/>
                    <a:pt x="77" y="107"/>
                    <a:pt x="77" y="108"/>
                  </a:cubicBezTo>
                  <a:cubicBezTo>
                    <a:pt x="77" y="108"/>
                    <a:pt x="77" y="108"/>
                    <a:pt x="77" y="108"/>
                  </a:cubicBezTo>
                  <a:cubicBezTo>
                    <a:pt x="78" y="108"/>
                    <a:pt x="78" y="110"/>
                    <a:pt x="78" y="111"/>
                  </a:cubicBezTo>
                  <a:cubicBezTo>
                    <a:pt x="78" y="111"/>
                    <a:pt x="78" y="111"/>
                    <a:pt x="78" y="111"/>
                  </a:cubicBezTo>
                  <a:cubicBezTo>
                    <a:pt x="77" y="111"/>
                    <a:pt x="77" y="111"/>
                    <a:pt x="76" y="111"/>
                  </a:cubicBezTo>
                  <a:cubicBezTo>
                    <a:pt x="76" y="111"/>
                    <a:pt x="76" y="111"/>
                    <a:pt x="76" y="111"/>
                  </a:cubicBezTo>
                  <a:cubicBezTo>
                    <a:pt x="76" y="111"/>
                    <a:pt x="75" y="111"/>
                    <a:pt x="75" y="111"/>
                  </a:cubicBezTo>
                  <a:close/>
                  <a:moveTo>
                    <a:pt x="540" y="110"/>
                  </a:moveTo>
                  <a:cubicBezTo>
                    <a:pt x="539" y="109"/>
                    <a:pt x="539" y="108"/>
                    <a:pt x="540" y="107"/>
                  </a:cubicBezTo>
                  <a:cubicBezTo>
                    <a:pt x="540" y="107"/>
                    <a:pt x="540" y="107"/>
                    <a:pt x="540" y="107"/>
                  </a:cubicBezTo>
                  <a:cubicBezTo>
                    <a:pt x="541" y="106"/>
                    <a:pt x="542" y="106"/>
                    <a:pt x="543" y="107"/>
                  </a:cubicBezTo>
                  <a:cubicBezTo>
                    <a:pt x="543" y="107"/>
                    <a:pt x="543" y="107"/>
                    <a:pt x="543" y="107"/>
                  </a:cubicBezTo>
                  <a:cubicBezTo>
                    <a:pt x="543" y="108"/>
                    <a:pt x="543" y="109"/>
                    <a:pt x="543" y="110"/>
                  </a:cubicBezTo>
                  <a:cubicBezTo>
                    <a:pt x="543" y="110"/>
                    <a:pt x="543" y="110"/>
                    <a:pt x="543" y="110"/>
                  </a:cubicBezTo>
                  <a:cubicBezTo>
                    <a:pt x="542" y="110"/>
                    <a:pt x="542" y="110"/>
                    <a:pt x="541" y="110"/>
                  </a:cubicBezTo>
                  <a:cubicBezTo>
                    <a:pt x="541" y="110"/>
                    <a:pt x="541" y="110"/>
                    <a:pt x="541" y="110"/>
                  </a:cubicBezTo>
                  <a:cubicBezTo>
                    <a:pt x="541" y="110"/>
                    <a:pt x="540" y="110"/>
                    <a:pt x="540" y="110"/>
                  </a:cubicBezTo>
                  <a:close/>
                  <a:moveTo>
                    <a:pt x="83" y="102"/>
                  </a:moveTo>
                  <a:cubicBezTo>
                    <a:pt x="82" y="101"/>
                    <a:pt x="82" y="100"/>
                    <a:pt x="83" y="99"/>
                  </a:cubicBezTo>
                  <a:cubicBezTo>
                    <a:pt x="83" y="99"/>
                    <a:pt x="83" y="99"/>
                    <a:pt x="83" y="99"/>
                  </a:cubicBezTo>
                  <a:cubicBezTo>
                    <a:pt x="83" y="98"/>
                    <a:pt x="85" y="98"/>
                    <a:pt x="85" y="99"/>
                  </a:cubicBezTo>
                  <a:cubicBezTo>
                    <a:pt x="85" y="99"/>
                    <a:pt x="85" y="99"/>
                    <a:pt x="85" y="99"/>
                  </a:cubicBezTo>
                  <a:cubicBezTo>
                    <a:pt x="86" y="100"/>
                    <a:pt x="86" y="101"/>
                    <a:pt x="86" y="102"/>
                  </a:cubicBezTo>
                  <a:cubicBezTo>
                    <a:pt x="86" y="102"/>
                    <a:pt x="86" y="102"/>
                    <a:pt x="86" y="102"/>
                  </a:cubicBezTo>
                  <a:cubicBezTo>
                    <a:pt x="85" y="102"/>
                    <a:pt x="85" y="102"/>
                    <a:pt x="84" y="102"/>
                  </a:cubicBezTo>
                  <a:cubicBezTo>
                    <a:pt x="84" y="102"/>
                    <a:pt x="84" y="102"/>
                    <a:pt x="84" y="102"/>
                  </a:cubicBezTo>
                  <a:cubicBezTo>
                    <a:pt x="84" y="102"/>
                    <a:pt x="83" y="102"/>
                    <a:pt x="83" y="102"/>
                  </a:cubicBezTo>
                  <a:close/>
                  <a:moveTo>
                    <a:pt x="532" y="101"/>
                  </a:moveTo>
                  <a:cubicBezTo>
                    <a:pt x="531" y="100"/>
                    <a:pt x="531" y="99"/>
                    <a:pt x="532" y="98"/>
                  </a:cubicBezTo>
                  <a:cubicBezTo>
                    <a:pt x="532" y="98"/>
                    <a:pt x="532" y="98"/>
                    <a:pt x="532" y="98"/>
                  </a:cubicBezTo>
                  <a:cubicBezTo>
                    <a:pt x="533" y="97"/>
                    <a:pt x="534" y="97"/>
                    <a:pt x="535" y="98"/>
                  </a:cubicBezTo>
                  <a:cubicBezTo>
                    <a:pt x="535" y="98"/>
                    <a:pt x="535" y="98"/>
                    <a:pt x="535" y="98"/>
                  </a:cubicBezTo>
                  <a:cubicBezTo>
                    <a:pt x="535" y="99"/>
                    <a:pt x="535" y="100"/>
                    <a:pt x="535" y="101"/>
                  </a:cubicBezTo>
                  <a:cubicBezTo>
                    <a:pt x="535" y="101"/>
                    <a:pt x="535" y="101"/>
                    <a:pt x="535" y="101"/>
                  </a:cubicBezTo>
                  <a:cubicBezTo>
                    <a:pt x="534" y="101"/>
                    <a:pt x="534" y="101"/>
                    <a:pt x="533" y="101"/>
                  </a:cubicBezTo>
                  <a:cubicBezTo>
                    <a:pt x="533" y="101"/>
                    <a:pt x="533" y="101"/>
                    <a:pt x="533" y="101"/>
                  </a:cubicBezTo>
                  <a:cubicBezTo>
                    <a:pt x="533" y="101"/>
                    <a:pt x="532" y="101"/>
                    <a:pt x="532" y="101"/>
                  </a:cubicBezTo>
                  <a:close/>
                  <a:moveTo>
                    <a:pt x="91" y="93"/>
                  </a:moveTo>
                  <a:cubicBezTo>
                    <a:pt x="90" y="92"/>
                    <a:pt x="90" y="91"/>
                    <a:pt x="91" y="90"/>
                  </a:cubicBezTo>
                  <a:cubicBezTo>
                    <a:pt x="91" y="90"/>
                    <a:pt x="91" y="90"/>
                    <a:pt x="91" y="90"/>
                  </a:cubicBezTo>
                  <a:cubicBezTo>
                    <a:pt x="92" y="89"/>
                    <a:pt x="93" y="89"/>
                    <a:pt x="94" y="90"/>
                  </a:cubicBezTo>
                  <a:cubicBezTo>
                    <a:pt x="94" y="90"/>
                    <a:pt x="94" y="90"/>
                    <a:pt x="94" y="90"/>
                  </a:cubicBezTo>
                  <a:cubicBezTo>
                    <a:pt x="95" y="91"/>
                    <a:pt x="95" y="92"/>
                    <a:pt x="94" y="93"/>
                  </a:cubicBezTo>
                  <a:cubicBezTo>
                    <a:pt x="94" y="93"/>
                    <a:pt x="94" y="93"/>
                    <a:pt x="94" y="93"/>
                  </a:cubicBezTo>
                  <a:cubicBezTo>
                    <a:pt x="93" y="93"/>
                    <a:pt x="93" y="94"/>
                    <a:pt x="92" y="94"/>
                  </a:cubicBezTo>
                  <a:cubicBezTo>
                    <a:pt x="92" y="94"/>
                    <a:pt x="92" y="94"/>
                    <a:pt x="92" y="94"/>
                  </a:cubicBezTo>
                  <a:cubicBezTo>
                    <a:pt x="92" y="94"/>
                    <a:pt x="91" y="93"/>
                    <a:pt x="91" y="93"/>
                  </a:cubicBezTo>
                  <a:close/>
                  <a:moveTo>
                    <a:pt x="523" y="92"/>
                  </a:moveTo>
                  <a:cubicBezTo>
                    <a:pt x="523" y="91"/>
                    <a:pt x="523" y="90"/>
                    <a:pt x="523" y="89"/>
                  </a:cubicBezTo>
                  <a:cubicBezTo>
                    <a:pt x="523" y="89"/>
                    <a:pt x="523" y="89"/>
                    <a:pt x="523" y="89"/>
                  </a:cubicBezTo>
                  <a:cubicBezTo>
                    <a:pt x="524" y="89"/>
                    <a:pt x="525" y="89"/>
                    <a:pt x="526" y="89"/>
                  </a:cubicBezTo>
                  <a:cubicBezTo>
                    <a:pt x="526" y="89"/>
                    <a:pt x="526" y="89"/>
                    <a:pt x="526" y="89"/>
                  </a:cubicBezTo>
                  <a:cubicBezTo>
                    <a:pt x="527" y="90"/>
                    <a:pt x="527" y="91"/>
                    <a:pt x="526" y="92"/>
                  </a:cubicBezTo>
                  <a:cubicBezTo>
                    <a:pt x="526" y="92"/>
                    <a:pt x="526" y="92"/>
                    <a:pt x="526" y="92"/>
                  </a:cubicBezTo>
                  <a:cubicBezTo>
                    <a:pt x="526" y="93"/>
                    <a:pt x="525" y="93"/>
                    <a:pt x="525" y="93"/>
                  </a:cubicBezTo>
                  <a:cubicBezTo>
                    <a:pt x="525" y="93"/>
                    <a:pt x="525" y="93"/>
                    <a:pt x="525" y="93"/>
                  </a:cubicBezTo>
                  <a:cubicBezTo>
                    <a:pt x="524" y="93"/>
                    <a:pt x="524" y="93"/>
                    <a:pt x="523" y="92"/>
                  </a:cubicBezTo>
                  <a:close/>
                  <a:moveTo>
                    <a:pt x="100" y="85"/>
                  </a:moveTo>
                  <a:cubicBezTo>
                    <a:pt x="99" y="84"/>
                    <a:pt x="99" y="83"/>
                    <a:pt x="100" y="82"/>
                  </a:cubicBezTo>
                  <a:cubicBezTo>
                    <a:pt x="100" y="82"/>
                    <a:pt x="100" y="82"/>
                    <a:pt x="100" y="82"/>
                  </a:cubicBezTo>
                  <a:cubicBezTo>
                    <a:pt x="101" y="81"/>
                    <a:pt x="102" y="81"/>
                    <a:pt x="103" y="82"/>
                  </a:cubicBezTo>
                  <a:cubicBezTo>
                    <a:pt x="103" y="82"/>
                    <a:pt x="103" y="82"/>
                    <a:pt x="103" y="82"/>
                  </a:cubicBezTo>
                  <a:cubicBezTo>
                    <a:pt x="103" y="83"/>
                    <a:pt x="103" y="84"/>
                    <a:pt x="102" y="85"/>
                  </a:cubicBezTo>
                  <a:cubicBezTo>
                    <a:pt x="102" y="85"/>
                    <a:pt x="102" y="85"/>
                    <a:pt x="102" y="85"/>
                  </a:cubicBezTo>
                  <a:cubicBezTo>
                    <a:pt x="102" y="85"/>
                    <a:pt x="102" y="85"/>
                    <a:pt x="101" y="85"/>
                  </a:cubicBezTo>
                  <a:cubicBezTo>
                    <a:pt x="101" y="85"/>
                    <a:pt x="101" y="85"/>
                    <a:pt x="101" y="85"/>
                  </a:cubicBezTo>
                  <a:cubicBezTo>
                    <a:pt x="101" y="85"/>
                    <a:pt x="100" y="85"/>
                    <a:pt x="100" y="85"/>
                  </a:cubicBezTo>
                  <a:close/>
                  <a:moveTo>
                    <a:pt x="515" y="84"/>
                  </a:moveTo>
                  <a:cubicBezTo>
                    <a:pt x="515" y="84"/>
                    <a:pt x="515" y="84"/>
                    <a:pt x="515" y="84"/>
                  </a:cubicBezTo>
                  <a:cubicBezTo>
                    <a:pt x="515" y="84"/>
                    <a:pt x="515" y="84"/>
                    <a:pt x="515" y="84"/>
                  </a:cubicBezTo>
                  <a:cubicBezTo>
                    <a:pt x="514" y="83"/>
                    <a:pt x="514" y="82"/>
                    <a:pt x="515" y="81"/>
                  </a:cubicBezTo>
                  <a:cubicBezTo>
                    <a:pt x="515" y="81"/>
                    <a:pt x="515" y="81"/>
                    <a:pt x="515" y="81"/>
                  </a:cubicBezTo>
                  <a:cubicBezTo>
                    <a:pt x="515" y="80"/>
                    <a:pt x="517" y="80"/>
                    <a:pt x="518" y="81"/>
                  </a:cubicBezTo>
                  <a:cubicBezTo>
                    <a:pt x="518" y="81"/>
                    <a:pt x="518" y="81"/>
                    <a:pt x="518" y="81"/>
                  </a:cubicBezTo>
                  <a:cubicBezTo>
                    <a:pt x="518" y="82"/>
                    <a:pt x="518" y="83"/>
                    <a:pt x="518" y="84"/>
                  </a:cubicBezTo>
                  <a:cubicBezTo>
                    <a:pt x="518" y="84"/>
                    <a:pt x="518" y="84"/>
                    <a:pt x="518" y="84"/>
                  </a:cubicBezTo>
                  <a:cubicBezTo>
                    <a:pt x="517" y="84"/>
                    <a:pt x="517" y="85"/>
                    <a:pt x="516" y="85"/>
                  </a:cubicBezTo>
                  <a:cubicBezTo>
                    <a:pt x="516" y="85"/>
                    <a:pt x="516" y="85"/>
                    <a:pt x="516" y="85"/>
                  </a:cubicBezTo>
                  <a:cubicBezTo>
                    <a:pt x="516" y="85"/>
                    <a:pt x="515" y="84"/>
                    <a:pt x="515" y="84"/>
                  </a:cubicBezTo>
                  <a:close/>
                  <a:moveTo>
                    <a:pt x="109" y="77"/>
                  </a:moveTo>
                  <a:cubicBezTo>
                    <a:pt x="108" y="76"/>
                    <a:pt x="108" y="74"/>
                    <a:pt x="109" y="74"/>
                  </a:cubicBezTo>
                  <a:cubicBezTo>
                    <a:pt x="109" y="74"/>
                    <a:pt x="109" y="74"/>
                    <a:pt x="109" y="74"/>
                  </a:cubicBezTo>
                  <a:cubicBezTo>
                    <a:pt x="110" y="73"/>
                    <a:pt x="111" y="73"/>
                    <a:pt x="112" y="74"/>
                  </a:cubicBezTo>
                  <a:cubicBezTo>
                    <a:pt x="112" y="74"/>
                    <a:pt x="112" y="74"/>
                    <a:pt x="112" y="74"/>
                  </a:cubicBezTo>
                  <a:cubicBezTo>
                    <a:pt x="112" y="75"/>
                    <a:pt x="112" y="76"/>
                    <a:pt x="111" y="77"/>
                  </a:cubicBezTo>
                  <a:cubicBezTo>
                    <a:pt x="111" y="77"/>
                    <a:pt x="111" y="77"/>
                    <a:pt x="111" y="77"/>
                  </a:cubicBezTo>
                  <a:cubicBezTo>
                    <a:pt x="111" y="77"/>
                    <a:pt x="111" y="77"/>
                    <a:pt x="110" y="77"/>
                  </a:cubicBezTo>
                  <a:cubicBezTo>
                    <a:pt x="110" y="77"/>
                    <a:pt x="110" y="77"/>
                    <a:pt x="110" y="77"/>
                  </a:cubicBezTo>
                  <a:cubicBezTo>
                    <a:pt x="110" y="77"/>
                    <a:pt x="109" y="77"/>
                    <a:pt x="109" y="77"/>
                  </a:cubicBezTo>
                  <a:close/>
                  <a:moveTo>
                    <a:pt x="506" y="76"/>
                  </a:moveTo>
                  <a:cubicBezTo>
                    <a:pt x="505" y="75"/>
                    <a:pt x="505" y="74"/>
                    <a:pt x="506" y="73"/>
                  </a:cubicBezTo>
                  <a:cubicBezTo>
                    <a:pt x="506" y="73"/>
                    <a:pt x="506" y="73"/>
                    <a:pt x="506" y="73"/>
                  </a:cubicBezTo>
                  <a:cubicBezTo>
                    <a:pt x="506" y="72"/>
                    <a:pt x="508" y="72"/>
                    <a:pt x="509" y="73"/>
                  </a:cubicBezTo>
                  <a:cubicBezTo>
                    <a:pt x="509" y="73"/>
                    <a:pt x="509" y="73"/>
                    <a:pt x="509" y="73"/>
                  </a:cubicBezTo>
                  <a:cubicBezTo>
                    <a:pt x="509" y="74"/>
                    <a:pt x="509" y="75"/>
                    <a:pt x="509" y="76"/>
                  </a:cubicBezTo>
                  <a:cubicBezTo>
                    <a:pt x="509" y="76"/>
                    <a:pt x="509" y="76"/>
                    <a:pt x="509" y="76"/>
                  </a:cubicBezTo>
                  <a:cubicBezTo>
                    <a:pt x="508" y="76"/>
                    <a:pt x="508" y="77"/>
                    <a:pt x="507" y="77"/>
                  </a:cubicBezTo>
                  <a:cubicBezTo>
                    <a:pt x="507" y="77"/>
                    <a:pt x="507" y="77"/>
                    <a:pt x="507" y="77"/>
                  </a:cubicBezTo>
                  <a:cubicBezTo>
                    <a:pt x="507" y="77"/>
                    <a:pt x="506" y="76"/>
                    <a:pt x="506" y="76"/>
                  </a:cubicBezTo>
                  <a:close/>
                  <a:moveTo>
                    <a:pt x="118" y="69"/>
                  </a:moveTo>
                  <a:cubicBezTo>
                    <a:pt x="117" y="68"/>
                    <a:pt x="117" y="67"/>
                    <a:pt x="118" y="66"/>
                  </a:cubicBezTo>
                  <a:cubicBezTo>
                    <a:pt x="118" y="66"/>
                    <a:pt x="118" y="66"/>
                    <a:pt x="118" y="66"/>
                  </a:cubicBezTo>
                  <a:cubicBezTo>
                    <a:pt x="119" y="65"/>
                    <a:pt x="120" y="66"/>
                    <a:pt x="121" y="66"/>
                  </a:cubicBezTo>
                  <a:cubicBezTo>
                    <a:pt x="121" y="66"/>
                    <a:pt x="121" y="66"/>
                    <a:pt x="121" y="66"/>
                  </a:cubicBezTo>
                  <a:cubicBezTo>
                    <a:pt x="122" y="67"/>
                    <a:pt x="121" y="69"/>
                    <a:pt x="121" y="69"/>
                  </a:cubicBezTo>
                  <a:cubicBezTo>
                    <a:pt x="121" y="69"/>
                    <a:pt x="121" y="69"/>
                    <a:pt x="121" y="69"/>
                  </a:cubicBezTo>
                  <a:cubicBezTo>
                    <a:pt x="120" y="70"/>
                    <a:pt x="120" y="70"/>
                    <a:pt x="119" y="70"/>
                  </a:cubicBezTo>
                  <a:cubicBezTo>
                    <a:pt x="119" y="70"/>
                    <a:pt x="119" y="70"/>
                    <a:pt x="119" y="70"/>
                  </a:cubicBezTo>
                  <a:cubicBezTo>
                    <a:pt x="119" y="70"/>
                    <a:pt x="118" y="69"/>
                    <a:pt x="118" y="69"/>
                  </a:cubicBezTo>
                  <a:close/>
                  <a:moveTo>
                    <a:pt x="497" y="69"/>
                  </a:moveTo>
                  <a:cubicBezTo>
                    <a:pt x="497" y="69"/>
                    <a:pt x="497" y="69"/>
                    <a:pt x="497" y="69"/>
                  </a:cubicBezTo>
                  <a:cubicBezTo>
                    <a:pt x="497" y="69"/>
                    <a:pt x="497" y="69"/>
                    <a:pt x="497" y="69"/>
                  </a:cubicBezTo>
                  <a:cubicBezTo>
                    <a:pt x="496" y="68"/>
                    <a:pt x="496" y="67"/>
                    <a:pt x="496" y="66"/>
                  </a:cubicBezTo>
                  <a:cubicBezTo>
                    <a:pt x="496" y="66"/>
                    <a:pt x="496" y="66"/>
                    <a:pt x="496" y="66"/>
                  </a:cubicBezTo>
                  <a:cubicBezTo>
                    <a:pt x="497" y="65"/>
                    <a:pt x="498" y="65"/>
                    <a:pt x="499" y="65"/>
                  </a:cubicBezTo>
                  <a:cubicBezTo>
                    <a:pt x="499" y="65"/>
                    <a:pt x="499" y="65"/>
                    <a:pt x="499" y="65"/>
                  </a:cubicBezTo>
                  <a:cubicBezTo>
                    <a:pt x="500" y="66"/>
                    <a:pt x="500" y="67"/>
                    <a:pt x="500" y="68"/>
                  </a:cubicBezTo>
                  <a:cubicBezTo>
                    <a:pt x="500" y="68"/>
                    <a:pt x="500" y="68"/>
                    <a:pt x="500" y="68"/>
                  </a:cubicBezTo>
                  <a:cubicBezTo>
                    <a:pt x="499" y="69"/>
                    <a:pt x="499" y="69"/>
                    <a:pt x="498" y="69"/>
                  </a:cubicBezTo>
                  <a:cubicBezTo>
                    <a:pt x="498" y="69"/>
                    <a:pt x="498" y="69"/>
                    <a:pt x="498" y="69"/>
                  </a:cubicBezTo>
                  <a:cubicBezTo>
                    <a:pt x="498" y="69"/>
                    <a:pt x="497" y="69"/>
                    <a:pt x="497" y="69"/>
                  </a:cubicBezTo>
                  <a:close/>
                  <a:moveTo>
                    <a:pt x="127" y="62"/>
                  </a:moveTo>
                  <a:cubicBezTo>
                    <a:pt x="127" y="61"/>
                    <a:pt x="127" y="59"/>
                    <a:pt x="128" y="59"/>
                  </a:cubicBezTo>
                  <a:cubicBezTo>
                    <a:pt x="128" y="59"/>
                    <a:pt x="128" y="59"/>
                    <a:pt x="128" y="59"/>
                  </a:cubicBezTo>
                  <a:cubicBezTo>
                    <a:pt x="129" y="58"/>
                    <a:pt x="130" y="58"/>
                    <a:pt x="131" y="59"/>
                  </a:cubicBezTo>
                  <a:cubicBezTo>
                    <a:pt x="131" y="59"/>
                    <a:pt x="131" y="59"/>
                    <a:pt x="131" y="59"/>
                  </a:cubicBezTo>
                  <a:cubicBezTo>
                    <a:pt x="131" y="60"/>
                    <a:pt x="131" y="61"/>
                    <a:pt x="130" y="62"/>
                  </a:cubicBezTo>
                  <a:cubicBezTo>
                    <a:pt x="130" y="62"/>
                    <a:pt x="130" y="62"/>
                    <a:pt x="130" y="62"/>
                  </a:cubicBezTo>
                  <a:cubicBezTo>
                    <a:pt x="130" y="62"/>
                    <a:pt x="129" y="62"/>
                    <a:pt x="129" y="62"/>
                  </a:cubicBezTo>
                  <a:cubicBezTo>
                    <a:pt x="129" y="62"/>
                    <a:pt x="129" y="62"/>
                    <a:pt x="129" y="62"/>
                  </a:cubicBezTo>
                  <a:cubicBezTo>
                    <a:pt x="128" y="62"/>
                    <a:pt x="128" y="62"/>
                    <a:pt x="127" y="62"/>
                  </a:cubicBezTo>
                  <a:close/>
                  <a:moveTo>
                    <a:pt x="487" y="61"/>
                  </a:moveTo>
                  <a:cubicBezTo>
                    <a:pt x="486" y="61"/>
                    <a:pt x="486" y="60"/>
                    <a:pt x="487" y="59"/>
                  </a:cubicBezTo>
                  <a:cubicBezTo>
                    <a:pt x="487" y="59"/>
                    <a:pt x="487" y="59"/>
                    <a:pt x="487" y="59"/>
                  </a:cubicBezTo>
                  <a:cubicBezTo>
                    <a:pt x="487" y="58"/>
                    <a:pt x="489" y="58"/>
                    <a:pt x="490" y="58"/>
                  </a:cubicBezTo>
                  <a:cubicBezTo>
                    <a:pt x="490" y="58"/>
                    <a:pt x="490" y="58"/>
                    <a:pt x="490" y="58"/>
                  </a:cubicBezTo>
                  <a:cubicBezTo>
                    <a:pt x="490" y="59"/>
                    <a:pt x="491" y="60"/>
                    <a:pt x="490" y="61"/>
                  </a:cubicBezTo>
                  <a:cubicBezTo>
                    <a:pt x="490" y="61"/>
                    <a:pt x="490" y="61"/>
                    <a:pt x="490" y="61"/>
                  </a:cubicBezTo>
                  <a:cubicBezTo>
                    <a:pt x="490" y="62"/>
                    <a:pt x="489" y="62"/>
                    <a:pt x="488" y="62"/>
                  </a:cubicBezTo>
                  <a:cubicBezTo>
                    <a:pt x="488" y="62"/>
                    <a:pt x="488" y="62"/>
                    <a:pt x="488" y="62"/>
                  </a:cubicBezTo>
                  <a:cubicBezTo>
                    <a:pt x="488" y="62"/>
                    <a:pt x="488" y="62"/>
                    <a:pt x="487" y="61"/>
                  </a:cubicBezTo>
                  <a:close/>
                  <a:moveTo>
                    <a:pt x="137" y="55"/>
                  </a:moveTo>
                  <a:cubicBezTo>
                    <a:pt x="136" y="54"/>
                    <a:pt x="137" y="52"/>
                    <a:pt x="138" y="52"/>
                  </a:cubicBezTo>
                  <a:cubicBezTo>
                    <a:pt x="138" y="52"/>
                    <a:pt x="138" y="52"/>
                    <a:pt x="138" y="52"/>
                  </a:cubicBezTo>
                  <a:cubicBezTo>
                    <a:pt x="139" y="51"/>
                    <a:pt x="140" y="51"/>
                    <a:pt x="140" y="52"/>
                  </a:cubicBezTo>
                  <a:cubicBezTo>
                    <a:pt x="140" y="52"/>
                    <a:pt x="140" y="52"/>
                    <a:pt x="140" y="52"/>
                  </a:cubicBezTo>
                  <a:cubicBezTo>
                    <a:pt x="141" y="53"/>
                    <a:pt x="141" y="55"/>
                    <a:pt x="140" y="55"/>
                  </a:cubicBezTo>
                  <a:cubicBezTo>
                    <a:pt x="140" y="55"/>
                    <a:pt x="140" y="55"/>
                    <a:pt x="140" y="55"/>
                  </a:cubicBezTo>
                  <a:cubicBezTo>
                    <a:pt x="140" y="55"/>
                    <a:pt x="139" y="56"/>
                    <a:pt x="139" y="56"/>
                  </a:cubicBezTo>
                  <a:cubicBezTo>
                    <a:pt x="139" y="56"/>
                    <a:pt x="139" y="56"/>
                    <a:pt x="139" y="56"/>
                  </a:cubicBezTo>
                  <a:cubicBezTo>
                    <a:pt x="138" y="56"/>
                    <a:pt x="137" y="55"/>
                    <a:pt x="137" y="55"/>
                  </a:cubicBezTo>
                  <a:close/>
                  <a:moveTo>
                    <a:pt x="477" y="55"/>
                  </a:moveTo>
                  <a:cubicBezTo>
                    <a:pt x="477" y="55"/>
                    <a:pt x="477" y="55"/>
                    <a:pt x="477" y="55"/>
                  </a:cubicBezTo>
                  <a:cubicBezTo>
                    <a:pt x="477" y="55"/>
                    <a:pt x="477" y="55"/>
                    <a:pt x="477" y="55"/>
                  </a:cubicBezTo>
                  <a:cubicBezTo>
                    <a:pt x="477" y="54"/>
                    <a:pt x="476" y="53"/>
                    <a:pt x="477" y="52"/>
                  </a:cubicBezTo>
                  <a:cubicBezTo>
                    <a:pt x="477" y="52"/>
                    <a:pt x="477" y="52"/>
                    <a:pt x="477" y="52"/>
                  </a:cubicBezTo>
                  <a:cubicBezTo>
                    <a:pt x="477" y="51"/>
                    <a:pt x="479" y="51"/>
                    <a:pt x="480" y="51"/>
                  </a:cubicBezTo>
                  <a:cubicBezTo>
                    <a:pt x="480" y="51"/>
                    <a:pt x="480" y="51"/>
                    <a:pt x="480" y="51"/>
                  </a:cubicBezTo>
                  <a:cubicBezTo>
                    <a:pt x="481" y="52"/>
                    <a:pt x="481" y="53"/>
                    <a:pt x="480" y="54"/>
                  </a:cubicBezTo>
                  <a:cubicBezTo>
                    <a:pt x="480" y="54"/>
                    <a:pt x="480" y="54"/>
                    <a:pt x="480" y="54"/>
                  </a:cubicBezTo>
                  <a:cubicBezTo>
                    <a:pt x="480" y="55"/>
                    <a:pt x="479" y="55"/>
                    <a:pt x="479" y="55"/>
                  </a:cubicBezTo>
                  <a:cubicBezTo>
                    <a:pt x="479" y="55"/>
                    <a:pt x="479" y="55"/>
                    <a:pt x="479" y="55"/>
                  </a:cubicBezTo>
                  <a:cubicBezTo>
                    <a:pt x="478" y="55"/>
                    <a:pt x="478" y="55"/>
                    <a:pt x="477" y="55"/>
                  </a:cubicBezTo>
                  <a:close/>
                  <a:moveTo>
                    <a:pt x="147" y="48"/>
                  </a:moveTo>
                  <a:cubicBezTo>
                    <a:pt x="147" y="47"/>
                    <a:pt x="147" y="46"/>
                    <a:pt x="148" y="45"/>
                  </a:cubicBezTo>
                  <a:cubicBezTo>
                    <a:pt x="148" y="45"/>
                    <a:pt x="148" y="45"/>
                    <a:pt x="148" y="45"/>
                  </a:cubicBezTo>
                  <a:cubicBezTo>
                    <a:pt x="149" y="45"/>
                    <a:pt x="150" y="45"/>
                    <a:pt x="151" y="46"/>
                  </a:cubicBezTo>
                  <a:cubicBezTo>
                    <a:pt x="151" y="46"/>
                    <a:pt x="151" y="46"/>
                    <a:pt x="151" y="46"/>
                  </a:cubicBezTo>
                  <a:cubicBezTo>
                    <a:pt x="151" y="47"/>
                    <a:pt x="151" y="48"/>
                    <a:pt x="150" y="49"/>
                  </a:cubicBezTo>
                  <a:cubicBezTo>
                    <a:pt x="150" y="49"/>
                    <a:pt x="150" y="49"/>
                    <a:pt x="150" y="49"/>
                  </a:cubicBezTo>
                  <a:cubicBezTo>
                    <a:pt x="150" y="49"/>
                    <a:pt x="150" y="49"/>
                    <a:pt x="150" y="49"/>
                  </a:cubicBezTo>
                  <a:cubicBezTo>
                    <a:pt x="150" y="49"/>
                    <a:pt x="150" y="49"/>
                    <a:pt x="150" y="49"/>
                  </a:cubicBezTo>
                  <a:cubicBezTo>
                    <a:pt x="150" y="49"/>
                    <a:pt x="149" y="49"/>
                    <a:pt x="149" y="49"/>
                  </a:cubicBezTo>
                  <a:cubicBezTo>
                    <a:pt x="149" y="49"/>
                    <a:pt x="149" y="49"/>
                    <a:pt x="149" y="49"/>
                  </a:cubicBezTo>
                  <a:cubicBezTo>
                    <a:pt x="148" y="49"/>
                    <a:pt x="148" y="49"/>
                    <a:pt x="147" y="48"/>
                  </a:cubicBezTo>
                  <a:close/>
                  <a:moveTo>
                    <a:pt x="467" y="48"/>
                  </a:moveTo>
                  <a:cubicBezTo>
                    <a:pt x="466" y="48"/>
                    <a:pt x="466" y="46"/>
                    <a:pt x="467" y="46"/>
                  </a:cubicBezTo>
                  <a:cubicBezTo>
                    <a:pt x="467" y="46"/>
                    <a:pt x="467" y="46"/>
                    <a:pt x="467" y="46"/>
                  </a:cubicBezTo>
                  <a:cubicBezTo>
                    <a:pt x="467" y="45"/>
                    <a:pt x="469" y="44"/>
                    <a:pt x="470" y="45"/>
                  </a:cubicBezTo>
                  <a:cubicBezTo>
                    <a:pt x="469" y="45"/>
                    <a:pt x="469" y="45"/>
                    <a:pt x="469" y="45"/>
                  </a:cubicBezTo>
                  <a:cubicBezTo>
                    <a:pt x="470" y="45"/>
                    <a:pt x="471" y="47"/>
                    <a:pt x="470" y="48"/>
                  </a:cubicBezTo>
                  <a:cubicBezTo>
                    <a:pt x="470" y="48"/>
                    <a:pt x="470" y="48"/>
                    <a:pt x="470" y="48"/>
                  </a:cubicBezTo>
                  <a:cubicBezTo>
                    <a:pt x="470" y="48"/>
                    <a:pt x="469" y="49"/>
                    <a:pt x="468" y="49"/>
                  </a:cubicBezTo>
                  <a:cubicBezTo>
                    <a:pt x="468" y="49"/>
                    <a:pt x="468" y="49"/>
                    <a:pt x="468" y="49"/>
                  </a:cubicBezTo>
                  <a:cubicBezTo>
                    <a:pt x="468" y="49"/>
                    <a:pt x="468" y="48"/>
                    <a:pt x="467" y="48"/>
                  </a:cubicBezTo>
                  <a:close/>
                  <a:moveTo>
                    <a:pt x="158" y="42"/>
                  </a:moveTo>
                  <a:cubicBezTo>
                    <a:pt x="157" y="41"/>
                    <a:pt x="157" y="40"/>
                    <a:pt x="158" y="39"/>
                  </a:cubicBezTo>
                  <a:cubicBezTo>
                    <a:pt x="158" y="39"/>
                    <a:pt x="158" y="39"/>
                    <a:pt x="158" y="39"/>
                  </a:cubicBezTo>
                  <a:cubicBezTo>
                    <a:pt x="159" y="39"/>
                    <a:pt x="160" y="39"/>
                    <a:pt x="161" y="40"/>
                  </a:cubicBezTo>
                  <a:cubicBezTo>
                    <a:pt x="161" y="40"/>
                    <a:pt x="161" y="40"/>
                    <a:pt x="161" y="40"/>
                  </a:cubicBezTo>
                  <a:cubicBezTo>
                    <a:pt x="162" y="41"/>
                    <a:pt x="161" y="42"/>
                    <a:pt x="160" y="43"/>
                  </a:cubicBezTo>
                  <a:cubicBezTo>
                    <a:pt x="160" y="43"/>
                    <a:pt x="160" y="43"/>
                    <a:pt x="160" y="43"/>
                  </a:cubicBezTo>
                  <a:cubicBezTo>
                    <a:pt x="160" y="43"/>
                    <a:pt x="160" y="43"/>
                    <a:pt x="159" y="43"/>
                  </a:cubicBezTo>
                  <a:cubicBezTo>
                    <a:pt x="159" y="43"/>
                    <a:pt x="159" y="43"/>
                    <a:pt x="159" y="43"/>
                  </a:cubicBezTo>
                  <a:cubicBezTo>
                    <a:pt x="159" y="43"/>
                    <a:pt x="158" y="43"/>
                    <a:pt x="158" y="42"/>
                  </a:cubicBezTo>
                  <a:close/>
                  <a:moveTo>
                    <a:pt x="457" y="42"/>
                  </a:moveTo>
                  <a:cubicBezTo>
                    <a:pt x="457" y="42"/>
                    <a:pt x="457" y="42"/>
                    <a:pt x="457" y="42"/>
                  </a:cubicBezTo>
                  <a:cubicBezTo>
                    <a:pt x="457" y="42"/>
                    <a:pt x="457" y="42"/>
                    <a:pt x="457" y="42"/>
                  </a:cubicBezTo>
                  <a:cubicBezTo>
                    <a:pt x="456" y="42"/>
                    <a:pt x="456" y="41"/>
                    <a:pt x="456" y="40"/>
                  </a:cubicBezTo>
                  <a:cubicBezTo>
                    <a:pt x="456" y="40"/>
                    <a:pt x="456" y="40"/>
                    <a:pt x="456" y="40"/>
                  </a:cubicBezTo>
                  <a:cubicBezTo>
                    <a:pt x="457" y="39"/>
                    <a:pt x="458" y="38"/>
                    <a:pt x="459" y="39"/>
                  </a:cubicBezTo>
                  <a:cubicBezTo>
                    <a:pt x="459" y="39"/>
                    <a:pt x="459" y="39"/>
                    <a:pt x="459" y="39"/>
                  </a:cubicBezTo>
                  <a:cubicBezTo>
                    <a:pt x="460" y="39"/>
                    <a:pt x="460" y="41"/>
                    <a:pt x="460" y="41"/>
                  </a:cubicBezTo>
                  <a:cubicBezTo>
                    <a:pt x="460" y="41"/>
                    <a:pt x="460" y="41"/>
                    <a:pt x="460" y="41"/>
                  </a:cubicBezTo>
                  <a:cubicBezTo>
                    <a:pt x="459" y="42"/>
                    <a:pt x="459" y="43"/>
                    <a:pt x="458" y="43"/>
                  </a:cubicBezTo>
                  <a:cubicBezTo>
                    <a:pt x="458" y="43"/>
                    <a:pt x="458" y="43"/>
                    <a:pt x="458" y="43"/>
                  </a:cubicBezTo>
                  <a:cubicBezTo>
                    <a:pt x="458" y="43"/>
                    <a:pt x="457" y="42"/>
                    <a:pt x="457" y="42"/>
                  </a:cubicBezTo>
                  <a:close/>
                  <a:moveTo>
                    <a:pt x="168" y="36"/>
                  </a:moveTo>
                  <a:cubicBezTo>
                    <a:pt x="168" y="35"/>
                    <a:pt x="168" y="34"/>
                    <a:pt x="169" y="34"/>
                  </a:cubicBezTo>
                  <a:cubicBezTo>
                    <a:pt x="169" y="34"/>
                    <a:pt x="169" y="34"/>
                    <a:pt x="169" y="34"/>
                  </a:cubicBezTo>
                  <a:cubicBezTo>
                    <a:pt x="170" y="33"/>
                    <a:pt x="171" y="33"/>
                    <a:pt x="172" y="34"/>
                  </a:cubicBezTo>
                  <a:cubicBezTo>
                    <a:pt x="172" y="34"/>
                    <a:pt x="172" y="34"/>
                    <a:pt x="172" y="34"/>
                  </a:cubicBezTo>
                  <a:cubicBezTo>
                    <a:pt x="172" y="35"/>
                    <a:pt x="172" y="37"/>
                    <a:pt x="171" y="37"/>
                  </a:cubicBezTo>
                  <a:cubicBezTo>
                    <a:pt x="171" y="37"/>
                    <a:pt x="171" y="37"/>
                    <a:pt x="171" y="37"/>
                  </a:cubicBezTo>
                  <a:cubicBezTo>
                    <a:pt x="171" y="37"/>
                    <a:pt x="170" y="37"/>
                    <a:pt x="170" y="37"/>
                  </a:cubicBezTo>
                  <a:cubicBezTo>
                    <a:pt x="170" y="37"/>
                    <a:pt x="170" y="37"/>
                    <a:pt x="170" y="37"/>
                  </a:cubicBezTo>
                  <a:cubicBezTo>
                    <a:pt x="169" y="37"/>
                    <a:pt x="168" y="37"/>
                    <a:pt x="168" y="36"/>
                  </a:cubicBezTo>
                  <a:close/>
                  <a:moveTo>
                    <a:pt x="447" y="37"/>
                  </a:moveTo>
                  <a:cubicBezTo>
                    <a:pt x="446" y="36"/>
                    <a:pt x="445" y="35"/>
                    <a:pt x="446" y="34"/>
                  </a:cubicBezTo>
                  <a:cubicBezTo>
                    <a:pt x="446" y="34"/>
                    <a:pt x="446" y="34"/>
                    <a:pt x="446" y="34"/>
                  </a:cubicBezTo>
                  <a:cubicBezTo>
                    <a:pt x="446" y="33"/>
                    <a:pt x="447" y="33"/>
                    <a:pt x="448" y="33"/>
                  </a:cubicBezTo>
                  <a:cubicBezTo>
                    <a:pt x="448" y="33"/>
                    <a:pt x="448" y="33"/>
                    <a:pt x="448" y="33"/>
                  </a:cubicBezTo>
                  <a:cubicBezTo>
                    <a:pt x="449" y="34"/>
                    <a:pt x="450" y="35"/>
                    <a:pt x="449" y="36"/>
                  </a:cubicBezTo>
                  <a:cubicBezTo>
                    <a:pt x="449" y="36"/>
                    <a:pt x="449" y="36"/>
                    <a:pt x="449" y="36"/>
                  </a:cubicBezTo>
                  <a:cubicBezTo>
                    <a:pt x="449" y="37"/>
                    <a:pt x="448" y="37"/>
                    <a:pt x="447" y="37"/>
                  </a:cubicBezTo>
                  <a:cubicBezTo>
                    <a:pt x="447" y="37"/>
                    <a:pt x="447" y="37"/>
                    <a:pt x="447" y="37"/>
                  </a:cubicBezTo>
                  <a:cubicBezTo>
                    <a:pt x="447" y="37"/>
                    <a:pt x="447" y="37"/>
                    <a:pt x="447" y="37"/>
                  </a:cubicBezTo>
                  <a:close/>
                  <a:moveTo>
                    <a:pt x="179" y="31"/>
                  </a:moveTo>
                  <a:cubicBezTo>
                    <a:pt x="178" y="30"/>
                    <a:pt x="179" y="29"/>
                    <a:pt x="180" y="28"/>
                  </a:cubicBezTo>
                  <a:cubicBezTo>
                    <a:pt x="180" y="28"/>
                    <a:pt x="180" y="28"/>
                    <a:pt x="180" y="28"/>
                  </a:cubicBezTo>
                  <a:cubicBezTo>
                    <a:pt x="181" y="28"/>
                    <a:pt x="182" y="28"/>
                    <a:pt x="183" y="29"/>
                  </a:cubicBezTo>
                  <a:cubicBezTo>
                    <a:pt x="183" y="29"/>
                    <a:pt x="183" y="29"/>
                    <a:pt x="183" y="29"/>
                  </a:cubicBezTo>
                  <a:cubicBezTo>
                    <a:pt x="183" y="30"/>
                    <a:pt x="183" y="31"/>
                    <a:pt x="182" y="32"/>
                  </a:cubicBezTo>
                  <a:cubicBezTo>
                    <a:pt x="182" y="32"/>
                    <a:pt x="182" y="32"/>
                    <a:pt x="182" y="32"/>
                  </a:cubicBezTo>
                  <a:cubicBezTo>
                    <a:pt x="181" y="32"/>
                    <a:pt x="181" y="32"/>
                    <a:pt x="181" y="32"/>
                  </a:cubicBezTo>
                  <a:cubicBezTo>
                    <a:pt x="181" y="32"/>
                    <a:pt x="181" y="32"/>
                    <a:pt x="181" y="32"/>
                  </a:cubicBezTo>
                  <a:cubicBezTo>
                    <a:pt x="180" y="32"/>
                    <a:pt x="179" y="32"/>
                    <a:pt x="179" y="31"/>
                  </a:cubicBezTo>
                  <a:close/>
                  <a:moveTo>
                    <a:pt x="436" y="32"/>
                  </a:moveTo>
                  <a:cubicBezTo>
                    <a:pt x="436" y="32"/>
                    <a:pt x="436" y="32"/>
                    <a:pt x="436" y="32"/>
                  </a:cubicBezTo>
                  <a:cubicBezTo>
                    <a:pt x="436" y="32"/>
                    <a:pt x="436" y="32"/>
                    <a:pt x="436" y="32"/>
                  </a:cubicBezTo>
                  <a:cubicBezTo>
                    <a:pt x="435" y="31"/>
                    <a:pt x="434" y="30"/>
                    <a:pt x="435" y="29"/>
                  </a:cubicBezTo>
                  <a:cubicBezTo>
                    <a:pt x="435" y="29"/>
                    <a:pt x="435" y="29"/>
                    <a:pt x="435" y="29"/>
                  </a:cubicBezTo>
                  <a:cubicBezTo>
                    <a:pt x="435" y="28"/>
                    <a:pt x="437" y="27"/>
                    <a:pt x="438" y="28"/>
                  </a:cubicBezTo>
                  <a:cubicBezTo>
                    <a:pt x="438" y="28"/>
                    <a:pt x="438" y="28"/>
                    <a:pt x="438" y="28"/>
                  </a:cubicBezTo>
                  <a:cubicBezTo>
                    <a:pt x="439" y="28"/>
                    <a:pt x="439" y="30"/>
                    <a:pt x="439" y="31"/>
                  </a:cubicBezTo>
                  <a:cubicBezTo>
                    <a:pt x="439" y="31"/>
                    <a:pt x="439" y="31"/>
                    <a:pt x="439" y="31"/>
                  </a:cubicBezTo>
                  <a:cubicBezTo>
                    <a:pt x="438" y="31"/>
                    <a:pt x="437" y="32"/>
                    <a:pt x="437" y="32"/>
                  </a:cubicBezTo>
                  <a:cubicBezTo>
                    <a:pt x="437" y="32"/>
                    <a:pt x="437" y="32"/>
                    <a:pt x="437" y="32"/>
                  </a:cubicBezTo>
                  <a:cubicBezTo>
                    <a:pt x="436" y="32"/>
                    <a:pt x="436" y="32"/>
                    <a:pt x="436" y="32"/>
                  </a:cubicBezTo>
                  <a:close/>
                  <a:moveTo>
                    <a:pt x="190" y="26"/>
                  </a:moveTo>
                  <a:cubicBezTo>
                    <a:pt x="189" y="25"/>
                    <a:pt x="190" y="24"/>
                    <a:pt x="191" y="23"/>
                  </a:cubicBezTo>
                  <a:cubicBezTo>
                    <a:pt x="191" y="23"/>
                    <a:pt x="191" y="23"/>
                    <a:pt x="191" y="23"/>
                  </a:cubicBezTo>
                  <a:cubicBezTo>
                    <a:pt x="192" y="23"/>
                    <a:pt x="193" y="23"/>
                    <a:pt x="194" y="25"/>
                  </a:cubicBezTo>
                  <a:cubicBezTo>
                    <a:pt x="194" y="25"/>
                    <a:pt x="194" y="25"/>
                    <a:pt x="194" y="25"/>
                  </a:cubicBezTo>
                  <a:cubicBezTo>
                    <a:pt x="194" y="26"/>
                    <a:pt x="193"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1" y="27"/>
                    <a:pt x="190" y="27"/>
                    <a:pt x="190" y="26"/>
                  </a:cubicBezTo>
                  <a:close/>
                  <a:moveTo>
                    <a:pt x="425" y="27"/>
                  </a:moveTo>
                  <a:cubicBezTo>
                    <a:pt x="424" y="26"/>
                    <a:pt x="423" y="25"/>
                    <a:pt x="424" y="24"/>
                  </a:cubicBezTo>
                  <a:cubicBezTo>
                    <a:pt x="424" y="24"/>
                    <a:pt x="424" y="24"/>
                    <a:pt x="424" y="24"/>
                  </a:cubicBezTo>
                  <a:cubicBezTo>
                    <a:pt x="424" y="23"/>
                    <a:pt x="425" y="23"/>
                    <a:pt x="426" y="23"/>
                  </a:cubicBezTo>
                  <a:cubicBezTo>
                    <a:pt x="426" y="23"/>
                    <a:pt x="426" y="23"/>
                    <a:pt x="426" y="23"/>
                  </a:cubicBezTo>
                  <a:cubicBezTo>
                    <a:pt x="427" y="24"/>
                    <a:pt x="428" y="25"/>
                    <a:pt x="428" y="26"/>
                  </a:cubicBezTo>
                  <a:cubicBezTo>
                    <a:pt x="428" y="26"/>
                    <a:pt x="428" y="26"/>
                    <a:pt x="428" y="26"/>
                  </a:cubicBezTo>
                  <a:cubicBezTo>
                    <a:pt x="427" y="26"/>
                    <a:pt x="426" y="27"/>
                    <a:pt x="426" y="27"/>
                  </a:cubicBezTo>
                  <a:cubicBezTo>
                    <a:pt x="426" y="27"/>
                    <a:pt x="426" y="27"/>
                    <a:pt x="426" y="27"/>
                  </a:cubicBezTo>
                  <a:cubicBezTo>
                    <a:pt x="425" y="27"/>
                    <a:pt x="425" y="27"/>
                    <a:pt x="425" y="27"/>
                  </a:cubicBezTo>
                  <a:close/>
                  <a:moveTo>
                    <a:pt x="201" y="22"/>
                  </a:moveTo>
                  <a:cubicBezTo>
                    <a:pt x="201" y="21"/>
                    <a:pt x="201" y="19"/>
                    <a:pt x="202" y="19"/>
                  </a:cubicBezTo>
                  <a:cubicBezTo>
                    <a:pt x="202" y="19"/>
                    <a:pt x="202" y="19"/>
                    <a:pt x="202" y="19"/>
                  </a:cubicBezTo>
                  <a:cubicBezTo>
                    <a:pt x="203" y="19"/>
                    <a:pt x="204" y="19"/>
                    <a:pt x="205" y="20"/>
                  </a:cubicBezTo>
                  <a:cubicBezTo>
                    <a:pt x="205" y="20"/>
                    <a:pt x="205" y="20"/>
                    <a:pt x="205" y="20"/>
                  </a:cubicBezTo>
                  <a:cubicBezTo>
                    <a:pt x="205" y="21"/>
                    <a:pt x="205" y="22"/>
                    <a:pt x="204" y="23"/>
                  </a:cubicBezTo>
                  <a:cubicBezTo>
                    <a:pt x="204" y="23"/>
                    <a:pt x="204" y="23"/>
                    <a:pt x="204" y="23"/>
                  </a:cubicBezTo>
                  <a:cubicBezTo>
                    <a:pt x="203" y="23"/>
                    <a:pt x="203" y="23"/>
                    <a:pt x="203" y="23"/>
                  </a:cubicBezTo>
                  <a:cubicBezTo>
                    <a:pt x="203" y="23"/>
                    <a:pt x="203" y="23"/>
                    <a:pt x="203" y="23"/>
                  </a:cubicBezTo>
                  <a:cubicBezTo>
                    <a:pt x="202" y="23"/>
                    <a:pt x="201" y="22"/>
                    <a:pt x="201" y="22"/>
                  </a:cubicBezTo>
                  <a:close/>
                  <a:moveTo>
                    <a:pt x="414" y="23"/>
                  </a:moveTo>
                  <a:cubicBezTo>
                    <a:pt x="414" y="23"/>
                    <a:pt x="414" y="23"/>
                    <a:pt x="414" y="23"/>
                  </a:cubicBezTo>
                  <a:cubicBezTo>
                    <a:pt x="414" y="23"/>
                    <a:pt x="414" y="23"/>
                    <a:pt x="414" y="23"/>
                  </a:cubicBezTo>
                  <a:cubicBezTo>
                    <a:pt x="413" y="22"/>
                    <a:pt x="412" y="21"/>
                    <a:pt x="413" y="20"/>
                  </a:cubicBezTo>
                  <a:cubicBezTo>
                    <a:pt x="413" y="20"/>
                    <a:pt x="413" y="20"/>
                    <a:pt x="413" y="20"/>
                  </a:cubicBezTo>
                  <a:cubicBezTo>
                    <a:pt x="413" y="19"/>
                    <a:pt x="414" y="18"/>
                    <a:pt x="415" y="19"/>
                  </a:cubicBezTo>
                  <a:cubicBezTo>
                    <a:pt x="415" y="19"/>
                    <a:pt x="415" y="19"/>
                    <a:pt x="415" y="19"/>
                  </a:cubicBezTo>
                  <a:cubicBezTo>
                    <a:pt x="416" y="19"/>
                    <a:pt x="417" y="20"/>
                    <a:pt x="416" y="21"/>
                  </a:cubicBezTo>
                  <a:cubicBezTo>
                    <a:pt x="416" y="21"/>
                    <a:pt x="416" y="21"/>
                    <a:pt x="416" y="21"/>
                  </a:cubicBezTo>
                  <a:cubicBezTo>
                    <a:pt x="416" y="22"/>
                    <a:pt x="415" y="23"/>
                    <a:pt x="414" y="23"/>
                  </a:cubicBezTo>
                  <a:cubicBezTo>
                    <a:pt x="414" y="23"/>
                    <a:pt x="414" y="23"/>
                    <a:pt x="414" y="23"/>
                  </a:cubicBezTo>
                  <a:cubicBezTo>
                    <a:pt x="414" y="23"/>
                    <a:pt x="414" y="23"/>
                    <a:pt x="414" y="23"/>
                  </a:cubicBezTo>
                  <a:close/>
                  <a:moveTo>
                    <a:pt x="212" y="18"/>
                  </a:moveTo>
                  <a:cubicBezTo>
                    <a:pt x="212" y="17"/>
                    <a:pt x="213" y="15"/>
                    <a:pt x="214" y="15"/>
                  </a:cubicBezTo>
                  <a:cubicBezTo>
                    <a:pt x="214" y="15"/>
                    <a:pt x="214" y="15"/>
                    <a:pt x="214" y="15"/>
                  </a:cubicBezTo>
                  <a:cubicBezTo>
                    <a:pt x="215" y="15"/>
                    <a:pt x="216" y="15"/>
                    <a:pt x="216" y="16"/>
                  </a:cubicBezTo>
                  <a:cubicBezTo>
                    <a:pt x="216" y="16"/>
                    <a:pt x="216" y="16"/>
                    <a:pt x="216" y="16"/>
                  </a:cubicBezTo>
                  <a:cubicBezTo>
                    <a:pt x="216" y="17"/>
                    <a:pt x="216" y="19"/>
                    <a:pt x="215" y="19"/>
                  </a:cubicBezTo>
                  <a:cubicBezTo>
                    <a:pt x="215" y="19"/>
                    <a:pt x="215" y="19"/>
                    <a:pt x="215" y="19"/>
                  </a:cubicBezTo>
                  <a:cubicBezTo>
                    <a:pt x="215" y="19"/>
                    <a:pt x="214" y="19"/>
                    <a:pt x="214" y="19"/>
                  </a:cubicBezTo>
                  <a:cubicBezTo>
                    <a:pt x="214" y="19"/>
                    <a:pt x="214" y="19"/>
                    <a:pt x="214" y="19"/>
                  </a:cubicBezTo>
                  <a:cubicBezTo>
                    <a:pt x="213" y="19"/>
                    <a:pt x="213" y="18"/>
                    <a:pt x="212" y="18"/>
                  </a:cubicBezTo>
                  <a:close/>
                  <a:moveTo>
                    <a:pt x="403" y="19"/>
                  </a:moveTo>
                  <a:cubicBezTo>
                    <a:pt x="401" y="18"/>
                    <a:pt x="401" y="17"/>
                    <a:pt x="401" y="16"/>
                  </a:cubicBezTo>
                  <a:cubicBezTo>
                    <a:pt x="401" y="16"/>
                    <a:pt x="401" y="16"/>
                    <a:pt x="401" y="16"/>
                  </a:cubicBezTo>
                  <a:cubicBezTo>
                    <a:pt x="402" y="15"/>
                    <a:pt x="403" y="15"/>
                    <a:pt x="404" y="15"/>
                  </a:cubicBezTo>
                  <a:cubicBezTo>
                    <a:pt x="404" y="15"/>
                    <a:pt x="404" y="15"/>
                    <a:pt x="404" y="15"/>
                  </a:cubicBezTo>
                  <a:cubicBezTo>
                    <a:pt x="405" y="15"/>
                    <a:pt x="405" y="16"/>
                    <a:pt x="405" y="17"/>
                  </a:cubicBezTo>
                  <a:cubicBezTo>
                    <a:pt x="405" y="17"/>
                    <a:pt x="405" y="17"/>
                    <a:pt x="405" y="17"/>
                  </a:cubicBezTo>
                  <a:cubicBezTo>
                    <a:pt x="405" y="18"/>
                    <a:pt x="404" y="19"/>
                    <a:pt x="403" y="19"/>
                  </a:cubicBezTo>
                  <a:cubicBezTo>
                    <a:pt x="403" y="19"/>
                    <a:pt x="403" y="19"/>
                    <a:pt x="403" y="19"/>
                  </a:cubicBezTo>
                  <a:cubicBezTo>
                    <a:pt x="403" y="19"/>
                    <a:pt x="403" y="19"/>
                    <a:pt x="403" y="19"/>
                  </a:cubicBezTo>
                  <a:close/>
                  <a:moveTo>
                    <a:pt x="224" y="14"/>
                  </a:moveTo>
                  <a:cubicBezTo>
                    <a:pt x="223" y="13"/>
                    <a:pt x="224" y="12"/>
                    <a:pt x="225" y="12"/>
                  </a:cubicBezTo>
                  <a:cubicBezTo>
                    <a:pt x="225" y="12"/>
                    <a:pt x="225" y="12"/>
                    <a:pt x="225" y="12"/>
                  </a:cubicBezTo>
                  <a:cubicBezTo>
                    <a:pt x="226" y="11"/>
                    <a:pt x="227" y="12"/>
                    <a:pt x="228" y="13"/>
                  </a:cubicBezTo>
                  <a:cubicBezTo>
                    <a:pt x="228" y="13"/>
                    <a:pt x="228" y="13"/>
                    <a:pt x="228" y="13"/>
                  </a:cubicBezTo>
                  <a:cubicBezTo>
                    <a:pt x="228" y="14"/>
                    <a:pt x="227" y="15"/>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5" y="16"/>
                    <a:pt x="224" y="15"/>
                    <a:pt x="224" y="14"/>
                  </a:cubicBezTo>
                  <a:close/>
                  <a:moveTo>
                    <a:pt x="391" y="15"/>
                  </a:moveTo>
                  <a:cubicBezTo>
                    <a:pt x="390" y="15"/>
                    <a:pt x="389" y="14"/>
                    <a:pt x="390" y="13"/>
                  </a:cubicBezTo>
                  <a:cubicBezTo>
                    <a:pt x="390" y="13"/>
                    <a:pt x="390" y="13"/>
                    <a:pt x="390" y="13"/>
                  </a:cubicBezTo>
                  <a:cubicBezTo>
                    <a:pt x="390" y="12"/>
                    <a:pt x="391" y="11"/>
                    <a:pt x="392" y="11"/>
                  </a:cubicBezTo>
                  <a:cubicBezTo>
                    <a:pt x="392" y="11"/>
                    <a:pt x="392" y="11"/>
                    <a:pt x="392" y="11"/>
                  </a:cubicBezTo>
                  <a:cubicBezTo>
                    <a:pt x="393" y="12"/>
                    <a:pt x="394" y="13"/>
                    <a:pt x="394" y="14"/>
                  </a:cubicBezTo>
                  <a:cubicBezTo>
                    <a:pt x="394" y="14"/>
                    <a:pt x="394" y="14"/>
                    <a:pt x="394" y="14"/>
                  </a:cubicBezTo>
                  <a:cubicBezTo>
                    <a:pt x="393" y="15"/>
                    <a:pt x="393" y="15"/>
                    <a:pt x="392" y="15"/>
                  </a:cubicBezTo>
                  <a:cubicBezTo>
                    <a:pt x="392" y="15"/>
                    <a:pt x="392" y="15"/>
                    <a:pt x="392" y="15"/>
                  </a:cubicBezTo>
                  <a:cubicBezTo>
                    <a:pt x="391" y="15"/>
                    <a:pt x="391" y="15"/>
                    <a:pt x="391" y="15"/>
                  </a:cubicBezTo>
                  <a:close/>
                  <a:moveTo>
                    <a:pt x="235" y="11"/>
                  </a:moveTo>
                  <a:cubicBezTo>
                    <a:pt x="235" y="10"/>
                    <a:pt x="236" y="9"/>
                    <a:pt x="237" y="9"/>
                  </a:cubicBezTo>
                  <a:cubicBezTo>
                    <a:pt x="237" y="9"/>
                    <a:pt x="237" y="9"/>
                    <a:pt x="237" y="9"/>
                  </a:cubicBezTo>
                  <a:cubicBezTo>
                    <a:pt x="238" y="8"/>
                    <a:pt x="239" y="9"/>
                    <a:pt x="239" y="10"/>
                  </a:cubicBezTo>
                  <a:cubicBezTo>
                    <a:pt x="239" y="10"/>
                    <a:pt x="239" y="10"/>
                    <a:pt x="239" y="10"/>
                  </a:cubicBezTo>
                  <a:cubicBezTo>
                    <a:pt x="240" y="11"/>
                    <a:pt x="239" y="12"/>
                    <a:pt x="238" y="13"/>
                  </a:cubicBezTo>
                  <a:cubicBezTo>
                    <a:pt x="238" y="13"/>
                    <a:pt x="238" y="13"/>
                    <a:pt x="238" y="13"/>
                  </a:cubicBezTo>
                  <a:cubicBezTo>
                    <a:pt x="238" y="13"/>
                    <a:pt x="237" y="13"/>
                    <a:pt x="237" y="13"/>
                  </a:cubicBezTo>
                  <a:cubicBezTo>
                    <a:pt x="237" y="13"/>
                    <a:pt x="237" y="13"/>
                    <a:pt x="237" y="13"/>
                  </a:cubicBezTo>
                  <a:cubicBezTo>
                    <a:pt x="236" y="13"/>
                    <a:pt x="236" y="12"/>
                    <a:pt x="235" y="11"/>
                  </a:cubicBezTo>
                  <a:close/>
                  <a:moveTo>
                    <a:pt x="380" y="12"/>
                  </a:moveTo>
                  <a:cubicBezTo>
                    <a:pt x="380" y="12"/>
                    <a:pt x="380" y="12"/>
                    <a:pt x="380" y="12"/>
                  </a:cubicBezTo>
                  <a:cubicBezTo>
                    <a:pt x="380" y="12"/>
                    <a:pt x="380" y="12"/>
                    <a:pt x="380" y="12"/>
                  </a:cubicBezTo>
                  <a:cubicBezTo>
                    <a:pt x="378" y="12"/>
                    <a:pt x="378" y="11"/>
                    <a:pt x="378" y="10"/>
                  </a:cubicBezTo>
                  <a:cubicBezTo>
                    <a:pt x="378" y="10"/>
                    <a:pt x="378" y="10"/>
                    <a:pt x="378" y="10"/>
                  </a:cubicBezTo>
                  <a:cubicBezTo>
                    <a:pt x="378" y="9"/>
                    <a:pt x="379" y="8"/>
                    <a:pt x="380" y="8"/>
                  </a:cubicBezTo>
                  <a:cubicBezTo>
                    <a:pt x="380" y="8"/>
                    <a:pt x="380" y="8"/>
                    <a:pt x="380" y="8"/>
                  </a:cubicBezTo>
                  <a:cubicBezTo>
                    <a:pt x="382" y="9"/>
                    <a:pt x="382" y="10"/>
                    <a:pt x="382" y="11"/>
                  </a:cubicBezTo>
                  <a:cubicBezTo>
                    <a:pt x="382" y="11"/>
                    <a:pt x="382" y="11"/>
                    <a:pt x="382" y="11"/>
                  </a:cubicBezTo>
                  <a:cubicBezTo>
                    <a:pt x="382" y="12"/>
                    <a:pt x="381" y="12"/>
                    <a:pt x="380" y="12"/>
                  </a:cubicBezTo>
                  <a:cubicBezTo>
                    <a:pt x="380" y="12"/>
                    <a:pt x="380" y="12"/>
                    <a:pt x="380" y="12"/>
                  </a:cubicBezTo>
                  <a:cubicBezTo>
                    <a:pt x="380" y="12"/>
                    <a:pt x="380" y="12"/>
                    <a:pt x="380" y="12"/>
                  </a:cubicBezTo>
                  <a:close/>
                  <a:moveTo>
                    <a:pt x="247" y="8"/>
                  </a:moveTo>
                  <a:cubicBezTo>
                    <a:pt x="247" y="7"/>
                    <a:pt x="248" y="6"/>
                    <a:pt x="249" y="6"/>
                  </a:cubicBezTo>
                  <a:cubicBezTo>
                    <a:pt x="249" y="6"/>
                    <a:pt x="249" y="6"/>
                    <a:pt x="249" y="6"/>
                  </a:cubicBezTo>
                  <a:cubicBezTo>
                    <a:pt x="250" y="6"/>
                    <a:pt x="251" y="7"/>
                    <a:pt x="251" y="8"/>
                  </a:cubicBezTo>
                  <a:cubicBezTo>
                    <a:pt x="251" y="8"/>
                    <a:pt x="251" y="8"/>
                    <a:pt x="251" y="8"/>
                  </a:cubicBezTo>
                  <a:cubicBezTo>
                    <a:pt x="251" y="9"/>
                    <a:pt x="250" y="10"/>
                    <a:pt x="249" y="10"/>
                  </a:cubicBezTo>
                  <a:cubicBezTo>
                    <a:pt x="249" y="10"/>
                    <a:pt x="249" y="10"/>
                    <a:pt x="249" y="10"/>
                  </a:cubicBezTo>
                  <a:cubicBezTo>
                    <a:pt x="249" y="10"/>
                    <a:pt x="249" y="10"/>
                    <a:pt x="249" y="10"/>
                  </a:cubicBezTo>
                  <a:cubicBezTo>
                    <a:pt x="249" y="10"/>
                    <a:pt x="249" y="10"/>
                    <a:pt x="249" y="10"/>
                  </a:cubicBezTo>
                  <a:cubicBezTo>
                    <a:pt x="248" y="10"/>
                    <a:pt x="247" y="9"/>
                    <a:pt x="247" y="8"/>
                  </a:cubicBezTo>
                  <a:close/>
                  <a:moveTo>
                    <a:pt x="368" y="10"/>
                  </a:moveTo>
                  <a:cubicBezTo>
                    <a:pt x="368" y="10"/>
                    <a:pt x="368" y="10"/>
                    <a:pt x="368" y="10"/>
                  </a:cubicBezTo>
                  <a:cubicBezTo>
                    <a:pt x="368" y="10"/>
                    <a:pt x="368" y="10"/>
                    <a:pt x="368" y="10"/>
                  </a:cubicBezTo>
                  <a:cubicBezTo>
                    <a:pt x="367" y="10"/>
                    <a:pt x="366" y="9"/>
                    <a:pt x="366" y="8"/>
                  </a:cubicBezTo>
                  <a:cubicBezTo>
                    <a:pt x="366" y="8"/>
                    <a:pt x="366" y="8"/>
                    <a:pt x="366" y="8"/>
                  </a:cubicBezTo>
                  <a:cubicBezTo>
                    <a:pt x="367" y="6"/>
                    <a:pt x="368" y="6"/>
                    <a:pt x="369" y="6"/>
                  </a:cubicBezTo>
                  <a:cubicBezTo>
                    <a:pt x="369" y="6"/>
                    <a:pt x="369" y="6"/>
                    <a:pt x="369" y="6"/>
                  </a:cubicBezTo>
                  <a:cubicBezTo>
                    <a:pt x="370" y="6"/>
                    <a:pt x="370" y="7"/>
                    <a:pt x="370" y="8"/>
                  </a:cubicBezTo>
                  <a:cubicBezTo>
                    <a:pt x="370" y="8"/>
                    <a:pt x="370" y="8"/>
                    <a:pt x="370" y="8"/>
                  </a:cubicBezTo>
                  <a:cubicBezTo>
                    <a:pt x="370" y="9"/>
                    <a:pt x="369" y="10"/>
                    <a:pt x="368" y="10"/>
                  </a:cubicBezTo>
                  <a:cubicBezTo>
                    <a:pt x="368" y="10"/>
                    <a:pt x="368" y="10"/>
                    <a:pt x="368" y="10"/>
                  </a:cubicBezTo>
                  <a:cubicBezTo>
                    <a:pt x="368" y="10"/>
                    <a:pt x="368" y="10"/>
                    <a:pt x="368" y="10"/>
                  </a:cubicBezTo>
                  <a:close/>
                  <a:moveTo>
                    <a:pt x="259" y="6"/>
                  </a:moveTo>
                  <a:cubicBezTo>
                    <a:pt x="259" y="5"/>
                    <a:pt x="259" y="4"/>
                    <a:pt x="261" y="4"/>
                  </a:cubicBezTo>
                  <a:cubicBezTo>
                    <a:pt x="261" y="4"/>
                    <a:pt x="261" y="4"/>
                    <a:pt x="261" y="4"/>
                  </a:cubicBezTo>
                  <a:cubicBezTo>
                    <a:pt x="262" y="4"/>
                    <a:pt x="263" y="5"/>
                    <a:pt x="263" y="6"/>
                  </a:cubicBezTo>
                  <a:cubicBezTo>
                    <a:pt x="263" y="6"/>
                    <a:pt x="263" y="6"/>
                    <a:pt x="263" y="6"/>
                  </a:cubicBezTo>
                  <a:cubicBezTo>
                    <a:pt x="263" y="7"/>
                    <a:pt x="262" y="8"/>
                    <a:pt x="261" y="8"/>
                  </a:cubicBezTo>
                  <a:cubicBezTo>
                    <a:pt x="261" y="8"/>
                    <a:pt x="261" y="8"/>
                    <a:pt x="261" y="8"/>
                  </a:cubicBezTo>
                  <a:cubicBezTo>
                    <a:pt x="261" y="8"/>
                    <a:pt x="261" y="8"/>
                    <a:pt x="261" y="8"/>
                  </a:cubicBezTo>
                  <a:cubicBezTo>
                    <a:pt x="261" y="8"/>
                    <a:pt x="261" y="8"/>
                    <a:pt x="261" y="8"/>
                  </a:cubicBezTo>
                  <a:cubicBezTo>
                    <a:pt x="260" y="8"/>
                    <a:pt x="259" y="7"/>
                    <a:pt x="259" y="6"/>
                  </a:cubicBezTo>
                  <a:close/>
                  <a:moveTo>
                    <a:pt x="356" y="8"/>
                  </a:moveTo>
                  <a:cubicBezTo>
                    <a:pt x="356" y="8"/>
                    <a:pt x="356" y="8"/>
                    <a:pt x="356" y="8"/>
                  </a:cubicBezTo>
                  <a:cubicBezTo>
                    <a:pt x="356" y="8"/>
                    <a:pt x="356" y="8"/>
                    <a:pt x="356" y="8"/>
                  </a:cubicBezTo>
                  <a:cubicBezTo>
                    <a:pt x="355" y="8"/>
                    <a:pt x="354" y="7"/>
                    <a:pt x="354" y="6"/>
                  </a:cubicBezTo>
                  <a:cubicBezTo>
                    <a:pt x="354" y="6"/>
                    <a:pt x="354" y="6"/>
                    <a:pt x="354" y="6"/>
                  </a:cubicBezTo>
                  <a:cubicBezTo>
                    <a:pt x="355" y="4"/>
                    <a:pt x="356" y="4"/>
                    <a:pt x="357" y="4"/>
                  </a:cubicBezTo>
                  <a:cubicBezTo>
                    <a:pt x="357" y="4"/>
                    <a:pt x="357" y="4"/>
                    <a:pt x="357" y="4"/>
                  </a:cubicBezTo>
                  <a:cubicBezTo>
                    <a:pt x="358" y="4"/>
                    <a:pt x="359" y="5"/>
                    <a:pt x="358" y="6"/>
                  </a:cubicBezTo>
                  <a:cubicBezTo>
                    <a:pt x="358" y="6"/>
                    <a:pt x="358" y="6"/>
                    <a:pt x="358" y="6"/>
                  </a:cubicBezTo>
                  <a:cubicBezTo>
                    <a:pt x="358" y="7"/>
                    <a:pt x="357" y="8"/>
                    <a:pt x="356" y="8"/>
                  </a:cubicBezTo>
                  <a:cubicBezTo>
                    <a:pt x="356" y="8"/>
                    <a:pt x="356" y="8"/>
                    <a:pt x="356" y="8"/>
                  </a:cubicBezTo>
                  <a:cubicBezTo>
                    <a:pt x="356" y="8"/>
                    <a:pt x="356" y="8"/>
                    <a:pt x="356" y="8"/>
                  </a:cubicBezTo>
                  <a:close/>
                  <a:moveTo>
                    <a:pt x="271" y="5"/>
                  </a:moveTo>
                  <a:cubicBezTo>
                    <a:pt x="271" y="4"/>
                    <a:pt x="271" y="3"/>
                    <a:pt x="273" y="2"/>
                  </a:cubicBezTo>
                  <a:cubicBezTo>
                    <a:pt x="273" y="2"/>
                    <a:pt x="273" y="2"/>
                    <a:pt x="273" y="2"/>
                  </a:cubicBezTo>
                  <a:cubicBezTo>
                    <a:pt x="274" y="2"/>
                    <a:pt x="275" y="3"/>
                    <a:pt x="275" y="4"/>
                  </a:cubicBezTo>
                  <a:cubicBezTo>
                    <a:pt x="275" y="4"/>
                    <a:pt x="275" y="4"/>
                    <a:pt x="275" y="4"/>
                  </a:cubicBezTo>
                  <a:cubicBezTo>
                    <a:pt x="275" y="5"/>
                    <a:pt x="274" y="6"/>
                    <a:pt x="273" y="6"/>
                  </a:cubicBezTo>
                  <a:cubicBezTo>
                    <a:pt x="273" y="6"/>
                    <a:pt x="273" y="6"/>
                    <a:pt x="273" y="6"/>
                  </a:cubicBezTo>
                  <a:cubicBezTo>
                    <a:pt x="273" y="6"/>
                    <a:pt x="273" y="6"/>
                    <a:pt x="273" y="6"/>
                  </a:cubicBezTo>
                  <a:cubicBezTo>
                    <a:pt x="273" y="6"/>
                    <a:pt x="273" y="6"/>
                    <a:pt x="273" y="6"/>
                  </a:cubicBezTo>
                  <a:cubicBezTo>
                    <a:pt x="272" y="6"/>
                    <a:pt x="271" y="6"/>
                    <a:pt x="271" y="5"/>
                  </a:cubicBezTo>
                  <a:close/>
                  <a:moveTo>
                    <a:pt x="344" y="6"/>
                  </a:moveTo>
                  <a:cubicBezTo>
                    <a:pt x="343" y="6"/>
                    <a:pt x="342" y="5"/>
                    <a:pt x="343" y="4"/>
                  </a:cubicBezTo>
                  <a:cubicBezTo>
                    <a:pt x="343" y="4"/>
                    <a:pt x="343" y="4"/>
                    <a:pt x="343" y="4"/>
                  </a:cubicBezTo>
                  <a:cubicBezTo>
                    <a:pt x="343" y="3"/>
                    <a:pt x="344" y="2"/>
                    <a:pt x="345" y="2"/>
                  </a:cubicBezTo>
                  <a:cubicBezTo>
                    <a:pt x="345" y="2"/>
                    <a:pt x="345" y="2"/>
                    <a:pt x="345" y="2"/>
                  </a:cubicBezTo>
                  <a:cubicBezTo>
                    <a:pt x="346" y="2"/>
                    <a:pt x="347" y="3"/>
                    <a:pt x="347" y="5"/>
                  </a:cubicBezTo>
                  <a:cubicBezTo>
                    <a:pt x="347" y="5"/>
                    <a:pt x="347" y="5"/>
                    <a:pt x="347" y="5"/>
                  </a:cubicBezTo>
                  <a:cubicBezTo>
                    <a:pt x="346" y="6"/>
                    <a:pt x="346" y="6"/>
                    <a:pt x="345" y="6"/>
                  </a:cubicBezTo>
                  <a:cubicBezTo>
                    <a:pt x="345" y="6"/>
                    <a:pt x="345" y="6"/>
                    <a:pt x="345" y="6"/>
                  </a:cubicBezTo>
                  <a:cubicBezTo>
                    <a:pt x="344" y="6"/>
                    <a:pt x="344" y="6"/>
                    <a:pt x="344" y="6"/>
                  </a:cubicBezTo>
                  <a:close/>
                  <a:moveTo>
                    <a:pt x="285" y="5"/>
                  </a:moveTo>
                  <a:cubicBezTo>
                    <a:pt x="284" y="5"/>
                    <a:pt x="283" y="5"/>
                    <a:pt x="283" y="3"/>
                  </a:cubicBezTo>
                  <a:cubicBezTo>
                    <a:pt x="283" y="3"/>
                    <a:pt x="283" y="3"/>
                    <a:pt x="283" y="3"/>
                  </a:cubicBezTo>
                  <a:cubicBezTo>
                    <a:pt x="283" y="2"/>
                    <a:pt x="283" y="1"/>
                    <a:pt x="285" y="1"/>
                  </a:cubicBezTo>
                  <a:cubicBezTo>
                    <a:pt x="285" y="1"/>
                    <a:pt x="285" y="1"/>
                    <a:pt x="285" y="1"/>
                  </a:cubicBezTo>
                  <a:cubicBezTo>
                    <a:pt x="286" y="1"/>
                    <a:pt x="287" y="2"/>
                    <a:pt x="287" y="3"/>
                  </a:cubicBezTo>
                  <a:cubicBezTo>
                    <a:pt x="287" y="3"/>
                    <a:pt x="287" y="3"/>
                    <a:pt x="287" y="3"/>
                  </a:cubicBezTo>
                  <a:cubicBezTo>
                    <a:pt x="287" y="4"/>
                    <a:pt x="286" y="5"/>
                    <a:pt x="285" y="5"/>
                  </a:cubicBezTo>
                  <a:cubicBezTo>
                    <a:pt x="285" y="5"/>
                    <a:pt x="285" y="5"/>
                    <a:pt x="285" y="5"/>
                  </a:cubicBezTo>
                  <a:close/>
                  <a:moveTo>
                    <a:pt x="331" y="3"/>
                  </a:moveTo>
                  <a:cubicBezTo>
                    <a:pt x="331" y="2"/>
                    <a:pt x="332" y="1"/>
                    <a:pt x="333" y="1"/>
                  </a:cubicBezTo>
                  <a:cubicBezTo>
                    <a:pt x="333" y="1"/>
                    <a:pt x="333" y="1"/>
                    <a:pt x="333" y="1"/>
                  </a:cubicBezTo>
                  <a:cubicBezTo>
                    <a:pt x="334" y="1"/>
                    <a:pt x="335" y="2"/>
                    <a:pt x="335" y="3"/>
                  </a:cubicBezTo>
                  <a:cubicBezTo>
                    <a:pt x="335" y="3"/>
                    <a:pt x="335" y="3"/>
                    <a:pt x="335" y="3"/>
                  </a:cubicBezTo>
                  <a:cubicBezTo>
                    <a:pt x="335" y="4"/>
                    <a:pt x="334" y="5"/>
                    <a:pt x="332" y="5"/>
                  </a:cubicBezTo>
                  <a:cubicBezTo>
                    <a:pt x="332" y="5"/>
                    <a:pt x="332" y="5"/>
                    <a:pt x="332" y="5"/>
                  </a:cubicBezTo>
                  <a:cubicBezTo>
                    <a:pt x="332" y="5"/>
                    <a:pt x="332" y="5"/>
                    <a:pt x="332" y="5"/>
                  </a:cubicBezTo>
                  <a:cubicBezTo>
                    <a:pt x="332" y="5"/>
                    <a:pt x="332" y="5"/>
                    <a:pt x="332" y="5"/>
                  </a:cubicBezTo>
                  <a:cubicBezTo>
                    <a:pt x="331" y="5"/>
                    <a:pt x="331" y="4"/>
                    <a:pt x="331" y="3"/>
                  </a:cubicBezTo>
                  <a:close/>
                  <a:moveTo>
                    <a:pt x="295" y="3"/>
                  </a:moveTo>
                  <a:cubicBezTo>
                    <a:pt x="295" y="2"/>
                    <a:pt x="295" y="1"/>
                    <a:pt x="297" y="1"/>
                  </a:cubicBezTo>
                  <a:cubicBezTo>
                    <a:pt x="297" y="1"/>
                    <a:pt x="297" y="1"/>
                    <a:pt x="297" y="1"/>
                  </a:cubicBezTo>
                  <a:cubicBezTo>
                    <a:pt x="298" y="1"/>
                    <a:pt x="299" y="1"/>
                    <a:pt x="299" y="2"/>
                  </a:cubicBezTo>
                  <a:cubicBezTo>
                    <a:pt x="299" y="2"/>
                    <a:pt x="299" y="2"/>
                    <a:pt x="299" y="2"/>
                  </a:cubicBezTo>
                  <a:cubicBezTo>
                    <a:pt x="299" y="4"/>
                    <a:pt x="298" y="5"/>
                    <a:pt x="297" y="5"/>
                  </a:cubicBezTo>
                  <a:cubicBezTo>
                    <a:pt x="297" y="5"/>
                    <a:pt x="297" y="5"/>
                    <a:pt x="297" y="5"/>
                  </a:cubicBezTo>
                  <a:cubicBezTo>
                    <a:pt x="297" y="5"/>
                    <a:pt x="297" y="5"/>
                    <a:pt x="297" y="5"/>
                  </a:cubicBezTo>
                  <a:cubicBezTo>
                    <a:pt x="297" y="5"/>
                    <a:pt x="297" y="5"/>
                    <a:pt x="297" y="5"/>
                  </a:cubicBezTo>
                  <a:cubicBezTo>
                    <a:pt x="296" y="5"/>
                    <a:pt x="295" y="4"/>
                    <a:pt x="295" y="3"/>
                  </a:cubicBezTo>
                  <a:close/>
                  <a:moveTo>
                    <a:pt x="321" y="5"/>
                  </a:moveTo>
                  <a:cubicBezTo>
                    <a:pt x="319" y="4"/>
                    <a:pt x="319" y="4"/>
                    <a:pt x="319" y="2"/>
                  </a:cubicBezTo>
                  <a:cubicBezTo>
                    <a:pt x="319" y="2"/>
                    <a:pt x="319" y="2"/>
                    <a:pt x="319" y="2"/>
                  </a:cubicBezTo>
                  <a:cubicBezTo>
                    <a:pt x="319" y="1"/>
                    <a:pt x="320" y="1"/>
                    <a:pt x="321" y="1"/>
                  </a:cubicBezTo>
                  <a:cubicBezTo>
                    <a:pt x="321" y="1"/>
                    <a:pt x="321" y="1"/>
                    <a:pt x="321" y="1"/>
                  </a:cubicBezTo>
                  <a:cubicBezTo>
                    <a:pt x="322" y="1"/>
                    <a:pt x="323" y="2"/>
                    <a:pt x="323" y="3"/>
                  </a:cubicBezTo>
                  <a:cubicBezTo>
                    <a:pt x="323" y="3"/>
                    <a:pt x="323" y="3"/>
                    <a:pt x="323" y="3"/>
                  </a:cubicBezTo>
                  <a:cubicBezTo>
                    <a:pt x="323" y="4"/>
                    <a:pt x="322" y="5"/>
                    <a:pt x="321" y="5"/>
                  </a:cubicBezTo>
                  <a:cubicBezTo>
                    <a:pt x="321" y="5"/>
                    <a:pt x="321" y="5"/>
                    <a:pt x="321" y="5"/>
                  </a:cubicBezTo>
                  <a:cubicBezTo>
                    <a:pt x="321" y="5"/>
                    <a:pt x="321" y="5"/>
                    <a:pt x="321" y="5"/>
                  </a:cubicBezTo>
                  <a:close/>
                  <a:moveTo>
                    <a:pt x="307" y="2"/>
                  </a:moveTo>
                  <a:cubicBezTo>
                    <a:pt x="307" y="1"/>
                    <a:pt x="308" y="0"/>
                    <a:pt x="309" y="0"/>
                  </a:cubicBezTo>
                  <a:cubicBezTo>
                    <a:pt x="309" y="0"/>
                    <a:pt x="309" y="0"/>
                    <a:pt x="309" y="0"/>
                  </a:cubicBezTo>
                  <a:cubicBezTo>
                    <a:pt x="310" y="0"/>
                    <a:pt x="311" y="1"/>
                    <a:pt x="311" y="2"/>
                  </a:cubicBezTo>
                  <a:cubicBezTo>
                    <a:pt x="311" y="2"/>
                    <a:pt x="311" y="2"/>
                    <a:pt x="311" y="2"/>
                  </a:cubicBezTo>
                  <a:cubicBezTo>
                    <a:pt x="311" y="3"/>
                    <a:pt x="310" y="4"/>
                    <a:pt x="309" y="4"/>
                  </a:cubicBezTo>
                  <a:cubicBezTo>
                    <a:pt x="309" y="4"/>
                    <a:pt x="309" y="4"/>
                    <a:pt x="309" y="4"/>
                  </a:cubicBezTo>
                  <a:cubicBezTo>
                    <a:pt x="308" y="4"/>
                    <a:pt x="307" y="3"/>
                    <a:pt x="307" y="2"/>
                  </a:cubicBezTo>
                  <a:close/>
                </a:path>
              </a:pathLst>
            </a:custGeom>
            <a:grpFill/>
            <a:ln>
              <a:noFill/>
            </a:ln>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127" name="Freeform 5">
              <a:extLst>
                <a:ext uri="{FF2B5EF4-FFF2-40B4-BE49-F238E27FC236}">
                  <a16:creationId xmlns:a16="http://schemas.microsoft.com/office/drawing/2014/main" id="{046138B6-23DE-42C8-AA31-FB8A95C61F5E}"/>
                </a:ext>
              </a:extLst>
            </p:cNvPr>
            <p:cNvSpPr>
              <a:spLocks noEditPoints="1"/>
            </p:cNvSpPr>
            <p:nvPr/>
          </p:nvSpPr>
          <p:spPr bwMode="auto">
            <a:xfrm rot="18900000">
              <a:off x="5361795" y="648507"/>
              <a:ext cx="2009775" cy="3257550"/>
            </a:xfrm>
            <a:custGeom>
              <a:avLst/>
              <a:gdLst>
                <a:gd name="T0" fmla="*/ 358 w 618"/>
                <a:gd name="T1" fmla="*/ 897 h 1002"/>
                <a:gd name="T2" fmla="*/ 394 w 618"/>
                <a:gd name="T3" fmla="*/ 793 h 1002"/>
                <a:gd name="T4" fmla="*/ 430 w 618"/>
                <a:gd name="T5" fmla="*/ 693 h 1002"/>
                <a:gd name="T6" fmla="*/ 462 w 618"/>
                <a:gd name="T7" fmla="*/ 592 h 1002"/>
                <a:gd name="T8" fmla="*/ 495 w 618"/>
                <a:gd name="T9" fmla="*/ 490 h 1002"/>
                <a:gd name="T10" fmla="*/ 527 w 618"/>
                <a:gd name="T11" fmla="*/ 386 h 1002"/>
                <a:gd name="T12" fmla="*/ 103 w 618"/>
                <a:gd name="T13" fmla="*/ 283 h 1002"/>
                <a:gd name="T14" fmla="*/ 465 w 618"/>
                <a:gd name="T15" fmla="*/ 199 h 1002"/>
                <a:gd name="T16" fmla="*/ 242 w 618"/>
                <a:gd name="T17" fmla="*/ 147 h 1002"/>
                <a:gd name="T18" fmla="*/ 340 w 618"/>
                <a:gd name="T19" fmla="*/ 967 h 1002"/>
                <a:gd name="T20" fmla="*/ 374 w 618"/>
                <a:gd name="T21" fmla="*/ 867 h 1002"/>
                <a:gd name="T22" fmla="*/ 203 w 618"/>
                <a:gd name="T23" fmla="*/ 758 h 1002"/>
                <a:gd name="T24" fmla="*/ 168 w 618"/>
                <a:gd name="T25" fmla="*/ 653 h 1002"/>
                <a:gd name="T26" fmla="*/ 134 w 618"/>
                <a:gd name="T27" fmla="*/ 553 h 1002"/>
                <a:gd name="T28" fmla="*/ 97 w 618"/>
                <a:gd name="T29" fmla="*/ 454 h 1002"/>
                <a:gd name="T30" fmla="*/ 544 w 618"/>
                <a:gd name="T31" fmla="*/ 354 h 1002"/>
                <a:gd name="T32" fmla="*/ 92 w 618"/>
                <a:gd name="T33" fmla="*/ 255 h 1002"/>
                <a:gd name="T34" fmla="*/ 472 w 618"/>
                <a:gd name="T35" fmla="*/ 172 h 1002"/>
                <a:gd name="T36" fmla="*/ 236 w 618"/>
                <a:gd name="T37" fmla="*/ 121 h 1002"/>
                <a:gd name="T38" fmla="*/ 283 w 618"/>
                <a:gd name="T39" fmla="*/ 971 h 1002"/>
                <a:gd name="T40" fmla="*/ 243 w 618"/>
                <a:gd name="T41" fmla="*/ 873 h 1002"/>
                <a:gd name="T42" fmla="*/ 204 w 618"/>
                <a:gd name="T43" fmla="*/ 772 h 1002"/>
                <a:gd name="T44" fmla="*/ 454 w 618"/>
                <a:gd name="T45" fmla="*/ 666 h 1002"/>
                <a:gd name="T46" fmla="*/ 492 w 618"/>
                <a:gd name="T47" fmla="*/ 563 h 1002"/>
                <a:gd name="T48" fmla="*/ 533 w 618"/>
                <a:gd name="T49" fmla="*/ 461 h 1002"/>
                <a:gd name="T50" fmla="*/ 562 w 618"/>
                <a:gd name="T51" fmla="*/ 361 h 1002"/>
                <a:gd name="T52" fmla="*/ 65 w 618"/>
                <a:gd name="T53" fmla="*/ 258 h 1002"/>
                <a:gd name="T54" fmla="*/ 503 w 618"/>
                <a:gd name="T55" fmla="*/ 169 h 1002"/>
                <a:gd name="T56" fmla="*/ 427 w 618"/>
                <a:gd name="T57" fmla="*/ 112 h 1002"/>
                <a:gd name="T58" fmla="*/ 288 w 618"/>
                <a:gd name="T59" fmla="*/ 84 h 1002"/>
                <a:gd name="T60" fmla="*/ 358 w 618"/>
                <a:gd name="T61" fmla="*/ 924 h 1002"/>
                <a:gd name="T62" fmla="*/ 215 w 618"/>
                <a:gd name="T63" fmla="*/ 817 h 1002"/>
                <a:gd name="T64" fmla="*/ 175 w 618"/>
                <a:gd name="T65" fmla="*/ 714 h 1002"/>
                <a:gd name="T66" fmla="*/ 136 w 618"/>
                <a:gd name="T67" fmla="*/ 615 h 1002"/>
                <a:gd name="T68" fmla="*/ 94 w 618"/>
                <a:gd name="T69" fmla="*/ 518 h 1002"/>
                <a:gd name="T70" fmla="*/ 52 w 618"/>
                <a:gd name="T71" fmla="*/ 418 h 1002"/>
                <a:gd name="T72" fmla="*/ 579 w 618"/>
                <a:gd name="T73" fmla="*/ 317 h 1002"/>
                <a:gd name="T74" fmla="*/ 558 w 618"/>
                <a:gd name="T75" fmla="*/ 212 h 1002"/>
                <a:gd name="T76" fmla="*/ 123 w 618"/>
                <a:gd name="T77" fmla="*/ 128 h 1002"/>
                <a:gd name="T78" fmla="*/ 410 w 618"/>
                <a:gd name="T79" fmla="*/ 74 h 1002"/>
                <a:gd name="T80" fmla="*/ 319 w 618"/>
                <a:gd name="T81" fmla="*/ 57 h 1002"/>
                <a:gd name="T82" fmla="*/ 249 w 618"/>
                <a:gd name="T83" fmla="*/ 902 h 1002"/>
                <a:gd name="T84" fmla="*/ 209 w 618"/>
                <a:gd name="T85" fmla="*/ 804 h 1002"/>
                <a:gd name="T86" fmla="*/ 164 w 618"/>
                <a:gd name="T87" fmla="*/ 708 h 1002"/>
                <a:gd name="T88" fmla="*/ 120 w 618"/>
                <a:gd name="T89" fmla="*/ 609 h 1002"/>
                <a:gd name="T90" fmla="*/ 75 w 618"/>
                <a:gd name="T91" fmla="*/ 509 h 1002"/>
                <a:gd name="T92" fmla="*/ 583 w 618"/>
                <a:gd name="T93" fmla="*/ 406 h 1002"/>
                <a:gd name="T94" fmla="*/ 18 w 618"/>
                <a:gd name="T95" fmla="*/ 303 h 1002"/>
                <a:gd name="T96" fmla="*/ 578 w 618"/>
                <a:gd name="T97" fmla="*/ 206 h 1002"/>
                <a:gd name="T98" fmla="*/ 100 w 618"/>
                <a:gd name="T99" fmla="*/ 118 h 1002"/>
                <a:gd name="T100" fmla="*/ 187 w 618"/>
                <a:gd name="T101" fmla="*/ 55 h 1002"/>
                <a:gd name="T102" fmla="*/ 337 w 618"/>
                <a:gd name="T103" fmla="*/ 32 h 1002"/>
                <a:gd name="T104" fmla="*/ 361 w 618"/>
                <a:gd name="T105" fmla="*/ 926 h 1002"/>
                <a:gd name="T106" fmla="*/ 405 w 618"/>
                <a:gd name="T107" fmla="*/ 825 h 1002"/>
                <a:gd name="T108" fmla="*/ 454 w 618"/>
                <a:gd name="T109" fmla="*/ 726 h 1002"/>
                <a:gd name="T110" fmla="*/ 500 w 618"/>
                <a:gd name="T111" fmla="*/ 631 h 1002"/>
                <a:gd name="T112" fmla="*/ 544 w 618"/>
                <a:gd name="T113" fmla="*/ 534 h 1002"/>
                <a:gd name="T114" fmla="*/ 589 w 618"/>
                <a:gd name="T115" fmla="*/ 436 h 1002"/>
                <a:gd name="T116" fmla="*/ 4 w 618"/>
                <a:gd name="T117" fmla="*/ 331 h 1002"/>
                <a:gd name="T118" fmla="*/ 609 w 618"/>
                <a:gd name="T119" fmla="*/ 234 h 1002"/>
                <a:gd name="T120" fmla="*/ 53 w 618"/>
                <a:gd name="T121" fmla="*/ 137 h 1002"/>
                <a:gd name="T122" fmla="*/ 499 w 618"/>
                <a:gd name="T123" fmla="*/ 65 h 1002"/>
                <a:gd name="T124" fmla="*/ 216 w 618"/>
                <a:gd name="T125" fmla="*/ 16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8" h="1002">
                  <a:moveTo>
                    <a:pt x="325" y="1002"/>
                  </a:moveTo>
                  <a:cubicBezTo>
                    <a:pt x="324" y="1002"/>
                    <a:pt x="323" y="1001"/>
                    <a:pt x="323" y="1000"/>
                  </a:cubicBezTo>
                  <a:cubicBezTo>
                    <a:pt x="323" y="1000"/>
                    <a:pt x="323" y="1000"/>
                    <a:pt x="323" y="1000"/>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5" y="1002"/>
                  </a:cubicBezTo>
                  <a:cubicBezTo>
                    <a:pt x="325" y="1002"/>
                    <a:pt x="325" y="1002"/>
                    <a:pt x="325" y="1002"/>
                  </a:cubicBezTo>
                  <a:cubicBezTo>
                    <a:pt x="325" y="1002"/>
                    <a:pt x="325" y="1002"/>
                    <a:pt x="325" y="1002"/>
                  </a:cubicBezTo>
                  <a:close/>
                  <a:moveTo>
                    <a:pt x="289" y="994"/>
                  </a:moveTo>
                  <a:cubicBezTo>
                    <a:pt x="288" y="993"/>
                    <a:pt x="289" y="992"/>
                    <a:pt x="290" y="991"/>
                  </a:cubicBezTo>
                  <a:cubicBezTo>
                    <a:pt x="290" y="991"/>
                    <a:pt x="290" y="991"/>
                    <a:pt x="290" y="991"/>
                  </a:cubicBezTo>
                  <a:cubicBezTo>
                    <a:pt x="291" y="991"/>
                    <a:pt x="292" y="992"/>
                    <a:pt x="292" y="993"/>
                  </a:cubicBezTo>
                  <a:cubicBezTo>
                    <a:pt x="292" y="993"/>
                    <a:pt x="292" y="993"/>
                    <a:pt x="292" y="993"/>
                  </a:cubicBezTo>
                  <a:cubicBezTo>
                    <a:pt x="293" y="994"/>
                    <a:pt x="292" y="995"/>
                    <a:pt x="291" y="995"/>
                  </a:cubicBezTo>
                  <a:cubicBezTo>
                    <a:pt x="291" y="995"/>
                    <a:pt x="291" y="995"/>
                    <a:pt x="291" y="995"/>
                  </a:cubicBezTo>
                  <a:cubicBezTo>
                    <a:pt x="291" y="995"/>
                    <a:pt x="291" y="995"/>
                    <a:pt x="290" y="995"/>
                  </a:cubicBezTo>
                  <a:cubicBezTo>
                    <a:pt x="290" y="995"/>
                    <a:pt x="290" y="995"/>
                    <a:pt x="290" y="995"/>
                  </a:cubicBezTo>
                  <a:cubicBezTo>
                    <a:pt x="290" y="995"/>
                    <a:pt x="289" y="995"/>
                    <a:pt x="289" y="994"/>
                  </a:cubicBezTo>
                  <a:close/>
                  <a:moveTo>
                    <a:pt x="329" y="991"/>
                  </a:moveTo>
                  <a:cubicBezTo>
                    <a:pt x="328" y="990"/>
                    <a:pt x="327" y="989"/>
                    <a:pt x="327" y="988"/>
                  </a:cubicBezTo>
                  <a:cubicBezTo>
                    <a:pt x="327" y="988"/>
                    <a:pt x="327" y="988"/>
                    <a:pt x="327" y="988"/>
                  </a:cubicBezTo>
                  <a:cubicBezTo>
                    <a:pt x="328" y="987"/>
                    <a:pt x="329" y="987"/>
                    <a:pt x="330" y="987"/>
                  </a:cubicBezTo>
                  <a:cubicBezTo>
                    <a:pt x="330" y="987"/>
                    <a:pt x="330" y="987"/>
                    <a:pt x="330" y="987"/>
                  </a:cubicBezTo>
                  <a:cubicBezTo>
                    <a:pt x="331" y="987"/>
                    <a:pt x="331" y="988"/>
                    <a:pt x="331" y="989"/>
                  </a:cubicBezTo>
                  <a:cubicBezTo>
                    <a:pt x="331" y="989"/>
                    <a:pt x="331" y="989"/>
                    <a:pt x="331" y="989"/>
                  </a:cubicBezTo>
                  <a:cubicBezTo>
                    <a:pt x="331" y="990"/>
                    <a:pt x="330" y="991"/>
                    <a:pt x="329" y="991"/>
                  </a:cubicBezTo>
                  <a:cubicBezTo>
                    <a:pt x="329" y="991"/>
                    <a:pt x="329" y="991"/>
                    <a:pt x="329" y="991"/>
                  </a:cubicBezTo>
                  <a:cubicBezTo>
                    <a:pt x="329" y="991"/>
                    <a:pt x="329" y="991"/>
                    <a:pt x="329" y="991"/>
                  </a:cubicBezTo>
                  <a:close/>
                  <a:moveTo>
                    <a:pt x="285" y="982"/>
                  </a:moveTo>
                  <a:cubicBezTo>
                    <a:pt x="284" y="981"/>
                    <a:pt x="285" y="980"/>
                    <a:pt x="286" y="980"/>
                  </a:cubicBezTo>
                  <a:cubicBezTo>
                    <a:pt x="286" y="980"/>
                    <a:pt x="286" y="980"/>
                    <a:pt x="286" y="980"/>
                  </a:cubicBezTo>
                  <a:cubicBezTo>
                    <a:pt x="287" y="980"/>
                    <a:pt x="288" y="980"/>
                    <a:pt x="289" y="981"/>
                  </a:cubicBezTo>
                  <a:cubicBezTo>
                    <a:pt x="289" y="981"/>
                    <a:pt x="289" y="981"/>
                    <a:pt x="289" y="981"/>
                  </a:cubicBezTo>
                  <a:cubicBezTo>
                    <a:pt x="289" y="982"/>
                    <a:pt x="288" y="983"/>
                    <a:pt x="287" y="984"/>
                  </a:cubicBezTo>
                  <a:cubicBezTo>
                    <a:pt x="287" y="984"/>
                    <a:pt x="287" y="984"/>
                    <a:pt x="287" y="984"/>
                  </a:cubicBezTo>
                  <a:cubicBezTo>
                    <a:pt x="287" y="984"/>
                    <a:pt x="287" y="984"/>
                    <a:pt x="287" y="984"/>
                  </a:cubicBezTo>
                  <a:cubicBezTo>
                    <a:pt x="287" y="984"/>
                    <a:pt x="287" y="984"/>
                    <a:pt x="287" y="984"/>
                  </a:cubicBezTo>
                  <a:cubicBezTo>
                    <a:pt x="286" y="984"/>
                    <a:pt x="285" y="983"/>
                    <a:pt x="285" y="982"/>
                  </a:cubicBezTo>
                  <a:close/>
                  <a:moveTo>
                    <a:pt x="332" y="979"/>
                  </a:moveTo>
                  <a:cubicBezTo>
                    <a:pt x="331" y="979"/>
                    <a:pt x="331" y="978"/>
                    <a:pt x="331" y="977"/>
                  </a:cubicBezTo>
                  <a:cubicBezTo>
                    <a:pt x="331" y="977"/>
                    <a:pt x="331" y="977"/>
                    <a:pt x="331" y="977"/>
                  </a:cubicBezTo>
                  <a:cubicBezTo>
                    <a:pt x="331" y="976"/>
                    <a:pt x="333" y="975"/>
                    <a:pt x="334" y="975"/>
                  </a:cubicBezTo>
                  <a:cubicBezTo>
                    <a:pt x="334" y="975"/>
                    <a:pt x="334" y="975"/>
                    <a:pt x="334" y="975"/>
                  </a:cubicBezTo>
                  <a:cubicBezTo>
                    <a:pt x="335" y="976"/>
                    <a:pt x="335" y="977"/>
                    <a:pt x="335" y="978"/>
                  </a:cubicBezTo>
                  <a:cubicBezTo>
                    <a:pt x="335" y="978"/>
                    <a:pt x="335" y="978"/>
                    <a:pt x="335" y="978"/>
                  </a:cubicBezTo>
                  <a:cubicBezTo>
                    <a:pt x="335" y="979"/>
                    <a:pt x="334" y="979"/>
                    <a:pt x="333" y="979"/>
                  </a:cubicBezTo>
                  <a:cubicBezTo>
                    <a:pt x="333" y="979"/>
                    <a:pt x="333" y="979"/>
                    <a:pt x="333" y="979"/>
                  </a:cubicBezTo>
                  <a:cubicBezTo>
                    <a:pt x="333" y="979"/>
                    <a:pt x="333" y="979"/>
                    <a:pt x="332" y="979"/>
                  </a:cubicBezTo>
                  <a:close/>
                  <a:moveTo>
                    <a:pt x="281" y="971"/>
                  </a:moveTo>
                  <a:cubicBezTo>
                    <a:pt x="281" y="970"/>
                    <a:pt x="281" y="969"/>
                    <a:pt x="282" y="969"/>
                  </a:cubicBezTo>
                  <a:cubicBezTo>
                    <a:pt x="282" y="969"/>
                    <a:pt x="282" y="969"/>
                    <a:pt x="282" y="969"/>
                  </a:cubicBezTo>
                  <a:cubicBezTo>
                    <a:pt x="283" y="968"/>
                    <a:pt x="284" y="969"/>
                    <a:pt x="285" y="970"/>
                  </a:cubicBezTo>
                  <a:cubicBezTo>
                    <a:pt x="285" y="970"/>
                    <a:pt x="285" y="970"/>
                    <a:pt x="285" y="970"/>
                  </a:cubicBezTo>
                  <a:cubicBezTo>
                    <a:pt x="285" y="971"/>
                    <a:pt x="285" y="972"/>
                    <a:pt x="284" y="972"/>
                  </a:cubicBezTo>
                  <a:cubicBezTo>
                    <a:pt x="284" y="972"/>
                    <a:pt x="284" y="972"/>
                    <a:pt x="284" y="972"/>
                  </a:cubicBezTo>
                  <a:cubicBezTo>
                    <a:pt x="283" y="972"/>
                    <a:pt x="283" y="972"/>
                    <a:pt x="283" y="972"/>
                  </a:cubicBezTo>
                  <a:cubicBezTo>
                    <a:pt x="283" y="972"/>
                    <a:pt x="283" y="972"/>
                    <a:pt x="283" y="972"/>
                  </a:cubicBezTo>
                  <a:cubicBezTo>
                    <a:pt x="282" y="972"/>
                    <a:pt x="281" y="972"/>
                    <a:pt x="281" y="971"/>
                  </a:cubicBezTo>
                  <a:close/>
                  <a:moveTo>
                    <a:pt x="336" y="968"/>
                  </a:moveTo>
                  <a:cubicBezTo>
                    <a:pt x="335" y="968"/>
                    <a:pt x="335" y="966"/>
                    <a:pt x="335" y="965"/>
                  </a:cubicBezTo>
                  <a:cubicBezTo>
                    <a:pt x="335" y="965"/>
                    <a:pt x="335" y="965"/>
                    <a:pt x="335" y="965"/>
                  </a:cubicBezTo>
                  <a:cubicBezTo>
                    <a:pt x="335" y="964"/>
                    <a:pt x="336" y="964"/>
                    <a:pt x="337" y="964"/>
                  </a:cubicBezTo>
                  <a:cubicBezTo>
                    <a:pt x="337" y="964"/>
                    <a:pt x="337" y="964"/>
                    <a:pt x="337" y="964"/>
                  </a:cubicBezTo>
                  <a:cubicBezTo>
                    <a:pt x="338" y="964"/>
                    <a:pt x="339" y="966"/>
                    <a:pt x="339" y="967"/>
                  </a:cubicBezTo>
                  <a:cubicBezTo>
                    <a:pt x="339" y="967"/>
                    <a:pt x="339" y="967"/>
                    <a:pt x="339" y="967"/>
                  </a:cubicBezTo>
                  <a:cubicBezTo>
                    <a:pt x="338" y="967"/>
                    <a:pt x="338" y="968"/>
                    <a:pt x="337" y="968"/>
                  </a:cubicBezTo>
                  <a:cubicBezTo>
                    <a:pt x="337" y="968"/>
                    <a:pt x="337" y="968"/>
                    <a:pt x="337" y="968"/>
                  </a:cubicBezTo>
                  <a:cubicBezTo>
                    <a:pt x="337" y="968"/>
                    <a:pt x="336" y="968"/>
                    <a:pt x="336" y="968"/>
                  </a:cubicBezTo>
                  <a:close/>
                  <a:moveTo>
                    <a:pt x="277" y="960"/>
                  </a:moveTo>
                  <a:cubicBezTo>
                    <a:pt x="277" y="959"/>
                    <a:pt x="277" y="958"/>
                    <a:pt x="278" y="957"/>
                  </a:cubicBezTo>
                  <a:cubicBezTo>
                    <a:pt x="278" y="957"/>
                    <a:pt x="278" y="957"/>
                    <a:pt x="278" y="957"/>
                  </a:cubicBezTo>
                  <a:cubicBezTo>
                    <a:pt x="279" y="957"/>
                    <a:pt x="281" y="957"/>
                    <a:pt x="281" y="958"/>
                  </a:cubicBezTo>
                  <a:cubicBezTo>
                    <a:pt x="281" y="958"/>
                    <a:pt x="281" y="958"/>
                    <a:pt x="281" y="958"/>
                  </a:cubicBezTo>
                  <a:cubicBezTo>
                    <a:pt x="281" y="959"/>
                    <a:pt x="281" y="961"/>
                    <a:pt x="280" y="961"/>
                  </a:cubicBezTo>
                  <a:cubicBezTo>
                    <a:pt x="280" y="961"/>
                    <a:pt x="280" y="961"/>
                    <a:pt x="280" y="961"/>
                  </a:cubicBezTo>
                  <a:cubicBezTo>
                    <a:pt x="279" y="961"/>
                    <a:pt x="279" y="961"/>
                    <a:pt x="279" y="961"/>
                  </a:cubicBezTo>
                  <a:cubicBezTo>
                    <a:pt x="279" y="961"/>
                    <a:pt x="279" y="961"/>
                    <a:pt x="279" y="961"/>
                  </a:cubicBezTo>
                  <a:cubicBezTo>
                    <a:pt x="278" y="961"/>
                    <a:pt x="277" y="961"/>
                    <a:pt x="277" y="960"/>
                  </a:cubicBezTo>
                  <a:close/>
                  <a:moveTo>
                    <a:pt x="340" y="957"/>
                  </a:moveTo>
                  <a:cubicBezTo>
                    <a:pt x="339" y="956"/>
                    <a:pt x="338" y="955"/>
                    <a:pt x="339" y="954"/>
                  </a:cubicBezTo>
                  <a:cubicBezTo>
                    <a:pt x="339" y="954"/>
                    <a:pt x="339" y="954"/>
                    <a:pt x="339" y="954"/>
                  </a:cubicBezTo>
                  <a:cubicBezTo>
                    <a:pt x="339" y="953"/>
                    <a:pt x="340" y="952"/>
                    <a:pt x="341" y="953"/>
                  </a:cubicBezTo>
                  <a:cubicBezTo>
                    <a:pt x="341" y="953"/>
                    <a:pt x="341" y="953"/>
                    <a:pt x="341" y="953"/>
                  </a:cubicBezTo>
                  <a:cubicBezTo>
                    <a:pt x="342" y="953"/>
                    <a:pt x="343" y="954"/>
                    <a:pt x="342" y="955"/>
                  </a:cubicBezTo>
                  <a:cubicBezTo>
                    <a:pt x="342" y="955"/>
                    <a:pt x="342" y="955"/>
                    <a:pt x="342" y="955"/>
                  </a:cubicBezTo>
                  <a:cubicBezTo>
                    <a:pt x="342" y="956"/>
                    <a:pt x="341" y="957"/>
                    <a:pt x="341" y="957"/>
                  </a:cubicBezTo>
                  <a:cubicBezTo>
                    <a:pt x="341" y="957"/>
                    <a:pt x="341" y="957"/>
                    <a:pt x="341" y="957"/>
                  </a:cubicBezTo>
                  <a:cubicBezTo>
                    <a:pt x="340" y="957"/>
                    <a:pt x="340" y="957"/>
                    <a:pt x="340" y="957"/>
                  </a:cubicBezTo>
                  <a:close/>
                  <a:moveTo>
                    <a:pt x="273" y="948"/>
                  </a:moveTo>
                  <a:cubicBezTo>
                    <a:pt x="273" y="947"/>
                    <a:pt x="274" y="946"/>
                    <a:pt x="275" y="946"/>
                  </a:cubicBezTo>
                  <a:cubicBezTo>
                    <a:pt x="275" y="946"/>
                    <a:pt x="275" y="946"/>
                    <a:pt x="275" y="946"/>
                  </a:cubicBezTo>
                  <a:cubicBezTo>
                    <a:pt x="276" y="945"/>
                    <a:pt x="277" y="946"/>
                    <a:pt x="277" y="947"/>
                  </a:cubicBezTo>
                  <a:cubicBezTo>
                    <a:pt x="277" y="947"/>
                    <a:pt x="277" y="947"/>
                    <a:pt x="277" y="947"/>
                  </a:cubicBezTo>
                  <a:cubicBezTo>
                    <a:pt x="278" y="948"/>
                    <a:pt x="277" y="949"/>
                    <a:pt x="276" y="950"/>
                  </a:cubicBezTo>
                  <a:cubicBezTo>
                    <a:pt x="276" y="950"/>
                    <a:pt x="276" y="950"/>
                    <a:pt x="276" y="950"/>
                  </a:cubicBezTo>
                  <a:cubicBezTo>
                    <a:pt x="276" y="950"/>
                    <a:pt x="276" y="950"/>
                    <a:pt x="275" y="950"/>
                  </a:cubicBezTo>
                  <a:cubicBezTo>
                    <a:pt x="275" y="950"/>
                    <a:pt x="275" y="950"/>
                    <a:pt x="275" y="950"/>
                  </a:cubicBezTo>
                  <a:cubicBezTo>
                    <a:pt x="274" y="950"/>
                    <a:pt x="274" y="949"/>
                    <a:pt x="273" y="948"/>
                  </a:cubicBezTo>
                  <a:close/>
                  <a:moveTo>
                    <a:pt x="344" y="945"/>
                  </a:moveTo>
                  <a:cubicBezTo>
                    <a:pt x="343" y="945"/>
                    <a:pt x="342" y="944"/>
                    <a:pt x="342" y="943"/>
                  </a:cubicBezTo>
                  <a:cubicBezTo>
                    <a:pt x="342" y="943"/>
                    <a:pt x="342" y="943"/>
                    <a:pt x="342" y="943"/>
                  </a:cubicBezTo>
                  <a:cubicBezTo>
                    <a:pt x="343" y="942"/>
                    <a:pt x="344" y="941"/>
                    <a:pt x="345" y="941"/>
                  </a:cubicBezTo>
                  <a:cubicBezTo>
                    <a:pt x="345" y="941"/>
                    <a:pt x="345" y="941"/>
                    <a:pt x="345" y="941"/>
                  </a:cubicBezTo>
                  <a:cubicBezTo>
                    <a:pt x="346" y="942"/>
                    <a:pt x="347" y="943"/>
                    <a:pt x="346" y="944"/>
                  </a:cubicBezTo>
                  <a:cubicBezTo>
                    <a:pt x="346" y="944"/>
                    <a:pt x="346" y="944"/>
                    <a:pt x="346" y="944"/>
                  </a:cubicBezTo>
                  <a:cubicBezTo>
                    <a:pt x="346" y="945"/>
                    <a:pt x="345" y="945"/>
                    <a:pt x="344" y="945"/>
                  </a:cubicBezTo>
                  <a:cubicBezTo>
                    <a:pt x="344" y="945"/>
                    <a:pt x="344" y="945"/>
                    <a:pt x="344" y="945"/>
                  </a:cubicBezTo>
                  <a:cubicBezTo>
                    <a:pt x="344" y="945"/>
                    <a:pt x="344" y="945"/>
                    <a:pt x="344" y="945"/>
                  </a:cubicBezTo>
                  <a:close/>
                  <a:moveTo>
                    <a:pt x="270" y="937"/>
                  </a:moveTo>
                  <a:cubicBezTo>
                    <a:pt x="269" y="936"/>
                    <a:pt x="270" y="935"/>
                    <a:pt x="271" y="934"/>
                  </a:cubicBezTo>
                  <a:cubicBezTo>
                    <a:pt x="271" y="934"/>
                    <a:pt x="271" y="934"/>
                    <a:pt x="271" y="934"/>
                  </a:cubicBezTo>
                  <a:cubicBezTo>
                    <a:pt x="272" y="934"/>
                    <a:pt x="273" y="935"/>
                    <a:pt x="273" y="936"/>
                  </a:cubicBezTo>
                  <a:cubicBezTo>
                    <a:pt x="273" y="936"/>
                    <a:pt x="273" y="936"/>
                    <a:pt x="273" y="936"/>
                  </a:cubicBezTo>
                  <a:cubicBezTo>
                    <a:pt x="274" y="937"/>
                    <a:pt x="273" y="938"/>
                    <a:pt x="272" y="938"/>
                  </a:cubicBezTo>
                  <a:cubicBezTo>
                    <a:pt x="272" y="938"/>
                    <a:pt x="272" y="938"/>
                    <a:pt x="272" y="938"/>
                  </a:cubicBezTo>
                  <a:cubicBezTo>
                    <a:pt x="272" y="938"/>
                    <a:pt x="272" y="938"/>
                    <a:pt x="272" y="938"/>
                  </a:cubicBezTo>
                  <a:cubicBezTo>
                    <a:pt x="272" y="938"/>
                    <a:pt x="272" y="938"/>
                    <a:pt x="272" y="938"/>
                  </a:cubicBezTo>
                  <a:cubicBezTo>
                    <a:pt x="271" y="938"/>
                    <a:pt x="270" y="938"/>
                    <a:pt x="270" y="937"/>
                  </a:cubicBezTo>
                  <a:close/>
                  <a:moveTo>
                    <a:pt x="347" y="934"/>
                  </a:moveTo>
                  <a:cubicBezTo>
                    <a:pt x="346" y="933"/>
                    <a:pt x="346" y="932"/>
                    <a:pt x="346" y="931"/>
                  </a:cubicBezTo>
                  <a:cubicBezTo>
                    <a:pt x="346" y="931"/>
                    <a:pt x="346" y="931"/>
                    <a:pt x="346" y="931"/>
                  </a:cubicBezTo>
                  <a:cubicBezTo>
                    <a:pt x="347" y="930"/>
                    <a:pt x="348" y="930"/>
                    <a:pt x="349" y="930"/>
                  </a:cubicBezTo>
                  <a:cubicBezTo>
                    <a:pt x="349" y="930"/>
                    <a:pt x="349" y="930"/>
                    <a:pt x="349" y="930"/>
                  </a:cubicBezTo>
                  <a:cubicBezTo>
                    <a:pt x="350" y="930"/>
                    <a:pt x="350" y="931"/>
                    <a:pt x="350" y="932"/>
                  </a:cubicBezTo>
                  <a:cubicBezTo>
                    <a:pt x="350" y="932"/>
                    <a:pt x="350" y="932"/>
                    <a:pt x="350" y="932"/>
                  </a:cubicBezTo>
                  <a:cubicBezTo>
                    <a:pt x="350" y="933"/>
                    <a:pt x="349" y="934"/>
                    <a:pt x="348" y="934"/>
                  </a:cubicBezTo>
                  <a:cubicBezTo>
                    <a:pt x="348" y="934"/>
                    <a:pt x="348" y="934"/>
                    <a:pt x="348" y="934"/>
                  </a:cubicBezTo>
                  <a:cubicBezTo>
                    <a:pt x="348" y="934"/>
                    <a:pt x="348" y="934"/>
                    <a:pt x="347" y="934"/>
                  </a:cubicBezTo>
                  <a:close/>
                  <a:moveTo>
                    <a:pt x="266" y="926"/>
                  </a:moveTo>
                  <a:cubicBezTo>
                    <a:pt x="265" y="924"/>
                    <a:pt x="266" y="923"/>
                    <a:pt x="267" y="923"/>
                  </a:cubicBezTo>
                  <a:cubicBezTo>
                    <a:pt x="267" y="923"/>
                    <a:pt x="267" y="923"/>
                    <a:pt x="267" y="923"/>
                  </a:cubicBezTo>
                  <a:cubicBezTo>
                    <a:pt x="268" y="923"/>
                    <a:pt x="269" y="923"/>
                    <a:pt x="270" y="924"/>
                  </a:cubicBezTo>
                  <a:cubicBezTo>
                    <a:pt x="270" y="924"/>
                    <a:pt x="270" y="924"/>
                    <a:pt x="270" y="924"/>
                  </a:cubicBezTo>
                  <a:cubicBezTo>
                    <a:pt x="270" y="925"/>
                    <a:pt x="269" y="926"/>
                    <a:pt x="268" y="927"/>
                  </a:cubicBezTo>
                  <a:cubicBezTo>
                    <a:pt x="268" y="927"/>
                    <a:pt x="268" y="927"/>
                    <a:pt x="268" y="927"/>
                  </a:cubicBezTo>
                  <a:cubicBezTo>
                    <a:pt x="268" y="927"/>
                    <a:pt x="268" y="927"/>
                    <a:pt x="268" y="927"/>
                  </a:cubicBezTo>
                  <a:cubicBezTo>
                    <a:pt x="268" y="927"/>
                    <a:pt x="268" y="927"/>
                    <a:pt x="268" y="927"/>
                  </a:cubicBezTo>
                  <a:cubicBezTo>
                    <a:pt x="267" y="927"/>
                    <a:pt x="266" y="926"/>
                    <a:pt x="266" y="926"/>
                  </a:cubicBezTo>
                  <a:close/>
                  <a:moveTo>
                    <a:pt x="351" y="922"/>
                  </a:moveTo>
                  <a:cubicBezTo>
                    <a:pt x="350" y="922"/>
                    <a:pt x="350" y="921"/>
                    <a:pt x="350" y="920"/>
                  </a:cubicBezTo>
                  <a:cubicBezTo>
                    <a:pt x="350" y="920"/>
                    <a:pt x="350" y="920"/>
                    <a:pt x="350" y="920"/>
                  </a:cubicBezTo>
                  <a:cubicBezTo>
                    <a:pt x="350" y="919"/>
                    <a:pt x="351" y="918"/>
                    <a:pt x="353" y="919"/>
                  </a:cubicBezTo>
                  <a:cubicBezTo>
                    <a:pt x="353" y="919"/>
                    <a:pt x="353" y="919"/>
                    <a:pt x="353" y="919"/>
                  </a:cubicBezTo>
                  <a:cubicBezTo>
                    <a:pt x="354" y="919"/>
                    <a:pt x="354" y="920"/>
                    <a:pt x="354" y="921"/>
                  </a:cubicBezTo>
                  <a:cubicBezTo>
                    <a:pt x="354" y="921"/>
                    <a:pt x="354" y="921"/>
                    <a:pt x="354" y="921"/>
                  </a:cubicBezTo>
                  <a:cubicBezTo>
                    <a:pt x="354" y="922"/>
                    <a:pt x="353" y="922"/>
                    <a:pt x="352" y="922"/>
                  </a:cubicBezTo>
                  <a:cubicBezTo>
                    <a:pt x="352" y="922"/>
                    <a:pt x="352" y="922"/>
                    <a:pt x="352" y="922"/>
                  </a:cubicBezTo>
                  <a:cubicBezTo>
                    <a:pt x="352" y="922"/>
                    <a:pt x="351" y="922"/>
                    <a:pt x="351" y="922"/>
                  </a:cubicBezTo>
                  <a:close/>
                  <a:moveTo>
                    <a:pt x="262" y="914"/>
                  </a:moveTo>
                  <a:cubicBezTo>
                    <a:pt x="262" y="913"/>
                    <a:pt x="262" y="912"/>
                    <a:pt x="263" y="912"/>
                  </a:cubicBezTo>
                  <a:cubicBezTo>
                    <a:pt x="263" y="912"/>
                    <a:pt x="263" y="912"/>
                    <a:pt x="263" y="912"/>
                  </a:cubicBezTo>
                  <a:cubicBezTo>
                    <a:pt x="264" y="911"/>
                    <a:pt x="265" y="912"/>
                    <a:pt x="266" y="913"/>
                  </a:cubicBezTo>
                  <a:cubicBezTo>
                    <a:pt x="266" y="913"/>
                    <a:pt x="266" y="913"/>
                    <a:pt x="266" y="913"/>
                  </a:cubicBezTo>
                  <a:cubicBezTo>
                    <a:pt x="266" y="914"/>
                    <a:pt x="266" y="915"/>
                    <a:pt x="265" y="915"/>
                  </a:cubicBezTo>
                  <a:cubicBezTo>
                    <a:pt x="265" y="915"/>
                    <a:pt x="265" y="915"/>
                    <a:pt x="265" y="915"/>
                  </a:cubicBezTo>
                  <a:cubicBezTo>
                    <a:pt x="264" y="915"/>
                    <a:pt x="264" y="916"/>
                    <a:pt x="264" y="916"/>
                  </a:cubicBezTo>
                  <a:cubicBezTo>
                    <a:pt x="264" y="916"/>
                    <a:pt x="264" y="916"/>
                    <a:pt x="264" y="916"/>
                  </a:cubicBezTo>
                  <a:cubicBezTo>
                    <a:pt x="263" y="916"/>
                    <a:pt x="262" y="915"/>
                    <a:pt x="262" y="914"/>
                  </a:cubicBezTo>
                  <a:close/>
                  <a:moveTo>
                    <a:pt x="355" y="911"/>
                  </a:moveTo>
                  <a:cubicBezTo>
                    <a:pt x="354" y="911"/>
                    <a:pt x="353" y="909"/>
                    <a:pt x="354" y="908"/>
                  </a:cubicBezTo>
                  <a:cubicBezTo>
                    <a:pt x="354" y="908"/>
                    <a:pt x="354" y="908"/>
                    <a:pt x="354" y="908"/>
                  </a:cubicBezTo>
                  <a:cubicBezTo>
                    <a:pt x="354" y="907"/>
                    <a:pt x="355" y="907"/>
                    <a:pt x="356" y="907"/>
                  </a:cubicBezTo>
                  <a:cubicBezTo>
                    <a:pt x="356" y="907"/>
                    <a:pt x="356" y="907"/>
                    <a:pt x="356" y="907"/>
                  </a:cubicBezTo>
                  <a:cubicBezTo>
                    <a:pt x="357" y="908"/>
                    <a:pt x="358" y="909"/>
                    <a:pt x="358" y="910"/>
                  </a:cubicBezTo>
                  <a:cubicBezTo>
                    <a:pt x="358" y="910"/>
                    <a:pt x="358" y="910"/>
                    <a:pt x="358" y="910"/>
                  </a:cubicBezTo>
                  <a:cubicBezTo>
                    <a:pt x="357" y="911"/>
                    <a:pt x="357" y="911"/>
                    <a:pt x="356" y="911"/>
                  </a:cubicBezTo>
                  <a:cubicBezTo>
                    <a:pt x="356" y="911"/>
                    <a:pt x="356" y="911"/>
                    <a:pt x="356" y="911"/>
                  </a:cubicBezTo>
                  <a:cubicBezTo>
                    <a:pt x="355" y="911"/>
                    <a:pt x="355" y="911"/>
                    <a:pt x="355" y="911"/>
                  </a:cubicBezTo>
                  <a:close/>
                  <a:moveTo>
                    <a:pt x="258" y="903"/>
                  </a:moveTo>
                  <a:cubicBezTo>
                    <a:pt x="258" y="902"/>
                    <a:pt x="258" y="901"/>
                    <a:pt x="260" y="900"/>
                  </a:cubicBezTo>
                  <a:cubicBezTo>
                    <a:pt x="260" y="900"/>
                    <a:pt x="260" y="900"/>
                    <a:pt x="260" y="900"/>
                  </a:cubicBezTo>
                  <a:cubicBezTo>
                    <a:pt x="261" y="900"/>
                    <a:pt x="262" y="900"/>
                    <a:pt x="262" y="901"/>
                  </a:cubicBezTo>
                  <a:cubicBezTo>
                    <a:pt x="262" y="901"/>
                    <a:pt x="262" y="901"/>
                    <a:pt x="262" y="901"/>
                  </a:cubicBezTo>
                  <a:cubicBezTo>
                    <a:pt x="262" y="903"/>
                    <a:pt x="262" y="904"/>
                    <a:pt x="261" y="904"/>
                  </a:cubicBezTo>
                  <a:cubicBezTo>
                    <a:pt x="261" y="904"/>
                    <a:pt x="261" y="904"/>
                    <a:pt x="261" y="904"/>
                  </a:cubicBezTo>
                  <a:cubicBezTo>
                    <a:pt x="261" y="904"/>
                    <a:pt x="260" y="904"/>
                    <a:pt x="260" y="904"/>
                  </a:cubicBezTo>
                  <a:cubicBezTo>
                    <a:pt x="260" y="904"/>
                    <a:pt x="260" y="904"/>
                    <a:pt x="260" y="904"/>
                  </a:cubicBezTo>
                  <a:cubicBezTo>
                    <a:pt x="259" y="904"/>
                    <a:pt x="259" y="904"/>
                    <a:pt x="258" y="903"/>
                  </a:cubicBezTo>
                  <a:close/>
                  <a:moveTo>
                    <a:pt x="359" y="900"/>
                  </a:moveTo>
                  <a:cubicBezTo>
                    <a:pt x="358" y="899"/>
                    <a:pt x="357" y="898"/>
                    <a:pt x="358" y="897"/>
                  </a:cubicBezTo>
                  <a:cubicBezTo>
                    <a:pt x="358" y="897"/>
                    <a:pt x="358" y="897"/>
                    <a:pt x="358" y="897"/>
                  </a:cubicBezTo>
                  <a:cubicBezTo>
                    <a:pt x="358" y="896"/>
                    <a:pt x="359" y="895"/>
                    <a:pt x="360" y="896"/>
                  </a:cubicBezTo>
                  <a:cubicBezTo>
                    <a:pt x="360" y="896"/>
                    <a:pt x="360" y="896"/>
                    <a:pt x="360" y="896"/>
                  </a:cubicBezTo>
                  <a:cubicBezTo>
                    <a:pt x="361" y="896"/>
                    <a:pt x="362" y="897"/>
                    <a:pt x="361" y="898"/>
                  </a:cubicBezTo>
                  <a:cubicBezTo>
                    <a:pt x="361" y="898"/>
                    <a:pt x="361" y="898"/>
                    <a:pt x="361" y="898"/>
                  </a:cubicBezTo>
                  <a:cubicBezTo>
                    <a:pt x="361" y="899"/>
                    <a:pt x="360" y="900"/>
                    <a:pt x="359" y="900"/>
                  </a:cubicBezTo>
                  <a:cubicBezTo>
                    <a:pt x="359" y="900"/>
                    <a:pt x="359" y="900"/>
                    <a:pt x="359" y="900"/>
                  </a:cubicBezTo>
                  <a:cubicBezTo>
                    <a:pt x="359" y="900"/>
                    <a:pt x="359" y="900"/>
                    <a:pt x="359" y="900"/>
                  </a:cubicBezTo>
                  <a:close/>
                  <a:moveTo>
                    <a:pt x="254" y="891"/>
                  </a:moveTo>
                  <a:cubicBezTo>
                    <a:pt x="254" y="890"/>
                    <a:pt x="255" y="889"/>
                    <a:pt x="256" y="889"/>
                  </a:cubicBezTo>
                  <a:cubicBezTo>
                    <a:pt x="256" y="889"/>
                    <a:pt x="256" y="889"/>
                    <a:pt x="256" y="889"/>
                  </a:cubicBezTo>
                  <a:cubicBezTo>
                    <a:pt x="257" y="888"/>
                    <a:pt x="258" y="889"/>
                    <a:pt x="258" y="890"/>
                  </a:cubicBezTo>
                  <a:cubicBezTo>
                    <a:pt x="258" y="890"/>
                    <a:pt x="258" y="890"/>
                    <a:pt x="258" y="890"/>
                  </a:cubicBezTo>
                  <a:cubicBezTo>
                    <a:pt x="259" y="891"/>
                    <a:pt x="258" y="892"/>
                    <a:pt x="257" y="893"/>
                  </a:cubicBezTo>
                  <a:cubicBezTo>
                    <a:pt x="257" y="893"/>
                    <a:pt x="257" y="893"/>
                    <a:pt x="257" y="893"/>
                  </a:cubicBezTo>
                  <a:cubicBezTo>
                    <a:pt x="257" y="893"/>
                    <a:pt x="257" y="893"/>
                    <a:pt x="256" y="893"/>
                  </a:cubicBezTo>
                  <a:cubicBezTo>
                    <a:pt x="256" y="893"/>
                    <a:pt x="256" y="893"/>
                    <a:pt x="256" y="893"/>
                  </a:cubicBezTo>
                  <a:cubicBezTo>
                    <a:pt x="256" y="893"/>
                    <a:pt x="255" y="892"/>
                    <a:pt x="254" y="891"/>
                  </a:cubicBezTo>
                  <a:close/>
                  <a:moveTo>
                    <a:pt x="363" y="888"/>
                  </a:moveTo>
                  <a:cubicBezTo>
                    <a:pt x="362" y="888"/>
                    <a:pt x="361" y="887"/>
                    <a:pt x="361" y="886"/>
                  </a:cubicBezTo>
                  <a:cubicBezTo>
                    <a:pt x="361" y="886"/>
                    <a:pt x="361" y="886"/>
                    <a:pt x="361" y="886"/>
                  </a:cubicBezTo>
                  <a:cubicBezTo>
                    <a:pt x="362" y="885"/>
                    <a:pt x="363" y="884"/>
                    <a:pt x="364" y="884"/>
                  </a:cubicBezTo>
                  <a:cubicBezTo>
                    <a:pt x="364" y="884"/>
                    <a:pt x="364" y="884"/>
                    <a:pt x="364" y="884"/>
                  </a:cubicBezTo>
                  <a:cubicBezTo>
                    <a:pt x="365" y="885"/>
                    <a:pt x="366" y="886"/>
                    <a:pt x="365" y="887"/>
                  </a:cubicBezTo>
                  <a:cubicBezTo>
                    <a:pt x="365" y="887"/>
                    <a:pt x="365" y="887"/>
                    <a:pt x="365" y="887"/>
                  </a:cubicBezTo>
                  <a:cubicBezTo>
                    <a:pt x="365" y="888"/>
                    <a:pt x="364" y="888"/>
                    <a:pt x="363" y="888"/>
                  </a:cubicBezTo>
                  <a:cubicBezTo>
                    <a:pt x="363" y="888"/>
                    <a:pt x="363" y="888"/>
                    <a:pt x="363" y="888"/>
                  </a:cubicBezTo>
                  <a:cubicBezTo>
                    <a:pt x="363" y="888"/>
                    <a:pt x="363" y="888"/>
                    <a:pt x="363" y="888"/>
                  </a:cubicBezTo>
                  <a:close/>
                  <a:moveTo>
                    <a:pt x="251" y="880"/>
                  </a:moveTo>
                  <a:cubicBezTo>
                    <a:pt x="250" y="879"/>
                    <a:pt x="251" y="878"/>
                    <a:pt x="252" y="877"/>
                  </a:cubicBezTo>
                  <a:cubicBezTo>
                    <a:pt x="252" y="877"/>
                    <a:pt x="252" y="877"/>
                    <a:pt x="252" y="877"/>
                  </a:cubicBezTo>
                  <a:cubicBezTo>
                    <a:pt x="253" y="877"/>
                    <a:pt x="254" y="878"/>
                    <a:pt x="254" y="879"/>
                  </a:cubicBezTo>
                  <a:cubicBezTo>
                    <a:pt x="254" y="879"/>
                    <a:pt x="254" y="879"/>
                    <a:pt x="254" y="879"/>
                  </a:cubicBezTo>
                  <a:cubicBezTo>
                    <a:pt x="255" y="880"/>
                    <a:pt x="254" y="881"/>
                    <a:pt x="253" y="881"/>
                  </a:cubicBezTo>
                  <a:cubicBezTo>
                    <a:pt x="253" y="881"/>
                    <a:pt x="253" y="881"/>
                    <a:pt x="253" y="881"/>
                  </a:cubicBezTo>
                  <a:cubicBezTo>
                    <a:pt x="253" y="881"/>
                    <a:pt x="253" y="881"/>
                    <a:pt x="253" y="881"/>
                  </a:cubicBezTo>
                  <a:cubicBezTo>
                    <a:pt x="253" y="881"/>
                    <a:pt x="253" y="881"/>
                    <a:pt x="253" y="881"/>
                  </a:cubicBezTo>
                  <a:cubicBezTo>
                    <a:pt x="252" y="881"/>
                    <a:pt x="251" y="881"/>
                    <a:pt x="251" y="880"/>
                  </a:cubicBezTo>
                  <a:close/>
                  <a:moveTo>
                    <a:pt x="366" y="877"/>
                  </a:moveTo>
                  <a:cubicBezTo>
                    <a:pt x="365" y="876"/>
                    <a:pt x="365" y="875"/>
                    <a:pt x="365" y="874"/>
                  </a:cubicBezTo>
                  <a:cubicBezTo>
                    <a:pt x="365" y="874"/>
                    <a:pt x="365" y="874"/>
                    <a:pt x="365" y="874"/>
                  </a:cubicBezTo>
                  <a:cubicBezTo>
                    <a:pt x="366" y="873"/>
                    <a:pt x="367" y="873"/>
                    <a:pt x="368" y="873"/>
                  </a:cubicBezTo>
                  <a:cubicBezTo>
                    <a:pt x="368" y="873"/>
                    <a:pt x="368" y="873"/>
                    <a:pt x="368" y="873"/>
                  </a:cubicBezTo>
                  <a:cubicBezTo>
                    <a:pt x="369" y="873"/>
                    <a:pt x="369" y="875"/>
                    <a:pt x="369" y="876"/>
                  </a:cubicBezTo>
                  <a:cubicBezTo>
                    <a:pt x="369" y="876"/>
                    <a:pt x="369" y="876"/>
                    <a:pt x="369" y="876"/>
                  </a:cubicBezTo>
                  <a:cubicBezTo>
                    <a:pt x="369" y="876"/>
                    <a:pt x="368" y="877"/>
                    <a:pt x="367" y="877"/>
                  </a:cubicBezTo>
                  <a:cubicBezTo>
                    <a:pt x="367" y="877"/>
                    <a:pt x="367" y="877"/>
                    <a:pt x="367" y="877"/>
                  </a:cubicBezTo>
                  <a:cubicBezTo>
                    <a:pt x="367" y="877"/>
                    <a:pt x="367" y="877"/>
                    <a:pt x="366" y="877"/>
                  </a:cubicBezTo>
                  <a:close/>
                  <a:moveTo>
                    <a:pt x="247" y="869"/>
                  </a:moveTo>
                  <a:cubicBezTo>
                    <a:pt x="247" y="868"/>
                    <a:pt x="247" y="866"/>
                    <a:pt x="248" y="866"/>
                  </a:cubicBezTo>
                  <a:cubicBezTo>
                    <a:pt x="248" y="866"/>
                    <a:pt x="248" y="866"/>
                    <a:pt x="248" y="866"/>
                  </a:cubicBezTo>
                  <a:cubicBezTo>
                    <a:pt x="249" y="866"/>
                    <a:pt x="250" y="866"/>
                    <a:pt x="251" y="867"/>
                  </a:cubicBezTo>
                  <a:cubicBezTo>
                    <a:pt x="251" y="867"/>
                    <a:pt x="251" y="867"/>
                    <a:pt x="251" y="867"/>
                  </a:cubicBezTo>
                  <a:cubicBezTo>
                    <a:pt x="251" y="868"/>
                    <a:pt x="250" y="870"/>
                    <a:pt x="249" y="870"/>
                  </a:cubicBezTo>
                  <a:cubicBezTo>
                    <a:pt x="249" y="870"/>
                    <a:pt x="249" y="870"/>
                    <a:pt x="249" y="870"/>
                  </a:cubicBezTo>
                  <a:cubicBezTo>
                    <a:pt x="249" y="870"/>
                    <a:pt x="249" y="870"/>
                    <a:pt x="249" y="870"/>
                  </a:cubicBezTo>
                  <a:cubicBezTo>
                    <a:pt x="249" y="870"/>
                    <a:pt x="249" y="870"/>
                    <a:pt x="249" y="870"/>
                  </a:cubicBezTo>
                  <a:cubicBezTo>
                    <a:pt x="248" y="870"/>
                    <a:pt x="247" y="869"/>
                    <a:pt x="247" y="869"/>
                  </a:cubicBezTo>
                  <a:close/>
                  <a:moveTo>
                    <a:pt x="370" y="865"/>
                  </a:moveTo>
                  <a:cubicBezTo>
                    <a:pt x="369" y="865"/>
                    <a:pt x="369" y="864"/>
                    <a:pt x="369" y="863"/>
                  </a:cubicBezTo>
                  <a:cubicBezTo>
                    <a:pt x="369" y="863"/>
                    <a:pt x="369" y="863"/>
                    <a:pt x="369" y="863"/>
                  </a:cubicBezTo>
                  <a:cubicBezTo>
                    <a:pt x="369" y="862"/>
                    <a:pt x="370" y="861"/>
                    <a:pt x="371" y="862"/>
                  </a:cubicBezTo>
                  <a:cubicBezTo>
                    <a:pt x="371" y="862"/>
                    <a:pt x="371" y="862"/>
                    <a:pt x="371" y="862"/>
                  </a:cubicBezTo>
                  <a:cubicBezTo>
                    <a:pt x="373" y="862"/>
                    <a:pt x="373" y="863"/>
                    <a:pt x="373" y="864"/>
                  </a:cubicBezTo>
                  <a:cubicBezTo>
                    <a:pt x="373" y="864"/>
                    <a:pt x="373" y="864"/>
                    <a:pt x="373" y="864"/>
                  </a:cubicBezTo>
                  <a:cubicBezTo>
                    <a:pt x="372" y="865"/>
                    <a:pt x="372" y="866"/>
                    <a:pt x="371" y="866"/>
                  </a:cubicBezTo>
                  <a:cubicBezTo>
                    <a:pt x="371" y="866"/>
                    <a:pt x="371" y="866"/>
                    <a:pt x="371" y="866"/>
                  </a:cubicBezTo>
                  <a:cubicBezTo>
                    <a:pt x="371" y="866"/>
                    <a:pt x="370" y="865"/>
                    <a:pt x="370" y="865"/>
                  </a:cubicBezTo>
                  <a:close/>
                  <a:moveTo>
                    <a:pt x="243" y="857"/>
                  </a:moveTo>
                  <a:cubicBezTo>
                    <a:pt x="243" y="856"/>
                    <a:pt x="243" y="855"/>
                    <a:pt x="244" y="855"/>
                  </a:cubicBezTo>
                  <a:cubicBezTo>
                    <a:pt x="244" y="855"/>
                    <a:pt x="244" y="855"/>
                    <a:pt x="244" y="855"/>
                  </a:cubicBezTo>
                  <a:cubicBezTo>
                    <a:pt x="245" y="854"/>
                    <a:pt x="247" y="855"/>
                    <a:pt x="247" y="856"/>
                  </a:cubicBezTo>
                  <a:cubicBezTo>
                    <a:pt x="247" y="856"/>
                    <a:pt x="247" y="856"/>
                    <a:pt x="247" y="856"/>
                  </a:cubicBezTo>
                  <a:cubicBezTo>
                    <a:pt x="247" y="857"/>
                    <a:pt x="247" y="858"/>
                    <a:pt x="246" y="858"/>
                  </a:cubicBezTo>
                  <a:cubicBezTo>
                    <a:pt x="246" y="858"/>
                    <a:pt x="246" y="858"/>
                    <a:pt x="246" y="858"/>
                  </a:cubicBezTo>
                  <a:cubicBezTo>
                    <a:pt x="245" y="859"/>
                    <a:pt x="245" y="859"/>
                    <a:pt x="245" y="859"/>
                  </a:cubicBezTo>
                  <a:cubicBezTo>
                    <a:pt x="245" y="859"/>
                    <a:pt x="245" y="859"/>
                    <a:pt x="245" y="859"/>
                  </a:cubicBezTo>
                  <a:cubicBezTo>
                    <a:pt x="244" y="859"/>
                    <a:pt x="243" y="858"/>
                    <a:pt x="243" y="857"/>
                  </a:cubicBezTo>
                  <a:close/>
                  <a:moveTo>
                    <a:pt x="374" y="854"/>
                  </a:moveTo>
                  <a:cubicBezTo>
                    <a:pt x="373" y="854"/>
                    <a:pt x="372" y="853"/>
                    <a:pt x="373" y="852"/>
                  </a:cubicBezTo>
                  <a:cubicBezTo>
                    <a:pt x="373" y="852"/>
                    <a:pt x="373" y="852"/>
                    <a:pt x="373" y="852"/>
                  </a:cubicBezTo>
                  <a:cubicBezTo>
                    <a:pt x="373" y="850"/>
                    <a:pt x="374" y="850"/>
                    <a:pt x="375" y="850"/>
                  </a:cubicBezTo>
                  <a:cubicBezTo>
                    <a:pt x="375" y="850"/>
                    <a:pt x="375" y="850"/>
                    <a:pt x="375" y="850"/>
                  </a:cubicBezTo>
                  <a:cubicBezTo>
                    <a:pt x="376" y="851"/>
                    <a:pt x="377" y="852"/>
                    <a:pt x="377" y="853"/>
                  </a:cubicBezTo>
                  <a:cubicBezTo>
                    <a:pt x="377" y="853"/>
                    <a:pt x="377" y="853"/>
                    <a:pt x="377" y="853"/>
                  </a:cubicBezTo>
                  <a:cubicBezTo>
                    <a:pt x="376" y="854"/>
                    <a:pt x="375" y="854"/>
                    <a:pt x="375" y="854"/>
                  </a:cubicBezTo>
                  <a:cubicBezTo>
                    <a:pt x="375" y="854"/>
                    <a:pt x="375" y="854"/>
                    <a:pt x="375" y="854"/>
                  </a:cubicBezTo>
                  <a:cubicBezTo>
                    <a:pt x="374" y="854"/>
                    <a:pt x="374" y="854"/>
                    <a:pt x="374" y="854"/>
                  </a:cubicBezTo>
                  <a:close/>
                  <a:moveTo>
                    <a:pt x="239" y="846"/>
                  </a:moveTo>
                  <a:cubicBezTo>
                    <a:pt x="239" y="845"/>
                    <a:pt x="240" y="844"/>
                    <a:pt x="241" y="843"/>
                  </a:cubicBezTo>
                  <a:cubicBezTo>
                    <a:pt x="241" y="843"/>
                    <a:pt x="241" y="843"/>
                    <a:pt x="241" y="843"/>
                  </a:cubicBezTo>
                  <a:cubicBezTo>
                    <a:pt x="242" y="843"/>
                    <a:pt x="243" y="844"/>
                    <a:pt x="243" y="845"/>
                  </a:cubicBezTo>
                  <a:cubicBezTo>
                    <a:pt x="243" y="845"/>
                    <a:pt x="243" y="845"/>
                    <a:pt x="243" y="845"/>
                  </a:cubicBezTo>
                  <a:cubicBezTo>
                    <a:pt x="243" y="846"/>
                    <a:pt x="243" y="847"/>
                    <a:pt x="242" y="847"/>
                  </a:cubicBezTo>
                  <a:cubicBezTo>
                    <a:pt x="242" y="847"/>
                    <a:pt x="242" y="847"/>
                    <a:pt x="242" y="847"/>
                  </a:cubicBezTo>
                  <a:cubicBezTo>
                    <a:pt x="242" y="847"/>
                    <a:pt x="241" y="847"/>
                    <a:pt x="241" y="847"/>
                  </a:cubicBezTo>
                  <a:cubicBezTo>
                    <a:pt x="241" y="847"/>
                    <a:pt x="241" y="847"/>
                    <a:pt x="241" y="847"/>
                  </a:cubicBezTo>
                  <a:cubicBezTo>
                    <a:pt x="240" y="847"/>
                    <a:pt x="240" y="847"/>
                    <a:pt x="239" y="846"/>
                  </a:cubicBezTo>
                  <a:close/>
                  <a:moveTo>
                    <a:pt x="378" y="843"/>
                  </a:moveTo>
                  <a:cubicBezTo>
                    <a:pt x="377" y="842"/>
                    <a:pt x="376" y="841"/>
                    <a:pt x="377" y="840"/>
                  </a:cubicBezTo>
                  <a:cubicBezTo>
                    <a:pt x="377" y="840"/>
                    <a:pt x="377" y="840"/>
                    <a:pt x="377" y="840"/>
                  </a:cubicBezTo>
                  <a:cubicBezTo>
                    <a:pt x="377" y="839"/>
                    <a:pt x="378" y="839"/>
                    <a:pt x="379" y="839"/>
                  </a:cubicBezTo>
                  <a:cubicBezTo>
                    <a:pt x="379" y="839"/>
                    <a:pt x="379" y="839"/>
                    <a:pt x="379" y="839"/>
                  </a:cubicBezTo>
                  <a:cubicBezTo>
                    <a:pt x="380" y="839"/>
                    <a:pt x="381" y="840"/>
                    <a:pt x="380" y="841"/>
                  </a:cubicBezTo>
                  <a:cubicBezTo>
                    <a:pt x="380" y="841"/>
                    <a:pt x="380" y="841"/>
                    <a:pt x="380" y="841"/>
                  </a:cubicBezTo>
                  <a:cubicBezTo>
                    <a:pt x="380" y="842"/>
                    <a:pt x="379" y="843"/>
                    <a:pt x="378" y="843"/>
                  </a:cubicBezTo>
                  <a:cubicBezTo>
                    <a:pt x="378" y="843"/>
                    <a:pt x="378" y="843"/>
                    <a:pt x="378" y="843"/>
                  </a:cubicBezTo>
                  <a:cubicBezTo>
                    <a:pt x="378" y="843"/>
                    <a:pt x="378" y="843"/>
                    <a:pt x="378" y="843"/>
                  </a:cubicBezTo>
                  <a:close/>
                  <a:moveTo>
                    <a:pt x="236" y="834"/>
                  </a:moveTo>
                  <a:cubicBezTo>
                    <a:pt x="235" y="833"/>
                    <a:pt x="236" y="832"/>
                    <a:pt x="237" y="832"/>
                  </a:cubicBezTo>
                  <a:cubicBezTo>
                    <a:pt x="237" y="832"/>
                    <a:pt x="237" y="832"/>
                    <a:pt x="237" y="832"/>
                  </a:cubicBezTo>
                  <a:cubicBezTo>
                    <a:pt x="238" y="832"/>
                    <a:pt x="239" y="832"/>
                    <a:pt x="239" y="833"/>
                  </a:cubicBezTo>
                  <a:cubicBezTo>
                    <a:pt x="239" y="833"/>
                    <a:pt x="239" y="833"/>
                    <a:pt x="239" y="833"/>
                  </a:cubicBezTo>
                  <a:cubicBezTo>
                    <a:pt x="240" y="834"/>
                    <a:pt x="239" y="835"/>
                    <a:pt x="238" y="836"/>
                  </a:cubicBezTo>
                  <a:cubicBezTo>
                    <a:pt x="238" y="836"/>
                    <a:pt x="238" y="836"/>
                    <a:pt x="238" y="836"/>
                  </a:cubicBezTo>
                  <a:cubicBezTo>
                    <a:pt x="238" y="836"/>
                    <a:pt x="238" y="836"/>
                    <a:pt x="237" y="836"/>
                  </a:cubicBezTo>
                  <a:cubicBezTo>
                    <a:pt x="237" y="836"/>
                    <a:pt x="237" y="836"/>
                    <a:pt x="237" y="836"/>
                  </a:cubicBezTo>
                  <a:cubicBezTo>
                    <a:pt x="237" y="836"/>
                    <a:pt x="236" y="835"/>
                    <a:pt x="236" y="834"/>
                  </a:cubicBezTo>
                  <a:close/>
                  <a:moveTo>
                    <a:pt x="382" y="831"/>
                  </a:moveTo>
                  <a:cubicBezTo>
                    <a:pt x="381" y="831"/>
                    <a:pt x="380" y="830"/>
                    <a:pt x="380" y="829"/>
                  </a:cubicBezTo>
                  <a:cubicBezTo>
                    <a:pt x="380" y="829"/>
                    <a:pt x="380" y="829"/>
                    <a:pt x="380" y="829"/>
                  </a:cubicBezTo>
                  <a:cubicBezTo>
                    <a:pt x="381" y="828"/>
                    <a:pt x="382" y="827"/>
                    <a:pt x="383" y="827"/>
                  </a:cubicBezTo>
                  <a:cubicBezTo>
                    <a:pt x="383" y="827"/>
                    <a:pt x="383" y="827"/>
                    <a:pt x="383" y="827"/>
                  </a:cubicBezTo>
                  <a:cubicBezTo>
                    <a:pt x="384" y="828"/>
                    <a:pt x="384" y="829"/>
                    <a:pt x="384" y="830"/>
                  </a:cubicBezTo>
                  <a:cubicBezTo>
                    <a:pt x="384" y="830"/>
                    <a:pt x="384" y="830"/>
                    <a:pt x="384" y="830"/>
                  </a:cubicBezTo>
                  <a:cubicBezTo>
                    <a:pt x="384" y="831"/>
                    <a:pt x="383" y="831"/>
                    <a:pt x="382" y="831"/>
                  </a:cubicBezTo>
                  <a:cubicBezTo>
                    <a:pt x="382" y="831"/>
                    <a:pt x="382" y="831"/>
                    <a:pt x="382" y="831"/>
                  </a:cubicBezTo>
                  <a:cubicBezTo>
                    <a:pt x="382" y="831"/>
                    <a:pt x="382" y="831"/>
                    <a:pt x="382" y="831"/>
                  </a:cubicBezTo>
                  <a:close/>
                  <a:moveTo>
                    <a:pt x="232" y="823"/>
                  </a:moveTo>
                  <a:cubicBezTo>
                    <a:pt x="231" y="822"/>
                    <a:pt x="232" y="821"/>
                    <a:pt x="233" y="821"/>
                  </a:cubicBezTo>
                  <a:cubicBezTo>
                    <a:pt x="233" y="821"/>
                    <a:pt x="233" y="821"/>
                    <a:pt x="233" y="821"/>
                  </a:cubicBezTo>
                  <a:cubicBezTo>
                    <a:pt x="234" y="820"/>
                    <a:pt x="235" y="821"/>
                    <a:pt x="236" y="822"/>
                  </a:cubicBezTo>
                  <a:cubicBezTo>
                    <a:pt x="236" y="822"/>
                    <a:pt x="236" y="822"/>
                    <a:pt x="236" y="822"/>
                  </a:cubicBezTo>
                  <a:cubicBezTo>
                    <a:pt x="236" y="823"/>
                    <a:pt x="235" y="824"/>
                    <a:pt x="234" y="824"/>
                  </a:cubicBezTo>
                  <a:cubicBezTo>
                    <a:pt x="234" y="824"/>
                    <a:pt x="234" y="824"/>
                    <a:pt x="234" y="824"/>
                  </a:cubicBezTo>
                  <a:cubicBezTo>
                    <a:pt x="234" y="824"/>
                    <a:pt x="234" y="824"/>
                    <a:pt x="234" y="824"/>
                  </a:cubicBezTo>
                  <a:cubicBezTo>
                    <a:pt x="234" y="824"/>
                    <a:pt x="234" y="824"/>
                    <a:pt x="234" y="824"/>
                  </a:cubicBezTo>
                  <a:cubicBezTo>
                    <a:pt x="233" y="824"/>
                    <a:pt x="232" y="824"/>
                    <a:pt x="232" y="823"/>
                  </a:cubicBezTo>
                  <a:close/>
                  <a:moveTo>
                    <a:pt x="385" y="820"/>
                  </a:moveTo>
                  <a:cubicBezTo>
                    <a:pt x="384" y="820"/>
                    <a:pt x="384" y="818"/>
                    <a:pt x="384" y="817"/>
                  </a:cubicBezTo>
                  <a:cubicBezTo>
                    <a:pt x="384" y="817"/>
                    <a:pt x="384" y="817"/>
                    <a:pt x="384" y="817"/>
                  </a:cubicBezTo>
                  <a:cubicBezTo>
                    <a:pt x="384" y="816"/>
                    <a:pt x="386" y="816"/>
                    <a:pt x="387" y="816"/>
                  </a:cubicBezTo>
                  <a:cubicBezTo>
                    <a:pt x="387" y="816"/>
                    <a:pt x="387" y="816"/>
                    <a:pt x="387" y="816"/>
                  </a:cubicBezTo>
                  <a:cubicBezTo>
                    <a:pt x="388" y="816"/>
                    <a:pt x="388" y="818"/>
                    <a:pt x="388" y="819"/>
                  </a:cubicBezTo>
                  <a:cubicBezTo>
                    <a:pt x="388" y="819"/>
                    <a:pt x="388" y="819"/>
                    <a:pt x="388" y="819"/>
                  </a:cubicBezTo>
                  <a:cubicBezTo>
                    <a:pt x="388" y="819"/>
                    <a:pt x="387" y="820"/>
                    <a:pt x="386" y="820"/>
                  </a:cubicBezTo>
                  <a:cubicBezTo>
                    <a:pt x="386" y="820"/>
                    <a:pt x="386" y="820"/>
                    <a:pt x="386" y="820"/>
                  </a:cubicBezTo>
                  <a:cubicBezTo>
                    <a:pt x="386" y="820"/>
                    <a:pt x="386" y="820"/>
                    <a:pt x="385" y="820"/>
                  </a:cubicBezTo>
                  <a:close/>
                  <a:moveTo>
                    <a:pt x="228" y="812"/>
                  </a:moveTo>
                  <a:cubicBezTo>
                    <a:pt x="228" y="811"/>
                    <a:pt x="228" y="809"/>
                    <a:pt x="229" y="809"/>
                  </a:cubicBezTo>
                  <a:cubicBezTo>
                    <a:pt x="229" y="809"/>
                    <a:pt x="229" y="809"/>
                    <a:pt x="229" y="809"/>
                  </a:cubicBezTo>
                  <a:cubicBezTo>
                    <a:pt x="230" y="809"/>
                    <a:pt x="231" y="809"/>
                    <a:pt x="232" y="810"/>
                  </a:cubicBezTo>
                  <a:cubicBezTo>
                    <a:pt x="232" y="810"/>
                    <a:pt x="232" y="810"/>
                    <a:pt x="232" y="810"/>
                  </a:cubicBezTo>
                  <a:cubicBezTo>
                    <a:pt x="232" y="811"/>
                    <a:pt x="232" y="813"/>
                    <a:pt x="230" y="813"/>
                  </a:cubicBezTo>
                  <a:cubicBezTo>
                    <a:pt x="230" y="813"/>
                    <a:pt x="230" y="813"/>
                    <a:pt x="230" y="813"/>
                  </a:cubicBezTo>
                  <a:cubicBezTo>
                    <a:pt x="230" y="813"/>
                    <a:pt x="230" y="813"/>
                    <a:pt x="230" y="813"/>
                  </a:cubicBezTo>
                  <a:cubicBezTo>
                    <a:pt x="230" y="813"/>
                    <a:pt x="230" y="813"/>
                    <a:pt x="230" y="813"/>
                  </a:cubicBezTo>
                  <a:cubicBezTo>
                    <a:pt x="229" y="813"/>
                    <a:pt x="228" y="813"/>
                    <a:pt x="228" y="812"/>
                  </a:cubicBezTo>
                  <a:close/>
                  <a:moveTo>
                    <a:pt x="389" y="808"/>
                  </a:moveTo>
                  <a:cubicBezTo>
                    <a:pt x="388" y="808"/>
                    <a:pt x="388" y="807"/>
                    <a:pt x="388" y="806"/>
                  </a:cubicBezTo>
                  <a:cubicBezTo>
                    <a:pt x="388" y="806"/>
                    <a:pt x="388" y="806"/>
                    <a:pt x="388" y="806"/>
                  </a:cubicBezTo>
                  <a:cubicBezTo>
                    <a:pt x="388" y="805"/>
                    <a:pt x="389" y="804"/>
                    <a:pt x="390" y="805"/>
                  </a:cubicBezTo>
                  <a:cubicBezTo>
                    <a:pt x="390" y="805"/>
                    <a:pt x="390" y="805"/>
                    <a:pt x="390" y="805"/>
                  </a:cubicBezTo>
                  <a:cubicBezTo>
                    <a:pt x="391" y="805"/>
                    <a:pt x="392" y="806"/>
                    <a:pt x="392" y="807"/>
                  </a:cubicBezTo>
                  <a:cubicBezTo>
                    <a:pt x="392" y="807"/>
                    <a:pt x="392" y="807"/>
                    <a:pt x="392" y="807"/>
                  </a:cubicBezTo>
                  <a:cubicBezTo>
                    <a:pt x="391" y="808"/>
                    <a:pt x="391" y="809"/>
                    <a:pt x="390" y="809"/>
                  </a:cubicBezTo>
                  <a:cubicBezTo>
                    <a:pt x="390" y="809"/>
                    <a:pt x="390" y="809"/>
                    <a:pt x="390" y="809"/>
                  </a:cubicBezTo>
                  <a:cubicBezTo>
                    <a:pt x="390" y="809"/>
                    <a:pt x="389" y="809"/>
                    <a:pt x="389" y="808"/>
                  </a:cubicBezTo>
                  <a:close/>
                  <a:moveTo>
                    <a:pt x="224" y="800"/>
                  </a:moveTo>
                  <a:cubicBezTo>
                    <a:pt x="224" y="799"/>
                    <a:pt x="224" y="798"/>
                    <a:pt x="225" y="798"/>
                  </a:cubicBezTo>
                  <a:cubicBezTo>
                    <a:pt x="225" y="798"/>
                    <a:pt x="225" y="798"/>
                    <a:pt x="225" y="798"/>
                  </a:cubicBezTo>
                  <a:cubicBezTo>
                    <a:pt x="226" y="797"/>
                    <a:pt x="228" y="798"/>
                    <a:pt x="228" y="799"/>
                  </a:cubicBezTo>
                  <a:cubicBezTo>
                    <a:pt x="228" y="799"/>
                    <a:pt x="228" y="799"/>
                    <a:pt x="228" y="799"/>
                  </a:cubicBezTo>
                  <a:cubicBezTo>
                    <a:pt x="228" y="800"/>
                    <a:pt x="228" y="801"/>
                    <a:pt x="227" y="802"/>
                  </a:cubicBezTo>
                  <a:cubicBezTo>
                    <a:pt x="227" y="802"/>
                    <a:pt x="227" y="802"/>
                    <a:pt x="227" y="802"/>
                  </a:cubicBezTo>
                  <a:cubicBezTo>
                    <a:pt x="226" y="802"/>
                    <a:pt x="226" y="802"/>
                    <a:pt x="226" y="802"/>
                  </a:cubicBezTo>
                  <a:cubicBezTo>
                    <a:pt x="226" y="802"/>
                    <a:pt x="226" y="802"/>
                    <a:pt x="226" y="802"/>
                  </a:cubicBezTo>
                  <a:cubicBezTo>
                    <a:pt x="225" y="802"/>
                    <a:pt x="224" y="801"/>
                    <a:pt x="224" y="800"/>
                  </a:cubicBezTo>
                  <a:close/>
                  <a:moveTo>
                    <a:pt x="393" y="797"/>
                  </a:moveTo>
                  <a:cubicBezTo>
                    <a:pt x="392" y="797"/>
                    <a:pt x="391" y="796"/>
                    <a:pt x="392" y="795"/>
                  </a:cubicBezTo>
                  <a:cubicBezTo>
                    <a:pt x="392" y="795"/>
                    <a:pt x="392" y="795"/>
                    <a:pt x="392" y="795"/>
                  </a:cubicBezTo>
                  <a:cubicBezTo>
                    <a:pt x="392" y="794"/>
                    <a:pt x="393" y="793"/>
                    <a:pt x="394" y="793"/>
                  </a:cubicBezTo>
                  <a:cubicBezTo>
                    <a:pt x="394" y="793"/>
                    <a:pt x="394" y="793"/>
                    <a:pt x="394" y="793"/>
                  </a:cubicBezTo>
                  <a:cubicBezTo>
                    <a:pt x="395" y="794"/>
                    <a:pt x="396" y="795"/>
                    <a:pt x="395" y="796"/>
                  </a:cubicBezTo>
                  <a:cubicBezTo>
                    <a:pt x="395" y="796"/>
                    <a:pt x="395" y="796"/>
                    <a:pt x="395" y="796"/>
                  </a:cubicBezTo>
                  <a:cubicBezTo>
                    <a:pt x="395" y="797"/>
                    <a:pt x="394" y="797"/>
                    <a:pt x="394" y="797"/>
                  </a:cubicBezTo>
                  <a:cubicBezTo>
                    <a:pt x="394" y="797"/>
                    <a:pt x="394" y="797"/>
                    <a:pt x="394" y="797"/>
                  </a:cubicBezTo>
                  <a:cubicBezTo>
                    <a:pt x="393" y="797"/>
                    <a:pt x="393" y="797"/>
                    <a:pt x="393" y="797"/>
                  </a:cubicBezTo>
                  <a:close/>
                  <a:moveTo>
                    <a:pt x="220" y="789"/>
                  </a:moveTo>
                  <a:cubicBezTo>
                    <a:pt x="220" y="788"/>
                    <a:pt x="221" y="787"/>
                    <a:pt x="222" y="786"/>
                  </a:cubicBezTo>
                  <a:cubicBezTo>
                    <a:pt x="222" y="786"/>
                    <a:pt x="222" y="786"/>
                    <a:pt x="222" y="786"/>
                  </a:cubicBezTo>
                  <a:cubicBezTo>
                    <a:pt x="223" y="786"/>
                    <a:pt x="224" y="787"/>
                    <a:pt x="224" y="788"/>
                  </a:cubicBezTo>
                  <a:cubicBezTo>
                    <a:pt x="224" y="788"/>
                    <a:pt x="224" y="788"/>
                    <a:pt x="224" y="788"/>
                  </a:cubicBezTo>
                  <a:cubicBezTo>
                    <a:pt x="225" y="789"/>
                    <a:pt x="224" y="790"/>
                    <a:pt x="223" y="790"/>
                  </a:cubicBezTo>
                  <a:cubicBezTo>
                    <a:pt x="223" y="790"/>
                    <a:pt x="223" y="790"/>
                    <a:pt x="223" y="790"/>
                  </a:cubicBezTo>
                  <a:cubicBezTo>
                    <a:pt x="223" y="790"/>
                    <a:pt x="222" y="790"/>
                    <a:pt x="222" y="790"/>
                  </a:cubicBezTo>
                  <a:cubicBezTo>
                    <a:pt x="222" y="790"/>
                    <a:pt x="222" y="790"/>
                    <a:pt x="222" y="790"/>
                  </a:cubicBezTo>
                  <a:cubicBezTo>
                    <a:pt x="221" y="790"/>
                    <a:pt x="221" y="790"/>
                    <a:pt x="220" y="789"/>
                  </a:cubicBezTo>
                  <a:close/>
                  <a:moveTo>
                    <a:pt x="397" y="786"/>
                  </a:moveTo>
                  <a:cubicBezTo>
                    <a:pt x="396" y="785"/>
                    <a:pt x="395" y="784"/>
                    <a:pt x="395" y="783"/>
                  </a:cubicBezTo>
                  <a:cubicBezTo>
                    <a:pt x="395" y="783"/>
                    <a:pt x="395" y="783"/>
                    <a:pt x="395" y="783"/>
                  </a:cubicBezTo>
                  <a:cubicBezTo>
                    <a:pt x="396" y="782"/>
                    <a:pt x="397" y="782"/>
                    <a:pt x="398" y="782"/>
                  </a:cubicBezTo>
                  <a:cubicBezTo>
                    <a:pt x="398" y="782"/>
                    <a:pt x="398" y="782"/>
                    <a:pt x="398" y="782"/>
                  </a:cubicBezTo>
                  <a:cubicBezTo>
                    <a:pt x="399" y="782"/>
                    <a:pt x="400" y="783"/>
                    <a:pt x="399" y="784"/>
                  </a:cubicBezTo>
                  <a:cubicBezTo>
                    <a:pt x="399" y="784"/>
                    <a:pt x="399" y="784"/>
                    <a:pt x="399" y="784"/>
                  </a:cubicBezTo>
                  <a:cubicBezTo>
                    <a:pt x="399" y="785"/>
                    <a:pt x="398" y="786"/>
                    <a:pt x="397" y="786"/>
                  </a:cubicBezTo>
                  <a:cubicBezTo>
                    <a:pt x="397" y="786"/>
                    <a:pt x="397" y="786"/>
                    <a:pt x="397" y="786"/>
                  </a:cubicBezTo>
                  <a:cubicBezTo>
                    <a:pt x="397" y="786"/>
                    <a:pt x="397" y="786"/>
                    <a:pt x="397" y="786"/>
                  </a:cubicBezTo>
                  <a:close/>
                  <a:moveTo>
                    <a:pt x="217" y="778"/>
                  </a:moveTo>
                  <a:cubicBezTo>
                    <a:pt x="216" y="776"/>
                    <a:pt x="217" y="775"/>
                    <a:pt x="218" y="775"/>
                  </a:cubicBezTo>
                  <a:cubicBezTo>
                    <a:pt x="218" y="775"/>
                    <a:pt x="218" y="775"/>
                    <a:pt x="218" y="775"/>
                  </a:cubicBezTo>
                  <a:cubicBezTo>
                    <a:pt x="219" y="775"/>
                    <a:pt x="220" y="775"/>
                    <a:pt x="220" y="776"/>
                  </a:cubicBezTo>
                  <a:cubicBezTo>
                    <a:pt x="220" y="776"/>
                    <a:pt x="220" y="776"/>
                    <a:pt x="220" y="776"/>
                  </a:cubicBezTo>
                  <a:cubicBezTo>
                    <a:pt x="221" y="777"/>
                    <a:pt x="220" y="778"/>
                    <a:pt x="219" y="779"/>
                  </a:cubicBezTo>
                  <a:cubicBezTo>
                    <a:pt x="219" y="779"/>
                    <a:pt x="219" y="779"/>
                    <a:pt x="219" y="779"/>
                  </a:cubicBezTo>
                  <a:cubicBezTo>
                    <a:pt x="219" y="779"/>
                    <a:pt x="219" y="779"/>
                    <a:pt x="218" y="779"/>
                  </a:cubicBezTo>
                  <a:cubicBezTo>
                    <a:pt x="218" y="779"/>
                    <a:pt x="218" y="779"/>
                    <a:pt x="218" y="779"/>
                  </a:cubicBezTo>
                  <a:cubicBezTo>
                    <a:pt x="218" y="779"/>
                    <a:pt x="217" y="778"/>
                    <a:pt x="217" y="778"/>
                  </a:cubicBezTo>
                  <a:close/>
                  <a:moveTo>
                    <a:pt x="401" y="774"/>
                  </a:moveTo>
                  <a:cubicBezTo>
                    <a:pt x="399" y="774"/>
                    <a:pt x="399" y="773"/>
                    <a:pt x="399" y="772"/>
                  </a:cubicBezTo>
                  <a:cubicBezTo>
                    <a:pt x="399" y="772"/>
                    <a:pt x="399" y="772"/>
                    <a:pt x="399" y="772"/>
                  </a:cubicBezTo>
                  <a:cubicBezTo>
                    <a:pt x="400" y="771"/>
                    <a:pt x="401" y="770"/>
                    <a:pt x="402" y="771"/>
                  </a:cubicBezTo>
                  <a:cubicBezTo>
                    <a:pt x="402" y="771"/>
                    <a:pt x="402" y="771"/>
                    <a:pt x="402" y="771"/>
                  </a:cubicBezTo>
                  <a:cubicBezTo>
                    <a:pt x="403" y="771"/>
                    <a:pt x="403" y="772"/>
                    <a:pt x="403" y="773"/>
                  </a:cubicBezTo>
                  <a:cubicBezTo>
                    <a:pt x="403" y="773"/>
                    <a:pt x="403" y="773"/>
                    <a:pt x="403" y="773"/>
                  </a:cubicBezTo>
                  <a:cubicBezTo>
                    <a:pt x="403" y="774"/>
                    <a:pt x="402" y="774"/>
                    <a:pt x="401" y="774"/>
                  </a:cubicBezTo>
                  <a:cubicBezTo>
                    <a:pt x="401" y="774"/>
                    <a:pt x="401" y="774"/>
                    <a:pt x="401" y="774"/>
                  </a:cubicBezTo>
                  <a:cubicBezTo>
                    <a:pt x="401" y="774"/>
                    <a:pt x="401" y="774"/>
                    <a:pt x="401" y="774"/>
                  </a:cubicBezTo>
                  <a:close/>
                  <a:moveTo>
                    <a:pt x="213" y="766"/>
                  </a:moveTo>
                  <a:cubicBezTo>
                    <a:pt x="212" y="765"/>
                    <a:pt x="213" y="764"/>
                    <a:pt x="214" y="764"/>
                  </a:cubicBezTo>
                  <a:cubicBezTo>
                    <a:pt x="214" y="764"/>
                    <a:pt x="214" y="764"/>
                    <a:pt x="214" y="764"/>
                  </a:cubicBezTo>
                  <a:cubicBezTo>
                    <a:pt x="215" y="763"/>
                    <a:pt x="216" y="764"/>
                    <a:pt x="217" y="765"/>
                  </a:cubicBezTo>
                  <a:cubicBezTo>
                    <a:pt x="217" y="765"/>
                    <a:pt x="217" y="765"/>
                    <a:pt x="217" y="765"/>
                  </a:cubicBezTo>
                  <a:cubicBezTo>
                    <a:pt x="217" y="766"/>
                    <a:pt x="216" y="767"/>
                    <a:pt x="215" y="767"/>
                  </a:cubicBezTo>
                  <a:cubicBezTo>
                    <a:pt x="215" y="767"/>
                    <a:pt x="215" y="767"/>
                    <a:pt x="215" y="767"/>
                  </a:cubicBezTo>
                  <a:cubicBezTo>
                    <a:pt x="215" y="767"/>
                    <a:pt x="215" y="767"/>
                    <a:pt x="215" y="767"/>
                  </a:cubicBezTo>
                  <a:cubicBezTo>
                    <a:pt x="215" y="767"/>
                    <a:pt x="215" y="767"/>
                    <a:pt x="215" y="767"/>
                  </a:cubicBezTo>
                  <a:cubicBezTo>
                    <a:pt x="214" y="767"/>
                    <a:pt x="213" y="767"/>
                    <a:pt x="213" y="766"/>
                  </a:cubicBezTo>
                  <a:close/>
                  <a:moveTo>
                    <a:pt x="404" y="763"/>
                  </a:moveTo>
                  <a:cubicBezTo>
                    <a:pt x="403" y="763"/>
                    <a:pt x="403" y="761"/>
                    <a:pt x="403" y="760"/>
                  </a:cubicBezTo>
                  <a:cubicBezTo>
                    <a:pt x="403" y="760"/>
                    <a:pt x="403" y="760"/>
                    <a:pt x="403" y="760"/>
                  </a:cubicBezTo>
                  <a:cubicBezTo>
                    <a:pt x="403" y="759"/>
                    <a:pt x="405" y="759"/>
                    <a:pt x="406" y="759"/>
                  </a:cubicBezTo>
                  <a:cubicBezTo>
                    <a:pt x="406" y="759"/>
                    <a:pt x="406" y="759"/>
                    <a:pt x="406" y="759"/>
                  </a:cubicBezTo>
                  <a:cubicBezTo>
                    <a:pt x="407" y="759"/>
                    <a:pt x="407" y="761"/>
                    <a:pt x="407" y="762"/>
                  </a:cubicBezTo>
                  <a:cubicBezTo>
                    <a:pt x="407" y="762"/>
                    <a:pt x="407" y="762"/>
                    <a:pt x="407" y="762"/>
                  </a:cubicBezTo>
                  <a:cubicBezTo>
                    <a:pt x="407" y="763"/>
                    <a:pt x="406" y="763"/>
                    <a:pt x="405" y="763"/>
                  </a:cubicBezTo>
                  <a:cubicBezTo>
                    <a:pt x="405" y="763"/>
                    <a:pt x="405" y="763"/>
                    <a:pt x="405" y="763"/>
                  </a:cubicBezTo>
                  <a:cubicBezTo>
                    <a:pt x="405" y="763"/>
                    <a:pt x="405" y="763"/>
                    <a:pt x="404" y="763"/>
                  </a:cubicBezTo>
                  <a:close/>
                  <a:moveTo>
                    <a:pt x="209" y="755"/>
                  </a:moveTo>
                  <a:cubicBezTo>
                    <a:pt x="209" y="754"/>
                    <a:pt x="209" y="753"/>
                    <a:pt x="210" y="752"/>
                  </a:cubicBezTo>
                  <a:cubicBezTo>
                    <a:pt x="210" y="752"/>
                    <a:pt x="210" y="752"/>
                    <a:pt x="210" y="752"/>
                  </a:cubicBezTo>
                  <a:cubicBezTo>
                    <a:pt x="211" y="752"/>
                    <a:pt x="212" y="752"/>
                    <a:pt x="213" y="753"/>
                  </a:cubicBezTo>
                  <a:cubicBezTo>
                    <a:pt x="213" y="753"/>
                    <a:pt x="213" y="753"/>
                    <a:pt x="213" y="753"/>
                  </a:cubicBezTo>
                  <a:cubicBezTo>
                    <a:pt x="213" y="755"/>
                    <a:pt x="213" y="756"/>
                    <a:pt x="212" y="756"/>
                  </a:cubicBezTo>
                  <a:cubicBezTo>
                    <a:pt x="212" y="756"/>
                    <a:pt x="212" y="756"/>
                    <a:pt x="212" y="756"/>
                  </a:cubicBezTo>
                  <a:cubicBezTo>
                    <a:pt x="211" y="756"/>
                    <a:pt x="211" y="756"/>
                    <a:pt x="211" y="756"/>
                  </a:cubicBezTo>
                  <a:cubicBezTo>
                    <a:pt x="211" y="756"/>
                    <a:pt x="211" y="756"/>
                    <a:pt x="211" y="756"/>
                  </a:cubicBezTo>
                  <a:cubicBezTo>
                    <a:pt x="210" y="756"/>
                    <a:pt x="209" y="756"/>
                    <a:pt x="209" y="755"/>
                  </a:cubicBezTo>
                  <a:close/>
                  <a:moveTo>
                    <a:pt x="408" y="752"/>
                  </a:moveTo>
                  <a:cubicBezTo>
                    <a:pt x="407" y="751"/>
                    <a:pt x="406" y="750"/>
                    <a:pt x="407" y="749"/>
                  </a:cubicBezTo>
                  <a:cubicBezTo>
                    <a:pt x="407" y="749"/>
                    <a:pt x="407" y="749"/>
                    <a:pt x="407" y="749"/>
                  </a:cubicBezTo>
                  <a:cubicBezTo>
                    <a:pt x="407" y="748"/>
                    <a:pt x="408" y="747"/>
                    <a:pt x="409" y="748"/>
                  </a:cubicBezTo>
                  <a:cubicBezTo>
                    <a:pt x="409" y="748"/>
                    <a:pt x="409" y="748"/>
                    <a:pt x="409" y="748"/>
                  </a:cubicBezTo>
                  <a:cubicBezTo>
                    <a:pt x="410" y="748"/>
                    <a:pt x="411" y="749"/>
                    <a:pt x="411" y="750"/>
                  </a:cubicBezTo>
                  <a:cubicBezTo>
                    <a:pt x="411" y="750"/>
                    <a:pt x="411" y="750"/>
                    <a:pt x="411" y="750"/>
                  </a:cubicBezTo>
                  <a:cubicBezTo>
                    <a:pt x="410" y="751"/>
                    <a:pt x="410" y="752"/>
                    <a:pt x="409" y="752"/>
                  </a:cubicBezTo>
                  <a:cubicBezTo>
                    <a:pt x="409" y="752"/>
                    <a:pt x="409" y="752"/>
                    <a:pt x="409" y="752"/>
                  </a:cubicBezTo>
                  <a:cubicBezTo>
                    <a:pt x="409" y="752"/>
                    <a:pt x="408" y="752"/>
                    <a:pt x="408" y="752"/>
                  </a:cubicBezTo>
                  <a:close/>
                  <a:moveTo>
                    <a:pt x="205" y="743"/>
                  </a:moveTo>
                  <a:cubicBezTo>
                    <a:pt x="205" y="742"/>
                    <a:pt x="205" y="741"/>
                    <a:pt x="206" y="741"/>
                  </a:cubicBezTo>
                  <a:cubicBezTo>
                    <a:pt x="206" y="741"/>
                    <a:pt x="206" y="741"/>
                    <a:pt x="206" y="741"/>
                  </a:cubicBezTo>
                  <a:cubicBezTo>
                    <a:pt x="208" y="740"/>
                    <a:pt x="209" y="741"/>
                    <a:pt x="209" y="742"/>
                  </a:cubicBezTo>
                  <a:cubicBezTo>
                    <a:pt x="209" y="742"/>
                    <a:pt x="209" y="742"/>
                    <a:pt x="209" y="742"/>
                  </a:cubicBezTo>
                  <a:cubicBezTo>
                    <a:pt x="209" y="743"/>
                    <a:pt x="209" y="744"/>
                    <a:pt x="208" y="745"/>
                  </a:cubicBezTo>
                  <a:cubicBezTo>
                    <a:pt x="208" y="745"/>
                    <a:pt x="208" y="745"/>
                    <a:pt x="208" y="745"/>
                  </a:cubicBezTo>
                  <a:cubicBezTo>
                    <a:pt x="208" y="745"/>
                    <a:pt x="207" y="745"/>
                    <a:pt x="207" y="745"/>
                  </a:cubicBezTo>
                  <a:cubicBezTo>
                    <a:pt x="207" y="745"/>
                    <a:pt x="207" y="745"/>
                    <a:pt x="207" y="745"/>
                  </a:cubicBezTo>
                  <a:cubicBezTo>
                    <a:pt x="206" y="745"/>
                    <a:pt x="205" y="744"/>
                    <a:pt x="205" y="743"/>
                  </a:cubicBezTo>
                  <a:close/>
                  <a:moveTo>
                    <a:pt x="412" y="740"/>
                  </a:moveTo>
                  <a:cubicBezTo>
                    <a:pt x="411" y="740"/>
                    <a:pt x="410" y="739"/>
                    <a:pt x="411" y="738"/>
                  </a:cubicBezTo>
                  <a:cubicBezTo>
                    <a:pt x="411" y="738"/>
                    <a:pt x="411" y="738"/>
                    <a:pt x="411" y="738"/>
                  </a:cubicBezTo>
                  <a:cubicBezTo>
                    <a:pt x="411" y="737"/>
                    <a:pt x="412" y="736"/>
                    <a:pt x="413" y="736"/>
                  </a:cubicBezTo>
                  <a:cubicBezTo>
                    <a:pt x="413" y="736"/>
                    <a:pt x="413" y="736"/>
                    <a:pt x="413" y="736"/>
                  </a:cubicBezTo>
                  <a:cubicBezTo>
                    <a:pt x="414" y="737"/>
                    <a:pt x="415" y="738"/>
                    <a:pt x="414" y="739"/>
                  </a:cubicBezTo>
                  <a:cubicBezTo>
                    <a:pt x="414" y="739"/>
                    <a:pt x="414" y="739"/>
                    <a:pt x="414" y="739"/>
                  </a:cubicBezTo>
                  <a:cubicBezTo>
                    <a:pt x="414" y="740"/>
                    <a:pt x="413" y="740"/>
                    <a:pt x="413" y="740"/>
                  </a:cubicBezTo>
                  <a:cubicBezTo>
                    <a:pt x="413" y="740"/>
                    <a:pt x="413" y="740"/>
                    <a:pt x="413" y="740"/>
                  </a:cubicBezTo>
                  <a:cubicBezTo>
                    <a:pt x="412" y="740"/>
                    <a:pt x="412" y="740"/>
                    <a:pt x="412" y="740"/>
                  </a:cubicBezTo>
                  <a:close/>
                  <a:moveTo>
                    <a:pt x="201" y="732"/>
                  </a:moveTo>
                  <a:cubicBezTo>
                    <a:pt x="201" y="731"/>
                    <a:pt x="202" y="730"/>
                    <a:pt x="203" y="729"/>
                  </a:cubicBezTo>
                  <a:cubicBezTo>
                    <a:pt x="203" y="729"/>
                    <a:pt x="203" y="729"/>
                    <a:pt x="203" y="729"/>
                  </a:cubicBezTo>
                  <a:cubicBezTo>
                    <a:pt x="204" y="729"/>
                    <a:pt x="205" y="730"/>
                    <a:pt x="205" y="731"/>
                  </a:cubicBezTo>
                  <a:cubicBezTo>
                    <a:pt x="205" y="731"/>
                    <a:pt x="205" y="731"/>
                    <a:pt x="205" y="731"/>
                  </a:cubicBezTo>
                  <a:cubicBezTo>
                    <a:pt x="206" y="732"/>
                    <a:pt x="205" y="733"/>
                    <a:pt x="204" y="733"/>
                  </a:cubicBezTo>
                  <a:cubicBezTo>
                    <a:pt x="204" y="733"/>
                    <a:pt x="204" y="733"/>
                    <a:pt x="204" y="733"/>
                  </a:cubicBezTo>
                  <a:cubicBezTo>
                    <a:pt x="204" y="733"/>
                    <a:pt x="204" y="733"/>
                    <a:pt x="203" y="733"/>
                  </a:cubicBezTo>
                  <a:cubicBezTo>
                    <a:pt x="203" y="733"/>
                    <a:pt x="203" y="733"/>
                    <a:pt x="203" y="733"/>
                  </a:cubicBezTo>
                  <a:cubicBezTo>
                    <a:pt x="202" y="733"/>
                    <a:pt x="202" y="733"/>
                    <a:pt x="201" y="732"/>
                  </a:cubicBezTo>
                  <a:close/>
                  <a:moveTo>
                    <a:pt x="416" y="729"/>
                  </a:moveTo>
                  <a:cubicBezTo>
                    <a:pt x="415" y="728"/>
                    <a:pt x="414" y="727"/>
                    <a:pt x="414" y="726"/>
                  </a:cubicBezTo>
                  <a:cubicBezTo>
                    <a:pt x="414" y="726"/>
                    <a:pt x="414" y="726"/>
                    <a:pt x="414" y="726"/>
                  </a:cubicBezTo>
                  <a:cubicBezTo>
                    <a:pt x="415" y="725"/>
                    <a:pt x="416" y="725"/>
                    <a:pt x="417" y="725"/>
                  </a:cubicBezTo>
                  <a:cubicBezTo>
                    <a:pt x="417" y="725"/>
                    <a:pt x="417" y="725"/>
                    <a:pt x="417" y="725"/>
                  </a:cubicBezTo>
                  <a:cubicBezTo>
                    <a:pt x="418" y="725"/>
                    <a:pt x="419" y="726"/>
                    <a:pt x="418" y="728"/>
                  </a:cubicBezTo>
                  <a:cubicBezTo>
                    <a:pt x="418" y="728"/>
                    <a:pt x="418" y="728"/>
                    <a:pt x="418" y="728"/>
                  </a:cubicBezTo>
                  <a:cubicBezTo>
                    <a:pt x="418" y="728"/>
                    <a:pt x="417" y="729"/>
                    <a:pt x="416" y="729"/>
                  </a:cubicBezTo>
                  <a:cubicBezTo>
                    <a:pt x="416" y="729"/>
                    <a:pt x="416" y="729"/>
                    <a:pt x="416" y="729"/>
                  </a:cubicBezTo>
                  <a:cubicBezTo>
                    <a:pt x="416" y="729"/>
                    <a:pt x="416" y="729"/>
                    <a:pt x="416" y="729"/>
                  </a:cubicBezTo>
                  <a:close/>
                  <a:moveTo>
                    <a:pt x="198" y="721"/>
                  </a:moveTo>
                  <a:cubicBezTo>
                    <a:pt x="197" y="720"/>
                    <a:pt x="198" y="718"/>
                    <a:pt x="199" y="718"/>
                  </a:cubicBezTo>
                  <a:cubicBezTo>
                    <a:pt x="199" y="718"/>
                    <a:pt x="199" y="718"/>
                    <a:pt x="199" y="718"/>
                  </a:cubicBezTo>
                  <a:cubicBezTo>
                    <a:pt x="200" y="718"/>
                    <a:pt x="201" y="718"/>
                    <a:pt x="201" y="719"/>
                  </a:cubicBezTo>
                  <a:cubicBezTo>
                    <a:pt x="201" y="719"/>
                    <a:pt x="201" y="719"/>
                    <a:pt x="201" y="719"/>
                  </a:cubicBezTo>
                  <a:cubicBezTo>
                    <a:pt x="202" y="720"/>
                    <a:pt x="201" y="721"/>
                    <a:pt x="200" y="722"/>
                  </a:cubicBezTo>
                  <a:cubicBezTo>
                    <a:pt x="200" y="722"/>
                    <a:pt x="200" y="722"/>
                    <a:pt x="200" y="722"/>
                  </a:cubicBezTo>
                  <a:cubicBezTo>
                    <a:pt x="200" y="722"/>
                    <a:pt x="200" y="722"/>
                    <a:pt x="200" y="722"/>
                  </a:cubicBezTo>
                  <a:cubicBezTo>
                    <a:pt x="200" y="722"/>
                    <a:pt x="200" y="722"/>
                    <a:pt x="200" y="722"/>
                  </a:cubicBezTo>
                  <a:cubicBezTo>
                    <a:pt x="199" y="722"/>
                    <a:pt x="198" y="721"/>
                    <a:pt x="198" y="721"/>
                  </a:cubicBezTo>
                  <a:close/>
                  <a:moveTo>
                    <a:pt x="419" y="717"/>
                  </a:moveTo>
                  <a:cubicBezTo>
                    <a:pt x="418" y="717"/>
                    <a:pt x="418" y="716"/>
                    <a:pt x="418" y="715"/>
                  </a:cubicBezTo>
                  <a:cubicBezTo>
                    <a:pt x="418" y="715"/>
                    <a:pt x="418" y="715"/>
                    <a:pt x="418" y="715"/>
                  </a:cubicBezTo>
                  <a:cubicBezTo>
                    <a:pt x="419" y="714"/>
                    <a:pt x="420" y="713"/>
                    <a:pt x="421" y="714"/>
                  </a:cubicBezTo>
                  <a:cubicBezTo>
                    <a:pt x="421" y="714"/>
                    <a:pt x="421" y="714"/>
                    <a:pt x="421" y="714"/>
                  </a:cubicBezTo>
                  <a:cubicBezTo>
                    <a:pt x="422" y="714"/>
                    <a:pt x="422" y="715"/>
                    <a:pt x="422" y="716"/>
                  </a:cubicBezTo>
                  <a:cubicBezTo>
                    <a:pt x="422" y="716"/>
                    <a:pt x="422" y="716"/>
                    <a:pt x="422" y="716"/>
                  </a:cubicBezTo>
                  <a:cubicBezTo>
                    <a:pt x="422" y="717"/>
                    <a:pt x="421" y="717"/>
                    <a:pt x="420" y="717"/>
                  </a:cubicBezTo>
                  <a:cubicBezTo>
                    <a:pt x="420" y="717"/>
                    <a:pt x="420" y="717"/>
                    <a:pt x="420" y="717"/>
                  </a:cubicBezTo>
                  <a:cubicBezTo>
                    <a:pt x="420" y="717"/>
                    <a:pt x="420" y="717"/>
                    <a:pt x="419" y="717"/>
                  </a:cubicBezTo>
                  <a:close/>
                  <a:moveTo>
                    <a:pt x="194" y="709"/>
                  </a:moveTo>
                  <a:cubicBezTo>
                    <a:pt x="194" y="708"/>
                    <a:pt x="194" y="707"/>
                    <a:pt x="195" y="707"/>
                  </a:cubicBezTo>
                  <a:cubicBezTo>
                    <a:pt x="195" y="707"/>
                    <a:pt x="195" y="707"/>
                    <a:pt x="195" y="707"/>
                  </a:cubicBezTo>
                  <a:cubicBezTo>
                    <a:pt x="196" y="706"/>
                    <a:pt x="197" y="707"/>
                    <a:pt x="198" y="708"/>
                  </a:cubicBezTo>
                  <a:cubicBezTo>
                    <a:pt x="198" y="708"/>
                    <a:pt x="198" y="708"/>
                    <a:pt x="198" y="708"/>
                  </a:cubicBezTo>
                  <a:cubicBezTo>
                    <a:pt x="198" y="709"/>
                    <a:pt x="197" y="710"/>
                    <a:pt x="196" y="710"/>
                  </a:cubicBezTo>
                  <a:cubicBezTo>
                    <a:pt x="196" y="710"/>
                    <a:pt x="196" y="710"/>
                    <a:pt x="196" y="710"/>
                  </a:cubicBezTo>
                  <a:cubicBezTo>
                    <a:pt x="196" y="711"/>
                    <a:pt x="196" y="711"/>
                    <a:pt x="196" y="711"/>
                  </a:cubicBezTo>
                  <a:cubicBezTo>
                    <a:pt x="196" y="711"/>
                    <a:pt x="196" y="711"/>
                    <a:pt x="196" y="711"/>
                  </a:cubicBezTo>
                  <a:cubicBezTo>
                    <a:pt x="195" y="711"/>
                    <a:pt x="194" y="710"/>
                    <a:pt x="194" y="709"/>
                  </a:cubicBezTo>
                  <a:close/>
                  <a:moveTo>
                    <a:pt x="423" y="706"/>
                  </a:moveTo>
                  <a:cubicBezTo>
                    <a:pt x="422" y="706"/>
                    <a:pt x="422" y="705"/>
                    <a:pt x="422" y="703"/>
                  </a:cubicBezTo>
                  <a:cubicBezTo>
                    <a:pt x="422" y="703"/>
                    <a:pt x="422" y="703"/>
                    <a:pt x="422" y="703"/>
                  </a:cubicBezTo>
                  <a:cubicBezTo>
                    <a:pt x="422" y="702"/>
                    <a:pt x="423" y="702"/>
                    <a:pt x="424" y="702"/>
                  </a:cubicBezTo>
                  <a:cubicBezTo>
                    <a:pt x="424" y="702"/>
                    <a:pt x="424" y="702"/>
                    <a:pt x="424" y="702"/>
                  </a:cubicBezTo>
                  <a:cubicBezTo>
                    <a:pt x="426" y="703"/>
                    <a:pt x="426" y="704"/>
                    <a:pt x="426" y="705"/>
                  </a:cubicBezTo>
                  <a:cubicBezTo>
                    <a:pt x="426" y="705"/>
                    <a:pt x="426" y="705"/>
                    <a:pt x="426" y="705"/>
                  </a:cubicBezTo>
                  <a:cubicBezTo>
                    <a:pt x="425" y="706"/>
                    <a:pt x="425" y="706"/>
                    <a:pt x="424" y="706"/>
                  </a:cubicBezTo>
                  <a:cubicBezTo>
                    <a:pt x="424" y="706"/>
                    <a:pt x="424" y="706"/>
                    <a:pt x="424" y="706"/>
                  </a:cubicBezTo>
                  <a:cubicBezTo>
                    <a:pt x="424" y="706"/>
                    <a:pt x="423" y="706"/>
                    <a:pt x="423" y="706"/>
                  </a:cubicBezTo>
                  <a:close/>
                  <a:moveTo>
                    <a:pt x="190" y="698"/>
                  </a:moveTo>
                  <a:cubicBezTo>
                    <a:pt x="190" y="697"/>
                    <a:pt x="190" y="696"/>
                    <a:pt x="191" y="695"/>
                  </a:cubicBezTo>
                  <a:cubicBezTo>
                    <a:pt x="191" y="695"/>
                    <a:pt x="191" y="695"/>
                    <a:pt x="191" y="695"/>
                  </a:cubicBezTo>
                  <a:cubicBezTo>
                    <a:pt x="192" y="695"/>
                    <a:pt x="194" y="695"/>
                    <a:pt x="194" y="697"/>
                  </a:cubicBezTo>
                  <a:cubicBezTo>
                    <a:pt x="194" y="697"/>
                    <a:pt x="194" y="697"/>
                    <a:pt x="194" y="697"/>
                  </a:cubicBezTo>
                  <a:cubicBezTo>
                    <a:pt x="194" y="698"/>
                    <a:pt x="194" y="699"/>
                    <a:pt x="193" y="699"/>
                  </a:cubicBezTo>
                  <a:cubicBezTo>
                    <a:pt x="193" y="699"/>
                    <a:pt x="193" y="699"/>
                    <a:pt x="193" y="699"/>
                  </a:cubicBezTo>
                  <a:cubicBezTo>
                    <a:pt x="192" y="699"/>
                    <a:pt x="192" y="699"/>
                    <a:pt x="192" y="699"/>
                  </a:cubicBezTo>
                  <a:cubicBezTo>
                    <a:pt x="192" y="699"/>
                    <a:pt x="192" y="699"/>
                    <a:pt x="192" y="699"/>
                  </a:cubicBezTo>
                  <a:cubicBezTo>
                    <a:pt x="191" y="699"/>
                    <a:pt x="190" y="699"/>
                    <a:pt x="190" y="698"/>
                  </a:cubicBezTo>
                  <a:close/>
                  <a:moveTo>
                    <a:pt x="427" y="695"/>
                  </a:moveTo>
                  <a:cubicBezTo>
                    <a:pt x="426" y="694"/>
                    <a:pt x="425" y="693"/>
                    <a:pt x="426" y="692"/>
                  </a:cubicBezTo>
                  <a:cubicBezTo>
                    <a:pt x="426" y="692"/>
                    <a:pt x="426" y="692"/>
                    <a:pt x="426" y="692"/>
                  </a:cubicBezTo>
                  <a:cubicBezTo>
                    <a:pt x="426" y="691"/>
                    <a:pt x="427" y="690"/>
                    <a:pt x="428" y="691"/>
                  </a:cubicBezTo>
                  <a:cubicBezTo>
                    <a:pt x="428" y="691"/>
                    <a:pt x="428" y="691"/>
                    <a:pt x="428" y="691"/>
                  </a:cubicBezTo>
                  <a:cubicBezTo>
                    <a:pt x="429" y="691"/>
                    <a:pt x="430" y="692"/>
                    <a:pt x="430" y="693"/>
                  </a:cubicBezTo>
                  <a:cubicBezTo>
                    <a:pt x="430" y="693"/>
                    <a:pt x="430" y="693"/>
                    <a:pt x="430" y="693"/>
                  </a:cubicBezTo>
                  <a:cubicBezTo>
                    <a:pt x="429" y="694"/>
                    <a:pt x="428" y="695"/>
                    <a:pt x="428" y="695"/>
                  </a:cubicBezTo>
                  <a:cubicBezTo>
                    <a:pt x="428" y="695"/>
                    <a:pt x="428" y="695"/>
                    <a:pt x="428" y="695"/>
                  </a:cubicBezTo>
                  <a:cubicBezTo>
                    <a:pt x="427" y="695"/>
                    <a:pt x="427" y="695"/>
                    <a:pt x="427" y="695"/>
                  </a:cubicBezTo>
                  <a:close/>
                  <a:moveTo>
                    <a:pt x="186" y="686"/>
                  </a:moveTo>
                  <a:cubicBezTo>
                    <a:pt x="186" y="685"/>
                    <a:pt x="187" y="684"/>
                    <a:pt x="188" y="684"/>
                  </a:cubicBezTo>
                  <a:cubicBezTo>
                    <a:pt x="188" y="684"/>
                    <a:pt x="188" y="684"/>
                    <a:pt x="188" y="684"/>
                  </a:cubicBezTo>
                  <a:cubicBezTo>
                    <a:pt x="189" y="684"/>
                    <a:pt x="190" y="684"/>
                    <a:pt x="190" y="685"/>
                  </a:cubicBezTo>
                  <a:cubicBezTo>
                    <a:pt x="190" y="685"/>
                    <a:pt x="190" y="685"/>
                    <a:pt x="190" y="685"/>
                  </a:cubicBezTo>
                  <a:cubicBezTo>
                    <a:pt x="190" y="686"/>
                    <a:pt x="190" y="687"/>
                    <a:pt x="189" y="688"/>
                  </a:cubicBezTo>
                  <a:cubicBezTo>
                    <a:pt x="189" y="688"/>
                    <a:pt x="189" y="688"/>
                    <a:pt x="189" y="688"/>
                  </a:cubicBezTo>
                  <a:cubicBezTo>
                    <a:pt x="189" y="688"/>
                    <a:pt x="188" y="688"/>
                    <a:pt x="188" y="688"/>
                  </a:cubicBezTo>
                  <a:cubicBezTo>
                    <a:pt x="188" y="688"/>
                    <a:pt x="188" y="688"/>
                    <a:pt x="188" y="688"/>
                  </a:cubicBezTo>
                  <a:cubicBezTo>
                    <a:pt x="187" y="688"/>
                    <a:pt x="187" y="687"/>
                    <a:pt x="186" y="686"/>
                  </a:cubicBezTo>
                  <a:close/>
                  <a:moveTo>
                    <a:pt x="431" y="683"/>
                  </a:moveTo>
                  <a:cubicBezTo>
                    <a:pt x="430" y="683"/>
                    <a:pt x="429" y="682"/>
                    <a:pt x="430" y="681"/>
                  </a:cubicBezTo>
                  <a:cubicBezTo>
                    <a:pt x="430" y="681"/>
                    <a:pt x="430" y="681"/>
                    <a:pt x="430" y="681"/>
                  </a:cubicBezTo>
                  <a:cubicBezTo>
                    <a:pt x="430" y="680"/>
                    <a:pt x="431" y="679"/>
                    <a:pt x="432" y="679"/>
                  </a:cubicBezTo>
                  <a:cubicBezTo>
                    <a:pt x="432" y="679"/>
                    <a:pt x="432" y="679"/>
                    <a:pt x="432" y="679"/>
                  </a:cubicBezTo>
                  <a:cubicBezTo>
                    <a:pt x="433" y="680"/>
                    <a:pt x="434" y="681"/>
                    <a:pt x="433" y="682"/>
                  </a:cubicBezTo>
                  <a:cubicBezTo>
                    <a:pt x="433" y="682"/>
                    <a:pt x="433" y="682"/>
                    <a:pt x="433" y="682"/>
                  </a:cubicBezTo>
                  <a:cubicBezTo>
                    <a:pt x="433" y="683"/>
                    <a:pt x="432" y="683"/>
                    <a:pt x="431" y="683"/>
                  </a:cubicBezTo>
                  <a:cubicBezTo>
                    <a:pt x="431" y="683"/>
                    <a:pt x="431" y="683"/>
                    <a:pt x="431" y="683"/>
                  </a:cubicBezTo>
                  <a:cubicBezTo>
                    <a:pt x="431" y="683"/>
                    <a:pt x="431" y="683"/>
                    <a:pt x="431" y="683"/>
                  </a:cubicBezTo>
                  <a:close/>
                  <a:moveTo>
                    <a:pt x="182" y="675"/>
                  </a:moveTo>
                  <a:cubicBezTo>
                    <a:pt x="182" y="674"/>
                    <a:pt x="183" y="673"/>
                    <a:pt x="184" y="673"/>
                  </a:cubicBezTo>
                  <a:cubicBezTo>
                    <a:pt x="184" y="673"/>
                    <a:pt x="184" y="673"/>
                    <a:pt x="184" y="673"/>
                  </a:cubicBezTo>
                  <a:cubicBezTo>
                    <a:pt x="185" y="672"/>
                    <a:pt x="186" y="673"/>
                    <a:pt x="186" y="674"/>
                  </a:cubicBezTo>
                  <a:cubicBezTo>
                    <a:pt x="186" y="674"/>
                    <a:pt x="186" y="674"/>
                    <a:pt x="186" y="674"/>
                  </a:cubicBezTo>
                  <a:cubicBezTo>
                    <a:pt x="187" y="675"/>
                    <a:pt x="186" y="676"/>
                    <a:pt x="185" y="676"/>
                  </a:cubicBezTo>
                  <a:cubicBezTo>
                    <a:pt x="185" y="676"/>
                    <a:pt x="185" y="676"/>
                    <a:pt x="185" y="676"/>
                  </a:cubicBezTo>
                  <a:cubicBezTo>
                    <a:pt x="185" y="676"/>
                    <a:pt x="185" y="676"/>
                    <a:pt x="184" y="676"/>
                  </a:cubicBezTo>
                  <a:cubicBezTo>
                    <a:pt x="184" y="676"/>
                    <a:pt x="184" y="676"/>
                    <a:pt x="184" y="676"/>
                  </a:cubicBezTo>
                  <a:cubicBezTo>
                    <a:pt x="184" y="676"/>
                    <a:pt x="183" y="676"/>
                    <a:pt x="182" y="675"/>
                  </a:cubicBezTo>
                  <a:close/>
                  <a:moveTo>
                    <a:pt x="435" y="672"/>
                  </a:moveTo>
                  <a:cubicBezTo>
                    <a:pt x="434" y="671"/>
                    <a:pt x="433" y="670"/>
                    <a:pt x="433" y="669"/>
                  </a:cubicBezTo>
                  <a:cubicBezTo>
                    <a:pt x="433" y="669"/>
                    <a:pt x="433" y="669"/>
                    <a:pt x="433" y="669"/>
                  </a:cubicBezTo>
                  <a:cubicBezTo>
                    <a:pt x="434" y="668"/>
                    <a:pt x="435" y="668"/>
                    <a:pt x="436" y="668"/>
                  </a:cubicBezTo>
                  <a:cubicBezTo>
                    <a:pt x="436" y="668"/>
                    <a:pt x="436" y="668"/>
                    <a:pt x="436" y="668"/>
                  </a:cubicBezTo>
                  <a:cubicBezTo>
                    <a:pt x="437" y="668"/>
                    <a:pt x="437" y="670"/>
                    <a:pt x="437" y="671"/>
                  </a:cubicBezTo>
                  <a:cubicBezTo>
                    <a:pt x="437" y="671"/>
                    <a:pt x="437" y="671"/>
                    <a:pt x="437" y="671"/>
                  </a:cubicBezTo>
                  <a:cubicBezTo>
                    <a:pt x="437" y="671"/>
                    <a:pt x="436" y="672"/>
                    <a:pt x="435" y="672"/>
                  </a:cubicBezTo>
                  <a:cubicBezTo>
                    <a:pt x="435" y="672"/>
                    <a:pt x="435" y="672"/>
                    <a:pt x="435" y="672"/>
                  </a:cubicBezTo>
                  <a:cubicBezTo>
                    <a:pt x="435" y="672"/>
                    <a:pt x="435" y="672"/>
                    <a:pt x="435" y="672"/>
                  </a:cubicBezTo>
                  <a:close/>
                  <a:moveTo>
                    <a:pt x="179" y="664"/>
                  </a:moveTo>
                  <a:cubicBezTo>
                    <a:pt x="178" y="663"/>
                    <a:pt x="179" y="661"/>
                    <a:pt x="180" y="661"/>
                  </a:cubicBezTo>
                  <a:cubicBezTo>
                    <a:pt x="180" y="661"/>
                    <a:pt x="180" y="661"/>
                    <a:pt x="180" y="661"/>
                  </a:cubicBezTo>
                  <a:cubicBezTo>
                    <a:pt x="181" y="661"/>
                    <a:pt x="182" y="661"/>
                    <a:pt x="183" y="662"/>
                  </a:cubicBezTo>
                  <a:cubicBezTo>
                    <a:pt x="183" y="662"/>
                    <a:pt x="183" y="662"/>
                    <a:pt x="183" y="662"/>
                  </a:cubicBezTo>
                  <a:cubicBezTo>
                    <a:pt x="183" y="663"/>
                    <a:pt x="182" y="665"/>
                    <a:pt x="181" y="665"/>
                  </a:cubicBezTo>
                  <a:cubicBezTo>
                    <a:pt x="181" y="665"/>
                    <a:pt x="181" y="665"/>
                    <a:pt x="181" y="665"/>
                  </a:cubicBezTo>
                  <a:cubicBezTo>
                    <a:pt x="181" y="665"/>
                    <a:pt x="181" y="665"/>
                    <a:pt x="181" y="665"/>
                  </a:cubicBezTo>
                  <a:cubicBezTo>
                    <a:pt x="181" y="665"/>
                    <a:pt x="181" y="665"/>
                    <a:pt x="181" y="665"/>
                  </a:cubicBezTo>
                  <a:cubicBezTo>
                    <a:pt x="180" y="665"/>
                    <a:pt x="179" y="664"/>
                    <a:pt x="179" y="664"/>
                  </a:cubicBezTo>
                  <a:close/>
                  <a:moveTo>
                    <a:pt x="438" y="660"/>
                  </a:moveTo>
                  <a:cubicBezTo>
                    <a:pt x="437" y="660"/>
                    <a:pt x="437" y="659"/>
                    <a:pt x="437" y="658"/>
                  </a:cubicBezTo>
                  <a:cubicBezTo>
                    <a:pt x="437" y="658"/>
                    <a:pt x="437" y="658"/>
                    <a:pt x="437" y="658"/>
                  </a:cubicBezTo>
                  <a:cubicBezTo>
                    <a:pt x="437" y="657"/>
                    <a:pt x="439" y="656"/>
                    <a:pt x="440" y="657"/>
                  </a:cubicBezTo>
                  <a:cubicBezTo>
                    <a:pt x="440" y="657"/>
                    <a:pt x="440" y="657"/>
                    <a:pt x="440" y="657"/>
                  </a:cubicBezTo>
                  <a:cubicBezTo>
                    <a:pt x="441" y="657"/>
                    <a:pt x="441" y="658"/>
                    <a:pt x="441" y="659"/>
                  </a:cubicBezTo>
                  <a:cubicBezTo>
                    <a:pt x="441" y="659"/>
                    <a:pt x="441" y="659"/>
                    <a:pt x="441" y="659"/>
                  </a:cubicBezTo>
                  <a:cubicBezTo>
                    <a:pt x="441" y="660"/>
                    <a:pt x="440" y="661"/>
                    <a:pt x="439" y="661"/>
                  </a:cubicBezTo>
                  <a:cubicBezTo>
                    <a:pt x="439" y="661"/>
                    <a:pt x="439" y="661"/>
                    <a:pt x="439" y="661"/>
                  </a:cubicBezTo>
                  <a:cubicBezTo>
                    <a:pt x="439" y="661"/>
                    <a:pt x="439" y="661"/>
                    <a:pt x="438" y="660"/>
                  </a:cubicBezTo>
                  <a:close/>
                  <a:moveTo>
                    <a:pt x="175" y="652"/>
                  </a:moveTo>
                  <a:cubicBezTo>
                    <a:pt x="175" y="651"/>
                    <a:pt x="175" y="650"/>
                    <a:pt x="176" y="650"/>
                  </a:cubicBezTo>
                  <a:cubicBezTo>
                    <a:pt x="176" y="650"/>
                    <a:pt x="176" y="650"/>
                    <a:pt x="176" y="650"/>
                  </a:cubicBezTo>
                  <a:cubicBezTo>
                    <a:pt x="177" y="649"/>
                    <a:pt x="178" y="650"/>
                    <a:pt x="179" y="651"/>
                  </a:cubicBezTo>
                  <a:cubicBezTo>
                    <a:pt x="179" y="651"/>
                    <a:pt x="179" y="651"/>
                    <a:pt x="179" y="651"/>
                  </a:cubicBezTo>
                  <a:cubicBezTo>
                    <a:pt x="179" y="652"/>
                    <a:pt x="178" y="653"/>
                    <a:pt x="177" y="654"/>
                  </a:cubicBezTo>
                  <a:cubicBezTo>
                    <a:pt x="177" y="654"/>
                    <a:pt x="177" y="654"/>
                    <a:pt x="177" y="654"/>
                  </a:cubicBezTo>
                  <a:cubicBezTo>
                    <a:pt x="177" y="654"/>
                    <a:pt x="177" y="654"/>
                    <a:pt x="177" y="654"/>
                  </a:cubicBezTo>
                  <a:cubicBezTo>
                    <a:pt x="177" y="654"/>
                    <a:pt x="177" y="654"/>
                    <a:pt x="177" y="654"/>
                  </a:cubicBezTo>
                  <a:cubicBezTo>
                    <a:pt x="176" y="654"/>
                    <a:pt x="175" y="653"/>
                    <a:pt x="175" y="652"/>
                  </a:cubicBezTo>
                  <a:close/>
                  <a:moveTo>
                    <a:pt x="442" y="649"/>
                  </a:moveTo>
                  <a:cubicBezTo>
                    <a:pt x="441" y="649"/>
                    <a:pt x="441" y="648"/>
                    <a:pt x="441" y="647"/>
                  </a:cubicBezTo>
                  <a:cubicBezTo>
                    <a:pt x="441" y="647"/>
                    <a:pt x="441" y="647"/>
                    <a:pt x="441" y="647"/>
                  </a:cubicBezTo>
                  <a:cubicBezTo>
                    <a:pt x="441" y="646"/>
                    <a:pt x="442" y="645"/>
                    <a:pt x="443" y="645"/>
                  </a:cubicBezTo>
                  <a:cubicBezTo>
                    <a:pt x="443" y="645"/>
                    <a:pt x="443" y="645"/>
                    <a:pt x="443" y="645"/>
                  </a:cubicBezTo>
                  <a:cubicBezTo>
                    <a:pt x="444" y="646"/>
                    <a:pt x="445" y="647"/>
                    <a:pt x="445" y="648"/>
                  </a:cubicBezTo>
                  <a:cubicBezTo>
                    <a:pt x="445" y="648"/>
                    <a:pt x="445" y="648"/>
                    <a:pt x="445" y="648"/>
                  </a:cubicBezTo>
                  <a:cubicBezTo>
                    <a:pt x="444" y="649"/>
                    <a:pt x="444" y="649"/>
                    <a:pt x="443" y="649"/>
                  </a:cubicBezTo>
                  <a:cubicBezTo>
                    <a:pt x="443" y="649"/>
                    <a:pt x="443" y="649"/>
                    <a:pt x="443" y="649"/>
                  </a:cubicBezTo>
                  <a:cubicBezTo>
                    <a:pt x="443" y="649"/>
                    <a:pt x="442" y="649"/>
                    <a:pt x="442" y="649"/>
                  </a:cubicBezTo>
                  <a:close/>
                  <a:moveTo>
                    <a:pt x="171" y="641"/>
                  </a:moveTo>
                  <a:cubicBezTo>
                    <a:pt x="171" y="640"/>
                    <a:pt x="171" y="639"/>
                    <a:pt x="172" y="638"/>
                  </a:cubicBezTo>
                  <a:cubicBezTo>
                    <a:pt x="172" y="638"/>
                    <a:pt x="172" y="638"/>
                    <a:pt x="172" y="638"/>
                  </a:cubicBezTo>
                  <a:cubicBezTo>
                    <a:pt x="173" y="638"/>
                    <a:pt x="175" y="639"/>
                    <a:pt x="175" y="640"/>
                  </a:cubicBezTo>
                  <a:cubicBezTo>
                    <a:pt x="175" y="640"/>
                    <a:pt x="175" y="640"/>
                    <a:pt x="175" y="640"/>
                  </a:cubicBezTo>
                  <a:cubicBezTo>
                    <a:pt x="175" y="641"/>
                    <a:pt x="175" y="642"/>
                    <a:pt x="174" y="642"/>
                  </a:cubicBezTo>
                  <a:cubicBezTo>
                    <a:pt x="174" y="642"/>
                    <a:pt x="174" y="642"/>
                    <a:pt x="174" y="642"/>
                  </a:cubicBezTo>
                  <a:cubicBezTo>
                    <a:pt x="173" y="642"/>
                    <a:pt x="173" y="642"/>
                    <a:pt x="173" y="642"/>
                  </a:cubicBezTo>
                  <a:cubicBezTo>
                    <a:pt x="173" y="642"/>
                    <a:pt x="173" y="642"/>
                    <a:pt x="173" y="642"/>
                  </a:cubicBezTo>
                  <a:cubicBezTo>
                    <a:pt x="172" y="642"/>
                    <a:pt x="171" y="642"/>
                    <a:pt x="171" y="641"/>
                  </a:cubicBezTo>
                  <a:close/>
                  <a:moveTo>
                    <a:pt x="446" y="638"/>
                  </a:moveTo>
                  <a:cubicBezTo>
                    <a:pt x="445" y="637"/>
                    <a:pt x="444" y="636"/>
                    <a:pt x="445" y="635"/>
                  </a:cubicBezTo>
                  <a:cubicBezTo>
                    <a:pt x="445" y="635"/>
                    <a:pt x="445" y="635"/>
                    <a:pt x="445" y="635"/>
                  </a:cubicBezTo>
                  <a:cubicBezTo>
                    <a:pt x="445" y="634"/>
                    <a:pt x="446" y="634"/>
                    <a:pt x="447" y="634"/>
                  </a:cubicBezTo>
                  <a:cubicBezTo>
                    <a:pt x="447" y="634"/>
                    <a:pt x="447" y="634"/>
                    <a:pt x="447" y="634"/>
                  </a:cubicBezTo>
                  <a:cubicBezTo>
                    <a:pt x="448" y="634"/>
                    <a:pt x="449" y="635"/>
                    <a:pt x="448" y="636"/>
                  </a:cubicBezTo>
                  <a:cubicBezTo>
                    <a:pt x="448" y="636"/>
                    <a:pt x="448" y="636"/>
                    <a:pt x="448" y="636"/>
                  </a:cubicBezTo>
                  <a:cubicBezTo>
                    <a:pt x="448" y="637"/>
                    <a:pt x="447" y="638"/>
                    <a:pt x="447" y="638"/>
                  </a:cubicBezTo>
                  <a:cubicBezTo>
                    <a:pt x="447" y="638"/>
                    <a:pt x="447" y="638"/>
                    <a:pt x="447" y="638"/>
                  </a:cubicBezTo>
                  <a:cubicBezTo>
                    <a:pt x="446" y="638"/>
                    <a:pt x="446" y="638"/>
                    <a:pt x="446" y="638"/>
                  </a:cubicBezTo>
                  <a:close/>
                  <a:moveTo>
                    <a:pt x="167" y="629"/>
                  </a:moveTo>
                  <a:cubicBezTo>
                    <a:pt x="167" y="628"/>
                    <a:pt x="168" y="627"/>
                    <a:pt x="169" y="627"/>
                  </a:cubicBezTo>
                  <a:cubicBezTo>
                    <a:pt x="169" y="627"/>
                    <a:pt x="169" y="627"/>
                    <a:pt x="169" y="627"/>
                  </a:cubicBezTo>
                  <a:cubicBezTo>
                    <a:pt x="170" y="627"/>
                    <a:pt x="171" y="627"/>
                    <a:pt x="171" y="628"/>
                  </a:cubicBezTo>
                  <a:cubicBezTo>
                    <a:pt x="171" y="628"/>
                    <a:pt x="171" y="628"/>
                    <a:pt x="171" y="628"/>
                  </a:cubicBezTo>
                  <a:cubicBezTo>
                    <a:pt x="171" y="629"/>
                    <a:pt x="171" y="630"/>
                    <a:pt x="170" y="631"/>
                  </a:cubicBezTo>
                  <a:cubicBezTo>
                    <a:pt x="170" y="631"/>
                    <a:pt x="170" y="631"/>
                    <a:pt x="170" y="631"/>
                  </a:cubicBezTo>
                  <a:cubicBezTo>
                    <a:pt x="170" y="631"/>
                    <a:pt x="169" y="631"/>
                    <a:pt x="169" y="631"/>
                  </a:cubicBezTo>
                  <a:cubicBezTo>
                    <a:pt x="169" y="631"/>
                    <a:pt x="169" y="631"/>
                    <a:pt x="169" y="631"/>
                  </a:cubicBezTo>
                  <a:cubicBezTo>
                    <a:pt x="168" y="631"/>
                    <a:pt x="168" y="630"/>
                    <a:pt x="167" y="629"/>
                  </a:cubicBezTo>
                  <a:close/>
                  <a:moveTo>
                    <a:pt x="450" y="626"/>
                  </a:moveTo>
                  <a:cubicBezTo>
                    <a:pt x="449" y="626"/>
                    <a:pt x="448" y="625"/>
                    <a:pt x="448" y="624"/>
                  </a:cubicBezTo>
                  <a:cubicBezTo>
                    <a:pt x="448" y="624"/>
                    <a:pt x="448" y="624"/>
                    <a:pt x="448" y="624"/>
                  </a:cubicBezTo>
                  <a:cubicBezTo>
                    <a:pt x="449" y="623"/>
                    <a:pt x="450" y="622"/>
                    <a:pt x="451" y="623"/>
                  </a:cubicBezTo>
                  <a:cubicBezTo>
                    <a:pt x="451" y="623"/>
                    <a:pt x="451" y="623"/>
                    <a:pt x="451" y="623"/>
                  </a:cubicBezTo>
                  <a:cubicBezTo>
                    <a:pt x="452" y="623"/>
                    <a:pt x="453" y="624"/>
                    <a:pt x="452" y="625"/>
                  </a:cubicBezTo>
                  <a:cubicBezTo>
                    <a:pt x="452" y="625"/>
                    <a:pt x="452" y="625"/>
                    <a:pt x="452" y="625"/>
                  </a:cubicBezTo>
                  <a:cubicBezTo>
                    <a:pt x="452" y="626"/>
                    <a:pt x="451" y="626"/>
                    <a:pt x="450" y="626"/>
                  </a:cubicBezTo>
                  <a:cubicBezTo>
                    <a:pt x="450" y="626"/>
                    <a:pt x="450" y="626"/>
                    <a:pt x="450" y="626"/>
                  </a:cubicBezTo>
                  <a:cubicBezTo>
                    <a:pt x="450" y="626"/>
                    <a:pt x="450" y="626"/>
                    <a:pt x="450" y="626"/>
                  </a:cubicBezTo>
                  <a:close/>
                  <a:moveTo>
                    <a:pt x="164" y="618"/>
                  </a:moveTo>
                  <a:cubicBezTo>
                    <a:pt x="163" y="617"/>
                    <a:pt x="164" y="616"/>
                    <a:pt x="165" y="616"/>
                  </a:cubicBezTo>
                  <a:cubicBezTo>
                    <a:pt x="165" y="616"/>
                    <a:pt x="165" y="616"/>
                    <a:pt x="165" y="616"/>
                  </a:cubicBezTo>
                  <a:cubicBezTo>
                    <a:pt x="166" y="615"/>
                    <a:pt x="167" y="616"/>
                    <a:pt x="167" y="617"/>
                  </a:cubicBezTo>
                  <a:cubicBezTo>
                    <a:pt x="167" y="617"/>
                    <a:pt x="167" y="617"/>
                    <a:pt x="167" y="617"/>
                  </a:cubicBezTo>
                  <a:cubicBezTo>
                    <a:pt x="168" y="618"/>
                    <a:pt x="167" y="619"/>
                    <a:pt x="166" y="619"/>
                  </a:cubicBezTo>
                  <a:cubicBezTo>
                    <a:pt x="166" y="619"/>
                    <a:pt x="166" y="619"/>
                    <a:pt x="166" y="619"/>
                  </a:cubicBezTo>
                  <a:cubicBezTo>
                    <a:pt x="166" y="619"/>
                    <a:pt x="166" y="619"/>
                    <a:pt x="165" y="619"/>
                  </a:cubicBezTo>
                  <a:cubicBezTo>
                    <a:pt x="165" y="619"/>
                    <a:pt x="165" y="619"/>
                    <a:pt x="165" y="619"/>
                  </a:cubicBezTo>
                  <a:cubicBezTo>
                    <a:pt x="165" y="619"/>
                    <a:pt x="164" y="619"/>
                    <a:pt x="164" y="618"/>
                  </a:cubicBezTo>
                  <a:close/>
                  <a:moveTo>
                    <a:pt x="454" y="615"/>
                  </a:moveTo>
                  <a:cubicBezTo>
                    <a:pt x="452" y="615"/>
                    <a:pt x="452" y="613"/>
                    <a:pt x="452" y="612"/>
                  </a:cubicBezTo>
                  <a:cubicBezTo>
                    <a:pt x="452" y="612"/>
                    <a:pt x="452" y="612"/>
                    <a:pt x="452" y="612"/>
                  </a:cubicBezTo>
                  <a:cubicBezTo>
                    <a:pt x="453" y="611"/>
                    <a:pt x="454" y="611"/>
                    <a:pt x="455" y="611"/>
                  </a:cubicBezTo>
                  <a:cubicBezTo>
                    <a:pt x="455" y="611"/>
                    <a:pt x="455" y="611"/>
                    <a:pt x="455" y="611"/>
                  </a:cubicBezTo>
                  <a:cubicBezTo>
                    <a:pt x="456" y="611"/>
                    <a:pt x="456" y="613"/>
                    <a:pt x="456" y="614"/>
                  </a:cubicBezTo>
                  <a:cubicBezTo>
                    <a:pt x="456" y="614"/>
                    <a:pt x="456" y="614"/>
                    <a:pt x="456" y="614"/>
                  </a:cubicBezTo>
                  <a:cubicBezTo>
                    <a:pt x="456" y="614"/>
                    <a:pt x="455" y="615"/>
                    <a:pt x="454" y="615"/>
                  </a:cubicBezTo>
                  <a:cubicBezTo>
                    <a:pt x="454" y="615"/>
                    <a:pt x="454" y="615"/>
                    <a:pt x="454" y="615"/>
                  </a:cubicBezTo>
                  <a:cubicBezTo>
                    <a:pt x="454" y="615"/>
                    <a:pt x="454" y="615"/>
                    <a:pt x="454" y="615"/>
                  </a:cubicBezTo>
                  <a:close/>
                  <a:moveTo>
                    <a:pt x="160" y="607"/>
                  </a:moveTo>
                  <a:cubicBezTo>
                    <a:pt x="159" y="606"/>
                    <a:pt x="160" y="605"/>
                    <a:pt x="161" y="604"/>
                  </a:cubicBezTo>
                  <a:cubicBezTo>
                    <a:pt x="161" y="604"/>
                    <a:pt x="161" y="604"/>
                    <a:pt x="161" y="604"/>
                  </a:cubicBezTo>
                  <a:cubicBezTo>
                    <a:pt x="162" y="604"/>
                    <a:pt x="163" y="604"/>
                    <a:pt x="164" y="605"/>
                  </a:cubicBezTo>
                  <a:cubicBezTo>
                    <a:pt x="164" y="605"/>
                    <a:pt x="164" y="605"/>
                    <a:pt x="164" y="605"/>
                  </a:cubicBezTo>
                  <a:cubicBezTo>
                    <a:pt x="164" y="606"/>
                    <a:pt x="163" y="608"/>
                    <a:pt x="162" y="608"/>
                  </a:cubicBezTo>
                  <a:cubicBezTo>
                    <a:pt x="162" y="608"/>
                    <a:pt x="162" y="608"/>
                    <a:pt x="162" y="608"/>
                  </a:cubicBezTo>
                  <a:cubicBezTo>
                    <a:pt x="162" y="608"/>
                    <a:pt x="162" y="608"/>
                    <a:pt x="162" y="608"/>
                  </a:cubicBezTo>
                  <a:cubicBezTo>
                    <a:pt x="162" y="608"/>
                    <a:pt x="162" y="608"/>
                    <a:pt x="162" y="608"/>
                  </a:cubicBezTo>
                  <a:cubicBezTo>
                    <a:pt x="161" y="608"/>
                    <a:pt x="160" y="608"/>
                    <a:pt x="160" y="607"/>
                  </a:cubicBezTo>
                  <a:close/>
                  <a:moveTo>
                    <a:pt x="457" y="604"/>
                  </a:moveTo>
                  <a:cubicBezTo>
                    <a:pt x="456" y="603"/>
                    <a:pt x="456" y="602"/>
                    <a:pt x="456" y="601"/>
                  </a:cubicBezTo>
                  <a:cubicBezTo>
                    <a:pt x="456" y="601"/>
                    <a:pt x="456" y="601"/>
                    <a:pt x="456" y="601"/>
                  </a:cubicBezTo>
                  <a:cubicBezTo>
                    <a:pt x="456" y="600"/>
                    <a:pt x="458" y="599"/>
                    <a:pt x="459" y="600"/>
                  </a:cubicBezTo>
                  <a:cubicBezTo>
                    <a:pt x="459" y="600"/>
                    <a:pt x="459" y="600"/>
                    <a:pt x="459" y="600"/>
                  </a:cubicBezTo>
                  <a:cubicBezTo>
                    <a:pt x="460" y="600"/>
                    <a:pt x="460" y="601"/>
                    <a:pt x="460" y="602"/>
                  </a:cubicBezTo>
                  <a:cubicBezTo>
                    <a:pt x="460" y="602"/>
                    <a:pt x="460" y="602"/>
                    <a:pt x="460" y="602"/>
                  </a:cubicBezTo>
                  <a:cubicBezTo>
                    <a:pt x="460" y="603"/>
                    <a:pt x="459" y="604"/>
                    <a:pt x="458" y="604"/>
                  </a:cubicBezTo>
                  <a:cubicBezTo>
                    <a:pt x="458" y="604"/>
                    <a:pt x="458" y="604"/>
                    <a:pt x="458" y="604"/>
                  </a:cubicBezTo>
                  <a:cubicBezTo>
                    <a:pt x="458" y="604"/>
                    <a:pt x="458" y="604"/>
                    <a:pt x="457" y="604"/>
                  </a:cubicBezTo>
                  <a:close/>
                  <a:moveTo>
                    <a:pt x="156" y="595"/>
                  </a:moveTo>
                  <a:cubicBezTo>
                    <a:pt x="156" y="594"/>
                    <a:pt x="156" y="593"/>
                    <a:pt x="157" y="593"/>
                  </a:cubicBezTo>
                  <a:cubicBezTo>
                    <a:pt x="157" y="593"/>
                    <a:pt x="157" y="593"/>
                    <a:pt x="157" y="593"/>
                  </a:cubicBezTo>
                  <a:cubicBezTo>
                    <a:pt x="158" y="592"/>
                    <a:pt x="159" y="593"/>
                    <a:pt x="160" y="594"/>
                  </a:cubicBezTo>
                  <a:cubicBezTo>
                    <a:pt x="160" y="594"/>
                    <a:pt x="160" y="594"/>
                    <a:pt x="160" y="594"/>
                  </a:cubicBezTo>
                  <a:cubicBezTo>
                    <a:pt x="160" y="595"/>
                    <a:pt x="160" y="596"/>
                    <a:pt x="159" y="597"/>
                  </a:cubicBezTo>
                  <a:cubicBezTo>
                    <a:pt x="159" y="597"/>
                    <a:pt x="159" y="597"/>
                    <a:pt x="159" y="597"/>
                  </a:cubicBezTo>
                  <a:cubicBezTo>
                    <a:pt x="158" y="597"/>
                    <a:pt x="158" y="597"/>
                    <a:pt x="158" y="597"/>
                  </a:cubicBezTo>
                  <a:cubicBezTo>
                    <a:pt x="158" y="597"/>
                    <a:pt x="158" y="597"/>
                    <a:pt x="158" y="597"/>
                  </a:cubicBezTo>
                  <a:cubicBezTo>
                    <a:pt x="157" y="597"/>
                    <a:pt x="156" y="596"/>
                    <a:pt x="156" y="595"/>
                  </a:cubicBezTo>
                  <a:close/>
                  <a:moveTo>
                    <a:pt x="461" y="592"/>
                  </a:moveTo>
                  <a:cubicBezTo>
                    <a:pt x="460" y="592"/>
                    <a:pt x="459" y="591"/>
                    <a:pt x="460" y="590"/>
                  </a:cubicBezTo>
                  <a:cubicBezTo>
                    <a:pt x="460" y="590"/>
                    <a:pt x="460" y="590"/>
                    <a:pt x="460" y="590"/>
                  </a:cubicBezTo>
                  <a:cubicBezTo>
                    <a:pt x="460" y="589"/>
                    <a:pt x="461" y="588"/>
                    <a:pt x="462" y="588"/>
                  </a:cubicBezTo>
                  <a:cubicBezTo>
                    <a:pt x="462" y="588"/>
                    <a:pt x="462" y="588"/>
                    <a:pt x="462" y="588"/>
                  </a:cubicBezTo>
                  <a:cubicBezTo>
                    <a:pt x="463" y="589"/>
                    <a:pt x="464" y="590"/>
                    <a:pt x="464" y="591"/>
                  </a:cubicBezTo>
                  <a:cubicBezTo>
                    <a:pt x="464" y="591"/>
                    <a:pt x="464" y="591"/>
                    <a:pt x="464" y="591"/>
                  </a:cubicBezTo>
                  <a:cubicBezTo>
                    <a:pt x="463" y="592"/>
                    <a:pt x="463" y="592"/>
                    <a:pt x="462" y="592"/>
                  </a:cubicBezTo>
                  <a:cubicBezTo>
                    <a:pt x="462" y="592"/>
                    <a:pt x="462" y="592"/>
                    <a:pt x="462" y="592"/>
                  </a:cubicBezTo>
                  <a:cubicBezTo>
                    <a:pt x="462" y="592"/>
                    <a:pt x="461" y="592"/>
                    <a:pt x="461" y="592"/>
                  </a:cubicBezTo>
                  <a:close/>
                  <a:moveTo>
                    <a:pt x="152" y="584"/>
                  </a:moveTo>
                  <a:cubicBezTo>
                    <a:pt x="152" y="583"/>
                    <a:pt x="152" y="582"/>
                    <a:pt x="153" y="581"/>
                  </a:cubicBezTo>
                  <a:cubicBezTo>
                    <a:pt x="153" y="581"/>
                    <a:pt x="153" y="581"/>
                    <a:pt x="153" y="581"/>
                  </a:cubicBezTo>
                  <a:cubicBezTo>
                    <a:pt x="155" y="581"/>
                    <a:pt x="156" y="582"/>
                    <a:pt x="156" y="583"/>
                  </a:cubicBezTo>
                  <a:cubicBezTo>
                    <a:pt x="156" y="583"/>
                    <a:pt x="156" y="583"/>
                    <a:pt x="156" y="583"/>
                  </a:cubicBezTo>
                  <a:cubicBezTo>
                    <a:pt x="156" y="584"/>
                    <a:pt x="156" y="585"/>
                    <a:pt x="155" y="585"/>
                  </a:cubicBezTo>
                  <a:cubicBezTo>
                    <a:pt x="155" y="585"/>
                    <a:pt x="155" y="585"/>
                    <a:pt x="155" y="585"/>
                  </a:cubicBezTo>
                  <a:cubicBezTo>
                    <a:pt x="155" y="585"/>
                    <a:pt x="154" y="585"/>
                    <a:pt x="154" y="585"/>
                  </a:cubicBezTo>
                  <a:cubicBezTo>
                    <a:pt x="154" y="585"/>
                    <a:pt x="154" y="585"/>
                    <a:pt x="154" y="585"/>
                  </a:cubicBezTo>
                  <a:cubicBezTo>
                    <a:pt x="153" y="585"/>
                    <a:pt x="152" y="585"/>
                    <a:pt x="152" y="584"/>
                  </a:cubicBezTo>
                  <a:close/>
                  <a:moveTo>
                    <a:pt x="465" y="581"/>
                  </a:moveTo>
                  <a:cubicBezTo>
                    <a:pt x="464" y="580"/>
                    <a:pt x="463" y="579"/>
                    <a:pt x="464" y="578"/>
                  </a:cubicBezTo>
                  <a:cubicBezTo>
                    <a:pt x="464" y="578"/>
                    <a:pt x="464" y="578"/>
                    <a:pt x="464" y="578"/>
                  </a:cubicBezTo>
                  <a:cubicBezTo>
                    <a:pt x="464" y="577"/>
                    <a:pt x="465" y="577"/>
                    <a:pt x="466" y="577"/>
                  </a:cubicBezTo>
                  <a:cubicBezTo>
                    <a:pt x="466" y="577"/>
                    <a:pt x="466" y="577"/>
                    <a:pt x="466" y="577"/>
                  </a:cubicBezTo>
                  <a:cubicBezTo>
                    <a:pt x="467" y="577"/>
                    <a:pt x="468" y="578"/>
                    <a:pt x="467" y="579"/>
                  </a:cubicBezTo>
                  <a:cubicBezTo>
                    <a:pt x="467" y="579"/>
                    <a:pt x="467" y="579"/>
                    <a:pt x="467" y="579"/>
                  </a:cubicBezTo>
                  <a:cubicBezTo>
                    <a:pt x="467" y="580"/>
                    <a:pt x="466" y="581"/>
                    <a:pt x="466" y="581"/>
                  </a:cubicBezTo>
                  <a:cubicBezTo>
                    <a:pt x="466" y="581"/>
                    <a:pt x="466" y="581"/>
                    <a:pt x="466" y="581"/>
                  </a:cubicBezTo>
                  <a:cubicBezTo>
                    <a:pt x="465" y="581"/>
                    <a:pt x="465" y="581"/>
                    <a:pt x="465" y="581"/>
                  </a:cubicBezTo>
                  <a:close/>
                  <a:moveTo>
                    <a:pt x="148" y="573"/>
                  </a:moveTo>
                  <a:cubicBezTo>
                    <a:pt x="148" y="571"/>
                    <a:pt x="149" y="570"/>
                    <a:pt x="150" y="570"/>
                  </a:cubicBezTo>
                  <a:cubicBezTo>
                    <a:pt x="150" y="570"/>
                    <a:pt x="150" y="570"/>
                    <a:pt x="150" y="570"/>
                  </a:cubicBezTo>
                  <a:cubicBezTo>
                    <a:pt x="151" y="570"/>
                    <a:pt x="152" y="570"/>
                    <a:pt x="152" y="571"/>
                  </a:cubicBezTo>
                  <a:cubicBezTo>
                    <a:pt x="152" y="571"/>
                    <a:pt x="152" y="571"/>
                    <a:pt x="152" y="571"/>
                  </a:cubicBezTo>
                  <a:cubicBezTo>
                    <a:pt x="153" y="572"/>
                    <a:pt x="152" y="573"/>
                    <a:pt x="151" y="574"/>
                  </a:cubicBezTo>
                  <a:cubicBezTo>
                    <a:pt x="151" y="574"/>
                    <a:pt x="151" y="574"/>
                    <a:pt x="151" y="574"/>
                  </a:cubicBezTo>
                  <a:cubicBezTo>
                    <a:pt x="151" y="574"/>
                    <a:pt x="151" y="574"/>
                    <a:pt x="150" y="574"/>
                  </a:cubicBezTo>
                  <a:cubicBezTo>
                    <a:pt x="150" y="574"/>
                    <a:pt x="150" y="574"/>
                    <a:pt x="150" y="574"/>
                  </a:cubicBezTo>
                  <a:cubicBezTo>
                    <a:pt x="149" y="574"/>
                    <a:pt x="149" y="573"/>
                    <a:pt x="148" y="573"/>
                  </a:cubicBezTo>
                  <a:close/>
                  <a:moveTo>
                    <a:pt x="469" y="569"/>
                  </a:moveTo>
                  <a:cubicBezTo>
                    <a:pt x="468" y="569"/>
                    <a:pt x="467" y="568"/>
                    <a:pt x="467" y="567"/>
                  </a:cubicBezTo>
                  <a:cubicBezTo>
                    <a:pt x="467" y="567"/>
                    <a:pt x="467" y="567"/>
                    <a:pt x="467" y="567"/>
                  </a:cubicBezTo>
                  <a:cubicBezTo>
                    <a:pt x="468" y="566"/>
                    <a:pt x="469" y="565"/>
                    <a:pt x="470" y="566"/>
                  </a:cubicBezTo>
                  <a:cubicBezTo>
                    <a:pt x="470" y="566"/>
                    <a:pt x="470" y="566"/>
                    <a:pt x="470" y="566"/>
                  </a:cubicBezTo>
                  <a:cubicBezTo>
                    <a:pt x="471" y="566"/>
                    <a:pt x="472" y="567"/>
                    <a:pt x="471" y="568"/>
                  </a:cubicBezTo>
                  <a:cubicBezTo>
                    <a:pt x="471" y="568"/>
                    <a:pt x="471" y="568"/>
                    <a:pt x="471" y="568"/>
                  </a:cubicBezTo>
                  <a:cubicBezTo>
                    <a:pt x="471" y="569"/>
                    <a:pt x="470" y="569"/>
                    <a:pt x="469" y="569"/>
                  </a:cubicBezTo>
                  <a:cubicBezTo>
                    <a:pt x="469" y="569"/>
                    <a:pt x="469" y="569"/>
                    <a:pt x="469" y="569"/>
                  </a:cubicBezTo>
                  <a:cubicBezTo>
                    <a:pt x="469" y="569"/>
                    <a:pt x="469" y="569"/>
                    <a:pt x="469" y="569"/>
                  </a:cubicBezTo>
                  <a:close/>
                  <a:moveTo>
                    <a:pt x="145" y="561"/>
                  </a:moveTo>
                  <a:cubicBezTo>
                    <a:pt x="144" y="560"/>
                    <a:pt x="145" y="559"/>
                    <a:pt x="146" y="559"/>
                  </a:cubicBezTo>
                  <a:cubicBezTo>
                    <a:pt x="146" y="559"/>
                    <a:pt x="146" y="559"/>
                    <a:pt x="146" y="559"/>
                  </a:cubicBezTo>
                  <a:cubicBezTo>
                    <a:pt x="147" y="558"/>
                    <a:pt x="148" y="559"/>
                    <a:pt x="148" y="560"/>
                  </a:cubicBezTo>
                  <a:cubicBezTo>
                    <a:pt x="148" y="560"/>
                    <a:pt x="148" y="560"/>
                    <a:pt x="148" y="560"/>
                  </a:cubicBezTo>
                  <a:cubicBezTo>
                    <a:pt x="149" y="561"/>
                    <a:pt x="148" y="562"/>
                    <a:pt x="147" y="562"/>
                  </a:cubicBezTo>
                  <a:cubicBezTo>
                    <a:pt x="147" y="562"/>
                    <a:pt x="147" y="562"/>
                    <a:pt x="147" y="562"/>
                  </a:cubicBezTo>
                  <a:cubicBezTo>
                    <a:pt x="147" y="562"/>
                    <a:pt x="147" y="563"/>
                    <a:pt x="147" y="563"/>
                  </a:cubicBezTo>
                  <a:cubicBezTo>
                    <a:pt x="147" y="563"/>
                    <a:pt x="147" y="563"/>
                    <a:pt x="147" y="563"/>
                  </a:cubicBezTo>
                  <a:cubicBezTo>
                    <a:pt x="146" y="563"/>
                    <a:pt x="145" y="562"/>
                    <a:pt x="145" y="561"/>
                  </a:cubicBezTo>
                  <a:close/>
                  <a:moveTo>
                    <a:pt x="472" y="558"/>
                  </a:moveTo>
                  <a:cubicBezTo>
                    <a:pt x="471" y="558"/>
                    <a:pt x="471" y="557"/>
                    <a:pt x="471" y="555"/>
                  </a:cubicBezTo>
                  <a:cubicBezTo>
                    <a:pt x="471" y="555"/>
                    <a:pt x="471" y="555"/>
                    <a:pt x="471" y="555"/>
                  </a:cubicBezTo>
                  <a:cubicBezTo>
                    <a:pt x="472" y="554"/>
                    <a:pt x="473" y="554"/>
                    <a:pt x="474" y="554"/>
                  </a:cubicBezTo>
                  <a:cubicBezTo>
                    <a:pt x="474" y="554"/>
                    <a:pt x="474" y="554"/>
                    <a:pt x="474" y="554"/>
                  </a:cubicBezTo>
                  <a:cubicBezTo>
                    <a:pt x="475" y="555"/>
                    <a:pt x="475" y="556"/>
                    <a:pt x="475" y="557"/>
                  </a:cubicBezTo>
                  <a:cubicBezTo>
                    <a:pt x="475" y="557"/>
                    <a:pt x="475" y="557"/>
                    <a:pt x="475" y="557"/>
                  </a:cubicBezTo>
                  <a:cubicBezTo>
                    <a:pt x="475" y="558"/>
                    <a:pt x="474" y="558"/>
                    <a:pt x="473" y="558"/>
                  </a:cubicBezTo>
                  <a:cubicBezTo>
                    <a:pt x="473" y="558"/>
                    <a:pt x="473" y="558"/>
                    <a:pt x="473" y="558"/>
                  </a:cubicBezTo>
                  <a:cubicBezTo>
                    <a:pt x="473" y="558"/>
                    <a:pt x="473" y="558"/>
                    <a:pt x="472" y="558"/>
                  </a:cubicBezTo>
                  <a:close/>
                  <a:moveTo>
                    <a:pt x="141" y="550"/>
                  </a:moveTo>
                  <a:cubicBezTo>
                    <a:pt x="140" y="549"/>
                    <a:pt x="141" y="548"/>
                    <a:pt x="142" y="547"/>
                  </a:cubicBezTo>
                  <a:cubicBezTo>
                    <a:pt x="142" y="547"/>
                    <a:pt x="142" y="547"/>
                    <a:pt x="142" y="547"/>
                  </a:cubicBezTo>
                  <a:cubicBezTo>
                    <a:pt x="143" y="547"/>
                    <a:pt x="144" y="547"/>
                    <a:pt x="145" y="549"/>
                  </a:cubicBezTo>
                  <a:cubicBezTo>
                    <a:pt x="145" y="549"/>
                    <a:pt x="145" y="549"/>
                    <a:pt x="145" y="549"/>
                  </a:cubicBezTo>
                  <a:cubicBezTo>
                    <a:pt x="145" y="550"/>
                    <a:pt x="144" y="551"/>
                    <a:pt x="143" y="551"/>
                  </a:cubicBezTo>
                  <a:cubicBezTo>
                    <a:pt x="143" y="551"/>
                    <a:pt x="143" y="551"/>
                    <a:pt x="143" y="551"/>
                  </a:cubicBezTo>
                  <a:cubicBezTo>
                    <a:pt x="143" y="551"/>
                    <a:pt x="143" y="551"/>
                    <a:pt x="143" y="551"/>
                  </a:cubicBezTo>
                  <a:cubicBezTo>
                    <a:pt x="143" y="551"/>
                    <a:pt x="143" y="551"/>
                    <a:pt x="143" y="551"/>
                  </a:cubicBezTo>
                  <a:cubicBezTo>
                    <a:pt x="142" y="551"/>
                    <a:pt x="141" y="551"/>
                    <a:pt x="141" y="550"/>
                  </a:cubicBezTo>
                  <a:close/>
                  <a:moveTo>
                    <a:pt x="476" y="547"/>
                  </a:moveTo>
                  <a:cubicBezTo>
                    <a:pt x="475" y="546"/>
                    <a:pt x="475" y="545"/>
                    <a:pt x="475" y="544"/>
                  </a:cubicBezTo>
                  <a:cubicBezTo>
                    <a:pt x="475" y="544"/>
                    <a:pt x="475" y="544"/>
                    <a:pt x="475" y="544"/>
                  </a:cubicBezTo>
                  <a:cubicBezTo>
                    <a:pt x="475" y="543"/>
                    <a:pt x="476" y="542"/>
                    <a:pt x="478" y="543"/>
                  </a:cubicBezTo>
                  <a:cubicBezTo>
                    <a:pt x="478" y="543"/>
                    <a:pt x="478" y="543"/>
                    <a:pt x="478" y="543"/>
                  </a:cubicBezTo>
                  <a:cubicBezTo>
                    <a:pt x="479" y="543"/>
                    <a:pt x="479" y="544"/>
                    <a:pt x="479" y="545"/>
                  </a:cubicBezTo>
                  <a:cubicBezTo>
                    <a:pt x="479" y="545"/>
                    <a:pt x="479" y="545"/>
                    <a:pt x="479" y="545"/>
                  </a:cubicBezTo>
                  <a:cubicBezTo>
                    <a:pt x="478" y="546"/>
                    <a:pt x="478" y="547"/>
                    <a:pt x="477" y="547"/>
                  </a:cubicBezTo>
                  <a:cubicBezTo>
                    <a:pt x="477" y="547"/>
                    <a:pt x="477" y="547"/>
                    <a:pt x="477" y="547"/>
                  </a:cubicBezTo>
                  <a:cubicBezTo>
                    <a:pt x="477" y="547"/>
                    <a:pt x="476" y="547"/>
                    <a:pt x="476" y="547"/>
                  </a:cubicBezTo>
                  <a:close/>
                  <a:moveTo>
                    <a:pt x="137" y="538"/>
                  </a:moveTo>
                  <a:cubicBezTo>
                    <a:pt x="137" y="537"/>
                    <a:pt x="137" y="536"/>
                    <a:pt x="138" y="536"/>
                  </a:cubicBezTo>
                  <a:cubicBezTo>
                    <a:pt x="138" y="536"/>
                    <a:pt x="138" y="536"/>
                    <a:pt x="138" y="536"/>
                  </a:cubicBezTo>
                  <a:cubicBezTo>
                    <a:pt x="139" y="535"/>
                    <a:pt x="140" y="536"/>
                    <a:pt x="141" y="537"/>
                  </a:cubicBezTo>
                  <a:cubicBezTo>
                    <a:pt x="141" y="537"/>
                    <a:pt x="141" y="537"/>
                    <a:pt x="141" y="537"/>
                  </a:cubicBezTo>
                  <a:cubicBezTo>
                    <a:pt x="141" y="538"/>
                    <a:pt x="141" y="539"/>
                    <a:pt x="140" y="540"/>
                  </a:cubicBezTo>
                  <a:cubicBezTo>
                    <a:pt x="140" y="540"/>
                    <a:pt x="140" y="540"/>
                    <a:pt x="140" y="540"/>
                  </a:cubicBezTo>
                  <a:cubicBezTo>
                    <a:pt x="139" y="540"/>
                    <a:pt x="139" y="540"/>
                    <a:pt x="139" y="540"/>
                  </a:cubicBezTo>
                  <a:cubicBezTo>
                    <a:pt x="139" y="540"/>
                    <a:pt x="139" y="540"/>
                    <a:pt x="139" y="540"/>
                  </a:cubicBezTo>
                  <a:cubicBezTo>
                    <a:pt x="138" y="540"/>
                    <a:pt x="137" y="539"/>
                    <a:pt x="137" y="538"/>
                  </a:cubicBezTo>
                  <a:close/>
                  <a:moveTo>
                    <a:pt x="480" y="535"/>
                  </a:moveTo>
                  <a:cubicBezTo>
                    <a:pt x="479" y="535"/>
                    <a:pt x="478" y="534"/>
                    <a:pt x="479" y="533"/>
                  </a:cubicBezTo>
                  <a:cubicBezTo>
                    <a:pt x="479" y="533"/>
                    <a:pt x="479" y="533"/>
                    <a:pt x="479" y="533"/>
                  </a:cubicBezTo>
                  <a:cubicBezTo>
                    <a:pt x="479" y="532"/>
                    <a:pt x="480" y="531"/>
                    <a:pt x="481" y="531"/>
                  </a:cubicBezTo>
                  <a:cubicBezTo>
                    <a:pt x="481" y="531"/>
                    <a:pt x="481" y="531"/>
                    <a:pt x="481" y="531"/>
                  </a:cubicBezTo>
                  <a:cubicBezTo>
                    <a:pt x="482" y="532"/>
                    <a:pt x="483" y="533"/>
                    <a:pt x="483" y="534"/>
                  </a:cubicBezTo>
                  <a:cubicBezTo>
                    <a:pt x="483" y="534"/>
                    <a:pt x="483" y="534"/>
                    <a:pt x="483" y="534"/>
                  </a:cubicBezTo>
                  <a:cubicBezTo>
                    <a:pt x="482" y="535"/>
                    <a:pt x="482" y="535"/>
                    <a:pt x="481" y="535"/>
                  </a:cubicBezTo>
                  <a:cubicBezTo>
                    <a:pt x="481" y="535"/>
                    <a:pt x="481" y="535"/>
                    <a:pt x="481" y="535"/>
                  </a:cubicBezTo>
                  <a:cubicBezTo>
                    <a:pt x="480" y="535"/>
                    <a:pt x="480" y="535"/>
                    <a:pt x="480" y="535"/>
                  </a:cubicBezTo>
                  <a:close/>
                  <a:moveTo>
                    <a:pt x="133" y="527"/>
                  </a:moveTo>
                  <a:cubicBezTo>
                    <a:pt x="133" y="526"/>
                    <a:pt x="133" y="525"/>
                    <a:pt x="135" y="524"/>
                  </a:cubicBezTo>
                  <a:cubicBezTo>
                    <a:pt x="135" y="524"/>
                    <a:pt x="135" y="524"/>
                    <a:pt x="135" y="524"/>
                  </a:cubicBezTo>
                  <a:cubicBezTo>
                    <a:pt x="136" y="524"/>
                    <a:pt x="137" y="525"/>
                    <a:pt x="137" y="526"/>
                  </a:cubicBezTo>
                  <a:cubicBezTo>
                    <a:pt x="137" y="526"/>
                    <a:pt x="137" y="526"/>
                    <a:pt x="137" y="526"/>
                  </a:cubicBezTo>
                  <a:cubicBezTo>
                    <a:pt x="137" y="527"/>
                    <a:pt x="137" y="528"/>
                    <a:pt x="136" y="528"/>
                  </a:cubicBezTo>
                  <a:cubicBezTo>
                    <a:pt x="136" y="528"/>
                    <a:pt x="136" y="528"/>
                    <a:pt x="136" y="528"/>
                  </a:cubicBezTo>
                  <a:cubicBezTo>
                    <a:pt x="136" y="528"/>
                    <a:pt x="135" y="528"/>
                    <a:pt x="135" y="528"/>
                  </a:cubicBezTo>
                  <a:cubicBezTo>
                    <a:pt x="135" y="528"/>
                    <a:pt x="135" y="528"/>
                    <a:pt x="135" y="528"/>
                  </a:cubicBezTo>
                  <a:cubicBezTo>
                    <a:pt x="134" y="528"/>
                    <a:pt x="134" y="528"/>
                    <a:pt x="133" y="527"/>
                  </a:cubicBezTo>
                  <a:close/>
                  <a:moveTo>
                    <a:pt x="484" y="524"/>
                  </a:moveTo>
                  <a:cubicBezTo>
                    <a:pt x="483" y="523"/>
                    <a:pt x="482" y="522"/>
                    <a:pt x="483" y="521"/>
                  </a:cubicBezTo>
                  <a:cubicBezTo>
                    <a:pt x="483" y="521"/>
                    <a:pt x="483" y="521"/>
                    <a:pt x="483" y="521"/>
                  </a:cubicBezTo>
                  <a:cubicBezTo>
                    <a:pt x="483" y="520"/>
                    <a:pt x="484" y="520"/>
                    <a:pt x="485" y="520"/>
                  </a:cubicBezTo>
                  <a:cubicBezTo>
                    <a:pt x="485" y="520"/>
                    <a:pt x="485" y="520"/>
                    <a:pt x="485" y="520"/>
                  </a:cubicBezTo>
                  <a:cubicBezTo>
                    <a:pt x="486" y="520"/>
                    <a:pt x="487" y="522"/>
                    <a:pt x="486" y="523"/>
                  </a:cubicBezTo>
                  <a:cubicBezTo>
                    <a:pt x="486" y="523"/>
                    <a:pt x="486" y="523"/>
                    <a:pt x="486" y="523"/>
                  </a:cubicBezTo>
                  <a:cubicBezTo>
                    <a:pt x="486" y="523"/>
                    <a:pt x="485" y="524"/>
                    <a:pt x="484" y="524"/>
                  </a:cubicBezTo>
                  <a:cubicBezTo>
                    <a:pt x="484" y="524"/>
                    <a:pt x="484" y="524"/>
                    <a:pt x="484" y="524"/>
                  </a:cubicBezTo>
                  <a:cubicBezTo>
                    <a:pt x="484" y="524"/>
                    <a:pt x="484" y="524"/>
                    <a:pt x="484" y="524"/>
                  </a:cubicBezTo>
                  <a:close/>
                  <a:moveTo>
                    <a:pt x="129" y="516"/>
                  </a:moveTo>
                  <a:cubicBezTo>
                    <a:pt x="129" y="515"/>
                    <a:pt x="130" y="513"/>
                    <a:pt x="131" y="513"/>
                  </a:cubicBezTo>
                  <a:cubicBezTo>
                    <a:pt x="131" y="513"/>
                    <a:pt x="131" y="513"/>
                    <a:pt x="131" y="513"/>
                  </a:cubicBezTo>
                  <a:cubicBezTo>
                    <a:pt x="132" y="513"/>
                    <a:pt x="133" y="513"/>
                    <a:pt x="133" y="514"/>
                  </a:cubicBezTo>
                  <a:cubicBezTo>
                    <a:pt x="133" y="514"/>
                    <a:pt x="133" y="514"/>
                    <a:pt x="133" y="514"/>
                  </a:cubicBezTo>
                  <a:cubicBezTo>
                    <a:pt x="134" y="515"/>
                    <a:pt x="133" y="517"/>
                    <a:pt x="132" y="517"/>
                  </a:cubicBezTo>
                  <a:cubicBezTo>
                    <a:pt x="132" y="517"/>
                    <a:pt x="132" y="517"/>
                    <a:pt x="132" y="517"/>
                  </a:cubicBezTo>
                  <a:cubicBezTo>
                    <a:pt x="132" y="517"/>
                    <a:pt x="132" y="517"/>
                    <a:pt x="131" y="517"/>
                  </a:cubicBezTo>
                  <a:cubicBezTo>
                    <a:pt x="131" y="517"/>
                    <a:pt x="131" y="517"/>
                    <a:pt x="131" y="517"/>
                  </a:cubicBezTo>
                  <a:cubicBezTo>
                    <a:pt x="131" y="517"/>
                    <a:pt x="130" y="516"/>
                    <a:pt x="129" y="516"/>
                  </a:cubicBezTo>
                  <a:close/>
                  <a:moveTo>
                    <a:pt x="488" y="512"/>
                  </a:moveTo>
                  <a:cubicBezTo>
                    <a:pt x="487" y="512"/>
                    <a:pt x="486" y="511"/>
                    <a:pt x="486" y="510"/>
                  </a:cubicBezTo>
                  <a:cubicBezTo>
                    <a:pt x="486" y="510"/>
                    <a:pt x="486" y="510"/>
                    <a:pt x="486" y="510"/>
                  </a:cubicBezTo>
                  <a:cubicBezTo>
                    <a:pt x="487" y="509"/>
                    <a:pt x="488" y="508"/>
                    <a:pt x="489" y="509"/>
                  </a:cubicBezTo>
                  <a:cubicBezTo>
                    <a:pt x="489" y="509"/>
                    <a:pt x="489" y="509"/>
                    <a:pt x="489" y="509"/>
                  </a:cubicBezTo>
                  <a:cubicBezTo>
                    <a:pt x="490" y="509"/>
                    <a:pt x="490" y="510"/>
                    <a:pt x="490" y="511"/>
                  </a:cubicBezTo>
                  <a:cubicBezTo>
                    <a:pt x="490" y="511"/>
                    <a:pt x="490" y="511"/>
                    <a:pt x="490" y="511"/>
                  </a:cubicBezTo>
                  <a:cubicBezTo>
                    <a:pt x="490" y="512"/>
                    <a:pt x="489" y="513"/>
                    <a:pt x="488" y="513"/>
                  </a:cubicBezTo>
                  <a:cubicBezTo>
                    <a:pt x="488" y="513"/>
                    <a:pt x="488" y="513"/>
                    <a:pt x="488" y="513"/>
                  </a:cubicBezTo>
                  <a:cubicBezTo>
                    <a:pt x="488" y="513"/>
                    <a:pt x="488" y="513"/>
                    <a:pt x="488" y="512"/>
                  </a:cubicBezTo>
                  <a:close/>
                  <a:moveTo>
                    <a:pt x="126" y="504"/>
                  </a:moveTo>
                  <a:cubicBezTo>
                    <a:pt x="125" y="503"/>
                    <a:pt x="126" y="502"/>
                    <a:pt x="127" y="502"/>
                  </a:cubicBezTo>
                  <a:cubicBezTo>
                    <a:pt x="127" y="502"/>
                    <a:pt x="127" y="502"/>
                    <a:pt x="127" y="502"/>
                  </a:cubicBezTo>
                  <a:cubicBezTo>
                    <a:pt x="128" y="501"/>
                    <a:pt x="129" y="502"/>
                    <a:pt x="129" y="503"/>
                  </a:cubicBezTo>
                  <a:cubicBezTo>
                    <a:pt x="129" y="503"/>
                    <a:pt x="129" y="503"/>
                    <a:pt x="129" y="503"/>
                  </a:cubicBezTo>
                  <a:cubicBezTo>
                    <a:pt x="130" y="504"/>
                    <a:pt x="129" y="505"/>
                    <a:pt x="128" y="505"/>
                  </a:cubicBezTo>
                  <a:cubicBezTo>
                    <a:pt x="128" y="505"/>
                    <a:pt x="128" y="505"/>
                    <a:pt x="128" y="505"/>
                  </a:cubicBezTo>
                  <a:cubicBezTo>
                    <a:pt x="128" y="506"/>
                    <a:pt x="128" y="506"/>
                    <a:pt x="128" y="506"/>
                  </a:cubicBezTo>
                  <a:cubicBezTo>
                    <a:pt x="128" y="506"/>
                    <a:pt x="128" y="506"/>
                    <a:pt x="128" y="506"/>
                  </a:cubicBezTo>
                  <a:cubicBezTo>
                    <a:pt x="127" y="506"/>
                    <a:pt x="126" y="505"/>
                    <a:pt x="126" y="504"/>
                  </a:cubicBezTo>
                  <a:close/>
                  <a:moveTo>
                    <a:pt x="491" y="501"/>
                  </a:moveTo>
                  <a:cubicBezTo>
                    <a:pt x="490" y="501"/>
                    <a:pt x="490" y="500"/>
                    <a:pt x="490" y="499"/>
                  </a:cubicBezTo>
                  <a:cubicBezTo>
                    <a:pt x="490" y="499"/>
                    <a:pt x="490" y="499"/>
                    <a:pt x="490" y="499"/>
                  </a:cubicBezTo>
                  <a:cubicBezTo>
                    <a:pt x="490" y="497"/>
                    <a:pt x="492" y="497"/>
                    <a:pt x="493" y="497"/>
                  </a:cubicBezTo>
                  <a:cubicBezTo>
                    <a:pt x="493" y="497"/>
                    <a:pt x="493" y="497"/>
                    <a:pt x="493" y="497"/>
                  </a:cubicBezTo>
                  <a:cubicBezTo>
                    <a:pt x="494" y="498"/>
                    <a:pt x="494" y="499"/>
                    <a:pt x="494" y="500"/>
                  </a:cubicBezTo>
                  <a:cubicBezTo>
                    <a:pt x="494" y="500"/>
                    <a:pt x="494" y="500"/>
                    <a:pt x="494" y="500"/>
                  </a:cubicBezTo>
                  <a:cubicBezTo>
                    <a:pt x="494" y="501"/>
                    <a:pt x="493" y="501"/>
                    <a:pt x="492" y="501"/>
                  </a:cubicBezTo>
                  <a:cubicBezTo>
                    <a:pt x="492" y="501"/>
                    <a:pt x="492" y="501"/>
                    <a:pt x="492" y="501"/>
                  </a:cubicBezTo>
                  <a:cubicBezTo>
                    <a:pt x="492" y="501"/>
                    <a:pt x="492" y="501"/>
                    <a:pt x="491" y="501"/>
                  </a:cubicBezTo>
                  <a:close/>
                  <a:moveTo>
                    <a:pt x="122" y="493"/>
                  </a:moveTo>
                  <a:cubicBezTo>
                    <a:pt x="122" y="492"/>
                    <a:pt x="122" y="491"/>
                    <a:pt x="123" y="490"/>
                  </a:cubicBezTo>
                  <a:cubicBezTo>
                    <a:pt x="123" y="490"/>
                    <a:pt x="123" y="490"/>
                    <a:pt x="123" y="490"/>
                  </a:cubicBezTo>
                  <a:cubicBezTo>
                    <a:pt x="124" y="490"/>
                    <a:pt x="125" y="491"/>
                    <a:pt x="126" y="492"/>
                  </a:cubicBezTo>
                  <a:cubicBezTo>
                    <a:pt x="126" y="492"/>
                    <a:pt x="126" y="492"/>
                    <a:pt x="126" y="492"/>
                  </a:cubicBezTo>
                  <a:cubicBezTo>
                    <a:pt x="126" y="493"/>
                    <a:pt x="125" y="494"/>
                    <a:pt x="124" y="494"/>
                  </a:cubicBezTo>
                  <a:cubicBezTo>
                    <a:pt x="124" y="494"/>
                    <a:pt x="124" y="494"/>
                    <a:pt x="124" y="494"/>
                  </a:cubicBezTo>
                  <a:cubicBezTo>
                    <a:pt x="124" y="494"/>
                    <a:pt x="124" y="494"/>
                    <a:pt x="124" y="494"/>
                  </a:cubicBezTo>
                  <a:cubicBezTo>
                    <a:pt x="124" y="494"/>
                    <a:pt x="124" y="494"/>
                    <a:pt x="124" y="494"/>
                  </a:cubicBezTo>
                  <a:cubicBezTo>
                    <a:pt x="123" y="494"/>
                    <a:pt x="122" y="494"/>
                    <a:pt x="122" y="493"/>
                  </a:cubicBezTo>
                  <a:close/>
                  <a:moveTo>
                    <a:pt x="495" y="490"/>
                  </a:moveTo>
                  <a:cubicBezTo>
                    <a:pt x="494" y="489"/>
                    <a:pt x="494" y="488"/>
                    <a:pt x="494" y="487"/>
                  </a:cubicBezTo>
                  <a:cubicBezTo>
                    <a:pt x="494" y="487"/>
                    <a:pt x="494" y="487"/>
                    <a:pt x="494" y="487"/>
                  </a:cubicBezTo>
                  <a:cubicBezTo>
                    <a:pt x="494" y="486"/>
                    <a:pt x="495" y="486"/>
                    <a:pt x="496" y="486"/>
                  </a:cubicBezTo>
                  <a:cubicBezTo>
                    <a:pt x="496" y="486"/>
                    <a:pt x="496" y="486"/>
                    <a:pt x="496" y="486"/>
                  </a:cubicBezTo>
                  <a:cubicBezTo>
                    <a:pt x="498" y="486"/>
                    <a:pt x="498" y="487"/>
                    <a:pt x="498" y="488"/>
                  </a:cubicBezTo>
                  <a:cubicBezTo>
                    <a:pt x="498" y="488"/>
                    <a:pt x="498" y="488"/>
                    <a:pt x="498" y="488"/>
                  </a:cubicBezTo>
                  <a:cubicBezTo>
                    <a:pt x="497" y="489"/>
                    <a:pt x="497" y="490"/>
                    <a:pt x="496" y="490"/>
                  </a:cubicBezTo>
                  <a:cubicBezTo>
                    <a:pt x="496" y="490"/>
                    <a:pt x="496" y="490"/>
                    <a:pt x="496" y="490"/>
                  </a:cubicBezTo>
                  <a:cubicBezTo>
                    <a:pt x="496" y="490"/>
                    <a:pt x="495" y="490"/>
                    <a:pt x="495" y="490"/>
                  </a:cubicBezTo>
                  <a:close/>
                  <a:moveTo>
                    <a:pt x="118" y="481"/>
                  </a:moveTo>
                  <a:cubicBezTo>
                    <a:pt x="118" y="480"/>
                    <a:pt x="118" y="479"/>
                    <a:pt x="119" y="479"/>
                  </a:cubicBezTo>
                  <a:cubicBezTo>
                    <a:pt x="119" y="479"/>
                    <a:pt x="119" y="479"/>
                    <a:pt x="119" y="479"/>
                  </a:cubicBezTo>
                  <a:cubicBezTo>
                    <a:pt x="120" y="479"/>
                    <a:pt x="122" y="479"/>
                    <a:pt x="122" y="480"/>
                  </a:cubicBezTo>
                  <a:cubicBezTo>
                    <a:pt x="122" y="480"/>
                    <a:pt x="122" y="480"/>
                    <a:pt x="122" y="480"/>
                  </a:cubicBezTo>
                  <a:cubicBezTo>
                    <a:pt x="122" y="481"/>
                    <a:pt x="122" y="482"/>
                    <a:pt x="121" y="483"/>
                  </a:cubicBezTo>
                  <a:cubicBezTo>
                    <a:pt x="121" y="483"/>
                    <a:pt x="121" y="483"/>
                    <a:pt x="121" y="483"/>
                  </a:cubicBezTo>
                  <a:cubicBezTo>
                    <a:pt x="120" y="483"/>
                    <a:pt x="120" y="483"/>
                    <a:pt x="120" y="483"/>
                  </a:cubicBezTo>
                  <a:cubicBezTo>
                    <a:pt x="120" y="483"/>
                    <a:pt x="120" y="483"/>
                    <a:pt x="120" y="483"/>
                  </a:cubicBezTo>
                  <a:cubicBezTo>
                    <a:pt x="119" y="483"/>
                    <a:pt x="118" y="482"/>
                    <a:pt x="118" y="481"/>
                  </a:cubicBezTo>
                  <a:close/>
                  <a:moveTo>
                    <a:pt x="499" y="478"/>
                  </a:moveTo>
                  <a:cubicBezTo>
                    <a:pt x="498" y="478"/>
                    <a:pt x="497" y="477"/>
                    <a:pt x="498" y="476"/>
                  </a:cubicBezTo>
                  <a:cubicBezTo>
                    <a:pt x="498" y="476"/>
                    <a:pt x="498" y="476"/>
                    <a:pt x="498" y="476"/>
                  </a:cubicBezTo>
                  <a:cubicBezTo>
                    <a:pt x="498" y="475"/>
                    <a:pt x="499" y="474"/>
                    <a:pt x="500" y="474"/>
                  </a:cubicBezTo>
                  <a:cubicBezTo>
                    <a:pt x="500" y="474"/>
                    <a:pt x="500" y="474"/>
                    <a:pt x="500" y="474"/>
                  </a:cubicBezTo>
                  <a:cubicBezTo>
                    <a:pt x="501" y="475"/>
                    <a:pt x="502" y="476"/>
                    <a:pt x="502" y="477"/>
                  </a:cubicBezTo>
                  <a:cubicBezTo>
                    <a:pt x="502" y="477"/>
                    <a:pt x="502" y="477"/>
                    <a:pt x="502" y="477"/>
                  </a:cubicBezTo>
                  <a:cubicBezTo>
                    <a:pt x="501" y="478"/>
                    <a:pt x="500" y="478"/>
                    <a:pt x="500" y="478"/>
                  </a:cubicBezTo>
                  <a:cubicBezTo>
                    <a:pt x="500" y="478"/>
                    <a:pt x="500" y="478"/>
                    <a:pt x="500" y="478"/>
                  </a:cubicBezTo>
                  <a:cubicBezTo>
                    <a:pt x="499" y="478"/>
                    <a:pt x="499" y="478"/>
                    <a:pt x="499" y="478"/>
                  </a:cubicBezTo>
                  <a:close/>
                  <a:moveTo>
                    <a:pt x="114" y="470"/>
                  </a:moveTo>
                  <a:cubicBezTo>
                    <a:pt x="114" y="469"/>
                    <a:pt x="115" y="468"/>
                    <a:pt x="116" y="468"/>
                  </a:cubicBezTo>
                  <a:cubicBezTo>
                    <a:pt x="116" y="468"/>
                    <a:pt x="116" y="468"/>
                    <a:pt x="116" y="468"/>
                  </a:cubicBezTo>
                  <a:cubicBezTo>
                    <a:pt x="117" y="467"/>
                    <a:pt x="118" y="468"/>
                    <a:pt x="118" y="469"/>
                  </a:cubicBezTo>
                  <a:cubicBezTo>
                    <a:pt x="118" y="469"/>
                    <a:pt x="118" y="469"/>
                    <a:pt x="118" y="469"/>
                  </a:cubicBezTo>
                  <a:cubicBezTo>
                    <a:pt x="118" y="470"/>
                    <a:pt x="118" y="471"/>
                    <a:pt x="117" y="471"/>
                  </a:cubicBezTo>
                  <a:cubicBezTo>
                    <a:pt x="117" y="471"/>
                    <a:pt x="117" y="471"/>
                    <a:pt x="117" y="471"/>
                  </a:cubicBezTo>
                  <a:cubicBezTo>
                    <a:pt x="117" y="471"/>
                    <a:pt x="116" y="471"/>
                    <a:pt x="116" y="471"/>
                  </a:cubicBezTo>
                  <a:cubicBezTo>
                    <a:pt x="116" y="471"/>
                    <a:pt x="116" y="471"/>
                    <a:pt x="116" y="471"/>
                  </a:cubicBezTo>
                  <a:cubicBezTo>
                    <a:pt x="115" y="471"/>
                    <a:pt x="115" y="471"/>
                    <a:pt x="114" y="470"/>
                  </a:cubicBezTo>
                  <a:close/>
                  <a:moveTo>
                    <a:pt x="503" y="467"/>
                  </a:moveTo>
                  <a:cubicBezTo>
                    <a:pt x="502" y="467"/>
                    <a:pt x="501" y="465"/>
                    <a:pt x="502" y="464"/>
                  </a:cubicBezTo>
                  <a:cubicBezTo>
                    <a:pt x="502" y="464"/>
                    <a:pt x="502" y="464"/>
                    <a:pt x="502" y="464"/>
                  </a:cubicBezTo>
                  <a:cubicBezTo>
                    <a:pt x="502" y="463"/>
                    <a:pt x="503" y="463"/>
                    <a:pt x="504" y="463"/>
                  </a:cubicBezTo>
                  <a:cubicBezTo>
                    <a:pt x="504" y="463"/>
                    <a:pt x="504" y="463"/>
                    <a:pt x="504" y="463"/>
                  </a:cubicBezTo>
                  <a:cubicBezTo>
                    <a:pt x="505" y="463"/>
                    <a:pt x="506" y="465"/>
                    <a:pt x="505" y="466"/>
                  </a:cubicBezTo>
                  <a:cubicBezTo>
                    <a:pt x="505" y="466"/>
                    <a:pt x="505" y="466"/>
                    <a:pt x="505" y="466"/>
                  </a:cubicBezTo>
                  <a:cubicBezTo>
                    <a:pt x="505" y="466"/>
                    <a:pt x="504" y="467"/>
                    <a:pt x="503" y="467"/>
                  </a:cubicBezTo>
                  <a:cubicBezTo>
                    <a:pt x="503" y="467"/>
                    <a:pt x="503" y="467"/>
                    <a:pt x="503" y="467"/>
                  </a:cubicBezTo>
                  <a:cubicBezTo>
                    <a:pt x="503" y="467"/>
                    <a:pt x="503" y="467"/>
                    <a:pt x="503" y="467"/>
                  </a:cubicBezTo>
                  <a:close/>
                  <a:moveTo>
                    <a:pt x="111" y="459"/>
                  </a:moveTo>
                  <a:cubicBezTo>
                    <a:pt x="110" y="458"/>
                    <a:pt x="111" y="456"/>
                    <a:pt x="112" y="456"/>
                  </a:cubicBezTo>
                  <a:cubicBezTo>
                    <a:pt x="112" y="456"/>
                    <a:pt x="112" y="456"/>
                    <a:pt x="112" y="456"/>
                  </a:cubicBezTo>
                  <a:cubicBezTo>
                    <a:pt x="113" y="456"/>
                    <a:pt x="114" y="456"/>
                    <a:pt x="114" y="457"/>
                  </a:cubicBezTo>
                  <a:cubicBezTo>
                    <a:pt x="114" y="457"/>
                    <a:pt x="114" y="457"/>
                    <a:pt x="114" y="457"/>
                  </a:cubicBezTo>
                  <a:cubicBezTo>
                    <a:pt x="115" y="458"/>
                    <a:pt x="114" y="460"/>
                    <a:pt x="113" y="460"/>
                  </a:cubicBezTo>
                  <a:cubicBezTo>
                    <a:pt x="113" y="460"/>
                    <a:pt x="113" y="460"/>
                    <a:pt x="113" y="460"/>
                  </a:cubicBezTo>
                  <a:cubicBezTo>
                    <a:pt x="113" y="460"/>
                    <a:pt x="113" y="460"/>
                    <a:pt x="112" y="460"/>
                  </a:cubicBezTo>
                  <a:cubicBezTo>
                    <a:pt x="112" y="460"/>
                    <a:pt x="112" y="460"/>
                    <a:pt x="112" y="460"/>
                  </a:cubicBezTo>
                  <a:cubicBezTo>
                    <a:pt x="112" y="460"/>
                    <a:pt x="111" y="460"/>
                    <a:pt x="111" y="459"/>
                  </a:cubicBezTo>
                  <a:close/>
                  <a:moveTo>
                    <a:pt x="507" y="456"/>
                  </a:moveTo>
                  <a:cubicBezTo>
                    <a:pt x="506" y="455"/>
                    <a:pt x="505" y="454"/>
                    <a:pt x="505" y="453"/>
                  </a:cubicBezTo>
                  <a:cubicBezTo>
                    <a:pt x="505" y="453"/>
                    <a:pt x="505" y="453"/>
                    <a:pt x="505" y="453"/>
                  </a:cubicBezTo>
                  <a:cubicBezTo>
                    <a:pt x="506" y="452"/>
                    <a:pt x="507" y="451"/>
                    <a:pt x="508" y="452"/>
                  </a:cubicBezTo>
                  <a:cubicBezTo>
                    <a:pt x="508" y="452"/>
                    <a:pt x="508" y="452"/>
                    <a:pt x="508" y="452"/>
                  </a:cubicBezTo>
                  <a:cubicBezTo>
                    <a:pt x="509" y="452"/>
                    <a:pt x="509" y="453"/>
                    <a:pt x="509" y="454"/>
                  </a:cubicBezTo>
                  <a:cubicBezTo>
                    <a:pt x="509" y="454"/>
                    <a:pt x="509" y="454"/>
                    <a:pt x="509" y="454"/>
                  </a:cubicBezTo>
                  <a:cubicBezTo>
                    <a:pt x="509" y="455"/>
                    <a:pt x="508" y="456"/>
                    <a:pt x="507" y="456"/>
                  </a:cubicBezTo>
                  <a:cubicBezTo>
                    <a:pt x="507" y="456"/>
                    <a:pt x="507" y="456"/>
                    <a:pt x="507" y="456"/>
                  </a:cubicBezTo>
                  <a:cubicBezTo>
                    <a:pt x="507" y="456"/>
                    <a:pt x="507" y="456"/>
                    <a:pt x="507" y="456"/>
                  </a:cubicBezTo>
                  <a:close/>
                  <a:moveTo>
                    <a:pt x="107" y="447"/>
                  </a:moveTo>
                  <a:cubicBezTo>
                    <a:pt x="106" y="446"/>
                    <a:pt x="107" y="445"/>
                    <a:pt x="108" y="445"/>
                  </a:cubicBezTo>
                  <a:cubicBezTo>
                    <a:pt x="108" y="445"/>
                    <a:pt x="108" y="445"/>
                    <a:pt x="108" y="445"/>
                  </a:cubicBezTo>
                  <a:cubicBezTo>
                    <a:pt x="109" y="444"/>
                    <a:pt x="110" y="445"/>
                    <a:pt x="111" y="446"/>
                  </a:cubicBezTo>
                  <a:cubicBezTo>
                    <a:pt x="111" y="446"/>
                    <a:pt x="111" y="446"/>
                    <a:pt x="111" y="446"/>
                  </a:cubicBezTo>
                  <a:cubicBezTo>
                    <a:pt x="111" y="447"/>
                    <a:pt x="110" y="448"/>
                    <a:pt x="109" y="449"/>
                  </a:cubicBezTo>
                  <a:cubicBezTo>
                    <a:pt x="109" y="449"/>
                    <a:pt x="109" y="449"/>
                    <a:pt x="109" y="449"/>
                  </a:cubicBezTo>
                  <a:cubicBezTo>
                    <a:pt x="109" y="449"/>
                    <a:pt x="109" y="449"/>
                    <a:pt x="109" y="449"/>
                  </a:cubicBezTo>
                  <a:cubicBezTo>
                    <a:pt x="109" y="449"/>
                    <a:pt x="109" y="449"/>
                    <a:pt x="109" y="449"/>
                  </a:cubicBezTo>
                  <a:cubicBezTo>
                    <a:pt x="108" y="449"/>
                    <a:pt x="107" y="448"/>
                    <a:pt x="107" y="447"/>
                  </a:cubicBezTo>
                  <a:close/>
                  <a:moveTo>
                    <a:pt x="510" y="444"/>
                  </a:moveTo>
                  <a:cubicBezTo>
                    <a:pt x="509" y="444"/>
                    <a:pt x="509" y="443"/>
                    <a:pt x="509" y="442"/>
                  </a:cubicBezTo>
                  <a:cubicBezTo>
                    <a:pt x="509" y="442"/>
                    <a:pt x="509" y="442"/>
                    <a:pt x="509" y="442"/>
                  </a:cubicBezTo>
                  <a:cubicBezTo>
                    <a:pt x="509" y="441"/>
                    <a:pt x="511" y="440"/>
                    <a:pt x="512" y="440"/>
                  </a:cubicBezTo>
                  <a:cubicBezTo>
                    <a:pt x="512" y="440"/>
                    <a:pt x="512" y="440"/>
                    <a:pt x="512" y="440"/>
                  </a:cubicBezTo>
                  <a:cubicBezTo>
                    <a:pt x="513" y="441"/>
                    <a:pt x="513" y="442"/>
                    <a:pt x="513" y="443"/>
                  </a:cubicBezTo>
                  <a:cubicBezTo>
                    <a:pt x="513" y="443"/>
                    <a:pt x="513" y="443"/>
                    <a:pt x="513" y="443"/>
                  </a:cubicBezTo>
                  <a:cubicBezTo>
                    <a:pt x="513" y="444"/>
                    <a:pt x="512" y="444"/>
                    <a:pt x="511" y="444"/>
                  </a:cubicBezTo>
                  <a:cubicBezTo>
                    <a:pt x="511" y="444"/>
                    <a:pt x="511" y="444"/>
                    <a:pt x="511" y="444"/>
                  </a:cubicBezTo>
                  <a:cubicBezTo>
                    <a:pt x="511" y="444"/>
                    <a:pt x="511" y="444"/>
                    <a:pt x="510" y="444"/>
                  </a:cubicBezTo>
                  <a:close/>
                  <a:moveTo>
                    <a:pt x="103" y="436"/>
                  </a:moveTo>
                  <a:cubicBezTo>
                    <a:pt x="103" y="435"/>
                    <a:pt x="103" y="434"/>
                    <a:pt x="104" y="433"/>
                  </a:cubicBezTo>
                  <a:cubicBezTo>
                    <a:pt x="104" y="433"/>
                    <a:pt x="104" y="433"/>
                    <a:pt x="104" y="433"/>
                  </a:cubicBezTo>
                  <a:cubicBezTo>
                    <a:pt x="105" y="433"/>
                    <a:pt x="106" y="434"/>
                    <a:pt x="107" y="435"/>
                  </a:cubicBezTo>
                  <a:cubicBezTo>
                    <a:pt x="107" y="435"/>
                    <a:pt x="107" y="435"/>
                    <a:pt x="107" y="435"/>
                  </a:cubicBezTo>
                  <a:cubicBezTo>
                    <a:pt x="107" y="436"/>
                    <a:pt x="107" y="437"/>
                    <a:pt x="105" y="437"/>
                  </a:cubicBezTo>
                  <a:cubicBezTo>
                    <a:pt x="105" y="437"/>
                    <a:pt x="105" y="437"/>
                    <a:pt x="105" y="437"/>
                  </a:cubicBezTo>
                  <a:cubicBezTo>
                    <a:pt x="105" y="437"/>
                    <a:pt x="105" y="437"/>
                    <a:pt x="105" y="437"/>
                  </a:cubicBezTo>
                  <a:cubicBezTo>
                    <a:pt x="105" y="437"/>
                    <a:pt x="105" y="437"/>
                    <a:pt x="105" y="437"/>
                  </a:cubicBezTo>
                  <a:cubicBezTo>
                    <a:pt x="104" y="437"/>
                    <a:pt x="103" y="437"/>
                    <a:pt x="103" y="436"/>
                  </a:cubicBezTo>
                  <a:close/>
                  <a:moveTo>
                    <a:pt x="514" y="433"/>
                  </a:moveTo>
                  <a:cubicBezTo>
                    <a:pt x="513" y="432"/>
                    <a:pt x="513" y="431"/>
                    <a:pt x="513" y="430"/>
                  </a:cubicBezTo>
                  <a:cubicBezTo>
                    <a:pt x="513" y="430"/>
                    <a:pt x="513" y="430"/>
                    <a:pt x="513" y="430"/>
                  </a:cubicBezTo>
                  <a:cubicBezTo>
                    <a:pt x="513" y="429"/>
                    <a:pt x="514" y="429"/>
                    <a:pt x="515" y="429"/>
                  </a:cubicBezTo>
                  <a:cubicBezTo>
                    <a:pt x="515" y="429"/>
                    <a:pt x="515" y="429"/>
                    <a:pt x="515" y="429"/>
                  </a:cubicBezTo>
                  <a:cubicBezTo>
                    <a:pt x="516" y="429"/>
                    <a:pt x="517" y="430"/>
                    <a:pt x="517" y="431"/>
                  </a:cubicBezTo>
                  <a:cubicBezTo>
                    <a:pt x="517" y="431"/>
                    <a:pt x="517" y="431"/>
                    <a:pt x="517" y="431"/>
                  </a:cubicBezTo>
                  <a:cubicBezTo>
                    <a:pt x="516" y="432"/>
                    <a:pt x="516" y="433"/>
                    <a:pt x="515" y="433"/>
                  </a:cubicBezTo>
                  <a:cubicBezTo>
                    <a:pt x="515" y="433"/>
                    <a:pt x="515" y="433"/>
                    <a:pt x="515" y="433"/>
                  </a:cubicBezTo>
                  <a:cubicBezTo>
                    <a:pt x="515" y="433"/>
                    <a:pt x="514" y="433"/>
                    <a:pt x="514" y="433"/>
                  </a:cubicBezTo>
                  <a:close/>
                  <a:moveTo>
                    <a:pt x="99" y="425"/>
                  </a:moveTo>
                  <a:cubicBezTo>
                    <a:pt x="99" y="423"/>
                    <a:pt x="99" y="422"/>
                    <a:pt x="100" y="422"/>
                  </a:cubicBezTo>
                  <a:cubicBezTo>
                    <a:pt x="100" y="422"/>
                    <a:pt x="100" y="422"/>
                    <a:pt x="100" y="422"/>
                  </a:cubicBezTo>
                  <a:cubicBezTo>
                    <a:pt x="101" y="422"/>
                    <a:pt x="103" y="422"/>
                    <a:pt x="103" y="423"/>
                  </a:cubicBezTo>
                  <a:cubicBezTo>
                    <a:pt x="103" y="423"/>
                    <a:pt x="103" y="423"/>
                    <a:pt x="103" y="423"/>
                  </a:cubicBezTo>
                  <a:cubicBezTo>
                    <a:pt x="103" y="424"/>
                    <a:pt x="103" y="425"/>
                    <a:pt x="102" y="426"/>
                  </a:cubicBezTo>
                  <a:cubicBezTo>
                    <a:pt x="102" y="426"/>
                    <a:pt x="102" y="426"/>
                    <a:pt x="102" y="426"/>
                  </a:cubicBezTo>
                  <a:cubicBezTo>
                    <a:pt x="101" y="426"/>
                    <a:pt x="101" y="426"/>
                    <a:pt x="101" y="426"/>
                  </a:cubicBezTo>
                  <a:cubicBezTo>
                    <a:pt x="101" y="426"/>
                    <a:pt x="101" y="426"/>
                    <a:pt x="101" y="426"/>
                  </a:cubicBezTo>
                  <a:cubicBezTo>
                    <a:pt x="100" y="426"/>
                    <a:pt x="99" y="425"/>
                    <a:pt x="99" y="425"/>
                  </a:cubicBezTo>
                  <a:close/>
                  <a:moveTo>
                    <a:pt x="518" y="421"/>
                  </a:moveTo>
                  <a:cubicBezTo>
                    <a:pt x="517" y="421"/>
                    <a:pt x="516" y="420"/>
                    <a:pt x="517" y="419"/>
                  </a:cubicBezTo>
                  <a:cubicBezTo>
                    <a:pt x="517" y="419"/>
                    <a:pt x="517" y="419"/>
                    <a:pt x="517" y="419"/>
                  </a:cubicBezTo>
                  <a:cubicBezTo>
                    <a:pt x="517" y="419"/>
                    <a:pt x="517" y="419"/>
                    <a:pt x="517" y="419"/>
                  </a:cubicBezTo>
                  <a:cubicBezTo>
                    <a:pt x="517" y="419"/>
                    <a:pt x="517" y="419"/>
                    <a:pt x="517" y="419"/>
                  </a:cubicBezTo>
                  <a:cubicBezTo>
                    <a:pt x="517" y="418"/>
                    <a:pt x="518" y="417"/>
                    <a:pt x="519" y="418"/>
                  </a:cubicBezTo>
                  <a:cubicBezTo>
                    <a:pt x="519" y="418"/>
                    <a:pt x="519" y="418"/>
                    <a:pt x="519" y="418"/>
                  </a:cubicBezTo>
                  <a:cubicBezTo>
                    <a:pt x="520" y="418"/>
                    <a:pt x="521" y="419"/>
                    <a:pt x="520" y="420"/>
                  </a:cubicBezTo>
                  <a:cubicBezTo>
                    <a:pt x="520" y="420"/>
                    <a:pt x="520" y="420"/>
                    <a:pt x="520" y="420"/>
                  </a:cubicBezTo>
                  <a:cubicBezTo>
                    <a:pt x="520" y="421"/>
                    <a:pt x="519" y="421"/>
                    <a:pt x="519" y="421"/>
                  </a:cubicBezTo>
                  <a:cubicBezTo>
                    <a:pt x="519" y="421"/>
                    <a:pt x="519" y="421"/>
                    <a:pt x="519" y="421"/>
                  </a:cubicBezTo>
                  <a:cubicBezTo>
                    <a:pt x="518" y="421"/>
                    <a:pt x="518" y="421"/>
                    <a:pt x="518" y="421"/>
                  </a:cubicBezTo>
                  <a:close/>
                  <a:moveTo>
                    <a:pt x="96" y="413"/>
                  </a:moveTo>
                  <a:cubicBezTo>
                    <a:pt x="95" y="412"/>
                    <a:pt x="96" y="411"/>
                    <a:pt x="97" y="410"/>
                  </a:cubicBezTo>
                  <a:cubicBezTo>
                    <a:pt x="97" y="410"/>
                    <a:pt x="97" y="410"/>
                    <a:pt x="97" y="410"/>
                  </a:cubicBezTo>
                  <a:cubicBezTo>
                    <a:pt x="98" y="410"/>
                    <a:pt x="99" y="411"/>
                    <a:pt x="99" y="412"/>
                  </a:cubicBezTo>
                  <a:cubicBezTo>
                    <a:pt x="99" y="412"/>
                    <a:pt x="99" y="412"/>
                    <a:pt x="99" y="412"/>
                  </a:cubicBezTo>
                  <a:cubicBezTo>
                    <a:pt x="100" y="413"/>
                    <a:pt x="99" y="414"/>
                    <a:pt x="98" y="414"/>
                  </a:cubicBezTo>
                  <a:cubicBezTo>
                    <a:pt x="98" y="414"/>
                    <a:pt x="98" y="414"/>
                    <a:pt x="98" y="414"/>
                  </a:cubicBezTo>
                  <a:cubicBezTo>
                    <a:pt x="98" y="414"/>
                    <a:pt x="98" y="414"/>
                    <a:pt x="98" y="414"/>
                  </a:cubicBezTo>
                  <a:cubicBezTo>
                    <a:pt x="98" y="414"/>
                    <a:pt x="98" y="414"/>
                    <a:pt x="98" y="414"/>
                  </a:cubicBezTo>
                  <a:cubicBezTo>
                    <a:pt x="97" y="414"/>
                    <a:pt x="96" y="414"/>
                    <a:pt x="96" y="413"/>
                  </a:cubicBezTo>
                  <a:close/>
                  <a:moveTo>
                    <a:pt x="521" y="410"/>
                  </a:moveTo>
                  <a:cubicBezTo>
                    <a:pt x="520" y="410"/>
                    <a:pt x="520" y="408"/>
                    <a:pt x="520" y="407"/>
                  </a:cubicBezTo>
                  <a:cubicBezTo>
                    <a:pt x="520" y="407"/>
                    <a:pt x="520" y="407"/>
                    <a:pt x="520" y="407"/>
                  </a:cubicBezTo>
                  <a:cubicBezTo>
                    <a:pt x="520" y="407"/>
                    <a:pt x="520" y="407"/>
                    <a:pt x="520" y="407"/>
                  </a:cubicBezTo>
                  <a:cubicBezTo>
                    <a:pt x="520" y="407"/>
                    <a:pt x="520" y="407"/>
                    <a:pt x="520" y="407"/>
                  </a:cubicBezTo>
                  <a:cubicBezTo>
                    <a:pt x="520" y="406"/>
                    <a:pt x="521" y="406"/>
                    <a:pt x="522" y="406"/>
                  </a:cubicBezTo>
                  <a:cubicBezTo>
                    <a:pt x="522" y="406"/>
                    <a:pt x="522" y="406"/>
                    <a:pt x="522" y="406"/>
                  </a:cubicBezTo>
                  <a:cubicBezTo>
                    <a:pt x="523" y="406"/>
                    <a:pt x="524" y="407"/>
                    <a:pt x="524" y="408"/>
                  </a:cubicBezTo>
                  <a:cubicBezTo>
                    <a:pt x="524" y="408"/>
                    <a:pt x="524" y="408"/>
                    <a:pt x="524" y="408"/>
                  </a:cubicBezTo>
                  <a:cubicBezTo>
                    <a:pt x="524" y="409"/>
                    <a:pt x="523" y="410"/>
                    <a:pt x="522" y="410"/>
                  </a:cubicBezTo>
                  <a:cubicBezTo>
                    <a:pt x="522" y="410"/>
                    <a:pt x="522" y="410"/>
                    <a:pt x="522" y="410"/>
                  </a:cubicBezTo>
                  <a:cubicBezTo>
                    <a:pt x="522" y="410"/>
                    <a:pt x="521" y="410"/>
                    <a:pt x="521" y="410"/>
                  </a:cubicBezTo>
                  <a:close/>
                  <a:moveTo>
                    <a:pt x="93" y="401"/>
                  </a:moveTo>
                  <a:cubicBezTo>
                    <a:pt x="92" y="400"/>
                    <a:pt x="93" y="399"/>
                    <a:pt x="94" y="399"/>
                  </a:cubicBezTo>
                  <a:cubicBezTo>
                    <a:pt x="94" y="399"/>
                    <a:pt x="94" y="399"/>
                    <a:pt x="94" y="399"/>
                  </a:cubicBezTo>
                  <a:cubicBezTo>
                    <a:pt x="95" y="399"/>
                    <a:pt x="96" y="399"/>
                    <a:pt x="97" y="400"/>
                  </a:cubicBezTo>
                  <a:cubicBezTo>
                    <a:pt x="97" y="400"/>
                    <a:pt x="97" y="400"/>
                    <a:pt x="97" y="400"/>
                  </a:cubicBezTo>
                  <a:cubicBezTo>
                    <a:pt x="97" y="401"/>
                    <a:pt x="96" y="402"/>
                    <a:pt x="95" y="403"/>
                  </a:cubicBezTo>
                  <a:cubicBezTo>
                    <a:pt x="95" y="403"/>
                    <a:pt x="95" y="403"/>
                    <a:pt x="95" y="403"/>
                  </a:cubicBezTo>
                  <a:cubicBezTo>
                    <a:pt x="95" y="403"/>
                    <a:pt x="95" y="403"/>
                    <a:pt x="95" y="403"/>
                  </a:cubicBezTo>
                  <a:cubicBezTo>
                    <a:pt x="95" y="403"/>
                    <a:pt x="95" y="403"/>
                    <a:pt x="95" y="403"/>
                  </a:cubicBezTo>
                  <a:cubicBezTo>
                    <a:pt x="94" y="403"/>
                    <a:pt x="93" y="402"/>
                    <a:pt x="93" y="401"/>
                  </a:cubicBezTo>
                  <a:close/>
                  <a:moveTo>
                    <a:pt x="524" y="398"/>
                  </a:moveTo>
                  <a:cubicBezTo>
                    <a:pt x="523" y="398"/>
                    <a:pt x="522" y="397"/>
                    <a:pt x="523" y="396"/>
                  </a:cubicBezTo>
                  <a:cubicBezTo>
                    <a:pt x="523" y="396"/>
                    <a:pt x="523" y="396"/>
                    <a:pt x="523" y="396"/>
                  </a:cubicBezTo>
                  <a:cubicBezTo>
                    <a:pt x="523" y="395"/>
                    <a:pt x="524" y="394"/>
                    <a:pt x="525" y="394"/>
                  </a:cubicBezTo>
                  <a:cubicBezTo>
                    <a:pt x="525" y="394"/>
                    <a:pt x="525" y="394"/>
                    <a:pt x="525" y="394"/>
                  </a:cubicBezTo>
                  <a:cubicBezTo>
                    <a:pt x="526" y="394"/>
                    <a:pt x="527" y="396"/>
                    <a:pt x="526" y="397"/>
                  </a:cubicBezTo>
                  <a:cubicBezTo>
                    <a:pt x="526" y="397"/>
                    <a:pt x="526" y="397"/>
                    <a:pt x="526" y="397"/>
                  </a:cubicBezTo>
                  <a:cubicBezTo>
                    <a:pt x="526" y="398"/>
                    <a:pt x="525" y="398"/>
                    <a:pt x="524" y="398"/>
                  </a:cubicBezTo>
                  <a:cubicBezTo>
                    <a:pt x="524" y="398"/>
                    <a:pt x="524" y="398"/>
                    <a:pt x="524" y="398"/>
                  </a:cubicBezTo>
                  <a:cubicBezTo>
                    <a:pt x="524" y="398"/>
                    <a:pt x="524" y="398"/>
                    <a:pt x="524" y="398"/>
                  </a:cubicBezTo>
                  <a:close/>
                  <a:moveTo>
                    <a:pt x="90" y="389"/>
                  </a:moveTo>
                  <a:cubicBezTo>
                    <a:pt x="90" y="388"/>
                    <a:pt x="91" y="387"/>
                    <a:pt x="92" y="387"/>
                  </a:cubicBezTo>
                  <a:cubicBezTo>
                    <a:pt x="92" y="387"/>
                    <a:pt x="92" y="387"/>
                    <a:pt x="92" y="387"/>
                  </a:cubicBezTo>
                  <a:cubicBezTo>
                    <a:pt x="93" y="387"/>
                    <a:pt x="94" y="388"/>
                    <a:pt x="94" y="389"/>
                  </a:cubicBezTo>
                  <a:cubicBezTo>
                    <a:pt x="94" y="389"/>
                    <a:pt x="94" y="389"/>
                    <a:pt x="94" y="389"/>
                  </a:cubicBezTo>
                  <a:cubicBezTo>
                    <a:pt x="94" y="390"/>
                    <a:pt x="94" y="391"/>
                    <a:pt x="93" y="391"/>
                  </a:cubicBezTo>
                  <a:cubicBezTo>
                    <a:pt x="93" y="391"/>
                    <a:pt x="93" y="391"/>
                    <a:pt x="93" y="391"/>
                  </a:cubicBezTo>
                  <a:cubicBezTo>
                    <a:pt x="93" y="391"/>
                    <a:pt x="92" y="391"/>
                    <a:pt x="92" y="391"/>
                  </a:cubicBezTo>
                  <a:cubicBezTo>
                    <a:pt x="92" y="391"/>
                    <a:pt x="92" y="391"/>
                    <a:pt x="92" y="391"/>
                  </a:cubicBezTo>
                  <a:cubicBezTo>
                    <a:pt x="91" y="391"/>
                    <a:pt x="91" y="390"/>
                    <a:pt x="90" y="389"/>
                  </a:cubicBezTo>
                  <a:close/>
                  <a:moveTo>
                    <a:pt x="526" y="386"/>
                  </a:moveTo>
                  <a:cubicBezTo>
                    <a:pt x="525" y="386"/>
                    <a:pt x="524" y="385"/>
                    <a:pt x="525" y="384"/>
                  </a:cubicBezTo>
                  <a:cubicBezTo>
                    <a:pt x="525" y="384"/>
                    <a:pt x="525" y="384"/>
                    <a:pt x="525" y="384"/>
                  </a:cubicBezTo>
                  <a:cubicBezTo>
                    <a:pt x="525" y="383"/>
                    <a:pt x="526" y="382"/>
                    <a:pt x="527" y="382"/>
                  </a:cubicBezTo>
                  <a:cubicBezTo>
                    <a:pt x="527" y="382"/>
                    <a:pt x="527" y="382"/>
                    <a:pt x="527" y="382"/>
                  </a:cubicBezTo>
                  <a:cubicBezTo>
                    <a:pt x="528" y="383"/>
                    <a:pt x="529" y="384"/>
                    <a:pt x="528" y="385"/>
                  </a:cubicBezTo>
                  <a:cubicBezTo>
                    <a:pt x="528" y="385"/>
                    <a:pt x="528" y="385"/>
                    <a:pt x="528" y="385"/>
                  </a:cubicBezTo>
                  <a:cubicBezTo>
                    <a:pt x="528" y="386"/>
                    <a:pt x="527" y="386"/>
                    <a:pt x="527" y="386"/>
                  </a:cubicBezTo>
                  <a:cubicBezTo>
                    <a:pt x="527" y="386"/>
                    <a:pt x="527" y="386"/>
                    <a:pt x="527" y="386"/>
                  </a:cubicBezTo>
                  <a:cubicBezTo>
                    <a:pt x="526" y="386"/>
                    <a:pt x="526" y="386"/>
                    <a:pt x="526" y="386"/>
                  </a:cubicBezTo>
                  <a:close/>
                  <a:moveTo>
                    <a:pt x="89" y="377"/>
                  </a:moveTo>
                  <a:cubicBezTo>
                    <a:pt x="89" y="376"/>
                    <a:pt x="89" y="375"/>
                    <a:pt x="90" y="375"/>
                  </a:cubicBezTo>
                  <a:cubicBezTo>
                    <a:pt x="90" y="375"/>
                    <a:pt x="90" y="375"/>
                    <a:pt x="90" y="375"/>
                  </a:cubicBezTo>
                  <a:cubicBezTo>
                    <a:pt x="92" y="375"/>
                    <a:pt x="93" y="376"/>
                    <a:pt x="93" y="377"/>
                  </a:cubicBezTo>
                  <a:cubicBezTo>
                    <a:pt x="93" y="377"/>
                    <a:pt x="93" y="377"/>
                    <a:pt x="93" y="377"/>
                  </a:cubicBezTo>
                  <a:cubicBezTo>
                    <a:pt x="93" y="378"/>
                    <a:pt x="92" y="379"/>
                    <a:pt x="91" y="379"/>
                  </a:cubicBezTo>
                  <a:cubicBezTo>
                    <a:pt x="91" y="379"/>
                    <a:pt x="91" y="379"/>
                    <a:pt x="91" y="379"/>
                  </a:cubicBezTo>
                  <a:cubicBezTo>
                    <a:pt x="91" y="379"/>
                    <a:pt x="91" y="379"/>
                    <a:pt x="91" y="379"/>
                  </a:cubicBezTo>
                  <a:cubicBezTo>
                    <a:pt x="91" y="379"/>
                    <a:pt x="91" y="379"/>
                    <a:pt x="91" y="379"/>
                  </a:cubicBezTo>
                  <a:cubicBezTo>
                    <a:pt x="90" y="379"/>
                    <a:pt x="89" y="378"/>
                    <a:pt x="89" y="377"/>
                  </a:cubicBezTo>
                  <a:close/>
                  <a:moveTo>
                    <a:pt x="528" y="374"/>
                  </a:moveTo>
                  <a:cubicBezTo>
                    <a:pt x="527" y="374"/>
                    <a:pt x="526" y="373"/>
                    <a:pt x="526" y="372"/>
                  </a:cubicBezTo>
                  <a:cubicBezTo>
                    <a:pt x="526" y="372"/>
                    <a:pt x="526" y="372"/>
                    <a:pt x="526" y="372"/>
                  </a:cubicBezTo>
                  <a:cubicBezTo>
                    <a:pt x="526" y="371"/>
                    <a:pt x="527" y="370"/>
                    <a:pt x="528" y="370"/>
                  </a:cubicBezTo>
                  <a:cubicBezTo>
                    <a:pt x="528" y="370"/>
                    <a:pt x="528" y="370"/>
                    <a:pt x="528" y="370"/>
                  </a:cubicBezTo>
                  <a:cubicBezTo>
                    <a:pt x="529" y="371"/>
                    <a:pt x="530" y="372"/>
                    <a:pt x="530" y="373"/>
                  </a:cubicBezTo>
                  <a:cubicBezTo>
                    <a:pt x="530" y="373"/>
                    <a:pt x="530" y="373"/>
                    <a:pt x="530" y="373"/>
                  </a:cubicBezTo>
                  <a:cubicBezTo>
                    <a:pt x="530" y="374"/>
                    <a:pt x="529" y="374"/>
                    <a:pt x="528" y="374"/>
                  </a:cubicBezTo>
                  <a:cubicBezTo>
                    <a:pt x="528" y="374"/>
                    <a:pt x="528" y="374"/>
                    <a:pt x="528" y="374"/>
                  </a:cubicBezTo>
                  <a:cubicBezTo>
                    <a:pt x="528" y="374"/>
                    <a:pt x="528" y="374"/>
                    <a:pt x="528" y="374"/>
                  </a:cubicBezTo>
                  <a:close/>
                  <a:moveTo>
                    <a:pt x="88" y="365"/>
                  </a:moveTo>
                  <a:cubicBezTo>
                    <a:pt x="88" y="365"/>
                    <a:pt x="88" y="365"/>
                    <a:pt x="88" y="365"/>
                  </a:cubicBezTo>
                  <a:cubicBezTo>
                    <a:pt x="88" y="364"/>
                    <a:pt x="89" y="363"/>
                    <a:pt x="90" y="363"/>
                  </a:cubicBezTo>
                  <a:cubicBezTo>
                    <a:pt x="90" y="363"/>
                    <a:pt x="90" y="363"/>
                    <a:pt x="90" y="363"/>
                  </a:cubicBezTo>
                  <a:cubicBezTo>
                    <a:pt x="91" y="363"/>
                    <a:pt x="92" y="364"/>
                    <a:pt x="92" y="365"/>
                  </a:cubicBezTo>
                  <a:cubicBezTo>
                    <a:pt x="92" y="365"/>
                    <a:pt x="92" y="365"/>
                    <a:pt x="92" y="365"/>
                  </a:cubicBezTo>
                  <a:cubicBezTo>
                    <a:pt x="92" y="365"/>
                    <a:pt x="92" y="365"/>
                    <a:pt x="92" y="365"/>
                  </a:cubicBezTo>
                  <a:cubicBezTo>
                    <a:pt x="92" y="365"/>
                    <a:pt x="92" y="365"/>
                    <a:pt x="92" y="365"/>
                  </a:cubicBezTo>
                  <a:cubicBezTo>
                    <a:pt x="92" y="366"/>
                    <a:pt x="91" y="367"/>
                    <a:pt x="90" y="367"/>
                  </a:cubicBezTo>
                  <a:cubicBezTo>
                    <a:pt x="90" y="367"/>
                    <a:pt x="90" y="367"/>
                    <a:pt x="90" y="367"/>
                  </a:cubicBezTo>
                  <a:cubicBezTo>
                    <a:pt x="90" y="367"/>
                    <a:pt x="90" y="367"/>
                    <a:pt x="90" y="367"/>
                  </a:cubicBezTo>
                  <a:cubicBezTo>
                    <a:pt x="90" y="367"/>
                    <a:pt x="90" y="367"/>
                    <a:pt x="90" y="367"/>
                  </a:cubicBezTo>
                  <a:cubicBezTo>
                    <a:pt x="89" y="367"/>
                    <a:pt x="88" y="366"/>
                    <a:pt x="88" y="365"/>
                  </a:cubicBezTo>
                  <a:close/>
                  <a:moveTo>
                    <a:pt x="529" y="362"/>
                  </a:moveTo>
                  <a:cubicBezTo>
                    <a:pt x="527" y="362"/>
                    <a:pt x="527" y="362"/>
                    <a:pt x="527" y="360"/>
                  </a:cubicBezTo>
                  <a:cubicBezTo>
                    <a:pt x="527" y="360"/>
                    <a:pt x="527" y="360"/>
                    <a:pt x="527" y="360"/>
                  </a:cubicBezTo>
                  <a:cubicBezTo>
                    <a:pt x="527" y="360"/>
                    <a:pt x="527" y="360"/>
                    <a:pt x="527" y="360"/>
                  </a:cubicBezTo>
                  <a:cubicBezTo>
                    <a:pt x="527" y="360"/>
                    <a:pt x="527" y="360"/>
                    <a:pt x="527" y="360"/>
                  </a:cubicBezTo>
                  <a:cubicBezTo>
                    <a:pt x="527" y="359"/>
                    <a:pt x="528" y="358"/>
                    <a:pt x="529" y="358"/>
                  </a:cubicBezTo>
                  <a:cubicBezTo>
                    <a:pt x="529" y="358"/>
                    <a:pt x="529" y="358"/>
                    <a:pt x="529" y="358"/>
                  </a:cubicBezTo>
                  <a:cubicBezTo>
                    <a:pt x="530" y="359"/>
                    <a:pt x="531" y="359"/>
                    <a:pt x="531" y="361"/>
                  </a:cubicBezTo>
                  <a:cubicBezTo>
                    <a:pt x="531" y="361"/>
                    <a:pt x="531" y="361"/>
                    <a:pt x="531" y="361"/>
                  </a:cubicBezTo>
                  <a:cubicBezTo>
                    <a:pt x="531" y="362"/>
                    <a:pt x="530" y="362"/>
                    <a:pt x="529" y="362"/>
                  </a:cubicBezTo>
                  <a:cubicBezTo>
                    <a:pt x="529" y="362"/>
                    <a:pt x="529" y="362"/>
                    <a:pt x="529" y="362"/>
                  </a:cubicBezTo>
                  <a:cubicBezTo>
                    <a:pt x="529" y="362"/>
                    <a:pt x="529" y="362"/>
                    <a:pt x="529" y="362"/>
                  </a:cubicBezTo>
                  <a:close/>
                  <a:moveTo>
                    <a:pt x="87" y="353"/>
                  </a:moveTo>
                  <a:cubicBezTo>
                    <a:pt x="87" y="352"/>
                    <a:pt x="88" y="351"/>
                    <a:pt x="89" y="351"/>
                  </a:cubicBezTo>
                  <a:cubicBezTo>
                    <a:pt x="89" y="351"/>
                    <a:pt x="89" y="351"/>
                    <a:pt x="89" y="351"/>
                  </a:cubicBezTo>
                  <a:cubicBezTo>
                    <a:pt x="91" y="351"/>
                    <a:pt x="91" y="352"/>
                    <a:pt x="91" y="353"/>
                  </a:cubicBezTo>
                  <a:cubicBezTo>
                    <a:pt x="91" y="353"/>
                    <a:pt x="91" y="353"/>
                    <a:pt x="91" y="353"/>
                  </a:cubicBezTo>
                  <a:cubicBezTo>
                    <a:pt x="91" y="354"/>
                    <a:pt x="91" y="355"/>
                    <a:pt x="89" y="355"/>
                  </a:cubicBezTo>
                  <a:cubicBezTo>
                    <a:pt x="89" y="355"/>
                    <a:pt x="89" y="355"/>
                    <a:pt x="89" y="355"/>
                  </a:cubicBezTo>
                  <a:cubicBezTo>
                    <a:pt x="88" y="355"/>
                    <a:pt x="87" y="354"/>
                    <a:pt x="87" y="353"/>
                  </a:cubicBezTo>
                  <a:close/>
                  <a:moveTo>
                    <a:pt x="87" y="353"/>
                  </a:moveTo>
                  <a:cubicBezTo>
                    <a:pt x="87" y="353"/>
                    <a:pt x="87" y="353"/>
                    <a:pt x="87" y="353"/>
                  </a:cubicBezTo>
                  <a:cubicBezTo>
                    <a:pt x="87" y="353"/>
                    <a:pt x="87" y="353"/>
                    <a:pt x="87" y="353"/>
                  </a:cubicBezTo>
                  <a:cubicBezTo>
                    <a:pt x="87" y="353"/>
                    <a:pt x="87" y="353"/>
                    <a:pt x="87" y="353"/>
                  </a:cubicBezTo>
                  <a:close/>
                  <a:moveTo>
                    <a:pt x="527" y="349"/>
                  </a:moveTo>
                  <a:cubicBezTo>
                    <a:pt x="527" y="347"/>
                    <a:pt x="528" y="346"/>
                    <a:pt x="529" y="346"/>
                  </a:cubicBezTo>
                  <a:cubicBezTo>
                    <a:pt x="529" y="346"/>
                    <a:pt x="529" y="346"/>
                    <a:pt x="529" y="346"/>
                  </a:cubicBezTo>
                  <a:cubicBezTo>
                    <a:pt x="530" y="346"/>
                    <a:pt x="531" y="347"/>
                    <a:pt x="531" y="348"/>
                  </a:cubicBezTo>
                  <a:cubicBezTo>
                    <a:pt x="531" y="348"/>
                    <a:pt x="531" y="348"/>
                    <a:pt x="531" y="348"/>
                  </a:cubicBezTo>
                  <a:cubicBezTo>
                    <a:pt x="531" y="350"/>
                    <a:pt x="530" y="350"/>
                    <a:pt x="529" y="350"/>
                  </a:cubicBezTo>
                  <a:cubicBezTo>
                    <a:pt x="529" y="350"/>
                    <a:pt x="529" y="350"/>
                    <a:pt x="529" y="350"/>
                  </a:cubicBezTo>
                  <a:cubicBezTo>
                    <a:pt x="529" y="350"/>
                    <a:pt x="529" y="350"/>
                    <a:pt x="529" y="350"/>
                  </a:cubicBezTo>
                  <a:cubicBezTo>
                    <a:pt x="529" y="350"/>
                    <a:pt x="529" y="350"/>
                    <a:pt x="529" y="350"/>
                  </a:cubicBezTo>
                  <a:cubicBezTo>
                    <a:pt x="528" y="350"/>
                    <a:pt x="527" y="350"/>
                    <a:pt x="527" y="349"/>
                  </a:cubicBezTo>
                  <a:close/>
                  <a:moveTo>
                    <a:pt x="90" y="343"/>
                  </a:moveTo>
                  <a:cubicBezTo>
                    <a:pt x="89" y="343"/>
                    <a:pt x="88" y="342"/>
                    <a:pt x="88" y="341"/>
                  </a:cubicBezTo>
                  <a:cubicBezTo>
                    <a:pt x="88" y="341"/>
                    <a:pt x="88" y="341"/>
                    <a:pt x="88" y="341"/>
                  </a:cubicBezTo>
                  <a:cubicBezTo>
                    <a:pt x="88" y="340"/>
                    <a:pt x="89" y="339"/>
                    <a:pt x="90" y="339"/>
                  </a:cubicBezTo>
                  <a:cubicBezTo>
                    <a:pt x="90" y="339"/>
                    <a:pt x="90" y="339"/>
                    <a:pt x="90" y="339"/>
                  </a:cubicBezTo>
                  <a:cubicBezTo>
                    <a:pt x="91" y="339"/>
                    <a:pt x="92" y="340"/>
                    <a:pt x="92" y="341"/>
                  </a:cubicBezTo>
                  <a:cubicBezTo>
                    <a:pt x="92" y="341"/>
                    <a:pt x="92" y="341"/>
                    <a:pt x="92" y="341"/>
                  </a:cubicBezTo>
                  <a:cubicBezTo>
                    <a:pt x="92" y="342"/>
                    <a:pt x="91" y="343"/>
                    <a:pt x="90" y="343"/>
                  </a:cubicBezTo>
                  <a:cubicBezTo>
                    <a:pt x="90" y="343"/>
                    <a:pt x="90" y="343"/>
                    <a:pt x="90" y="343"/>
                  </a:cubicBezTo>
                  <a:cubicBezTo>
                    <a:pt x="90" y="343"/>
                    <a:pt x="90" y="343"/>
                    <a:pt x="90" y="343"/>
                  </a:cubicBezTo>
                  <a:close/>
                  <a:moveTo>
                    <a:pt x="526" y="337"/>
                  </a:moveTo>
                  <a:cubicBezTo>
                    <a:pt x="526" y="336"/>
                    <a:pt x="527" y="335"/>
                    <a:pt x="528" y="335"/>
                  </a:cubicBezTo>
                  <a:cubicBezTo>
                    <a:pt x="528" y="335"/>
                    <a:pt x="528" y="335"/>
                    <a:pt x="528" y="335"/>
                  </a:cubicBezTo>
                  <a:cubicBezTo>
                    <a:pt x="529" y="334"/>
                    <a:pt x="530" y="335"/>
                    <a:pt x="530" y="336"/>
                  </a:cubicBezTo>
                  <a:cubicBezTo>
                    <a:pt x="530" y="336"/>
                    <a:pt x="530" y="336"/>
                    <a:pt x="530" y="336"/>
                  </a:cubicBezTo>
                  <a:cubicBezTo>
                    <a:pt x="530" y="337"/>
                    <a:pt x="529" y="338"/>
                    <a:pt x="528" y="338"/>
                  </a:cubicBezTo>
                  <a:cubicBezTo>
                    <a:pt x="528" y="338"/>
                    <a:pt x="528" y="338"/>
                    <a:pt x="528" y="338"/>
                  </a:cubicBezTo>
                  <a:cubicBezTo>
                    <a:pt x="528" y="338"/>
                    <a:pt x="528" y="338"/>
                    <a:pt x="528" y="338"/>
                  </a:cubicBezTo>
                  <a:cubicBezTo>
                    <a:pt x="528" y="338"/>
                    <a:pt x="528" y="338"/>
                    <a:pt x="528" y="338"/>
                  </a:cubicBezTo>
                  <a:cubicBezTo>
                    <a:pt x="527" y="338"/>
                    <a:pt x="526" y="338"/>
                    <a:pt x="526" y="337"/>
                  </a:cubicBezTo>
                  <a:close/>
                  <a:moveTo>
                    <a:pt x="91" y="331"/>
                  </a:moveTo>
                  <a:cubicBezTo>
                    <a:pt x="89" y="331"/>
                    <a:pt x="89" y="330"/>
                    <a:pt x="89" y="329"/>
                  </a:cubicBezTo>
                  <a:cubicBezTo>
                    <a:pt x="89" y="329"/>
                    <a:pt x="89" y="329"/>
                    <a:pt x="89" y="329"/>
                  </a:cubicBezTo>
                  <a:cubicBezTo>
                    <a:pt x="89" y="328"/>
                    <a:pt x="90" y="327"/>
                    <a:pt x="91" y="327"/>
                  </a:cubicBezTo>
                  <a:cubicBezTo>
                    <a:pt x="91" y="327"/>
                    <a:pt x="91" y="327"/>
                    <a:pt x="91" y="327"/>
                  </a:cubicBezTo>
                  <a:cubicBezTo>
                    <a:pt x="92" y="327"/>
                    <a:pt x="93" y="328"/>
                    <a:pt x="93" y="329"/>
                  </a:cubicBezTo>
                  <a:cubicBezTo>
                    <a:pt x="93" y="329"/>
                    <a:pt x="93" y="329"/>
                    <a:pt x="93" y="329"/>
                  </a:cubicBezTo>
                  <a:cubicBezTo>
                    <a:pt x="93" y="330"/>
                    <a:pt x="92" y="331"/>
                    <a:pt x="91" y="331"/>
                  </a:cubicBezTo>
                  <a:cubicBezTo>
                    <a:pt x="91" y="331"/>
                    <a:pt x="91" y="331"/>
                    <a:pt x="91" y="331"/>
                  </a:cubicBezTo>
                  <a:cubicBezTo>
                    <a:pt x="91" y="331"/>
                    <a:pt x="91" y="331"/>
                    <a:pt x="91" y="331"/>
                  </a:cubicBezTo>
                  <a:close/>
                  <a:moveTo>
                    <a:pt x="525" y="325"/>
                  </a:moveTo>
                  <a:cubicBezTo>
                    <a:pt x="525" y="325"/>
                    <a:pt x="525" y="325"/>
                    <a:pt x="525" y="325"/>
                  </a:cubicBezTo>
                  <a:cubicBezTo>
                    <a:pt x="525" y="325"/>
                    <a:pt x="525" y="325"/>
                    <a:pt x="525" y="325"/>
                  </a:cubicBezTo>
                  <a:cubicBezTo>
                    <a:pt x="525" y="324"/>
                    <a:pt x="525" y="323"/>
                    <a:pt x="527" y="323"/>
                  </a:cubicBezTo>
                  <a:cubicBezTo>
                    <a:pt x="527" y="323"/>
                    <a:pt x="527" y="323"/>
                    <a:pt x="527" y="323"/>
                  </a:cubicBezTo>
                  <a:cubicBezTo>
                    <a:pt x="528" y="322"/>
                    <a:pt x="529" y="323"/>
                    <a:pt x="529" y="324"/>
                  </a:cubicBezTo>
                  <a:cubicBezTo>
                    <a:pt x="529" y="324"/>
                    <a:pt x="529" y="324"/>
                    <a:pt x="529" y="324"/>
                  </a:cubicBezTo>
                  <a:cubicBezTo>
                    <a:pt x="529" y="325"/>
                    <a:pt x="528" y="326"/>
                    <a:pt x="527" y="327"/>
                  </a:cubicBezTo>
                  <a:cubicBezTo>
                    <a:pt x="527" y="327"/>
                    <a:pt x="527" y="327"/>
                    <a:pt x="527" y="327"/>
                  </a:cubicBezTo>
                  <a:cubicBezTo>
                    <a:pt x="527" y="327"/>
                    <a:pt x="527" y="327"/>
                    <a:pt x="527" y="327"/>
                  </a:cubicBezTo>
                  <a:cubicBezTo>
                    <a:pt x="527" y="327"/>
                    <a:pt x="527" y="327"/>
                    <a:pt x="527" y="327"/>
                  </a:cubicBezTo>
                  <a:cubicBezTo>
                    <a:pt x="526" y="327"/>
                    <a:pt x="525" y="326"/>
                    <a:pt x="525" y="325"/>
                  </a:cubicBezTo>
                  <a:close/>
                  <a:moveTo>
                    <a:pt x="92" y="319"/>
                  </a:moveTo>
                  <a:cubicBezTo>
                    <a:pt x="91" y="319"/>
                    <a:pt x="90" y="318"/>
                    <a:pt x="90" y="317"/>
                  </a:cubicBezTo>
                  <a:cubicBezTo>
                    <a:pt x="90" y="317"/>
                    <a:pt x="90" y="317"/>
                    <a:pt x="90" y="317"/>
                  </a:cubicBezTo>
                  <a:cubicBezTo>
                    <a:pt x="91" y="316"/>
                    <a:pt x="92" y="315"/>
                    <a:pt x="93" y="315"/>
                  </a:cubicBezTo>
                  <a:cubicBezTo>
                    <a:pt x="93" y="315"/>
                    <a:pt x="93" y="315"/>
                    <a:pt x="93" y="315"/>
                  </a:cubicBezTo>
                  <a:cubicBezTo>
                    <a:pt x="94" y="316"/>
                    <a:pt x="95" y="317"/>
                    <a:pt x="94" y="318"/>
                  </a:cubicBezTo>
                  <a:cubicBezTo>
                    <a:pt x="94" y="318"/>
                    <a:pt x="94" y="318"/>
                    <a:pt x="94" y="318"/>
                  </a:cubicBezTo>
                  <a:cubicBezTo>
                    <a:pt x="94" y="319"/>
                    <a:pt x="93" y="319"/>
                    <a:pt x="92" y="319"/>
                  </a:cubicBezTo>
                  <a:cubicBezTo>
                    <a:pt x="92" y="319"/>
                    <a:pt x="92" y="319"/>
                    <a:pt x="92" y="319"/>
                  </a:cubicBezTo>
                  <a:cubicBezTo>
                    <a:pt x="92" y="319"/>
                    <a:pt x="92" y="319"/>
                    <a:pt x="92" y="319"/>
                  </a:cubicBezTo>
                  <a:close/>
                  <a:moveTo>
                    <a:pt x="523" y="313"/>
                  </a:moveTo>
                  <a:cubicBezTo>
                    <a:pt x="523" y="312"/>
                    <a:pt x="523" y="311"/>
                    <a:pt x="524" y="311"/>
                  </a:cubicBezTo>
                  <a:cubicBezTo>
                    <a:pt x="524" y="311"/>
                    <a:pt x="524" y="311"/>
                    <a:pt x="524" y="311"/>
                  </a:cubicBezTo>
                  <a:cubicBezTo>
                    <a:pt x="526" y="311"/>
                    <a:pt x="527" y="311"/>
                    <a:pt x="527" y="312"/>
                  </a:cubicBezTo>
                  <a:cubicBezTo>
                    <a:pt x="527" y="312"/>
                    <a:pt x="527" y="312"/>
                    <a:pt x="527" y="312"/>
                  </a:cubicBezTo>
                  <a:cubicBezTo>
                    <a:pt x="527" y="313"/>
                    <a:pt x="526" y="314"/>
                    <a:pt x="525" y="315"/>
                  </a:cubicBezTo>
                  <a:cubicBezTo>
                    <a:pt x="525" y="315"/>
                    <a:pt x="525" y="315"/>
                    <a:pt x="525" y="315"/>
                  </a:cubicBezTo>
                  <a:cubicBezTo>
                    <a:pt x="525" y="315"/>
                    <a:pt x="525" y="315"/>
                    <a:pt x="525" y="315"/>
                  </a:cubicBezTo>
                  <a:cubicBezTo>
                    <a:pt x="525" y="315"/>
                    <a:pt x="525" y="315"/>
                    <a:pt x="525" y="315"/>
                  </a:cubicBezTo>
                  <a:cubicBezTo>
                    <a:pt x="524" y="315"/>
                    <a:pt x="523" y="314"/>
                    <a:pt x="523" y="313"/>
                  </a:cubicBezTo>
                  <a:close/>
                  <a:moveTo>
                    <a:pt x="94" y="308"/>
                  </a:moveTo>
                  <a:cubicBezTo>
                    <a:pt x="93" y="307"/>
                    <a:pt x="93" y="306"/>
                    <a:pt x="93" y="305"/>
                  </a:cubicBezTo>
                  <a:cubicBezTo>
                    <a:pt x="93" y="305"/>
                    <a:pt x="93" y="305"/>
                    <a:pt x="93" y="305"/>
                  </a:cubicBezTo>
                  <a:cubicBezTo>
                    <a:pt x="93" y="304"/>
                    <a:pt x="94" y="303"/>
                    <a:pt x="95" y="304"/>
                  </a:cubicBezTo>
                  <a:cubicBezTo>
                    <a:pt x="95" y="304"/>
                    <a:pt x="95" y="304"/>
                    <a:pt x="95" y="304"/>
                  </a:cubicBezTo>
                  <a:cubicBezTo>
                    <a:pt x="96" y="304"/>
                    <a:pt x="97" y="305"/>
                    <a:pt x="97" y="306"/>
                  </a:cubicBezTo>
                  <a:cubicBezTo>
                    <a:pt x="97" y="306"/>
                    <a:pt x="97" y="306"/>
                    <a:pt x="97" y="306"/>
                  </a:cubicBezTo>
                  <a:cubicBezTo>
                    <a:pt x="97" y="306"/>
                    <a:pt x="97" y="306"/>
                    <a:pt x="97" y="306"/>
                  </a:cubicBezTo>
                  <a:cubicBezTo>
                    <a:pt x="97" y="306"/>
                    <a:pt x="97" y="306"/>
                    <a:pt x="97" y="306"/>
                  </a:cubicBezTo>
                  <a:cubicBezTo>
                    <a:pt x="97" y="307"/>
                    <a:pt x="96" y="308"/>
                    <a:pt x="95" y="308"/>
                  </a:cubicBezTo>
                  <a:cubicBezTo>
                    <a:pt x="95" y="308"/>
                    <a:pt x="95" y="308"/>
                    <a:pt x="95" y="308"/>
                  </a:cubicBezTo>
                  <a:cubicBezTo>
                    <a:pt x="95" y="308"/>
                    <a:pt x="94" y="308"/>
                    <a:pt x="94" y="308"/>
                  </a:cubicBezTo>
                  <a:close/>
                  <a:moveTo>
                    <a:pt x="520" y="301"/>
                  </a:moveTo>
                  <a:cubicBezTo>
                    <a:pt x="520" y="300"/>
                    <a:pt x="521" y="299"/>
                    <a:pt x="522" y="299"/>
                  </a:cubicBezTo>
                  <a:cubicBezTo>
                    <a:pt x="522" y="299"/>
                    <a:pt x="522" y="299"/>
                    <a:pt x="522" y="299"/>
                  </a:cubicBezTo>
                  <a:cubicBezTo>
                    <a:pt x="523" y="299"/>
                    <a:pt x="524" y="299"/>
                    <a:pt x="524" y="300"/>
                  </a:cubicBezTo>
                  <a:cubicBezTo>
                    <a:pt x="524" y="300"/>
                    <a:pt x="524" y="300"/>
                    <a:pt x="524" y="300"/>
                  </a:cubicBezTo>
                  <a:cubicBezTo>
                    <a:pt x="524" y="302"/>
                    <a:pt x="524" y="303"/>
                    <a:pt x="523" y="303"/>
                  </a:cubicBezTo>
                  <a:cubicBezTo>
                    <a:pt x="523" y="303"/>
                    <a:pt x="523" y="303"/>
                    <a:pt x="523" y="303"/>
                  </a:cubicBezTo>
                  <a:cubicBezTo>
                    <a:pt x="523" y="303"/>
                    <a:pt x="522" y="303"/>
                    <a:pt x="522" y="303"/>
                  </a:cubicBezTo>
                  <a:cubicBezTo>
                    <a:pt x="522" y="303"/>
                    <a:pt x="522" y="303"/>
                    <a:pt x="522" y="303"/>
                  </a:cubicBezTo>
                  <a:cubicBezTo>
                    <a:pt x="521" y="303"/>
                    <a:pt x="521" y="302"/>
                    <a:pt x="520" y="301"/>
                  </a:cubicBezTo>
                  <a:close/>
                  <a:moveTo>
                    <a:pt x="97" y="296"/>
                  </a:moveTo>
                  <a:cubicBezTo>
                    <a:pt x="96" y="296"/>
                    <a:pt x="96" y="295"/>
                    <a:pt x="96" y="293"/>
                  </a:cubicBezTo>
                  <a:cubicBezTo>
                    <a:pt x="96" y="293"/>
                    <a:pt x="96" y="293"/>
                    <a:pt x="96" y="293"/>
                  </a:cubicBezTo>
                  <a:cubicBezTo>
                    <a:pt x="96" y="292"/>
                    <a:pt x="97" y="292"/>
                    <a:pt x="98" y="292"/>
                  </a:cubicBezTo>
                  <a:cubicBezTo>
                    <a:pt x="98" y="292"/>
                    <a:pt x="98" y="292"/>
                    <a:pt x="98" y="292"/>
                  </a:cubicBezTo>
                  <a:cubicBezTo>
                    <a:pt x="99" y="292"/>
                    <a:pt x="100" y="293"/>
                    <a:pt x="100" y="295"/>
                  </a:cubicBezTo>
                  <a:cubicBezTo>
                    <a:pt x="100" y="295"/>
                    <a:pt x="100" y="295"/>
                    <a:pt x="100" y="295"/>
                  </a:cubicBezTo>
                  <a:cubicBezTo>
                    <a:pt x="99" y="295"/>
                    <a:pt x="99" y="296"/>
                    <a:pt x="98" y="296"/>
                  </a:cubicBezTo>
                  <a:cubicBezTo>
                    <a:pt x="98" y="296"/>
                    <a:pt x="98" y="296"/>
                    <a:pt x="98" y="296"/>
                  </a:cubicBezTo>
                  <a:cubicBezTo>
                    <a:pt x="98" y="296"/>
                    <a:pt x="97" y="296"/>
                    <a:pt x="97" y="296"/>
                  </a:cubicBezTo>
                  <a:close/>
                  <a:moveTo>
                    <a:pt x="517" y="290"/>
                  </a:moveTo>
                  <a:cubicBezTo>
                    <a:pt x="517" y="290"/>
                    <a:pt x="517" y="290"/>
                    <a:pt x="517" y="290"/>
                  </a:cubicBezTo>
                  <a:cubicBezTo>
                    <a:pt x="517" y="290"/>
                    <a:pt x="517" y="290"/>
                    <a:pt x="517" y="290"/>
                  </a:cubicBezTo>
                  <a:cubicBezTo>
                    <a:pt x="517" y="289"/>
                    <a:pt x="517" y="288"/>
                    <a:pt x="518" y="288"/>
                  </a:cubicBezTo>
                  <a:cubicBezTo>
                    <a:pt x="518" y="288"/>
                    <a:pt x="518" y="288"/>
                    <a:pt x="518" y="288"/>
                  </a:cubicBezTo>
                  <a:cubicBezTo>
                    <a:pt x="519" y="287"/>
                    <a:pt x="521" y="288"/>
                    <a:pt x="521" y="289"/>
                  </a:cubicBezTo>
                  <a:cubicBezTo>
                    <a:pt x="521" y="289"/>
                    <a:pt x="521" y="289"/>
                    <a:pt x="521" y="289"/>
                  </a:cubicBezTo>
                  <a:cubicBezTo>
                    <a:pt x="521" y="290"/>
                    <a:pt x="521" y="291"/>
                    <a:pt x="520" y="291"/>
                  </a:cubicBezTo>
                  <a:cubicBezTo>
                    <a:pt x="520" y="291"/>
                    <a:pt x="520" y="291"/>
                    <a:pt x="520" y="291"/>
                  </a:cubicBezTo>
                  <a:cubicBezTo>
                    <a:pt x="519" y="291"/>
                    <a:pt x="519" y="291"/>
                    <a:pt x="519" y="291"/>
                  </a:cubicBezTo>
                  <a:cubicBezTo>
                    <a:pt x="519" y="291"/>
                    <a:pt x="519" y="291"/>
                    <a:pt x="519" y="291"/>
                  </a:cubicBezTo>
                  <a:cubicBezTo>
                    <a:pt x="518" y="291"/>
                    <a:pt x="517" y="291"/>
                    <a:pt x="517" y="290"/>
                  </a:cubicBezTo>
                  <a:close/>
                  <a:moveTo>
                    <a:pt x="101" y="284"/>
                  </a:moveTo>
                  <a:cubicBezTo>
                    <a:pt x="100" y="284"/>
                    <a:pt x="99" y="283"/>
                    <a:pt x="99" y="282"/>
                  </a:cubicBezTo>
                  <a:cubicBezTo>
                    <a:pt x="99" y="282"/>
                    <a:pt x="99" y="282"/>
                    <a:pt x="99" y="282"/>
                  </a:cubicBezTo>
                  <a:cubicBezTo>
                    <a:pt x="100" y="281"/>
                    <a:pt x="101" y="280"/>
                    <a:pt x="102" y="281"/>
                  </a:cubicBezTo>
                  <a:cubicBezTo>
                    <a:pt x="102" y="281"/>
                    <a:pt x="102" y="281"/>
                    <a:pt x="102" y="281"/>
                  </a:cubicBezTo>
                  <a:cubicBezTo>
                    <a:pt x="103" y="281"/>
                    <a:pt x="104" y="282"/>
                    <a:pt x="103" y="283"/>
                  </a:cubicBezTo>
                  <a:cubicBezTo>
                    <a:pt x="103" y="283"/>
                    <a:pt x="103" y="283"/>
                    <a:pt x="103" y="283"/>
                  </a:cubicBezTo>
                  <a:cubicBezTo>
                    <a:pt x="103" y="284"/>
                    <a:pt x="102" y="285"/>
                    <a:pt x="101" y="285"/>
                  </a:cubicBezTo>
                  <a:cubicBezTo>
                    <a:pt x="101" y="285"/>
                    <a:pt x="101" y="285"/>
                    <a:pt x="101" y="285"/>
                  </a:cubicBezTo>
                  <a:cubicBezTo>
                    <a:pt x="101" y="285"/>
                    <a:pt x="101" y="285"/>
                    <a:pt x="101" y="284"/>
                  </a:cubicBezTo>
                  <a:close/>
                  <a:moveTo>
                    <a:pt x="513" y="279"/>
                  </a:moveTo>
                  <a:cubicBezTo>
                    <a:pt x="513" y="278"/>
                    <a:pt x="513" y="277"/>
                    <a:pt x="514" y="276"/>
                  </a:cubicBezTo>
                  <a:cubicBezTo>
                    <a:pt x="514" y="276"/>
                    <a:pt x="514" y="276"/>
                    <a:pt x="514" y="276"/>
                  </a:cubicBezTo>
                  <a:cubicBezTo>
                    <a:pt x="516" y="276"/>
                    <a:pt x="517" y="276"/>
                    <a:pt x="517" y="277"/>
                  </a:cubicBezTo>
                  <a:cubicBezTo>
                    <a:pt x="517" y="277"/>
                    <a:pt x="517" y="277"/>
                    <a:pt x="517" y="277"/>
                  </a:cubicBezTo>
                  <a:cubicBezTo>
                    <a:pt x="517" y="278"/>
                    <a:pt x="517" y="280"/>
                    <a:pt x="516" y="280"/>
                  </a:cubicBezTo>
                  <a:cubicBezTo>
                    <a:pt x="516" y="280"/>
                    <a:pt x="516" y="280"/>
                    <a:pt x="516" y="280"/>
                  </a:cubicBezTo>
                  <a:cubicBezTo>
                    <a:pt x="516" y="280"/>
                    <a:pt x="515" y="280"/>
                    <a:pt x="515" y="280"/>
                  </a:cubicBezTo>
                  <a:cubicBezTo>
                    <a:pt x="515" y="280"/>
                    <a:pt x="515" y="280"/>
                    <a:pt x="515" y="280"/>
                  </a:cubicBezTo>
                  <a:cubicBezTo>
                    <a:pt x="514" y="280"/>
                    <a:pt x="514" y="280"/>
                    <a:pt x="513" y="279"/>
                  </a:cubicBezTo>
                  <a:close/>
                  <a:moveTo>
                    <a:pt x="105" y="273"/>
                  </a:moveTo>
                  <a:cubicBezTo>
                    <a:pt x="104" y="273"/>
                    <a:pt x="103" y="272"/>
                    <a:pt x="104" y="271"/>
                  </a:cubicBezTo>
                  <a:cubicBezTo>
                    <a:pt x="104" y="271"/>
                    <a:pt x="104" y="271"/>
                    <a:pt x="104" y="271"/>
                  </a:cubicBezTo>
                  <a:cubicBezTo>
                    <a:pt x="104" y="270"/>
                    <a:pt x="105" y="269"/>
                    <a:pt x="106" y="270"/>
                  </a:cubicBezTo>
                  <a:cubicBezTo>
                    <a:pt x="106" y="270"/>
                    <a:pt x="106" y="270"/>
                    <a:pt x="106" y="270"/>
                  </a:cubicBezTo>
                  <a:cubicBezTo>
                    <a:pt x="107" y="270"/>
                    <a:pt x="108" y="271"/>
                    <a:pt x="107" y="272"/>
                  </a:cubicBezTo>
                  <a:cubicBezTo>
                    <a:pt x="107" y="272"/>
                    <a:pt x="107" y="272"/>
                    <a:pt x="107" y="272"/>
                  </a:cubicBezTo>
                  <a:cubicBezTo>
                    <a:pt x="107" y="273"/>
                    <a:pt x="106" y="273"/>
                    <a:pt x="106" y="273"/>
                  </a:cubicBezTo>
                  <a:cubicBezTo>
                    <a:pt x="106" y="273"/>
                    <a:pt x="106" y="273"/>
                    <a:pt x="106" y="273"/>
                  </a:cubicBezTo>
                  <a:cubicBezTo>
                    <a:pt x="105" y="273"/>
                    <a:pt x="105" y="273"/>
                    <a:pt x="105" y="273"/>
                  </a:cubicBezTo>
                  <a:close/>
                  <a:moveTo>
                    <a:pt x="509" y="268"/>
                  </a:moveTo>
                  <a:cubicBezTo>
                    <a:pt x="509" y="268"/>
                    <a:pt x="509" y="268"/>
                    <a:pt x="509" y="268"/>
                  </a:cubicBezTo>
                  <a:cubicBezTo>
                    <a:pt x="509" y="268"/>
                    <a:pt x="509" y="268"/>
                    <a:pt x="509" y="268"/>
                  </a:cubicBezTo>
                  <a:cubicBezTo>
                    <a:pt x="508" y="267"/>
                    <a:pt x="509" y="265"/>
                    <a:pt x="510" y="265"/>
                  </a:cubicBezTo>
                  <a:cubicBezTo>
                    <a:pt x="510" y="265"/>
                    <a:pt x="510" y="265"/>
                    <a:pt x="510" y="265"/>
                  </a:cubicBezTo>
                  <a:cubicBezTo>
                    <a:pt x="511" y="265"/>
                    <a:pt x="512" y="265"/>
                    <a:pt x="513" y="266"/>
                  </a:cubicBezTo>
                  <a:cubicBezTo>
                    <a:pt x="513" y="266"/>
                    <a:pt x="513" y="266"/>
                    <a:pt x="513" y="266"/>
                  </a:cubicBezTo>
                  <a:cubicBezTo>
                    <a:pt x="513" y="267"/>
                    <a:pt x="512" y="268"/>
                    <a:pt x="511" y="269"/>
                  </a:cubicBezTo>
                  <a:cubicBezTo>
                    <a:pt x="511" y="269"/>
                    <a:pt x="511" y="269"/>
                    <a:pt x="511" y="269"/>
                  </a:cubicBezTo>
                  <a:cubicBezTo>
                    <a:pt x="511" y="269"/>
                    <a:pt x="511" y="269"/>
                    <a:pt x="511" y="269"/>
                  </a:cubicBezTo>
                  <a:cubicBezTo>
                    <a:pt x="511" y="269"/>
                    <a:pt x="511" y="269"/>
                    <a:pt x="511" y="269"/>
                  </a:cubicBezTo>
                  <a:cubicBezTo>
                    <a:pt x="510" y="269"/>
                    <a:pt x="509" y="268"/>
                    <a:pt x="509" y="268"/>
                  </a:cubicBezTo>
                  <a:close/>
                  <a:moveTo>
                    <a:pt x="110" y="262"/>
                  </a:moveTo>
                  <a:cubicBezTo>
                    <a:pt x="109" y="262"/>
                    <a:pt x="108" y="261"/>
                    <a:pt x="109" y="260"/>
                  </a:cubicBezTo>
                  <a:cubicBezTo>
                    <a:pt x="109" y="260"/>
                    <a:pt x="109" y="260"/>
                    <a:pt x="109" y="260"/>
                  </a:cubicBezTo>
                  <a:cubicBezTo>
                    <a:pt x="109" y="259"/>
                    <a:pt x="110" y="258"/>
                    <a:pt x="111" y="259"/>
                  </a:cubicBezTo>
                  <a:cubicBezTo>
                    <a:pt x="111" y="259"/>
                    <a:pt x="111" y="259"/>
                    <a:pt x="111" y="259"/>
                  </a:cubicBezTo>
                  <a:cubicBezTo>
                    <a:pt x="112" y="259"/>
                    <a:pt x="113" y="260"/>
                    <a:pt x="112" y="261"/>
                  </a:cubicBezTo>
                  <a:cubicBezTo>
                    <a:pt x="112" y="261"/>
                    <a:pt x="112" y="261"/>
                    <a:pt x="112" y="261"/>
                  </a:cubicBezTo>
                  <a:cubicBezTo>
                    <a:pt x="112" y="262"/>
                    <a:pt x="111" y="262"/>
                    <a:pt x="110" y="262"/>
                  </a:cubicBezTo>
                  <a:cubicBezTo>
                    <a:pt x="110" y="262"/>
                    <a:pt x="110" y="262"/>
                    <a:pt x="110" y="262"/>
                  </a:cubicBezTo>
                  <a:cubicBezTo>
                    <a:pt x="110" y="262"/>
                    <a:pt x="110" y="262"/>
                    <a:pt x="110" y="262"/>
                  </a:cubicBezTo>
                  <a:close/>
                  <a:moveTo>
                    <a:pt x="504" y="257"/>
                  </a:moveTo>
                  <a:cubicBezTo>
                    <a:pt x="503" y="256"/>
                    <a:pt x="504" y="255"/>
                    <a:pt x="505" y="254"/>
                  </a:cubicBezTo>
                  <a:cubicBezTo>
                    <a:pt x="505" y="254"/>
                    <a:pt x="505" y="254"/>
                    <a:pt x="505" y="254"/>
                  </a:cubicBezTo>
                  <a:cubicBezTo>
                    <a:pt x="506" y="254"/>
                    <a:pt x="507" y="254"/>
                    <a:pt x="507" y="255"/>
                  </a:cubicBezTo>
                  <a:cubicBezTo>
                    <a:pt x="507" y="255"/>
                    <a:pt x="507" y="255"/>
                    <a:pt x="507" y="255"/>
                  </a:cubicBezTo>
                  <a:cubicBezTo>
                    <a:pt x="508" y="256"/>
                    <a:pt x="507" y="257"/>
                    <a:pt x="506" y="258"/>
                  </a:cubicBezTo>
                  <a:cubicBezTo>
                    <a:pt x="506" y="258"/>
                    <a:pt x="506" y="258"/>
                    <a:pt x="506" y="258"/>
                  </a:cubicBezTo>
                  <a:cubicBezTo>
                    <a:pt x="506" y="258"/>
                    <a:pt x="506" y="258"/>
                    <a:pt x="506" y="258"/>
                  </a:cubicBezTo>
                  <a:cubicBezTo>
                    <a:pt x="506" y="258"/>
                    <a:pt x="506" y="258"/>
                    <a:pt x="506" y="258"/>
                  </a:cubicBezTo>
                  <a:cubicBezTo>
                    <a:pt x="505" y="258"/>
                    <a:pt x="504" y="258"/>
                    <a:pt x="504" y="257"/>
                  </a:cubicBezTo>
                  <a:close/>
                  <a:moveTo>
                    <a:pt x="115" y="251"/>
                  </a:moveTo>
                  <a:cubicBezTo>
                    <a:pt x="114" y="251"/>
                    <a:pt x="114" y="250"/>
                    <a:pt x="114" y="249"/>
                  </a:cubicBezTo>
                  <a:cubicBezTo>
                    <a:pt x="114" y="249"/>
                    <a:pt x="114" y="249"/>
                    <a:pt x="114" y="249"/>
                  </a:cubicBezTo>
                  <a:cubicBezTo>
                    <a:pt x="115" y="248"/>
                    <a:pt x="116" y="247"/>
                    <a:pt x="117" y="248"/>
                  </a:cubicBezTo>
                  <a:cubicBezTo>
                    <a:pt x="117" y="248"/>
                    <a:pt x="117" y="248"/>
                    <a:pt x="117" y="248"/>
                  </a:cubicBezTo>
                  <a:cubicBezTo>
                    <a:pt x="118" y="248"/>
                    <a:pt x="118" y="250"/>
                    <a:pt x="118" y="251"/>
                  </a:cubicBezTo>
                  <a:cubicBezTo>
                    <a:pt x="118" y="251"/>
                    <a:pt x="118" y="251"/>
                    <a:pt x="118" y="251"/>
                  </a:cubicBezTo>
                  <a:cubicBezTo>
                    <a:pt x="118" y="251"/>
                    <a:pt x="118" y="251"/>
                    <a:pt x="118" y="251"/>
                  </a:cubicBezTo>
                  <a:cubicBezTo>
                    <a:pt x="118" y="251"/>
                    <a:pt x="118" y="251"/>
                    <a:pt x="118" y="251"/>
                  </a:cubicBezTo>
                  <a:cubicBezTo>
                    <a:pt x="117" y="251"/>
                    <a:pt x="117" y="252"/>
                    <a:pt x="116" y="252"/>
                  </a:cubicBezTo>
                  <a:cubicBezTo>
                    <a:pt x="116" y="252"/>
                    <a:pt x="116" y="252"/>
                    <a:pt x="116" y="252"/>
                  </a:cubicBezTo>
                  <a:cubicBezTo>
                    <a:pt x="116" y="252"/>
                    <a:pt x="115" y="252"/>
                    <a:pt x="115" y="251"/>
                  </a:cubicBezTo>
                  <a:close/>
                  <a:moveTo>
                    <a:pt x="498" y="246"/>
                  </a:moveTo>
                  <a:cubicBezTo>
                    <a:pt x="498" y="245"/>
                    <a:pt x="498" y="244"/>
                    <a:pt x="499" y="244"/>
                  </a:cubicBezTo>
                  <a:cubicBezTo>
                    <a:pt x="499" y="244"/>
                    <a:pt x="499" y="244"/>
                    <a:pt x="499" y="244"/>
                  </a:cubicBezTo>
                  <a:cubicBezTo>
                    <a:pt x="500" y="243"/>
                    <a:pt x="501" y="243"/>
                    <a:pt x="502" y="244"/>
                  </a:cubicBezTo>
                  <a:cubicBezTo>
                    <a:pt x="502" y="244"/>
                    <a:pt x="502" y="244"/>
                    <a:pt x="502" y="244"/>
                  </a:cubicBezTo>
                  <a:cubicBezTo>
                    <a:pt x="502" y="245"/>
                    <a:pt x="502" y="247"/>
                    <a:pt x="501" y="247"/>
                  </a:cubicBezTo>
                  <a:cubicBezTo>
                    <a:pt x="501" y="247"/>
                    <a:pt x="501" y="247"/>
                    <a:pt x="501" y="247"/>
                  </a:cubicBezTo>
                  <a:cubicBezTo>
                    <a:pt x="501" y="247"/>
                    <a:pt x="500" y="247"/>
                    <a:pt x="500" y="247"/>
                  </a:cubicBezTo>
                  <a:cubicBezTo>
                    <a:pt x="500" y="247"/>
                    <a:pt x="500" y="247"/>
                    <a:pt x="500" y="247"/>
                  </a:cubicBezTo>
                  <a:cubicBezTo>
                    <a:pt x="499" y="247"/>
                    <a:pt x="499" y="247"/>
                    <a:pt x="498" y="246"/>
                  </a:cubicBezTo>
                  <a:close/>
                  <a:moveTo>
                    <a:pt x="121" y="241"/>
                  </a:moveTo>
                  <a:cubicBezTo>
                    <a:pt x="120" y="240"/>
                    <a:pt x="120" y="239"/>
                    <a:pt x="120" y="238"/>
                  </a:cubicBezTo>
                  <a:cubicBezTo>
                    <a:pt x="120" y="238"/>
                    <a:pt x="120" y="238"/>
                    <a:pt x="120" y="238"/>
                  </a:cubicBezTo>
                  <a:cubicBezTo>
                    <a:pt x="121" y="237"/>
                    <a:pt x="122" y="237"/>
                    <a:pt x="123" y="238"/>
                  </a:cubicBezTo>
                  <a:cubicBezTo>
                    <a:pt x="123" y="238"/>
                    <a:pt x="123" y="238"/>
                    <a:pt x="123" y="238"/>
                  </a:cubicBezTo>
                  <a:cubicBezTo>
                    <a:pt x="124" y="238"/>
                    <a:pt x="124" y="239"/>
                    <a:pt x="124" y="240"/>
                  </a:cubicBezTo>
                  <a:cubicBezTo>
                    <a:pt x="124" y="240"/>
                    <a:pt x="124" y="240"/>
                    <a:pt x="124" y="240"/>
                  </a:cubicBezTo>
                  <a:cubicBezTo>
                    <a:pt x="124" y="240"/>
                    <a:pt x="124" y="240"/>
                    <a:pt x="124" y="240"/>
                  </a:cubicBezTo>
                  <a:cubicBezTo>
                    <a:pt x="124" y="240"/>
                    <a:pt x="124" y="240"/>
                    <a:pt x="124" y="240"/>
                  </a:cubicBezTo>
                  <a:cubicBezTo>
                    <a:pt x="123" y="241"/>
                    <a:pt x="122" y="241"/>
                    <a:pt x="122" y="241"/>
                  </a:cubicBezTo>
                  <a:cubicBezTo>
                    <a:pt x="122" y="241"/>
                    <a:pt x="122" y="241"/>
                    <a:pt x="122" y="241"/>
                  </a:cubicBezTo>
                  <a:cubicBezTo>
                    <a:pt x="121" y="241"/>
                    <a:pt x="121" y="241"/>
                    <a:pt x="121" y="241"/>
                  </a:cubicBezTo>
                  <a:close/>
                  <a:moveTo>
                    <a:pt x="492" y="236"/>
                  </a:moveTo>
                  <a:cubicBezTo>
                    <a:pt x="492" y="236"/>
                    <a:pt x="492" y="236"/>
                    <a:pt x="492" y="236"/>
                  </a:cubicBezTo>
                  <a:cubicBezTo>
                    <a:pt x="492" y="236"/>
                    <a:pt x="492" y="236"/>
                    <a:pt x="492" y="236"/>
                  </a:cubicBezTo>
                  <a:cubicBezTo>
                    <a:pt x="491" y="235"/>
                    <a:pt x="492" y="234"/>
                    <a:pt x="493" y="233"/>
                  </a:cubicBezTo>
                  <a:cubicBezTo>
                    <a:pt x="493" y="233"/>
                    <a:pt x="493" y="233"/>
                    <a:pt x="493" y="233"/>
                  </a:cubicBezTo>
                  <a:cubicBezTo>
                    <a:pt x="494" y="233"/>
                    <a:pt x="495" y="233"/>
                    <a:pt x="495" y="234"/>
                  </a:cubicBezTo>
                  <a:cubicBezTo>
                    <a:pt x="495" y="234"/>
                    <a:pt x="495" y="234"/>
                    <a:pt x="495" y="234"/>
                  </a:cubicBezTo>
                  <a:cubicBezTo>
                    <a:pt x="496" y="235"/>
                    <a:pt x="496" y="236"/>
                    <a:pt x="495" y="237"/>
                  </a:cubicBezTo>
                  <a:cubicBezTo>
                    <a:pt x="495" y="237"/>
                    <a:pt x="495" y="237"/>
                    <a:pt x="495" y="237"/>
                  </a:cubicBezTo>
                  <a:cubicBezTo>
                    <a:pt x="494" y="237"/>
                    <a:pt x="494" y="237"/>
                    <a:pt x="494" y="237"/>
                  </a:cubicBezTo>
                  <a:cubicBezTo>
                    <a:pt x="494" y="237"/>
                    <a:pt x="494" y="237"/>
                    <a:pt x="494" y="237"/>
                  </a:cubicBezTo>
                  <a:cubicBezTo>
                    <a:pt x="493" y="237"/>
                    <a:pt x="492" y="237"/>
                    <a:pt x="492" y="236"/>
                  </a:cubicBezTo>
                  <a:close/>
                  <a:moveTo>
                    <a:pt x="127" y="231"/>
                  </a:moveTo>
                  <a:cubicBezTo>
                    <a:pt x="126" y="230"/>
                    <a:pt x="126" y="229"/>
                    <a:pt x="127" y="228"/>
                  </a:cubicBezTo>
                  <a:cubicBezTo>
                    <a:pt x="127" y="228"/>
                    <a:pt x="127" y="228"/>
                    <a:pt x="127" y="228"/>
                  </a:cubicBezTo>
                  <a:cubicBezTo>
                    <a:pt x="127" y="227"/>
                    <a:pt x="129" y="227"/>
                    <a:pt x="129" y="228"/>
                  </a:cubicBezTo>
                  <a:cubicBezTo>
                    <a:pt x="129" y="228"/>
                    <a:pt x="129" y="228"/>
                    <a:pt x="129" y="228"/>
                  </a:cubicBezTo>
                  <a:cubicBezTo>
                    <a:pt x="130" y="228"/>
                    <a:pt x="131" y="229"/>
                    <a:pt x="130" y="230"/>
                  </a:cubicBezTo>
                  <a:cubicBezTo>
                    <a:pt x="130" y="230"/>
                    <a:pt x="130" y="230"/>
                    <a:pt x="130" y="230"/>
                  </a:cubicBezTo>
                  <a:cubicBezTo>
                    <a:pt x="130" y="231"/>
                    <a:pt x="129" y="231"/>
                    <a:pt x="128" y="231"/>
                  </a:cubicBezTo>
                  <a:cubicBezTo>
                    <a:pt x="128" y="231"/>
                    <a:pt x="128" y="231"/>
                    <a:pt x="128" y="231"/>
                  </a:cubicBezTo>
                  <a:cubicBezTo>
                    <a:pt x="128" y="231"/>
                    <a:pt x="128" y="231"/>
                    <a:pt x="127" y="231"/>
                  </a:cubicBezTo>
                  <a:close/>
                  <a:moveTo>
                    <a:pt x="485" y="226"/>
                  </a:moveTo>
                  <a:cubicBezTo>
                    <a:pt x="485" y="226"/>
                    <a:pt x="485" y="224"/>
                    <a:pt x="486" y="224"/>
                  </a:cubicBezTo>
                  <a:cubicBezTo>
                    <a:pt x="486" y="224"/>
                    <a:pt x="486" y="224"/>
                    <a:pt x="486" y="224"/>
                  </a:cubicBezTo>
                  <a:cubicBezTo>
                    <a:pt x="487" y="223"/>
                    <a:pt x="488" y="223"/>
                    <a:pt x="489" y="224"/>
                  </a:cubicBezTo>
                  <a:cubicBezTo>
                    <a:pt x="489" y="224"/>
                    <a:pt x="489" y="224"/>
                    <a:pt x="489" y="224"/>
                  </a:cubicBezTo>
                  <a:cubicBezTo>
                    <a:pt x="489" y="225"/>
                    <a:pt x="489" y="226"/>
                    <a:pt x="488" y="227"/>
                  </a:cubicBezTo>
                  <a:cubicBezTo>
                    <a:pt x="488" y="227"/>
                    <a:pt x="488" y="227"/>
                    <a:pt x="488" y="227"/>
                  </a:cubicBezTo>
                  <a:cubicBezTo>
                    <a:pt x="488" y="227"/>
                    <a:pt x="487" y="227"/>
                    <a:pt x="487" y="227"/>
                  </a:cubicBezTo>
                  <a:cubicBezTo>
                    <a:pt x="487" y="227"/>
                    <a:pt x="487" y="227"/>
                    <a:pt x="487" y="227"/>
                  </a:cubicBezTo>
                  <a:cubicBezTo>
                    <a:pt x="486" y="227"/>
                    <a:pt x="486" y="227"/>
                    <a:pt x="485" y="226"/>
                  </a:cubicBezTo>
                  <a:close/>
                  <a:moveTo>
                    <a:pt x="134" y="221"/>
                  </a:moveTo>
                  <a:cubicBezTo>
                    <a:pt x="133" y="220"/>
                    <a:pt x="133" y="219"/>
                    <a:pt x="134" y="218"/>
                  </a:cubicBezTo>
                  <a:cubicBezTo>
                    <a:pt x="134" y="218"/>
                    <a:pt x="134" y="218"/>
                    <a:pt x="134" y="218"/>
                  </a:cubicBezTo>
                  <a:cubicBezTo>
                    <a:pt x="135" y="217"/>
                    <a:pt x="136" y="217"/>
                    <a:pt x="137" y="218"/>
                  </a:cubicBezTo>
                  <a:cubicBezTo>
                    <a:pt x="137" y="218"/>
                    <a:pt x="137" y="218"/>
                    <a:pt x="137" y="218"/>
                  </a:cubicBezTo>
                  <a:cubicBezTo>
                    <a:pt x="138" y="219"/>
                    <a:pt x="138" y="220"/>
                    <a:pt x="137" y="221"/>
                  </a:cubicBezTo>
                  <a:cubicBezTo>
                    <a:pt x="137" y="221"/>
                    <a:pt x="137" y="221"/>
                    <a:pt x="137" y="221"/>
                  </a:cubicBezTo>
                  <a:cubicBezTo>
                    <a:pt x="137" y="221"/>
                    <a:pt x="136" y="222"/>
                    <a:pt x="135" y="222"/>
                  </a:cubicBezTo>
                  <a:cubicBezTo>
                    <a:pt x="135" y="222"/>
                    <a:pt x="135" y="222"/>
                    <a:pt x="135" y="222"/>
                  </a:cubicBezTo>
                  <a:cubicBezTo>
                    <a:pt x="135" y="222"/>
                    <a:pt x="135" y="221"/>
                    <a:pt x="134" y="221"/>
                  </a:cubicBezTo>
                  <a:close/>
                  <a:moveTo>
                    <a:pt x="478" y="217"/>
                  </a:moveTo>
                  <a:cubicBezTo>
                    <a:pt x="478" y="217"/>
                    <a:pt x="478" y="217"/>
                    <a:pt x="478" y="217"/>
                  </a:cubicBezTo>
                  <a:cubicBezTo>
                    <a:pt x="478" y="217"/>
                    <a:pt x="478" y="217"/>
                    <a:pt x="478" y="217"/>
                  </a:cubicBezTo>
                  <a:cubicBezTo>
                    <a:pt x="477" y="216"/>
                    <a:pt x="478" y="215"/>
                    <a:pt x="478" y="214"/>
                  </a:cubicBezTo>
                  <a:cubicBezTo>
                    <a:pt x="478" y="214"/>
                    <a:pt x="478" y="214"/>
                    <a:pt x="478" y="214"/>
                  </a:cubicBezTo>
                  <a:cubicBezTo>
                    <a:pt x="479" y="213"/>
                    <a:pt x="481" y="214"/>
                    <a:pt x="481" y="214"/>
                  </a:cubicBezTo>
                  <a:cubicBezTo>
                    <a:pt x="481" y="214"/>
                    <a:pt x="481" y="214"/>
                    <a:pt x="481" y="214"/>
                  </a:cubicBezTo>
                  <a:cubicBezTo>
                    <a:pt x="482" y="215"/>
                    <a:pt x="482" y="217"/>
                    <a:pt x="481" y="217"/>
                  </a:cubicBezTo>
                  <a:cubicBezTo>
                    <a:pt x="481" y="217"/>
                    <a:pt x="481" y="217"/>
                    <a:pt x="481" y="217"/>
                  </a:cubicBezTo>
                  <a:cubicBezTo>
                    <a:pt x="481" y="218"/>
                    <a:pt x="480" y="218"/>
                    <a:pt x="480" y="218"/>
                  </a:cubicBezTo>
                  <a:cubicBezTo>
                    <a:pt x="480" y="218"/>
                    <a:pt x="480" y="218"/>
                    <a:pt x="480" y="218"/>
                  </a:cubicBezTo>
                  <a:cubicBezTo>
                    <a:pt x="479" y="218"/>
                    <a:pt x="479" y="217"/>
                    <a:pt x="478" y="217"/>
                  </a:cubicBezTo>
                  <a:close/>
                  <a:moveTo>
                    <a:pt x="142" y="212"/>
                  </a:moveTo>
                  <a:cubicBezTo>
                    <a:pt x="141" y="211"/>
                    <a:pt x="141" y="210"/>
                    <a:pt x="141" y="209"/>
                  </a:cubicBezTo>
                  <a:cubicBezTo>
                    <a:pt x="141" y="209"/>
                    <a:pt x="141" y="209"/>
                    <a:pt x="141" y="209"/>
                  </a:cubicBezTo>
                  <a:cubicBezTo>
                    <a:pt x="142" y="208"/>
                    <a:pt x="143" y="208"/>
                    <a:pt x="144" y="209"/>
                  </a:cubicBezTo>
                  <a:cubicBezTo>
                    <a:pt x="144" y="209"/>
                    <a:pt x="144" y="209"/>
                    <a:pt x="144" y="209"/>
                  </a:cubicBezTo>
                  <a:cubicBezTo>
                    <a:pt x="145" y="209"/>
                    <a:pt x="145" y="211"/>
                    <a:pt x="145" y="212"/>
                  </a:cubicBezTo>
                  <a:cubicBezTo>
                    <a:pt x="145" y="212"/>
                    <a:pt x="145" y="212"/>
                    <a:pt x="145" y="212"/>
                  </a:cubicBezTo>
                  <a:cubicBezTo>
                    <a:pt x="145" y="212"/>
                    <a:pt x="145" y="212"/>
                    <a:pt x="145" y="212"/>
                  </a:cubicBezTo>
                  <a:cubicBezTo>
                    <a:pt x="145" y="212"/>
                    <a:pt x="145" y="212"/>
                    <a:pt x="145" y="212"/>
                  </a:cubicBezTo>
                  <a:cubicBezTo>
                    <a:pt x="144" y="212"/>
                    <a:pt x="144" y="212"/>
                    <a:pt x="143" y="212"/>
                  </a:cubicBezTo>
                  <a:cubicBezTo>
                    <a:pt x="143" y="212"/>
                    <a:pt x="143" y="212"/>
                    <a:pt x="143" y="212"/>
                  </a:cubicBezTo>
                  <a:cubicBezTo>
                    <a:pt x="143" y="212"/>
                    <a:pt x="142" y="212"/>
                    <a:pt x="142" y="212"/>
                  </a:cubicBezTo>
                  <a:close/>
                  <a:moveTo>
                    <a:pt x="470" y="208"/>
                  </a:moveTo>
                  <a:cubicBezTo>
                    <a:pt x="470" y="207"/>
                    <a:pt x="470" y="206"/>
                    <a:pt x="471" y="205"/>
                  </a:cubicBezTo>
                  <a:cubicBezTo>
                    <a:pt x="471" y="205"/>
                    <a:pt x="471" y="205"/>
                    <a:pt x="471" y="205"/>
                  </a:cubicBezTo>
                  <a:cubicBezTo>
                    <a:pt x="471" y="204"/>
                    <a:pt x="473" y="204"/>
                    <a:pt x="473" y="205"/>
                  </a:cubicBezTo>
                  <a:cubicBezTo>
                    <a:pt x="473" y="205"/>
                    <a:pt x="473" y="205"/>
                    <a:pt x="473" y="205"/>
                  </a:cubicBezTo>
                  <a:cubicBezTo>
                    <a:pt x="474" y="206"/>
                    <a:pt x="474" y="207"/>
                    <a:pt x="473" y="208"/>
                  </a:cubicBezTo>
                  <a:cubicBezTo>
                    <a:pt x="473" y="208"/>
                    <a:pt x="473" y="208"/>
                    <a:pt x="473" y="208"/>
                  </a:cubicBezTo>
                  <a:cubicBezTo>
                    <a:pt x="473" y="208"/>
                    <a:pt x="472" y="209"/>
                    <a:pt x="472" y="209"/>
                  </a:cubicBezTo>
                  <a:cubicBezTo>
                    <a:pt x="472" y="209"/>
                    <a:pt x="472" y="209"/>
                    <a:pt x="472" y="209"/>
                  </a:cubicBezTo>
                  <a:cubicBezTo>
                    <a:pt x="471" y="209"/>
                    <a:pt x="471" y="208"/>
                    <a:pt x="470" y="208"/>
                  </a:cubicBezTo>
                  <a:close/>
                  <a:moveTo>
                    <a:pt x="150" y="203"/>
                  </a:moveTo>
                  <a:cubicBezTo>
                    <a:pt x="149" y="202"/>
                    <a:pt x="149" y="201"/>
                    <a:pt x="150" y="200"/>
                  </a:cubicBezTo>
                  <a:cubicBezTo>
                    <a:pt x="150" y="200"/>
                    <a:pt x="150" y="200"/>
                    <a:pt x="150" y="200"/>
                  </a:cubicBezTo>
                  <a:cubicBezTo>
                    <a:pt x="150" y="199"/>
                    <a:pt x="152" y="199"/>
                    <a:pt x="152" y="200"/>
                  </a:cubicBezTo>
                  <a:cubicBezTo>
                    <a:pt x="152" y="200"/>
                    <a:pt x="152" y="200"/>
                    <a:pt x="152" y="200"/>
                  </a:cubicBezTo>
                  <a:cubicBezTo>
                    <a:pt x="153" y="201"/>
                    <a:pt x="153" y="202"/>
                    <a:pt x="153" y="203"/>
                  </a:cubicBezTo>
                  <a:cubicBezTo>
                    <a:pt x="153" y="203"/>
                    <a:pt x="153" y="203"/>
                    <a:pt x="153" y="203"/>
                  </a:cubicBezTo>
                  <a:cubicBezTo>
                    <a:pt x="152" y="203"/>
                    <a:pt x="152" y="203"/>
                    <a:pt x="151" y="203"/>
                  </a:cubicBezTo>
                  <a:cubicBezTo>
                    <a:pt x="151" y="203"/>
                    <a:pt x="151" y="203"/>
                    <a:pt x="151" y="203"/>
                  </a:cubicBezTo>
                  <a:cubicBezTo>
                    <a:pt x="151" y="203"/>
                    <a:pt x="150" y="203"/>
                    <a:pt x="150" y="203"/>
                  </a:cubicBezTo>
                  <a:close/>
                  <a:moveTo>
                    <a:pt x="462" y="199"/>
                  </a:moveTo>
                  <a:cubicBezTo>
                    <a:pt x="461" y="199"/>
                    <a:pt x="461" y="197"/>
                    <a:pt x="462" y="197"/>
                  </a:cubicBezTo>
                  <a:cubicBezTo>
                    <a:pt x="462" y="197"/>
                    <a:pt x="462" y="197"/>
                    <a:pt x="462" y="197"/>
                  </a:cubicBezTo>
                  <a:cubicBezTo>
                    <a:pt x="463" y="196"/>
                    <a:pt x="464" y="196"/>
                    <a:pt x="465" y="197"/>
                  </a:cubicBezTo>
                  <a:cubicBezTo>
                    <a:pt x="465" y="197"/>
                    <a:pt x="465" y="197"/>
                    <a:pt x="465" y="197"/>
                  </a:cubicBezTo>
                  <a:cubicBezTo>
                    <a:pt x="466" y="197"/>
                    <a:pt x="466" y="199"/>
                    <a:pt x="465" y="199"/>
                  </a:cubicBezTo>
                  <a:cubicBezTo>
                    <a:pt x="465" y="199"/>
                    <a:pt x="465" y="199"/>
                    <a:pt x="465" y="199"/>
                  </a:cubicBezTo>
                  <a:cubicBezTo>
                    <a:pt x="465" y="200"/>
                    <a:pt x="464" y="200"/>
                    <a:pt x="464" y="200"/>
                  </a:cubicBezTo>
                  <a:cubicBezTo>
                    <a:pt x="464" y="200"/>
                    <a:pt x="464" y="200"/>
                    <a:pt x="464" y="200"/>
                  </a:cubicBezTo>
                  <a:cubicBezTo>
                    <a:pt x="463" y="200"/>
                    <a:pt x="463" y="200"/>
                    <a:pt x="462" y="199"/>
                  </a:cubicBezTo>
                  <a:close/>
                  <a:moveTo>
                    <a:pt x="158" y="194"/>
                  </a:moveTo>
                  <a:cubicBezTo>
                    <a:pt x="157" y="194"/>
                    <a:pt x="157" y="192"/>
                    <a:pt x="158" y="192"/>
                  </a:cubicBezTo>
                  <a:cubicBezTo>
                    <a:pt x="158" y="192"/>
                    <a:pt x="158" y="192"/>
                    <a:pt x="158" y="192"/>
                  </a:cubicBezTo>
                  <a:cubicBezTo>
                    <a:pt x="159" y="191"/>
                    <a:pt x="160" y="191"/>
                    <a:pt x="161" y="192"/>
                  </a:cubicBezTo>
                  <a:cubicBezTo>
                    <a:pt x="161" y="192"/>
                    <a:pt x="161" y="192"/>
                    <a:pt x="161" y="192"/>
                  </a:cubicBezTo>
                  <a:cubicBezTo>
                    <a:pt x="162" y="192"/>
                    <a:pt x="162" y="194"/>
                    <a:pt x="161" y="194"/>
                  </a:cubicBezTo>
                  <a:cubicBezTo>
                    <a:pt x="161" y="194"/>
                    <a:pt x="161" y="194"/>
                    <a:pt x="161" y="194"/>
                  </a:cubicBezTo>
                  <a:cubicBezTo>
                    <a:pt x="161" y="194"/>
                    <a:pt x="161" y="194"/>
                    <a:pt x="161" y="194"/>
                  </a:cubicBezTo>
                  <a:cubicBezTo>
                    <a:pt x="161" y="194"/>
                    <a:pt x="161" y="194"/>
                    <a:pt x="161" y="194"/>
                  </a:cubicBezTo>
                  <a:cubicBezTo>
                    <a:pt x="161" y="195"/>
                    <a:pt x="160" y="195"/>
                    <a:pt x="160" y="195"/>
                  </a:cubicBezTo>
                  <a:cubicBezTo>
                    <a:pt x="160" y="195"/>
                    <a:pt x="160" y="195"/>
                    <a:pt x="160" y="195"/>
                  </a:cubicBezTo>
                  <a:cubicBezTo>
                    <a:pt x="159" y="195"/>
                    <a:pt x="159" y="195"/>
                    <a:pt x="158" y="194"/>
                  </a:cubicBezTo>
                  <a:close/>
                  <a:moveTo>
                    <a:pt x="454" y="191"/>
                  </a:moveTo>
                  <a:cubicBezTo>
                    <a:pt x="453" y="190"/>
                    <a:pt x="453" y="189"/>
                    <a:pt x="453" y="188"/>
                  </a:cubicBezTo>
                  <a:cubicBezTo>
                    <a:pt x="453" y="188"/>
                    <a:pt x="453" y="188"/>
                    <a:pt x="453" y="188"/>
                  </a:cubicBezTo>
                  <a:cubicBezTo>
                    <a:pt x="454" y="188"/>
                    <a:pt x="455" y="187"/>
                    <a:pt x="456" y="188"/>
                  </a:cubicBezTo>
                  <a:cubicBezTo>
                    <a:pt x="456" y="188"/>
                    <a:pt x="456" y="188"/>
                    <a:pt x="456" y="188"/>
                  </a:cubicBezTo>
                  <a:cubicBezTo>
                    <a:pt x="457" y="189"/>
                    <a:pt x="457" y="190"/>
                    <a:pt x="456" y="191"/>
                  </a:cubicBezTo>
                  <a:cubicBezTo>
                    <a:pt x="456" y="191"/>
                    <a:pt x="456" y="191"/>
                    <a:pt x="456" y="191"/>
                  </a:cubicBezTo>
                  <a:cubicBezTo>
                    <a:pt x="456" y="191"/>
                    <a:pt x="455" y="192"/>
                    <a:pt x="455" y="192"/>
                  </a:cubicBezTo>
                  <a:cubicBezTo>
                    <a:pt x="455" y="192"/>
                    <a:pt x="455" y="192"/>
                    <a:pt x="455" y="192"/>
                  </a:cubicBezTo>
                  <a:cubicBezTo>
                    <a:pt x="454" y="192"/>
                    <a:pt x="454" y="192"/>
                    <a:pt x="454" y="191"/>
                  </a:cubicBezTo>
                  <a:close/>
                  <a:moveTo>
                    <a:pt x="167" y="186"/>
                  </a:moveTo>
                  <a:cubicBezTo>
                    <a:pt x="166" y="185"/>
                    <a:pt x="167" y="184"/>
                    <a:pt x="167" y="183"/>
                  </a:cubicBezTo>
                  <a:cubicBezTo>
                    <a:pt x="167" y="183"/>
                    <a:pt x="167" y="183"/>
                    <a:pt x="167" y="183"/>
                  </a:cubicBezTo>
                  <a:cubicBezTo>
                    <a:pt x="168" y="183"/>
                    <a:pt x="169" y="183"/>
                    <a:pt x="170" y="184"/>
                  </a:cubicBezTo>
                  <a:cubicBezTo>
                    <a:pt x="170" y="184"/>
                    <a:pt x="170" y="184"/>
                    <a:pt x="170" y="184"/>
                  </a:cubicBezTo>
                  <a:cubicBezTo>
                    <a:pt x="171" y="185"/>
                    <a:pt x="171" y="186"/>
                    <a:pt x="170" y="187"/>
                  </a:cubicBezTo>
                  <a:cubicBezTo>
                    <a:pt x="170" y="187"/>
                    <a:pt x="170" y="187"/>
                    <a:pt x="170" y="187"/>
                  </a:cubicBezTo>
                  <a:cubicBezTo>
                    <a:pt x="170" y="187"/>
                    <a:pt x="169" y="187"/>
                    <a:pt x="169" y="187"/>
                  </a:cubicBezTo>
                  <a:cubicBezTo>
                    <a:pt x="169" y="187"/>
                    <a:pt x="169" y="187"/>
                    <a:pt x="169" y="187"/>
                  </a:cubicBezTo>
                  <a:cubicBezTo>
                    <a:pt x="168" y="187"/>
                    <a:pt x="168" y="187"/>
                    <a:pt x="167" y="186"/>
                  </a:cubicBezTo>
                  <a:close/>
                  <a:moveTo>
                    <a:pt x="444" y="184"/>
                  </a:moveTo>
                  <a:cubicBezTo>
                    <a:pt x="444" y="183"/>
                    <a:pt x="443" y="182"/>
                    <a:pt x="444" y="181"/>
                  </a:cubicBezTo>
                  <a:cubicBezTo>
                    <a:pt x="444" y="181"/>
                    <a:pt x="444" y="181"/>
                    <a:pt x="444" y="181"/>
                  </a:cubicBezTo>
                  <a:cubicBezTo>
                    <a:pt x="445" y="180"/>
                    <a:pt x="446" y="180"/>
                    <a:pt x="447" y="180"/>
                  </a:cubicBezTo>
                  <a:cubicBezTo>
                    <a:pt x="447" y="180"/>
                    <a:pt x="447" y="180"/>
                    <a:pt x="447" y="180"/>
                  </a:cubicBezTo>
                  <a:cubicBezTo>
                    <a:pt x="448" y="181"/>
                    <a:pt x="448" y="182"/>
                    <a:pt x="447" y="183"/>
                  </a:cubicBezTo>
                  <a:cubicBezTo>
                    <a:pt x="447" y="183"/>
                    <a:pt x="447" y="183"/>
                    <a:pt x="447" y="183"/>
                  </a:cubicBezTo>
                  <a:cubicBezTo>
                    <a:pt x="447" y="184"/>
                    <a:pt x="446" y="184"/>
                    <a:pt x="446" y="184"/>
                  </a:cubicBezTo>
                  <a:cubicBezTo>
                    <a:pt x="446" y="184"/>
                    <a:pt x="446" y="184"/>
                    <a:pt x="446" y="184"/>
                  </a:cubicBezTo>
                  <a:cubicBezTo>
                    <a:pt x="445" y="184"/>
                    <a:pt x="445" y="184"/>
                    <a:pt x="444" y="184"/>
                  </a:cubicBezTo>
                  <a:close/>
                  <a:moveTo>
                    <a:pt x="176" y="179"/>
                  </a:moveTo>
                  <a:cubicBezTo>
                    <a:pt x="176" y="178"/>
                    <a:pt x="176" y="177"/>
                    <a:pt x="177" y="176"/>
                  </a:cubicBezTo>
                  <a:cubicBezTo>
                    <a:pt x="177" y="176"/>
                    <a:pt x="177" y="176"/>
                    <a:pt x="177" y="176"/>
                  </a:cubicBezTo>
                  <a:cubicBezTo>
                    <a:pt x="178" y="175"/>
                    <a:pt x="179" y="176"/>
                    <a:pt x="180" y="176"/>
                  </a:cubicBezTo>
                  <a:cubicBezTo>
                    <a:pt x="180" y="176"/>
                    <a:pt x="180" y="176"/>
                    <a:pt x="180" y="176"/>
                  </a:cubicBezTo>
                  <a:cubicBezTo>
                    <a:pt x="180" y="177"/>
                    <a:pt x="180" y="179"/>
                    <a:pt x="179" y="179"/>
                  </a:cubicBezTo>
                  <a:cubicBezTo>
                    <a:pt x="179" y="179"/>
                    <a:pt x="179" y="179"/>
                    <a:pt x="179" y="179"/>
                  </a:cubicBezTo>
                  <a:cubicBezTo>
                    <a:pt x="179" y="179"/>
                    <a:pt x="179" y="179"/>
                    <a:pt x="179" y="179"/>
                  </a:cubicBezTo>
                  <a:cubicBezTo>
                    <a:pt x="179" y="179"/>
                    <a:pt x="179" y="179"/>
                    <a:pt x="179" y="179"/>
                  </a:cubicBezTo>
                  <a:cubicBezTo>
                    <a:pt x="179" y="179"/>
                    <a:pt x="178" y="180"/>
                    <a:pt x="178" y="180"/>
                  </a:cubicBezTo>
                  <a:cubicBezTo>
                    <a:pt x="178" y="180"/>
                    <a:pt x="178" y="180"/>
                    <a:pt x="178" y="180"/>
                  </a:cubicBezTo>
                  <a:cubicBezTo>
                    <a:pt x="177" y="180"/>
                    <a:pt x="177" y="179"/>
                    <a:pt x="176" y="179"/>
                  </a:cubicBezTo>
                  <a:close/>
                  <a:moveTo>
                    <a:pt x="435" y="176"/>
                  </a:moveTo>
                  <a:cubicBezTo>
                    <a:pt x="434" y="176"/>
                    <a:pt x="434" y="174"/>
                    <a:pt x="435" y="174"/>
                  </a:cubicBezTo>
                  <a:cubicBezTo>
                    <a:pt x="435" y="174"/>
                    <a:pt x="435" y="174"/>
                    <a:pt x="435" y="174"/>
                  </a:cubicBezTo>
                  <a:cubicBezTo>
                    <a:pt x="435" y="173"/>
                    <a:pt x="436" y="172"/>
                    <a:pt x="437" y="173"/>
                  </a:cubicBezTo>
                  <a:cubicBezTo>
                    <a:pt x="437" y="173"/>
                    <a:pt x="437" y="173"/>
                    <a:pt x="437" y="173"/>
                  </a:cubicBezTo>
                  <a:cubicBezTo>
                    <a:pt x="438" y="174"/>
                    <a:pt x="438" y="175"/>
                    <a:pt x="438" y="176"/>
                  </a:cubicBezTo>
                  <a:cubicBezTo>
                    <a:pt x="438" y="176"/>
                    <a:pt x="438" y="176"/>
                    <a:pt x="438" y="176"/>
                  </a:cubicBezTo>
                  <a:cubicBezTo>
                    <a:pt x="437" y="176"/>
                    <a:pt x="437" y="177"/>
                    <a:pt x="436" y="177"/>
                  </a:cubicBezTo>
                  <a:cubicBezTo>
                    <a:pt x="436" y="177"/>
                    <a:pt x="436" y="177"/>
                    <a:pt x="436" y="177"/>
                  </a:cubicBezTo>
                  <a:cubicBezTo>
                    <a:pt x="436" y="177"/>
                    <a:pt x="435" y="177"/>
                    <a:pt x="435" y="176"/>
                  </a:cubicBezTo>
                  <a:close/>
                  <a:moveTo>
                    <a:pt x="186" y="172"/>
                  </a:moveTo>
                  <a:cubicBezTo>
                    <a:pt x="186" y="171"/>
                    <a:pt x="186" y="170"/>
                    <a:pt x="187" y="169"/>
                  </a:cubicBezTo>
                  <a:cubicBezTo>
                    <a:pt x="187" y="169"/>
                    <a:pt x="187" y="169"/>
                    <a:pt x="187" y="169"/>
                  </a:cubicBezTo>
                  <a:cubicBezTo>
                    <a:pt x="188" y="168"/>
                    <a:pt x="189" y="169"/>
                    <a:pt x="190" y="170"/>
                  </a:cubicBezTo>
                  <a:cubicBezTo>
                    <a:pt x="190" y="170"/>
                    <a:pt x="190" y="170"/>
                    <a:pt x="190" y="170"/>
                  </a:cubicBezTo>
                  <a:cubicBezTo>
                    <a:pt x="190" y="170"/>
                    <a:pt x="190" y="172"/>
                    <a:pt x="189" y="172"/>
                  </a:cubicBezTo>
                  <a:cubicBezTo>
                    <a:pt x="189" y="172"/>
                    <a:pt x="189" y="172"/>
                    <a:pt x="189" y="172"/>
                  </a:cubicBezTo>
                  <a:cubicBezTo>
                    <a:pt x="189" y="173"/>
                    <a:pt x="188" y="173"/>
                    <a:pt x="188" y="173"/>
                  </a:cubicBezTo>
                  <a:cubicBezTo>
                    <a:pt x="188" y="173"/>
                    <a:pt x="188" y="173"/>
                    <a:pt x="188" y="173"/>
                  </a:cubicBezTo>
                  <a:cubicBezTo>
                    <a:pt x="187" y="173"/>
                    <a:pt x="187" y="172"/>
                    <a:pt x="186" y="172"/>
                  </a:cubicBezTo>
                  <a:close/>
                  <a:moveTo>
                    <a:pt x="425" y="170"/>
                  </a:moveTo>
                  <a:cubicBezTo>
                    <a:pt x="424" y="169"/>
                    <a:pt x="424" y="168"/>
                    <a:pt x="425" y="167"/>
                  </a:cubicBezTo>
                  <a:cubicBezTo>
                    <a:pt x="425" y="167"/>
                    <a:pt x="425" y="167"/>
                    <a:pt x="425" y="167"/>
                  </a:cubicBezTo>
                  <a:cubicBezTo>
                    <a:pt x="425" y="166"/>
                    <a:pt x="426" y="166"/>
                    <a:pt x="427" y="166"/>
                  </a:cubicBezTo>
                  <a:cubicBezTo>
                    <a:pt x="427" y="166"/>
                    <a:pt x="427" y="166"/>
                    <a:pt x="427" y="166"/>
                  </a:cubicBezTo>
                  <a:cubicBezTo>
                    <a:pt x="428" y="167"/>
                    <a:pt x="429" y="168"/>
                    <a:pt x="428" y="169"/>
                  </a:cubicBezTo>
                  <a:cubicBezTo>
                    <a:pt x="428" y="169"/>
                    <a:pt x="428" y="169"/>
                    <a:pt x="428" y="169"/>
                  </a:cubicBezTo>
                  <a:cubicBezTo>
                    <a:pt x="428" y="170"/>
                    <a:pt x="427" y="170"/>
                    <a:pt x="426" y="170"/>
                  </a:cubicBezTo>
                  <a:cubicBezTo>
                    <a:pt x="426" y="170"/>
                    <a:pt x="426" y="170"/>
                    <a:pt x="426" y="170"/>
                  </a:cubicBezTo>
                  <a:cubicBezTo>
                    <a:pt x="426" y="170"/>
                    <a:pt x="426" y="170"/>
                    <a:pt x="425" y="170"/>
                  </a:cubicBezTo>
                  <a:close/>
                  <a:moveTo>
                    <a:pt x="196" y="165"/>
                  </a:moveTo>
                  <a:cubicBezTo>
                    <a:pt x="196" y="164"/>
                    <a:pt x="196" y="163"/>
                    <a:pt x="197" y="163"/>
                  </a:cubicBezTo>
                  <a:cubicBezTo>
                    <a:pt x="197" y="163"/>
                    <a:pt x="197" y="163"/>
                    <a:pt x="197" y="163"/>
                  </a:cubicBezTo>
                  <a:cubicBezTo>
                    <a:pt x="198" y="162"/>
                    <a:pt x="199" y="162"/>
                    <a:pt x="200" y="163"/>
                  </a:cubicBezTo>
                  <a:cubicBezTo>
                    <a:pt x="200" y="163"/>
                    <a:pt x="200" y="163"/>
                    <a:pt x="200" y="163"/>
                  </a:cubicBezTo>
                  <a:cubicBezTo>
                    <a:pt x="200" y="164"/>
                    <a:pt x="200" y="165"/>
                    <a:pt x="199" y="166"/>
                  </a:cubicBezTo>
                  <a:cubicBezTo>
                    <a:pt x="199" y="166"/>
                    <a:pt x="199" y="166"/>
                    <a:pt x="199" y="166"/>
                  </a:cubicBezTo>
                  <a:cubicBezTo>
                    <a:pt x="199" y="166"/>
                    <a:pt x="198" y="166"/>
                    <a:pt x="198" y="166"/>
                  </a:cubicBezTo>
                  <a:cubicBezTo>
                    <a:pt x="198" y="166"/>
                    <a:pt x="198" y="166"/>
                    <a:pt x="198" y="166"/>
                  </a:cubicBezTo>
                  <a:cubicBezTo>
                    <a:pt x="197" y="166"/>
                    <a:pt x="197" y="166"/>
                    <a:pt x="196" y="165"/>
                  </a:cubicBezTo>
                  <a:close/>
                  <a:moveTo>
                    <a:pt x="415" y="164"/>
                  </a:moveTo>
                  <a:cubicBezTo>
                    <a:pt x="414" y="163"/>
                    <a:pt x="414" y="162"/>
                    <a:pt x="414" y="161"/>
                  </a:cubicBezTo>
                  <a:cubicBezTo>
                    <a:pt x="414" y="161"/>
                    <a:pt x="414" y="161"/>
                    <a:pt x="414" y="161"/>
                  </a:cubicBezTo>
                  <a:cubicBezTo>
                    <a:pt x="415" y="160"/>
                    <a:pt x="416" y="160"/>
                    <a:pt x="417" y="160"/>
                  </a:cubicBezTo>
                  <a:cubicBezTo>
                    <a:pt x="417" y="160"/>
                    <a:pt x="417" y="160"/>
                    <a:pt x="417" y="160"/>
                  </a:cubicBezTo>
                  <a:cubicBezTo>
                    <a:pt x="418" y="161"/>
                    <a:pt x="418" y="162"/>
                    <a:pt x="418" y="163"/>
                  </a:cubicBezTo>
                  <a:cubicBezTo>
                    <a:pt x="418" y="163"/>
                    <a:pt x="418" y="163"/>
                    <a:pt x="418" y="163"/>
                  </a:cubicBezTo>
                  <a:cubicBezTo>
                    <a:pt x="417" y="164"/>
                    <a:pt x="417" y="164"/>
                    <a:pt x="416" y="164"/>
                  </a:cubicBezTo>
                  <a:cubicBezTo>
                    <a:pt x="416" y="164"/>
                    <a:pt x="416" y="164"/>
                    <a:pt x="416" y="164"/>
                  </a:cubicBezTo>
                  <a:cubicBezTo>
                    <a:pt x="416" y="164"/>
                    <a:pt x="415" y="164"/>
                    <a:pt x="415" y="164"/>
                  </a:cubicBezTo>
                  <a:close/>
                  <a:moveTo>
                    <a:pt x="207" y="159"/>
                  </a:moveTo>
                  <a:cubicBezTo>
                    <a:pt x="206" y="158"/>
                    <a:pt x="207" y="157"/>
                    <a:pt x="208" y="157"/>
                  </a:cubicBezTo>
                  <a:cubicBezTo>
                    <a:pt x="208" y="157"/>
                    <a:pt x="208" y="157"/>
                    <a:pt x="208" y="157"/>
                  </a:cubicBezTo>
                  <a:cubicBezTo>
                    <a:pt x="209" y="156"/>
                    <a:pt x="210" y="157"/>
                    <a:pt x="210" y="158"/>
                  </a:cubicBezTo>
                  <a:cubicBezTo>
                    <a:pt x="210" y="158"/>
                    <a:pt x="210" y="158"/>
                    <a:pt x="210" y="158"/>
                  </a:cubicBezTo>
                  <a:cubicBezTo>
                    <a:pt x="211" y="159"/>
                    <a:pt x="210" y="160"/>
                    <a:pt x="210" y="160"/>
                  </a:cubicBezTo>
                  <a:cubicBezTo>
                    <a:pt x="210" y="160"/>
                    <a:pt x="210" y="160"/>
                    <a:pt x="210" y="160"/>
                  </a:cubicBezTo>
                  <a:cubicBezTo>
                    <a:pt x="209" y="160"/>
                    <a:pt x="209" y="160"/>
                    <a:pt x="209" y="160"/>
                  </a:cubicBezTo>
                  <a:cubicBezTo>
                    <a:pt x="209" y="160"/>
                    <a:pt x="209" y="160"/>
                    <a:pt x="209" y="160"/>
                  </a:cubicBezTo>
                  <a:cubicBezTo>
                    <a:pt x="208" y="160"/>
                    <a:pt x="207" y="160"/>
                    <a:pt x="207" y="159"/>
                  </a:cubicBezTo>
                  <a:close/>
                  <a:moveTo>
                    <a:pt x="404" y="158"/>
                  </a:moveTo>
                  <a:cubicBezTo>
                    <a:pt x="404" y="158"/>
                    <a:pt x="404" y="158"/>
                    <a:pt x="404" y="158"/>
                  </a:cubicBezTo>
                  <a:cubicBezTo>
                    <a:pt x="404" y="158"/>
                    <a:pt x="404" y="158"/>
                    <a:pt x="404" y="158"/>
                  </a:cubicBezTo>
                  <a:cubicBezTo>
                    <a:pt x="403" y="158"/>
                    <a:pt x="403" y="156"/>
                    <a:pt x="404" y="155"/>
                  </a:cubicBezTo>
                  <a:cubicBezTo>
                    <a:pt x="404" y="155"/>
                    <a:pt x="404" y="155"/>
                    <a:pt x="404" y="155"/>
                  </a:cubicBezTo>
                  <a:cubicBezTo>
                    <a:pt x="404" y="154"/>
                    <a:pt x="405" y="154"/>
                    <a:pt x="406" y="155"/>
                  </a:cubicBezTo>
                  <a:cubicBezTo>
                    <a:pt x="406" y="155"/>
                    <a:pt x="406" y="155"/>
                    <a:pt x="406" y="155"/>
                  </a:cubicBezTo>
                  <a:cubicBezTo>
                    <a:pt x="407" y="155"/>
                    <a:pt x="408" y="156"/>
                    <a:pt x="407" y="157"/>
                  </a:cubicBezTo>
                  <a:cubicBezTo>
                    <a:pt x="407" y="157"/>
                    <a:pt x="407" y="157"/>
                    <a:pt x="407" y="157"/>
                  </a:cubicBezTo>
                  <a:cubicBezTo>
                    <a:pt x="407" y="158"/>
                    <a:pt x="406" y="158"/>
                    <a:pt x="405" y="158"/>
                  </a:cubicBezTo>
                  <a:cubicBezTo>
                    <a:pt x="405" y="158"/>
                    <a:pt x="405" y="158"/>
                    <a:pt x="405" y="158"/>
                  </a:cubicBezTo>
                  <a:cubicBezTo>
                    <a:pt x="405" y="158"/>
                    <a:pt x="405" y="158"/>
                    <a:pt x="404" y="158"/>
                  </a:cubicBezTo>
                  <a:close/>
                  <a:moveTo>
                    <a:pt x="218" y="154"/>
                  </a:moveTo>
                  <a:cubicBezTo>
                    <a:pt x="217" y="153"/>
                    <a:pt x="218" y="152"/>
                    <a:pt x="219" y="151"/>
                  </a:cubicBezTo>
                  <a:cubicBezTo>
                    <a:pt x="219" y="151"/>
                    <a:pt x="219" y="151"/>
                    <a:pt x="219" y="151"/>
                  </a:cubicBezTo>
                  <a:cubicBezTo>
                    <a:pt x="220" y="151"/>
                    <a:pt x="221" y="151"/>
                    <a:pt x="221" y="152"/>
                  </a:cubicBezTo>
                  <a:cubicBezTo>
                    <a:pt x="221" y="152"/>
                    <a:pt x="221" y="152"/>
                    <a:pt x="221" y="152"/>
                  </a:cubicBezTo>
                  <a:cubicBezTo>
                    <a:pt x="222" y="153"/>
                    <a:pt x="221" y="155"/>
                    <a:pt x="220" y="155"/>
                  </a:cubicBezTo>
                  <a:cubicBezTo>
                    <a:pt x="220" y="155"/>
                    <a:pt x="220" y="155"/>
                    <a:pt x="220" y="155"/>
                  </a:cubicBezTo>
                  <a:cubicBezTo>
                    <a:pt x="220" y="155"/>
                    <a:pt x="220" y="155"/>
                    <a:pt x="220" y="155"/>
                  </a:cubicBezTo>
                  <a:cubicBezTo>
                    <a:pt x="220" y="155"/>
                    <a:pt x="220" y="155"/>
                    <a:pt x="220" y="155"/>
                  </a:cubicBezTo>
                  <a:cubicBezTo>
                    <a:pt x="220" y="155"/>
                    <a:pt x="220" y="155"/>
                    <a:pt x="219" y="155"/>
                  </a:cubicBezTo>
                  <a:cubicBezTo>
                    <a:pt x="219" y="155"/>
                    <a:pt x="219" y="155"/>
                    <a:pt x="219" y="155"/>
                  </a:cubicBezTo>
                  <a:cubicBezTo>
                    <a:pt x="219" y="155"/>
                    <a:pt x="218" y="155"/>
                    <a:pt x="218" y="154"/>
                  </a:cubicBezTo>
                  <a:close/>
                  <a:moveTo>
                    <a:pt x="394" y="153"/>
                  </a:moveTo>
                  <a:cubicBezTo>
                    <a:pt x="393" y="153"/>
                    <a:pt x="392" y="152"/>
                    <a:pt x="393" y="151"/>
                  </a:cubicBezTo>
                  <a:cubicBezTo>
                    <a:pt x="393" y="151"/>
                    <a:pt x="393" y="151"/>
                    <a:pt x="393" y="151"/>
                  </a:cubicBezTo>
                  <a:cubicBezTo>
                    <a:pt x="393" y="150"/>
                    <a:pt x="394" y="149"/>
                    <a:pt x="395" y="150"/>
                  </a:cubicBezTo>
                  <a:cubicBezTo>
                    <a:pt x="395" y="150"/>
                    <a:pt x="395" y="150"/>
                    <a:pt x="395" y="150"/>
                  </a:cubicBezTo>
                  <a:cubicBezTo>
                    <a:pt x="396" y="150"/>
                    <a:pt x="397" y="151"/>
                    <a:pt x="396" y="152"/>
                  </a:cubicBezTo>
                  <a:cubicBezTo>
                    <a:pt x="396" y="152"/>
                    <a:pt x="396" y="152"/>
                    <a:pt x="396" y="152"/>
                  </a:cubicBezTo>
                  <a:cubicBezTo>
                    <a:pt x="396" y="153"/>
                    <a:pt x="395" y="153"/>
                    <a:pt x="394" y="153"/>
                  </a:cubicBezTo>
                  <a:cubicBezTo>
                    <a:pt x="394" y="153"/>
                    <a:pt x="394" y="153"/>
                    <a:pt x="394" y="153"/>
                  </a:cubicBezTo>
                  <a:cubicBezTo>
                    <a:pt x="394" y="153"/>
                    <a:pt x="394" y="153"/>
                    <a:pt x="394" y="153"/>
                  </a:cubicBezTo>
                  <a:close/>
                  <a:moveTo>
                    <a:pt x="229" y="149"/>
                  </a:moveTo>
                  <a:cubicBezTo>
                    <a:pt x="228" y="148"/>
                    <a:pt x="229" y="147"/>
                    <a:pt x="230" y="147"/>
                  </a:cubicBezTo>
                  <a:cubicBezTo>
                    <a:pt x="230" y="147"/>
                    <a:pt x="230" y="147"/>
                    <a:pt x="230" y="147"/>
                  </a:cubicBezTo>
                  <a:cubicBezTo>
                    <a:pt x="231" y="146"/>
                    <a:pt x="232" y="147"/>
                    <a:pt x="232" y="148"/>
                  </a:cubicBezTo>
                  <a:cubicBezTo>
                    <a:pt x="232" y="148"/>
                    <a:pt x="232" y="148"/>
                    <a:pt x="232" y="148"/>
                  </a:cubicBezTo>
                  <a:cubicBezTo>
                    <a:pt x="233" y="149"/>
                    <a:pt x="232" y="150"/>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0" y="151"/>
                    <a:pt x="229" y="150"/>
                    <a:pt x="229" y="149"/>
                  </a:cubicBezTo>
                  <a:close/>
                  <a:moveTo>
                    <a:pt x="383" y="149"/>
                  </a:moveTo>
                  <a:cubicBezTo>
                    <a:pt x="382" y="149"/>
                    <a:pt x="381" y="147"/>
                    <a:pt x="381" y="146"/>
                  </a:cubicBezTo>
                  <a:cubicBezTo>
                    <a:pt x="381" y="146"/>
                    <a:pt x="381" y="146"/>
                    <a:pt x="381" y="146"/>
                  </a:cubicBezTo>
                  <a:cubicBezTo>
                    <a:pt x="382" y="145"/>
                    <a:pt x="383" y="145"/>
                    <a:pt x="384" y="145"/>
                  </a:cubicBezTo>
                  <a:cubicBezTo>
                    <a:pt x="384" y="145"/>
                    <a:pt x="384" y="145"/>
                    <a:pt x="384" y="145"/>
                  </a:cubicBezTo>
                  <a:cubicBezTo>
                    <a:pt x="385" y="146"/>
                    <a:pt x="385" y="147"/>
                    <a:pt x="385" y="148"/>
                  </a:cubicBezTo>
                  <a:cubicBezTo>
                    <a:pt x="385" y="148"/>
                    <a:pt x="385" y="148"/>
                    <a:pt x="385" y="148"/>
                  </a:cubicBezTo>
                  <a:cubicBezTo>
                    <a:pt x="385" y="149"/>
                    <a:pt x="384" y="149"/>
                    <a:pt x="383" y="149"/>
                  </a:cubicBezTo>
                  <a:cubicBezTo>
                    <a:pt x="383" y="149"/>
                    <a:pt x="383" y="149"/>
                    <a:pt x="383" y="149"/>
                  </a:cubicBezTo>
                  <a:cubicBezTo>
                    <a:pt x="383" y="149"/>
                    <a:pt x="383" y="149"/>
                    <a:pt x="383" y="149"/>
                  </a:cubicBezTo>
                  <a:close/>
                  <a:moveTo>
                    <a:pt x="240" y="145"/>
                  </a:moveTo>
                  <a:cubicBezTo>
                    <a:pt x="240" y="144"/>
                    <a:pt x="240" y="143"/>
                    <a:pt x="241" y="143"/>
                  </a:cubicBezTo>
                  <a:cubicBezTo>
                    <a:pt x="241" y="143"/>
                    <a:pt x="241" y="143"/>
                    <a:pt x="241" y="143"/>
                  </a:cubicBezTo>
                  <a:cubicBezTo>
                    <a:pt x="242" y="142"/>
                    <a:pt x="243" y="143"/>
                    <a:pt x="244" y="144"/>
                  </a:cubicBezTo>
                  <a:cubicBezTo>
                    <a:pt x="244" y="144"/>
                    <a:pt x="244" y="144"/>
                    <a:pt x="244" y="144"/>
                  </a:cubicBezTo>
                  <a:cubicBezTo>
                    <a:pt x="244" y="145"/>
                    <a:pt x="243" y="146"/>
                    <a:pt x="242" y="147"/>
                  </a:cubicBezTo>
                  <a:cubicBezTo>
                    <a:pt x="242" y="147"/>
                    <a:pt x="242" y="147"/>
                    <a:pt x="242" y="147"/>
                  </a:cubicBezTo>
                  <a:cubicBezTo>
                    <a:pt x="242" y="147"/>
                    <a:pt x="242" y="147"/>
                    <a:pt x="242" y="147"/>
                  </a:cubicBezTo>
                  <a:cubicBezTo>
                    <a:pt x="242" y="147"/>
                    <a:pt x="242" y="147"/>
                    <a:pt x="242" y="147"/>
                  </a:cubicBezTo>
                  <a:cubicBezTo>
                    <a:pt x="241" y="147"/>
                    <a:pt x="240" y="146"/>
                    <a:pt x="240" y="145"/>
                  </a:cubicBezTo>
                  <a:close/>
                  <a:moveTo>
                    <a:pt x="371" y="145"/>
                  </a:moveTo>
                  <a:cubicBezTo>
                    <a:pt x="370" y="145"/>
                    <a:pt x="370" y="144"/>
                    <a:pt x="370" y="143"/>
                  </a:cubicBezTo>
                  <a:cubicBezTo>
                    <a:pt x="370" y="143"/>
                    <a:pt x="370" y="143"/>
                    <a:pt x="370" y="143"/>
                  </a:cubicBezTo>
                  <a:cubicBezTo>
                    <a:pt x="370" y="142"/>
                    <a:pt x="371" y="141"/>
                    <a:pt x="372" y="141"/>
                  </a:cubicBezTo>
                  <a:cubicBezTo>
                    <a:pt x="372" y="141"/>
                    <a:pt x="372" y="141"/>
                    <a:pt x="372" y="141"/>
                  </a:cubicBezTo>
                  <a:cubicBezTo>
                    <a:pt x="373" y="142"/>
                    <a:pt x="374" y="143"/>
                    <a:pt x="374" y="144"/>
                  </a:cubicBezTo>
                  <a:cubicBezTo>
                    <a:pt x="374" y="144"/>
                    <a:pt x="374" y="144"/>
                    <a:pt x="374" y="144"/>
                  </a:cubicBezTo>
                  <a:cubicBezTo>
                    <a:pt x="373" y="145"/>
                    <a:pt x="373" y="145"/>
                    <a:pt x="372" y="145"/>
                  </a:cubicBezTo>
                  <a:cubicBezTo>
                    <a:pt x="372" y="145"/>
                    <a:pt x="372" y="145"/>
                    <a:pt x="372" y="145"/>
                  </a:cubicBezTo>
                  <a:cubicBezTo>
                    <a:pt x="372" y="145"/>
                    <a:pt x="371" y="145"/>
                    <a:pt x="371" y="145"/>
                  </a:cubicBezTo>
                  <a:close/>
                  <a:moveTo>
                    <a:pt x="251" y="142"/>
                  </a:moveTo>
                  <a:cubicBezTo>
                    <a:pt x="251" y="141"/>
                    <a:pt x="252" y="140"/>
                    <a:pt x="253" y="139"/>
                  </a:cubicBezTo>
                  <a:cubicBezTo>
                    <a:pt x="253" y="139"/>
                    <a:pt x="253" y="139"/>
                    <a:pt x="253" y="139"/>
                  </a:cubicBezTo>
                  <a:cubicBezTo>
                    <a:pt x="254" y="139"/>
                    <a:pt x="255" y="140"/>
                    <a:pt x="255" y="141"/>
                  </a:cubicBezTo>
                  <a:cubicBezTo>
                    <a:pt x="255" y="141"/>
                    <a:pt x="255" y="141"/>
                    <a:pt x="255" y="141"/>
                  </a:cubicBezTo>
                  <a:cubicBezTo>
                    <a:pt x="256" y="142"/>
                    <a:pt x="255" y="143"/>
                    <a:pt x="254" y="143"/>
                  </a:cubicBezTo>
                  <a:cubicBezTo>
                    <a:pt x="254" y="143"/>
                    <a:pt x="254" y="143"/>
                    <a:pt x="254" y="143"/>
                  </a:cubicBezTo>
                  <a:cubicBezTo>
                    <a:pt x="254" y="143"/>
                    <a:pt x="254" y="143"/>
                    <a:pt x="254" y="143"/>
                  </a:cubicBezTo>
                  <a:cubicBezTo>
                    <a:pt x="254" y="143"/>
                    <a:pt x="254" y="143"/>
                    <a:pt x="254" y="143"/>
                  </a:cubicBezTo>
                  <a:cubicBezTo>
                    <a:pt x="254" y="143"/>
                    <a:pt x="254" y="143"/>
                    <a:pt x="253" y="143"/>
                  </a:cubicBezTo>
                  <a:cubicBezTo>
                    <a:pt x="253" y="143"/>
                    <a:pt x="253" y="143"/>
                    <a:pt x="253" y="143"/>
                  </a:cubicBezTo>
                  <a:cubicBezTo>
                    <a:pt x="252" y="143"/>
                    <a:pt x="252" y="143"/>
                    <a:pt x="251" y="142"/>
                  </a:cubicBezTo>
                  <a:close/>
                  <a:moveTo>
                    <a:pt x="360" y="142"/>
                  </a:moveTo>
                  <a:cubicBezTo>
                    <a:pt x="359" y="142"/>
                    <a:pt x="358" y="141"/>
                    <a:pt x="358" y="140"/>
                  </a:cubicBezTo>
                  <a:cubicBezTo>
                    <a:pt x="358" y="140"/>
                    <a:pt x="358" y="140"/>
                    <a:pt x="358" y="140"/>
                  </a:cubicBezTo>
                  <a:cubicBezTo>
                    <a:pt x="359" y="139"/>
                    <a:pt x="360" y="138"/>
                    <a:pt x="361" y="138"/>
                  </a:cubicBezTo>
                  <a:cubicBezTo>
                    <a:pt x="361" y="138"/>
                    <a:pt x="361" y="138"/>
                    <a:pt x="361" y="138"/>
                  </a:cubicBezTo>
                  <a:cubicBezTo>
                    <a:pt x="362" y="139"/>
                    <a:pt x="362" y="140"/>
                    <a:pt x="362" y="141"/>
                  </a:cubicBezTo>
                  <a:cubicBezTo>
                    <a:pt x="362" y="141"/>
                    <a:pt x="362" y="141"/>
                    <a:pt x="362" y="141"/>
                  </a:cubicBezTo>
                  <a:cubicBezTo>
                    <a:pt x="362" y="142"/>
                    <a:pt x="361" y="142"/>
                    <a:pt x="360" y="142"/>
                  </a:cubicBezTo>
                  <a:cubicBezTo>
                    <a:pt x="360" y="142"/>
                    <a:pt x="360" y="142"/>
                    <a:pt x="360" y="142"/>
                  </a:cubicBezTo>
                  <a:cubicBezTo>
                    <a:pt x="360" y="142"/>
                    <a:pt x="360" y="142"/>
                    <a:pt x="360" y="142"/>
                  </a:cubicBezTo>
                  <a:close/>
                  <a:moveTo>
                    <a:pt x="263" y="139"/>
                  </a:moveTo>
                  <a:cubicBezTo>
                    <a:pt x="263" y="138"/>
                    <a:pt x="264" y="137"/>
                    <a:pt x="265" y="137"/>
                  </a:cubicBezTo>
                  <a:cubicBezTo>
                    <a:pt x="265" y="137"/>
                    <a:pt x="265" y="137"/>
                    <a:pt x="265" y="137"/>
                  </a:cubicBezTo>
                  <a:cubicBezTo>
                    <a:pt x="266" y="137"/>
                    <a:pt x="267" y="137"/>
                    <a:pt x="267" y="138"/>
                  </a:cubicBezTo>
                  <a:cubicBezTo>
                    <a:pt x="267" y="138"/>
                    <a:pt x="267" y="138"/>
                    <a:pt x="267" y="138"/>
                  </a:cubicBezTo>
                  <a:cubicBezTo>
                    <a:pt x="267" y="139"/>
                    <a:pt x="267" y="140"/>
                    <a:pt x="265" y="141"/>
                  </a:cubicBezTo>
                  <a:cubicBezTo>
                    <a:pt x="265" y="141"/>
                    <a:pt x="265" y="141"/>
                    <a:pt x="265" y="141"/>
                  </a:cubicBezTo>
                  <a:cubicBezTo>
                    <a:pt x="265" y="141"/>
                    <a:pt x="265" y="141"/>
                    <a:pt x="265" y="141"/>
                  </a:cubicBezTo>
                  <a:cubicBezTo>
                    <a:pt x="265" y="141"/>
                    <a:pt x="265" y="141"/>
                    <a:pt x="265" y="141"/>
                  </a:cubicBezTo>
                  <a:cubicBezTo>
                    <a:pt x="264" y="141"/>
                    <a:pt x="263" y="140"/>
                    <a:pt x="263" y="139"/>
                  </a:cubicBezTo>
                  <a:close/>
                  <a:moveTo>
                    <a:pt x="348" y="140"/>
                  </a:moveTo>
                  <a:cubicBezTo>
                    <a:pt x="347" y="140"/>
                    <a:pt x="346" y="139"/>
                    <a:pt x="347" y="137"/>
                  </a:cubicBezTo>
                  <a:cubicBezTo>
                    <a:pt x="347" y="137"/>
                    <a:pt x="347" y="137"/>
                    <a:pt x="347" y="137"/>
                  </a:cubicBezTo>
                  <a:cubicBezTo>
                    <a:pt x="347" y="136"/>
                    <a:pt x="348" y="136"/>
                    <a:pt x="349" y="136"/>
                  </a:cubicBezTo>
                  <a:cubicBezTo>
                    <a:pt x="349" y="136"/>
                    <a:pt x="349" y="136"/>
                    <a:pt x="349" y="136"/>
                  </a:cubicBezTo>
                  <a:cubicBezTo>
                    <a:pt x="350" y="136"/>
                    <a:pt x="351" y="137"/>
                    <a:pt x="350" y="138"/>
                  </a:cubicBezTo>
                  <a:cubicBezTo>
                    <a:pt x="350" y="138"/>
                    <a:pt x="350" y="138"/>
                    <a:pt x="350" y="138"/>
                  </a:cubicBezTo>
                  <a:cubicBezTo>
                    <a:pt x="350" y="139"/>
                    <a:pt x="349" y="140"/>
                    <a:pt x="348" y="140"/>
                  </a:cubicBezTo>
                  <a:cubicBezTo>
                    <a:pt x="348" y="140"/>
                    <a:pt x="348" y="140"/>
                    <a:pt x="348" y="140"/>
                  </a:cubicBezTo>
                  <a:cubicBezTo>
                    <a:pt x="348" y="140"/>
                    <a:pt x="348" y="140"/>
                    <a:pt x="348" y="140"/>
                  </a:cubicBezTo>
                  <a:close/>
                  <a:moveTo>
                    <a:pt x="275" y="137"/>
                  </a:moveTo>
                  <a:cubicBezTo>
                    <a:pt x="275" y="136"/>
                    <a:pt x="275" y="135"/>
                    <a:pt x="277" y="135"/>
                  </a:cubicBezTo>
                  <a:cubicBezTo>
                    <a:pt x="277" y="135"/>
                    <a:pt x="277" y="135"/>
                    <a:pt x="277" y="135"/>
                  </a:cubicBezTo>
                  <a:cubicBezTo>
                    <a:pt x="278" y="135"/>
                    <a:pt x="279" y="135"/>
                    <a:pt x="279" y="136"/>
                  </a:cubicBezTo>
                  <a:cubicBezTo>
                    <a:pt x="279" y="136"/>
                    <a:pt x="279" y="136"/>
                    <a:pt x="279" y="136"/>
                  </a:cubicBezTo>
                  <a:cubicBezTo>
                    <a:pt x="279" y="137"/>
                    <a:pt x="278" y="138"/>
                    <a:pt x="277" y="139"/>
                  </a:cubicBezTo>
                  <a:cubicBezTo>
                    <a:pt x="277" y="139"/>
                    <a:pt x="277" y="139"/>
                    <a:pt x="277" y="139"/>
                  </a:cubicBezTo>
                  <a:cubicBezTo>
                    <a:pt x="277" y="139"/>
                    <a:pt x="277" y="139"/>
                    <a:pt x="277" y="139"/>
                  </a:cubicBezTo>
                  <a:cubicBezTo>
                    <a:pt x="277" y="139"/>
                    <a:pt x="277" y="139"/>
                    <a:pt x="277" y="139"/>
                  </a:cubicBezTo>
                  <a:cubicBezTo>
                    <a:pt x="276" y="139"/>
                    <a:pt x="275" y="138"/>
                    <a:pt x="275" y="137"/>
                  </a:cubicBezTo>
                  <a:close/>
                  <a:moveTo>
                    <a:pt x="336" y="138"/>
                  </a:moveTo>
                  <a:cubicBezTo>
                    <a:pt x="336" y="138"/>
                    <a:pt x="336" y="138"/>
                    <a:pt x="336" y="138"/>
                  </a:cubicBezTo>
                  <a:cubicBezTo>
                    <a:pt x="336" y="138"/>
                    <a:pt x="336" y="138"/>
                    <a:pt x="336" y="138"/>
                  </a:cubicBezTo>
                  <a:cubicBezTo>
                    <a:pt x="335" y="138"/>
                    <a:pt x="335" y="137"/>
                    <a:pt x="335" y="136"/>
                  </a:cubicBezTo>
                  <a:cubicBezTo>
                    <a:pt x="335" y="136"/>
                    <a:pt x="335" y="136"/>
                    <a:pt x="335" y="136"/>
                  </a:cubicBezTo>
                  <a:cubicBezTo>
                    <a:pt x="335" y="135"/>
                    <a:pt x="336" y="134"/>
                    <a:pt x="337" y="134"/>
                  </a:cubicBezTo>
                  <a:cubicBezTo>
                    <a:pt x="337" y="134"/>
                    <a:pt x="337" y="134"/>
                    <a:pt x="337" y="134"/>
                  </a:cubicBezTo>
                  <a:cubicBezTo>
                    <a:pt x="338" y="134"/>
                    <a:pt x="339" y="135"/>
                    <a:pt x="339" y="136"/>
                  </a:cubicBezTo>
                  <a:cubicBezTo>
                    <a:pt x="339" y="136"/>
                    <a:pt x="339" y="136"/>
                    <a:pt x="339" y="136"/>
                  </a:cubicBezTo>
                  <a:cubicBezTo>
                    <a:pt x="338" y="137"/>
                    <a:pt x="338" y="138"/>
                    <a:pt x="337" y="138"/>
                  </a:cubicBezTo>
                  <a:cubicBezTo>
                    <a:pt x="337" y="138"/>
                    <a:pt x="337" y="138"/>
                    <a:pt x="337" y="138"/>
                  </a:cubicBezTo>
                  <a:cubicBezTo>
                    <a:pt x="337" y="138"/>
                    <a:pt x="336" y="138"/>
                    <a:pt x="336" y="138"/>
                  </a:cubicBezTo>
                  <a:close/>
                  <a:moveTo>
                    <a:pt x="287" y="135"/>
                  </a:moveTo>
                  <a:cubicBezTo>
                    <a:pt x="287" y="134"/>
                    <a:pt x="287" y="133"/>
                    <a:pt x="289" y="133"/>
                  </a:cubicBezTo>
                  <a:cubicBezTo>
                    <a:pt x="289" y="133"/>
                    <a:pt x="289" y="133"/>
                    <a:pt x="289" y="133"/>
                  </a:cubicBezTo>
                  <a:cubicBezTo>
                    <a:pt x="290" y="133"/>
                    <a:pt x="291" y="134"/>
                    <a:pt x="291" y="135"/>
                  </a:cubicBezTo>
                  <a:cubicBezTo>
                    <a:pt x="291" y="135"/>
                    <a:pt x="291" y="135"/>
                    <a:pt x="291" y="135"/>
                  </a:cubicBezTo>
                  <a:cubicBezTo>
                    <a:pt x="291" y="136"/>
                    <a:pt x="290" y="137"/>
                    <a:pt x="289" y="137"/>
                  </a:cubicBezTo>
                  <a:cubicBezTo>
                    <a:pt x="289" y="137"/>
                    <a:pt x="289" y="137"/>
                    <a:pt x="289" y="137"/>
                  </a:cubicBezTo>
                  <a:cubicBezTo>
                    <a:pt x="289" y="137"/>
                    <a:pt x="289" y="137"/>
                    <a:pt x="289" y="137"/>
                  </a:cubicBezTo>
                  <a:cubicBezTo>
                    <a:pt x="289" y="137"/>
                    <a:pt x="289" y="137"/>
                    <a:pt x="289" y="137"/>
                  </a:cubicBezTo>
                  <a:cubicBezTo>
                    <a:pt x="288" y="137"/>
                    <a:pt x="287" y="136"/>
                    <a:pt x="287" y="135"/>
                  </a:cubicBezTo>
                  <a:close/>
                  <a:moveTo>
                    <a:pt x="325" y="137"/>
                  </a:moveTo>
                  <a:cubicBezTo>
                    <a:pt x="323" y="137"/>
                    <a:pt x="323" y="136"/>
                    <a:pt x="323" y="135"/>
                  </a:cubicBezTo>
                  <a:cubicBezTo>
                    <a:pt x="323" y="135"/>
                    <a:pt x="323" y="135"/>
                    <a:pt x="323" y="135"/>
                  </a:cubicBezTo>
                  <a:cubicBezTo>
                    <a:pt x="323" y="134"/>
                    <a:pt x="324" y="133"/>
                    <a:pt x="325" y="133"/>
                  </a:cubicBezTo>
                  <a:cubicBezTo>
                    <a:pt x="325" y="133"/>
                    <a:pt x="325" y="133"/>
                    <a:pt x="325" y="133"/>
                  </a:cubicBezTo>
                  <a:cubicBezTo>
                    <a:pt x="326" y="133"/>
                    <a:pt x="327" y="134"/>
                    <a:pt x="327" y="135"/>
                  </a:cubicBezTo>
                  <a:cubicBezTo>
                    <a:pt x="327" y="135"/>
                    <a:pt x="327" y="135"/>
                    <a:pt x="327" y="135"/>
                  </a:cubicBezTo>
                  <a:cubicBezTo>
                    <a:pt x="327" y="136"/>
                    <a:pt x="326" y="137"/>
                    <a:pt x="325" y="137"/>
                  </a:cubicBezTo>
                  <a:cubicBezTo>
                    <a:pt x="325" y="137"/>
                    <a:pt x="325" y="137"/>
                    <a:pt x="325" y="137"/>
                  </a:cubicBezTo>
                  <a:cubicBezTo>
                    <a:pt x="325" y="137"/>
                    <a:pt x="325" y="137"/>
                    <a:pt x="325" y="137"/>
                  </a:cubicBezTo>
                  <a:close/>
                  <a:moveTo>
                    <a:pt x="299" y="135"/>
                  </a:moveTo>
                  <a:cubicBezTo>
                    <a:pt x="299" y="133"/>
                    <a:pt x="300" y="133"/>
                    <a:pt x="301" y="132"/>
                  </a:cubicBezTo>
                  <a:cubicBezTo>
                    <a:pt x="301" y="132"/>
                    <a:pt x="301" y="132"/>
                    <a:pt x="301" y="132"/>
                  </a:cubicBezTo>
                  <a:cubicBezTo>
                    <a:pt x="302" y="132"/>
                    <a:pt x="303" y="133"/>
                    <a:pt x="303" y="134"/>
                  </a:cubicBezTo>
                  <a:cubicBezTo>
                    <a:pt x="303" y="134"/>
                    <a:pt x="303" y="134"/>
                    <a:pt x="303" y="134"/>
                  </a:cubicBezTo>
                  <a:cubicBezTo>
                    <a:pt x="303" y="136"/>
                    <a:pt x="302" y="136"/>
                    <a:pt x="301" y="136"/>
                  </a:cubicBezTo>
                  <a:cubicBezTo>
                    <a:pt x="301" y="136"/>
                    <a:pt x="301" y="136"/>
                    <a:pt x="301" y="136"/>
                  </a:cubicBezTo>
                  <a:cubicBezTo>
                    <a:pt x="301" y="136"/>
                    <a:pt x="301" y="136"/>
                    <a:pt x="301" y="136"/>
                  </a:cubicBezTo>
                  <a:cubicBezTo>
                    <a:pt x="301" y="136"/>
                    <a:pt x="301" y="136"/>
                    <a:pt x="301" y="136"/>
                  </a:cubicBezTo>
                  <a:cubicBezTo>
                    <a:pt x="300" y="136"/>
                    <a:pt x="299" y="136"/>
                    <a:pt x="299" y="135"/>
                  </a:cubicBezTo>
                  <a:close/>
                  <a:moveTo>
                    <a:pt x="313" y="136"/>
                  </a:moveTo>
                  <a:cubicBezTo>
                    <a:pt x="312" y="136"/>
                    <a:pt x="311" y="135"/>
                    <a:pt x="311" y="134"/>
                  </a:cubicBezTo>
                  <a:cubicBezTo>
                    <a:pt x="311" y="134"/>
                    <a:pt x="311" y="134"/>
                    <a:pt x="311" y="134"/>
                  </a:cubicBezTo>
                  <a:cubicBezTo>
                    <a:pt x="311" y="133"/>
                    <a:pt x="312" y="132"/>
                    <a:pt x="313" y="132"/>
                  </a:cubicBezTo>
                  <a:cubicBezTo>
                    <a:pt x="313" y="132"/>
                    <a:pt x="313" y="132"/>
                    <a:pt x="313" y="132"/>
                  </a:cubicBezTo>
                  <a:cubicBezTo>
                    <a:pt x="314" y="132"/>
                    <a:pt x="315" y="133"/>
                    <a:pt x="315" y="134"/>
                  </a:cubicBezTo>
                  <a:cubicBezTo>
                    <a:pt x="315" y="134"/>
                    <a:pt x="315" y="134"/>
                    <a:pt x="315" y="134"/>
                  </a:cubicBezTo>
                  <a:cubicBezTo>
                    <a:pt x="315" y="135"/>
                    <a:pt x="314" y="136"/>
                    <a:pt x="313" y="136"/>
                  </a:cubicBezTo>
                  <a:cubicBezTo>
                    <a:pt x="313" y="136"/>
                    <a:pt x="313" y="136"/>
                    <a:pt x="313" y="136"/>
                  </a:cubicBezTo>
                  <a:cubicBezTo>
                    <a:pt x="313" y="136"/>
                    <a:pt x="313" y="136"/>
                    <a:pt x="313" y="136"/>
                  </a:cubicBezTo>
                  <a:close/>
                  <a:moveTo>
                    <a:pt x="325" y="1002"/>
                  </a:moveTo>
                  <a:cubicBezTo>
                    <a:pt x="324" y="1002"/>
                    <a:pt x="323" y="1001"/>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9" y="995"/>
                  </a:moveTo>
                  <a:cubicBezTo>
                    <a:pt x="288" y="994"/>
                    <a:pt x="289" y="993"/>
                    <a:pt x="290" y="992"/>
                  </a:cubicBezTo>
                  <a:cubicBezTo>
                    <a:pt x="290" y="992"/>
                    <a:pt x="290" y="992"/>
                    <a:pt x="290" y="992"/>
                  </a:cubicBezTo>
                  <a:cubicBezTo>
                    <a:pt x="291" y="992"/>
                    <a:pt x="292" y="992"/>
                    <a:pt x="292" y="993"/>
                  </a:cubicBezTo>
                  <a:cubicBezTo>
                    <a:pt x="292" y="993"/>
                    <a:pt x="292" y="993"/>
                    <a:pt x="292" y="993"/>
                  </a:cubicBezTo>
                  <a:cubicBezTo>
                    <a:pt x="293" y="994"/>
                    <a:pt x="292" y="996"/>
                    <a:pt x="291" y="996"/>
                  </a:cubicBezTo>
                  <a:cubicBezTo>
                    <a:pt x="291" y="996"/>
                    <a:pt x="291" y="996"/>
                    <a:pt x="291" y="996"/>
                  </a:cubicBezTo>
                  <a:cubicBezTo>
                    <a:pt x="291" y="996"/>
                    <a:pt x="291" y="996"/>
                    <a:pt x="290" y="996"/>
                  </a:cubicBezTo>
                  <a:cubicBezTo>
                    <a:pt x="290" y="996"/>
                    <a:pt x="290" y="996"/>
                    <a:pt x="290" y="996"/>
                  </a:cubicBezTo>
                  <a:cubicBezTo>
                    <a:pt x="290" y="996"/>
                    <a:pt x="289" y="996"/>
                    <a:pt x="289" y="995"/>
                  </a:cubicBezTo>
                  <a:close/>
                  <a:moveTo>
                    <a:pt x="329" y="991"/>
                  </a:moveTo>
                  <a:cubicBezTo>
                    <a:pt x="328" y="990"/>
                    <a:pt x="327" y="989"/>
                    <a:pt x="328" y="988"/>
                  </a:cubicBezTo>
                  <a:cubicBezTo>
                    <a:pt x="328" y="988"/>
                    <a:pt x="328" y="988"/>
                    <a:pt x="328" y="988"/>
                  </a:cubicBezTo>
                  <a:cubicBezTo>
                    <a:pt x="328" y="987"/>
                    <a:pt x="329" y="987"/>
                    <a:pt x="330" y="987"/>
                  </a:cubicBezTo>
                  <a:cubicBezTo>
                    <a:pt x="330" y="987"/>
                    <a:pt x="330" y="987"/>
                    <a:pt x="330" y="987"/>
                  </a:cubicBezTo>
                  <a:cubicBezTo>
                    <a:pt x="331" y="987"/>
                    <a:pt x="332" y="989"/>
                    <a:pt x="331" y="990"/>
                  </a:cubicBezTo>
                  <a:cubicBezTo>
                    <a:pt x="331" y="990"/>
                    <a:pt x="331" y="990"/>
                    <a:pt x="331" y="990"/>
                  </a:cubicBezTo>
                  <a:cubicBezTo>
                    <a:pt x="331" y="990"/>
                    <a:pt x="330" y="991"/>
                    <a:pt x="330" y="991"/>
                  </a:cubicBezTo>
                  <a:cubicBezTo>
                    <a:pt x="330" y="991"/>
                    <a:pt x="330" y="991"/>
                    <a:pt x="330" y="991"/>
                  </a:cubicBezTo>
                  <a:cubicBezTo>
                    <a:pt x="329" y="991"/>
                    <a:pt x="329" y="991"/>
                    <a:pt x="329" y="991"/>
                  </a:cubicBezTo>
                  <a:close/>
                  <a:moveTo>
                    <a:pt x="285" y="983"/>
                  </a:moveTo>
                  <a:cubicBezTo>
                    <a:pt x="284" y="982"/>
                    <a:pt x="285" y="981"/>
                    <a:pt x="286" y="981"/>
                  </a:cubicBezTo>
                  <a:cubicBezTo>
                    <a:pt x="286" y="981"/>
                    <a:pt x="286" y="981"/>
                    <a:pt x="286" y="981"/>
                  </a:cubicBezTo>
                  <a:cubicBezTo>
                    <a:pt x="287" y="981"/>
                    <a:pt x="288" y="981"/>
                    <a:pt x="288" y="982"/>
                  </a:cubicBezTo>
                  <a:cubicBezTo>
                    <a:pt x="288" y="982"/>
                    <a:pt x="288" y="982"/>
                    <a:pt x="288" y="982"/>
                  </a:cubicBezTo>
                  <a:cubicBezTo>
                    <a:pt x="289" y="983"/>
                    <a:pt x="288" y="984"/>
                    <a:pt x="287" y="985"/>
                  </a:cubicBezTo>
                  <a:cubicBezTo>
                    <a:pt x="287" y="985"/>
                    <a:pt x="287" y="985"/>
                    <a:pt x="287" y="985"/>
                  </a:cubicBezTo>
                  <a:cubicBezTo>
                    <a:pt x="287" y="985"/>
                    <a:pt x="287" y="985"/>
                    <a:pt x="286" y="985"/>
                  </a:cubicBezTo>
                  <a:cubicBezTo>
                    <a:pt x="286" y="985"/>
                    <a:pt x="286" y="985"/>
                    <a:pt x="286" y="985"/>
                  </a:cubicBezTo>
                  <a:cubicBezTo>
                    <a:pt x="286" y="985"/>
                    <a:pt x="285" y="984"/>
                    <a:pt x="285" y="983"/>
                  </a:cubicBezTo>
                  <a:close/>
                  <a:moveTo>
                    <a:pt x="333" y="979"/>
                  </a:moveTo>
                  <a:cubicBezTo>
                    <a:pt x="332" y="979"/>
                    <a:pt x="331" y="978"/>
                    <a:pt x="332" y="977"/>
                  </a:cubicBezTo>
                  <a:cubicBezTo>
                    <a:pt x="332" y="977"/>
                    <a:pt x="332" y="977"/>
                    <a:pt x="332" y="977"/>
                  </a:cubicBezTo>
                  <a:cubicBezTo>
                    <a:pt x="332" y="976"/>
                    <a:pt x="333" y="975"/>
                    <a:pt x="334" y="976"/>
                  </a:cubicBezTo>
                  <a:cubicBezTo>
                    <a:pt x="334" y="976"/>
                    <a:pt x="334" y="976"/>
                    <a:pt x="334" y="976"/>
                  </a:cubicBezTo>
                  <a:cubicBezTo>
                    <a:pt x="335" y="976"/>
                    <a:pt x="336" y="977"/>
                    <a:pt x="335" y="978"/>
                  </a:cubicBezTo>
                  <a:cubicBezTo>
                    <a:pt x="335" y="978"/>
                    <a:pt x="335" y="978"/>
                    <a:pt x="335" y="978"/>
                  </a:cubicBezTo>
                  <a:cubicBezTo>
                    <a:pt x="335" y="979"/>
                    <a:pt x="334" y="980"/>
                    <a:pt x="334" y="980"/>
                  </a:cubicBezTo>
                  <a:cubicBezTo>
                    <a:pt x="334" y="980"/>
                    <a:pt x="334" y="980"/>
                    <a:pt x="334" y="980"/>
                  </a:cubicBezTo>
                  <a:cubicBezTo>
                    <a:pt x="333" y="980"/>
                    <a:pt x="333" y="980"/>
                    <a:pt x="333" y="979"/>
                  </a:cubicBezTo>
                  <a:close/>
                  <a:moveTo>
                    <a:pt x="280" y="972"/>
                  </a:moveTo>
                  <a:cubicBezTo>
                    <a:pt x="280" y="971"/>
                    <a:pt x="281" y="970"/>
                    <a:pt x="282" y="970"/>
                  </a:cubicBezTo>
                  <a:cubicBezTo>
                    <a:pt x="282" y="970"/>
                    <a:pt x="282" y="970"/>
                    <a:pt x="282" y="970"/>
                  </a:cubicBezTo>
                  <a:cubicBezTo>
                    <a:pt x="283" y="969"/>
                    <a:pt x="284" y="970"/>
                    <a:pt x="284" y="971"/>
                  </a:cubicBezTo>
                  <a:cubicBezTo>
                    <a:pt x="284" y="971"/>
                    <a:pt x="284" y="971"/>
                    <a:pt x="284" y="971"/>
                  </a:cubicBezTo>
                  <a:cubicBezTo>
                    <a:pt x="285" y="972"/>
                    <a:pt x="284" y="973"/>
                    <a:pt x="283" y="973"/>
                  </a:cubicBezTo>
                  <a:cubicBezTo>
                    <a:pt x="283" y="973"/>
                    <a:pt x="283" y="973"/>
                    <a:pt x="283" y="973"/>
                  </a:cubicBezTo>
                  <a:cubicBezTo>
                    <a:pt x="283" y="973"/>
                    <a:pt x="283" y="973"/>
                    <a:pt x="282" y="973"/>
                  </a:cubicBezTo>
                  <a:cubicBezTo>
                    <a:pt x="282" y="973"/>
                    <a:pt x="282" y="973"/>
                    <a:pt x="282" y="973"/>
                  </a:cubicBezTo>
                  <a:cubicBezTo>
                    <a:pt x="282" y="973"/>
                    <a:pt x="281" y="973"/>
                    <a:pt x="280" y="972"/>
                  </a:cubicBezTo>
                  <a:close/>
                  <a:moveTo>
                    <a:pt x="337" y="968"/>
                  </a:moveTo>
                  <a:cubicBezTo>
                    <a:pt x="336" y="968"/>
                    <a:pt x="335" y="967"/>
                    <a:pt x="336" y="966"/>
                  </a:cubicBezTo>
                  <a:cubicBezTo>
                    <a:pt x="336" y="966"/>
                    <a:pt x="336" y="966"/>
                    <a:pt x="336" y="966"/>
                  </a:cubicBezTo>
                  <a:cubicBezTo>
                    <a:pt x="336" y="965"/>
                    <a:pt x="337" y="964"/>
                    <a:pt x="338" y="964"/>
                  </a:cubicBezTo>
                  <a:cubicBezTo>
                    <a:pt x="338" y="964"/>
                    <a:pt x="338" y="964"/>
                    <a:pt x="338" y="964"/>
                  </a:cubicBezTo>
                  <a:cubicBezTo>
                    <a:pt x="339" y="965"/>
                    <a:pt x="340" y="966"/>
                    <a:pt x="340" y="967"/>
                  </a:cubicBezTo>
                  <a:cubicBezTo>
                    <a:pt x="340" y="967"/>
                    <a:pt x="340" y="967"/>
                    <a:pt x="340" y="967"/>
                  </a:cubicBezTo>
                  <a:cubicBezTo>
                    <a:pt x="339" y="968"/>
                    <a:pt x="338" y="968"/>
                    <a:pt x="338" y="968"/>
                  </a:cubicBezTo>
                  <a:cubicBezTo>
                    <a:pt x="338" y="968"/>
                    <a:pt x="338" y="968"/>
                    <a:pt x="338" y="968"/>
                  </a:cubicBezTo>
                  <a:cubicBezTo>
                    <a:pt x="337" y="968"/>
                    <a:pt x="337" y="968"/>
                    <a:pt x="337" y="968"/>
                  </a:cubicBezTo>
                  <a:close/>
                  <a:moveTo>
                    <a:pt x="276" y="961"/>
                  </a:moveTo>
                  <a:cubicBezTo>
                    <a:pt x="276" y="960"/>
                    <a:pt x="277" y="959"/>
                    <a:pt x="278" y="958"/>
                  </a:cubicBezTo>
                  <a:cubicBezTo>
                    <a:pt x="278" y="958"/>
                    <a:pt x="278" y="958"/>
                    <a:pt x="278" y="958"/>
                  </a:cubicBezTo>
                  <a:cubicBezTo>
                    <a:pt x="279" y="958"/>
                    <a:pt x="280" y="958"/>
                    <a:pt x="280" y="960"/>
                  </a:cubicBezTo>
                  <a:cubicBezTo>
                    <a:pt x="280" y="960"/>
                    <a:pt x="280" y="960"/>
                    <a:pt x="280" y="960"/>
                  </a:cubicBezTo>
                  <a:cubicBezTo>
                    <a:pt x="281" y="961"/>
                    <a:pt x="280" y="962"/>
                    <a:pt x="279" y="962"/>
                  </a:cubicBezTo>
                  <a:cubicBezTo>
                    <a:pt x="279" y="962"/>
                    <a:pt x="279" y="962"/>
                    <a:pt x="279" y="962"/>
                  </a:cubicBezTo>
                  <a:cubicBezTo>
                    <a:pt x="279" y="962"/>
                    <a:pt x="279" y="962"/>
                    <a:pt x="278" y="962"/>
                  </a:cubicBezTo>
                  <a:cubicBezTo>
                    <a:pt x="278" y="962"/>
                    <a:pt x="278" y="962"/>
                    <a:pt x="278" y="962"/>
                  </a:cubicBezTo>
                  <a:cubicBezTo>
                    <a:pt x="277" y="962"/>
                    <a:pt x="277" y="962"/>
                    <a:pt x="276" y="961"/>
                  </a:cubicBezTo>
                  <a:close/>
                  <a:moveTo>
                    <a:pt x="341" y="957"/>
                  </a:moveTo>
                  <a:cubicBezTo>
                    <a:pt x="340" y="956"/>
                    <a:pt x="339" y="955"/>
                    <a:pt x="340" y="954"/>
                  </a:cubicBezTo>
                  <a:cubicBezTo>
                    <a:pt x="340" y="954"/>
                    <a:pt x="340" y="954"/>
                    <a:pt x="340" y="954"/>
                  </a:cubicBezTo>
                  <a:cubicBezTo>
                    <a:pt x="340" y="953"/>
                    <a:pt x="341" y="953"/>
                    <a:pt x="342" y="953"/>
                  </a:cubicBezTo>
                  <a:cubicBezTo>
                    <a:pt x="342" y="953"/>
                    <a:pt x="342" y="953"/>
                    <a:pt x="342" y="953"/>
                  </a:cubicBezTo>
                  <a:cubicBezTo>
                    <a:pt x="343" y="953"/>
                    <a:pt x="344" y="955"/>
                    <a:pt x="344" y="956"/>
                  </a:cubicBezTo>
                  <a:cubicBezTo>
                    <a:pt x="344" y="956"/>
                    <a:pt x="344" y="956"/>
                    <a:pt x="344" y="956"/>
                  </a:cubicBezTo>
                  <a:cubicBezTo>
                    <a:pt x="343" y="956"/>
                    <a:pt x="343" y="957"/>
                    <a:pt x="342" y="957"/>
                  </a:cubicBezTo>
                  <a:cubicBezTo>
                    <a:pt x="342" y="957"/>
                    <a:pt x="342" y="957"/>
                    <a:pt x="342" y="957"/>
                  </a:cubicBezTo>
                  <a:cubicBezTo>
                    <a:pt x="341" y="957"/>
                    <a:pt x="341" y="957"/>
                    <a:pt x="341" y="957"/>
                  </a:cubicBezTo>
                  <a:close/>
                  <a:moveTo>
                    <a:pt x="272" y="950"/>
                  </a:moveTo>
                  <a:cubicBezTo>
                    <a:pt x="272" y="949"/>
                    <a:pt x="273" y="947"/>
                    <a:pt x="274" y="947"/>
                  </a:cubicBezTo>
                  <a:cubicBezTo>
                    <a:pt x="274" y="947"/>
                    <a:pt x="274" y="947"/>
                    <a:pt x="274" y="947"/>
                  </a:cubicBezTo>
                  <a:cubicBezTo>
                    <a:pt x="275" y="947"/>
                    <a:pt x="276" y="947"/>
                    <a:pt x="276" y="948"/>
                  </a:cubicBezTo>
                  <a:cubicBezTo>
                    <a:pt x="276" y="948"/>
                    <a:pt x="276" y="948"/>
                    <a:pt x="276" y="948"/>
                  </a:cubicBezTo>
                  <a:cubicBezTo>
                    <a:pt x="277" y="949"/>
                    <a:pt x="276" y="950"/>
                    <a:pt x="275" y="951"/>
                  </a:cubicBezTo>
                  <a:cubicBezTo>
                    <a:pt x="275" y="951"/>
                    <a:pt x="275" y="951"/>
                    <a:pt x="275" y="951"/>
                  </a:cubicBezTo>
                  <a:cubicBezTo>
                    <a:pt x="275" y="951"/>
                    <a:pt x="274" y="951"/>
                    <a:pt x="274" y="951"/>
                  </a:cubicBezTo>
                  <a:cubicBezTo>
                    <a:pt x="274" y="951"/>
                    <a:pt x="274" y="951"/>
                    <a:pt x="274" y="951"/>
                  </a:cubicBezTo>
                  <a:cubicBezTo>
                    <a:pt x="273" y="951"/>
                    <a:pt x="273" y="950"/>
                    <a:pt x="272" y="950"/>
                  </a:cubicBezTo>
                  <a:close/>
                  <a:moveTo>
                    <a:pt x="345" y="946"/>
                  </a:moveTo>
                  <a:cubicBezTo>
                    <a:pt x="344" y="945"/>
                    <a:pt x="344" y="944"/>
                    <a:pt x="344" y="943"/>
                  </a:cubicBezTo>
                  <a:cubicBezTo>
                    <a:pt x="344" y="943"/>
                    <a:pt x="344" y="943"/>
                    <a:pt x="344" y="943"/>
                  </a:cubicBezTo>
                  <a:cubicBezTo>
                    <a:pt x="344" y="942"/>
                    <a:pt x="345" y="941"/>
                    <a:pt x="346" y="942"/>
                  </a:cubicBezTo>
                  <a:cubicBezTo>
                    <a:pt x="346" y="942"/>
                    <a:pt x="346" y="942"/>
                    <a:pt x="346" y="942"/>
                  </a:cubicBezTo>
                  <a:cubicBezTo>
                    <a:pt x="347" y="942"/>
                    <a:pt x="348" y="943"/>
                    <a:pt x="348" y="944"/>
                  </a:cubicBezTo>
                  <a:cubicBezTo>
                    <a:pt x="348" y="944"/>
                    <a:pt x="348" y="944"/>
                    <a:pt x="348" y="944"/>
                  </a:cubicBezTo>
                  <a:cubicBezTo>
                    <a:pt x="347" y="945"/>
                    <a:pt x="347" y="946"/>
                    <a:pt x="346" y="946"/>
                  </a:cubicBezTo>
                  <a:cubicBezTo>
                    <a:pt x="346" y="946"/>
                    <a:pt x="346" y="946"/>
                    <a:pt x="346" y="946"/>
                  </a:cubicBezTo>
                  <a:cubicBezTo>
                    <a:pt x="346" y="946"/>
                    <a:pt x="345" y="946"/>
                    <a:pt x="345" y="946"/>
                  </a:cubicBezTo>
                  <a:close/>
                  <a:moveTo>
                    <a:pt x="268" y="938"/>
                  </a:moveTo>
                  <a:cubicBezTo>
                    <a:pt x="268" y="937"/>
                    <a:pt x="268" y="936"/>
                    <a:pt x="270" y="936"/>
                  </a:cubicBezTo>
                  <a:cubicBezTo>
                    <a:pt x="270" y="936"/>
                    <a:pt x="270" y="936"/>
                    <a:pt x="270" y="936"/>
                  </a:cubicBezTo>
                  <a:cubicBezTo>
                    <a:pt x="271" y="935"/>
                    <a:pt x="272" y="936"/>
                    <a:pt x="272" y="937"/>
                  </a:cubicBezTo>
                  <a:cubicBezTo>
                    <a:pt x="272" y="937"/>
                    <a:pt x="272" y="937"/>
                    <a:pt x="272" y="937"/>
                  </a:cubicBezTo>
                  <a:cubicBezTo>
                    <a:pt x="272" y="938"/>
                    <a:pt x="272" y="939"/>
                    <a:pt x="271" y="939"/>
                  </a:cubicBezTo>
                  <a:cubicBezTo>
                    <a:pt x="271" y="939"/>
                    <a:pt x="271" y="939"/>
                    <a:pt x="271" y="939"/>
                  </a:cubicBezTo>
                  <a:cubicBezTo>
                    <a:pt x="271" y="940"/>
                    <a:pt x="270" y="940"/>
                    <a:pt x="270" y="940"/>
                  </a:cubicBezTo>
                  <a:cubicBezTo>
                    <a:pt x="270" y="940"/>
                    <a:pt x="270" y="940"/>
                    <a:pt x="270" y="940"/>
                  </a:cubicBezTo>
                  <a:cubicBezTo>
                    <a:pt x="269" y="940"/>
                    <a:pt x="269" y="939"/>
                    <a:pt x="268" y="938"/>
                  </a:cubicBezTo>
                  <a:close/>
                  <a:moveTo>
                    <a:pt x="349" y="934"/>
                  </a:moveTo>
                  <a:cubicBezTo>
                    <a:pt x="348" y="934"/>
                    <a:pt x="348" y="933"/>
                    <a:pt x="348" y="932"/>
                  </a:cubicBezTo>
                  <a:cubicBezTo>
                    <a:pt x="348" y="932"/>
                    <a:pt x="348" y="932"/>
                    <a:pt x="348" y="932"/>
                  </a:cubicBezTo>
                  <a:cubicBezTo>
                    <a:pt x="348" y="931"/>
                    <a:pt x="349" y="930"/>
                    <a:pt x="350" y="931"/>
                  </a:cubicBezTo>
                  <a:cubicBezTo>
                    <a:pt x="350" y="931"/>
                    <a:pt x="350" y="931"/>
                    <a:pt x="350" y="931"/>
                  </a:cubicBezTo>
                  <a:cubicBezTo>
                    <a:pt x="352" y="931"/>
                    <a:pt x="352" y="932"/>
                    <a:pt x="352" y="933"/>
                  </a:cubicBezTo>
                  <a:cubicBezTo>
                    <a:pt x="352" y="933"/>
                    <a:pt x="352" y="933"/>
                    <a:pt x="352" y="933"/>
                  </a:cubicBezTo>
                  <a:cubicBezTo>
                    <a:pt x="351" y="934"/>
                    <a:pt x="351" y="934"/>
                    <a:pt x="350" y="934"/>
                  </a:cubicBezTo>
                  <a:cubicBezTo>
                    <a:pt x="350" y="934"/>
                    <a:pt x="350" y="934"/>
                    <a:pt x="350" y="934"/>
                  </a:cubicBezTo>
                  <a:cubicBezTo>
                    <a:pt x="350" y="934"/>
                    <a:pt x="349" y="934"/>
                    <a:pt x="349" y="934"/>
                  </a:cubicBezTo>
                  <a:close/>
                  <a:moveTo>
                    <a:pt x="264" y="927"/>
                  </a:moveTo>
                  <a:cubicBezTo>
                    <a:pt x="264" y="926"/>
                    <a:pt x="264" y="925"/>
                    <a:pt x="265" y="924"/>
                  </a:cubicBezTo>
                  <a:cubicBezTo>
                    <a:pt x="265" y="924"/>
                    <a:pt x="265" y="924"/>
                    <a:pt x="265" y="924"/>
                  </a:cubicBezTo>
                  <a:cubicBezTo>
                    <a:pt x="267" y="924"/>
                    <a:pt x="268" y="925"/>
                    <a:pt x="268" y="926"/>
                  </a:cubicBezTo>
                  <a:cubicBezTo>
                    <a:pt x="268" y="926"/>
                    <a:pt x="268" y="926"/>
                    <a:pt x="268" y="926"/>
                  </a:cubicBezTo>
                  <a:cubicBezTo>
                    <a:pt x="268" y="927"/>
                    <a:pt x="268" y="928"/>
                    <a:pt x="267" y="928"/>
                  </a:cubicBezTo>
                  <a:cubicBezTo>
                    <a:pt x="267" y="928"/>
                    <a:pt x="267" y="928"/>
                    <a:pt x="267" y="928"/>
                  </a:cubicBezTo>
                  <a:cubicBezTo>
                    <a:pt x="267" y="928"/>
                    <a:pt x="266" y="928"/>
                    <a:pt x="266" y="928"/>
                  </a:cubicBezTo>
                  <a:cubicBezTo>
                    <a:pt x="266" y="928"/>
                    <a:pt x="266" y="928"/>
                    <a:pt x="266" y="928"/>
                  </a:cubicBezTo>
                  <a:cubicBezTo>
                    <a:pt x="265" y="928"/>
                    <a:pt x="265" y="928"/>
                    <a:pt x="264" y="927"/>
                  </a:cubicBezTo>
                  <a:close/>
                  <a:moveTo>
                    <a:pt x="353" y="923"/>
                  </a:moveTo>
                  <a:cubicBezTo>
                    <a:pt x="352" y="923"/>
                    <a:pt x="352" y="921"/>
                    <a:pt x="352" y="920"/>
                  </a:cubicBezTo>
                  <a:cubicBezTo>
                    <a:pt x="352" y="920"/>
                    <a:pt x="352" y="920"/>
                    <a:pt x="352" y="920"/>
                  </a:cubicBezTo>
                  <a:cubicBezTo>
                    <a:pt x="352" y="919"/>
                    <a:pt x="354" y="919"/>
                    <a:pt x="355" y="919"/>
                  </a:cubicBezTo>
                  <a:cubicBezTo>
                    <a:pt x="355" y="919"/>
                    <a:pt x="355" y="919"/>
                    <a:pt x="355" y="919"/>
                  </a:cubicBezTo>
                  <a:cubicBezTo>
                    <a:pt x="356" y="920"/>
                    <a:pt x="356" y="921"/>
                    <a:pt x="356" y="922"/>
                  </a:cubicBezTo>
                  <a:cubicBezTo>
                    <a:pt x="356" y="922"/>
                    <a:pt x="356" y="922"/>
                    <a:pt x="356" y="922"/>
                  </a:cubicBezTo>
                  <a:cubicBezTo>
                    <a:pt x="355" y="923"/>
                    <a:pt x="355" y="923"/>
                    <a:pt x="354" y="923"/>
                  </a:cubicBezTo>
                  <a:cubicBezTo>
                    <a:pt x="354" y="923"/>
                    <a:pt x="354" y="923"/>
                    <a:pt x="354" y="923"/>
                  </a:cubicBezTo>
                  <a:cubicBezTo>
                    <a:pt x="354" y="923"/>
                    <a:pt x="353" y="923"/>
                    <a:pt x="353" y="923"/>
                  </a:cubicBezTo>
                  <a:close/>
                  <a:moveTo>
                    <a:pt x="260" y="916"/>
                  </a:moveTo>
                  <a:cubicBezTo>
                    <a:pt x="260" y="915"/>
                    <a:pt x="260" y="914"/>
                    <a:pt x="261" y="913"/>
                  </a:cubicBezTo>
                  <a:cubicBezTo>
                    <a:pt x="261" y="913"/>
                    <a:pt x="261" y="913"/>
                    <a:pt x="261" y="913"/>
                  </a:cubicBezTo>
                  <a:cubicBezTo>
                    <a:pt x="262" y="913"/>
                    <a:pt x="264" y="913"/>
                    <a:pt x="264" y="914"/>
                  </a:cubicBezTo>
                  <a:cubicBezTo>
                    <a:pt x="264" y="914"/>
                    <a:pt x="264" y="914"/>
                    <a:pt x="264" y="914"/>
                  </a:cubicBezTo>
                  <a:cubicBezTo>
                    <a:pt x="264" y="915"/>
                    <a:pt x="264" y="917"/>
                    <a:pt x="263" y="917"/>
                  </a:cubicBezTo>
                  <a:cubicBezTo>
                    <a:pt x="263" y="917"/>
                    <a:pt x="263" y="917"/>
                    <a:pt x="263" y="917"/>
                  </a:cubicBezTo>
                  <a:cubicBezTo>
                    <a:pt x="263" y="917"/>
                    <a:pt x="262" y="917"/>
                    <a:pt x="262" y="917"/>
                  </a:cubicBezTo>
                  <a:cubicBezTo>
                    <a:pt x="262" y="917"/>
                    <a:pt x="262" y="917"/>
                    <a:pt x="262" y="917"/>
                  </a:cubicBezTo>
                  <a:cubicBezTo>
                    <a:pt x="261" y="917"/>
                    <a:pt x="260" y="917"/>
                    <a:pt x="260" y="916"/>
                  </a:cubicBezTo>
                  <a:close/>
                  <a:moveTo>
                    <a:pt x="357" y="912"/>
                  </a:moveTo>
                  <a:cubicBezTo>
                    <a:pt x="356" y="911"/>
                    <a:pt x="356" y="910"/>
                    <a:pt x="356" y="909"/>
                  </a:cubicBezTo>
                  <a:cubicBezTo>
                    <a:pt x="356" y="909"/>
                    <a:pt x="356" y="909"/>
                    <a:pt x="356" y="909"/>
                  </a:cubicBezTo>
                  <a:cubicBezTo>
                    <a:pt x="356" y="908"/>
                    <a:pt x="358" y="908"/>
                    <a:pt x="359" y="908"/>
                  </a:cubicBezTo>
                  <a:cubicBezTo>
                    <a:pt x="359" y="908"/>
                    <a:pt x="359" y="908"/>
                    <a:pt x="359" y="908"/>
                  </a:cubicBezTo>
                  <a:cubicBezTo>
                    <a:pt x="360" y="908"/>
                    <a:pt x="360" y="909"/>
                    <a:pt x="360" y="910"/>
                  </a:cubicBezTo>
                  <a:cubicBezTo>
                    <a:pt x="360" y="910"/>
                    <a:pt x="360" y="910"/>
                    <a:pt x="360" y="910"/>
                  </a:cubicBezTo>
                  <a:cubicBezTo>
                    <a:pt x="360" y="911"/>
                    <a:pt x="359" y="912"/>
                    <a:pt x="358" y="912"/>
                  </a:cubicBezTo>
                  <a:cubicBezTo>
                    <a:pt x="358" y="912"/>
                    <a:pt x="358" y="912"/>
                    <a:pt x="358" y="912"/>
                  </a:cubicBezTo>
                  <a:cubicBezTo>
                    <a:pt x="358" y="912"/>
                    <a:pt x="357" y="912"/>
                    <a:pt x="357" y="912"/>
                  </a:cubicBezTo>
                  <a:close/>
                  <a:moveTo>
                    <a:pt x="256" y="904"/>
                  </a:moveTo>
                  <a:cubicBezTo>
                    <a:pt x="256" y="903"/>
                    <a:pt x="256" y="902"/>
                    <a:pt x="257" y="902"/>
                  </a:cubicBezTo>
                  <a:cubicBezTo>
                    <a:pt x="257" y="902"/>
                    <a:pt x="257" y="902"/>
                    <a:pt x="257" y="902"/>
                  </a:cubicBezTo>
                  <a:cubicBezTo>
                    <a:pt x="258" y="901"/>
                    <a:pt x="260" y="902"/>
                    <a:pt x="260" y="903"/>
                  </a:cubicBezTo>
                  <a:cubicBezTo>
                    <a:pt x="260" y="903"/>
                    <a:pt x="260" y="903"/>
                    <a:pt x="260" y="903"/>
                  </a:cubicBezTo>
                  <a:cubicBezTo>
                    <a:pt x="260" y="904"/>
                    <a:pt x="260" y="905"/>
                    <a:pt x="259" y="906"/>
                  </a:cubicBezTo>
                  <a:cubicBezTo>
                    <a:pt x="259" y="906"/>
                    <a:pt x="259" y="906"/>
                    <a:pt x="259" y="906"/>
                  </a:cubicBezTo>
                  <a:cubicBezTo>
                    <a:pt x="258" y="906"/>
                    <a:pt x="258" y="906"/>
                    <a:pt x="258" y="906"/>
                  </a:cubicBezTo>
                  <a:cubicBezTo>
                    <a:pt x="258" y="906"/>
                    <a:pt x="258" y="906"/>
                    <a:pt x="258" y="906"/>
                  </a:cubicBezTo>
                  <a:cubicBezTo>
                    <a:pt x="257" y="906"/>
                    <a:pt x="256" y="905"/>
                    <a:pt x="256" y="904"/>
                  </a:cubicBezTo>
                  <a:close/>
                  <a:moveTo>
                    <a:pt x="361" y="900"/>
                  </a:moveTo>
                  <a:cubicBezTo>
                    <a:pt x="360" y="900"/>
                    <a:pt x="360" y="899"/>
                    <a:pt x="360" y="898"/>
                  </a:cubicBezTo>
                  <a:cubicBezTo>
                    <a:pt x="360" y="898"/>
                    <a:pt x="360" y="898"/>
                    <a:pt x="360" y="898"/>
                  </a:cubicBezTo>
                  <a:cubicBezTo>
                    <a:pt x="360" y="897"/>
                    <a:pt x="362" y="896"/>
                    <a:pt x="363" y="897"/>
                  </a:cubicBezTo>
                  <a:cubicBezTo>
                    <a:pt x="363" y="897"/>
                    <a:pt x="363" y="897"/>
                    <a:pt x="363" y="897"/>
                  </a:cubicBezTo>
                  <a:cubicBezTo>
                    <a:pt x="364" y="897"/>
                    <a:pt x="364" y="898"/>
                    <a:pt x="364" y="899"/>
                  </a:cubicBezTo>
                  <a:cubicBezTo>
                    <a:pt x="364" y="899"/>
                    <a:pt x="364" y="899"/>
                    <a:pt x="364" y="899"/>
                  </a:cubicBezTo>
                  <a:cubicBezTo>
                    <a:pt x="364" y="900"/>
                    <a:pt x="363" y="901"/>
                    <a:pt x="362" y="901"/>
                  </a:cubicBezTo>
                  <a:cubicBezTo>
                    <a:pt x="362" y="901"/>
                    <a:pt x="362" y="901"/>
                    <a:pt x="362" y="901"/>
                  </a:cubicBezTo>
                  <a:cubicBezTo>
                    <a:pt x="362" y="901"/>
                    <a:pt x="362" y="900"/>
                    <a:pt x="361" y="900"/>
                  </a:cubicBezTo>
                  <a:close/>
                  <a:moveTo>
                    <a:pt x="252" y="893"/>
                  </a:moveTo>
                  <a:cubicBezTo>
                    <a:pt x="252" y="892"/>
                    <a:pt x="252" y="891"/>
                    <a:pt x="253" y="891"/>
                  </a:cubicBezTo>
                  <a:cubicBezTo>
                    <a:pt x="253" y="891"/>
                    <a:pt x="253" y="891"/>
                    <a:pt x="253" y="891"/>
                  </a:cubicBezTo>
                  <a:cubicBezTo>
                    <a:pt x="254" y="890"/>
                    <a:pt x="255" y="891"/>
                    <a:pt x="256" y="892"/>
                  </a:cubicBezTo>
                  <a:cubicBezTo>
                    <a:pt x="256" y="892"/>
                    <a:pt x="256" y="892"/>
                    <a:pt x="256" y="892"/>
                  </a:cubicBezTo>
                  <a:cubicBezTo>
                    <a:pt x="256" y="893"/>
                    <a:pt x="256" y="894"/>
                    <a:pt x="255" y="894"/>
                  </a:cubicBezTo>
                  <a:cubicBezTo>
                    <a:pt x="255" y="894"/>
                    <a:pt x="255" y="894"/>
                    <a:pt x="255" y="894"/>
                  </a:cubicBezTo>
                  <a:cubicBezTo>
                    <a:pt x="254" y="894"/>
                    <a:pt x="254" y="894"/>
                    <a:pt x="254" y="894"/>
                  </a:cubicBezTo>
                  <a:cubicBezTo>
                    <a:pt x="254" y="894"/>
                    <a:pt x="254" y="894"/>
                    <a:pt x="254" y="894"/>
                  </a:cubicBezTo>
                  <a:cubicBezTo>
                    <a:pt x="253" y="894"/>
                    <a:pt x="252" y="894"/>
                    <a:pt x="252" y="893"/>
                  </a:cubicBezTo>
                  <a:close/>
                  <a:moveTo>
                    <a:pt x="365" y="889"/>
                  </a:moveTo>
                  <a:cubicBezTo>
                    <a:pt x="364" y="889"/>
                    <a:pt x="364" y="888"/>
                    <a:pt x="364" y="887"/>
                  </a:cubicBezTo>
                  <a:cubicBezTo>
                    <a:pt x="364" y="887"/>
                    <a:pt x="364" y="887"/>
                    <a:pt x="364" y="887"/>
                  </a:cubicBezTo>
                  <a:cubicBezTo>
                    <a:pt x="365" y="885"/>
                    <a:pt x="366" y="885"/>
                    <a:pt x="367" y="885"/>
                  </a:cubicBezTo>
                  <a:cubicBezTo>
                    <a:pt x="367" y="885"/>
                    <a:pt x="367" y="885"/>
                    <a:pt x="367" y="885"/>
                  </a:cubicBezTo>
                  <a:cubicBezTo>
                    <a:pt x="368" y="886"/>
                    <a:pt x="368" y="887"/>
                    <a:pt x="368" y="888"/>
                  </a:cubicBezTo>
                  <a:cubicBezTo>
                    <a:pt x="368" y="888"/>
                    <a:pt x="368" y="888"/>
                    <a:pt x="368" y="888"/>
                  </a:cubicBezTo>
                  <a:cubicBezTo>
                    <a:pt x="368" y="889"/>
                    <a:pt x="367" y="889"/>
                    <a:pt x="366" y="889"/>
                  </a:cubicBezTo>
                  <a:cubicBezTo>
                    <a:pt x="366" y="889"/>
                    <a:pt x="366" y="889"/>
                    <a:pt x="366" y="889"/>
                  </a:cubicBezTo>
                  <a:cubicBezTo>
                    <a:pt x="366" y="889"/>
                    <a:pt x="366" y="889"/>
                    <a:pt x="365" y="889"/>
                  </a:cubicBezTo>
                  <a:close/>
                  <a:moveTo>
                    <a:pt x="248" y="882"/>
                  </a:moveTo>
                  <a:cubicBezTo>
                    <a:pt x="248" y="881"/>
                    <a:pt x="248" y="880"/>
                    <a:pt x="249" y="879"/>
                  </a:cubicBezTo>
                  <a:cubicBezTo>
                    <a:pt x="249" y="879"/>
                    <a:pt x="249" y="879"/>
                    <a:pt x="249" y="879"/>
                  </a:cubicBezTo>
                  <a:cubicBezTo>
                    <a:pt x="250" y="879"/>
                    <a:pt x="251" y="879"/>
                    <a:pt x="252" y="880"/>
                  </a:cubicBezTo>
                  <a:cubicBezTo>
                    <a:pt x="252" y="880"/>
                    <a:pt x="252" y="880"/>
                    <a:pt x="252" y="880"/>
                  </a:cubicBezTo>
                  <a:cubicBezTo>
                    <a:pt x="252" y="881"/>
                    <a:pt x="252" y="883"/>
                    <a:pt x="251" y="883"/>
                  </a:cubicBezTo>
                  <a:cubicBezTo>
                    <a:pt x="251" y="883"/>
                    <a:pt x="251" y="883"/>
                    <a:pt x="251" y="883"/>
                  </a:cubicBezTo>
                  <a:cubicBezTo>
                    <a:pt x="250" y="883"/>
                    <a:pt x="250" y="883"/>
                    <a:pt x="250" y="883"/>
                  </a:cubicBezTo>
                  <a:cubicBezTo>
                    <a:pt x="250" y="883"/>
                    <a:pt x="250" y="883"/>
                    <a:pt x="250" y="883"/>
                  </a:cubicBezTo>
                  <a:cubicBezTo>
                    <a:pt x="249" y="883"/>
                    <a:pt x="248" y="883"/>
                    <a:pt x="248" y="882"/>
                  </a:cubicBezTo>
                  <a:close/>
                  <a:moveTo>
                    <a:pt x="369" y="878"/>
                  </a:moveTo>
                  <a:cubicBezTo>
                    <a:pt x="368" y="877"/>
                    <a:pt x="368" y="876"/>
                    <a:pt x="368" y="875"/>
                  </a:cubicBezTo>
                  <a:cubicBezTo>
                    <a:pt x="368" y="875"/>
                    <a:pt x="368" y="875"/>
                    <a:pt x="368" y="875"/>
                  </a:cubicBezTo>
                  <a:cubicBezTo>
                    <a:pt x="369" y="874"/>
                    <a:pt x="370" y="874"/>
                    <a:pt x="371" y="874"/>
                  </a:cubicBezTo>
                  <a:cubicBezTo>
                    <a:pt x="371" y="874"/>
                    <a:pt x="371" y="874"/>
                    <a:pt x="371" y="874"/>
                  </a:cubicBezTo>
                  <a:cubicBezTo>
                    <a:pt x="372" y="874"/>
                    <a:pt x="372" y="876"/>
                    <a:pt x="372" y="877"/>
                  </a:cubicBezTo>
                  <a:cubicBezTo>
                    <a:pt x="372" y="877"/>
                    <a:pt x="372" y="877"/>
                    <a:pt x="372" y="877"/>
                  </a:cubicBezTo>
                  <a:cubicBezTo>
                    <a:pt x="372" y="877"/>
                    <a:pt x="371" y="878"/>
                    <a:pt x="370" y="878"/>
                  </a:cubicBezTo>
                  <a:cubicBezTo>
                    <a:pt x="370" y="878"/>
                    <a:pt x="370" y="878"/>
                    <a:pt x="370" y="878"/>
                  </a:cubicBezTo>
                  <a:cubicBezTo>
                    <a:pt x="370" y="878"/>
                    <a:pt x="370" y="878"/>
                    <a:pt x="369" y="878"/>
                  </a:cubicBezTo>
                  <a:close/>
                  <a:moveTo>
                    <a:pt x="244" y="870"/>
                  </a:moveTo>
                  <a:cubicBezTo>
                    <a:pt x="244" y="869"/>
                    <a:pt x="244" y="868"/>
                    <a:pt x="245" y="868"/>
                  </a:cubicBezTo>
                  <a:cubicBezTo>
                    <a:pt x="245" y="868"/>
                    <a:pt x="245" y="868"/>
                    <a:pt x="245" y="868"/>
                  </a:cubicBezTo>
                  <a:cubicBezTo>
                    <a:pt x="246" y="868"/>
                    <a:pt x="247" y="868"/>
                    <a:pt x="248" y="869"/>
                  </a:cubicBezTo>
                  <a:cubicBezTo>
                    <a:pt x="248" y="869"/>
                    <a:pt x="248" y="869"/>
                    <a:pt x="248" y="869"/>
                  </a:cubicBezTo>
                  <a:cubicBezTo>
                    <a:pt x="248" y="870"/>
                    <a:pt x="248" y="871"/>
                    <a:pt x="247" y="872"/>
                  </a:cubicBezTo>
                  <a:cubicBezTo>
                    <a:pt x="247" y="872"/>
                    <a:pt x="247" y="872"/>
                    <a:pt x="247" y="872"/>
                  </a:cubicBezTo>
                  <a:cubicBezTo>
                    <a:pt x="246" y="872"/>
                    <a:pt x="246" y="872"/>
                    <a:pt x="246" y="872"/>
                  </a:cubicBezTo>
                  <a:cubicBezTo>
                    <a:pt x="246" y="872"/>
                    <a:pt x="246" y="872"/>
                    <a:pt x="246" y="872"/>
                  </a:cubicBezTo>
                  <a:cubicBezTo>
                    <a:pt x="245" y="872"/>
                    <a:pt x="244" y="871"/>
                    <a:pt x="244" y="870"/>
                  </a:cubicBezTo>
                  <a:close/>
                  <a:moveTo>
                    <a:pt x="373" y="867"/>
                  </a:moveTo>
                  <a:cubicBezTo>
                    <a:pt x="372" y="866"/>
                    <a:pt x="372" y="865"/>
                    <a:pt x="372" y="864"/>
                  </a:cubicBezTo>
                  <a:cubicBezTo>
                    <a:pt x="372" y="864"/>
                    <a:pt x="372" y="864"/>
                    <a:pt x="372" y="864"/>
                  </a:cubicBezTo>
                  <a:cubicBezTo>
                    <a:pt x="373" y="863"/>
                    <a:pt x="374" y="862"/>
                    <a:pt x="375" y="863"/>
                  </a:cubicBezTo>
                  <a:cubicBezTo>
                    <a:pt x="375" y="863"/>
                    <a:pt x="375" y="863"/>
                    <a:pt x="375" y="863"/>
                  </a:cubicBezTo>
                  <a:cubicBezTo>
                    <a:pt x="376" y="863"/>
                    <a:pt x="376" y="864"/>
                    <a:pt x="376" y="865"/>
                  </a:cubicBezTo>
                  <a:cubicBezTo>
                    <a:pt x="376" y="865"/>
                    <a:pt x="376" y="865"/>
                    <a:pt x="376" y="865"/>
                  </a:cubicBezTo>
                  <a:cubicBezTo>
                    <a:pt x="376" y="866"/>
                    <a:pt x="375" y="867"/>
                    <a:pt x="374" y="867"/>
                  </a:cubicBezTo>
                  <a:cubicBezTo>
                    <a:pt x="374" y="867"/>
                    <a:pt x="374" y="867"/>
                    <a:pt x="374" y="867"/>
                  </a:cubicBezTo>
                  <a:cubicBezTo>
                    <a:pt x="374" y="867"/>
                    <a:pt x="374" y="867"/>
                    <a:pt x="373" y="867"/>
                  </a:cubicBezTo>
                  <a:close/>
                  <a:moveTo>
                    <a:pt x="240" y="859"/>
                  </a:moveTo>
                  <a:cubicBezTo>
                    <a:pt x="240" y="858"/>
                    <a:pt x="240" y="857"/>
                    <a:pt x="241" y="857"/>
                  </a:cubicBezTo>
                  <a:cubicBezTo>
                    <a:pt x="241" y="857"/>
                    <a:pt x="241" y="857"/>
                    <a:pt x="241" y="857"/>
                  </a:cubicBezTo>
                  <a:cubicBezTo>
                    <a:pt x="242" y="856"/>
                    <a:pt x="243" y="857"/>
                    <a:pt x="244" y="858"/>
                  </a:cubicBezTo>
                  <a:cubicBezTo>
                    <a:pt x="244" y="858"/>
                    <a:pt x="244" y="858"/>
                    <a:pt x="244" y="858"/>
                  </a:cubicBezTo>
                  <a:cubicBezTo>
                    <a:pt x="244" y="859"/>
                    <a:pt x="244" y="860"/>
                    <a:pt x="243" y="860"/>
                  </a:cubicBezTo>
                  <a:cubicBezTo>
                    <a:pt x="243" y="860"/>
                    <a:pt x="243" y="860"/>
                    <a:pt x="243" y="860"/>
                  </a:cubicBezTo>
                  <a:cubicBezTo>
                    <a:pt x="242" y="860"/>
                    <a:pt x="242" y="861"/>
                    <a:pt x="242" y="861"/>
                  </a:cubicBezTo>
                  <a:cubicBezTo>
                    <a:pt x="242" y="861"/>
                    <a:pt x="242" y="861"/>
                    <a:pt x="242" y="861"/>
                  </a:cubicBezTo>
                  <a:cubicBezTo>
                    <a:pt x="241" y="861"/>
                    <a:pt x="240" y="860"/>
                    <a:pt x="240" y="859"/>
                  </a:cubicBezTo>
                  <a:close/>
                  <a:moveTo>
                    <a:pt x="377" y="855"/>
                  </a:moveTo>
                  <a:cubicBezTo>
                    <a:pt x="376" y="855"/>
                    <a:pt x="376" y="854"/>
                    <a:pt x="376" y="853"/>
                  </a:cubicBezTo>
                  <a:cubicBezTo>
                    <a:pt x="376" y="853"/>
                    <a:pt x="376" y="853"/>
                    <a:pt x="376" y="853"/>
                  </a:cubicBezTo>
                  <a:cubicBezTo>
                    <a:pt x="377" y="852"/>
                    <a:pt x="378" y="851"/>
                    <a:pt x="379" y="851"/>
                  </a:cubicBezTo>
                  <a:cubicBezTo>
                    <a:pt x="379" y="851"/>
                    <a:pt x="379" y="851"/>
                    <a:pt x="379" y="851"/>
                  </a:cubicBezTo>
                  <a:cubicBezTo>
                    <a:pt x="380" y="852"/>
                    <a:pt x="380" y="853"/>
                    <a:pt x="380" y="854"/>
                  </a:cubicBezTo>
                  <a:cubicBezTo>
                    <a:pt x="380" y="854"/>
                    <a:pt x="380" y="854"/>
                    <a:pt x="380" y="854"/>
                  </a:cubicBezTo>
                  <a:cubicBezTo>
                    <a:pt x="380" y="855"/>
                    <a:pt x="379" y="855"/>
                    <a:pt x="378" y="855"/>
                  </a:cubicBezTo>
                  <a:cubicBezTo>
                    <a:pt x="378" y="855"/>
                    <a:pt x="378" y="855"/>
                    <a:pt x="378" y="855"/>
                  </a:cubicBezTo>
                  <a:cubicBezTo>
                    <a:pt x="378" y="855"/>
                    <a:pt x="378" y="855"/>
                    <a:pt x="377" y="855"/>
                  </a:cubicBezTo>
                  <a:close/>
                  <a:moveTo>
                    <a:pt x="236" y="848"/>
                  </a:moveTo>
                  <a:cubicBezTo>
                    <a:pt x="236" y="847"/>
                    <a:pt x="236" y="846"/>
                    <a:pt x="237" y="845"/>
                  </a:cubicBezTo>
                  <a:cubicBezTo>
                    <a:pt x="237" y="845"/>
                    <a:pt x="237" y="845"/>
                    <a:pt x="237" y="845"/>
                  </a:cubicBezTo>
                  <a:cubicBezTo>
                    <a:pt x="238" y="845"/>
                    <a:pt x="239" y="846"/>
                    <a:pt x="240" y="847"/>
                  </a:cubicBezTo>
                  <a:cubicBezTo>
                    <a:pt x="240" y="847"/>
                    <a:pt x="240" y="847"/>
                    <a:pt x="240" y="847"/>
                  </a:cubicBezTo>
                  <a:cubicBezTo>
                    <a:pt x="240" y="848"/>
                    <a:pt x="239" y="849"/>
                    <a:pt x="238" y="849"/>
                  </a:cubicBezTo>
                  <a:cubicBezTo>
                    <a:pt x="238" y="849"/>
                    <a:pt x="238" y="849"/>
                    <a:pt x="238" y="849"/>
                  </a:cubicBezTo>
                  <a:cubicBezTo>
                    <a:pt x="238" y="849"/>
                    <a:pt x="238" y="849"/>
                    <a:pt x="238" y="849"/>
                  </a:cubicBezTo>
                  <a:cubicBezTo>
                    <a:pt x="238" y="849"/>
                    <a:pt x="238" y="849"/>
                    <a:pt x="238" y="849"/>
                  </a:cubicBezTo>
                  <a:cubicBezTo>
                    <a:pt x="237" y="849"/>
                    <a:pt x="236" y="849"/>
                    <a:pt x="236" y="848"/>
                  </a:cubicBezTo>
                  <a:close/>
                  <a:moveTo>
                    <a:pt x="382" y="844"/>
                  </a:moveTo>
                  <a:cubicBezTo>
                    <a:pt x="381" y="844"/>
                    <a:pt x="380" y="842"/>
                    <a:pt x="380" y="841"/>
                  </a:cubicBezTo>
                  <a:cubicBezTo>
                    <a:pt x="380" y="841"/>
                    <a:pt x="380" y="841"/>
                    <a:pt x="380" y="841"/>
                  </a:cubicBezTo>
                  <a:cubicBezTo>
                    <a:pt x="381" y="840"/>
                    <a:pt x="382" y="840"/>
                    <a:pt x="383" y="840"/>
                  </a:cubicBezTo>
                  <a:cubicBezTo>
                    <a:pt x="383" y="840"/>
                    <a:pt x="383" y="840"/>
                    <a:pt x="383" y="840"/>
                  </a:cubicBezTo>
                  <a:cubicBezTo>
                    <a:pt x="384" y="841"/>
                    <a:pt x="384" y="842"/>
                    <a:pt x="384" y="843"/>
                  </a:cubicBezTo>
                  <a:cubicBezTo>
                    <a:pt x="384" y="843"/>
                    <a:pt x="384" y="843"/>
                    <a:pt x="384" y="843"/>
                  </a:cubicBezTo>
                  <a:cubicBezTo>
                    <a:pt x="384" y="844"/>
                    <a:pt x="383" y="844"/>
                    <a:pt x="382" y="844"/>
                  </a:cubicBezTo>
                  <a:cubicBezTo>
                    <a:pt x="382" y="844"/>
                    <a:pt x="382" y="844"/>
                    <a:pt x="382" y="844"/>
                  </a:cubicBezTo>
                  <a:cubicBezTo>
                    <a:pt x="382" y="844"/>
                    <a:pt x="382" y="844"/>
                    <a:pt x="382" y="844"/>
                  </a:cubicBezTo>
                  <a:close/>
                  <a:moveTo>
                    <a:pt x="232" y="837"/>
                  </a:moveTo>
                  <a:cubicBezTo>
                    <a:pt x="231" y="836"/>
                    <a:pt x="232" y="834"/>
                    <a:pt x="233" y="834"/>
                  </a:cubicBezTo>
                  <a:cubicBezTo>
                    <a:pt x="233" y="834"/>
                    <a:pt x="233" y="834"/>
                    <a:pt x="233" y="834"/>
                  </a:cubicBezTo>
                  <a:cubicBezTo>
                    <a:pt x="234" y="834"/>
                    <a:pt x="235" y="834"/>
                    <a:pt x="236" y="835"/>
                  </a:cubicBezTo>
                  <a:cubicBezTo>
                    <a:pt x="236" y="835"/>
                    <a:pt x="236" y="835"/>
                    <a:pt x="236" y="835"/>
                  </a:cubicBezTo>
                  <a:cubicBezTo>
                    <a:pt x="236" y="836"/>
                    <a:pt x="235" y="837"/>
                    <a:pt x="234" y="838"/>
                  </a:cubicBezTo>
                  <a:cubicBezTo>
                    <a:pt x="234" y="838"/>
                    <a:pt x="234" y="838"/>
                    <a:pt x="234" y="838"/>
                  </a:cubicBezTo>
                  <a:cubicBezTo>
                    <a:pt x="234" y="838"/>
                    <a:pt x="234" y="838"/>
                    <a:pt x="234" y="838"/>
                  </a:cubicBezTo>
                  <a:cubicBezTo>
                    <a:pt x="234" y="838"/>
                    <a:pt x="234" y="838"/>
                    <a:pt x="234" y="838"/>
                  </a:cubicBezTo>
                  <a:cubicBezTo>
                    <a:pt x="233" y="838"/>
                    <a:pt x="232" y="837"/>
                    <a:pt x="232" y="837"/>
                  </a:cubicBezTo>
                  <a:close/>
                  <a:moveTo>
                    <a:pt x="386" y="833"/>
                  </a:moveTo>
                  <a:cubicBezTo>
                    <a:pt x="385" y="832"/>
                    <a:pt x="384" y="831"/>
                    <a:pt x="384" y="830"/>
                  </a:cubicBezTo>
                  <a:cubicBezTo>
                    <a:pt x="384" y="830"/>
                    <a:pt x="384" y="830"/>
                    <a:pt x="384" y="830"/>
                  </a:cubicBezTo>
                  <a:cubicBezTo>
                    <a:pt x="385" y="829"/>
                    <a:pt x="386" y="828"/>
                    <a:pt x="387" y="829"/>
                  </a:cubicBezTo>
                  <a:cubicBezTo>
                    <a:pt x="387" y="829"/>
                    <a:pt x="387" y="829"/>
                    <a:pt x="387" y="829"/>
                  </a:cubicBezTo>
                  <a:cubicBezTo>
                    <a:pt x="388" y="829"/>
                    <a:pt x="389" y="830"/>
                    <a:pt x="388" y="831"/>
                  </a:cubicBezTo>
                  <a:cubicBezTo>
                    <a:pt x="388" y="831"/>
                    <a:pt x="388" y="831"/>
                    <a:pt x="388" y="831"/>
                  </a:cubicBezTo>
                  <a:cubicBezTo>
                    <a:pt x="388" y="832"/>
                    <a:pt x="387" y="833"/>
                    <a:pt x="386" y="833"/>
                  </a:cubicBezTo>
                  <a:cubicBezTo>
                    <a:pt x="386" y="833"/>
                    <a:pt x="386" y="833"/>
                    <a:pt x="386" y="833"/>
                  </a:cubicBezTo>
                  <a:cubicBezTo>
                    <a:pt x="386" y="833"/>
                    <a:pt x="386" y="833"/>
                    <a:pt x="386" y="833"/>
                  </a:cubicBezTo>
                  <a:close/>
                  <a:moveTo>
                    <a:pt x="228" y="825"/>
                  </a:moveTo>
                  <a:cubicBezTo>
                    <a:pt x="227" y="824"/>
                    <a:pt x="228" y="823"/>
                    <a:pt x="229" y="823"/>
                  </a:cubicBezTo>
                  <a:cubicBezTo>
                    <a:pt x="229" y="823"/>
                    <a:pt x="229" y="823"/>
                    <a:pt x="229" y="823"/>
                  </a:cubicBezTo>
                  <a:cubicBezTo>
                    <a:pt x="230" y="822"/>
                    <a:pt x="231" y="823"/>
                    <a:pt x="232" y="824"/>
                  </a:cubicBezTo>
                  <a:cubicBezTo>
                    <a:pt x="232" y="824"/>
                    <a:pt x="232" y="824"/>
                    <a:pt x="232" y="824"/>
                  </a:cubicBezTo>
                  <a:cubicBezTo>
                    <a:pt x="232" y="825"/>
                    <a:pt x="231" y="826"/>
                    <a:pt x="230" y="827"/>
                  </a:cubicBezTo>
                  <a:cubicBezTo>
                    <a:pt x="230" y="827"/>
                    <a:pt x="230" y="827"/>
                    <a:pt x="230" y="827"/>
                  </a:cubicBezTo>
                  <a:cubicBezTo>
                    <a:pt x="230" y="827"/>
                    <a:pt x="230" y="827"/>
                    <a:pt x="230" y="827"/>
                  </a:cubicBezTo>
                  <a:cubicBezTo>
                    <a:pt x="230" y="827"/>
                    <a:pt x="230" y="827"/>
                    <a:pt x="230" y="827"/>
                  </a:cubicBezTo>
                  <a:cubicBezTo>
                    <a:pt x="229" y="827"/>
                    <a:pt x="228" y="826"/>
                    <a:pt x="228" y="825"/>
                  </a:cubicBezTo>
                  <a:close/>
                  <a:moveTo>
                    <a:pt x="390" y="821"/>
                  </a:moveTo>
                  <a:cubicBezTo>
                    <a:pt x="389" y="821"/>
                    <a:pt x="388" y="820"/>
                    <a:pt x="388" y="819"/>
                  </a:cubicBezTo>
                  <a:cubicBezTo>
                    <a:pt x="388" y="819"/>
                    <a:pt x="388" y="819"/>
                    <a:pt x="388" y="819"/>
                  </a:cubicBezTo>
                  <a:cubicBezTo>
                    <a:pt x="389" y="818"/>
                    <a:pt x="390" y="817"/>
                    <a:pt x="391" y="818"/>
                  </a:cubicBezTo>
                  <a:cubicBezTo>
                    <a:pt x="391" y="818"/>
                    <a:pt x="391" y="818"/>
                    <a:pt x="391" y="818"/>
                  </a:cubicBezTo>
                  <a:cubicBezTo>
                    <a:pt x="392" y="818"/>
                    <a:pt x="393" y="819"/>
                    <a:pt x="392" y="820"/>
                  </a:cubicBezTo>
                  <a:cubicBezTo>
                    <a:pt x="392" y="820"/>
                    <a:pt x="392" y="820"/>
                    <a:pt x="392" y="820"/>
                  </a:cubicBezTo>
                  <a:cubicBezTo>
                    <a:pt x="392" y="821"/>
                    <a:pt x="391" y="821"/>
                    <a:pt x="390" y="821"/>
                  </a:cubicBezTo>
                  <a:cubicBezTo>
                    <a:pt x="390" y="821"/>
                    <a:pt x="390" y="821"/>
                    <a:pt x="390" y="821"/>
                  </a:cubicBezTo>
                  <a:cubicBezTo>
                    <a:pt x="390" y="821"/>
                    <a:pt x="390" y="821"/>
                    <a:pt x="390" y="821"/>
                  </a:cubicBezTo>
                  <a:close/>
                  <a:moveTo>
                    <a:pt x="224" y="814"/>
                  </a:moveTo>
                  <a:cubicBezTo>
                    <a:pt x="223" y="813"/>
                    <a:pt x="224" y="812"/>
                    <a:pt x="225" y="811"/>
                  </a:cubicBezTo>
                  <a:cubicBezTo>
                    <a:pt x="225" y="811"/>
                    <a:pt x="225" y="811"/>
                    <a:pt x="225" y="811"/>
                  </a:cubicBezTo>
                  <a:cubicBezTo>
                    <a:pt x="226" y="811"/>
                    <a:pt x="227" y="812"/>
                    <a:pt x="228" y="813"/>
                  </a:cubicBezTo>
                  <a:cubicBezTo>
                    <a:pt x="228" y="813"/>
                    <a:pt x="228" y="813"/>
                    <a:pt x="228" y="813"/>
                  </a:cubicBezTo>
                  <a:cubicBezTo>
                    <a:pt x="228" y="814"/>
                    <a:pt x="227" y="815"/>
                    <a:pt x="226" y="815"/>
                  </a:cubicBezTo>
                  <a:cubicBezTo>
                    <a:pt x="226" y="815"/>
                    <a:pt x="226" y="815"/>
                    <a:pt x="226" y="815"/>
                  </a:cubicBezTo>
                  <a:cubicBezTo>
                    <a:pt x="226" y="815"/>
                    <a:pt x="226" y="815"/>
                    <a:pt x="226" y="815"/>
                  </a:cubicBezTo>
                  <a:cubicBezTo>
                    <a:pt x="226" y="815"/>
                    <a:pt x="226" y="815"/>
                    <a:pt x="226" y="815"/>
                  </a:cubicBezTo>
                  <a:cubicBezTo>
                    <a:pt x="225" y="815"/>
                    <a:pt x="224" y="815"/>
                    <a:pt x="224" y="814"/>
                  </a:cubicBezTo>
                  <a:close/>
                  <a:moveTo>
                    <a:pt x="394" y="810"/>
                  </a:moveTo>
                  <a:cubicBezTo>
                    <a:pt x="393" y="810"/>
                    <a:pt x="392" y="809"/>
                    <a:pt x="392" y="807"/>
                  </a:cubicBezTo>
                  <a:cubicBezTo>
                    <a:pt x="392" y="807"/>
                    <a:pt x="392" y="807"/>
                    <a:pt x="392" y="807"/>
                  </a:cubicBezTo>
                  <a:cubicBezTo>
                    <a:pt x="393" y="806"/>
                    <a:pt x="394" y="806"/>
                    <a:pt x="395" y="806"/>
                  </a:cubicBezTo>
                  <a:cubicBezTo>
                    <a:pt x="395" y="806"/>
                    <a:pt x="395" y="806"/>
                    <a:pt x="395" y="806"/>
                  </a:cubicBezTo>
                  <a:cubicBezTo>
                    <a:pt x="396" y="807"/>
                    <a:pt x="397" y="808"/>
                    <a:pt x="396" y="809"/>
                  </a:cubicBezTo>
                  <a:cubicBezTo>
                    <a:pt x="396" y="809"/>
                    <a:pt x="396" y="809"/>
                    <a:pt x="396" y="809"/>
                  </a:cubicBezTo>
                  <a:cubicBezTo>
                    <a:pt x="396" y="810"/>
                    <a:pt x="395" y="810"/>
                    <a:pt x="394" y="810"/>
                  </a:cubicBezTo>
                  <a:cubicBezTo>
                    <a:pt x="394" y="810"/>
                    <a:pt x="394" y="810"/>
                    <a:pt x="394" y="810"/>
                  </a:cubicBezTo>
                  <a:cubicBezTo>
                    <a:pt x="394" y="810"/>
                    <a:pt x="394" y="810"/>
                    <a:pt x="394" y="810"/>
                  </a:cubicBezTo>
                  <a:close/>
                  <a:moveTo>
                    <a:pt x="220" y="803"/>
                  </a:moveTo>
                  <a:cubicBezTo>
                    <a:pt x="219" y="802"/>
                    <a:pt x="220" y="801"/>
                    <a:pt x="221" y="800"/>
                  </a:cubicBezTo>
                  <a:cubicBezTo>
                    <a:pt x="221" y="800"/>
                    <a:pt x="221" y="800"/>
                    <a:pt x="221" y="800"/>
                  </a:cubicBezTo>
                  <a:cubicBezTo>
                    <a:pt x="222" y="800"/>
                    <a:pt x="223" y="800"/>
                    <a:pt x="223" y="801"/>
                  </a:cubicBezTo>
                  <a:cubicBezTo>
                    <a:pt x="223" y="801"/>
                    <a:pt x="223" y="801"/>
                    <a:pt x="223" y="801"/>
                  </a:cubicBezTo>
                  <a:cubicBezTo>
                    <a:pt x="224" y="802"/>
                    <a:pt x="223" y="804"/>
                    <a:pt x="222" y="804"/>
                  </a:cubicBezTo>
                  <a:cubicBezTo>
                    <a:pt x="222" y="804"/>
                    <a:pt x="222" y="804"/>
                    <a:pt x="222" y="804"/>
                  </a:cubicBezTo>
                  <a:cubicBezTo>
                    <a:pt x="222" y="804"/>
                    <a:pt x="222" y="804"/>
                    <a:pt x="222" y="804"/>
                  </a:cubicBezTo>
                  <a:cubicBezTo>
                    <a:pt x="222" y="804"/>
                    <a:pt x="222" y="804"/>
                    <a:pt x="222" y="804"/>
                  </a:cubicBezTo>
                  <a:cubicBezTo>
                    <a:pt x="221" y="804"/>
                    <a:pt x="220" y="804"/>
                    <a:pt x="220" y="803"/>
                  </a:cubicBezTo>
                  <a:close/>
                  <a:moveTo>
                    <a:pt x="398" y="799"/>
                  </a:moveTo>
                  <a:cubicBezTo>
                    <a:pt x="397" y="798"/>
                    <a:pt x="396" y="797"/>
                    <a:pt x="397" y="796"/>
                  </a:cubicBezTo>
                  <a:cubicBezTo>
                    <a:pt x="397" y="796"/>
                    <a:pt x="397" y="796"/>
                    <a:pt x="397" y="796"/>
                  </a:cubicBezTo>
                  <a:cubicBezTo>
                    <a:pt x="397" y="795"/>
                    <a:pt x="398" y="795"/>
                    <a:pt x="399" y="795"/>
                  </a:cubicBezTo>
                  <a:cubicBezTo>
                    <a:pt x="399" y="795"/>
                    <a:pt x="399" y="795"/>
                    <a:pt x="399" y="795"/>
                  </a:cubicBezTo>
                  <a:cubicBezTo>
                    <a:pt x="400" y="795"/>
                    <a:pt x="401" y="796"/>
                    <a:pt x="400" y="798"/>
                  </a:cubicBezTo>
                  <a:cubicBezTo>
                    <a:pt x="400" y="798"/>
                    <a:pt x="400" y="798"/>
                    <a:pt x="400" y="798"/>
                  </a:cubicBezTo>
                  <a:cubicBezTo>
                    <a:pt x="400" y="798"/>
                    <a:pt x="399" y="799"/>
                    <a:pt x="398" y="799"/>
                  </a:cubicBezTo>
                  <a:cubicBezTo>
                    <a:pt x="398" y="799"/>
                    <a:pt x="398" y="799"/>
                    <a:pt x="398" y="799"/>
                  </a:cubicBezTo>
                  <a:cubicBezTo>
                    <a:pt x="398" y="799"/>
                    <a:pt x="398" y="799"/>
                    <a:pt x="398" y="799"/>
                  </a:cubicBezTo>
                  <a:close/>
                  <a:moveTo>
                    <a:pt x="216" y="791"/>
                  </a:moveTo>
                  <a:cubicBezTo>
                    <a:pt x="215" y="790"/>
                    <a:pt x="216" y="789"/>
                    <a:pt x="217" y="789"/>
                  </a:cubicBezTo>
                  <a:cubicBezTo>
                    <a:pt x="217" y="789"/>
                    <a:pt x="217" y="789"/>
                    <a:pt x="217" y="789"/>
                  </a:cubicBezTo>
                  <a:cubicBezTo>
                    <a:pt x="218" y="789"/>
                    <a:pt x="219" y="789"/>
                    <a:pt x="219" y="790"/>
                  </a:cubicBezTo>
                  <a:cubicBezTo>
                    <a:pt x="219" y="790"/>
                    <a:pt x="219" y="790"/>
                    <a:pt x="219" y="790"/>
                  </a:cubicBezTo>
                  <a:cubicBezTo>
                    <a:pt x="220" y="791"/>
                    <a:pt x="219" y="792"/>
                    <a:pt x="218" y="793"/>
                  </a:cubicBezTo>
                  <a:cubicBezTo>
                    <a:pt x="218" y="793"/>
                    <a:pt x="218" y="793"/>
                    <a:pt x="218" y="793"/>
                  </a:cubicBezTo>
                  <a:cubicBezTo>
                    <a:pt x="218" y="793"/>
                    <a:pt x="218" y="793"/>
                    <a:pt x="218" y="793"/>
                  </a:cubicBezTo>
                  <a:cubicBezTo>
                    <a:pt x="218" y="793"/>
                    <a:pt x="218" y="793"/>
                    <a:pt x="218" y="793"/>
                  </a:cubicBezTo>
                  <a:cubicBezTo>
                    <a:pt x="217" y="793"/>
                    <a:pt x="216" y="792"/>
                    <a:pt x="216" y="791"/>
                  </a:cubicBezTo>
                  <a:close/>
                  <a:moveTo>
                    <a:pt x="402" y="787"/>
                  </a:moveTo>
                  <a:cubicBezTo>
                    <a:pt x="401" y="787"/>
                    <a:pt x="400" y="786"/>
                    <a:pt x="401" y="785"/>
                  </a:cubicBezTo>
                  <a:cubicBezTo>
                    <a:pt x="401" y="785"/>
                    <a:pt x="401" y="785"/>
                    <a:pt x="401" y="785"/>
                  </a:cubicBezTo>
                  <a:cubicBezTo>
                    <a:pt x="401" y="784"/>
                    <a:pt x="402" y="783"/>
                    <a:pt x="403" y="784"/>
                  </a:cubicBezTo>
                  <a:cubicBezTo>
                    <a:pt x="403" y="784"/>
                    <a:pt x="403" y="784"/>
                    <a:pt x="403" y="784"/>
                  </a:cubicBezTo>
                  <a:cubicBezTo>
                    <a:pt x="404" y="784"/>
                    <a:pt x="405" y="785"/>
                    <a:pt x="404" y="786"/>
                  </a:cubicBezTo>
                  <a:cubicBezTo>
                    <a:pt x="404" y="786"/>
                    <a:pt x="404" y="786"/>
                    <a:pt x="404" y="786"/>
                  </a:cubicBezTo>
                  <a:cubicBezTo>
                    <a:pt x="404" y="787"/>
                    <a:pt x="403" y="788"/>
                    <a:pt x="402" y="788"/>
                  </a:cubicBezTo>
                  <a:cubicBezTo>
                    <a:pt x="402" y="788"/>
                    <a:pt x="402" y="788"/>
                    <a:pt x="402" y="788"/>
                  </a:cubicBezTo>
                  <a:cubicBezTo>
                    <a:pt x="402" y="788"/>
                    <a:pt x="402" y="788"/>
                    <a:pt x="402" y="787"/>
                  </a:cubicBezTo>
                  <a:close/>
                  <a:moveTo>
                    <a:pt x="212" y="780"/>
                  </a:moveTo>
                  <a:cubicBezTo>
                    <a:pt x="211" y="779"/>
                    <a:pt x="212" y="778"/>
                    <a:pt x="213" y="778"/>
                  </a:cubicBezTo>
                  <a:cubicBezTo>
                    <a:pt x="213" y="778"/>
                    <a:pt x="213" y="778"/>
                    <a:pt x="213" y="778"/>
                  </a:cubicBezTo>
                  <a:cubicBezTo>
                    <a:pt x="214" y="777"/>
                    <a:pt x="215" y="778"/>
                    <a:pt x="215" y="779"/>
                  </a:cubicBezTo>
                  <a:cubicBezTo>
                    <a:pt x="215" y="779"/>
                    <a:pt x="215" y="779"/>
                    <a:pt x="215" y="779"/>
                  </a:cubicBezTo>
                  <a:cubicBezTo>
                    <a:pt x="216" y="780"/>
                    <a:pt x="215" y="781"/>
                    <a:pt x="214" y="781"/>
                  </a:cubicBezTo>
                  <a:cubicBezTo>
                    <a:pt x="214" y="781"/>
                    <a:pt x="214" y="781"/>
                    <a:pt x="214" y="781"/>
                  </a:cubicBezTo>
                  <a:cubicBezTo>
                    <a:pt x="214" y="781"/>
                    <a:pt x="214" y="781"/>
                    <a:pt x="213" y="781"/>
                  </a:cubicBezTo>
                  <a:cubicBezTo>
                    <a:pt x="213" y="781"/>
                    <a:pt x="213" y="781"/>
                    <a:pt x="213" y="781"/>
                  </a:cubicBezTo>
                  <a:cubicBezTo>
                    <a:pt x="213" y="781"/>
                    <a:pt x="212" y="781"/>
                    <a:pt x="212" y="780"/>
                  </a:cubicBezTo>
                  <a:close/>
                  <a:moveTo>
                    <a:pt x="406" y="776"/>
                  </a:moveTo>
                  <a:cubicBezTo>
                    <a:pt x="405" y="776"/>
                    <a:pt x="404" y="775"/>
                    <a:pt x="405" y="774"/>
                  </a:cubicBezTo>
                  <a:cubicBezTo>
                    <a:pt x="405" y="774"/>
                    <a:pt x="405" y="774"/>
                    <a:pt x="405" y="774"/>
                  </a:cubicBezTo>
                  <a:cubicBezTo>
                    <a:pt x="405" y="773"/>
                    <a:pt x="406" y="772"/>
                    <a:pt x="407" y="772"/>
                  </a:cubicBezTo>
                  <a:cubicBezTo>
                    <a:pt x="407" y="772"/>
                    <a:pt x="407" y="772"/>
                    <a:pt x="407" y="772"/>
                  </a:cubicBezTo>
                  <a:cubicBezTo>
                    <a:pt x="408" y="773"/>
                    <a:pt x="409" y="774"/>
                    <a:pt x="408" y="775"/>
                  </a:cubicBezTo>
                  <a:cubicBezTo>
                    <a:pt x="408" y="775"/>
                    <a:pt x="408" y="775"/>
                    <a:pt x="408" y="775"/>
                  </a:cubicBezTo>
                  <a:cubicBezTo>
                    <a:pt x="408" y="776"/>
                    <a:pt x="407" y="776"/>
                    <a:pt x="407" y="776"/>
                  </a:cubicBezTo>
                  <a:cubicBezTo>
                    <a:pt x="407" y="776"/>
                    <a:pt x="407" y="776"/>
                    <a:pt x="407" y="776"/>
                  </a:cubicBezTo>
                  <a:cubicBezTo>
                    <a:pt x="406" y="776"/>
                    <a:pt x="406" y="776"/>
                    <a:pt x="406" y="776"/>
                  </a:cubicBezTo>
                  <a:close/>
                  <a:moveTo>
                    <a:pt x="208" y="769"/>
                  </a:moveTo>
                  <a:cubicBezTo>
                    <a:pt x="207" y="768"/>
                    <a:pt x="208" y="767"/>
                    <a:pt x="209" y="766"/>
                  </a:cubicBezTo>
                  <a:cubicBezTo>
                    <a:pt x="209" y="766"/>
                    <a:pt x="209" y="766"/>
                    <a:pt x="209" y="766"/>
                  </a:cubicBezTo>
                  <a:cubicBezTo>
                    <a:pt x="210" y="766"/>
                    <a:pt x="211" y="766"/>
                    <a:pt x="211" y="768"/>
                  </a:cubicBezTo>
                  <a:cubicBezTo>
                    <a:pt x="211" y="768"/>
                    <a:pt x="211" y="768"/>
                    <a:pt x="211" y="768"/>
                  </a:cubicBezTo>
                  <a:cubicBezTo>
                    <a:pt x="212" y="769"/>
                    <a:pt x="211" y="770"/>
                    <a:pt x="210" y="770"/>
                  </a:cubicBezTo>
                  <a:cubicBezTo>
                    <a:pt x="210" y="770"/>
                    <a:pt x="210" y="770"/>
                    <a:pt x="210" y="770"/>
                  </a:cubicBezTo>
                  <a:cubicBezTo>
                    <a:pt x="210" y="770"/>
                    <a:pt x="210" y="770"/>
                    <a:pt x="209" y="770"/>
                  </a:cubicBezTo>
                  <a:cubicBezTo>
                    <a:pt x="209" y="770"/>
                    <a:pt x="209" y="770"/>
                    <a:pt x="209" y="770"/>
                  </a:cubicBezTo>
                  <a:cubicBezTo>
                    <a:pt x="209" y="770"/>
                    <a:pt x="208" y="770"/>
                    <a:pt x="208" y="769"/>
                  </a:cubicBezTo>
                  <a:close/>
                  <a:moveTo>
                    <a:pt x="410" y="765"/>
                  </a:moveTo>
                  <a:cubicBezTo>
                    <a:pt x="409" y="764"/>
                    <a:pt x="408" y="763"/>
                    <a:pt x="409" y="762"/>
                  </a:cubicBezTo>
                  <a:cubicBezTo>
                    <a:pt x="409" y="762"/>
                    <a:pt x="409" y="762"/>
                    <a:pt x="409" y="762"/>
                  </a:cubicBezTo>
                  <a:cubicBezTo>
                    <a:pt x="409" y="761"/>
                    <a:pt x="410" y="761"/>
                    <a:pt x="411" y="761"/>
                  </a:cubicBezTo>
                  <a:cubicBezTo>
                    <a:pt x="411" y="761"/>
                    <a:pt x="411" y="761"/>
                    <a:pt x="411" y="761"/>
                  </a:cubicBezTo>
                  <a:cubicBezTo>
                    <a:pt x="412" y="761"/>
                    <a:pt x="413" y="763"/>
                    <a:pt x="412" y="764"/>
                  </a:cubicBezTo>
                  <a:cubicBezTo>
                    <a:pt x="412" y="764"/>
                    <a:pt x="412" y="764"/>
                    <a:pt x="412" y="764"/>
                  </a:cubicBezTo>
                  <a:cubicBezTo>
                    <a:pt x="412" y="764"/>
                    <a:pt x="411" y="765"/>
                    <a:pt x="411" y="765"/>
                  </a:cubicBezTo>
                  <a:cubicBezTo>
                    <a:pt x="411" y="765"/>
                    <a:pt x="411" y="765"/>
                    <a:pt x="411" y="765"/>
                  </a:cubicBezTo>
                  <a:cubicBezTo>
                    <a:pt x="410" y="765"/>
                    <a:pt x="410" y="765"/>
                    <a:pt x="410" y="765"/>
                  </a:cubicBezTo>
                  <a:close/>
                  <a:moveTo>
                    <a:pt x="203" y="758"/>
                  </a:moveTo>
                  <a:cubicBezTo>
                    <a:pt x="203" y="757"/>
                    <a:pt x="204" y="755"/>
                    <a:pt x="205" y="755"/>
                  </a:cubicBezTo>
                  <a:cubicBezTo>
                    <a:pt x="205" y="755"/>
                    <a:pt x="205" y="755"/>
                    <a:pt x="205" y="755"/>
                  </a:cubicBezTo>
                  <a:cubicBezTo>
                    <a:pt x="206" y="755"/>
                    <a:pt x="207" y="755"/>
                    <a:pt x="207" y="756"/>
                  </a:cubicBezTo>
                  <a:cubicBezTo>
                    <a:pt x="207" y="756"/>
                    <a:pt x="207" y="756"/>
                    <a:pt x="207" y="756"/>
                  </a:cubicBezTo>
                  <a:cubicBezTo>
                    <a:pt x="208" y="757"/>
                    <a:pt x="207" y="758"/>
                    <a:pt x="206" y="759"/>
                  </a:cubicBezTo>
                  <a:cubicBezTo>
                    <a:pt x="206" y="759"/>
                    <a:pt x="206" y="759"/>
                    <a:pt x="206" y="759"/>
                  </a:cubicBezTo>
                  <a:cubicBezTo>
                    <a:pt x="206" y="759"/>
                    <a:pt x="206" y="759"/>
                    <a:pt x="205" y="759"/>
                  </a:cubicBezTo>
                  <a:cubicBezTo>
                    <a:pt x="205" y="759"/>
                    <a:pt x="205" y="759"/>
                    <a:pt x="205" y="759"/>
                  </a:cubicBezTo>
                  <a:cubicBezTo>
                    <a:pt x="205" y="759"/>
                    <a:pt x="204" y="758"/>
                    <a:pt x="203" y="758"/>
                  </a:cubicBezTo>
                  <a:close/>
                  <a:moveTo>
                    <a:pt x="414" y="754"/>
                  </a:moveTo>
                  <a:cubicBezTo>
                    <a:pt x="413" y="753"/>
                    <a:pt x="412" y="752"/>
                    <a:pt x="413" y="751"/>
                  </a:cubicBezTo>
                  <a:cubicBezTo>
                    <a:pt x="413" y="751"/>
                    <a:pt x="413" y="751"/>
                    <a:pt x="413" y="751"/>
                  </a:cubicBezTo>
                  <a:cubicBezTo>
                    <a:pt x="413" y="750"/>
                    <a:pt x="414" y="749"/>
                    <a:pt x="415" y="750"/>
                  </a:cubicBezTo>
                  <a:cubicBezTo>
                    <a:pt x="415" y="750"/>
                    <a:pt x="415" y="750"/>
                    <a:pt x="415" y="750"/>
                  </a:cubicBezTo>
                  <a:cubicBezTo>
                    <a:pt x="416" y="750"/>
                    <a:pt x="417" y="751"/>
                    <a:pt x="417" y="752"/>
                  </a:cubicBezTo>
                  <a:cubicBezTo>
                    <a:pt x="417" y="752"/>
                    <a:pt x="417" y="752"/>
                    <a:pt x="417" y="752"/>
                  </a:cubicBezTo>
                  <a:cubicBezTo>
                    <a:pt x="416" y="753"/>
                    <a:pt x="415" y="754"/>
                    <a:pt x="415" y="754"/>
                  </a:cubicBezTo>
                  <a:cubicBezTo>
                    <a:pt x="415" y="754"/>
                    <a:pt x="415" y="754"/>
                    <a:pt x="415" y="754"/>
                  </a:cubicBezTo>
                  <a:cubicBezTo>
                    <a:pt x="414" y="754"/>
                    <a:pt x="414" y="754"/>
                    <a:pt x="414" y="754"/>
                  </a:cubicBezTo>
                  <a:close/>
                  <a:moveTo>
                    <a:pt x="199" y="746"/>
                  </a:moveTo>
                  <a:cubicBezTo>
                    <a:pt x="199" y="745"/>
                    <a:pt x="200" y="744"/>
                    <a:pt x="201" y="744"/>
                  </a:cubicBezTo>
                  <a:cubicBezTo>
                    <a:pt x="201" y="744"/>
                    <a:pt x="201" y="744"/>
                    <a:pt x="201" y="744"/>
                  </a:cubicBezTo>
                  <a:cubicBezTo>
                    <a:pt x="202" y="743"/>
                    <a:pt x="203" y="744"/>
                    <a:pt x="203" y="745"/>
                  </a:cubicBezTo>
                  <a:cubicBezTo>
                    <a:pt x="203" y="745"/>
                    <a:pt x="203" y="745"/>
                    <a:pt x="203" y="745"/>
                  </a:cubicBezTo>
                  <a:cubicBezTo>
                    <a:pt x="204" y="746"/>
                    <a:pt x="203" y="747"/>
                    <a:pt x="202" y="747"/>
                  </a:cubicBezTo>
                  <a:cubicBezTo>
                    <a:pt x="202" y="747"/>
                    <a:pt x="202" y="747"/>
                    <a:pt x="202" y="747"/>
                  </a:cubicBezTo>
                  <a:cubicBezTo>
                    <a:pt x="202" y="748"/>
                    <a:pt x="202" y="748"/>
                    <a:pt x="201" y="748"/>
                  </a:cubicBezTo>
                  <a:cubicBezTo>
                    <a:pt x="201" y="748"/>
                    <a:pt x="201" y="748"/>
                    <a:pt x="201" y="748"/>
                  </a:cubicBezTo>
                  <a:cubicBezTo>
                    <a:pt x="200" y="748"/>
                    <a:pt x="200" y="747"/>
                    <a:pt x="199" y="746"/>
                  </a:cubicBezTo>
                  <a:close/>
                  <a:moveTo>
                    <a:pt x="418" y="742"/>
                  </a:moveTo>
                  <a:cubicBezTo>
                    <a:pt x="417" y="742"/>
                    <a:pt x="416" y="741"/>
                    <a:pt x="417" y="740"/>
                  </a:cubicBezTo>
                  <a:cubicBezTo>
                    <a:pt x="417" y="740"/>
                    <a:pt x="417" y="740"/>
                    <a:pt x="417" y="740"/>
                  </a:cubicBezTo>
                  <a:cubicBezTo>
                    <a:pt x="417" y="739"/>
                    <a:pt x="418" y="738"/>
                    <a:pt x="419" y="738"/>
                  </a:cubicBezTo>
                  <a:cubicBezTo>
                    <a:pt x="419" y="738"/>
                    <a:pt x="419" y="738"/>
                    <a:pt x="419" y="738"/>
                  </a:cubicBezTo>
                  <a:cubicBezTo>
                    <a:pt x="420" y="739"/>
                    <a:pt x="421" y="740"/>
                    <a:pt x="421" y="741"/>
                  </a:cubicBezTo>
                  <a:cubicBezTo>
                    <a:pt x="421" y="741"/>
                    <a:pt x="421" y="741"/>
                    <a:pt x="421" y="741"/>
                  </a:cubicBezTo>
                  <a:cubicBezTo>
                    <a:pt x="420" y="742"/>
                    <a:pt x="420" y="742"/>
                    <a:pt x="419" y="742"/>
                  </a:cubicBezTo>
                  <a:cubicBezTo>
                    <a:pt x="419" y="742"/>
                    <a:pt x="419" y="742"/>
                    <a:pt x="419" y="742"/>
                  </a:cubicBezTo>
                  <a:cubicBezTo>
                    <a:pt x="418" y="742"/>
                    <a:pt x="418" y="742"/>
                    <a:pt x="418" y="742"/>
                  </a:cubicBezTo>
                  <a:close/>
                  <a:moveTo>
                    <a:pt x="195" y="735"/>
                  </a:moveTo>
                  <a:cubicBezTo>
                    <a:pt x="195" y="734"/>
                    <a:pt x="196" y="733"/>
                    <a:pt x="197" y="732"/>
                  </a:cubicBezTo>
                  <a:cubicBezTo>
                    <a:pt x="197" y="732"/>
                    <a:pt x="197" y="732"/>
                    <a:pt x="197" y="732"/>
                  </a:cubicBezTo>
                  <a:cubicBezTo>
                    <a:pt x="198" y="732"/>
                    <a:pt x="199" y="733"/>
                    <a:pt x="199" y="734"/>
                  </a:cubicBezTo>
                  <a:cubicBezTo>
                    <a:pt x="199" y="734"/>
                    <a:pt x="199" y="734"/>
                    <a:pt x="199" y="734"/>
                  </a:cubicBezTo>
                  <a:cubicBezTo>
                    <a:pt x="200" y="735"/>
                    <a:pt x="199" y="736"/>
                    <a:pt x="198" y="736"/>
                  </a:cubicBezTo>
                  <a:cubicBezTo>
                    <a:pt x="198" y="736"/>
                    <a:pt x="198" y="736"/>
                    <a:pt x="198" y="736"/>
                  </a:cubicBezTo>
                  <a:cubicBezTo>
                    <a:pt x="198" y="736"/>
                    <a:pt x="197" y="736"/>
                    <a:pt x="197" y="736"/>
                  </a:cubicBezTo>
                  <a:cubicBezTo>
                    <a:pt x="197" y="736"/>
                    <a:pt x="197" y="736"/>
                    <a:pt x="197" y="736"/>
                  </a:cubicBezTo>
                  <a:cubicBezTo>
                    <a:pt x="196" y="736"/>
                    <a:pt x="196" y="736"/>
                    <a:pt x="195" y="735"/>
                  </a:cubicBezTo>
                  <a:close/>
                  <a:moveTo>
                    <a:pt x="422" y="731"/>
                  </a:moveTo>
                  <a:cubicBezTo>
                    <a:pt x="421" y="731"/>
                    <a:pt x="420" y="729"/>
                    <a:pt x="421" y="728"/>
                  </a:cubicBezTo>
                  <a:cubicBezTo>
                    <a:pt x="421" y="728"/>
                    <a:pt x="421" y="728"/>
                    <a:pt x="421" y="728"/>
                  </a:cubicBezTo>
                  <a:cubicBezTo>
                    <a:pt x="421" y="727"/>
                    <a:pt x="422" y="727"/>
                    <a:pt x="423" y="727"/>
                  </a:cubicBezTo>
                  <a:cubicBezTo>
                    <a:pt x="423" y="727"/>
                    <a:pt x="423" y="727"/>
                    <a:pt x="423" y="727"/>
                  </a:cubicBezTo>
                  <a:cubicBezTo>
                    <a:pt x="424" y="728"/>
                    <a:pt x="425" y="729"/>
                    <a:pt x="425" y="730"/>
                  </a:cubicBezTo>
                  <a:cubicBezTo>
                    <a:pt x="425" y="730"/>
                    <a:pt x="425" y="730"/>
                    <a:pt x="425" y="730"/>
                  </a:cubicBezTo>
                  <a:cubicBezTo>
                    <a:pt x="424" y="731"/>
                    <a:pt x="424" y="731"/>
                    <a:pt x="423" y="731"/>
                  </a:cubicBezTo>
                  <a:cubicBezTo>
                    <a:pt x="423" y="731"/>
                    <a:pt x="423" y="731"/>
                    <a:pt x="423" y="731"/>
                  </a:cubicBezTo>
                  <a:cubicBezTo>
                    <a:pt x="423" y="731"/>
                    <a:pt x="422" y="731"/>
                    <a:pt x="422" y="731"/>
                  </a:cubicBezTo>
                  <a:close/>
                  <a:moveTo>
                    <a:pt x="191" y="724"/>
                  </a:moveTo>
                  <a:cubicBezTo>
                    <a:pt x="191" y="723"/>
                    <a:pt x="191" y="721"/>
                    <a:pt x="193" y="721"/>
                  </a:cubicBezTo>
                  <a:cubicBezTo>
                    <a:pt x="193" y="721"/>
                    <a:pt x="193" y="721"/>
                    <a:pt x="193" y="721"/>
                  </a:cubicBezTo>
                  <a:cubicBezTo>
                    <a:pt x="194" y="721"/>
                    <a:pt x="195" y="721"/>
                    <a:pt x="195" y="722"/>
                  </a:cubicBezTo>
                  <a:cubicBezTo>
                    <a:pt x="195" y="722"/>
                    <a:pt x="195" y="722"/>
                    <a:pt x="195" y="722"/>
                  </a:cubicBezTo>
                  <a:cubicBezTo>
                    <a:pt x="195" y="723"/>
                    <a:pt x="195" y="724"/>
                    <a:pt x="194" y="725"/>
                  </a:cubicBezTo>
                  <a:cubicBezTo>
                    <a:pt x="194" y="725"/>
                    <a:pt x="194" y="725"/>
                    <a:pt x="194" y="725"/>
                  </a:cubicBezTo>
                  <a:cubicBezTo>
                    <a:pt x="194" y="725"/>
                    <a:pt x="193" y="725"/>
                    <a:pt x="193" y="725"/>
                  </a:cubicBezTo>
                  <a:cubicBezTo>
                    <a:pt x="193" y="725"/>
                    <a:pt x="193" y="725"/>
                    <a:pt x="193" y="725"/>
                  </a:cubicBezTo>
                  <a:cubicBezTo>
                    <a:pt x="192" y="725"/>
                    <a:pt x="192" y="724"/>
                    <a:pt x="191" y="724"/>
                  </a:cubicBezTo>
                  <a:close/>
                  <a:moveTo>
                    <a:pt x="426" y="720"/>
                  </a:moveTo>
                  <a:cubicBezTo>
                    <a:pt x="425" y="719"/>
                    <a:pt x="425" y="718"/>
                    <a:pt x="425" y="717"/>
                  </a:cubicBezTo>
                  <a:cubicBezTo>
                    <a:pt x="425" y="717"/>
                    <a:pt x="425" y="717"/>
                    <a:pt x="425" y="717"/>
                  </a:cubicBezTo>
                  <a:cubicBezTo>
                    <a:pt x="425" y="716"/>
                    <a:pt x="426" y="716"/>
                    <a:pt x="427" y="716"/>
                  </a:cubicBezTo>
                  <a:cubicBezTo>
                    <a:pt x="427" y="716"/>
                    <a:pt x="427" y="716"/>
                    <a:pt x="427" y="716"/>
                  </a:cubicBezTo>
                  <a:cubicBezTo>
                    <a:pt x="429" y="716"/>
                    <a:pt x="429" y="717"/>
                    <a:pt x="429" y="718"/>
                  </a:cubicBezTo>
                  <a:cubicBezTo>
                    <a:pt x="429" y="718"/>
                    <a:pt x="429" y="718"/>
                    <a:pt x="429" y="718"/>
                  </a:cubicBezTo>
                  <a:cubicBezTo>
                    <a:pt x="428" y="719"/>
                    <a:pt x="428" y="720"/>
                    <a:pt x="427" y="720"/>
                  </a:cubicBezTo>
                  <a:cubicBezTo>
                    <a:pt x="427" y="720"/>
                    <a:pt x="427" y="720"/>
                    <a:pt x="427" y="720"/>
                  </a:cubicBezTo>
                  <a:cubicBezTo>
                    <a:pt x="427" y="720"/>
                    <a:pt x="426" y="720"/>
                    <a:pt x="426" y="720"/>
                  </a:cubicBezTo>
                  <a:close/>
                  <a:moveTo>
                    <a:pt x="187" y="712"/>
                  </a:moveTo>
                  <a:cubicBezTo>
                    <a:pt x="187" y="711"/>
                    <a:pt x="187" y="710"/>
                    <a:pt x="188" y="710"/>
                  </a:cubicBezTo>
                  <a:cubicBezTo>
                    <a:pt x="188" y="710"/>
                    <a:pt x="188" y="710"/>
                    <a:pt x="188" y="710"/>
                  </a:cubicBezTo>
                  <a:cubicBezTo>
                    <a:pt x="190" y="709"/>
                    <a:pt x="191" y="710"/>
                    <a:pt x="191" y="711"/>
                  </a:cubicBezTo>
                  <a:cubicBezTo>
                    <a:pt x="191" y="711"/>
                    <a:pt x="191" y="711"/>
                    <a:pt x="191" y="711"/>
                  </a:cubicBezTo>
                  <a:cubicBezTo>
                    <a:pt x="191" y="712"/>
                    <a:pt x="191" y="713"/>
                    <a:pt x="190" y="714"/>
                  </a:cubicBezTo>
                  <a:cubicBezTo>
                    <a:pt x="190" y="714"/>
                    <a:pt x="190" y="714"/>
                    <a:pt x="190" y="714"/>
                  </a:cubicBezTo>
                  <a:cubicBezTo>
                    <a:pt x="190" y="714"/>
                    <a:pt x="189" y="714"/>
                    <a:pt x="189" y="714"/>
                  </a:cubicBezTo>
                  <a:cubicBezTo>
                    <a:pt x="189" y="714"/>
                    <a:pt x="189" y="714"/>
                    <a:pt x="189" y="714"/>
                  </a:cubicBezTo>
                  <a:cubicBezTo>
                    <a:pt x="188" y="714"/>
                    <a:pt x="188" y="713"/>
                    <a:pt x="187" y="712"/>
                  </a:cubicBezTo>
                  <a:close/>
                  <a:moveTo>
                    <a:pt x="430" y="708"/>
                  </a:moveTo>
                  <a:cubicBezTo>
                    <a:pt x="429" y="708"/>
                    <a:pt x="429" y="707"/>
                    <a:pt x="429" y="706"/>
                  </a:cubicBezTo>
                  <a:cubicBezTo>
                    <a:pt x="429" y="706"/>
                    <a:pt x="429" y="706"/>
                    <a:pt x="429" y="706"/>
                  </a:cubicBezTo>
                  <a:cubicBezTo>
                    <a:pt x="429" y="705"/>
                    <a:pt x="430" y="704"/>
                    <a:pt x="432" y="705"/>
                  </a:cubicBezTo>
                  <a:cubicBezTo>
                    <a:pt x="432" y="705"/>
                    <a:pt x="432" y="705"/>
                    <a:pt x="432" y="705"/>
                  </a:cubicBezTo>
                  <a:cubicBezTo>
                    <a:pt x="433" y="705"/>
                    <a:pt x="433" y="706"/>
                    <a:pt x="433" y="707"/>
                  </a:cubicBezTo>
                  <a:cubicBezTo>
                    <a:pt x="433" y="707"/>
                    <a:pt x="433" y="707"/>
                    <a:pt x="433" y="707"/>
                  </a:cubicBezTo>
                  <a:cubicBezTo>
                    <a:pt x="432" y="708"/>
                    <a:pt x="432" y="708"/>
                    <a:pt x="431" y="708"/>
                  </a:cubicBezTo>
                  <a:cubicBezTo>
                    <a:pt x="431" y="708"/>
                    <a:pt x="431" y="708"/>
                    <a:pt x="431" y="708"/>
                  </a:cubicBezTo>
                  <a:cubicBezTo>
                    <a:pt x="431" y="708"/>
                    <a:pt x="430" y="708"/>
                    <a:pt x="430" y="708"/>
                  </a:cubicBezTo>
                  <a:close/>
                  <a:moveTo>
                    <a:pt x="183" y="701"/>
                  </a:moveTo>
                  <a:cubicBezTo>
                    <a:pt x="183" y="700"/>
                    <a:pt x="183" y="699"/>
                    <a:pt x="184" y="699"/>
                  </a:cubicBezTo>
                  <a:cubicBezTo>
                    <a:pt x="184" y="699"/>
                    <a:pt x="184" y="699"/>
                    <a:pt x="184" y="699"/>
                  </a:cubicBezTo>
                  <a:cubicBezTo>
                    <a:pt x="185" y="698"/>
                    <a:pt x="187" y="699"/>
                    <a:pt x="187" y="700"/>
                  </a:cubicBezTo>
                  <a:cubicBezTo>
                    <a:pt x="187" y="700"/>
                    <a:pt x="187" y="700"/>
                    <a:pt x="187" y="700"/>
                  </a:cubicBezTo>
                  <a:cubicBezTo>
                    <a:pt x="187" y="701"/>
                    <a:pt x="187" y="702"/>
                    <a:pt x="186" y="702"/>
                  </a:cubicBezTo>
                  <a:cubicBezTo>
                    <a:pt x="186" y="702"/>
                    <a:pt x="186" y="702"/>
                    <a:pt x="186" y="702"/>
                  </a:cubicBezTo>
                  <a:cubicBezTo>
                    <a:pt x="186" y="702"/>
                    <a:pt x="185" y="702"/>
                    <a:pt x="185" y="702"/>
                  </a:cubicBezTo>
                  <a:cubicBezTo>
                    <a:pt x="185" y="702"/>
                    <a:pt x="185" y="702"/>
                    <a:pt x="185" y="702"/>
                  </a:cubicBezTo>
                  <a:cubicBezTo>
                    <a:pt x="184" y="702"/>
                    <a:pt x="184" y="702"/>
                    <a:pt x="183" y="701"/>
                  </a:cubicBezTo>
                  <a:close/>
                  <a:moveTo>
                    <a:pt x="434" y="697"/>
                  </a:moveTo>
                  <a:cubicBezTo>
                    <a:pt x="433" y="697"/>
                    <a:pt x="433" y="696"/>
                    <a:pt x="433" y="695"/>
                  </a:cubicBezTo>
                  <a:cubicBezTo>
                    <a:pt x="433" y="695"/>
                    <a:pt x="433" y="695"/>
                    <a:pt x="433" y="695"/>
                  </a:cubicBezTo>
                  <a:cubicBezTo>
                    <a:pt x="433" y="693"/>
                    <a:pt x="435" y="693"/>
                    <a:pt x="436" y="693"/>
                  </a:cubicBezTo>
                  <a:cubicBezTo>
                    <a:pt x="436" y="693"/>
                    <a:pt x="436" y="693"/>
                    <a:pt x="436" y="693"/>
                  </a:cubicBezTo>
                  <a:cubicBezTo>
                    <a:pt x="437" y="694"/>
                    <a:pt x="437" y="695"/>
                    <a:pt x="437" y="696"/>
                  </a:cubicBezTo>
                  <a:cubicBezTo>
                    <a:pt x="437" y="696"/>
                    <a:pt x="437" y="696"/>
                    <a:pt x="437" y="696"/>
                  </a:cubicBezTo>
                  <a:cubicBezTo>
                    <a:pt x="436" y="697"/>
                    <a:pt x="436" y="697"/>
                    <a:pt x="435" y="697"/>
                  </a:cubicBezTo>
                  <a:cubicBezTo>
                    <a:pt x="435" y="697"/>
                    <a:pt x="435" y="697"/>
                    <a:pt x="435" y="697"/>
                  </a:cubicBezTo>
                  <a:cubicBezTo>
                    <a:pt x="435" y="697"/>
                    <a:pt x="434" y="697"/>
                    <a:pt x="434" y="697"/>
                  </a:cubicBezTo>
                  <a:close/>
                  <a:moveTo>
                    <a:pt x="179" y="690"/>
                  </a:moveTo>
                  <a:cubicBezTo>
                    <a:pt x="179" y="689"/>
                    <a:pt x="179" y="688"/>
                    <a:pt x="180" y="687"/>
                  </a:cubicBezTo>
                  <a:cubicBezTo>
                    <a:pt x="180" y="687"/>
                    <a:pt x="180" y="687"/>
                    <a:pt x="180" y="687"/>
                  </a:cubicBezTo>
                  <a:cubicBezTo>
                    <a:pt x="181" y="687"/>
                    <a:pt x="183" y="687"/>
                    <a:pt x="183" y="688"/>
                  </a:cubicBezTo>
                  <a:cubicBezTo>
                    <a:pt x="183" y="688"/>
                    <a:pt x="183" y="688"/>
                    <a:pt x="183" y="688"/>
                  </a:cubicBezTo>
                  <a:cubicBezTo>
                    <a:pt x="183" y="689"/>
                    <a:pt x="183" y="691"/>
                    <a:pt x="182" y="691"/>
                  </a:cubicBezTo>
                  <a:cubicBezTo>
                    <a:pt x="182" y="691"/>
                    <a:pt x="182" y="691"/>
                    <a:pt x="182" y="691"/>
                  </a:cubicBezTo>
                  <a:cubicBezTo>
                    <a:pt x="182" y="691"/>
                    <a:pt x="181" y="691"/>
                    <a:pt x="181" y="691"/>
                  </a:cubicBezTo>
                  <a:cubicBezTo>
                    <a:pt x="181" y="691"/>
                    <a:pt x="181" y="691"/>
                    <a:pt x="181" y="691"/>
                  </a:cubicBezTo>
                  <a:cubicBezTo>
                    <a:pt x="180" y="691"/>
                    <a:pt x="179" y="691"/>
                    <a:pt x="179" y="690"/>
                  </a:cubicBezTo>
                  <a:close/>
                  <a:moveTo>
                    <a:pt x="438" y="686"/>
                  </a:moveTo>
                  <a:cubicBezTo>
                    <a:pt x="437" y="685"/>
                    <a:pt x="437" y="684"/>
                    <a:pt x="437" y="683"/>
                  </a:cubicBezTo>
                  <a:cubicBezTo>
                    <a:pt x="437" y="683"/>
                    <a:pt x="437" y="683"/>
                    <a:pt x="437" y="683"/>
                  </a:cubicBezTo>
                  <a:cubicBezTo>
                    <a:pt x="437" y="682"/>
                    <a:pt x="439" y="682"/>
                    <a:pt x="440" y="682"/>
                  </a:cubicBezTo>
                  <a:cubicBezTo>
                    <a:pt x="440" y="682"/>
                    <a:pt x="440" y="682"/>
                    <a:pt x="440" y="682"/>
                  </a:cubicBezTo>
                  <a:cubicBezTo>
                    <a:pt x="441" y="682"/>
                    <a:pt x="441" y="684"/>
                    <a:pt x="441" y="685"/>
                  </a:cubicBezTo>
                  <a:cubicBezTo>
                    <a:pt x="441" y="685"/>
                    <a:pt x="441" y="685"/>
                    <a:pt x="441" y="685"/>
                  </a:cubicBezTo>
                  <a:cubicBezTo>
                    <a:pt x="441" y="685"/>
                    <a:pt x="440" y="686"/>
                    <a:pt x="439" y="686"/>
                  </a:cubicBezTo>
                  <a:cubicBezTo>
                    <a:pt x="439" y="686"/>
                    <a:pt x="439" y="686"/>
                    <a:pt x="439" y="686"/>
                  </a:cubicBezTo>
                  <a:cubicBezTo>
                    <a:pt x="439" y="686"/>
                    <a:pt x="438" y="686"/>
                    <a:pt x="438" y="686"/>
                  </a:cubicBezTo>
                  <a:close/>
                  <a:moveTo>
                    <a:pt x="175" y="678"/>
                  </a:moveTo>
                  <a:cubicBezTo>
                    <a:pt x="175" y="677"/>
                    <a:pt x="175" y="676"/>
                    <a:pt x="176" y="676"/>
                  </a:cubicBezTo>
                  <a:cubicBezTo>
                    <a:pt x="176" y="676"/>
                    <a:pt x="176" y="676"/>
                    <a:pt x="176" y="676"/>
                  </a:cubicBezTo>
                  <a:cubicBezTo>
                    <a:pt x="177" y="676"/>
                    <a:pt x="179" y="676"/>
                    <a:pt x="179" y="677"/>
                  </a:cubicBezTo>
                  <a:cubicBezTo>
                    <a:pt x="179" y="677"/>
                    <a:pt x="179" y="677"/>
                    <a:pt x="179" y="677"/>
                  </a:cubicBezTo>
                  <a:cubicBezTo>
                    <a:pt x="179" y="678"/>
                    <a:pt x="179" y="679"/>
                    <a:pt x="178" y="680"/>
                  </a:cubicBezTo>
                  <a:cubicBezTo>
                    <a:pt x="178" y="680"/>
                    <a:pt x="178" y="680"/>
                    <a:pt x="178" y="680"/>
                  </a:cubicBezTo>
                  <a:cubicBezTo>
                    <a:pt x="177" y="680"/>
                    <a:pt x="177" y="680"/>
                    <a:pt x="177" y="680"/>
                  </a:cubicBezTo>
                  <a:cubicBezTo>
                    <a:pt x="177" y="680"/>
                    <a:pt x="177" y="680"/>
                    <a:pt x="177" y="680"/>
                  </a:cubicBezTo>
                  <a:cubicBezTo>
                    <a:pt x="176" y="680"/>
                    <a:pt x="175" y="679"/>
                    <a:pt x="175" y="678"/>
                  </a:cubicBezTo>
                  <a:close/>
                  <a:moveTo>
                    <a:pt x="442" y="674"/>
                  </a:moveTo>
                  <a:cubicBezTo>
                    <a:pt x="441" y="674"/>
                    <a:pt x="441" y="673"/>
                    <a:pt x="441" y="672"/>
                  </a:cubicBezTo>
                  <a:cubicBezTo>
                    <a:pt x="441" y="672"/>
                    <a:pt x="441" y="672"/>
                    <a:pt x="441" y="672"/>
                  </a:cubicBezTo>
                  <a:cubicBezTo>
                    <a:pt x="441" y="671"/>
                    <a:pt x="443" y="670"/>
                    <a:pt x="444" y="671"/>
                  </a:cubicBezTo>
                  <a:cubicBezTo>
                    <a:pt x="444" y="671"/>
                    <a:pt x="444" y="671"/>
                    <a:pt x="444" y="671"/>
                  </a:cubicBezTo>
                  <a:cubicBezTo>
                    <a:pt x="445" y="671"/>
                    <a:pt x="445" y="672"/>
                    <a:pt x="445" y="673"/>
                  </a:cubicBezTo>
                  <a:cubicBezTo>
                    <a:pt x="445" y="673"/>
                    <a:pt x="445" y="673"/>
                    <a:pt x="445" y="673"/>
                  </a:cubicBezTo>
                  <a:cubicBezTo>
                    <a:pt x="445" y="674"/>
                    <a:pt x="444" y="675"/>
                    <a:pt x="443" y="675"/>
                  </a:cubicBezTo>
                  <a:cubicBezTo>
                    <a:pt x="443" y="675"/>
                    <a:pt x="443" y="675"/>
                    <a:pt x="443" y="675"/>
                  </a:cubicBezTo>
                  <a:cubicBezTo>
                    <a:pt x="443" y="675"/>
                    <a:pt x="443" y="675"/>
                    <a:pt x="442" y="674"/>
                  </a:cubicBezTo>
                  <a:close/>
                  <a:moveTo>
                    <a:pt x="171" y="667"/>
                  </a:moveTo>
                  <a:cubicBezTo>
                    <a:pt x="171" y="666"/>
                    <a:pt x="171" y="665"/>
                    <a:pt x="172" y="665"/>
                  </a:cubicBezTo>
                  <a:cubicBezTo>
                    <a:pt x="172" y="665"/>
                    <a:pt x="172" y="665"/>
                    <a:pt x="172" y="665"/>
                  </a:cubicBezTo>
                  <a:cubicBezTo>
                    <a:pt x="173" y="664"/>
                    <a:pt x="174" y="665"/>
                    <a:pt x="175" y="666"/>
                  </a:cubicBezTo>
                  <a:cubicBezTo>
                    <a:pt x="175" y="666"/>
                    <a:pt x="175" y="666"/>
                    <a:pt x="175" y="666"/>
                  </a:cubicBezTo>
                  <a:cubicBezTo>
                    <a:pt x="175" y="667"/>
                    <a:pt x="175" y="668"/>
                    <a:pt x="174" y="668"/>
                  </a:cubicBezTo>
                  <a:cubicBezTo>
                    <a:pt x="174" y="668"/>
                    <a:pt x="174" y="668"/>
                    <a:pt x="174" y="668"/>
                  </a:cubicBezTo>
                  <a:cubicBezTo>
                    <a:pt x="173" y="668"/>
                    <a:pt x="173" y="669"/>
                    <a:pt x="173" y="669"/>
                  </a:cubicBezTo>
                  <a:cubicBezTo>
                    <a:pt x="173" y="669"/>
                    <a:pt x="173" y="669"/>
                    <a:pt x="173" y="669"/>
                  </a:cubicBezTo>
                  <a:cubicBezTo>
                    <a:pt x="172" y="669"/>
                    <a:pt x="171" y="668"/>
                    <a:pt x="171" y="667"/>
                  </a:cubicBezTo>
                  <a:close/>
                  <a:moveTo>
                    <a:pt x="446" y="663"/>
                  </a:moveTo>
                  <a:cubicBezTo>
                    <a:pt x="445" y="663"/>
                    <a:pt x="445" y="662"/>
                    <a:pt x="445" y="661"/>
                  </a:cubicBezTo>
                  <a:cubicBezTo>
                    <a:pt x="445" y="661"/>
                    <a:pt x="445" y="661"/>
                    <a:pt x="445" y="661"/>
                  </a:cubicBezTo>
                  <a:cubicBezTo>
                    <a:pt x="446" y="660"/>
                    <a:pt x="447" y="659"/>
                    <a:pt x="448" y="659"/>
                  </a:cubicBezTo>
                  <a:cubicBezTo>
                    <a:pt x="448" y="659"/>
                    <a:pt x="448" y="659"/>
                    <a:pt x="448" y="659"/>
                  </a:cubicBezTo>
                  <a:cubicBezTo>
                    <a:pt x="449" y="660"/>
                    <a:pt x="449" y="661"/>
                    <a:pt x="449" y="662"/>
                  </a:cubicBezTo>
                  <a:cubicBezTo>
                    <a:pt x="449" y="662"/>
                    <a:pt x="449" y="662"/>
                    <a:pt x="449" y="662"/>
                  </a:cubicBezTo>
                  <a:cubicBezTo>
                    <a:pt x="449" y="663"/>
                    <a:pt x="448" y="663"/>
                    <a:pt x="447" y="663"/>
                  </a:cubicBezTo>
                  <a:cubicBezTo>
                    <a:pt x="447" y="663"/>
                    <a:pt x="447" y="663"/>
                    <a:pt x="447" y="663"/>
                  </a:cubicBezTo>
                  <a:cubicBezTo>
                    <a:pt x="447" y="663"/>
                    <a:pt x="447" y="663"/>
                    <a:pt x="446" y="663"/>
                  </a:cubicBezTo>
                  <a:close/>
                  <a:moveTo>
                    <a:pt x="167" y="656"/>
                  </a:moveTo>
                  <a:cubicBezTo>
                    <a:pt x="167" y="655"/>
                    <a:pt x="167" y="654"/>
                    <a:pt x="168" y="653"/>
                  </a:cubicBezTo>
                  <a:cubicBezTo>
                    <a:pt x="168" y="653"/>
                    <a:pt x="168" y="653"/>
                    <a:pt x="168" y="653"/>
                  </a:cubicBezTo>
                  <a:cubicBezTo>
                    <a:pt x="169" y="653"/>
                    <a:pt x="170" y="654"/>
                    <a:pt x="171" y="655"/>
                  </a:cubicBezTo>
                  <a:cubicBezTo>
                    <a:pt x="171" y="655"/>
                    <a:pt x="171" y="655"/>
                    <a:pt x="171" y="655"/>
                  </a:cubicBezTo>
                  <a:cubicBezTo>
                    <a:pt x="171" y="656"/>
                    <a:pt x="171" y="657"/>
                    <a:pt x="170" y="657"/>
                  </a:cubicBezTo>
                  <a:cubicBezTo>
                    <a:pt x="170" y="657"/>
                    <a:pt x="170" y="657"/>
                    <a:pt x="170" y="657"/>
                  </a:cubicBezTo>
                  <a:cubicBezTo>
                    <a:pt x="169" y="657"/>
                    <a:pt x="169" y="657"/>
                    <a:pt x="169" y="657"/>
                  </a:cubicBezTo>
                  <a:cubicBezTo>
                    <a:pt x="169" y="657"/>
                    <a:pt x="169" y="657"/>
                    <a:pt x="169" y="657"/>
                  </a:cubicBezTo>
                  <a:cubicBezTo>
                    <a:pt x="168" y="657"/>
                    <a:pt x="167" y="657"/>
                    <a:pt x="167" y="656"/>
                  </a:cubicBezTo>
                  <a:close/>
                  <a:moveTo>
                    <a:pt x="450" y="652"/>
                  </a:moveTo>
                  <a:cubicBezTo>
                    <a:pt x="449" y="652"/>
                    <a:pt x="449" y="650"/>
                    <a:pt x="449" y="649"/>
                  </a:cubicBezTo>
                  <a:cubicBezTo>
                    <a:pt x="449" y="649"/>
                    <a:pt x="449" y="649"/>
                    <a:pt x="449" y="649"/>
                  </a:cubicBezTo>
                  <a:cubicBezTo>
                    <a:pt x="450" y="648"/>
                    <a:pt x="451" y="648"/>
                    <a:pt x="452" y="648"/>
                  </a:cubicBezTo>
                  <a:cubicBezTo>
                    <a:pt x="452" y="648"/>
                    <a:pt x="452" y="648"/>
                    <a:pt x="452" y="648"/>
                  </a:cubicBezTo>
                  <a:cubicBezTo>
                    <a:pt x="453" y="648"/>
                    <a:pt x="453" y="650"/>
                    <a:pt x="453" y="651"/>
                  </a:cubicBezTo>
                  <a:cubicBezTo>
                    <a:pt x="453" y="651"/>
                    <a:pt x="453" y="651"/>
                    <a:pt x="453" y="651"/>
                  </a:cubicBezTo>
                  <a:cubicBezTo>
                    <a:pt x="453" y="651"/>
                    <a:pt x="452" y="652"/>
                    <a:pt x="451" y="652"/>
                  </a:cubicBezTo>
                  <a:cubicBezTo>
                    <a:pt x="451" y="652"/>
                    <a:pt x="451" y="652"/>
                    <a:pt x="451" y="652"/>
                  </a:cubicBezTo>
                  <a:cubicBezTo>
                    <a:pt x="451" y="652"/>
                    <a:pt x="451" y="652"/>
                    <a:pt x="450" y="652"/>
                  </a:cubicBezTo>
                  <a:close/>
                  <a:moveTo>
                    <a:pt x="163" y="645"/>
                  </a:moveTo>
                  <a:cubicBezTo>
                    <a:pt x="163" y="644"/>
                    <a:pt x="163" y="642"/>
                    <a:pt x="164" y="642"/>
                  </a:cubicBezTo>
                  <a:cubicBezTo>
                    <a:pt x="164" y="642"/>
                    <a:pt x="164" y="642"/>
                    <a:pt x="164" y="642"/>
                  </a:cubicBezTo>
                  <a:cubicBezTo>
                    <a:pt x="165" y="642"/>
                    <a:pt x="166" y="642"/>
                    <a:pt x="167" y="643"/>
                  </a:cubicBezTo>
                  <a:cubicBezTo>
                    <a:pt x="167" y="643"/>
                    <a:pt x="167" y="643"/>
                    <a:pt x="167" y="643"/>
                  </a:cubicBezTo>
                  <a:cubicBezTo>
                    <a:pt x="167" y="644"/>
                    <a:pt x="167" y="645"/>
                    <a:pt x="166" y="646"/>
                  </a:cubicBezTo>
                  <a:cubicBezTo>
                    <a:pt x="166" y="646"/>
                    <a:pt x="166" y="646"/>
                    <a:pt x="166" y="646"/>
                  </a:cubicBezTo>
                  <a:cubicBezTo>
                    <a:pt x="165" y="646"/>
                    <a:pt x="165" y="646"/>
                    <a:pt x="165" y="646"/>
                  </a:cubicBezTo>
                  <a:cubicBezTo>
                    <a:pt x="165" y="646"/>
                    <a:pt x="165" y="646"/>
                    <a:pt x="165" y="646"/>
                  </a:cubicBezTo>
                  <a:cubicBezTo>
                    <a:pt x="164" y="646"/>
                    <a:pt x="163" y="645"/>
                    <a:pt x="163" y="645"/>
                  </a:cubicBezTo>
                  <a:close/>
                  <a:moveTo>
                    <a:pt x="454" y="641"/>
                  </a:moveTo>
                  <a:cubicBezTo>
                    <a:pt x="453" y="640"/>
                    <a:pt x="453" y="639"/>
                    <a:pt x="453" y="638"/>
                  </a:cubicBezTo>
                  <a:cubicBezTo>
                    <a:pt x="453" y="638"/>
                    <a:pt x="453" y="638"/>
                    <a:pt x="453" y="638"/>
                  </a:cubicBezTo>
                  <a:cubicBezTo>
                    <a:pt x="454" y="637"/>
                    <a:pt x="455" y="636"/>
                    <a:pt x="456" y="637"/>
                  </a:cubicBezTo>
                  <a:cubicBezTo>
                    <a:pt x="456" y="637"/>
                    <a:pt x="456" y="637"/>
                    <a:pt x="456" y="637"/>
                  </a:cubicBezTo>
                  <a:cubicBezTo>
                    <a:pt x="457" y="637"/>
                    <a:pt x="457" y="638"/>
                    <a:pt x="457" y="639"/>
                  </a:cubicBezTo>
                  <a:cubicBezTo>
                    <a:pt x="457" y="639"/>
                    <a:pt x="457" y="639"/>
                    <a:pt x="457" y="639"/>
                  </a:cubicBezTo>
                  <a:cubicBezTo>
                    <a:pt x="457" y="640"/>
                    <a:pt x="456" y="641"/>
                    <a:pt x="455" y="641"/>
                  </a:cubicBezTo>
                  <a:cubicBezTo>
                    <a:pt x="455" y="641"/>
                    <a:pt x="455" y="641"/>
                    <a:pt x="455" y="641"/>
                  </a:cubicBezTo>
                  <a:cubicBezTo>
                    <a:pt x="455" y="641"/>
                    <a:pt x="455" y="641"/>
                    <a:pt x="454" y="641"/>
                  </a:cubicBezTo>
                  <a:close/>
                  <a:moveTo>
                    <a:pt x="159" y="633"/>
                  </a:moveTo>
                  <a:cubicBezTo>
                    <a:pt x="159" y="632"/>
                    <a:pt x="159" y="631"/>
                    <a:pt x="160" y="631"/>
                  </a:cubicBezTo>
                  <a:cubicBezTo>
                    <a:pt x="160" y="631"/>
                    <a:pt x="160" y="631"/>
                    <a:pt x="160" y="631"/>
                  </a:cubicBezTo>
                  <a:cubicBezTo>
                    <a:pt x="161" y="630"/>
                    <a:pt x="162" y="631"/>
                    <a:pt x="163" y="632"/>
                  </a:cubicBezTo>
                  <a:cubicBezTo>
                    <a:pt x="163" y="632"/>
                    <a:pt x="163" y="632"/>
                    <a:pt x="163" y="632"/>
                  </a:cubicBezTo>
                  <a:cubicBezTo>
                    <a:pt x="163" y="633"/>
                    <a:pt x="163" y="634"/>
                    <a:pt x="161" y="635"/>
                  </a:cubicBezTo>
                  <a:cubicBezTo>
                    <a:pt x="161" y="635"/>
                    <a:pt x="161" y="635"/>
                    <a:pt x="161" y="635"/>
                  </a:cubicBezTo>
                  <a:cubicBezTo>
                    <a:pt x="161" y="635"/>
                    <a:pt x="161" y="635"/>
                    <a:pt x="161" y="635"/>
                  </a:cubicBezTo>
                  <a:cubicBezTo>
                    <a:pt x="161" y="635"/>
                    <a:pt x="161" y="635"/>
                    <a:pt x="161" y="635"/>
                  </a:cubicBezTo>
                  <a:cubicBezTo>
                    <a:pt x="160" y="635"/>
                    <a:pt x="159" y="634"/>
                    <a:pt x="159" y="633"/>
                  </a:cubicBezTo>
                  <a:close/>
                  <a:moveTo>
                    <a:pt x="459" y="629"/>
                  </a:moveTo>
                  <a:cubicBezTo>
                    <a:pt x="457" y="629"/>
                    <a:pt x="457" y="628"/>
                    <a:pt x="457" y="627"/>
                  </a:cubicBezTo>
                  <a:cubicBezTo>
                    <a:pt x="457" y="627"/>
                    <a:pt x="457" y="627"/>
                    <a:pt x="457" y="627"/>
                  </a:cubicBezTo>
                  <a:cubicBezTo>
                    <a:pt x="458" y="626"/>
                    <a:pt x="459" y="625"/>
                    <a:pt x="460" y="626"/>
                  </a:cubicBezTo>
                  <a:cubicBezTo>
                    <a:pt x="460" y="626"/>
                    <a:pt x="460" y="626"/>
                    <a:pt x="460" y="626"/>
                  </a:cubicBezTo>
                  <a:cubicBezTo>
                    <a:pt x="461" y="626"/>
                    <a:pt x="461" y="627"/>
                    <a:pt x="461" y="628"/>
                  </a:cubicBezTo>
                  <a:cubicBezTo>
                    <a:pt x="461" y="628"/>
                    <a:pt x="461" y="628"/>
                    <a:pt x="461" y="628"/>
                  </a:cubicBezTo>
                  <a:cubicBezTo>
                    <a:pt x="461" y="629"/>
                    <a:pt x="460" y="629"/>
                    <a:pt x="459" y="629"/>
                  </a:cubicBezTo>
                  <a:cubicBezTo>
                    <a:pt x="459" y="629"/>
                    <a:pt x="459" y="629"/>
                    <a:pt x="459" y="629"/>
                  </a:cubicBezTo>
                  <a:cubicBezTo>
                    <a:pt x="459" y="629"/>
                    <a:pt x="459" y="629"/>
                    <a:pt x="459" y="629"/>
                  </a:cubicBezTo>
                  <a:close/>
                  <a:moveTo>
                    <a:pt x="155" y="622"/>
                  </a:moveTo>
                  <a:cubicBezTo>
                    <a:pt x="155" y="621"/>
                    <a:pt x="155" y="620"/>
                    <a:pt x="156" y="619"/>
                  </a:cubicBezTo>
                  <a:cubicBezTo>
                    <a:pt x="156" y="619"/>
                    <a:pt x="156" y="619"/>
                    <a:pt x="156" y="619"/>
                  </a:cubicBezTo>
                  <a:cubicBezTo>
                    <a:pt x="157" y="619"/>
                    <a:pt x="158" y="620"/>
                    <a:pt x="159" y="621"/>
                  </a:cubicBezTo>
                  <a:cubicBezTo>
                    <a:pt x="159" y="621"/>
                    <a:pt x="159" y="621"/>
                    <a:pt x="159" y="621"/>
                  </a:cubicBezTo>
                  <a:cubicBezTo>
                    <a:pt x="159" y="622"/>
                    <a:pt x="158" y="623"/>
                    <a:pt x="157" y="623"/>
                  </a:cubicBezTo>
                  <a:cubicBezTo>
                    <a:pt x="157" y="623"/>
                    <a:pt x="157" y="623"/>
                    <a:pt x="157" y="623"/>
                  </a:cubicBezTo>
                  <a:cubicBezTo>
                    <a:pt x="157" y="623"/>
                    <a:pt x="157" y="623"/>
                    <a:pt x="157" y="623"/>
                  </a:cubicBezTo>
                  <a:cubicBezTo>
                    <a:pt x="157" y="623"/>
                    <a:pt x="157" y="623"/>
                    <a:pt x="157" y="623"/>
                  </a:cubicBezTo>
                  <a:cubicBezTo>
                    <a:pt x="156" y="623"/>
                    <a:pt x="155" y="623"/>
                    <a:pt x="155" y="622"/>
                  </a:cubicBezTo>
                  <a:close/>
                  <a:moveTo>
                    <a:pt x="463" y="618"/>
                  </a:moveTo>
                  <a:cubicBezTo>
                    <a:pt x="462" y="618"/>
                    <a:pt x="461" y="616"/>
                    <a:pt x="461" y="615"/>
                  </a:cubicBezTo>
                  <a:cubicBezTo>
                    <a:pt x="461" y="615"/>
                    <a:pt x="461" y="615"/>
                    <a:pt x="461" y="615"/>
                  </a:cubicBezTo>
                  <a:cubicBezTo>
                    <a:pt x="462" y="614"/>
                    <a:pt x="463" y="614"/>
                    <a:pt x="464" y="614"/>
                  </a:cubicBezTo>
                  <a:cubicBezTo>
                    <a:pt x="464" y="614"/>
                    <a:pt x="464" y="614"/>
                    <a:pt x="464" y="614"/>
                  </a:cubicBezTo>
                  <a:cubicBezTo>
                    <a:pt x="465" y="615"/>
                    <a:pt x="466" y="616"/>
                    <a:pt x="465" y="617"/>
                  </a:cubicBezTo>
                  <a:cubicBezTo>
                    <a:pt x="465" y="617"/>
                    <a:pt x="465" y="617"/>
                    <a:pt x="465" y="617"/>
                  </a:cubicBezTo>
                  <a:cubicBezTo>
                    <a:pt x="465" y="618"/>
                    <a:pt x="464" y="618"/>
                    <a:pt x="463" y="618"/>
                  </a:cubicBezTo>
                  <a:cubicBezTo>
                    <a:pt x="463" y="618"/>
                    <a:pt x="463" y="618"/>
                    <a:pt x="463" y="618"/>
                  </a:cubicBezTo>
                  <a:cubicBezTo>
                    <a:pt x="463" y="618"/>
                    <a:pt x="463" y="618"/>
                    <a:pt x="463" y="618"/>
                  </a:cubicBezTo>
                  <a:close/>
                  <a:moveTo>
                    <a:pt x="151" y="611"/>
                  </a:moveTo>
                  <a:cubicBezTo>
                    <a:pt x="150" y="610"/>
                    <a:pt x="151" y="609"/>
                    <a:pt x="152" y="608"/>
                  </a:cubicBezTo>
                  <a:cubicBezTo>
                    <a:pt x="152" y="608"/>
                    <a:pt x="152" y="608"/>
                    <a:pt x="152" y="608"/>
                  </a:cubicBezTo>
                  <a:cubicBezTo>
                    <a:pt x="153" y="608"/>
                    <a:pt x="154" y="608"/>
                    <a:pt x="155" y="609"/>
                  </a:cubicBezTo>
                  <a:cubicBezTo>
                    <a:pt x="155" y="609"/>
                    <a:pt x="155" y="609"/>
                    <a:pt x="155" y="609"/>
                  </a:cubicBezTo>
                  <a:cubicBezTo>
                    <a:pt x="155" y="610"/>
                    <a:pt x="154" y="612"/>
                    <a:pt x="153" y="612"/>
                  </a:cubicBezTo>
                  <a:cubicBezTo>
                    <a:pt x="153" y="612"/>
                    <a:pt x="153" y="612"/>
                    <a:pt x="153" y="612"/>
                  </a:cubicBezTo>
                  <a:cubicBezTo>
                    <a:pt x="153" y="612"/>
                    <a:pt x="153" y="612"/>
                    <a:pt x="153" y="612"/>
                  </a:cubicBezTo>
                  <a:cubicBezTo>
                    <a:pt x="153" y="612"/>
                    <a:pt x="153" y="612"/>
                    <a:pt x="153" y="612"/>
                  </a:cubicBezTo>
                  <a:cubicBezTo>
                    <a:pt x="152" y="612"/>
                    <a:pt x="151" y="612"/>
                    <a:pt x="151" y="611"/>
                  </a:cubicBezTo>
                  <a:close/>
                  <a:moveTo>
                    <a:pt x="467" y="607"/>
                  </a:moveTo>
                  <a:cubicBezTo>
                    <a:pt x="466" y="606"/>
                    <a:pt x="465" y="605"/>
                    <a:pt x="465" y="604"/>
                  </a:cubicBezTo>
                  <a:cubicBezTo>
                    <a:pt x="465" y="604"/>
                    <a:pt x="465" y="604"/>
                    <a:pt x="465" y="604"/>
                  </a:cubicBezTo>
                  <a:cubicBezTo>
                    <a:pt x="466" y="603"/>
                    <a:pt x="467" y="603"/>
                    <a:pt x="468" y="603"/>
                  </a:cubicBezTo>
                  <a:cubicBezTo>
                    <a:pt x="468" y="603"/>
                    <a:pt x="468" y="603"/>
                    <a:pt x="468" y="603"/>
                  </a:cubicBezTo>
                  <a:cubicBezTo>
                    <a:pt x="469" y="603"/>
                    <a:pt x="470" y="604"/>
                    <a:pt x="469" y="605"/>
                  </a:cubicBezTo>
                  <a:cubicBezTo>
                    <a:pt x="469" y="605"/>
                    <a:pt x="469" y="605"/>
                    <a:pt x="469" y="605"/>
                  </a:cubicBezTo>
                  <a:cubicBezTo>
                    <a:pt x="469" y="606"/>
                    <a:pt x="468" y="607"/>
                    <a:pt x="467" y="607"/>
                  </a:cubicBezTo>
                  <a:cubicBezTo>
                    <a:pt x="467" y="607"/>
                    <a:pt x="467" y="607"/>
                    <a:pt x="467" y="607"/>
                  </a:cubicBezTo>
                  <a:cubicBezTo>
                    <a:pt x="467" y="607"/>
                    <a:pt x="467" y="607"/>
                    <a:pt x="467" y="607"/>
                  </a:cubicBezTo>
                  <a:close/>
                  <a:moveTo>
                    <a:pt x="147" y="599"/>
                  </a:moveTo>
                  <a:cubicBezTo>
                    <a:pt x="146" y="598"/>
                    <a:pt x="147" y="597"/>
                    <a:pt x="148" y="597"/>
                  </a:cubicBezTo>
                  <a:cubicBezTo>
                    <a:pt x="148" y="597"/>
                    <a:pt x="148" y="597"/>
                    <a:pt x="148" y="597"/>
                  </a:cubicBezTo>
                  <a:cubicBezTo>
                    <a:pt x="149" y="596"/>
                    <a:pt x="150" y="597"/>
                    <a:pt x="151" y="598"/>
                  </a:cubicBezTo>
                  <a:cubicBezTo>
                    <a:pt x="151" y="598"/>
                    <a:pt x="151" y="598"/>
                    <a:pt x="151" y="598"/>
                  </a:cubicBezTo>
                  <a:cubicBezTo>
                    <a:pt x="151" y="599"/>
                    <a:pt x="150" y="600"/>
                    <a:pt x="149" y="601"/>
                  </a:cubicBezTo>
                  <a:cubicBezTo>
                    <a:pt x="149" y="601"/>
                    <a:pt x="149" y="601"/>
                    <a:pt x="149" y="601"/>
                  </a:cubicBezTo>
                  <a:cubicBezTo>
                    <a:pt x="149" y="601"/>
                    <a:pt x="149" y="601"/>
                    <a:pt x="149" y="601"/>
                  </a:cubicBezTo>
                  <a:cubicBezTo>
                    <a:pt x="149" y="601"/>
                    <a:pt x="149" y="601"/>
                    <a:pt x="149" y="601"/>
                  </a:cubicBezTo>
                  <a:cubicBezTo>
                    <a:pt x="148" y="601"/>
                    <a:pt x="147" y="600"/>
                    <a:pt x="147" y="599"/>
                  </a:cubicBezTo>
                  <a:close/>
                  <a:moveTo>
                    <a:pt x="471" y="595"/>
                  </a:moveTo>
                  <a:cubicBezTo>
                    <a:pt x="470" y="595"/>
                    <a:pt x="469" y="594"/>
                    <a:pt x="469" y="593"/>
                  </a:cubicBezTo>
                  <a:cubicBezTo>
                    <a:pt x="469" y="593"/>
                    <a:pt x="469" y="593"/>
                    <a:pt x="469" y="593"/>
                  </a:cubicBezTo>
                  <a:cubicBezTo>
                    <a:pt x="470" y="592"/>
                    <a:pt x="471" y="591"/>
                    <a:pt x="472" y="592"/>
                  </a:cubicBezTo>
                  <a:cubicBezTo>
                    <a:pt x="472" y="592"/>
                    <a:pt x="472" y="592"/>
                    <a:pt x="472" y="592"/>
                  </a:cubicBezTo>
                  <a:cubicBezTo>
                    <a:pt x="473" y="592"/>
                    <a:pt x="474" y="593"/>
                    <a:pt x="473" y="594"/>
                  </a:cubicBezTo>
                  <a:cubicBezTo>
                    <a:pt x="473" y="594"/>
                    <a:pt x="473" y="594"/>
                    <a:pt x="473" y="594"/>
                  </a:cubicBezTo>
                  <a:cubicBezTo>
                    <a:pt x="473" y="595"/>
                    <a:pt x="472" y="596"/>
                    <a:pt x="471" y="596"/>
                  </a:cubicBezTo>
                  <a:cubicBezTo>
                    <a:pt x="471" y="596"/>
                    <a:pt x="471" y="596"/>
                    <a:pt x="471" y="596"/>
                  </a:cubicBezTo>
                  <a:cubicBezTo>
                    <a:pt x="471" y="596"/>
                    <a:pt x="471" y="595"/>
                    <a:pt x="471" y="595"/>
                  </a:cubicBezTo>
                  <a:close/>
                  <a:moveTo>
                    <a:pt x="143" y="588"/>
                  </a:moveTo>
                  <a:cubicBezTo>
                    <a:pt x="142" y="587"/>
                    <a:pt x="143" y="586"/>
                    <a:pt x="144" y="586"/>
                  </a:cubicBezTo>
                  <a:cubicBezTo>
                    <a:pt x="144" y="586"/>
                    <a:pt x="144" y="586"/>
                    <a:pt x="144" y="586"/>
                  </a:cubicBezTo>
                  <a:cubicBezTo>
                    <a:pt x="145" y="585"/>
                    <a:pt x="146" y="586"/>
                    <a:pt x="146" y="587"/>
                  </a:cubicBezTo>
                  <a:cubicBezTo>
                    <a:pt x="146" y="587"/>
                    <a:pt x="146" y="587"/>
                    <a:pt x="146" y="587"/>
                  </a:cubicBezTo>
                  <a:cubicBezTo>
                    <a:pt x="147" y="588"/>
                    <a:pt x="146" y="589"/>
                    <a:pt x="145" y="589"/>
                  </a:cubicBezTo>
                  <a:cubicBezTo>
                    <a:pt x="145" y="589"/>
                    <a:pt x="145" y="589"/>
                    <a:pt x="145" y="589"/>
                  </a:cubicBezTo>
                  <a:cubicBezTo>
                    <a:pt x="145" y="589"/>
                    <a:pt x="145" y="589"/>
                    <a:pt x="145" y="589"/>
                  </a:cubicBezTo>
                  <a:cubicBezTo>
                    <a:pt x="145" y="589"/>
                    <a:pt x="145" y="589"/>
                    <a:pt x="145" y="589"/>
                  </a:cubicBezTo>
                  <a:cubicBezTo>
                    <a:pt x="144" y="589"/>
                    <a:pt x="143" y="589"/>
                    <a:pt x="143" y="588"/>
                  </a:cubicBezTo>
                  <a:close/>
                  <a:moveTo>
                    <a:pt x="475" y="584"/>
                  </a:moveTo>
                  <a:cubicBezTo>
                    <a:pt x="474" y="584"/>
                    <a:pt x="473" y="583"/>
                    <a:pt x="474" y="582"/>
                  </a:cubicBezTo>
                  <a:cubicBezTo>
                    <a:pt x="474" y="582"/>
                    <a:pt x="474" y="582"/>
                    <a:pt x="474" y="582"/>
                  </a:cubicBezTo>
                  <a:cubicBezTo>
                    <a:pt x="474" y="581"/>
                    <a:pt x="475" y="580"/>
                    <a:pt x="476" y="580"/>
                  </a:cubicBezTo>
                  <a:cubicBezTo>
                    <a:pt x="476" y="580"/>
                    <a:pt x="476" y="580"/>
                    <a:pt x="476" y="580"/>
                  </a:cubicBezTo>
                  <a:cubicBezTo>
                    <a:pt x="477" y="581"/>
                    <a:pt x="478" y="582"/>
                    <a:pt x="477" y="583"/>
                  </a:cubicBezTo>
                  <a:cubicBezTo>
                    <a:pt x="477" y="583"/>
                    <a:pt x="477" y="583"/>
                    <a:pt x="477" y="583"/>
                  </a:cubicBezTo>
                  <a:cubicBezTo>
                    <a:pt x="477" y="584"/>
                    <a:pt x="476" y="584"/>
                    <a:pt x="475" y="584"/>
                  </a:cubicBezTo>
                  <a:cubicBezTo>
                    <a:pt x="475" y="584"/>
                    <a:pt x="475" y="584"/>
                    <a:pt x="475" y="584"/>
                  </a:cubicBezTo>
                  <a:cubicBezTo>
                    <a:pt x="475" y="584"/>
                    <a:pt x="475" y="584"/>
                    <a:pt x="475" y="584"/>
                  </a:cubicBezTo>
                  <a:close/>
                  <a:moveTo>
                    <a:pt x="139" y="577"/>
                  </a:moveTo>
                  <a:cubicBezTo>
                    <a:pt x="138" y="576"/>
                    <a:pt x="139" y="575"/>
                    <a:pt x="140" y="574"/>
                  </a:cubicBezTo>
                  <a:cubicBezTo>
                    <a:pt x="140" y="574"/>
                    <a:pt x="140" y="574"/>
                    <a:pt x="140" y="574"/>
                  </a:cubicBezTo>
                  <a:cubicBezTo>
                    <a:pt x="141" y="574"/>
                    <a:pt x="142" y="574"/>
                    <a:pt x="142" y="575"/>
                  </a:cubicBezTo>
                  <a:cubicBezTo>
                    <a:pt x="142" y="575"/>
                    <a:pt x="142" y="575"/>
                    <a:pt x="142" y="575"/>
                  </a:cubicBezTo>
                  <a:cubicBezTo>
                    <a:pt x="143" y="577"/>
                    <a:pt x="142" y="578"/>
                    <a:pt x="141" y="578"/>
                  </a:cubicBezTo>
                  <a:cubicBezTo>
                    <a:pt x="141" y="578"/>
                    <a:pt x="141" y="578"/>
                    <a:pt x="141" y="578"/>
                  </a:cubicBezTo>
                  <a:cubicBezTo>
                    <a:pt x="141" y="578"/>
                    <a:pt x="141" y="578"/>
                    <a:pt x="141" y="578"/>
                  </a:cubicBezTo>
                  <a:cubicBezTo>
                    <a:pt x="141" y="578"/>
                    <a:pt x="141" y="578"/>
                    <a:pt x="141" y="578"/>
                  </a:cubicBezTo>
                  <a:cubicBezTo>
                    <a:pt x="140" y="578"/>
                    <a:pt x="139" y="578"/>
                    <a:pt x="139" y="577"/>
                  </a:cubicBezTo>
                  <a:close/>
                  <a:moveTo>
                    <a:pt x="479" y="573"/>
                  </a:moveTo>
                  <a:cubicBezTo>
                    <a:pt x="478" y="572"/>
                    <a:pt x="477" y="571"/>
                    <a:pt x="478" y="570"/>
                  </a:cubicBezTo>
                  <a:cubicBezTo>
                    <a:pt x="478" y="570"/>
                    <a:pt x="478" y="570"/>
                    <a:pt x="478" y="570"/>
                  </a:cubicBezTo>
                  <a:cubicBezTo>
                    <a:pt x="478" y="569"/>
                    <a:pt x="479" y="569"/>
                    <a:pt x="480" y="569"/>
                  </a:cubicBezTo>
                  <a:cubicBezTo>
                    <a:pt x="480" y="569"/>
                    <a:pt x="480" y="569"/>
                    <a:pt x="480" y="569"/>
                  </a:cubicBezTo>
                  <a:cubicBezTo>
                    <a:pt x="481" y="569"/>
                    <a:pt x="482" y="571"/>
                    <a:pt x="481" y="572"/>
                  </a:cubicBezTo>
                  <a:cubicBezTo>
                    <a:pt x="481" y="572"/>
                    <a:pt x="481" y="572"/>
                    <a:pt x="481" y="572"/>
                  </a:cubicBezTo>
                  <a:cubicBezTo>
                    <a:pt x="481" y="572"/>
                    <a:pt x="480" y="573"/>
                    <a:pt x="479" y="573"/>
                  </a:cubicBezTo>
                  <a:cubicBezTo>
                    <a:pt x="479" y="573"/>
                    <a:pt x="479" y="573"/>
                    <a:pt x="479" y="573"/>
                  </a:cubicBezTo>
                  <a:cubicBezTo>
                    <a:pt x="479" y="573"/>
                    <a:pt x="479" y="573"/>
                    <a:pt x="479" y="573"/>
                  </a:cubicBezTo>
                  <a:close/>
                  <a:moveTo>
                    <a:pt x="135" y="566"/>
                  </a:moveTo>
                  <a:cubicBezTo>
                    <a:pt x="134" y="564"/>
                    <a:pt x="135" y="563"/>
                    <a:pt x="136" y="563"/>
                  </a:cubicBezTo>
                  <a:cubicBezTo>
                    <a:pt x="136" y="563"/>
                    <a:pt x="136" y="563"/>
                    <a:pt x="136" y="563"/>
                  </a:cubicBezTo>
                  <a:cubicBezTo>
                    <a:pt x="137" y="563"/>
                    <a:pt x="138" y="563"/>
                    <a:pt x="138" y="564"/>
                  </a:cubicBezTo>
                  <a:cubicBezTo>
                    <a:pt x="138" y="564"/>
                    <a:pt x="138" y="564"/>
                    <a:pt x="138" y="564"/>
                  </a:cubicBezTo>
                  <a:cubicBezTo>
                    <a:pt x="139" y="565"/>
                    <a:pt x="138" y="566"/>
                    <a:pt x="137" y="567"/>
                  </a:cubicBezTo>
                  <a:cubicBezTo>
                    <a:pt x="137" y="567"/>
                    <a:pt x="137" y="567"/>
                    <a:pt x="137" y="567"/>
                  </a:cubicBezTo>
                  <a:cubicBezTo>
                    <a:pt x="137" y="567"/>
                    <a:pt x="137" y="567"/>
                    <a:pt x="136" y="567"/>
                  </a:cubicBezTo>
                  <a:cubicBezTo>
                    <a:pt x="136" y="567"/>
                    <a:pt x="136" y="567"/>
                    <a:pt x="136" y="567"/>
                  </a:cubicBezTo>
                  <a:cubicBezTo>
                    <a:pt x="136" y="567"/>
                    <a:pt x="135" y="566"/>
                    <a:pt x="135" y="566"/>
                  </a:cubicBezTo>
                  <a:close/>
                  <a:moveTo>
                    <a:pt x="483" y="562"/>
                  </a:moveTo>
                  <a:cubicBezTo>
                    <a:pt x="482" y="561"/>
                    <a:pt x="481" y="560"/>
                    <a:pt x="482" y="559"/>
                  </a:cubicBezTo>
                  <a:cubicBezTo>
                    <a:pt x="482" y="559"/>
                    <a:pt x="482" y="559"/>
                    <a:pt x="482" y="559"/>
                  </a:cubicBezTo>
                  <a:cubicBezTo>
                    <a:pt x="482" y="558"/>
                    <a:pt x="483" y="557"/>
                    <a:pt x="484" y="558"/>
                  </a:cubicBezTo>
                  <a:cubicBezTo>
                    <a:pt x="484" y="558"/>
                    <a:pt x="484" y="558"/>
                    <a:pt x="484" y="558"/>
                  </a:cubicBezTo>
                  <a:cubicBezTo>
                    <a:pt x="485" y="558"/>
                    <a:pt x="486" y="559"/>
                    <a:pt x="485" y="560"/>
                  </a:cubicBezTo>
                  <a:cubicBezTo>
                    <a:pt x="485" y="560"/>
                    <a:pt x="485" y="560"/>
                    <a:pt x="485" y="560"/>
                  </a:cubicBezTo>
                  <a:cubicBezTo>
                    <a:pt x="485" y="561"/>
                    <a:pt x="484" y="562"/>
                    <a:pt x="484" y="562"/>
                  </a:cubicBezTo>
                  <a:cubicBezTo>
                    <a:pt x="484" y="562"/>
                    <a:pt x="484" y="562"/>
                    <a:pt x="484" y="562"/>
                  </a:cubicBezTo>
                  <a:cubicBezTo>
                    <a:pt x="483" y="562"/>
                    <a:pt x="483" y="562"/>
                    <a:pt x="483" y="562"/>
                  </a:cubicBezTo>
                  <a:close/>
                  <a:moveTo>
                    <a:pt x="131" y="554"/>
                  </a:moveTo>
                  <a:cubicBezTo>
                    <a:pt x="130" y="553"/>
                    <a:pt x="131" y="552"/>
                    <a:pt x="132" y="552"/>
                  </a:cubicBezTo>
                  <a:cubicBezTo>
                    <a:pt x="132" y="552"/>
                    <a:pt x="132" y="552"/>
                    <a:pt x="132" y="552"/>
                  </a:cubicBezTo>
                  <a:cubicBezTo>
                    <a:pt x="133" y="551"/>
                    <a:pt x="134" y="552"/>
                    <a:pt x="134" y="553"/>
                  </a:cubicBezTo>
                  <a:cubicBezTo>
                    <a:pt x="134" y="553"/>
                    <a:pt x="134" y="553"/>
                    <a:pt x="134" y="553"/>
                  </a:cubicBezTo>
                  <a:cubicBezTo>
                    <a:pt x="135" y="554"/>
                    <a:pt x="134" y="555"/>
                    <a:pt x="133" y="555"/>
                  </a:cubicBezTo>
                  <a:cubicBezTo>
                    <a:pt x="133" y="555"/>
                    <a:pt x="133" y="555"/>
                    <a:pt x="133" y="555"/>
                  </a:cubicBezTo>
                  <a:cubicBezTo>
                    <a:pt x="133" y="556"/>
                    <a:pt x="133" y="556"/>
                    <a:pt x="132" y="556"/>
                  </a:cubicBezTo>
                  <a:cubicBezTo>
                    <a:pt x="132" y="556"/>
                    <a:pt x="132" y="556"/>
                    <a:pt x="132" y="556"/>
                  </a:cubicBezTo>
                  <a:cubicBezTo>
                    <a:pt x="132" y="556"/>
                    <a:pt x="131" y="555"/>
                    <a:pt x="131" y="554"/>
                  </a:cubicBezTo>
                  <a:close/>
                  <a:moveTo>
                    <a:pt x="487" y="550"/>
                  </a:moveTo>
                  <a:cubicBezTo>
                    <a:pt x="486" y="550"/>
                    <a:pt x="485" y="549"/>
                    <a:pt x="486" y="548"/>
                  </a:cubicBezTo>
                  <a:cubicBezTo>
                    <a:pt x="486" y="548"/>
                    <a:pt x="486" y="548"/>
                    <a:pt x="486" y="548"/>
                  </a:cubicBezTo>
                  <a:cubicBezTo>
                    <a:pt x="486" y="547"/>
                    <a:pt x="487" y="546"/>
                    <a:pt x="488" y="546"/>
                  </a:cubicBezTo>
                  <a:cubicBezTo>
                    <a:pt x="488" y="546"/>
                    <a:pt x="488" y="546"/>
                    <a:pt x="488" y="546"/>
                  </a:cubicBezTo>
                  <a:cubicBezTo>
                    <a:pt x="489" y="547"/>
                    <a:pt x="490" y="548"/>
                    <a:pt x="489" y="549"/>
                  </a:cubicBezTo>
                  <a:cubicBezTo>
                    <a:pt x="489" y="549"/>
                    <a:pt x="489" y="549"/>
                    <a:pt x="489" y="549"/>
                  </a:cubicBezTo>
                  <a:cubicBezTo>
                    <a:pt x="489" y="550"/>
                    <a:pt x="488" y="550"/>
                    <a:pt x="488" y="550"/>
                  </a:cubicBezTo>
                  <a:cubicBezTo>
                    <a:pt x="488" y="550"/>
                    <a:pt x="488" y="550"/>
                    <a:pt x="488" y="550"/>
                  </a:cubicBezTo>
                  <a:cubicBezTo>
                    <a:pt x="487" y="550"/>
                    <a:pt x="487" y="550"/>
                    <a:pt x="487" y="550"/>
                  </a:cubicBezTo>
                  <a:close/>
                  <a:moveTo>
                    <a:pt x="127" y="543"/>
                  </a:moveTo>
                  <a:cubicBezTo>
                    <a:pt x="126" y="542"/>
                    <a:pt x="127" y="541"/>
                    <a:pt x="128" y="540"/>
                  </a:cubicBezTo>
                  <a:cubicBezTo>
                    <a:pt x="128" y="540"/>
                    <a:pt x="128" y="540"/>
                    <a:pt x="128" y="540"/>
                  </a:cubicBezTo>
                  <a:cubicBezTo>
                    <a:pt x="129" y="540"/>
                    <a:pt x="130" y="541"/>
                    <a:pt x="130" y="542"/>
                  </a:cubicBezTo>
                  <a:cubicBezTo>
                    <a:pt x="130" y="542"/>
                    <a:pt x="130" y="542"/>
                    <a:pt x="130" y="542"/>
                  </a:cubicBezTo>
                  <a:cubicBezTo>
                    <a:pt x="131" y="543"/>
                    <a:pt x="130" y="544"/>
                    <a:pt x="129" y="544"/>
                  </a:cubicBezTo>
                  <a:cubicBezTo>
                    <a:pt x="129" y="544"/>
                    <a:pt x="129" y="544"/>
                    <a:pt x="129" y="544"/>
                  </a:cubicBezTo>
                  <a:cubicBezTo>
                    <a:pt x="129" y="544"/>
                    <a:pt x="129" y="544"/>
                    <a:pt x="128" y="544"/>
                  </a:cubicBezTo>
                  <a:cubicBezTo>
                    <a:pt x="128" y="544"/>
                    <a:pt x="128" y="544"/>
                    <a:pt x="128" y="544"/>
                  </a:cubicBezTo>
                  <a:cubicBezTo>
                    <a:pt x="128" y="544"/>
                    <a:pt x="127" y="544"/>
                    <a:pt x="127" y="543"/>
                  </a:cubicBezTo>
                  <a:close/>
                  <a:moveTo>
                    <a:pt x="491" y="539"/>
                  </a:moveTo>
                  <a:cubicBezTo>
                    <a:pt x="490" y="539"/>
                    <a:pt x="489" y="537"/>
                    <a:pt x="490" y="536"/>
                  </a:cubicBezTo>
                  <a:cubicBezTo>
                    <a:pt x="490" y="536"/>
                    <a:pt x="490" y="536"/>
                    <a:pt x="490" y="536"/>
                  </a:cubicBezTo>
                  <a:cubicBezTo>
                    <a:pt x="490" y="535"/>
                    <a:pt x="491" y="535"/>
                    <a:pt x="492" y="535"/>
                  </a:cubicBezTo>
                  <a:cubicBezTo>
                    <a:pt x="492" y="535"/>
                    <a:pt x="492" y="535"/>
                    <a:pt x="492" y="535"/>
                  </a:cubicBezTo>
                  <a:cubicBezTo>
                    <a:pt x="493" y="536"/>
                    <a:pt x="494" y="537"/>
                    <a:pt x="493" y="538"/>
                  </a:cubicBezTo>
                  <a:cubicBezTo>
                    <a:pt x="493" y="538"/>
                    <a:pt x="493" y="538"/>
                    <a:pt x="493" y="538"/>
                  </a:cubicBezTo>
                  <a:cubicBezTo>
                    <a:pt x="493" y="539"/>
                    <a:pt x="492" y="539"/>
                    <a:pt x="492" y="539"/>
                  </a:cubicBezTo>
                  <a:cubicBezTo>
                    <a:pt x="492" y="539"/>
                    <a:pt x="492" y="539"/>
                    <a:pt x="492" y="539"/>
                  </a:cubicBezTo>
                  <a:cubicBezTo>
                    <a:pt x="491" y="539"/>
                    <a:pt x="491" y="539"/>
                    <a:pt x="491" y="539"/>
                  </a:cubicBezTo>
                  <a:close/>
                  <a:moveTo>
                    <a:pt x="122" y="532"/>
                  </a:moveTo>
                  <a:cubicBezTo>
                    <a:pt x="122" y="531"/>
                    <a:pt x="123" y="529"/>
                    <a:pt x="124" y="529"/>
                  </a:cubicBezTo>
                  <a:cubicBezTo>
                    <a:pt x="124" y="529"/>
                    <a:pt x="124" y="529"/>
                    <a:pt x="124" y="529"/>
                  </a:cubicBezTo>
                  <a:cubicBezTo>
                    <a:pt x="125" y="529"/>
                    <a:pt x="126" y="529"/>
                    <a:pt x="126" y="530"/>
                  </a:cubicBezTo>
                  <a:cubicBezTo>
                    <a:pt x="126" y="530"/>
                    <a:pt x="126" y="530"/>
                    <a:pt x="126" y="530"/>
                  </a:cubicBezTo>
                  <a:cubicBezTo>
                    <a:pt x="127" y="531"/>
                    <a:pt x="126" y="532"/>
                    <a:pt x="125" y="533"/>
                  </a:cubicBezTo>
                  <a:cubicBezTo>
                    <a:pt x="125" y="533"/>
                    <a:pt x="125" y="533"/>
                    <a:pt x="125" y="533"/>
                  </a:cubicBezTo>
                  <a:cubicBezTo>
                    <a:pt x="125" y="533"/>
                    <a:pt x="125" y="533"/>
                    <a:pt x="124" y="533"/>
                  </a:cubicBezTo>
                  <a:cubicBezTo>
                    <a:pt x="124" y="533"/>
                    <a:pt x="124" y="533"/>
                    <a:pt x="124" y="533"/>
                  </a:cubicBezTo>
                  <a:cubicBezTo>
                    <a:pt x="124" y="533"/>
                    <a:pt x="123" y="532"/>
                    <a:pt x="122" y="532"/>
                  </a:cubicBezTo>
                  <a:close/>
                  <a:moveTo>
                    <a:pt x="495" y="528"/>
                  </a:moveTo>
                  <a:cubicBezTo>
                    <a:pt x="494" y="527"/>
                    <a:pt x="493" y="526"/>
                    <a:pt x="494" y="525"/>
                  </a:cubicBezTo>
                  <a:cubicBezTo>
                    <a:pt x="494" y="525"/>
                    <a:pt x="494" y="525"/>
                    <a:pt x="494" y="525"/>
                  </a:cubicBezTo>
                  <a:cubicBezTo>
                    <a:pt x="494" y="524"/>
                    <a:pt x="495" y="523"/>
                    <a:pt x="496" y="524"/>
                  </a:cubicBezTo>
                  <a:cubicBezTo>
                    <a:pt x="496" y="524"/>
                    <a:pt x="496" y="524"/>
                    <a:pt x="496" y="524"/>
                  </a:cubicBezTo>
                  <a:cubicBezTo>
                    <a:pt x="497" y="524"/>
                    <a:pt x="498" y="525"/>
                    <a:pt x="498" y="526"/>
                  </a:cubicBezTo>
                  <a:cubicBezTo>
                    <a:pt x="498" y="526"/>
                    <a:pt x="498" y="526"/>
                    <a:pt x="498" y="526"/>
                  </a:cubicBezTo>
                  <a:cubicBezTo>
                    <a:pt x="497" y="527"/>
                    <a:pt x="496" y="528"/>
                    <a:pt x="496" y="528"/>
                  </a:cubicBezTo>
                  <a:cubicBezTo>
                    <a:pt x="496" y="528"/>
                    <a:pt x="496" y="528"/>
                    <a:pt x="496" y="528"/>
                  </a:cubicBezTo>
                  <a:cubicBezTo>
                    <a:pt x="495" y="528"/>
                    <a:pt x="495" y="528"/>
                    <a:pt x="495" y="528"/>
                  </a:cubicBezTo>
                  <a:close/>
                  <a:moveTo>
                    <a:pt x="118" y="520"/>
                  </a:moveTo>
                  <a:cubicBezTo>
                    <a:pt x="118" y="519"/>
                    <a:pt x="119" y="518"/>
                    <a:pt x="120" y="518"/>
                  </a:cubicBezTo>
                  <a:cubicBezTo>
                    <a:pt x="120" y="518"/>
                    <a:pt x="120" y="518"/>
                    <a:pt x="120" y="518"/>
                  </a:cubicBezTo>
                  <a:cubicBezTo>
                    <a:pt x="121" y="517"/>
                    <a:pt x="122" y="518"/>
                    <a:pt x="122" y="519"/>
                  </a:cubicBezTo>
                  <a:cubicBezTo>
                    <a:pt x="122" y="519"/>
                    <a:pt x="122" y="519"/>
                    <a:pt x="122" y="519"/>
                  </a:cubicBezTo>
                  <a:cubicBezTo>
                    <a:pt x="123" y="520"/>
                    <a:pt x="122" y="521"/>
                    <a:pt x="121" y="522"/>
                  </a:cubicBezTo>
                  <a:cubicBezTo>
                    <a:pt x="121" y="522"/>
                    <a:pt x="121" y="522"/>
                    <a:pt x="121" y="522"/>
                  </a:cubicBezTo>
                  <a:cubicBezTo>
                    <a:pt x="121" y="522"/>
                    <a:pt x="121" y="522"/>
                    <a:pt x="120" y="522"/>
                  </a:cubicBezTo>
                  <a:cubicBezTo>
                    <a:pt x="120" y="522"/>
                    <a:pt x="120" y="522"/>
                    <a:pt x="120" y="522"/>
                  </a:cubicBezTo>
                  <a:cubicBezTo>
                    <a:pt x="119" y="522"/>
                    <a:pt x="119" y="521"/>
                    <a:pt x="118" y="520"/>
                  </a:cubicBezTo>
                  <a:close/>
                  <a:moveTo>
                    <a:pt x="499" y="516"/>
                  </a:moveTo>
                  <a:cubicBezTo>
                    <a:pt x="498" y="516"/>
                    <a:pt x="497" y="515"/>
                    <a:pt x="498" y="514"/>
                  </a:cubicBezTo>
                  <a:cubicBezTo>
                    <a:pt x="498" y="514"/>
                    <a:pt x="498" y="514"/>
                    <a:pt x="498" y="514"/>
                  </a:cubicBezTo>
                  <a:cubicBezTo>
                    <a:pt x="498" y="513"/>
                    <a:pt x="499" y="512"/>
                    <a:pt x="500" y="513"/>
                  </a:cubicBezTo>
                  <a:cubicBezTo>
                    <a:pt x="500" y="513"/>
                    <a:pt x="500" y="513"/>
                    <a:pt x="500" y="513"/>
                  </a:cubicBezTo>
                  <a:cubicBezTo>
                    <a:pt x="501" y="513"/>
                    <a:pt x="502" y="514"/>
                    <a:pt x="502" y="515"/>
                  </a:cubicBezTo>
                  <a:cubicBezTo>
                    <a:pt x="502" y="515"/>
                    <a:pt x="502" y="515"/>
                    <a:pt x="502" y="515"/>
                  </a:cubicBezTo>
                  <a:cubicBezTo>
                    <a:pt x="501" y="516"/>
                    <a:pt x="501" y="516"/>
                    <a:pt x="500" y="516"/>
                  </a:cubicBezTo>
                  <a:cubicBezTo>
                    <a:pt x="500" y="516"/>
                    <a:pt x="500" y="516"/>
                    <a:pt x="500" y="516"/>
                  </a:cubicBezTo>
                  <a:cubicBezTo>
                    <a:pt x="499" y="516"/>
                    <a:pt x="499" y="516"/>
                    <a:pt x="499" y="516"/>
                  </a:cubicBezTo>
                  <a:close/>
                  <a:moveTo>
                    <a:pt x="114" y="509"/>
                  </a:moveTo>
                  <a:cubicBezTo>
                    <a:pt x="114" y="508"/>
                    <a:pt x="115" y="507"/>
                    <a:pt x="116" y="506"/>
                  </a:cubicBezTo>
                  <a:cubicBezTo>
                    <a:pt x="116" y="506"/>
                    <a:pt x="116" y="506"/>
                    <a:pt x="116" y="506"/>
                  </a:cubicBezTo>
                  <a:cubicBezTo>
                    <a:pt x="117" y="506"/>
                    <a:pt x="118" y="507"/>
                    <a:pt x="118" y="508"/>
                  </a:cubicBezTo>
                  <a:cubicBezTo>
                    <a:pt x="118" y="508"/>
                    <a:pt x="118" y="508"/>
                    <a:pt x="118" y="508"/>
                  </a:cubicBezTo>
                  <a:cubicBezTo>
                    <a:pt x="118" y="509"/>
                    <a:pt x="118" y="510"/>
                    <a:pt x="117" y="510"/>
                  </a:cubicBezTo>
                  <a:cubicBezTo>
                    <a:pt x="117" y="510"/>
                    <a:pt x="117" y="510"/>
                    <a:pt x="117" y="510"/>
                  </a:cubicBezTo>
                  <a:cubicBezTo>
                    <a:pt x="117" y="510"/>
                    <a:pt x="116" y="510"/>
                    <a:pt x="116" y="510"/>
                  </a:cubicBezTo>
                  <a:cubicBezTo>
                    <a:pt x="116" y="510"/>
                    <a:pt x="116" y="510"/>
                    <a:pt x="116" y="510"/>
                  </a:cubicBezTo>
                  <a:cubicBezTo>
                    <a:pt x="115" y="510"/>
                    <a:pt x="115" y="510"/>
                    <a:pt x="114" y="509"/>
                  </a:cubicBezTo>
                  <a:close/>
                  <a:moveTo>
                    <a:pt x="503" y="505"/>
                  </a:moveTo>
                  <a:cubicBezTo>
                    <a:pt x="502" y="505"/>
                    <a:pt x="502" y="504"/>
                    <a:pt x="502" y="502"/>
                  </a:cubicBezTo>
                  <a:cubicBezTo>
                    <a:pt x="502" y="502"/>
                    <a:pt x="502" y="502"/>
                    <a:pt x="502" y="502"/>
                  </a:cubicBezTo>
                  <a:cubicBezTo>
                    <a:pt x="502" y="501"/>
                    <a:pt x="503" y="501"/>
                    <a:pt x="504" y="501"/>
                  </a:cubicBezTo>
                  <a:cubicBezTo>
                    <a:pt x="504" y="501"/>
                    <a:pt x="504" y="501"/>
                    <a:pt x="504" y="501"/>
                  </a:cubicBezTo>
                  <a:cubicBezTo>
                    <a:pt x="505" y="502"/>
                    <a:pt x="506" y="503"/>
                    <a:pt x="506" y="504"/>
                  </a:cubicBezTo>
                  <a:cubicBezTo>
                    <a:pt x="506" y="504"/>
                    <a:pt x="506" y="504"/>
                    <a:pt x="506" y="504"/>
                  </a:cubicBezTo>
                  <a:cubicBezTo>
                    <a:pt x="505" y="505"/>
                    <a:pt x="505" y="505"/>
                    <a:pt x="504" y="505"/>
                  </a:cubicBezTo>
                  <a:cubicBezTo>
                    <a:pt x="504" y="505"/>
                    <a:pt x="504" y="505"/>
                    <a:pt x="504" y="505"/>
                  </a:cubicBezTo>
                  <a:cubicBezTo>
                    <a:pt x="504" y="505"/>
                    <a:pt x="503" y="505"/>
                    <a:pt x="503" y="505"/>
                  </a:cubicBezTo>
                  <a:close/>
                  <a:moveTo>
                    <a:pt x="110" y="498"/>
                  </a:moveTo>
                  <a:cubicBezTo>
                    <a:pt x="110" y="497"/>
                    <a:pt x="110" y="496"/>
                    <a:pt x="112" y="495"/>
                  </a:cubicBezTo>
                  <a:cubicBezTo>
                    <a:pt x="112" y="495"/>
                    <a:pt x="112" y="495"/>
                    <a:pt x="112" y="495"/>
                  </a:cubicBezTo>
                  <a:cubicBezTo>
                    <a:pt x="113" y="495"/>
                    <a:pt x="114" y="495"/>
                    <a:pt x="114" y="496"/>
                  </a:cubicBezTo>
                  <a:cubicBezTo>
                    <a:pt x="114" y="496"/>
                    <a:pt x="114" y="496"/>
                    <a:pt x="114" y="496"/>
                  </a:cubicBezTo>
                  <a:cubicBezTo>
                    <a:pt x="114" y="497"/>
                    <a:pt x="114" y="499"/>
                    <a:pt x="113" y="499"/>
                  </a:cubicBezTo>
                  <a:cubicBezTo>
                    <a:pt x="113" y="499"/>
                    <a:pt x="113" y="499"/>
                    <a:pt x="113" y="499"/>
                  </a:cubicBezTo>
                  <a:cubicBezTo>
                    <a:pt x="113" y="499"/>
                    <a:pt x="112" y="499"/>
                    <a:pt x="112" y="499"/>
                  </a:cubicBezTo>
                  <a:cubicBezTo>
                    <a:pt x="112" y="499"/>
                    <a:pt x="112" y="499"/>
                    <a:pt x="112" y="499"/>
                  </a:cubicBezTo>
                  <a:cubicBezTo>
                    <a:pt x="111" y="499"/>
                    <a:pt x="111" y="499"/>
                    <a:pt x="110" y="498"/>
                  </a:cubicBezTo>
                  <a:close/>
                  <a:moveTo>
                    <a:pt x="507" y="494"/>
                  </a:moveTo>
                  <a:cubicBezTo>
                    <a:pt x="506" y="493"/>
                    <a:pt x="506" y="492"/>
                    <a:pt x="506" y="491"/>
                  </a:cubicBezTo>
                  <a:cubicBezTo>
                    <a:pt x="506" y="491"/>
                    <a:pt x="506" y="491"/>
                    <a:pt x="506" y="491"/>
                  </a:cubicBezTo>
                  <a:cubicBezTo>
                    <a:pt x="506" y="490"/>
                    <a:pt x="507" y="490"/>
                    <a:pt x="508" y="490"/>
                  </a:cubicBezTo>
                  <a:cubicBezTo>
                    <a:pt x="508" y="490"/>
                    <a:pt x="508" y="490"/>
                    <a:pt x="508" y="490"/>
                  </a:cubicBezTo>
                  <a:cubicBezTo>
                    <a:pt x="510" y="490"/>
                    <a:pt x="510" y="492"/>
                    <a:pt x="510" y="493"/>
                  </a:cubicBezTo>
                  <a:cubicBezTo>
                    <a:pt x="510" y="493"/>
                    <a:pt x="510" y="493"/>
                    <a:pt x="510" y="493"/>
                  </a:cubicBezTo>
                  <a:cubicBezTo>
                    <a:pt x="509" y="493"/>
                    <a:pt x="509" y="494"/>
                    <a:pt x="508" y="494"/>
                  </a:cubicBezTo>
                  <a:cubicBezTo>
                    <a:pt x="508" y="494"/>
                    <a:pt x="508" y="494"/>
                    <a:pt x="508" y="494"/>
                  </a:cubicBezTo>
                  <a:cubicBezTo>
                    <a:pt x="508" y="494"/>
                    <a:pt x="507" y="494"/>
                    <a:pt x="507" y="494"/>
                  </a:cubicBezTo>
                  <a:close/>
                  <a:moveTo>
                    <a:pt x="106" y="486"/>
                  </a:moveTo>
                  <a:cubicBezTo>
                    <a:pt x="106" y="485"/>
                    <a:pt x="106" y="484"/>
                    <a:pt x="107" y="484"/>
                  </a:cubicBezTo>
                  <a:cubicBezTo>
                    <a:pt x="107" y="484"/>
                    <a:pt x="107" y="484"/>
                    <a:pt x="107" y="484"/>
                  </a:cubicBezTo>
                  <a:cubicBezTo>
                    <a:pt x="109" y="484"/>
                    <a:pt x="110" y="484"/>
                    <a:pt x="110" y="485"/>
                  </a:cubicBezTo>
                  <a:cubicBezTo>
                    <a:pt x="110" y="485"/>
                    <a:pt x="110" y="485"/>
                    <a:pt x="110" y="485"/>
                  </a:cubicBezTo>
                  <a:cubicBezTo>
                    <a:pt x="110" y="486"/>
                    <a:pt x="110" y="487"/>
                    <a:pt x="109" y="488"/>
                  </a:cubicBezTo>
                  <a:cubicBezTo>
                    <a:pt x="109" y="488"/>
                    <a:pt x="109" y="488"/>
                    <a:pt x="109" y="488"/>
                  </a:cubicBezTo>
                  <a:cubicBezTo>
                    <a:pt x="109" y="488"/>
                    <a:pt x="108" y="488"/>
                    <a:pt x="108" y="488"/>
                  </a:cubicBezTo>
                  <a:cubicBezTo>
                    <a:pt x="108" y="488"/>
                    <a:pt x="108" y="488"/>
                    <a:pt x="108" y="488"/>
                  </a:cubicBezTo>
                  <a:cubicBezTo>
                    <a:pt x="107" y="488"/>
                    <a:pt x="107" y="487"/>
                    <a:pt x="106" y="486"/>
                  </a:cubicBezTo>
                  <a:close/>
                  <a:moveTo>
                    <a:pt x="511" y="482"/>
                  </a:moveTo>
                  <a:cubicBezTo>
                    <a:pt x="510" y="482"/>
                    <a:pt x="510" y="481"/>
                    <a:pt x="510" y="480"/>
                  </a:cubicBezTo>
                  <a:cubicBezTo>
                    <a:pt x="510" y="480"/>
                    <a:pt x="510" y="480"/>
                    <a:pt x="510" y="480"/>
                  </a:cubicBezTo>
                  <a:cubicBezTo>
                    <a:pt x="510" y="479"/>
                    <a:pt x="512" y="478"/>
                    <a:pt x="513" y="479"/>
                  </a:cubicBezTo>
                  <a:cubicBezTo>
                    <a:pt x="513" y="479"/>
                    <a:pt x="513" y="479"/>
                    <a:pt x="513" y="479"/>
                  </a:cubicBezTo>
                  <a:cubicBezTo>
                    <a:pt x="514" y="479"/>
                    <a:pt x="514" y="480"/>
                    <a:pt x="514" y="481"/>
                  </a:cubicBezTo>
                  <a:cubicBezTo>
                    <a:pt x="514" y="481"/>
                    <a:pt x="514" y="481"/>
                    <a:pt x="514" y="481"/>
                  </a:cubicBezTo>
                  <a:cubicBezTo>
                    <a:pt x="513" y="482"/>
                    <a:pt x="513" y="483"/>
                    <a:pt x="512" y="483"/>
                  </a:cubicBezTo>
                  <a:cubicBezTo>
                    <a:pt x="512" y="483"/>
                    <a:pt x="512" y="483"/>
                    <a:pt x="512" y="483"/>
                  </a:cubicBezTo>
                  <a:cubicBezTo>
                    <a:pt x="512" y="483"/>
                    <a:pt x="511" y="483"/>
                    <a:pt x="511" y="482"/>
                  </a:cubicBezTo>
                  <a:close/>
                  <a:moveTo>
                    <a:pt x="102" y="475"/>
                  </a:moveTo>
                  <a:cubicBezTo>
                    <a:pt x="102" y="474"/>
                    <a:pt x="102" y="473"/>
                    <a:pt x="103" y="473"/>
                  </a:cubicBezTo>
                  <a:cubicBezTo>
                    <a:pt x="103" y="473"/>
                    <a:pt x="103" y="473"/>
                    <a:pt x="103" y="473"/>
                  </a:cubicBezTo>
                  <a:cubicBezTo>
                    <a:pt x="104" y="472"/>
                    <a:pt x="106" y="473"/>
                    <a:pt x="106" y="474"/>
                  </a:cubicBezTo>
                  <a:cubicBezTo>
                    <a:pt x="106" y="474"/>
                    <a:pt x="106" y="474"/>
                    <a:pt x="106" y="474"/>
                  </a:cubicBezTo>
                  <a:cubicBezTo>
                    <a:pt x="106" y="475"/>
                    <a:pt x="106" y="476"/>
                    <a:pt x="105" y="476"/>
                  </a:cubicBezTo>
                  <a:cubicBezTo>
                    <a:pt x="105" y="476"/>
                    <a:pt x="105" y="476"/>
                    <a:pt x="105" y="476"/>
                  </a:cubicBezTo>
                  <a:cubicBezTo>
                    <a:pt x="105" y="476"/>
                    <a:pt x="104" y="476"/>
                    <a:pt x="104" y="476"/>
                  </a:cubicBezTo>
                  <a:cubicBezTo>
                    <a:pt x="104" y="476"/>
                    <a:pt x="104" y="476"/>
                    <a:pt x="104" y="476"/>
                  </a:cubicBezTo>
                  <a:cubicBezTo>
                    <a:pt x="103" y="476"/>
                    <a:pt x="103" y="476"/>
                    <a:pt x="102" y="475"/>
                  </a:cubicBezTo>
                  <a:close/>
                  <a:moveTo>
                    <a:pt x="515" y="471"/>
                  </a:moveTo>
                  <a:cubicBezTo>
                    <a:pt x="514" y="471"/>
                    <a:pt x="514" y="470"/>
                    <a:pt x="514" y="469"/>
                  </a:cubicBezTo>
                  <a:cubicBezTo>
                    <a:pt x="514" y="469"/>
                    <a:pt x="514" y="469"/>
                    <a:pt x="514" y="469"/>
                  </a:cubicBezTo>
                  <a:cubicBezTo>
                    <a:pt x="514" y="468"/>
                    <a:pt x="516" y="467"/>
                    <a:pt x="517" y="467"/>
                  </a:cubicBezTo>
                  <a:cubicBezTo>
                    <a:pt x="517" y="467"/>
                    <a:pt x="517" y="467"/>
                    <a:pt x="517" y="467"/>
                  </a:cubicBezTo>
                  <a:cubicBezTo>
                    <a:pt x="518" y="468"/>
                    <a:pt x="518" y="469"/>
                    <a:pt x="518" y="470"/>
                  </a:cubicBezTo>
                  <a:cubicBezTo>
                    <a:pt x="518" y="470"/>
                    <a:pt x="518" y="470"/>
                    <a:pt x="518" y="470"/>
                  </a:cubicBezTo>
                  <a:cubicBezTo>
                    <a:pt x="518" y="471"/>
                    <a:pt x="517" y="471"/>
                    <a:pt x="516" y="471"/>
                  </a:cubicBezTo>
                  <a:cubicBezTo>
                    <a:pt x="516" y="471"/>
                    <a:pt x="516" y="471"/>
                    <a:pt x="516" y="471"/>
                  </a:cubicBezTo>
                  <a:cubicBezTo>
                    <a:pt x="516" y="471"/>
                    <a:pt x="515" y="471"/>
                    <a:pt x="515" y="471"/>
                  </a:cubicBezTo>
                  <a:close/>
                  <a:moveTo>
                    <a:pt x="98" y="464"/>
                  </a:moveTo>
                  <a:cubicBezTo>
                    <a:pt x="98" y="463"/>
                    <a:pt x="98" y="462"/>
                    <a:pt x="99" y="461"/>
                  </a:cubicBezTo>
                  <a:cubicBezTo>
                    <a:pt x="99" y="461"/>
                    <a:pt x="99" y="461"/>
                    <a:pt x="99" y="461"/>
                  </a:cubicBezTo>
                  <a:cubicBezTo>
                    <a:pt x="100" y="461"/>
                    <a:pt x="102" y="461"/>
                    <a:pt x="102" y="463"/>
                  </a:cubicBezTo>
                  <a:cubicBezTo>
                    <a:pt x="102" y="463"/>
                    <a:pt x="102" y="463"/>
                    <a:pt x="102" y="463"/>
                  </a:cubicBezTo>
                  <a:cubicBezTo>
                    <a:pt x="102" y="464"/>
                    <a:pt x="102" y="465"/>
                    <a:pt x="101" y="465"/>
                  </a:cubicBezTo>
                  <a:cubicBezTo>
                    <a:pt x="101" y="465"/>
                    <a:pt x="101" y="465"/>
                    <a:pt x="101" y="465"/>
                  </a:cubicBezTo>
                  <a:cubicBezTo>
                    <a:pt x="100" y="465"/>
                    <a:pt x="100" y="465"/>
                    <a:pt x="100" y="465"/>
                  </a:cubicBezTo>
                  <a:cubicBezTo>
                    <a:pt x="100" y="465"/>
                    <a:pt x="100" y="465"/>
                    <a:pt x="100" y="465"/>
                  </a:cubicBezTo>
                  <a:cubicBezTo>
                    <a:pt x="99" y="465"/>
                    <a:pt x="98" y="465"/>
                    <a:pt x="98" y="464"/>
                  </a:cubicBezTo>
                  <a:close/>
                  <a:moveTo>
                    <a:pt x="519" y="460"/>
                  </a:moveTo>
                  <a:cubicBezTo>
                    <a:pt x="518" y="459"/>
                    <a:pt x="518" y="458"/>
                    <a:pt x="518" y="457"/>
                  </a:cubicBezTo>
                  <a:cubicBezTo>
                    <a:pt x="518" y="457"/>
                    <a:pt x="518" y="457"/>
                    <a:pt x="518" y="457"/>
                  </a:cubicBezTo>
                  <a:cubicBezTo>
                    <a:pt x="518" y="456"/>
                    <a:pt x="520" y="456"/>
                    <a:pt x="521" y="456"/>
                  </a:cubicBezTo>
                  <a:cubicBezTo>
                    <a:pt x="521" y="456"/>
                    <a:pt x="521" y="456"/>
                    <a:pt x="521" y="456"/>
                  </a:cubicBezTo>
                  <a:cubicBezTo>
                    <a:pt x="522" y="456"/>
                    <a:pt x="522" y="458"/>
                    <a:pt x="522" y="459"/>
                  </a:cubicBezTo>
                  <a:cubicBezTo>
                    <a:pt x="522" y="459"/>
                    <a:pt x="522" y="459"/>
                    <a:pt x="522" y="459"/>
                  </a:cubicBezTo>
                  <a:cubicBezTo>
                    <a:pt x="522" y="459"/>
                    <a:pt x="521" y="460"/>
                    <a:pt x="520" y="460"/>
                  </a:cubicBezTo>
                  <a:cubicBezTo>
                    <a:pt x="520" y="460"/>
                    <a:pt x="520" y="460"/>
                    <a:pt x="520" y="460"/>
                  </a:cubicBezTo>
                  <a:cubicBezTo>
                    <a:pt x="520" y="460"/>
                    <a:pt x="520" y="460"/>
                    <a:pt x="519" y="460"/>
                  </a:cubicBezTo>
                  <a:close/>
                  <a:moveTo>
                    <a:pt x="94" y="453"/>
                  </a:moveTo>
                  <a:cubicBezTo>
                    <a:pt x="94" y="452"/>
                    <a:pt x="94" y="450"/>
                    <a:pt x="95" y="450"/>
                  </a:cubicBezTo>
                  <a:cubicBezTo>
                    <a:pt x="95" y="450"/>
                    <a:pt x="95" y="450"/>
                    <a:pt x="95" y="450"/>
                  </a:cubicBezTo>
                  <a:cubicBezTo>
                    <a:pt x="96" y="450"/>
                    <a:pt x="97" y="450"/>
                    <a:pt x="98" y="451"/>
                  </a:cubicBezTo>
                  <a:cubicBezTo>
                    <a:pt x="98" y="451"/>
                    <a:pt x="98" y="451"/>
                    <a:pt x="98" y="451"/>
                  </a:cubicBezTo>
                  <a:cubicBezTo>
                    <a:pt x="98" y="452"/>
                    <a:pt x="98" y="453"/>
                    <a:pt x="97" y="454"/>
                  </a:cubicBezTo>
                  <a:cubicBezTo>
                    <a:pt x="97" y="454"/>
                    <a:pt x="97" y="454"/>
                    <a:pt x="97" y="454"/>
                  </a:cubicBezTo>
                  <a:cubicBezTo>
                    <a:pt x="96" y="454"/>
                    <a:pt x="96" y="454"/>
                    <a:pt x="96" y="454"/>
                  </a:cubicBezTo>
                  <a:cubicBezTo>
                    <a:pt x="96" y="454"/>
                    <a:pt x="96" y="454"/>
                    <a:pt x="96" y="454"/>
                  </a:cubicBezTo>
                  <a:cubicBezTo>
                    <a:pt x="95" y="454"/>
                    <a:pt x="94" y="453"/>
                    <a:pt x="94" y="453"/>
                  </a:cubicBezTo>
                  <a:close/>
                  <a:moveTo>
                    <a:pt x="523" y="449"/>
                  </a:moveTo>
                  <a:cubicBezTo>
                    <a:pt x="522" y="448"/>
                    <a:pt x="522" y="447"/>
                    <a:pt x="522" y="446"/>
                  </a:cubicBezTo>
                  <a:cubicBezTo>
                    <a:pt x="522" y="446"/>
                    <a:pt x="522" y="446"/>
                    <a:pt x="522" y="446"/>
                  </a:cubicBezTo>
                  <a:cubicBezTo>
                    <a:pt x="523" y="445"/>
                    <a:pt x="524" y="444"/>
                    <a:pt x="525" y="445"/>
                  </a:cubicBezTo>
                  <a:cubicBezTo>
                    <a:pt x="525" y="445"/>
                    <a:pt x="525" y="445"/>
                    <a:pt x="525" y="445"/>
                  </a:cubicBezTo>
                  <a:cubicBezTo>
                    <a:pt x="526" y="445"/>
                    <a:pt x="526" y="446"/>
                    <a:pt x="526" y="447"/>
                  </a:cubicBezTo>
                  <a:cubicBezTo>
                    <a:pt x="526" y="447"/>
                    <a:pt x="526" y="447"/>
                    <a:pt x="526" y="447"/>
                  </a:cubicBezTo>
                  <a:cubicBezTo>
                    <a:pt x="526" y="448"/>
                    <a:pt x="525" y="449"/>
                    <a:pt x="524" y="449"/>
                  </a:cubicBezTo>
                  <a:cubicBezTo>
                    <a:pt x="524" y="449"/>
                    <a:pt x="524" y="449"/>
                    <a:pt x="524" y="449"/>
                  </a:cubicBezTo>
                  <a:cubicBezTo>
                    <a:pt x="524" y="449"/>
                    <a:pt x="524" y="449"/>
                    <a:pt x="523" y="449"/>
                  </a:cubicBezTo>
                  <a:close/>
                  <a:moveTo>
                    <a:pt x="90" y="441"/>
                  </a:moveTo>
                  <a:cubicBezTo>
                    <a:pt x="90" y="440"/>
                    <a:pt x="90" y="439"/>
                    <a:pt x="91" y="439"/>
                  </a:cubicBezTo>
                  <a:cubicBezTo>
                    <a:pt x="91" y="439"/>
                    <a:pt x="91" y="439"/>
                    <a:pt x="91" y="439"/>
                  </a:cubicBezTo>
                  <a:cubicBezTo>
                    <a:pt x="92" y="438"/>
                    <a:pt x="93" y="439"/>
                    <a:pt x="94" y="440"/>
                  </a:cubicBezTo>
                  <a:cubicBezTo>
                    <a:pt x="94" y="440"/>
                    <a:pt x="94" y="440"/>
                    <a:pt x="94" y="440"/>
                  </a:cubicBezTo>
                  <a:cubicBezTo>
                    <a:pt x="94" y="441"/>
                    <a:pt x="94" y="442"/>
                    <a:pt x="93" y="442"/>
                  </a:cubicBezTo>
                  <a:cubicBezTo>
                    <a:pt x="93" y="442"/>
                    <a:pt x="93" y="442"/>
                    <a:pt x="93" y="442"/>
                  </a:cubicBezTo>
                  <a:cubicBezTo>
                    <a:pt x="92" y="443"/>
                    <a:pt x="92" y="443"/>
                    <a:pt x="92" y="443"/>
                  </a:cubicBezTo>
                  <a:cubicBezTo>
                    <a:pt x="92" y="443"/>
                    <a:pt x="92" y="443"/>
                    <a:pt x="92" y="443"/>
                  </a:cubicBezTo>
                  <a:cubicBezTo>
                    <a:pt x="91" y="443"/>
                    <a:pt x="90" y="442"/>
                    <a:pt x="90" y="441"/>
                  </a:cubicBezTo>
                  <a:close/>
                  <a:moveTo>
                    <a:pt x="527" y="437"/>
                  </a:moveTo>
                  <a:cubicBezTo>
                    <a:pt x="526" y="437"/>
                    <a:pt x="526" y="436"/>
                    <a:pt x="526" y="435"/>
                  </a:cubicBezTo>
                  <a:cubicBezTo>
                    <a:pt x="526" y="435"/>
                    <a:pt x="526" y="435"/>
                    <a:pt x="526" y="435"/>
                  </a:cubicBezTo>
                  <a:cubicBezTo>
                    <a:pt x="527" y="434"/>
                    <a:pt x="528" y="433"/>
                    <a:pt x="529" y="434"/>
                  </a:cubicBezTo>
                  <a:cubicBezTo>
                    <a:pt x="529" y="434"/>
                    <a:pt x="529" y="434"/>
                    <a:pt x="529" y="434"/>
                  </a:cubicBezTo>
                  <a:cubicBezTo>
                    <a:pt x="530" y="434"/>
                    <a:pt x="530" y="435"/>
                    <a:pt x="530" y="436"/>
                  </a:cubicBezTo>
                  <a:cubicBezTo>
                    <a:pt x="530" y="436"/>
                    <a:pt x="530" y="436"/>
                    <a:pt x="530" y="436"/>
                  </a:cubicBezTo>
                  <a:cubicBezTo>
                    <a:pt x="530" y="437"/>
                    <a:pt x="529" y="437"/>
                    <a:pt x="528" y="437"/>
                  </a:cubicBezTo>
                  <a:cubicBezTo>
                    <a:pt x="528" y="437"/>
                    <a:pt x="528" y="437"/>
                    <a:pt x="528" y="437"/>
                  </a:cubicBezTo>
                  <a:cubicBezTo>
                    <a:pt x="528" y="437"/>
                    <a:pt x="528" y="437"/>
                    <a:pt x="527" y="437"/>
                  </a:cubicBezTo>
                  <a:close/>
                  <a:moveTo>
                    <a:pt x="86" y="430"/>
                  </a:moveTo>
                  <a:cubicBezTo>
                    <a:pt x="86" y="429"/>
                    <a:pt x="86" y="428"/>
                    <a:pt x="87" y="427"/>
                  </a:cubicBezTo>
                  <a:cubicBezTo>
                    <a:pt x="87" y="427"/>
                    <a:pt x="87" y="427"/>
                    <a:pt x="87" y="427"/>
                  </a:cubicBezTo>
                  <a:cubicBezTo>
                    <a:pt x="88" y="427"/>
                    <a:pt x="89" y="428"/>
                    <a:pt x="90" y="429"/>
                  </a:cubicBezTo>
                  <a:cubicBezTo>
                    <a:pt x="90" y="429"/>
                    <a:pt x="90" y="429"/>
                    <a:pt x="90" y="429"/>
                  </a:cubicBezTo>
                  <a:cubicBezTo>
                    <a:pt x="90" y="430"/>
                    <a:pt x="90" y="431"/>
                    <a:pt x="89" y="431"/>
                  </a:cubicBezTo>
                  <a:cubicBezTo>
                    <a:pt x="89" y="431"/>
                    <a:pt x="89" y="431"/>
                    <a:pt x="89" y="431"/>
                  </a:cubicBezTo>
                  <a:cubicBezTo>
                    <a:pt x="88" y="431"/>
                    <a:pt x="88" y="431"/>
                    <a:pt x="88" y="431"/>
                  </a:cubicBezTo>
                  <a:cubicBezTo>
                    <a:pt x="88" y="431"/>
                    <a:pt x="88" y="431"/>
                    <a:pt x="88" y="431"/>
                  </a:cubicBezTo>
                  <a:cubicBezTo>
                    <a:pt x="87" y="431"/>
                    <a:pt x="86" y="431"/>
                    <a:pt x="86" y="430"/>
                  </a:cubicBezTo>
                  <a:close/>
                  <a:moveTo>
                    <a:pt x="531" y="426"/>
                  </a:moveTo>
                  <a:cubicBezTo>
                    <a:pt x="530" y="426"/>
                    <a:pt x="530" y="424"/>
                    <a:pt x="530" y="423"/>
                  </a:cubicBezTo>
                  <a:cubicBezTo>
                    <a:pt x="530" y="423"/>
                    <a:pt x="530" y="423"/>
                    <a:pt x="530" y="423"/>
                  </a:cubicBezTo>
                  <a:cubicBezTo>
                    <a:pt x="531" y="422"/>
                    <a:pt x="532" y="422"/>
                    <a:pt x="533" y="422"/>
                  </a:cubicBezTo>
                  <a:cubicBezTo>
                    <a:pt x="533" y="422"/>
                    <a:pt x="533" y="422"/>
                    <a:pt x="533" y="422"/>
                  </a:cubicBezTo>
                  <a:cubicBezTo>
                    <a:pt x="534" y="423"/>
                    <a:pt x="534" y="424"/>
                    <a:pt x="534" y="425"/>
                  </a:cubicBezTo>
                  <a:cubicBezTo>
                    <a:pt x="534" y="425"/>
                    <a:pt x="534" y="425"/>
                    <a:pt x="534" y="425"/>
                  </a:cubicBezTo>
                  <a:cubicBezTo>
                    <a:pt x="534" y="426"/>
                    <a:pt x="533" y="426"/>
                    <a:pt x="532" y="426"/>
                  </a:cubicBezTo>
                  <a:cubicBezTo>
                    <a:pt x="532" y="426"/>
                    <a:pt x="532" y="426"/>
                    <a:pt x="532" y="426"/>
                  </a:cubicBezTo>
                  <a:cubicBezTo>
                    <a:pt x="532" y="426"/>
                    <a:pt x="532" y="426"/>
                    <a:pt x="531" y="426"/>
                  </a:cubicBezTo>
                  <a:close/>
                  <a:moveTo>
                    <a:pt x="82" y="419"/>
                  </a:moveTo>
                  <a:cubicBezTo>
                    <a:pt x="82" y="419"/>
                    <a:pt x="82" y="419"/>
                    <a:pt x="82" y="419"/>
                  </a:cubicBezTo>
                  <a:cubicBezTo>
                    <a:pt x="82" y="418"/>
                    <a:pt x="82" y="416"/>
                    <a:pt x="83" y="416"/>
                  </a:cubicBezTo>
                  <a:cubicBezTo>
                    <a:pt x="83" y="416"/>
                    <a:pt x="83" y="416"/>
                    <a:pt x="83" y="416"/>
                  </a:cubicBezTo>
                  <a:cubicBezTo>
                    <a:pt x="84" y="416"/>
                    <a:pt x="85" y="416"/>
                    <a:pt x="86" y="417"/>
                  </a:cubicBezTo>
                  <a:cubicBezTo>
                    <a:pt x="86" y="417"/>
                    <a:pt x="86" y="417"/>
                    <a:pt x="86" y="417"/>
                  </a:cubicBezTo>
                  <a:cubicBezTo>
                    <a:pt x="86" y="418"/>
                    <a:pt x="86" y="420"/>
                    <a:pt x="85" y="420"/>
                  </a:cubicBezTo>
                  <a:cubicBezTo>
                    <a:pt x="85" y="420"/>
                    <a:pt x="85" y="420"/>
                    <a:pt x="85" y="420"/>
                  </a:cubicBezTo>
                  <a:cubicBezTo>
                    <a:pt x="84" y="420"/>
                    <a:pt x="84" y="420"/>
                    <a:pt x="84" y="420"/>
                  </a:cubicBezTo>
                  <a:cubicBezTo>
                    <a:pt x="84" y="420"/>
                    <a:pt x="84" y="420"/>
                    <a:pt x="84" y="420"/>
                  </a:cubicBezTo>
                  <a:cubicBezTo>
                    <a:pt x="83" y="420"/>
                    <a:pt x="82" y="419"/>
                    <a:pt x="82" y="419"/>
                  </a:cubicBezTo>
                  <a:close/>
                  <a:moveTo>
                    <a:pt x="535" y="415"/>
                  </a:moveTo>
                  <a:cubicBezTo>
                    <a:pt x="534" y="414"/>
                    <a:pt x="534" y="413"/>
                    <a:pt x="534" y="412"/>
                  </a:cubicBezTo>
                  <a:cubicBezTo>
                    <a:pt x="534" y="412"/>
                    <a:pt x="534" y="412"/>
                    <a:pt x="534" y="412"/>
                  </a:cubicBezTo>
                  <a:cubicBezTo>
                    <a:pt x="534" y="411"/>
                    <a:pt x="535" y="410"/>
                    <a:pt x="536" y="411"/>
                  </a:cubicBezTo>
                  <a:cubicBezTo>
                    <a:pt x="536" y="411"/>
                    <a:pt x="536" y="411"/>
                    <a:pt x="536" y="411"/>
                  </a:cubicBezTo>
                  <a:cubicBezTo>
                    <a:pt x="538" y="411"/>
                    <a:pt x="538" y="412"/>
                    <a:pt x="538" y="413"/>
                  </a:cubicBezTo>
                  <a:cubicBezTo>
                    <a:pt x="538" y="413"/>
                    <a:pt x="538" y="413"/>
                    <a:pt x="538" y="413"/>
                  </a:cubicBezTo>
                  <a:cubicBezTo>
                    <a:pt x="538" y="414"/>
                    <a:pt x="537" y="415"/>
                    <a:pt x="536" y="415"/>
                  </a:cubicBezTo>
                  <a:cubicBezTo>
                    <a:pt x="536" y="415"/>
                    <a:pt x="536" y="415"/>
                    <a:pt x="536" y="415"/>
                  </a:cubicBezTo>
                  <a:cubicBezTo>
                    <a:pt x="536" y="415"/>
                    <a:pt x="535" y="415"/>
                    <a:pt x="535" y="415"/>
                  </a:cubicBezTo>
                  <a:close/>
                  <a:moveTo>
                    <a:pt x="79" y="407"/>
                  </a:moveTo>
                  <a:cubicBezTo>
                    <a:pt x="79" y="407"/>
                    <a:pt x="79" y="407"/>
                    <a:pt x="79" y="407"/>
                  </a:cubicBezTo>
                  <a:cubicBezTo>
                    <a:pt x="78" y="406"/>
                    <a:pt x="79" y="405"/>
                    <a:pt x="80" y="405"/>
                  </a:cubicBezTo>
                  <a:cubicBezTo>
                    <a:pt x="80" y="405"/>
                    <a:pt x="80" y="405"/>
                    <a:pt x="80" y="405"/>
                  </a:cubicBezTo>
                  <a:cubicBezTo>
                    <a:pt x="81" y="404"/>
                    <a:pt x="82" y="405"/>
                    <a:pt x="82" y="406"/>
                  </a:cubicBezTo>
                  <a:cubicBezTo>
                    <a:pt x="82" y="406"/>
                    <a:pt x="82" y="406"/>
                    <a:pt x="82" y="406"/>
                  </a:cubicBezTo>
                  <a:cubicBezTo>
                    <a:pt x="83" y="407"/>
                    <a:pt x="82" y="408"/>
                    <a:pt x="81" y="408"/>
                  </a:cubicBezTo>
                  <a:cubicBezTo>
                    <a:pt x="81" y="408"/>
                    <a:pt x="81" y="408"/>
                    <a:pt x="81" y="408"/>
                  </a:cubicBezTo>
                  <a:cubicBezTo>
                    <a:pt x="81" y="408"/>
                    <a:pt x="81" y="409"/>
                    <a:pt x="80" y="409"/>
                  </a:cubicBezTo>
                  <a:cubicBezTo>
                    <a:pt x="80" y="409"/>
                    <a:pt x="80" y="409"/>
                    <a:pt x="80" y="409"/>
                  </a:cubicBezTo>
                  <a:cubicBezTo>
                    <a:pt x="80" y="409"/>
                    <a:pt x="79" y="408"/>
                    <a:pt x="79" y="407"/>
                  </a:cubicBezTo>
                  <a:close/>
                  <a:moveTo>
                    <a:pt x="539" y="403"/>
                  </a:moveTo>
                  <a:cubicBezTo>
                    <a:pt x="538" y="403"/>
                    <a:pt x="537" y="402"/>
                    <a:pt x="537" y="401"/>
                  </a:cubicBezTo>
                  <a:cubicBezTo>
                    <a:pt x="537" y="401"/>
                    <a:pt x="537" y="401"/>
                    <a:pt x="537" y="401"/>
                  </a:cubicBezTo>
                  <a:cubicBezTo>
                    <a:pt x="537" y="401"/>
                    <a:pt x="537" y="401"/>
                    <a:pt x="537" y="401"/>
                  </a:cubicBezTo>
                  <a:cubicBezTo>
                    <a:pt x="537" y="401"/>
                    <a:pt x="537" y="401"/>
                    <a:pt x="537" y="401"/>
                  </a:cubicBezTo>
                  <a:cubicBezTo>
                    <a:pt x="537" y="400"/>
                    <a:pt x="538" y="399"/>
                    <a:pt x="540" y="399"/>
                  </a:cubicBezTo>
                  <a:cubicBezTo>
                    <a:pt x="540" y="399"/>
                    <a:pt x="540" y="399"/>
                    <a:pt x="540" y="399"/>
                  </a:cubicBezTo>
                  <a:cubicBezTo>
                    <a:pt x="541" y="399"/>
                    <a:pt x="541" y="401"/>
                    <a:pt x="541" y="402"/>
                  </a:cubicBezTo>
                  <a:cubicBezTo>
                    <a:pt x="541" y="402"/>
                    <a:pt x="541" y="402"/>
                    <a:pt x="541" y="402"/>
                  </a:cubicBezTo>
                  <a:cubicBezTo>
                    <a:pt x="541" y="403"/>
                    <a:pt x="540" y="403"/>
                    <a:pt x="539" y="403"/>
                  </a:cubicBezTo>
                  <a:cubicBezTo>
                    <a:pt x="539" y="403"/>
                    <a:pt x="539" y="403"/>
                    <a:pt x="539" y="403"/>
                  </a:cubicBezTo>
                  <a:cubicBezTo>
                    <a:pt x="539" y="403"/>
                    <a:pt x="539" y="403"/>
                    <a:pt x="539" y="403"/>
                  </a:cubicBezTo>
                  <a:close/>
                  <a:moveTo>
                    <a:pt x="76" y="395"/>
                  </a:moveTo>
                  <a:cubicBezTo>
                    <a:pt x="75" y="394"/>
                    <a:pt x="76" y="393"/>
                    <a:pt x="77" y="393"/>
                  </a:cubicBezTo>
                  <a:cubicBezTo>
                    <a:pt x="77" y="393"/>
                    <a:pt x="77" y="393"/>
                    <a:pt x="77" y="393"/>
                  </a:cubicBezTo>
                  <a:cubicBezTo>
                    <a:pt x="78" y="393"/>
                    <a:pt x="79" y="393"/>
                    <a:pt x="80" y="394"/>
                  </a:cubicBezTo>
                  <a:cubicBezTo>
                    <a:pt x="80" y="394"/>
                    <a:pt x="80" y="394"/>
                    <a:pt x="80" y="394"/>
                  </a:cubicBezTo>
                  <a:cubicBezTo>
                    <a:pt x="80" y="394"/>
                    <a:pt x="80" y="394"/>
                    <a:pt x="80" y="394"/>
                  </a:cubicBezTo>
                  <a:cubicBezTo>
                    <a:pt x="80" y="394"/>
                    <a:pt x="80" y="394"/>
                    <a:pt x="80" y="394"/>
                  </a:cubicBezTo>
                  <a:cubicBezTo>
                    <a:pt x="80" y="396"/>
                    <a:pt x="79" y="397"/>
                    <a:pt x="78" y="397"/>
                  </a:cubicBezTo>
                  <a:cubicBezTo>
                    <a:pt x="78" y="397"/>
                    <a:pt x="78" y="397"/>
                    <a:pt x="78" y="397"/>
                  </a:cubicBezTo>
                  <a:cubicBezTo>
                    <a:pt x="78" y="397"/>
                    <a:pt x="78" y="397"/>
                    <a:pt x="78" y="397"/>
                  </a:cubicBezTo>
                  <a:cubicBezTo>
                    <a:pt x="78" y="397"/>
                    <a:pt x="78" y="397"/>
                    <a:pt x="78" y="397"/>
                  </a:cubicBezTo>
                  <a:cubicBezTo>
                    <a:pt x="77" y="397"/>
                    <a:pt x="76" y="396"/>
                    <a:pt x="76" y="395"/>
                  </a:cubicBezTo>
                  <a:close/>
                  <a:moveTo>
                    <a:pt x="541" y="391"/>
                  </a:moveTo>
                  <a:cubicBezTo>
                    <a:pt x="540" y="391"/>
                    <a:pt x="540" y="390"/>
                    <a:pt x="540" y="389"/>
                  </a:cubicBezTo>
                  <a:cubicBezTo>
                    <a:pt x="540" y="389"/>
                    <a:pt x="540" y="389"/>
                    <a:pt x="540" y="389"/>
                  </a:cubicBezTo>
                  <a:cubicBezTo>
                    <a:pt x="540" y="389"/>
                    <a:pt x="540" y="389"/>
                    <a:pt x="540" y="389"/>
                  </a:cubicBezTo>
                  <a:cubicBezTo>
                    <a:pt x="540" y="389"/>
                    <a:pt x="540" y="389"/>
                    <a:pt x="540" y="389"/>
                  </a:cubicBezTo>
                  <a:cubicBezTo>
                    <a:pt x="540" y="388"/>
                    <a:pt x="541" y="387"/>
                    <a:pt x="542" y="387"/>
                  </a:cubicBezTo>
                  <a:cubicBezTo>
                    <a:pt x="542" y="387"/>
                    <a:pt x="542" y="387"/>
                    <a:pt x="542" y="387"/>
                  </a:cubicBezTo>
                  <a:cubicBezTo>
                    <a:pt x="543" y="388"/>
                    <a:pt x="544" y="389"/>
                    <a:pt x="544" y="390"/>
                  </a:cubicBezTo>
                  <a:cubicBezTo>
                    <a:pt x="544" y="390"/>
                    <a:pt x="544" y="390"/>
                    <a:pt x="544" y="390"/>
                  </a:cubicBezTo>
                  <a:cubicBezTo>
                    <a:pt x="543" y="391"/>
                    <a:pt x="543" y="391"/>
                    <a:pt x="542" y="391"/>
                  </a:cubicBezTo>
                  <a:cubicBezTo>
                    <a:pt x="542" y="391"/>
                    <a:pt x="542" y="391"/>
                    <a:pt x="542" y="391"/>
                  </a:cubicBezTo>
                  <a:cubicBezTo>
                    <a:pt x="542" y="391"/>
                    <a:pt x="541" y="391"/>
                    <a:pt x="541" y="391"/>
                  </a:cubicBezTo>
                  <a:close/>
                  <a:moveTo>
                    <a:pt x="73" y="383"/>
                  </a:moveTo>
                  <a:cubicBezTo>
                    <a:pt x="73" y="383"/>
                    <a:pt x="73" y="383"/>
                    <a:pt x="73" y="383"/>
                  </a:cubicBezTo>
                  <a:cubicBezTo>
                    <a:pt x="73" y="382"/>
                    <a:pt x="74" y="381"/>
                    <a:pt x="75" y="381"/>
                  </a:cubicBezTo>
                  <a:cubicBezTo>
                    <a:pt x="75" y="381"/>
                    <a:pt x="75" y="381"/>
                    <a:pt x="75" y="381"/>
                  </a:cubicBezTo>
                  <a:cubicBezTo>
                    <a:pt x="76" y="381"/>
                    <a:pt x="77" y="382"/>
                    <a:pt x="77" y="383"/>
                  </a:cubicBezTo>
                  <a:cubicBezTo>
                    <a:pt x="77" y="383"/>
                    <a:pt x="77" y="383"/>
                    <a:pt x="77" y="383"/>
                  </a:cubicBezTo>
                  <a:cubicBezTo>
                    <a:pt x="77" y="384"/>
                    <a:pt x="77" y="385"/>
                    <a:pt x="76" y="385"/>
                  </a:cubicBezTo>
                  <a:cubicBezTo>
                    <a:pt x="76" y="385"/>
                    <a:pt x="76" y="385"/>
                    <a:pt x="76" y="385"/>
                  </a:cubicBezTo>
                  <a:cubicBezTo>
                    <a:pt x="76" y="385"/>
                    <a:pt x="75" y="385"/>
                    <a:pt x="75" y="385"/>
                  </a:cubicBezTo>
                  <a:cubicBezTo>
                    <a:pt x="75" y="385"/>
                    <a:pt x="75" y="385"/>
                    <a:pt x="75" y="385"/>
                  </a:cubicBezTo>
                  <a:cubicBezTo>
                    <a:pt x="74" y="385"/>
                    <a:pt x="73" y="384"/>
                    <a:pt x="73" y="383"/>
                  </a:cubicBezTo>
                  <a:close/>
                  <a:moveTo>
                    <a:pt x="543" y="380"/>
                  </a:moveTo>
                  <a:cubicBezTo>
                    <a:pt x="542" y="379"/>
                    <a:pt x="542" y="378"/>
                    <a:pt x="542" y="377"/>
                  </a:cubicBezTo>
                  <a:cubicBezTo>
                    <a:pt x="542" y="377"/>
                    <a:pt x="542" y="377"/>
                    <a:pt x="542" y="377"/>
                  </a:cubicBezTo>
                  <a:cubicBezTo>
                    <a:pt x="542" y="377"/>
                    <a:pt x="542" y="377"/>
                    <a:pt x="542" y="377"/>
                  </a:cubicBezTo>
                  <a:cubicBezTo>
                    <a:pt x="542" y="377"/>
                    <a:pt x="542" y="377"/>
                    <a:pt x="542" y="377"/>
                  </a:cubicBezTo>
                  <a:cubicBezTo>
                    <a:pt x="542" y="376"/>
                    <a:pt x="543" y="375"/>
                    <a:pt x="544" y="376"/>
                  </a:cubicBezTo>
                  <a:cubicBezTo>
                    <a:pt x="544" y="376"/>
                    <a:pt x="544" y="376"/>
                    <a:pt x="544" y="376"/>
                  </a:cubicBezTo>
                  <a:cubicBezTo>
                    <a:pt x="545" y="376"/>
                    <a:pt x="546" y="377"/>
                    <a:pt x="546" y="378"/>
                  </a:cubicBezTo>
                  <a:cubicBezTo>
                    <a:pt x="546" y="378"/>
                    <a:pt x="546" y="378"/>
                    <a:pt x="546" y="378"/>
                  </a:cubicBezTo>
                  <a:cubicBezTo>
                    <a:pt x="546" y="379"/>
                    <a:pt x="545" y="380"/>
                    <a:pt x="544" y="380"/>
                  </a:cubicBezTo>
                  <a:cubicBezTo>
                    <a:pt x="544" y="380"/>
                    <a:pt x="544" y="380"/>
                    <a:pt x="544" y="380"/>
                  </a:cubicBezTo>
                  <a:cubicBezTo>
                    <a:pt x="544" y="380"/>
                    <a:pt x="544" y="380"/>
                    <a:pt x="543" y="380"/>
                  </a:cubicBezTo>
                  <a:close/>
                  <a:moveTo>
                    <a:pt x="72" y="371"/>
                  </a:moveTo>
                  <a:cubicBezTo>
                    <a:pt x="72" y="371"/>
                    <a:pt x="72" y="371"/>
                    <a:pt x="72" y="371"/>
                  </a:cubicBezTo>
                  <a:cubicBezTo>
                    <a:pt x="71" y="370"/>
                    <a:pt x="72" y="369"/>
                    <a:pt x="73" y="369"/>
                  </a:cubicBezTo>
                  <a:cubicBezTo>
                    <a:pt x="73" y="369"/>
                    <a:pt x="73" y="369"/>
                    <a:pt x="73" y="369"/>
                  </a:cubicBezTo>
                  <a:cubicBezTo>
                    <a:pt x="74" y="369"/>
                    <a:pt x="75" y="370"/>
                    <a:pt x="76" y="371"/>
                  </a:cubicBezTo>
                  <a:cubicBezTo>
                    <a:pt x="76" y="371"/>
                    <a:pt x="76" y="371"/>
                    <a:pt x="76" y="371"/>
                  </a:cubicBezTo>
                  <a:cubicBezTo>
                    <a:pt x="76" y="371"/>
                    <a:pt x="76" y="371"/>
                    <a:pt x="76" y="371"/>
                  </a:cubicBezTo>
                  <a:cubicBezTo>
                    <a:pt x="76" y="371"/>
                    <a:pt x="76" y="371"/>
                    <a:pt x="76" y="371"/>
                  </a:cubicBezTo>
                  <a:cubicBezTo>
                    <a:pt x="76" y="372"/>
                    <a:pt x="75" y="373"/>
                    <a:pt x="74" y="373"/>
                  </a:cubicBezTo>
                  <a:cubicBezTo>
                    <a:pt x="74" y="373"/>
                    <a:pt x="74" y="373"/>
                    <a:pt x="74" y="373"/>
                  </a:cubicBezTo>
                  <a:cubicBezTo>
                    <a:pt x="74" y="373"/>
                    <a:pt x="74" y="373"/>
                    <a:pt x="74" y="373"/>
                  </a:cubicBezTo>
                  <a:cubicBezTo>
                    <a:pt x="74" y="373"/>
                    <a:pt x="74" y="373"/>
                    <a:pt x="74" y="373"/>
                  </a:cubicBezTo>
                  <a:cubicBezTo>
                    <a:pt x="73" y="373"/>
                    <a:pt x="72" y="372"/>
                    <a:pt x="72" y="371"/>
                  </a:cubicBezTo>
                  <a:close/>
                  <a:moveTo>
                    <a:pt x="545" y="368"/>
                  </a:moveTo>
                  <a:cubicBezTo>
                    <a:pt x="544" y="368"/>
                    <a:pt x="543" y="367"/>
                    <a:pt x="543" y="365"/>
                  </a:cubicBezTo>
                  <a:cubicBezTo>
                    <a:pt x="543" y="365"/>
                    <a:pt x="543" y="365"/>
                    <a:pt x="543" y="365"/>
                  </a:cubicBezTo>
                  <a:cubicBezTo>
                    <a:pt x="543" y="364"/>
                    <a:pt x="544" y="364"/>
                    <a:pt x="545" y="364"/>
                  </a:cubicBezTo>
                  <a:cubicBezTo>
                    <a:pt x="545" y="364"/>
                    <a:pt x="545" y="364"/>
                    <a:pt x="545" y="364"/>
                  </a:cubicBezTo>
                  <a:cubicBezTo>
                    <a:pt x="546" y="364"/>
                    <a:pt x="547" y="365"/>
                    <a:pt x="547" y="366"/>
                  </a:cubicBezTo>
                  <a:cubicBezTo>
                    <a:pt x="547" y="366"/>
                    <a:pt x="547" y="366"/>
                    <a:pt x="547" y="366"/>
                  </a:cubicBezTo>
                  <a:cubicBezTo>
                    <a:pt x="547" y="367"/>
                    <a:pt x="546" y="368"/>
                    <a:pt x="545" y="368"/>
                  </a:cubicBezTo>
                  <a:cubicBezTo>
                    <a:pt x="545" y="368"/>
                    <a:pt x="545" y="368"/>
                    <a:pt x="545" y="368"/>
                  </a:cubicBezTo>
                  <a:cubicBezTo>
                    <a:pt x="545" y="368"/>
                    <a:pt x="545" y="368"/>
                    <a:pt x="545" y="368"/>
                  </a:cubicBezTo>
                  <a:close/>
                  <a:moveTo>
                    <a:pt x="71" y="359"/>
                  </a:moveTo>
                  <a:cubicBezTo>
                    <a:pt x="70" y="358"/>
                    <a:pt x="71" y="357"/>
                    <a:pt x="72" y="357"/>
                  </a:cubicBezTo>
                  <a:cubicBezTo>
                    <a:pt x="72" y="357"/>
                    <a:pt x="72" y="357"/>
                    <a:pt x="72" y="357"/>
                  </a:cubicBezTo>
                  <a:cubicBezTo>
                    <a:pt x="74" y="357"/>
                    <a:pt x="74" y="358"/>
                    <a:pt x="75" y="359"/>
                  </a:cubicBezTo>
                  <a:cubicBezTo>
                    <a:pt x="75" y="359"/>
                    <a:pt x="75" y="359"/>
                    <a:pt x="75" y="359"/>
                  </a:cubicBezTo>
                  <a:cubicBezTo>
                    <a:pt x="75" y="360"/>
                    <a:pt x="74" y="361"/>
                    <a:pt x="73" y="361"/>
                  </a:cubicBezTo>
                  <a:cubicBezTo>
                    <a:pt x="73" y="361"/>
                    <a:pt x="73" y="361"/>
                    <a:pt x="73" y="361"/>
                  </a:cubicBezTo>
                  <a:cubicBezTo>
                    <a:pt x="73" y="361"/>
                    <a:pt x="73" y="361"/>
                    <a:pt x="73" y="361"/>
                  </a:cubicBezTo>
                  <a:cubicBezTo>
                    <a:pt x="73" y="361"/>
                    <a:pt x="73" y="361"/>
                    <a:pt x="73" y="361"/>
                  </a:cubicBezTo>
                  <a:cubicBezTo>
                    <a:pt x="71" y="361"/>
                    <a:pt x="71" y="360"/>
                    <a:pt x="71" y="359"/>
                  </a:cubicBezTo>
                  <a:close/>
                  <a:moveTo>
                    <a:pt x="546" y="356"/>
                  </a:moveTo>
                  <a:cubicBezTo>
                    <a:pt x="545" y="356"/>
                    <a:pt x="544" y="355"/>
                    <a:pt x="544" y="354"/>
                  </a:cubicBezTo>
                  <a:cubicBezTo>
                    <a:pt x="544" y="354"/>
                    <a:pt x="544" y="354"/>
                    <a:pt x="544" y="354"/>
                  </a:cubicBezTo>
                  <a:cubicBezTo>
                    <a:pt x="544" y="354"/>
                    <a:pt x="544" y="354"/>
                    <a:pt x="544" y="354"/>
                  </a:cubicBezTo>
                  <a:cubicBezTo>
                    <a:pt x="544" y="354"/>
                    <a:pt x="544" y="354"/>
                    <a:pt x="544" y="354"/>
                  </a:cubicBezTo>
                  <a:cubicBezTo>
                    <a:pt x="544" y="353"/>
                    <a:pt x="545" y="352"/>
                    <a:pt x="546" y="352"/>
                  </a:cubicBezTo>
                  <a:cubicBezTo>
                    <a:pt x="546" y="352"/>
                    <a:pt x="546" y="352"/>
                    <a:pt x="546" y="352"/>
                  </a:cubicBezTo>
                  <a:cubicBezTo>
                    <a:pt x="547" y="352"/>
                    <a:pt x="548" y="353"/>
                    <a:pt x="548" y="354"/>
                  </a:cubicBezTo>
                  <a:cubicBezTo>
                    <a:pt x="548" y="354"/>
                    <a:pt x="548" y="354"/>
                    <a:pt x="548" y="354"/>
                  </a:cubicBezTo>
                  <a:cubicBezTo>
                    <a:pt x="548" y="355"/>
                    <a:pt x="547" y="356"/>
                    <a:pt x="546" y="356"/>
                  </a:cubicBezTo>
                  <a:cubicBezTo>
                    <a:pt x="546" y="356"/>
                    <a:pt x="546" y="356"/>
                    <a:pt x="546" y="356"/>
                  </a:cubicBezTo>
                  <a:cubicBezTo>
                    <a:pt x="546" y="356"/>
                    <a:pt x="546" y="356"/>
                    <a:pt x="546" y="356"/>
                  </a:cubicBezTo>
                  <a:close/>
                  <a:moveTo>
                    <a:pt x="70" y="347"/>
                  </a:moveTo>
                  <a:cubicBezTo>
                    <a:pt x="70" y="346"/>
                    <a:pt x="71" y="345"/>
                    <a:pt x="72" y="345"/>
                  </a:cubicBezTo>
                  <a:cubicBezTo>
                    <a:pt x="72" y="345"/>
                    <a:pt x="72" y="345"/>
                    <a:pt x="72" y="345"/>
                  </a:cubicBezTo>
                  <a:cubicBezTo>
                    <a:pt x="73" y="345"/>
                    <a:pt x="74" y="346"/>
                    <a:pt x="74" y="347"/>
                  </a:cubicBezTo>
                  <a:cubicBezTo>
                    <a:pt x="74" y="347"/>
                    <a:pt x="74" y="347"/>
                    <a:pt x="74" y="347"/>
                  </a:cubicBezTo>
                  <a:cubicBezTo>
                    <a:pt x="74" y="348"/>
                    <a:pt x="73" y="349"/>
                    <a:pt x="72" y="349"/>
                  </a:cubicBezTo>
                  <a:cubicBezTo>
                    <a:pt x="72" y="349"/>
                    <a:pt x="72" y="349"/>
                    <a:pt x="72" y="349"/>
                  </a:cubicBezTo>
                  <a:cubicBezTo>
                    <a:pt x="72" y="349"/>
                    <a:pt x="72" y="349"/>
                    <a:pt x="72" y="349"/>
                  </a:cubicBezTo>
                  <a:cubicBezTo>
                    <a:pt x="72" y="349"/>
                    <a:pt x="72" y="349"/>
                    <a:pt x="72" y="349"/>
                  </a:cubicBezTo>
                  <a:cubicBezTo>
                    <a:pt x="71" y="349"/>
                    <a:pt x="70" y="348"/>
                    <a:pt x="70" y="347"/>
                  </a:cubicBezTo>
                  <a:close/>
                  <a:moveTo>
                    <a:pt x="544" y="342"/>
                  </a:moveTo>
                  <a:cubicBezTo>
                    <a:pt x="544" y="342"/>
                    <a:pt x="544" y="342"/>
                    <a:pt x="544" y="342"/>
                  </a:cubicBezTo>
                  <a:cubicBezTo>
                    <a:pt x="544" y="342"/>
                    <a:pt x="544" y="342"/>
                    <a:pt x="544" y="342"/>
                  </a:cubicBezTo>
                  <a:cubicBezTo>
                    <a:pt x="544" y="341"/>
                    <a:pt x="545" y="340"/>
                    <a:pt x="546" y="340"/>
                  </a:cubicBezTo>
                  <a:cubicBezTo>
                    <a:pt x="546" y="340"/>
                    <a:pt x="546" y="340"/>
                    <a:pt x="546" y="340"/>
                  </a:cubicBezTo>
                  <a:cubicBezTo>
                    <a:pt x="547" y="340"/>
                    <a:pt x="548" y="341"/>
                    <a:pt x="548" y="342"/>
                  </a:cubicBezTo>
                  <a:cubicBezTo>
                    <a:pt x="548" y="342"/>
                    <a:pt x="548" y="342"/>
                    <a:pt x="548" y="342"/>
                  </a:cubicBezTo>
                  <a:cubicBezTo>
                    <a:pt x="548" y="343"/>
                    <a:pt x="547" y="344"/>
                    <a:pt x="546" y="344"/>
                  </a:cubicBezTo>
                  <a:cubicBezTo>
                    <a:pt x="546" y="344"/>
                    <a:pt x="546" y="344"/>
                    <a:pt x="546" y="344"/>
                  </a:cubicBezTo>
                  <a:cubicBezTo>
                    <a:pt x="546" y="344"/>
                    <a:pt x="546" y="344"/>
                    <a:pt x="546" y="344"/>
                  </a:cubicBezTo>
                  <a:cubicBezTo>
                    <a:pt x="546" y="344"/>
                    <a:pt x="546" y="344"/>
                    <a:pt x="546" y="344"/>
                  </a:cubicBezTo>
                  <a:cubicBezTo>
                    <a:pt x="545" y="344"/>
                    <a:pt x="544" y="343"/>
                    <a:pt x="544" y="342"/>
                  </a:cubicBezTo>
                  <a:close/>
                  <a:moveTo>
                    <a:pt x="72" y="337"/>
                  </a:moveTo>
                  <a:cubicBezTo>
                    <a:pt x="71" y="337"/>
                    <a:pt x="70" y="336"/>
                    <a:pt x="70" y="335"/>
                  </a:cubicBezTo>
                  <a:cubicBezTo>
                    <a:pt x="70" y="335"/>
                    <a:pt x="70" y="335"/>
                    <a:pt x="70" y="335"/>
                  </a:cubicBezTo>
                  <a:cubicBezTo>
                    <a:pt x="70" y="334"/>
                    <a:pt x="71" y="333"/>
                    <a:pt x="72" y="333"/>
                  </a:cubicBezTo>
                  <a:cubicBezTo>
                    <a:pt x="72" y="333"/>
                    <a:pt x="72" y="333"/>
                    <a:pt x="72" y="333"/>
                  </a:cubicBezTo>
                  <a:cubicBezTo>
                    <a:pt x="73" y="333"/>
                    <a:pt x="74" y="334"/>
                    <a:pt x="74" y="335"/>
                  </a:cubicBezTo>
                  <a:cubicBezTo>
                    <a:pt x="74" y="335"/>
                    <a:pt x="74" y="335"/>
                    <a:pt x="74" y="335"/>
                  </a:cubicBezTo>
                  <a:cubicBezTo>
                    <a:pt x="74" y="336"/>
                    <a:pt x="73" y="337"/>
                    <a:pt x="72" y="337"/>
                  </a:cubicBezTo>
                  <a:cubicBezTo>
                    <a:pt x="72" y="337"/>
                    <a:pt x="72" y="337"/>
                    <a:pt x="72" y="337"/>
                  </a:cubicBezTo>
                  <a:cubicBezTo>
                    <a:pt x="72" y="337"/>
                    <a:pt x="72" y="337"/>
                    <a:pt x="72" y="337"/>
                  </a:cubicBezTo>
                  <a:close/>
                  <a:moveTo>
                    <a:pt x="544" y="330"/>
                  </a:moveTo>
                  <a:cubicBezTo>
                    <a:pt x="544" y="329"/>
                    <a:pt x="544" y="328"/>
                    <a:pt x="545" y="328"/>
                  </a:cubicBezTo>
                  <a:cubicBezTo>
                    <a:pt x="545" y="328"/>
                    <a:pt x="545" y="328"/>
                    <a:pt x="545" y="328"/>
                  </a:cubicBezTo>
                  <a:cubicBezTo>
                    <a:pt x="547" y="328"/>
                    <a:pt x="548" y="328"/>
                    <a:pt x="548" y="330"/>
                  </a:cubicBezTo>
                  <a:cubicBezTo>
                    <a:pt x="548" y="330"/>
                    <a:pt x="548" y="330"/>
                    <a:pt x="548" y="330"/>
                  </a:cubicBezTo>
                  <a:cubicBezTo>
                    <a:pt x="548" y="331"/>
                    <a:pt x="547" y="332"/>
                    <a:pt x="546" y="332"/>
                  </a:cubicBezTo>
                  <a:cubicBezTo>
                    <a:pt x="546" y="332"/>
                    <a:pt x="546" y="332"/>
                    <a:pt x="546" y="332"/>
                  </a:cubicBezTo>
                  <a:cubicBezTo>
                    <a:pt x="546" y="332"/>
                    <a:pt x="546" y="332"/>
                    <a:pt x="546" y="332"/>
                  </a:cubicBezTo>
                  <a:cubicBezTo>
                    <a:pt x="546" y="332"/>
                    <a:pt x="546" y="332"/>
                    <a:pt x="546" y="332"/>
                  </a:cubicBezTo>
                  <a:cubicBezTo>
                    <a:pt x="545" y="332"/>
                    <a:pt x="544" y="331"/>
                    <a:pt x="544" y="330"/>
                  </a:cubicBezTo>
                  <a:close/>
                  <a:moveTo>
                    <a:pt x="73" y="325"/>
                  </a:moveTo>
                  <a:cubicBezTo>
                    <a:pt x="72" y="325"/>
                    <a:pt x="71" y="324"/>
                    <a:pt x="71" y="323"/>
                  </a:cubicBezTo>
                  <a:cubicBezTo>
                    <a:pt x="71" y="323"/>
                    <a:pt x="71" y="323"/>
                    <a:pt x="71" y="323"/>
                  </a:cubicBezTo>
                  <a:cubicBezTo>
                    <a:pt x="71" y="322"/>
                    <a:pt x="72" y="321"/>
                    <a:pt x="73" y="321"/>
                  </a:cubicBezTo>
                  <a:cubicBezTo>
                    <a:pt x="73" y="321"/>
                    <a:pt x="73" y="321"/>
                    <a:pt x="73" y="321"/>
                  </a:cubicBezTo>
                  <a:cubicBezTo>
                    <a:pt x="74" y="321"/>
                    <a:pt x="75" y="322"/>
                    <a:pt x="75" y="323"/>
                  </a:cubicBezTo>
                  <a:cubicBezTo>
                    <a:pt x="75" y="323"/>
                    <a:pt x="75" y="323"/>
                    <a:pt x="75" y="323"/>
                  </a:cubicBezTo>
                  <a:cubicBezTo>
                    <a:pt x="75" y="325"/>
                    <a:pt x="74" y="325"/>
                    <a:pt x="73" y="325"/>
                  </a:cubicBezTo>
                  <a:cubicBezTo>
                    <a:pt x="73" y="325"/>
                    <a:pt x="73" y="325"/>
                    <a:pt x="73" y="325"/>
                  </a:cubicBezTo>
                  <a:cubicBezTo>
                    <a:pt x="73" y="325"/>
                    <a:pt x="73" y="325"/>
                    <a:pt x="73" y="325"/>
                  </a:cubicBezTo>
                  <a:close/>
                  <a:moveTo>
                    <a:pt x="543" y="318"/>
                  </a:moveTo>
                  <a:cubicBezTo>
                    <a:pt x="542" y="317"/>
                    <a:pt x="543" y="316"/>
                    <a:pt x="544" y="316"/>
                  </a:cubicBezTo>
                  <a:cubicBezTo>
                    <a:pt x="544" y="316"/>
                    <a:pt x="544" y="316"/>
                    <a:pt x="544" y="316"/>
                  </a:cubicBezTo>
                  <a:cubicBezTo>
                    <a:pt x="545" y="316"/>
                    <a:pt x="546" y="316"/>
                    <a:pt x="547" y="318"/>
                  </a:cubicBezTo>
                  <a:cubicBezTo>
                    <a:pt x="547" y="318"/>
                    <a:pt x="547" y="318"/>
                    <a:pt x="547" y="318"/>
                  </a:cubicBezTo>
                  <a:cubicBezTo>
                    <a:pt x="547" y="319"/>
                    <a:pt x="546" y="320"/>
                    <a:pt x="545" y="320"/>
                  </a:cubicBezTo>
                  <a:cubicBezTo>
                    <a:pt x="545" y="320"/>
                    <a:pt x="545" y="320"/>
                    <a:pt x="545" y="320"/>
                  </a:cubicBezTo>
                  <a:cubicBezTo>
                    <a:pt x="545" y="320"/>
                    <a:pt x="545" y="320"/>
                    <a:pt x="545" y="320"/>
                  </a:cubicBezTo>
                  <a:cubicBezTo>
                    <a:pt x="545" y="320"/>
                    <a:pt x="545" y="320"/>
                    <a:pt x="545" y="320"/>
                  </a:cubicBezTo>
                  <a:cubicBezTo>
                    <a:pt x="544" y="320"/>
                    <a:pt x="543" y="319"/>
                    <a:pt x="543" y="318"/>
                  </a:cubicBezTo>
                  <a:close/>
                  <a:moveTo>
                    <a:pt x="74" y="313"/>
                  </a:moveTo>
                  <a:cubicBezTo>
                    <a:pt x="73" y="313"/>
                    <a:pt x="72" y="312"/>
                    <a:pt x="72" y="311"/>
                  </a:cubicBezTo>
                  <a:cubicBezTo>
                    <a:pt x="72" y="311"/>
                    <a:pt x="72" y="311"/>
                    <a:pt x="72" y="311"/>
                  </a:cubicBezTo>
                  <a:cubicBezTo>
                    <a:pt x="73" y="310"/>
                    <a:pt x="74" y="309"/>
                    <a:pt x="75" y="309"/>
                  </a:cubicBezTo>
                  <a:cubicBezTo>
                    <a:pt x="75" y="309"/>
                    <a:pt x="75" y="309"/>
                    <a:pt x="75" y="309"/>
                  </a:cubicBezTo>
                  <a:cubicBezTo>
                    <a:pt x="76" y="310"/>
                    <a:pt x="77" y="311"/>
                    <a:pt x="76" y="312"/>
                  </a:cubicBezTo>
                  <a:cubicBezTo>
                    <a:pt x="76" y="312"/>
                    <a:pt x="76" y="312"/>
                    <a:pt x="76" y="312"/>
                  </a:cubicBezTo>
                  <a:cubicBezTo>
                    <a:pt x="76" y="313"/>
                    <a:pt x="75" y="313"/>
                    <a:pt x="74" y="313"/>
                  </a:cubicBezTo>
                  <a:cubicBezTo>
                    <a:pt x="74" y="313"/>
                    <a:pt x="74" y="313"/>
                    <a:pt x="74" y="313"/>
                  </a:cubicBezTo>
                  <a:cubicBezTo>
                    <a:pt x="74" y="313"/>
                    <a:pt x="74" y="313"/>
                    <a:pt x="74" y="313"/>
                  </a:cubicBezTo>
                  <a:close/>
                  <a:moveTo>
                    <a:pt x="541" y="306"/>
                  </a:moveTo>
                  <a:cubicBezTo>
                    <a:pt x="541" y="305"/>
                    <a:pt x="541" y="304"/>
                    <a:pt x="543" y="304"/>
                  </a:cubicBezTo>
                  <a:cubicBezTo>
                    <a:pt x="543" y="304"/>
                    <a:pt x="543" y="304"/>
                    <a:pt x="543" y="304"/>
                  </a:cubicBezTo>
                  <a:cubicBezTo>
                    <a:pt x="544" y="304"/>
                    <a:pt x="545" y="304"/>
                    <a:pt x="545" y="306"/>
                  </a:cubicBezTo>
                  <a:cubicBezTo>
                    <a:pt x="545" y="306"/>
                    <a:pt x="545" y="306"/>
                    <a:pt x="545" y="306"/>
                  </a:cubicBezTo>
                  <a:cubicBezTo>
                    <a:pt x="545" y="307"/>
                    <a:pt x="544" y="308"/>
                    <a:pt x="543" y="308"/>
                  </a:cubicBezTo>
                  <a:cubicBezTo>
                    <a:pt x="543" y="308"/>
                    <a:pt x="543" y="308"/>
                    <a:pt x="543" y="308"/>
                  </a:cubicBezTo>
                  <a:cubicBezTo>
                    <a:pt x="543" y="308"/>
                    <a:pt x="543" y="308"/>
                    <a:pt x="543" y="308"/>
                  </a:cubicBezTo>
                  <a:cubicBezTo>
                    <a:pt x="543" y="308"/>
                    <a:pt x="543" y="308"/>
                    <a:pt x="543" y="308"/>
                  </a:cubicBezTo>
                  <a:cubicBezTo>
                    <a:pt x="542" y="308"/>
                    <a:pt x="541" y="307"/>
                    <a:pt x="541" y="306"/>
                  </a:cubicBezTo>
                  <a:close/>
                  <a:moveTo>
                    <a:pt x="76" y="302"/>
                  </a:moveTo>
                  <a:cubicBezTo>
                    <a:pt x="75" y="301"/>
                    <a:pt x="74" y="300"/>
                    <a:pt x="74" y="299"/>
                  </a:cubicBezTo>
                  <a:cubicBezTo>
                    <a:pt x="74" y="299"/>
                    <a:pt x="74" y="299"/>
                    <a:pt x="74" y="299"/>
                  </a:cubicBezTo>
                  <a:cubicBezTo>
                    <a:pt x="75" y="298"/>
                    <a:pt x="76" y="297"/>
                    <a:pt x="77" y="298"/>
                  </a:cubicBezTo>
                  <a:cubicBezTo>
                    <a:pt x="77" y="298"/>
                    <a:pt x="77" y="298"/>
                    <a:pt x="77" y="298"/>
                  </a:cubicBezTo>
                  <a:cubicBezTo>
                    <a:pt x="78" y="298"/>
                    <a:pt x="79" y="299"/>
                    <a:pt x="78" y="300"/>
                  </a:cubicBezTo>
                  <a:cubicBezTo>
                    <a:pt x="78" y="300"/>
                    <a:pt x="78" y="300"/>
                    <a:pt x="78" y="300"/>
                  </a:cubicBezTo>
                  <a:cubicBezTo>
                    <a:pt x="78" y="301"/>
                    <a:pt x="77" y="302"/>
                    <a:pt x="76" y="302"/>
                  </a:cubicBezTo>
                  <a:cubicBezTo>
                    <a:pt x="76" y="302"/>
                    <a:pt x="76" y="302"/>
                    <a:pt x="76" y="302"/>
                  </a:cubicBezTo>
                  <a:cubicBezTo>
                    <a:pt x="76" y="302"/>
                    <a:pt x="76" y="302"/>
                    <a:pt x="76" y="302"/>
                  </a:cubicBezTo>
                  <a:close/>
                  <a:moveTo>
                    <a:pt x="539" y="294"/>
                  </a:moveTo>
                  <a:cubicBezTo>
                    <a:pt x="539" y="294"/>
                    <a:pt x="539" y="294"/>
                    <a:pt x="539" y="294"/>
                  </a:cubicBezTo>
                  <a:cubicBezTo>
                    <a:pt x="539" y="294"/>
                    <a:pt x="539" y="294"/>
                    <a:pt x="539" y="294"/>
                  </a:cubicBezTo>
                  <a:cubicBezTo>
                    <a:pt x="538" y="293"/>
                    <a:pt x="539" y="292"/>
                    <a:pt x="540" y="292"/>
                  </a:cubicBezTo>
                  <a:cubicBezTo>
                    <a:pt x="540" y="292"/>
                    <a:pt x="540" y="292"/>
                    <a:pt x="540" y="292"/>
                  </a:cubicBezTo>
                  <a:cubicBezTo>
                    <a:pt x="541" y="292"/>
                    <a:pt x="542" y="293"/>
                    <a:pt x="543" y="294"/>
                  </a:cubicBezTo>
                  <a:cubicBezTo>
                    <a:pt x="543" y="294"/>
                    <a:pt x="543" y="294"/>
                    <a:pt x="543" y="294"/>
                  </a:cubicBezTo>
                  <a:cubicBezTo>
                    <a:pt x="543" y="295"/>
                    <a:pt x="542" y="296"/>
                    <a:pt x="541" y="296"/>
                  </a:cubicBezTo>
                  <a:cubicBezTo>
                    <a:pt x="541" y="296"/>
                    <a:pt x="541" y="296"/>
                    <a:pt x="541" y="296"/>
                  </a:cubicBezTo>
                  <a:cubicBezTo>
                    <a:pt x="541" y="296"/>
                    <a:pt x="541" y="296"/>
                    <a:pt x="541" y="296"/>
                  </a:cubicBezTo>
                  <a:cubicBezTo>
                    <a:pt x="541" y="296"/>
                    <a:pt x="541" y="296"/>
                    <a:pt x="541" y="296"/>
                  </a:cubicBezTo>
                  <a:cubicBezTo>
                    <a:pt x="540" y="296"/>
                    <a:pt x="539" y="295"/>
                    <a:pt x="539" y="294"/>
                  </a:cubicBezTo>
                  <a:close/>
                  <a:moveTo>
                    <a:pt x="79" y="290"/>
                  </a:moveTo>
                  <a:cubicBezTo>
                    <a:pt x="77" y="290"/>
                    <a:pt x="77" y="288"/>
                    <a:pt x="77" y="287"/>
                  </a:cubicBezTo>
                  <a:cubicBezTo>
                    <a:pt x="77" y="287"/>
                    <a:pt x="77" y="287"/>
                    <a:pt x="77" y="287"/>
                  </a:cubicBezTo>
                  <a:cubicBezTo>
                    <a:pt x="77" y="286"/>
                    <a:pt x="78" y="286"/>
                    <a:pt x="80" y="286"/>
                  </a:cubicBezTo>
                  <a:cubicBezTo>
                    <a:pt x="80" y="286"/>
                    <a:pt x="80" y="286"/>
                    <a:pt x="80" y="286"/>
                  </a:cubicBezTo>
                  <a:cubicBezTo>
                    <a:pt x="81" y="286"/>
                    <a:pt x="81" y="287"/>
                    <a:pt x="81" y="288"/>
                  </a:cubicBezTo>
                  <a:cubicBezTo>
                    <a:pt x="81" y="288"/>
                    <a:pt x="81" y="288"/>
                    <a:pt x="81" y="288"/>
                  </a:cubicBezTo>
                  <a:cubicBezTo>
                    <a:pt x="81" y="288"/>
                    <a:pt x="81" y="288"/>
                    <a:pt x="81" y="288"/>
                  </a:cubicBezTo>
                  <a:cubicBezTo>
                    <a:pt x="81" y="288"/>
                    <a:pt x="81" y="288"/>
                    <a:pt x="81" y="288"/>
                  </a:cubicBezTo>
                  <a:cubicBezTo>
                    <a:pt x="81" y="289"/>
                    <a:pt x="80" y="290"/>
                    <a:pt x="79" y="290"/>
                  </a:cubicBezTo>
                  <a:cubicBezTo>
                    <a:pt x="79" y="290"/>
                    <a:pt x="79" y="290"/>
                    <a:pt x="79" y="290"/>
                  </a:cubicBezTo>
                  <a:cubicBezTo>
                    <a:pt x="79" y="290"/>
                    <a:pt x="79" y="290"/>
                    <a:pt x="79" y="290"/>
                  </a:cubicBezTo>
                  <a:close/>
                  <a:moveTo>
                    <a:pt x="536" y="283"/>
                  </a:moveTo>
                  <a:cubicBezTo>
                    <a:pt x="536" y="283"/>
                    <a:pt x="536" y="283"/>
                    <a:pt x="536" y="283"/>
                  </a:cubicBezTo>
                  <a:cubicBezTo>
                    <a:pt x="536" y="283"/>
                    <a:pt x="536" y="283"/>
                    <a:pt x="536" y="283"/>
                  </a:cubicBezTo>
                  <a:cubicBezTo>
                    <a:pt x="535" y="282"/>
                    <a:pt x="536" y="281"/>
                    <a:pt x="537" y="280"/>
                  </a:cubicBezTo>
                  <a:cubicBezTo>
                    <a:pt x="537" y="280"/>
                    <a:pt x="537" y="280"/>
                    <a:pt x="537" y="280"/>
                  </a:cubicBezTo>
                  <a:cubicBezTo>
                    <a:pt x="538" y="280"/>
                    <a:pt x="539" y="281"/>
                    <a:pt x="540" y="282"/>
                  </a:cubicBezTo>
                  <a:cubicBezTo>
                    <a:pt x="540" y="282"/>
                    <a:pt x="540" y="282"/>
                    <a:pt x="540" y="282"/>
                  </a:cubicBezTo>
                  <a:cubicBezTo>
                    <a:pt x="540" y="283"/>
                    <a:pt x="539" y="284"/>
                    <a:pt x="538" y="284"/>
                  </a:cubicBezTo>
                  <a:cubicBezTo>
                    <a:pt x="538" y="284"/>
                    <a:pt x="538" y="284"/>
                    <a:pt x="538" y="284"/>
                  </a:cubicBezTo>
                  <a:cubicBezTo>
                    <a:pt x="538" y="284"/>
                    <a:pt x="538" y="284"/>
                    <a:pt x="538" y="284"/>
                  </a:cubicBezTo>
                  <a:cubicBezTo>
                    <a:pt x="538" y="284"/>
                    <a:pt x="538" y="284"/>
                    <a:pt x="538" y="284"/>
                  </a:cubicBezTo>
                  <a:cubicBezTo>
                    <a:pt x="537" y="284"/>
                    <a:pt x="536" y="284"/>
                    <a:pt x="536" y="283"/>
                  </a:cubicBezTo>
                  <a:close/>
                  <a:moveTo>
                    <a:pt x="82" y="278"/>
                  </a:moveTo>
                  <a:cubicBezTo>
                    <a:pt x="81" y="278"/>
                    <a:pt x="80" y="277"/>
                    <a:pt x="80" y="276"/>
                  </a:cubicBezTo>
                  <a:cubicBezTo>
                    <a:pt x="80" y="276"/>
                    <a:pt x="80" y="276"/>
                    <a:pt x="80" y="276"/>
                  </a:cubicBezTo>
                  <a:cubicBezTo>
                    <a:pt x="81" y="275"/>
                    <a:pt x="82" y="274"/>
                    <a:pt x="83" y="274"/>
                  </a:cubicBezTo>
                  <a:cubicBezTo>
                    <a:pt x="83" y="274"/>
                    <a:pt x="83" y="274"/>
                    <a:pt x="83" y="274"/>
                  </a:cubicBezTo>
                  <a:cubicBezTo>
                    <a:pt x="84" y="275"/>
                    <a:pt x="84" y="276"/>
                    <a:pt x="84" y="277"/>
                  </a:cubicBezTo>
                  <a:cubicBezTo>
                    <a:pt x="84" y="277"/>
                    <a:pt x="84" y="277"/>
                    <a:pt x="84" y="277"/>
                  </a:cubicBezTo>
                  <a:cubicBezTo>
                    <a:pt x="84" y="278"/>
                    <a:pt x="83" y="278"/>
                    <a:pt x="82" y="278"/>
                  </a:cubicBezTo>
                  <a:cubicBezTo>
                    <a:pt x="82" y="278"/>
                    <a:pt x="82" y="278"/>
                    <a:pt x="82" y="278"/>
                  </a:cubicBezTo>
                  <a:cubicBezTo>
                    <a:pt x="82" y="278"/>
                    <a:pt x="82" y="278"/>
                    <a:pt x="82" y="278"/>
                  </a:cubicBezTo>
                  <a:close/>
                  <a:moveTo>
                    <a:pt x="532" y="272"/>
                  </a:moveTo>
                  <a:cubicBezTo>
                    <a:pt x="532" y="270"/>
                    <a:pt x="533" y="269"/>
                    <a:pt x="534" y="269"/>
                  </a:cubicBezTo>
                  <a:cubicBezTo>
                    <a:pt x="534" y="269"/>
                    <a:pt x="534" y="269"/>
                    <a:pt x="534" y="269"/>
                  </a:cubicBezTo>
                  <a:cubicBezTo>
                    <a:pt x="535" y="269"/>
                    <a:pt x="536" y="269"/>
                    <a:pt x="536" y="270"/>
                  </a:cubicBezTo>
                  <a:cubicBezTo>
                    <a:pt x="536" y="270"/>
                    <a:pt x="536" y="270"/>
                    <a:pt x="536" y="270"/>
                  </a:cubicBezTo>
                  <a:cubicBezTo>
                    <a:pt x="536" y="271"/>
                    <a:pt x="536" y="272"/>
                    <a:pt x="535" y="273"/>
                  </a:cubicBezTo>
                  <a:cubicBezTo>
                    <a:pt x="535" y="273"/>
                    <a:pt x="535" y="273"/>
                    <a:pt x="535" y="273"/>
                  </a:cubicBezTo>
                  <a:cubicBezTo>
                    <a:pt x="535" y="273"/>
                    <a:pt x="534" y="273"/>
                    <a:pt x="534" y="273"/>
                  </a:cubicBezTo>
                  <a:cubicBezTo>
                    <a:pt x="534" y="273"/>
                    <a:pt x="534" y="273"/>
                    <a:pt x="534" y="273"/>
                  </a:cubicBezTo>
                  <a:cubicBezTo>
                    <a:pt x="533" y="273"/>
                    <a:pt x="533" y="272"/>
                    <a:pt x="532" y="272"/>
                  </a:cubicBezTo>
                  <a:close/>
                  <a:moveTo>
                    <a:pt x="85" y="267"/>
                  </a:moveTo>
                  <a:cubicBezTo>
                    <a:pt x="84" y="266"/>
                    <a:pt x="84" y="265"/>
                    <a:pt x="84" y="264"/>
                  </a:cubicBezTo>
                  <a:cubicBezTo>
                    <a:pt x="84" y="264"/>
                    <a:pt x="84" y="264"/>
                    <a:pt x="84" y="264"/>
                  </a:cubicBezTo>
                  <a:cubicBezTo>
                    <a:pt x="84" y="263"/>
                    <a:pt x="86" y="263"/>
                    <a:pt x="87" y="263"/>
                  </a:cubicBezTo>
                  <a:cubicBezTo>
                    <a:pt x="87" y="263"/>
                    <a:pt x="87" y="263"/>
                    <a:pt x="87" y="263"/>
                  </a:cubicBezTo>
                  <a:cubicBezTo>
                    <a:pt x="88" y="263"/>
                    <a:pt x="88" y="265"/>
                    <a:pt x="88" y="266"/>
                  </a:cubicBezTo>
                  <a:cubicBezTo>
                    <a:pt x="88" y="266"/>
                    <a:pt x="88" y="266"/>
                    <a:pt x="88" y="266"/>
                  </a:cubicBezTo>
                  <a:cubicBezTo>
                    <a:pt x="88" y="266"/>
                    <a:pt x="87" y="267"/>
                    <a:pt x="86" y="267"/>
                  </a:cubicBezTo>
                  <a:cubicBezTo>
                    <a:pt x="86" y="267"/>
                    <a:pt x="86" y="267"/>
                    <a:pt x="86" y="267"/>
                  </a:cubicBezTo>
                  <a:cubicBezTo>
                    <a:pt x="86" y="267"/>
                    <a:pt x="86" y="267"/>
                    <a:pt x="85" y="267"/>
                  </a:cubicBezTo>
                  <a:close/>
                  <a:moveTo>
                    <a:pt x="528" y="260"/>
                  </a:moveTo>
                  <a:cubicBezTo>
                    <a:pt x="528" y="259"/>
                    <a:pt x="528" y="258"/>
                    <a:pt x="529" y="258"/>
                  </a:cubicBezTo>
                  <a:cubicBezTo>
                    <a:pt x="529" y="258"/>
                    <a:pt x="529" y="258"/>
                    <a:pt x="529" y="258"/>
                  </a:cubicBezTo>
                  <a:cubicBezTo>
                    <a:pt x="530" y="257"/>
                    <a:pt x="532" y="258"/>
                    <a:pt x="532" y="259"/>
                  </a:cubicBezTo>
                  <a:cubicBezTo>
                    <a:pt x="532" y="259"/>
                    <a:pt x="532" y="259"/>
                    <a:pt x="532" y="259"/>
                  </a:cubicBezTo>
                  <a:cubicBezTo>
                    <a:pt x="532" y="260"/>
                    <a:pt x="532" y="261"/>
                    <a:pt x="531" y="261"/>
                  </a:cubicBezTo>
                  <a:cubicBezTo>
                    <a:pt x="531" y="261"/>
                    <a:pt x="531" y="261"/>
                    <a:pt x="531" y="261"/>
                  </a:cubicBezTo>
                  <a:cubicBezTo>
                    <a:pt x="531" y="262"/>
                    <a:pt x="530" y="262"/>
                    <a:pt x="530" y="262"/>
                  </a:cubicBezTo>
                  <a:cubicBezTo>
                    <a:pt x="530" y="262"/>
                    <a:pt x="530" y="262"/>
                    <a:pt x="530" y="262"/>
                  </a:cubicBezTo>
                  <a:cubicBezTo>
                    <a:pt x="529" y="262"/>
                    <a:pt x="529" y="261"/>
                    <a:pt x="528" y="260"/>
                  </a:cubicBezTo>
                  <a:close/>
                  <a:moveTo>
                    <a:pt x="90" y="256"/>
                  </a:moveTo>
                  <a:cubicBezTo>
                    <a:pt x="89" y="255"/>
                    <a:pt x="88" y="254"/>
                    <a:pt x="88" y="253"/>
                  </a:cubicBezTo>
                  <a:cubicBezTo>
                    <a:pt x="88" y="253"/>
                    <a:pt x="88" y="253"/>
                    <a:pt x="88" y="253"/>
                  </a:cubicBezTo>
                  <a:cubicBezTo>
                    <a:pt x="89" y="252"/>
                    <a:pt x="90" y="252"/>
                    <a:pt x="91" y="252"/>
                  </a:cubicBezTo>
                  <a:cubicBezTo>
                    <a:pt x="91" y="252"/>
                    <a:pt x="91" y="252"/>
                    <a:pt x="91" y="252"/>
                  </a:cubicBezTo>
                  <a:cubicBezTo>
                    <a:pt x="92" y="252"/>
                    <a:pt x="93" y="254"/>
                    <a:pt x="92" y="255"/>
                  </a:cubicBezTo>
                  <a:cubicBezTo>
                    <a:pt x="92" y="255"/>
                    <a:pt x="92" y="255"/>
                    <a:pt x="92" y="255"/>
                  </a:cubicBezTo>
                  <a:cubicBezTo>
                    <a:pt x="92" y="255"/>
                    <a:pt x="91" y="256"/>
                    <a:pt x="90" y="256"/>
                  </a:cubicBezTo>
                  <a:cubicBezTo>
                    <a:pt x="90" y="256"/>
                    <a:pt x="90" y="256"/>
                    <a:pt x="90" y="256"/>
                  </a:cubicBezTo>
                  <a:cubicBezTo>
                    <a:pt x="90" y="256"/>
                    <a:pt x="90" y="256"/>
                    <a:pt x="90" y="256"/>
                  </a:cubicBezTo>
                  <a:close/>
                  <a:moveTo>
                    <a:pt x="524" y="249"/>
                  </a:moveTo>
                  <a:cubicBezTo>
                    <a:pt x="523" y="248"/>
                    <a:pt x="524" y="247"/>
                    <a:pt x="525" y="247"/>
                  </a:cubicBezTo>
                  <a:cubicBezTo>
                    <a:pt x="525" y="247"/>
                    <a:pt x="525" y="247"/>
                    <a:pt x="525" y="247"/>
                  </a:cubicBezTo>
                  <a:cubicBezTo>
                    <a:pt x="526" y="246"/>
                    <a:pt x="527" y="247"/>
                    <a:pt x="527" y="248"/>
                  </a:cubicBezTo>
                  <a:cubicBezTo>
                    <a:pt x="527" y="248"/>
                    <a:pt x="527" y="248"/>
                    <a:pt x="527" y="248"/>
                  </a:cubicBezTo>
                  <a:cubicBezTo>
                    <a:pt x="528" y="249"/>
                    <a:pt x="527" y="250"/>
                    <a:pt x="526" y="250"/>
                  </a:cubicBezTo>
                  <a:cubicBezTo>
                    <a:pt x="526" y="250"/>
                    <a:pt x="526" y="250"/>
                    <a:pt x="526" y="250"/>
                  </a:cubicBezTo>
                  <a:cubicBezTo>
                    <a:pt x="526" y="250"/>
                    <a:pt x="526" y="251"/>
                    <a:pt x="526" y="251"/>
                  </a:cubicBezTo>
                  <a:cubicBezTo>
                    <a:pt x="526" y="251"/>
                    <a:pt x="526" y="251"/>
                    <a:pt x="526" y="251"/>
                  </a:cubicBezTo>
                  <a:cubicBezTo>
                    <a:pt x="525" y="251"/>
                    <a:pt x="524" y="250"/>
                    <a:pt x="524" y="249"/>
                  </a:cubicBezTo>
                  <a:close/>
                  <a:moveTo>
                    <a:pt x="94" y="245"/>
                  </a:moveTo>
                  <a:cubicBezTo>
                    <a:pt x="93" y="244"/>
                    <a:pt x="93" y="243"/>
                    <a:pt x="93" y="242"/>
                  </a:cubicBezTo>
                  <a:cubicBezTo>
                    <a:pt x="93" y="242"/>
                    <a:pt x="93" y="242"/>
                    <a:pt x="93" y="242"/>
                  </a:cubicBezTo>
                  <a:cubicBezTo>
                    <a:pt x="94" y="241"/>
                    <a:pt x="95" y="241"/>
                    <a:pt x="96" y="241"/>
                  </a:cubicBezTo>
                  <a:cubicBezTo>
                    <a:pt x="96" y="241"/>
                    <a:pt x="96" y="241"/>
                    <a:pt x="96" y="241"/>
                  </a:cubicBezTo>
                  <a:cubicBezTo>
                    <a:pt x="97" y="242"/>
                    <a:pt x="98" y="243"/>
                    <a:pt x="97" y="244"/>
                  </a:cubicBezTo>
                  <a:cubicBezTo>
                    <a:pt x="97" y="244"/>
                    <a:pt x="97" y="244"/>
                    <a:pt x="97" y="244"/>
                  </a:cubicBezTo>
                  <a:cubicBezTo>
                    <a:pt x="97" y="244"/>
                    <a:pt x="97" y="244"/>
                    <a:pt x="97" y="244"/>
                  </a:cubicBezTo>
                  <a:cubicBezTo>
                    <a:pt x="97" y="244"/>
                    <a:pt x="97" y="244"/>
                    <a:pt x="97" y="244"/>
                  </a:cubicBezTo>
                  <a:cubicBezTo>
                    <a:pt x="97" y="244"/>
                    <a:pt x="96" y="245"/>
                    <a:pt x="95" y="245"/>
                  </a:cubicBezTo>
                  <a:cubicBezTo>
                    <a:pt x="95" y="245"/>
                    <a:pt x="95" y="245"/>
                    <a:pt x="95" y="245"/>
                  </a:cubicBezTo>
                  <a:cubicBezTo>
                    <a:pt x="95" y="245"/>
                    <a:pt x="95" y="245"/>
                    <a:pt x="94" y="245"/>
                  </a:cubicBezTo>
                  <a:close/>
                  <a:moveTo>
                    <a:pt x="519" y="239"/>
                  </a:moveTo>
                  <a:cubicBezTo>
                    <a:pt x="518" y="238"/>
                    <a:pt x="518" y="236"/>
                    <a:pt x="519" y="236"/>
                  </a:cubicBezTo>
                  <a:cubicBezTo>
                    <a:pt x="519" y="236"/>
                    <a:pt x="519" y="236"/>
                    <a:pt x="519" y="236"/>
                  </a:cubicBezTo>
                  <a:cubicBezTo>
                    <a:pt x="520" y="235"/>
                    <a:pt x="522" y="236"/>
                    <a:pt x="522" y="237"/>
                  </a:cubicBezTo>
                  <a:cubicBezTo>
                    <a:pt x="522" y="237"/>
                    <a:pt x="522" y="237"/>
                    <a:pt x="522" y="237"/>
                  </a:cubicBezTo>
                  <a:cubicBezTo>
                    <a:pt x="523" y="238"/>
                    <a:pt x="522" y="239"/>
                    <a:pt x="521" y="239"/>
                  </a:cubicBezTo>
                  <a:cubicBezTo>
                    <a:pt x="521" y="239"/>
                    <a:pt x="521" y="239"/>
                    <a:pt x="521" y="239"/>
                  </a:cubicBezTo>
                  <a:cubicBezTo>
                    <a:pt x="521" y="240"/>
                    <a:pt x="521" y="240"/>
                    <a:pt x="520" y="240"/>
                  </a:cubicBezTo>
                  <a:cubicBezTo>
                    <a:pt x="520" y="240"/>
                    <a:pt x="520" y="240"/>
                    <a:pt x="520" y="240"/>
                  </a:cubicBezTo>
                  <a:cubicBezTo>
                    <a:pt x="520" y="240"/>
                    <a:pt x="519" y="239"/>
                    <a:pt x="519" y="239"/>
                  </a:cubicBezTo>
                  <a:close/>
                  <a:moveTo>
                    <a:pt x="100" y="234"/>
                  </a:moveTo>
                  <a:cubicBezTo>
                    <a:pt x="99" y="233"/>
                    <a:pt x="98" y="232"/>
                    <a:pt x="99" y="231"/>
                  </a:cubicBezTo>
                  <a:cubicBezTo>
                    <a:pt x="99" y="231"/>
                    <a:pt x="99" y="231"/>
                    <a:pt x="99" y="231"/>
                  </a:cubicBezTo>
                  <a:cubicBezTo>
                    <a:pt x="99" y="230"/>
                    <a:pt x="101" y="230"/>
                    <a:pt x="102" y="230"/>
                  </a:cubicBezTo>
                  <a:cubicBezTo>
                    <a:pt x="102" y="230"/>
                    <a:pt x="102" y="230"/>
                    <a:pt x="102" y="230"/>
                  </a:cubicBezTo>
                  <a:cubicBezTo>
                    <a:pt x="103" y="231"/>
                    <a:pt x="103" y="232"/>
                    <a:pt x="102" y="233"/>
                  </a:cubicBezTo>
                  <a:cubicBezTo>
                    <a:pt x="102" y="233"/>
                    <a:pt x="102" y="233"/>
                    <a:pt x="102" y="233"/>
                  </a:cubicBezTo>
                  <a:cubicBezTo>
                    <a:pt x="102" y="233"/>
                    <a:pt x="102" y="233"/>
                    <a:pt x="102" y="233"/>
                  </a:cubicBezTo>
                  <a:cubicBezTo>
                    <a:pt x="102" y="233"/>
                    <a:pt x="102" y="233"/>
                    <a:pt x="102" y="233"/>
                  </a:cubicBezTo>
                  <a:cubicBezTo>
                    <a:pt x="102" y="234"/>
                    <a:pt x="101" y="234"/>
                    <a:pt x="101" y="234"/>
                  </a:cubicBezTo>
                  <a:cubicBezTo>
                    <a:pt x="101" y="234"/>
                    <a:pt x="101" y="234"/>
                    <a:pt x="101" y="234"/>
                  </a:cubicBezTo>
                  <a:cubicBezTo>
                    <a:pt x="100" y="234"/>
                    <a:pt x="100" y="234"/>
                    <a:pt x="100" y="234"/>
                  </a:cubicBezTo>
                  <a:close/>
                  <a:moveTo>
                    <a:pt x="513" y="228"/>
                  </a:moveTo>
                  <a:cubicBezTo>
                    <a:pt x="512" y="227"/>
                    <a:pt x="513" y="226"/>
                    <a:pt x="514" y="225"/>
                  </a:cubicBezTo>
                  <a:cubicBezTo>
                    <a:pt x="514" y="225"/>
                    <a:pt x="514" y="225"/>
                    <a:pt x="514" y="225"/>
                  </a:cubicBezTo>
                  <a:cubicBezTo>
                    <a:pt x="515" y="225"/>
                    <a:pt x="516" y="225"/>
                    <a:pt x="516" y="226"/>
                  </a:cubicBezTo>
                  <a:cubicBezTo>
                    <a:pt x="516" y="226"/>
                    <a:pt x="516" y="226"/>
                    <a:pt x="516" y="226"/>
                  </a:cubicBezTo>
                  <a:cubicBezTo>
                    <a:pt x="517" y="227"/>
                    <a:pt x="517" y="228"/>
                    <a:pt x="516" y="229"/>
                  </a:cubicBezTo>
                  <a:cubicBezTo>
                    <a:pt x="516" y="229"/>
                    <a:pt x="516" y="229"/>
                    <a:pt x="516" y="229"/>
                  </a:cubicBezTo>
                  <a:cubicBezTo>
                    <a:pt x="515" y="229"/>
                    <a:pt x="515" y="229"/>
                    <a:pt x="515" y="229"/>
                  </a:cubicBezTo>
                  <a:cubicBezTo>
                    <a:pt x="515" y="229"/>
                    <a:pt x="515" y="229"/>
                    <a:pt x="515" y="229"/>
                  </a:cubicBezTo>
                  <a:cubicBezTo>
                    <a:pt x="514" y="229"/>
                    <a:pt x="513" y="229"/>
                    <a:pt x="513" y="228"/>
                  </a:cubicBezTo>
                  <a:close/>
                  <a:moveTo>
                    <a:pt x="106" y="224"/>
                  </a:moveTo>
                  <a:cubicBezTo>
                    <a:pt x="105" y="223"/>
                    <a:pt x="104" y="222"/>
                    <a:pt x="105" y="221"/>
                  </a:cubicBezTo>
                  <a:cubicBezTo>
                    <a:pt x="105" y="221"/>
                    <a:pt x="105" y="221"/>
                    <a:pt x="105" y="221"/>
                  </a:cubicBezTo>
                  <a:cubicBezTo>
                    <a:pt x="106" y="220"/>
                    <a:pt x="107" y="220"/>
                    <a:pt x="108" y="220"/>
                  </a:cubicBezTo>
                  <a:cubicBezTo>
                    <a:pt x="108" y="220"/>
                    <a:pt x="108" y="220"/>
                    <a:pt x="108" y="220"/>
                  </a:cubicBezTo>
                  <a:cubicBezTo>
                    <a:pt x="109" y="221"/>
                    <a:pt x="109" y="222"/>
                    <a:pt x="108" y="223"/>
                  </a:cubicBezTo>
                  <a:cubicBezTo>
                    <a:pt x="108" y="223"/>
                    <a:pt x="108" y="223"/>
                    <a:pt x="108" y="223"/>
                  </a:cubicBezTo>
                  <a:cubicBezTo>
                    <a:pt x="108" y="223"/>
                    <a:pt x="108" y="223"/>
                    <a:pt x="108" y="223"/>
                  </a:cubicBezTo>
                  <a:cubicBezTo>
                    <a:pt x="108" y="223"/>
                    <a:pt x="108" y="223"/>
                    <a:pt x="108" y="223"/>
                  </a:cubicBezTo>
                  <a:cubicBezTo>
                    <a:pt x="108" y="223"/>
                    <a:pt x="107" y="224"/>
                    <a:pt x="107" y="224"/>
                  </a:cubicBezTo>
                  <a:cubicBezTo>
                    <a:pt x="107" y="224"/>
                    <a:pt x="107" y="224"/>
                    <a:pt x="107" y="224"/>
                  </a:cubicBezTo>
                  <a:cubicBezTo>
                    <a:pt x="106" y="224"/>
                    <a:pt x="106" y="224"/>
                    <a:pt x="106" y="224"/>
                  </a:cubicBezTo>
                  <a:close/>
                  <a:moveTo>
                    <a:pt x="507" y="218"/>
                  </a:moveTo>
                  <a:cubicBezTo>
                    <a:pt x="506" y="217"/>
                    <a:pt x="506" y="216"/>
                    <a:pt x="507" y="215"/>
                  </a:cubicBezTo>
                  <a:cubicBezTo>
                    <a:pt x="507" y="215"/>
                    <a:pt x="507" y="215"/>
                    <a:pt x="507" y="215"/>
                  </a:cubicBezTo>
                  <a:cubicBezTo>
                    <a:pt x="508" y="215"/>
                    <a:pt x="509" y="215"/>
                    <a:pt x="510" y="216"/>
                  </a:cubicBezTo>
                  <a:cubicBezTo>
                    <a:pt x="510" y="216"/>
                    <a:pt x="510" y="216"/>
                    <a:pt x="510" y="216"/>
                  </a:cubicBezTo>
                  <a:cubicBezTo>
                    <a:pt x="511" y="217"/>
                    <a:pt x="510" y="218"/>
                    <a:pt x="509" y="219"/>
                  </a:cubicBezTo>
                  <a:cubicBezTo>
                    <a:pt x="509" y="219"/>
                    <a:pt x="509" y="219"/>
                    <a:pt x="509" y="219"/>
                  </a:cubicBezTo>
                  <a:cubicBezTo>
                    <a:pt x="509" y="219"/>
                    <a:pt x="509" y="219"/>
                    <a:pt x="508" y="219"/>
                  </a:cubicBezTo>
                  <a:cubicBezTo>
                    <a:pt x="508" y="219"/>
                    <a:pt x="508" y="219"/>
                    <a:pt x="508" y="219"/>
                  </a:cubicBezTo>
                  <a:cubicBezTo>
                    <a:pt x="508" y="219"/>
                    <a:pt x="507" y="219"/>
                    <a:pt x="507" y="218"/>
                  </a:cubicBezTo>
                  <a:close/>
                  <a:moveTo>
                    <a:pt x="112" y="213"/>
                  </a:moveTo>
                  <a:cubicBezTo>
                    <a:pt x="111" y="213"/>
                    <a:pt x="111" y="212"/>
                    <a:pt x="111" y="211"/>
                  </a:cubicBezTo>
                  <a:cubicBezTo>
                    <a:pt x="111" y="211"/>
                    <a:pt x="111" y="211"/>
                    <a:pt x="111" y="211"/>
                  </a:cubicBezTo>
                  <a:cubicBezTo>
                    <a:pt x="112" y="210"/>
                    <a:pt x="113" y="209"/>
                    <a:pt x="114" y="210"/>
                  </a:cubicBezTo>
                  <a:cubicBezTo>
                    <a:pt x="114" y="210"/>
                    <a:pt x="114" y="210"/>
                    <a:pt x="114" y="210"/>
                  </a:cubicBezTo>
                  <a:cubicBezTo>
                    <a:pt x="115" y="211"/>
                    <a:pt x="115" y="212"/>
                    <a:pt x="115" y="213"/>
                  </a:cubicBezTo>
                  <a:cubicBezTo>
                    <a:pt x="115" y="213"/>
                    <a:pt x="115" y="213"/>
                    <a:pt x="115" y="213"/>
                  </a:cubicBezTo>
                  <a:cubicBezTo>
                    <a:pt x="114" y="213"/>
                    <a:pt x="114" y="214"/>
                    <a:pt x="113" y="214"/>
                  </a:cubicBezTo>
                  <a:cubicBezTo>
                    <a:pt x="113" y="214"/>
                    <a:pt x="113" y="214"/>
                    <a:pt x="113" y="214"/>
                  </a:cubicBezTo>
                  <a:cubicBezTo>
                    <a:pt x="113" y="214"/>
                    <a:pt x="112" y="214"/>
                    <a:pt x="112" y="213"/>
                  </a:cubicBezTo>
                  <a:close/>
                  <a:moveTo>
                    <a:pt x="500" y="208"/>
                  </a:moveTo>
                  <a:cubicBezTo>
                    <a:pt x="499" y="207"/>
                    <a:pt x="500" y="206"/>
                    <a:pt x="500" y="205"/>
                  </a:cubicBezTo>
                  <a:cubicBezTo>
                    <a:pt x="500" y="205"/>
                    <a:pt x="500" y="205"/>
                    <a:pt x="500" y="205"/>
                  </a:cubicBezTo>
                  <a:cubicBezTo>
                    <a:pt x="501" y="205"/>
                    <a:pt x="503" y="205"/>
                    <a:pt x="503" y="206"/>
                  </a:cubicBezTo>
                  <a:cubicBezTo>
                    <a:pt x="503" y="206"/>
                    <a:pt x="503" y="206"/>
                    <a:pt x="503" y="206"/>
                  </a:cubicBezTo>
                  <a:cubicBezTo>
                    <a:pt x="504" y="207"/>
                    <a:pt x="504" y="208"/>
                    <a:pt x="503" y="209"/>
                  </a:cubicBezTo>
                  <a:cubicBezTo>
                    <a:pt x="503" y="209"/>
                    <a:pt x="503" y="209"/>
                    <a:pt x="503" y="209"/>
                  </a:cubicBezTo>
                  <a:cubicBezTo>
                    <a:pt x="502" y="209"/>
                    <a:pt x="502" y="209"/>
                    <a:pt x="502" y="209"/>
                  </a:cubicBezTo>
                  <a:cubicBezTo>
                    <a:pt x="502" y="209"/>
                    <a:pt x="502" y="209"/>
                    <a:pt x="502" y="209"/>
                  </a:cubicBezTo>
                  <a:cubicBezTo>
                    <a:pt x="501" y="209"/>
                    <a:pt x="500" y="209"/>
                    <a:pt x="500" y="208"/>
                  </a:cubicBezTo>
                  <a:close/>
                  <a:moveTo>
                    <a:pt x="119" y="204"/>
                  </a:moveTo>
                  <a:cubicBezTo>
                    <a:pt x="118" y="203"/>
                    <a:pt x="118" y="202"/>
                    <a:pt x="119" y="201"/>
                  </a:cubicBezTo>
                  <a:cubicBezTo>
                    <a:pt x="119" y="201"/>
                    <a:pt x="119" y="201"/>
                    <a:pt x="119" y="201"/>
                  </a:cubicBezTo>
                  <a:cubicBezTo>
                    <a:pt x="119" y="200"/>
                    <a:pt x="120" y="200"/>
                    <a:pt x="121" y="200"/>
                  </a:cubicBezTo>
                  <a:cubicBezTo>
                    <a:pt x="121" y="200"/>
                    <a:pt x="121" y="200"/>
                    <a:pt x="121" y="200"/>
                  </a:cubicBezTo>
                  <a:cubicBezTo>
                    <a:pt x="122" y="201"/>
                    <a:pt x="122" y="202"/>
                    <a:pt x="122" y="203"/>
                  </a:cubicBezTo>
                  <a:cubicBezTo>
                    <a:pt x="122" y="203"/>
                    <a:pt x="122" y="203"/>
                    <a:pt x="122" y="203"/>
                  </a:cubicBezTo>
                  <a:cubicBezTo>
                    <a:pt x="121" y="204"/>
                    <a:pt x="121" y="204"/>
                    <a:pt x="120" y="204"/>
                  </a:cubicBezTo>
                  <a:cubicBezTo>
                    <a:pt x="120" y="204"/>
                    <a:pt x="120" y="204"/>
                    <a:pt x="120" y="204"/>
                  </a:cubicBezTo>
                  <a:cubicBezTo>
                    <a:pt x="120" y="204"/>
                    <a:pt x="119" y="204"/>
                    <a:pt x="119" y="204"/>
                  </a:cubicBezTo>
                  <a:close/>
                  <a:moveTo>
                    <a:pt x="493" y="199"/>
                  </a:moveTo>
                  <a:cubicBezTo>
                    <a:pt x="493" y="199"/>
                    <a:pt x="493" y="199"/>
                    <a:pt x="493" y="199"/>
                  </a:cubicBezTo>
                  <a:cubicBezTo>
                    <a:pt x="493" y="199"/>
                    <a:pt x="493" y="199"/>
                    <a:pt x="493" y="199"/>
                  </a:cubicBezTo>
                  <a:cubicBezTo>
                    <a:pt x="492" y="198"/>
                    <a:pt x="492" y="197"/>
                    <a:pt x="493" y="196"/>
                  </a:cubicBezTo>
                  <a:cubicBezTo>
                    <a:pt x="493" y="196"/>
                    <a:pt x="493" y="196"/>
                    <a:pt x="493" y="196"/>
                  </a:cubicBezTo>
                  <a:cubicBezTo>
                    <a:pt x="494" y="195"/>
                    <a:pt x="495" y="195"/>
                    <a:pt x="496" y="196"/>
                  </a:cubicBezTo>
                  <a:cubicBezTo>
                    <a:pt x="496" y="196"/>
                    <a:pt x="496" y="196"/>
                    <a:pt x="496" y="196"/>
                  </a:cubicBezTo>
                  <a:cubicBezTo>
                    <a:pt x="497" y="197"/>
                    <a:pt x="497" y="198"/>
                    <a:pt x="496" y="199"/>
                  </a:cubicBezTo>
                  <a:cubicBezTo>
                    <a:pt x="496" y="199"/>
                    <a:pt x="496" y="199"/>
                    <a:pt x="496" y="199"/>
                  </a:cubicBezTo>
                  <a:cubicBezTo>
                    <a:pt x="495" y="199"/>
                    <a:pt x="495" y="199"/>
                    <a:pt x="494" y="199"/>
                  </a:cubicBezTo>
                  <a:cubicBezTo>
                    <a:pt x="494" y="199"/>
                    <a:pt x="494" y="199"/>
                    <a:pt x="494" y="199"/>
                  </a:cubicBezTo>
                  <a:cubicBezTo>
                    <a:pt x="494" y="199"/>
                    <a:pt x="493" y="199"/>
                    <a:pt x="493" y="199"/>
                  </a:cubicBezTo>
                  <a:close/>
                  <a:moveTo>
                    <a:pt x="126" y="194"/>
                  </a:moveTo>
                  <a:cubicBezTo>
                    <a:pt x="125" y="193"/>
                    <a:pt x="125" y="192"/>
                    <a:pt x="126" y="191"/>
                  </a:cubicBezTo>
                  <a:cubicBezTo>
                    <a:pt x="126" y="191"/>
                    <a:pt x="126" y="191"/>
                    <a:pt x="126" y="191"/>
                  </a:cubicBezTo>
                  <a:cubicBezTo>
                    <a:pt x="127" y="190"/>
                    <a:pt x="128" y="190"/>
                    <a:pt x="129" y="191"/>
                  </a:cubicBezTo>
                  <a:cubicBezTo>
                    <a:pt x="129" y="191"/>
                    <a:pt x="129" y="191"/>
                    <a:pt x="129" y="191"/>
                  </a:cubicBezTo>
                  <a:cubicBezTo>
                    <a:pt x="130" y="192"/>
                    <a:pt x="130" y="193"/>
                    <a:pt x="129" y="194"/>
                  </a:cubicBezTo>
                  <a:cubicBezTo>
                    <a:pt x="129" y="194"/>
                    <a:pt x="129" y="194"/>
                    <a:pt x="129" y="194"/>
                  </a:cubicBezTo>
                  <a:cubicBezTo>
                    <a:pt x="129" y="194"/>
                    <a:pt x="129" y="194"/>
                    <a:pt x="129" y="194"/>
                  </a:cubicBezTo>
                  <a:cubicBezTo>
                    <a:pt x="129" y="194"/>
                    <a:pt x="129" y="194"/>
                    <a:pt x="129" y="194"/>
                  </a:cubicBezTo>
                  <a:cubicBezTo>
                    <a:pt x="129" y="194"/>
                    <a:pt x="128" y="195"/>
                    <a:pt x="128" y="195"/>
                  </a:cubicBezTo>
                  <a:cubicBezTo>
                    <a:pt x="128" y="195"/>
                    <a:pt x="128" y="195"/>
                    <a:pt x="128" y="195"/>
                  </a:cubicBezTo>
                  <a:cubicBezTo>
                    <a:pt x="127" y="195"/>
                    <a:pt x="127" y="194"/>
                    <a:pt x="126" y="194"/>
                  </a:cubicBezTo>
                  <a:close/>
                  <a:moveTo>
                    <a:pt x="485" y="189"/>
                  </a:moveTo>
                  <a:cubicBezTo>
                    <a:pt x="485" y="189"/>
                    <a:pt x="485" y="187"/>
                    <a:pt x="485" y="187"/>
                  </a:cubicBezTo>
                  <a:cubicBezTo>
                    <a:pt x="485" y="187"/>
                    <a:pt x="485" y="187"/>
                    <a:pt x="485" y="187"/>
                  </a:cubicBezTo>
                  <a:cubicBezTo>
                    <a:pt x="486" y="186"/>
                    <a:pt x="488" y="186"/>
                    <a:pt x="488" y="187"/>
                  </a:cubicBezTo>
                  <a:cubicBezTo>
                    <a:pt x="488" y="187"/>
                    <a:pt x="488" y="187"/>
                    <a:pt x="488" y="187"/>
                  </a:cubicBezTo>
                  <a:cubicBezTo>
                    <a:pt x="489" y="188"/>
                    <a:pt x="489" y="189"/>
                    <a:pt x="488" y="190"/>
                  </a:cubicBezTo>
                  <a:cubicBezTo>
                    <a:pt x="488" y="190"/>
                    <a:pt x="488" y="190"/>
                    <a:pt x="488" y="190"/>
                  </a:cubicBezTo>
                  <a:cubicBezTo>
                    <a:pt x="488" y="190"/>
                    <a:pt x="487" y="190"/>
                    <a:pt x="487" y="190"/>
                  </a:cubicBezTo>
                  <a:cubicBezTo>
                    <a:pt x="487" y="190"/>
                    <a:pt x="487" y="190"/>
                    <a:pt x="487" y="190"/>
                  </a:cubicBezTo>
                  <a:cubicBezTo>
                    <a:pt x="486" y="190"/>
                    <a:pt x="486" y="190"/>
                    <a:pt x="485" y="189"/>
                  </a:cubicBezTo>
                  <a:close/>
                  <a:moveTo>
                    <a:pt x="134" y="185"/>
                  </a:moveTo>
                  <a:cubicBezTo>
                    <a:pt x="133" y="184"/>
                    <a:pt x="133" y="183"/>
                    <a:pt x="134" y="182"/>
                  </a:cubicBezTo>
                  <a:cubicBezTo>
                    <a:pt x="134" y="182"/>
                    <a:pt x="134" y="182"/>
                    <a:pt x="134" y="182"/>
                  </a:cubicBezTo>
                  <a:cubicBezTo>
                    <a:pt x="135" y="181"/>
                    <a:pt x="136" y="181"/>
                    <a:pt x="137" y="182"/>
                  </a:cubicBezTo>
                  <a:cubicBezTo>
                    <a:pt x="137" y="182"/>
                    <a:pt x="137" y="182"/>
                    <a:pt x="137" y="182"/>
                  </a:cubicBezTo>
                  <a:cubicBezTo>
                    <a:pt x="138" y="183"/>
                    <a:pt x="138" y="184"/>
                    <a:pt x="137" y="185"/>
                  </a:cubicBezTo>
                  <a:cubicBezTo>
                    <a:pt x="137" y="185"/>
                    <a:pt x="137" y="185"/>
                    <a:pt x="137" y="185"/>
                  </a:cubicBezTo>
                  <a:cubicBezTo>
                    <a:pt x="137" y="185"/>
                    <a:pt x="137" y="185"/>
                    <a:pt x="137" y="185"/>
                  </a:cubicBezTo>
                  <a:cubicBezTo>
                    <a:pt x="137" y="185"/>
                    <a:pt x="137" y="185"/>
                    <a:pt x="137" y="185"/>
                  </a:cubicBezTo>
                  <a:cubicBezTo>
                    <a:pt x="137" y="185"/>
                    <a:pt x="136" y="186"/>
                    <a:pt x="136" y="186"/>
                  </a:cubicBezTo>
                  <a:cubicBezTo>
                    <a:pt x="136" y="186"/>
                    <a:pt x="136" y="186"/>
                    <a:pt x="136" y="186"/>
                  </a:cubicBezTo>
                  <a:cubicBezTo>
                    <a:pt x="135" y="186"/>
                    <a:pt x="135" y="185"/>
                    <a:pt x="134" y="185"/>
                  </a:cubicBezTo>
                  <a:close/>
                  <a:moveTo>
                    <a:pt x="477" y="181"/>
                  </a:moveTo>
                  <a:cubicBezTo>
                    <a:pt x="476" y="180"/>
                    <a:pt x="476" y="179"/>
                    <a:pt x="477" y="178"/>
                  </a:cubicBezTo>
                  <a:cubicBezTo>
                    <a:pt x="477" y="178"/>
                    <a:pt x="477" y="178"/>
                    <a:pt x="477" y="178"/>
                  </a:cubicBezTo>
                  <a:cubicBezTo>
                    <a:pt x="478" y="177"/>
                    <a:pt x="479" y="177"/>
                    <a:pt x="480" y="178"/>
                  </a:cubicBezTo>
                  <a:cubicBezTo>
                    <a:pt x="480" y="178"/>
                    <a:pt x="480" y="178"/>
                    <a:pt x="480" y="178"/>
                  </a:cubicBezTo>
                  <a:cubicBezTo>
                    <a:pt x="481" y="179"/>
                    <a:pt x="481" y="180"/>
                    <a:pt x="480" y="181"/>
                  </a:cubicBezTo>
                  <a:cubicBezTo>
                    <a:pt x="480" y="181"/>
                    <a:pt x="480" y="181"/>
                    <a:pt x="480" y="181"/>
                  </a:cubicBezTo>
                  <a:cubicBezTo>
                    <a:pt x="480" y="181"/>
                    <a:pt x="479" y="181"/>
                    <a:pt x="479" y="181"/>
                  </a:cubicBezTo>
                  <a:cubicBezTo>
                    <a:pt x="479" y="181"/>
                    <a:pt x="479" y="181"/>
                    <a:pt x="479" y="181"/>
                  </a:cubicBezTo>
                  <a:cubicBezTo>
                    <a:pt x="478" y="181"/>
                    <a:pt x="478" y="181"/>
                    <a:pt x="477" y="181"/>
                  </a:cubicBezTo>
                  <a:close/>
                  <a:moveTo>
                    <a:pt x="142" y="176"/>
                  </a:moveTo>
                  <a:cubicBezTo>
                    <a:pt x="142" y="176"/>
                    <a:pt x="142" y="174"/>
                    <a:pt x="143" y="174"/>
                  </a:cubicBezTo>
                  <a:cubicBezTo>
                    <a:pt x="143" y="174"/>
                    <a:pt x="143" y="174"/>
                    <a:pt x="143" y="174"/>
                  </a:cubicBezTo>
                  <a:cubicBezTo>
                    <a:pt x="143" y="173"/>
                    <a:pt x="145" y="173"/>
                    <a:pt x="145" y="174"/>
                  </a:cubicBezTo>
                  <a:cubicBezTo>
                    <a:pt x="145" y="174"/>
                    <a:pt x="145" y="174"/>
                    <a:pt x="145" y="174"/>
                  </a:cubicBezTo>
                  <a:cubicBezTo>
                    <a:pt x="146" y="174"/>
                    <a:pt x="146" y="176"/>
                    <a:pt x="145" y="176"/>
                  </a:cubicBezTo>
                  <a:cubicBezTo>
                    <a:pt x="145" y="176"/>
                    <a:pt x="145" y="176"/>
                    <a:pt x="145" y="176"/>
                  </a:cubicBezTo>
                  <a:cubicBezTo>
                    <a:pt x="145" y="177"/>
                    <a:pt x="144" y="177"/>
                    <a:pt x="144" y="177"/>
                  </a:cubicBezTo>
                  <a:cubicBezTo>
                    <a:pt x="144" y="177"/>
                    <a:pt x="144" y="177"/>
                    <a:pt x="144" y="177"/>
                  </a:cubicBezTo>
                  <a:cubicBezTo>
                    <a:pt x="143" y="177"/>
                    <a:pt x="143" y="177"/>
                    <a:pt x="142" y="176"/>
                  </a:cubicBezTo>
                  <a:close/>
                  <a:moveTo>
                    <a:pt x="469" y="172"/>
                  </a:moveTo>
                  <a:cubicBezTo>
                    <a:pt x="468" y="172"/>
                    <a:pt x="468" y="170"/>
                    <a:pt x="469" y="170"/>
                  </a:cubicBezTo>
                  <a:cubicBezTo>
                    <a:pt x="469" y="170"/>
                    <a:pt x="469" y="170"/>
                    <a:pt x="469" y="170"/>
                  </a:cubicBezTo>
                  <a:cubicBezTo>
                    <a:pt x="469" y="169"/>
                    <a:pt x="471" y="169"/>
                    <a:pt x="471" y="170"/>
                  </a:cubicBezTo>
                  <a:cubicBezTo>
                    <a:pt x="471" y="170"/>
                    <a:pt x="471" y="170"/>
                    <a:pt x="471" y="170"/>
                  </a:cubicBezTo>
                  <a:cubicBezTo>
                    <a:pt x="472" y="170"/>
                    <a:pt x="472" y="172"/>
                    <a:pt x="472" y="172"/>
                  </a:cubicBezTo>
                  <a:cubicBezTo>
                    <a:pt x="472" y="172"/>
                    <a:pt x="472" y="172"/>
                    <a:pt x="472" y="172"/>
                  </a:cubicBezTo>
                  <a:cubicBezTo>
                    <a:pt x="471" y="173"/>
                    <a:pt x="471" y="173"/>
                    <a:pt x="470" y="173"/>
                  </a:cubicBezTo>
                  <a:cubicBezTo>
                    <a:pt x="470" y="173"/>
                    <a:pt x="470" y="173"/>
                    <a:pt x="470" y="173"/>
                  </a:cubicBezTo>
                  <a:cubicBezTo>
                    <a:pt x="470" y="173"/>
                    <a:pt x="469" y="173"/>
                    <a:pt x="469" y="172"/>
                  </a:cubicBezTo>
                  <a:close/>
                  <a:moveTo>
                    <a:pt x="151" y="168"/>
                  </a:moveTo>
                  <a:cubicBezTo>
                    <a:pt x="150" y="167"/>
                    <a:pt x="151" y="166"/>
                    <a:pt x="151" y="165"/>
                  </a:cubicBezTo>
                  <a:cubicBezTo>
                    <a:pt x="151" y="165"/>
                    <a:pt x="151" y="165"/>
                    <a:pt x="151" y="165"/>
                  </a:cubicBezTo>
                  <a:cubicBezTo>
                    <a:pt x="152" y="165"/>
                    <a:pt x="153" y="165"/>
                    <a:pt x="154" y="165"/>
                  </a:cubicBezTo>
                  <a:cubicBezTo>
                    <a:pt x="154" y="165"/>
                    <a:pt x="154" y="165"/>
                    <a:pt x="154" y="165"/>
                  </a:cubicBezTo>
                  <a:cubicBezTo>
                    <a:pt x="155" y="166"/>
                    <a:pt x="155" y="168"/>
                    <a:pt x="154" y="168"/>
                  </a:cubicBezTo>
                  <a:cubicBezTo>
                    <a:pt x="154" y="168"/>
                    <a:pt x="154" y="168"/>
                    <a:pt x="154" y="168"/>
                  </a:cubicBezTo>
                  <a:cubicBezTo>
                    <a:pt x="154" y="169"/>
                    <a:pt x="153" y="169"/>
                    <a:pt x="153" y="169"/>
                  </a:cubicBezTo>
                  <a:cubicBezTo>
                    <a:pt x="153" y="169"/>
                    <a:pt x="153" y="169"/>
                    <a:pt x="153" y="169"/>
                  </a:cubicBezTo>
                  <a:cubicBezTo>
                    <a:pt x="152" y="169"/>
                    <a:pt x="152" y="169"/>
                    <a:pt x="151" y="168"/>
                  </a:cubicBezTo>
                  <a:close/>
                  <a:moveTo>
                    <a:pt x="460" y="165"/>
                  </a:moveTo>
                  <a:cubicBezTo>
                    <a:pt x="459" y="164"/>
                    <a:pt x="459" y="163"/>
                    <a:pt x="460" y="162"/>
                  </a:cubicBezTo>
                  <a:cubicBezTo>
                    <a:pt x="460" y="162"/>
                    <a:pt x="460" y="162"/>
                    <a:pt x="460" y="162"/>
                  </a:cubicBezTo>
                  <a:cubicBezTo>
                    <a:pt x="460" y="161"/>
                    <a:pt x="462" y="161"/>
                    <a:pt x="462" y="162"/>
                  </a:cubicBezTo>
                  <a:cubicBezTo>
                    <a:pt x="462" y="162"/>
                    <a:pt x="462" y="162"/>
                    <a:pt x="462" y="162"/>
                  </a:cubicBezTo>
                  <a:cubicBezTo>
                    <a:pt x="463" y="162"/>
                    <a:pt x="463" y="163"/>
                    <a:pt x="463" y="164"/>
                  </a:cubicBezTo>
                  <a:cubicBezTo>
                    <a:pt x="463" y="164"/>
                    <a:pt x="463" y="164"/>
                    <a:pt x="463" y="164"/>
                  </a:cubicBezTo>
                  <a:cubicBezTo>
                    <a:pt x="462" y="165"/>
                    <a:pt x="462" y="165"/>
                    <a:pt x="461" y="165"/>
                  </a:cubicBezTo>
                  <a:cubicBezTo>
                    <a:pt x="461" y="165"/>
                    <a:pt x="461" y="165"/>
                    <a:pt x="461" y="165"/>
                  </a:cubicBezTo>
                  <a:cubicBezTo>
                    <a:pt x="461" y="165"/>
                    <a:pt x="460" y="165"/>
                    <a:pt x="460" y="165"/>
                  </a:cubicBezTo>
                  <a:close/>
                  <a:moveTo>
                    <a:pt x="160" y="160"/>
                  </a:moveTo>
                  <a:cubicBezTo>
                    <a:pt x="160" y="159"/>
                    <a:pt x="160" y="158"/>
                    <a:pt x="161" y="157"/>
                  </a:cubicBezTo>
                  <a:cubicBezTo>
                    <a:pt x="161" y="157"/>
                    <a:pt x="161" y="157"/>
                    <a:pt x="161" y="157"/>
                  </a:cubicBezTo>
                  <a:cubicBezTo>
                    <a:pt x="162" y="157"/>
                    <a:pt x="163" y="157"/>
                    <a:pt x="163" y="158"/>
                  </a:cubicBezTo>
                  <a:cubicBezTo>
                    <a:pt x="163" y="158"/>
                    <a:pt x="163" y="158"/>
                    <a:pt x="163" y="158"/>
                  </a:cubicBezTo>
                  <a:cubicBezTo>
                    <a:pt x="164" y="159"/>
                    <a:pt x="164" y="160"/>
                    <a:pt x="163" y="161"/>
                  </a:cubicBezTo>
                  <a:cubicBezTo>
                    <a:pt x="163" y="161"/>
                    <a:pt x="163" y="161"/>
                    <a:pt x="163" y="161"/>
                  </a:cubicBezTo>
                  <a:cubicBezTo>
                    <a:pt x="163" y="161"/>
                    <a:pt x="163" y="161"/>
                    <a:pt x="163" y="161"/>
                  </a:cubicBezTo>
                  <a:cubicBezTo>
                    <a:pt x="163" y="161"/>
                    <a:pt x="163" y="161"/>
                    <a:pt x="163" y="161"/>
                  </a:cubicBezTo>
                  <a:cubicBezTo>
                    <a:pt x="163" y="161"/>
                    <a:pt x="162" y="161"/>
                    <a:pt x="162" y="161"/>
                  </a:cubicBezTo>
                  <a:cubicBezTo>
                    <a:pt x="162" y="161"/>
                    <a:pt x="162" y="161"/>
                    <a:pt x="162" y="161"/>
                  </a:cubicBezTo>
                  <a:cubicBezTo>
                    <a:pt x="161" y="161"/>
                    <a:pt x="161" y="161"/>
                    <a:pt x="160" y="160"/>
                  </a:cubicBezTo>
                  <a:close/>
                  <a:moveTo>
                    <a:pt x="451" y="157"/>
                  </a:moveTo>
                  <a:cubicBezTo>
                    <a:pt x="450" y="156"/>
                    <a:pt x="449" y="155"/>
                    <a:pt x="450" y="154"/>
                  </a:cubicBezTo>
                  <a:cubicBezTo>
                    <a:pt x="450" y="154"/>
                    <a:pt x="450" y="154"/>
                    <a:pt x="450" y="154"/>
                  </a:cubicBezTo>
                  <a:cubicBezTo>
                    <a:pt x="451" y="153"/>
                    <a:pt x="452" y="153"/>
                    <a:pt x="453" y="154"/>
                  </a:cubicBezTo>
                  <a:cubicBezTo>
                    <a:pt x="453" y="154"/>
                    <a:pt x="453" y="154"/>
                    <a:pt x="453" y="154"/>
                  </a:cubicBezTo>
                  <a:cubicBezTo>
                    <a:pt x="454" y="155"/>
                    <a:pt x="454" y="156"/>
                    <a:pt x="453" y="157"/>
                  </a:cubicBezTo>
                  <a:cubicBezTo>
                    <a:pt x="453" y="157"/>
                    <a:pt x="453" y="157"/>
                    <a:pt x="453" y="157"/>
                  </a:cubicBezTo>
                  <a:cubicBezTo>
                    <a:pt x="453" y="157"/>
                    <a:pt x="452" y="158"/>
                    <a:pt x="452" y="158"/>
                  </a:cubicBezTo>
                  <a:cubicBezTo>
                    <a:pt x="452" y="158"/>
                    <a:pt x="452" y="158"/>
                    <a:pt x="452" y="158"/>
                  </a:cubicBezTo>
                  <a:cubicBezTo>
                    <a:pt x="451" y="158"/>
                    <a:pt x="451" y="157"/>
                    <a:pt x="451" y="157"/>
                  </a:cubicBezTo>
                  <a:close/>
                  <a:moveTo>
                    <a:pt x="170" y="153"/>
                  </a:moveTo>
                  <a:cubicBezTo>
                    <a:pt x="169" y="152"/>
                    <a:pt x="169" y="151"/>
                    <a:pt x="170" y="150"/>
                  </a:cubicBezTo>
                  <a:cubicBezTo>
                    <a:pt x="170" y="150"/>
                    <a:pt x="170" y="150"/>
                    <a:pt x="170" y="150"/>
                  </a:cubicBezTo>
                  <a:cubicBezTo>
                    <a:pt x="171" y="150"/>
                    <a:pt x="172" y="150"/>
                    <a:pt x="173" y="151"/>
                  </a:cubicBezTo>
                  <a:cubicBezTo>
                    <a:pt x="173" y="151"/>
                    <a:pt x="173" y="151"/>
                    <a:pt x="173" y="151"/>
                  </a:cubicBezTo>
                  <a:cubicBezTo>
                    <a:pt x="174" y="152"/>
                    <a:pt x="174" y="153"/>
                    <a:pt x="173" y="153"/>
                  </a:cubicBezTo>
                  <a:cubicBezTo>
                    <a:pt x="173" y="153"/>
                    <a:pt x="173" y="153"/>
                    <a:pt x="173" y="153"/>
                  </a:cubicBezTo>
                  <a:cubicBezTo>
                    <a:pt x="172" y="154"/>
                    <a:pt x="172" y="154"/>
                    <a:pt x="171" y="154"/>
                  </a:cubicBezTo>
                  <a:cubicBezTo>
                    <a:pt x="171" y="154"/>
                    <a:pt x="171" y="154"/>
                    <a:pt x="171" y="154"/>
                  </a:cubicBezTo>
                  <a:cubicBezTo>
                    <a:pt x="171" y="154"/>
                    <a:pt x="170" y="154"/>
                    <a:pt x="170" y="153"/>
                  </a:cubicBezTo>
                  <a:close/>
                  <a:moveTo>
                    <a:pt x="441" y="150"/>
                  </a:moveTo>
                  <a:cubicBezTo>
                    <a:pt x="440" y="150"/>
                    <a:pt x="440" y="148"/>
                    <a:pt x="440" y="147"/>
                  </a:cubicBezTo>
                  <a:cubicBezTo>
                    <a:pt x="440" y="147"/>
                    <a:pt x="440" y="147"/>
                    <a:pt x="440" y="147"/>
                  </a:cubicBezTo>
                  <a:cubicBezTo>
                    <a:pt x="441" y="147"/>
                    <a:pt x="442" y="146"/>
                    <a:pt x="443" y="147"/>
                  </a:cubicBezTo>
                  <a:cubicBezTo>
                    <a:pt x="443" y="147"/>
                    <a:pt x="443" y="147"/>
                    <a:pt x="443" y="147"/>
                  </a:cubicBezTo>
                  <a:cubicBezTo>
                    <a:pt x="444" y="148"/>
                    <a:pt x="444" y="149"/>
                    <a:pt x="444" y="150"/>
                  </a:cubicBezTo>
                  <a:cubicBezTo>
                    <a:pt x="444" y="150"/>
                    <a:pt x="444" y="150"/>
                    <a:pt x="444" y="150"/>
                  </a:cubicBezTo>
                  <a:cubicBezTo>
                    <a:pt x="443" y="150"/>
                    <a:pt x="443" y="151"/>
                    <a:pt x="442" y="151"/>
                  </a:cubicBezTo>
                  <a:cubicBezTo>
                    <a:pt x="442" y="151"/>
                    <a:pt x="442" y="151"/>
                    <a:pt x="442" y="151"/>
                  </a:cubicBezTo>
                  <a:cubicBezTo>
                    <a:pt x="442" y="151"/>
                    <a:pt x="441" y="150"/>
                    <a:pt x="441" y="150"/>
                  </a:cubicBezTo>
                  <a:close/>
                  <a:moveTo>
                    <a:pt x="180" y="146"/>
                  </a:moveTo>
                  <a:cubicBezTo>
                    <a:pt x="179" y="145"/>
                    <a:pt x="179" y="144"/>
                    <a:pt x="180" y="143"/>
                  </a:cubicBezTo>
                  <a:cubicBezTo>
                    <a:pt x="180" y="143"/>
                    <a:pt x="180" y="143"/>
                    <a:pt x="180" y="143"/>
                  </a:cubicBezTo>
                  <a:cubicBezTo>
                    <a:pt x="181" y="143"/>
                    <a:pt x="183" y="143"/>
                    <a:pt x="183" y="144"/>
                  </a:cubicBezTo>
                  <a:cubicBezTo>
                    <a:pt x="183" y="144"/>
                    <a:pt x="183" y="144"/>
                    <a:pt x="183" y="144"/>
                  </a:cubicBezTo>
                  <a:cubicBezTo>
                    <a:pt x="184" y="145"/>
                    <a:pt x="183" y="146"/>
                    <a:pt x="182" y="147"/>
                  </a:cubicBezTo>
                  <a:cubicBezTo>
                    <a:pt x="182" y="147"/>
                    <a:pt x="182" y="147"/>
                    <a:pt x="182" y="147"/>
                  </a:cubicBezTo>
                  <a:cubicBezTo>
                    <a:pt x="182" y="147"/>
                    <a:pt x="182" y="147"/>
                    <a:pt x="181" y="147"/>
                  </a:cubicBezTo>
                  <a:cubicBezTo>
                    <a:pt x="181" y="147"/>
                    <a:pt x="181" y="147"/>
                    <a:pt x="181" y="147"/>
                  </a:cubicBezTo>
                  <a:cubicBezTo>
                    <a:pt x="181" y="147"/>
                    <a:pt x="180" y="147"/>
                    <a:pt x="180" y="146"/>
                  </a:cubicBezTo>
                  <a:close/>
                  <a:moveTo>
                    <a:pt x="431" y="144"/>
                  </a:moveTo>
                  <a:cubicBezTo>
                    <a:pt x="431" y="144"/>
                    <a:pt x="431" y="144"/>
                    <a:pt x="431" y="144"/>
                  </a:cubicBezTo>
                  <a:cubicBezTo>
                    <a:pt x="431" y="144"/>
                    <a:pt x="431" y="144"/>
                    <a:pt x="431" y="144"/>
                  </a:cubicBezTo>
                  <a:cubicBezTo>
                    <a:pt x="430" y="143"/>
                    <a:pt x="430" y="142"/>
                    <a:pt x="430" y="141"/>
                  </a:cubicBezTo>
                  <a:cubicBezTo>
                    <a:pt x="430" y="141"/>
                    <a:pt x="430" y="141"/>
                    <a:pt x="430" y="141"/>
                  </a:cubicBezTo>
                  <a:cubicBezTo>
                    <a:pt x="431" y="140"/>
                    <a:pt x="432" y="140"/>
                    <a:pt x="433" y="140"/>
                  </a:cubicBezTo>
                  <a:cubicBezTo>
                    <a:pt x="433" y="140"/>
                    <a:pt x="433" y="140"/>
                    <a:pt x="433" y="140"/>
                  </a:cubicBezTo>
                  <a:cubicBezTo>
                    <a:pt x="434" y="141"/>
                    <a:pt x="434" y="142"/>
                    <a:pt x="434" y="143"/>
                  </a:cubicBezTo>
                  <a:cubicBezTo>
                    <a:pt x="434" y="143"/>
                    <a:pt x="434" y="143"/>
                    <a:pt x="434" y="143"/>
                  </a:cubicBezTo>
                  <a:cubicBezTo>
                    <a:pt x="433" y="144"/>
                    <a:pt x="433" y="144"/>
                    <a:pt x="432" y="144"/>
                  </a:cubicBezTo>
                  <a:cubicBezTo>
                    <a:pt x="432" y="144"/>
                    <a:pt x="432" y="144"/>
                    <a:pt x="432" y="144"/>
                  </a:cubicBezTo>
                  <a:cubicBezTo>
                    <a:pt x="432" y="144"/>
                    <a:pt x="431" y="144"/>
                    <a:pt x="431" y="144"/>
                  </a:cubicBezTo>
                  <a:close/>
                  <a:moveTo>
                    <a:pt x="190" y="140"/>
                  </a:moveTo>
                  <a:cubicBezTo>
                    <a:pt x="189" y="139"/>
                    <a:pt x="190" y="138"/>
                    <a:pt x="191" y="137"/>
                  </a:cubicBezTo>
                  <a:cubicBezTo>
                    <a:pt x="191" y="137"/>
                    <a:pt x="191" y="137"/>
                    <a:pt x="191" y="137"/>
                  </a:cubicBezTo>
                  <a:cubicBezTo>
                    <a:pt x="192" y="137"/>
                    <a:pt x="193" y="137"/>
                    <a:pt x="193" y="138"/>
                  </a:cubicBezTo>
                  <a:cubicBezTo>
                    <a:pt x="193" y="138"/>
                    <a:pt x="193" y="138"/>
                    <a:pt x="193" y="138"/>
                  </a:cubicBezTo>
                  <a:cubicBezTo>
                    <a:pt x="194" y="139"/>
                    <a:pt x="194" y="140"/>
                    <a:pt x="193" y="141"/>
                  </a:cubicBezTo>
                  <a:cubicBezTo>
                    <a:pt x="193" y="141"/>
                    <a:pt x="193" y="141"/>
                    <a:pt x="193" y="141"/>
                  </a:cubicBezTo>
                  <a:cubicBezTo>
                    <a:pt x="193" y="141"/>
                    <a:pt x="193" y="141"/>
                    <a:pt x="193" y="141"/>
                  </a:cubicBezTo>
                  <a:cubicBezTo>
                    <a:pt x="193" y="141"/>
                    <a:pt x="193" y="141"/>
                    <a:pt x="193" y="141"/>
                  </a:cubicBezTo>
                  <a:cubicBezTo>
                    <a:pt x="192" y="141"/>
                    <a:pt x="192" y="141"/>
                    <a:pt x="192" y="141"/>
                  </a:cubicBezTo>
                  <a:cubicBezTo>
                    <a:pt x="192" y="141"/>
                    <a:pt x="192" y="141"/>
                    <a:pt x="192" y="141"/>
                  </a:cubicBezTo>
                  <a:cubicBezTo>
                    <a:pt x="191" y="141"/>
                    <a:pt x="190" y="140"/>
                    <a:pt x="190" y="140"/>
                  </a:cubicBezTo>
                  <a:close/>
                  <a:moveTo>
                    <a:pt x="421" y="138"/>
                  </a:moveTo>
                  <a:cubicBezTo>
                    <a:pt x="421" y="138"/>
                    <a:pt x="421" y="138"/>
                    <a:pt x="421" y="138"/>
                  </a:cubicBezTo>
                  <a:cubicBezTo>
                    <a:pt x="421" y="138"/>
                    <a:pt x="421" y="138"/>
                    <a:pt x="421" y="138"/>
                  </a:cubicBezTo>
                  <a:cubicBezTo>
                    <a:pt x="420" y="137"/>
                    <a:pt x="419" y="136"/>
                    <a:pt x="420" y="135"/>
                  </a:cubicBezTo>
                  <a:cubicBezTo>
                    <a:pt x="420" y="135"/>
                    <a:pt x="420" y="135"/>
                    <a:pt x="420" y="135"/>
                  </a:cubicBezTo>
                  <a:cubicBezTo>
                    <a:pt x="420" y="134"/>
                    <a:pt x="422" y="134"/>
                    <a:pt x="423" y="134"/>
                  </a:cubicBezTo>
                  <a:cubicBezTo>
                    <a:pt x="423" y="134"/>
                    <a:pt x="423" y="134"/>
                    <a:pt x="423" y="134"/>
                  </a:cubicBezTo>
                  <a:cubicBezTo>
                    <a:pt x="423" y="135"/>
                    <a:pt x="424" y="136"/>
                    <a:pt x="423" y="137"/>
                  </a:cubicBezTo>
                  <a:cubicBezTo>
                    <a:pt x="423" y="137"/>
                    <a:pt x="423" y="137"/>
                    <a:pt x="423" y="137"/>
                  </a:cubicBezTo>
                  <a:cubicBezTo>
                    <a:pt x="423" y="138"/>
                    <a:pt x="422" y="138"/>
                    <a:pt x="422" y="138"/>
                  </a:cubicBezTo>
                  <a:cubicBezTo>
                    <a:pt x="422" y="138"/>
                    <a:pt x="422" y="138"/>
                    <a:pt x="422" y="138"/>
                  </a:cubicBezTo>
                  <a:cubicBezTo>
                    <a:pt x="421" y="138"/>
                    <a:pt x="421" y="138"/>
                    <a:pt x="421" y="138"/>
                  </a:cubicBezTo>
                  <a:close/>
                  <a:moveTo>
                    <a:pt x="200" y="134"/>
                  </a:moveTo>
                  <a:cubicBezTo>
                    <a:pt x="200" y="133"/>
                    <a:pt x="200" y="132"/>
                    <a:pt x="201" y="131"/>
                  </a:cubicBezTo>
                  <a:cubicBezTo>
                    <a:pt x="201" y="131"/>
                    <a:pt x="201" y="131"/>
                    <a:pt x="201" y="131"/>
                  </a:cubicBezTo>
                  <a:cubicBezTo>
                    <a:pt x="202" y="131"/>
                    <a:pt x="204" y="131"/>
                    <a:pt x="204" y="132"/>
                  </a:cubicBezTo>
                  <a:cubicBezTo>
                    <a:pt x="204" y="132"/>
                    <a:pt x="204" y="132"/>
                    <a:pt x="204" y="132"/>
                  </a:cubicBezTo>
                  <a:cubicBezTo>
                    <a:pt x="205" y="133"/>
                    <a:pt x="204" y="134"/>
                    <a:pt x="203" y="135"/>
                  </a:cubicBezTo>
                  <a:cubicBezTo>
                    <a:pt x="203" y="135"/>
                    <a:pt x="203" y="135"/>
                    <a:pt x="203" y="135"/>
                  </a:cubicBezTo>
                  <a:cubicBezTo>
                    <a:pt x="203" y="135"/>
                    <a:pt x="203" y="135"/>
                    <a:pt x="202" y="135"/>
                  </a:cubicBezTo>
                  <a:cubicBezTo>
                    <a:pt x="202" y="135"/>
                    <a:pt x="202" y="135"/>
                    <a:pt x="202" y="135"/>
                  </a:cubicBezTo>
                  <a:cubicBezTo>
                    <a:pt x="202" y="135"/>
                    <a:pt x="201" y="135"/>
                    <a:pt x="200" y="134"/>
                  </a:cubicBezTo>
                  <a:close/>
                  <a:moveTo>
                    <a:pt x="410" y="132"/>
                  </a:moveTo>
                  <a:cubicBezTo>
                    <a:pt x="409" y="132"/>
                    <a:pt x="409" y="131"/>
                    <a:pt x="409" y="130"/>
                  </a:cubicBezTo>
                  <a:cubicBezTo>
                    <a:pt x="409" y="130"/>
                    <a:pt x="409" y="130"/>
                    <a:pt x="409" y="130"/>
                  </a:cubicBezTo>
                  <a:cubicBezTo>
                    <a:pt x="410" y="129"/>
                    <a:pt x="411" y="128"/>
                    <a:pt x="412" y="129"/>
                  </a:cubicBezTo>
                  <a:cubicBezTo>
                    <a:pt x="412" y="129"/>
                    <a:pt x="412" y="129"/>
                    <a:pt x="412" y="129"/>
                  </a:cubicBezTo>
                  <a:cubicBezTo>
                    <a:pt x="413" y="129"/>
                    <a:pt x="413" y="131"/>
                    <a:pt x="413" y="132"/>
                  </a:cubicBezTo>
                  <a:cubicBezTo>
                    <a:pt x="413" y="132"/>
                    <a:pt x="413" y="132"/>
                    <a:pt x="413" y="132"/>
                  </a:cubicBezTo>
                  <a:cubicBezTo>
                    <a:pt x="412" y="132"/>
                    <a:pt x="412" y="133"/>
                    <a:pt x="411" y="133"/>
                  </a:cubicBezTo>
                  <a:cubicBezTo>
                    <a:pt x="411" y="133"/>
                    <a:pt x="411" y="133"/>
                    <a:pt x="411" y="133"/>
                  </a:cubicBezTo>
                  <a:cubicBezTo>
                    <a:pt x="411" y="133"/>
                    <a:pt x="410" y="133"/>
                    <a:pt x="410" y="132"/>
                  </a:cubicBezTo>
                  <a:close/>
                  <a:moveTo>
                    <a:pt x="211" y="129"/>
                  </a:moveTo>
                  <a:cubicBezTo>
                    <a:pt x="211" y="128"/>
                    <a:pt x="211" y="127"/>
                    <a:pt x="212" y="126"/>
                  </a:cubicBezTo>
                  <a:cubicBezTo>
                    <a:pt x="212" y="126"/>
                    <a:pt x="212" y="126"/>
                    <a:pt x="212" y="126"/>
                  </a:cubicBezTo>
                  <a:cubicBezTo>
                    <a:pt x="213" y="126"/>
                    <a:pt x="214" y="126"/>
                    <a:pt x="215" y="127"/>
                  </a:cubicBezTo>
                  <a:cubicBezTo>
                    <a:pt x="215" y="127"/>
                    <a:pt x="215" y="127"/>
                    <a:pt x="215" y="127"/>
                  </a:cubicBezTo>
                  <a:cubicBezTo>
                    <a:pt x="215" y="128"/>
                    <a:pt x="215" y="129"/>
                    <a:pt x="214" y="130"/>
                  </a:cubicBezTo>
                  <a:cubicBezTo>
                    <a:pt x="214" y="130"/>
                    <a:pt x="214" y="130"/>
                    <a:pt x="214" y="130"/>
                  </a:cubicBezTo>
                  <a:cubicBezTo>
                    <a:pt x="214" y="130"/>
                    <a:pt x="213" y="130"/>
                    <a:pt x="213" y="130"/>
                  </a:cubicBezTo>
                  <a:cubicBezTo>
                    <a:pt x="213" y="130"/>
                    <a:pt x="213" y="130"/>
                    <a:pt x="213" y="130"/>
                  </a:cubicBezTo>
                  <a:cubicBezTo>
                    <a:pt x="212" y="130"/>
                    <a:pt x="212" y="130"/>
                    <a:pt x="211" y="129"/>
                  </a:cubicBezTo>
                  <a:close/>
                  <a:moveTo>
                    <a:pt x="399" y="128"/>
                  </a:moveTo>
                  <a:cubicBezTo>
                    <a:pt x="398" y="127"/>
                    <a:pt x="398" y="126"/>
                    <a:pt x="398" y="125"/>
                  </a:cubicBezTo>
                  <a:cubicBezTo>
                    <a:pt x="398" y="125"/>
                    <a:pt x="398" y="125"/>
                    <a:pt x="398" y="125"/>
                  </a:cubicBezTo>
                  <a:cubicBezTo>
                    <a:pt x="398" y="124"/>
                    <a:pt x="400" y="124"/>
                    <a:pt x="401" y="124"/>
                  </a:cubicBezTo>
                  <a:cubicBezTo>
                    <a:pt x="401" y="124"/>
                    <a:pt x="401" y="124"/>
                    <a:pt x="401" y="124"/>
                  </a:cubicBezTo>
                  <a:cubicBezTo>
                    <a:pt x="402" y="124"/>
                    <a:pt x="402" y="126"/>
                    <a:pt x="402" y="127"/>
                  </a:cubicBezTo>
                  <a:cubicBezTo>
                    <a:pt x="402" y="127"/>
                    <a:pt x="402" y="127"/>
                    <a:pt x="402" y="127"/>
                  </a:cubicBezTo>
                  <a:cubicBezTo>
                    <a:pt x="401" y="127"/>
                    <a:pt x="401" y="128"/>
                    <a:pt x="400" y="128"/>
                  </a:cubicBezTo>
                  <a:cubicBezTo>
                    <a:pt x="400" y="128"/>
                    <a:pt x="400" y="128"/>
                    <a:pt x="400" y="128"/>
                  </a:cubicBezTo>
                  <a:cubicBezTo>
                    <a:pt x="400" y="128"/>
                    <a:pt x="399" y="128"/>
                    <a:pt x="399" y="128"/>
                  </a:cubicBezTo>
                  <a:close/>
                  <a:moveTo>
                    <a:pt x="222" y="124"/>
                  </a:moveTo>
                  <a:cubicBezTo>
                    <a:pt x="222" y="123"/>
                    <a:pt x="222" y="122"/>
                    <a:pt x="223" y="122"/>
                  </a:cubicBezTo>
                  <a:cubicBezTo>
                    <a:pt x="223" y="122"/>
                    <a:pt x="223" y="122"/>
                    <a:pt x="223" y="122"/>
                  </a:cubicBezTo>
                  <a:cubicBezTo>
                    <a:pt x="225" y="121"/>
                    <a:pt x="226" y="122"/>
                    <a:pt x="226" y="123"/>
                  </a:cubicBezTo>
                  <a:cubicBezTo>
                    <a:pt x="226" y="123"/>
                    <a:pt x="226" y="123"/>
                    <a:pt x="226" y="123"/>
                  </a:cubicBezTo>
                  <a:cubicBezTo>
                    <a:pt x="226" y="124"/>
                    <a:pt x="226" y="125"/>
                    <a:pt x="225" y="125"/>
                  </a:cubicBezTo>
                  <a:cubicBezTo>
                    <a:pt x="225" y="125"/>
                    <a:pt x="225" y="125"/>
                    <a:pt x="225" y="125"/>
                  </a:cubicBezTo>
                  <a:cubicBezTo>
                    <a:pt x="225" y="125"/>
                    <a:pt x="224" y="125"/>
                    <a:pt x="224" y="125"/>
                  </a:cubicBezTo>
                  <a:cubicBezTo>
                    <a:pt x="224" y="125"/>
                    <a:pt x="224" y="125"/>
                    <a:pt x="224" y="125"/>
                  </a:cubicBezTo>
                  <a:cubicBezTo>
                    <a:pt x="223" y="125"/>
                    <a:pt x="223" y="125"/>
                    <a:pt x="222" y="124"/>
                  </a:cubicBezTo>
                  <a:close/>
                  <a:moveTo>
                    <a:pt x="388" y="123"/>
                  </a:moveTo>
                  <a:cubicBezTo>
                    <a:pt x="388" y="123"/>
                    <a:pt x="388" y="123"/>
                    <a:pt x="388" y="123"/>
                  </a:cubicBezTo>
                  <a:cubicBezTo>
                    <a:pt x="388" y="123"/>
                    <a:pt x="388" y="123"/>
                    <a:pt x="388" y="123"/>
                  </a:cubicBezTo>
                  <a:cubicBezTo>
                    <a:pt x="387" y="123"/>
                    <a:pt x="386" y="122"/>
                    <a:pt x="387" y="121"/>
                  </a:cubicBezTo>
                  <a:cubicBezTo>
                    <a:pt x="387" y="121"/>
                    <a:pt x="387" y="121"/>
                    <a:pt x="387" y="121"/>
                  </a:cubicBezTo>
                  <a:cubicBezTo>
                    <a:pt x="387" y="120"/>
                    <a:pt x="388" y="119"/>
                    <a:pt x="389" y="120"/>
                  </a:cubicBezTo>
                  <a:cubicBezTo>
                    <a:pt x="389" y="120"/>
                    <a:pt x="389" y="120"/>
                    <a:pt x="389" y="120"/>
                  </a:cubicBezTo>
                  <a:cubicBezTo>
                    <a:pt x="390" y="120"/>
                    <a:pt x="391" y="121"/>
                    <a:pt x="391" y="122"/>
                  </a:cubicBezTo>
                  <a:cubicBezTo>
                    <a:pt x="391" y="122"/>
                    <a:pt x="391" y="122"/>
                    <a:pt x="391" y="122"/>
                  </a:cubicBezTo>
                  <a:cubicBezTo>
                    <a:pt x="390" y="123"/>
                    <a:pt x="390" y="124"/>
                    <a:pt x="389" y="124"/>
                  </a:cubicBezTo>
                  <a:cubicBezTo>
                    <a:pt x="389" y="124"/>
                    <a:pt x="389" y="124"/>
                    <a:pt x="389" y="124"/>
                  </a:cubicBezTo>
                  <a:cubicBezTo>
                    <a:pt x="388" y="124"/>
                    <a:pt x="388" y="123"/>
                    <a:pt x="388" y="123"/>
                  </a:cubicBezTo>
                  <a:close/>
                  <a:moveTo>
                    <a:pt x="234" y="120"/>
                  </a:moveTo>
                  <a:cubicBezTo>
                    <a:pt x="233" y="119"/>
                    <a:pt x="234" y="118"/>
                    <a:pt x="235" y="118"/>
                  </a:cubicBezTo>
                  <a:cubicBezTo>
                    <a:pt x="235" y="118"/>
                    <a:pt x="235" y="118"/>
                    <a:pt x="235" y="118"/>
                  </a:cubicBezTo>
                  <a:cubicBezTo>
                    <a:pt x="236" y="117"/>
                    <a:pt x="237" y="118"/>
                    <a:pt x="237" y="119"/>
                  </a:cubicBezTo>
                  <a:cubicBezTo>
                    <a:pt x="237" y="119"/>
                    <a:pt x="237" y="119"/>
                    <a:pt x="237" y="119"/>
                  </a:cubicBezTo>
                  <a:cubicBezTo>
                    <a:pt x="238" y="120"/>
                    <a:pt x="237" y="121"/>
                    <a:pt x="236" y="121"/>
                  </a:cubicBezTo>
                  <a:cubicBezTo>
                    <a:pt x="236" y="121"/>
                    <a:pt x="236" y="121"/>
                    <a:pt x="236" y="121"/>
                  </a:cubicBezTo>
                  <a:cubicBezTo>
                    <a:pt x="236" y="121"/>
                    <a:pt x="236" y="121"/>
                    <a:pt x="236" y="121"/>
                  </a:cubicBezTo>
                  <a:cubicBezTo>
                    <a:pt x="236" y="121"/>
                    <a:pt x="236" y="121"/>
                    <a:pt x="236" y="121"/>
                  </a:cubicBezTo>
                  <a:cubicBezTo>
                    <a:pt x="235" y="121"/>
                    <a:pt x="234" y="121"/>
                    <a:pt x="234" y="120"/>
                  </a:cubicBezTo>
                  <a:close/>
                  <a:moveTo>
                    <a:pt x="377" y="120"/>
                  </a:moveTo>
                  <a:cubicBezTo>
                    <a:pt x="377" y="120"/>
                    <a:pt x="377" y="120"/>
                    <a:pt x="377" y="120"/>
                  </a:cubicBezTo>
                  <a:cubicBezTo>
                    <a:pt x="377" y="120"/>
                    <a:pt x="377" y="120"/>
                    <a:pt x="377" y="120"/>
                  </a:cubicBezTo>
                  <a:cubicBezTo>
                    <a:pt x="376" y="119"/>
                    <a:pt x="375" y="118"/>
                    <a:pt x="375" y="117"/>
                  </a:cubicBezTo>
                  <a:cubicBezTo>
                    <a:pt x="375" y="117"/>
                    <a:pt x="375" y="117"/>
                    <a:pt x="375" y="117"/>
                  </a:cubicBezTo>
                  <a:cubicBezTo>
                    <a:pt x="376" y="116"/>
                    <a:pt x="377" y="116"/>
                    <a:pt x="378" y="116"/>
                  </a:cubicBezTo>
                  <a:cubicBezTo>
                    <a:pt x="378" y="116"/>
                    <a:pt x="378" y="116"/>
                    <a:pt x="378" y="116"/>
                  </a:cubicBezTo>
                  <a:cubicBezTo>
                    <a:pt x="379" y="116"/>
                    <a:pt x="380" y="117"/>
                    <a:pt x="379" y="118"/>
                  </a:cubicBezTo>
                  <a:cubicBezTo>
                    <a:pt x="379" y="118"/>
                    <a:pt x="379" y="118"/>
                    <a:pt x="379" y="118"/>
                  </a:cubicBezTo>
                  <a:cubicBezTo>
                    <a:pt x="379" y="119"/>
                    <a:pt x="378" y="120"/>
                    <a:pt x="377" y="120"/>
                  </a:cubicBezTo>
                  <a:cubicBezTo>
                    <a:pt x="377" y="120"/>
                    <a:pt x="377" y="120"/>
                    <a:pt x="377" y="120"/>
                  </a:cubicBezTo>
                  <a:cubicBezTo>
                    <a:pt x="377" y="120"/>
                    <a:pt x="377" y="120"/>
                    <a:pt x="377" y="120"/>
                  </a:cubicBezTo>
                  <a:close/>
                  <a:moveTo>
                    <a:pt x="245" y="117"/>
                  </a:moveTo>
                  <a:cubicBezTo>
                    <a:pt x="245" y="115"/>
                    <a:pt x="245" y="114"/>
                    <a:pt x="246" y="114"/>
                  </a:cubicBezTo>
                  <a:cubicBezTo>
                    <a:pt x="246" y="114"/>
                    <a:pt x="246" y="114"/>
                    <a:pt x="246" y="114"/>
                  </a:cubicBezTo>
                  <a:cubicBezTo>
                    <a:pt x="248" y="114"/>
                    <a:pt x="249" y="114"/>
                    <a:pt x="249" y="116"/>
                  </a:cubicBezTo>
                  <a:cubicBezTo>
                    <a:pt x="249" y="116"/>
                    <a:pt x="249" y="116"/>
                    <a:pt x="249" y="116"/>
                  </a:cubicBezTo>
                  <a:cubicBezTo>
                    <a:pt x="249" y="117"/>
                    <a:pt x="249" y="118"/>
                    <a:pt x="248" y="118"/>
                  </a:cubicBezTo>
                  <a:cubicBezTo>
                    <a:pt x="248" y="118"/>
                    <a:pt x="248" y="118"/>
                    <a:pt x="248" y="118"/>
                  </a:cubicBezTo>
                  <a:cubicBezTo>
                    <a:pt x="247" y="118"/>
                    <a:pt x="247" y="118"/>
                    <a:pt x="247" y="118"/>
                  </a:cubicBezTo>
                  <a:cubicBezTo>
                    <a:pt x="247" y="118"/>
                    <a:pt x="247" y="118"/>
                    <a:pt x="247" y="118"/>
                  </a:cubicBezTo>
                  <a:cubicBezTo>
                    <a:pt x="246" y="118"/>
                    <a:pt x="245" y="117"/>
                    <a:pt x="245" y="117"/>
                  </a:cubicBezTo>
                  <a:close/>
                  <a:moveTo>
                    <a:pt x="365" y="117"/>
                  </a:moveTo>
                  <a:cubicBezTo>
                    <a:pt x="364" y="116"/>
                    <a:pt x="364" y="115"/>
                    <a:pt x="364" y="114"/>
                  </a:cubicBezTo>
                  <a:cubicBezTo>
                    <a:pt x="364" y="114"/>
                    <a:pt x="364" y="114"/>
                    <a:pt x="364" y="114"/>
                  </a:cubicBezTo>
                  <a:cubicBezTo>
                    <a:pt x="364" y="113"/>
                    <a:pt x="365" y="112"/>
                    <a:pt x="366" y="113"/>
                  </a:cubicBezTo>
                  <a:cubicBezTo>
                    <a:pt x="366" y="113"/>
                    <a:pt x="366" y="113"/>
                    <a:pt x="366" y="113"/>
                  </a:cubicBezTo>
                  <a:cubicBezTo>
                    <a:pt x="367" y="113"/>
                    <a:pt x="368" y="114"/>
                    <a:pt x="368" y="115"/>
                  </a:cubicBezTo>
                  <a:cubicBezTo>
                    <a:pt x="368" y="115"/>
                    <a:pt x="368" y="115"/>
                    <a:pt x="368" y="115"/>
                  </a:cubicBezTo>
                  <a:cubicBezTo>
                    <a:pt x="367" y="116"/>
                    <a:pt x="367" y="117"/>
                    <a:pt x="366" y="117"/>
                  </a:cubicBezTo>
                  <a:cubicBezTo>
                    <a:pt x="366" y="117"/>
                    <a:pt x="366" y="117"/>
                    <a:pt x="366" y="117"/>
                  </a:cubicBezTo>
                  <a:cubicBezTo>
                    <a:pt x="366" y="117"/>
                    <a:pt x="365" y="117"/>
                    <a:pt x="365" y="117"/>
                  </a:cubicBezTo>
                  <a:close/>
                  <a:moveTo>
                    <a:pt x="257" y="114"/>
                  </a:moveTo>
                  <a:cubicBezTo>
                    <a:pt x="256" y="113"/>
                    <a:pt x="257" y="112"/>
                    <a:pt x="258" y="111"/>
                  </a:cubicBezTo>
                  <a:cubicBezTo>
                    <a:pt x="258" y="111"/>
                    <a:pt x="258" y="111"/>
                    <a:pt x="258" y="111"/>
                  </a:cubicBezTo>
                  <a:cubicBezTo>
                    <a:pt x="259" y="111"/>
                    <a:pt x="260" y="112"/>
                    <a:pt x="261" y="113"/>
                  </a:cubicBezTo>
                  <a:cubicBezTo>
                    <a:pt x="261" y="113"/>
                    <a:pt x="261" y="113"/>
                    <a:pt x="261" y="113"/>
                  </a:cubicBezTo>
                  <a:cubicBezTo>
                    <a:pt x="261" y="114"/>
                    <a:pt x="260"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8" y="115"/>
                    <a:pt x="257" y="115"/>
                    <a:pt x="257" y="114"/>
                  </a:cubicBezTo>
                  <a:close/>
                  <a:moveTo>
                    <a:pt x="354" y="114"/>
                  </a:moveTo>
                  <a:cubicBezTo>
                    <a:pt x="353" y="114"/>
                    <a:pt x="352" y="113"/>
                    <a:pt x="352" y="112"/>
                  </a:cubicBezTo>
                  <a:cubicBezTo>
                    <a:pt x="352" y="112"/>
                    <a:pt x="352" y="112"/>
                    <a:pt x="352" y="112"/>
                  </a:cubicBezTo>
                  <a:cubicBezTo>
                    <a:pt x="352" y="111"/>
                    <a:pt x="353" y="110"/>
                    <a:pt x="354" y="110"/>
                  </a:cubicBezTo>
                  <a:cubicBezTo>
                    <a:pt x="354" y="110"/>
                    <a:pt x="354" y="110"/>
                    <a:pt x="354" y="110"/>
                  </a:cubicBezTo>
                  <a:cubicBezTo>
                    <a:pt x="355" y="110"/>
                    <a:pt x="356" y="111"/>
                    <a:pt x="356" y="112"/>
                  </a:cubicBezTo>
                  <a:cubicBezTo>
                    <a:pt x="356" y="112"/>
                    <a:pt x="356" y="112"/>
                    <a:pt x="356" y="112"/>
                  </a:cubicBezTo>
                  <a:cubicBezTo>
                    <a:pt x="356" y="113"/>
                    <a:pt x="355" y="114"/>
                    <a:pt x="354" y="114"/>
                  </a:cubicBezTo>
                  <a:cubicBezTo>
                    <a:pt x="354" y="114"/>
                    <a:pt x="354" y="114"/>
                    <a:pt x="354" y="114"/>
                  </a:cubicBezTo>
                  <a:cubicBezTo>
                    <a:pt x="354" y="114"/>
                    <a:pt x="354" y="114"/>
                    <a:pt x="354" y="114"/>
                  </a:cubicBezTo>
                  <a:close/>
                  <a:moveTo>
                    <a:pt x="268" y="111"/>
                  </a:moveTo>
                  <a:cubicBezTo>
                    <a:pt x="268" y="110"/>
                    <a:pt x="269" y="109"/>
                    <a:pt x="270" y="109"/>
                  </a:cubicBezTo>
                  <a:cubicBezTo>
                    <a:pt x="270" y="109"/>
                    <a:pt x="270" y="109"/>
                    <a:pt x="270" y="109"/>
                  </a:cubicBezTo>
                  <a:cubicBezTo>
                    <a:pt x="271" y="109"/>
                    <a:pt x="272" y="110"/>
                    <a:pt x="272" y="111"/>
                  </a:cubicBezTo>
                  <a:cubicBezTo>
                    <a:pt x="272" y="111"/>
                    <a:pt x="272" y="111"/>
                    <a:pt x="272" y="111"/>
                  </a:cubicBezTo>
                  <a:cubicBezTo>
                    <a:pt x="273" y="112"/>
                    <a:pt x="272" y="113"/>
                    <a:pt x="271" y="113"/>
                  </a:cubicBezTo>
                  <a:cubicBezTo>
                    <a:pt x="271" y="113"/>
                    <a:pt x="271" y="113"/>
                    <a:pt x="271" y="113"/>
                  </a:cubicBezTo>
                  <a:cubicBezTo>
                    <a:pt x="271" y="113"/>
                    <a:pt x="271" y="113"/>
                    <a:pt x="270" y="113"/>
                  </a:cubicBezTo>
                  <a:cubicBezTo>
                    <a:pt x="270" y="113"/>
                    <a:pt x="270" y="113"/>
                    <a:pt x="270" y="113"/>
                  </a:cubicBezTo>
                  <a:cubicBezTo>
                    <a:pt x="269" y="113"/>
                    <a:pt x="269" y="112"/>
                    <a:pt x="268" y="111"/>
                  </a:cubicBezTo>
                  <a:close/>
                  <a:moveTo>
                    <a:pt x="342" y="112"/>
                  </a:moveTo>
                  <a:cubicBezTo>
                    <a:pt x="341" y="112"/>
                    <a:pt x="340" y="111"/>
                    <a:pt x="340" y="110"/>
                  </a:cubicBezTo>
                  <a:cubicBezTo>
                    <a:pt x="340" y="110"/>
                    <a:pt x="340" y="110"/>
                    <a:pt x="340" y="110"/>
                  </a:cubicBezTo>
                  <a:cubicBezTo>
                    <a:pt x="340" y="109"/>
                    <a:pt x="341" y="108"/>
                    <a:pt x="342" y="108"/>
                  </a:cubicBezTo>
                  <a:cubicBezTo>
                    <a:pt x="342" y="108"/>
                    <a:pt x="342" y="108"/>
                    <a:pt x="342" y="108"/>
                  </a:cubicBezTo>
                  <a:cubicBezTo>
                    <a:pt x="344" y="108"/>
                    <a:pt x="344" y="109"/>
                    <a:pt x="344" y="110"/>
                  </a:cubicBezTo>
                  <a:cubicBezTo>
                    <a:pt x="344" y="110"/>
                    <a:pt x="344" y="110"/>
                    <a:pt x="344" y="110"/>
                  </a:cubicBezTo>
                  <a:cubicBezTo>
                    <a:pt x="344" y="111"/>
                    <a:pt x="343" y="112"/>
                    <a:pt x="342" y="112"/>
                  </a:cubicBezTo>
                  <a:cubicBezTo>
                    <a:pt x="342" y="112"/>
                    <a:pt x="342" y="112"/>
                    <a:pt x="342" y="112"/>
                  </a:cubicBezTo>
                  <a:cubicBezTo>
                    <a:pt x="342" y="112"/>
                    <a:pt x="342" y="112"/>
                    <a:pt x="342" y="112"/>
                  </a:cubicBezTo>
                  <a:close/>
                  <a:moveTo>
                    <a:pt x="280" y="110"/>
                  </a:moveTo>
                  <a:cubicBezTo>
                    <a:pt x="280" y="109"/>
                    <a:pt x="281" y="108"/>
                    <a:pt x="282" y="107"/>
                  </a:cubicBezTo>
                  <a:cubicBezTo>
                    <a:pt x="282" y="107"/>
                    <a:pt x="282" y="107"/>
                    <a:pt x="282" y="107"/>
                  </a:cubicBezTo>
                  <a:cubicBezTo>
                    <a:pt x="283" y="107"/>
                    <a:pt x="284" y="108"/>
                    <a:pt x="284" y="109"/>
                  </a:cubicBezTo>
                  <a:cubicBezTo>
                    <a:pt x="284" y="109"/>
                    <a:pt x="284" y="109"/>
                    <a:pt x="284" y="109"/>
                  </a:cubicBezTo>
                  <a:cubicBezTo>
                    <a:pt x="284" y="110"/>
                    <a:pt x="284" y="111"/>
                    <a:pt x="283" y="111"/>
                  </a:cubicBezTo>
                  <a:cubicBezTo>
                    <a:pt x="283" y="111"/>
                    <a:pt x="283" y="111"/>
                    <a:pt x="283" y="111"/>
                  </a:cubicBezTo>
                  <a:cubicBezTo>
                    <a:pt x="283" y="111"/>
                    <a:pt x="282" y="111"/>
                    <a:pt x="282" y="111"/>
                  </a:cubicBezTo>
                  <a:cubicBezTo>
                    <a:pt x="282" y="111"/>
                    <a:pt x="282" y="111"/>
                    <a:pt x="282" y="111"/>
                  </a:cubicBezTo>
                  <a:cubicBezTo>
                    <a:pt x="281" y="111"/>
                    <a:pt x="280" y="111"/>
                    <a:pt x="280" y="110"/>
                  </a:cubicBezTo>
                  <a:close/>
                  <a:moveTo>
                    <a:pt x="330" y="111"/>
                  </a:moveTo>
                  <a:cubicBezTo>
                    <a:pt x="329" y="111"/>
                    <a:pt x="328" y="110"/>
                    <a:pt x="328" y="109"/>
                  </a:cubicBezTo>
                  <a:cubicBezTo>
                    <a:pt x="328" y="109"/>
                    <a:pt x="328" y="109"/>
                    <a:pt x="328" y="109"/>
                  </a:cubicBezTo>
                  <a:cubicBezTo>
                    <a:pt x="328" y="108"/>
                    <a:pt x="329" y="107"/>
                    <a:pt x="330" y="107"/>
                  </a:cubicBezTo>
                  <a:cubicBezTo>
                    <a:pt x="330" y="107"/>
                    <a:pt x="330" y="107"/>
                    <a:pt x="330" y="107"/>
                  </a:cubicBezTo>
                  <a:cubicBezTo>
                    <a:pt x="332" y="107"/>
                    <a:pt x="332" y="108"/>
                    <a:pt x="332" y="109"/>
                  </a:cubicBezTo>
                  <a:cubicBezTo>
                    <a:pt x="332" y="109"/>
                    <a:pt x="332" y="109"/>
                    <a:pt x="332" y="109"/>
                  </a:cubicBezTo>
                  <a:cubicBezTo>
                    <a:pt x="332" y="110"/>
                    <a:pt x="331" y="111"/>
                    <a:pt x="330" y="111"/>
                  </a:cubicBezTo>
                  <a:cubicBezTo>
                    <a:pt x="330" y="111"/>
                    <a:pt x="330" y="111"/>
                    <a:pt x="330" y="111"/>
                  </a:cubicBezTo>
                  <a:cubicBezTo>
                    <a:pt x="330" y="111"/>
                    <a:pt x="330" y="111"/>
                    <a:pt x="330" y="111"/>
                  </a:cubicBezTo>
                  <a:close/>
                  <a:moveTo>
                    <a:pt x="292" y="108"/>
                  </a:moveTo>
                  <a:cubicBezTo>
                    <a:pt x="292" y="107"/>
                    <a:pt x="293" y="106"/>
                    <a:pt x="294" y="106"/>
                  </a:cubicBezTo>
                  <a:cubicBezTo>
                    <a:pt x="294" y="106"/>
                    <a:pt x="294" y="106"/>
                    <a:pt x="294" y="106"/>
                  </a:cubicBezTo>
                  <a:cubicBezTo>
                    <a:pt x="295" y="106"/>
                    <a:pt x="296" y="107"/>
                    <a:pt x="296" y="108"/>
                  </a:cubicBezTo>
                  <a:cubicBezTo>
                    <a:pt x="296" y="108"/>
                    <a:pt x="296" y="108"/>
                    <a:pt x="296" y="108"/>
                  </a:cubicBezTo>
                  <a:cubicBezTo>
                    <a:pt x="296" y="109"/>
                    <a:pt x="296" y="110"/>
                    <a:pt x="294" y="110"/>
                  </a:cubicBezTo>
                  <a:cubicBezTo>
                    <a:pt x="294" y="110"/>
                    <a:pt x="294" y="110"/>
                    <a:pt x="294" y="110"/>
                  </a:cubicBezTo>
                  <a:cubicBezTo>
                    <a:pt x="294" y="110"/>
                    <a:pt x="294" y="110"/>
                    <a:pt x="294" y="110"/>
                  </a:cubicBezTo>
                  <a:cubicBezTo>
                    <a:pt x="294" y="110"/>
                    <a:pt x="294" y="110"/>
                    <a:pt x="294" y="110"/>
                  </a:cubicBezTo>
                  <a:cubicBezTo>
                    <a:pt x="293" y="110"/>
                    <a:pt x="292" y="110"/>
                    <a:pt x="292" y="108"/>
                  </a:cubicBezTo>
                  <a:close/>
                  <a:moveTo>
                    <a:pt x="318" y="110"/>
                  </a:moveTo>
                  <a:cubicBezTo>
                    <a:pt x="318" y="110"/>
                    <a:pt x="318" y="110"/>
                    <a:pt x="318" y="110"/>
                  </a:cubicBezTo>
                  <a:cubicBezTo>
                    <a:pt x="318" y="110"/>
                    <a:pt x="318" y="110"/>
                    <a:pt x="318" y="110"/>
                  </a:cubicBezTo>
                  <a:cubicBezTo>
                    <a:pt x="317" y="110"/>
                    <a:pt x="316" y="109"/>
                    <a:pt x="316" y="108"/>
                  </a:cubicBezTo>
                  <a:cubicBezTo>
                    <a:pt x="316" y="108"/>
                    <a:pt x="316" y="108"/>
                    <a:pt x="316" y="108"/>
                  </a:cubicBezTo>
                  <a:cubicBezTo>
                    <a:pt x="316" y="107"/>
                    <a:pt x="317" y="106"/>
                    <a:pt x="318" y="106"/>
                  </a:cubicBezTo>
                  <a:cubicBezTo>
                    <a:pt x="318" y="106"/>
                    <a:pt x="318" y="106"/>
                    <a:pt x="318" y="106"/>
                  </a:cubicBezTo>
                  <a:cubicBezTo>
                    <a:pt x="319" y="106"/>
                    <a:pt x="320" y="107"/>
                    <a:pt x="320" y="108"/>
                  </a:cubicBezTo>
                  <a:cubicBezTo>
                    <a:pt x="320" y="108"/>
                    <a:pt x="320" y="108"/>
                    <a:pt x="320" y="108"/>
                  </a:cubicBezTo>
                  <a:cubicBezTo>
                    <a:pt x="320" y="109"/>
                    <a:pt x="319" y="110"/>
                    <a:pt x="318" y="110"/>
                  </a:cubicBezTo>
                  <a:cubicBezTo>
                    <a:pt x="318" y="110"/>
                    <a:pt x="318" y="110"/>
                    <a:pt x="318" y="110"/>
                  </a:cubicBezTo>
                  <a:cubicBezTo>
                    <a:pt x="318" y="110"/>
                    <a:pt x="318" y="110"/>
                    <a:pt x="318" y="110"/>
                  </a:cubicBezTo>
                  <a:close/>
                  <a:moveTo>
                    <a:pt x="304" y="108"/>
                  </a:moveTo>
                  <a:cubicBezTo>
                    <a:pt x="304" y="107"/>
                    <a:pt x="305" y="106"/>
                    <a:pt x="306" y="106"/>
                  </a:cubicBezTo>
                  <a:cubicBezTo>
                    <a:pt x="306" y="106"/>
                    <a:pt x="306" y="106"/>
                    <a:pt x="306" y="106"/>
                  </a:cubicBezTo>
                  <a:cubicBezTo>
                    <a:pt x="307" y="106"/>
                    <a:pt x="308" y="107"/>
                    <a:pt x="308" y="108"/>
                  </a:cubicBezTo>
                  <a:cubicBezTo>
                    <a:pt x="308" y="108"/>
                    <a:pt x="308" y="108"/>
                    <a:pt x="308" y="108"/>
                  </a:cubicBezTo>
                  <a:cubicBezTo>
                    <a:pt x="308" y="109"/>
                    <a:pt x="307" y="110"/>
                    <a:pt x="306" y="110"/>
                  </a:cubicBezTo>
                  <a:cubicBezTo>
                    <a:pt x="306" y="110"/>
                    <a:pt x="306" y="110"/>
                    <a:pt x="306" y="110"/>
                  </a:cubicBezTo>
                  <a:cubicBezTo>
                    <a:pt x="306" y="110"/>
                    <a:pt x="306" y="110"/>
                    <a:pt x="306" y="110"/>
                  </a:cubicBezTo>
                  <a:cubicBezTo>
                    <a:pt x="306" y="110"/>
                    <a:pt x="306" y="110"/>
                    <a:pt x="306" y="110"/>
                  </a:cubicBezTo>
                  <a:cubicBezTo>
                    <a:pt x="305" y="110"/>
                    <a:pt x="304" y="109"/>
                    <a:pt x="304" y="108"/>
                  </a:cubicBezTo>
                  <a:close/>
                  <a:moveTo>
                    <a:pt x="325" y="1002"/>
                  </a:moveTo>
                  <a:cubicBezTo>
                    <a:pt x="324" y="1002"/>
                    <a:pt x="323" y="1000"/>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8" y="995"/>
                  </a:moveTo>
                  <a:cubicBezTo>
                    <a:pt x="288" y="994"/>
                    <a:pt x="288" y="993"/>
                    <a:pt x="289" y="992"/>
                  </a:cubicBezTo>
                  <a:cubicBezTo>
                    <a:pt x="289" y="992"/>
                    <a:pt x="289" y="992"/>
                    <a:pt x="289" y="992"/>
                  </a:cubicBezTo>
                  <a:cubicBezTo>
                    <a:pt x="290" y="992"/>
                    <a:pt x="292" y="992"/>
                    <a:pt x="292" y="993"/>
                  </a:cubicBezTo>
                  <a:cubicBezTo>
                    <a:pt x="292" y="993"/>
                    <a:pt x="292" y="993"/>
                    <a:pt x="292" y="993"/>
                  </a:cubicBezTo>
                  <a:cubicBezTo>
                    <a:pt x="292" y="994"/>
                    <a:pt x="292" y="996"/>
                    <a:pt x="291" y="996"/>
                  </a:cubicBezTo>
                  <a:cubicBezTo>
                    <a:pt x="291" y="996"/>
                    <a:pt x="291" y="996"/>
                    <a:pt x="291" y="996"/>
                  </a:cubicBezTo>
                  <a:cubicBezTo>
                    <a:pt x="291" y="996"/>
                    <a:pt x="290" y="996"/>
                    <a:pt x="290" y="996"/>
                  </a:cubicBezTo>
                  <a:cubicBezTo>
                    <a:pt x="290" y="996"/>
                    <a:pt x="290" y="996"/>
                    <a:pt x="290" y="996"/>
                  </a:cubicBezTo>
                  <a:cubicBezTo>
                    <a:pt x="289" y="996"/>
                    <a:pt x="289" y="996"/>
                    <a:pt x="288" y="995"/>
                  </a:cubicBezTo>
                  <a:close/>
                  <a:moveTo>
                    <a:pt x="329" y="991"/>
                  </a:moveTo>
                  <a:cubicBezTo>
                    <a:pt x="328" y="990"/>
                    <a:pt x="328" y="989"/>
                    <a:pt x="328" y="988"/>
                  </a:cubicBezTo>
                  <a:cubicBezTo>
                    <a:pt x="328" y="988"/>
                    <a:pt x="328" y="988"/>
                    <a:pt x="328" y="988"/>
                  </a:cubicBezTo>
                  <a:cubicBezTo>
                    <a:pt x="328" y="987"/>
                    <a:pt x="330" y="987"/>
                    <a:pt x="331" y="987"/>
                  </a:cubicBezTo>
                  <a:cubicBezTo>
                    <a:pt x="331" y="987"/>
                    <a:pt x="331" y="987"/>
                    <a:pt x="331" y="987"/>
                  </a:cubicBezTo>
                  <a:cubicBezTo>
                    <a:pt x="332" y="987"/>
                    <a:pt x="332" y="989"/>
                    <a:pt x="332" y="990"/>
                  </a:cubicBezTo>
                  <a:cubicBezTo>
                    <a:pt x="332" y="990"/>
                    <a:pt x="332" y="990"/>
                    <a:pt x="332" y="990"/>
                  </a:cubicBezTo>
                  <a:cubicBezTo>
                    <a:pt x="331" y="990"/>
                    <a:pt x="331" y="991"/>
                    <a:pt x="330" y="991"/>
                  </a:cubicBezTo>
                  <a:cubicBezTo>
                    <a:pt x="330" y="991"/>
                    <a:pt x="330" y="991"/>
                    <a:pt x="330" y="991"/>
                  </a:cubicBezTo>
                  <a:cubicBezTo>
                    <a:pt x="330" y="991"/>
                    <a:pt x="329" y="991"/>
                    <a:pt x="329" y="991"/>
                  </a:cubicBezTo>
                  <a:close/>
                  <a:moveTo>
                    <a:pt x="284" y="984"/>
                  </a:moveTo>
                  <a:cubicBezTo>
                    <a:pt x="284" y="983"/>
                    <a:pt x="284" y="981"/>
                    <a:pt x="285" y="981"/>
                  </a:cubicBezTo>
                  <a:cubicBezTo>
                    <a:pt x="285" y="981"/>
                    <a:pt x="285" y="981"/>
                    <a:pt x="285" y="981"/>
                  </a:cubicBezTo>
                  <a:cubicBezTo>
                    <a:pt x="286" y="981"/>
                    <a:pt x="287" y="981"/>
                    <a:pt x="288" y="982"/>
                  </a:cubicBezTo>
                  <a:cubicBezTo>
                    <a:pt x="288" y="982"/>
                    <a:pt x="288" y="982"/>
                    <a:pt x="288" y="982"/>
                  </a:cubicBezTo>
                  <a:cubicBezTo>
                    <a:pt x="288" y="983"/>
                    <a:pt x="288" y="984"/>
                    <a:pt x="287" y="985"/>
                  </a:cubicBezTo>
                  <a:cubicBezTo>
                    <a:pt x="287" y="985"/>
                    <a:pt x="287" y="985"/>
                    <a:pt x="287" y="985"/>
                  </a:cubicBezTo>
                  <a:cubicBezTo>
                    <a:pt x="286" y="985"/>
                    <a:pt x="286" y="985"/>
                    <a:pt x="286" y="985"/>
                  </a:cubicBezTo>
                  <a:cubicBezTo>
                    <a:pt x="286" y="985"/>
                    <a:pt x="286" y="985"/>
                    <a:pt x="286" y="985"/>
                  </a:cubicBezTo>
                  <a:cubicBezTo>
                    <a:pt x="285" y="985"/>
                    <a:pt x="284" y="984"/>
                    <a:pt x="284" y="984"/>
                  </a:cubicBezTo>
                  <a:close/>
                  <a:moveTo>
                    <a:pt x="334" y="980"/>
                  </a:moveTo>
                  <a:cubicBezTo>
                    <a:pt x="333" y="979"/>
                    <a:pt x="332" y="978"/>
                    <a:pt x="332" y="977"/>
                  </a:cubicBezTo>
                  <a:cubicBezTo>
                    <a:pt x="332" y="977"/>
                    <a:pt x="332" y="977"/>
                    <a:pt x="332" y="977"/>
                  </a:cubicBezTo>
                  <a:cubicBezTo>
                    <a:pt x="333" y="976"/>
                    <a:pt x="334" y="976"/>
                    <a:pt x="335" y="976"/>
                  </a:cubicBezTo>
                  <a:cubicBezTo>
                    <a:pt x="335" y="976"/>
                    <a:pt x="335" y="976"/>
                    <a:pt x="335" y="976"/>
                  </a:cubicBezTo>
                  <a:cubicBezTo>
                    <a:pt x="336" y="976"/>
                    <a:pt x="337" y="977"/>
                    <a:pt x="336" y="978"/>
                  </a:cubicBezTo>
                  <a:cubicBezTo>
                    <a:pt x="336" y="978"/>
                    <a:pt x="336" y="978"/>
                    <a:pt x="336" y="978"/>
                  </a:cubicBezTo>
                  <a:cubicBezTo>
                    <a:pt x="336" y="979"/>
                    <a:pt x="335" y="980"/>
                    <a:pt x="334" y="980"/>
                  </a:cubicBezTo>
                  <a:cubicBezTo>
                    <a:pt x="334" y="980"/>
                    <a:pt x="334" y="980"/>
                    <a:pt x="334" y="980"/>
                  </a:cubicBezTo>
                  <a:cubicBezTo>
                    <a:pt x="334" y="980"/>
                    <a:pt x="334" y="980"/>
                    <a:pt x="334" y="980"/>
                  </a:cubicBezTo>
                  <a:close/>
                  <a:moveTo>
                    <a:pt x="280" y="972"/>
                  </a:moveTo>
                  <a:cubicBezTo>
                    <a:pt x="279" y="971"/>
                    <a:pt x="280" y="970"/>
                    <a:pt x="281" y="970"/>
                  </a:cubicBezTo>
                  <a:cubicBezTo>
                    <a:pt x="281" y="970"/>
                    <a:pt x="281" y="970"/>
                    <a:pt x="281" y="970"/>
                  </a:cubicBezTo>
                  <a:cubicBezTo>
                    <a:pt x="282" y="969"/>
                    <a:pt x="283" y="970"/>
                    <a:pt x="283" y="971"/>
                  </a:cubicBezTo>
                  <a:cubicBezTo>
                    <a:pt x="283" y="971"/>
                    <a:pt x="283" y="971"/>
                    <a:pt x="283" y="971"/>
                  </a:cubicBezTo>
                  <a:cubicBezTo>
                    <a:pt x="284" y="972"/>
                    <a:pt x="283" y="973"/>
                    <a:pt x="282" y="974"/>
                  </a:cubicBezTo>
                  <a:cubicBezTo>
                    <a:pt x="282" y="974"/>
                    <a:pt x="282" y="974"/>
                    <a:pt x="282" y="974"/>
                  </a:cubicBezTo>
                  <a:cubicBezTo>
                    <a:pt x="282" y="974"/>
                    <a:pt x="282" y="974"/>
                    <a:pt x="282" y="974"/>
                  </a:cubicBezTo>
                  <a:cubicBezTo>
                    <a:pt x="282" y="974"/>
                    <a:pt x="282" y="974"/>
                    <a:pt x="282" y="974"/>
                  </a:cubicBezTo>
                  <a:cubicBezTo>
                    <a:pt x="281" y="974"/>
                    <a:pt x="280" y="973"/>
                    <a:pt x="280" y="972"/>
                  </a:cubicBezTo>
                  <a:close/>
                  <a:moveTo>
                    <a:pt x="338" y="968"/>
                  </a:moveTo>
                  <a:cubicBezTo>
                    <a:pt x="337" y="968"/>
                    <a:pt x="336" y="967"/>
                    <a:pt x="337" y="966"/>
                  </a:cubicBezTo>
                  <a:cubicBezTo>
                    <a:pt x="337" y="966"/>
                    <a:pt x="337" y="966"/>
                    <a:pt x="337" y="966"/>
                  </a:cubicBezTo>
                  <a:cubicBezTo>
                    <a:pt x="337" y="965"/>
                    <a:pt x="338" y="964"/>
                    <a:pt x="339" y="965"/>
                  </a:cubicBezTo>
                  <a:cubicBezTo>
                    <a:pt x="339" y="965"/>
                    <a:pt x="339" y="965"/>
                    <a:pt x="339" y="965"/>
                  </a:cubicBezTo>
                  <a:cubicBezTo>
                    <a:pt x="340" y="965"/>
                    <a:pt x="341" y="966"/>
                    <a:pt x="340" y="967"/>
                  </a:cubicBezTo>
                  <a:cubicBezTo>
                    <a:pt x="340" y="967"/>
                    <a:pt x="340" y="967"/>
                    <a:pt x="340" y="967"/>
                  </a:cubicBezTo>
                  <a:cubicBezTo>
                    <a:pt x="340" y="968"/>
                    <a:pt x="339" y="969"/>
                    <a:pt x="339" y="969"/>
                  </a:cubicBezTo>
                  <a:cubicBezTo>
                    <a:pt x="339" y="969"/>
                    <a:pt x="339" y="969"/>
                    <a:pt x="339" y="969"/>
                  </a:cubicBezTo>
                  <a:cubicBezTo>
                    <a:pt x="338" y="969"/>
                    <a:pt x="338" y="969"/>
                    <a:pt x="338" y="968"/>
                  </a:cubicBezTo>
                  <a:close/>
                  <a:moveTo>
                    <a:pt x="275" y="961"/>
                  </a:moveTo>
                  <a:cubicBezTo>
                    <a:pt x="275" y="960"/>
                    <a:pt x="276" y="959"/>
                    <a:pt x="277" y="959"/>
                  </a:cubicBezTo>
                  <a:cubicBezTo>
                    <a:pt x="277" y="959"/>
                    <a:pt x="277" y="959"/>
                    <a:pt x="277" y="959"/>
                  </a:cubicBezTo>
                  <a:cubicBezTo>
                    <a:pt x="278" y="958"/>
                    <a:pt x="279" y="959"/>
                    <a:pt x="279" y="960"/>
                  </a:cubicBezTo>
                  <a:cubicBezTo>
                    <a:pt x="279" y="960"/>
                    <a:pt x="279" y="960"/>
                    <a:pt x="279" y="960"/>
                  </a:cubicBezTo>
                  <a:cubicBezTo>
                    <a:pt x="280" y="961"/>
                    <a:pt x="279" y="962"/>
                    <a:pt x="278" y="962"/>
                  </a:cubicBezTo>
                  <a:cubicBezTo>
                    <a:pt x="278" y="962"/>
                    <a:pt x="278" y="962"/>
                    <a:pt x="278" y="962"/>
                  </a:cubicBezTo>
                  <a:cubicBezTo>
                    <a:pt x="278" y="962"/>
                    <a:pt x="277" y="963"/>
                    <a:pt x="277" y="963"/>
                  </a:cubicBezTo>
                  <a:cubicBezTo>
                    <a:pt x="277" y="963"/>
                    <a:pt x="277" y="963"/>
                    <a:pt x="277" y="963"/>
                  </a:cubicBezTo>
                  <a:cubicBezTo>
                    <a:pt x="276" y="963"/>
                    <a:pt x="276" y="962"/>
                    <a:pt x="275" y="961"/>
                  </a:cubicBezTo>
                  <a:close/>
                  <a:moveTo>
                    <a:pt x="342" y="957"/>
                  </a:moveTo>
                  <a:cubicBezTo>
                    <a:pt x="341" y="957"/>
                    <a:pt x="341" y="956"/>
                    <a:pt x="341" y="955"/>
                  </a:cubicBezTo>
                  <a:cubicBezTo>
                    <a:pt x="341" y="955"/>
                    <a:pt x="341" y="955"/>
                    <a:pt x="341" y="955"/>
                  </a:cubicBezTo>
                  <a:cubicBezTo>
                    <a:pt x="341" y="954"/>
                    <a:pt x="343" y="953"/>
                    <a:pt x="344" y="954"/>
                  </a:cubicBezTo>
                  <a:cubicBezTo>
                    <a:pt x="344" y="954"/>
                    <a:pt x="344" y="954"/>
                    <a:pt x="344" y="954"/>
                  </a:cubicBezTo>
                  <a:cubicBezTo>
                    <a:pt x="345" y="954"/>
                    <a:pt x="345" y="955"/>
                    <a:pt x="345" y="956"/>
                  </a:cubicBezTo>
                  <a:cubicBezTo>
                    <a:pt x="345" y="956"/>
                    <a:pt x="345" y="956"/>
                    <a:pt x="345" y="956"/>
                  </a:cubicBezTo>
                  <a:cubicBezTo>
                    <a:pt x="344" y="957"/>
                    <a:pt x="344" y="957"/>
                    <a:pt x="343" y="957"/>
                  </a:cubicBezTo>
                  <a:cubicBezTo>
                    <a:pt x="343" y="957"/>
                    <a:pt x="343" y="957"/>
                    <a:pt x="343" y="957"/>
                  </a:cubicBezTo>
                  <a:cubicBezTo>
                    <a:pt x="343" y="957"/>
                    <a:pt x="342" y="957"/>
                    <a:pt x="342" y="957"/>
                  </a:cubicBezTo>
                  <a:close/>
                  <a:moveTo>
                    <a:pt x="271" y="950"/>
                  </a:moveTo>
                  <a:cubicBezTo>
                    <a:pt x="271" y="949"/>
                    <a:pt x="271" y="948"/>
                    <a:pt x="272" y="947"/>
                  </a:cubicBezTo>
                  <a:cubicBezTo>
                    <a:pt x="272" y="947"/>
                    <a:pt x="272" y="947"/>
                    <a:pt x="272" y="947"/>
                  </a:cubicBezTo>
                  <a:cubicBezTo>
                    <a:pt x="273" y="947"/>
                    <a:pt x="274" y="948"/>
                    <a:pt x="275" y="949"/>
                  </a:cubicBezTo>
                  <a:cubicBezTo>
                    <a:pt x="275" y="949"/>
                    <a:pt x="275" y="949"/>
                    <a:pt x="275" y="949"/>
                  </a:cubicBezTo>
                  <a:cubicBezTo>
                    <a:pt x="275" y="950"/>
                    <a:pt x="275" y="951"/>
                    <a:pt x="274" y="951"/>
                  </a:cubicBezTo>
                  <a:cubicBezTo>
                    <a:pt x="274" y="951"/>
                    <a:pt x="274" y="951"/>
                    <a:pt x="274" y="951"/>
                  </a:cubicBezTo>
                  <a:cubicBezTo>
                    <a:pt x="273" y="951"/>
                    <a:pt x="273" y="951"/>
                    <a:pt x="273" y="951"/>
                  </a:cubicBezTo>
                  <a:cubicBezTo>
                    <a:pt x="273" y="951"/>
                    <a:pt x="273" y="951"/>
                    <a:pt x="273" y="951"/>
                  </a:cubicBezTo>
                  <a:cubicBezTo>
                    <a:pt x="272" y="951"/>
                    <a:pt x="271" y="951"/>
                    <a:pt x="271" y="950"/>
                  </a:cubicBezTo>
                  <a:close/>
                  <a:moveTo>
                    <a:pt x="346" y="946"/>
                  </a:moveTo>
                  <a:cubicBezTo>
                    <a:pt x="345" y="946"/>
                    <a:pt x="345" y="944"/>
                    <a:pt x="345" y="943"/>
                  </a:cubicBezTo>
                  <a:cubicBezTo>
                    <a:pt x="345" y="943"/>
                    <a:pt x="345" y="943"/>
                    <a:pt x="345" y="943"/>
                  </a:cubicBezTo>
                  <a:cubicBezTo>
                    <a:pt x="346" y="942"/>
                    <a:pt x="347" y="942"/>
                    <a:pt x="348" y="942"/>
                  </a:cubicBezTo>
                  <a:cubicBezTo>
                    <a:pt x="348" y="942"/>
                    <a:pt x="348" y="942"/>
                    <a:pt x="348" y="942"/>
                  </a:cubicBezTo>
                  <a:cubicBezTo>
                    <a:pt x="349" y="943"/>
                    <a:pt x="349" y="944"/>
                    <a:pt x="349" y="945"/>
                  </a:cubicBezTo>
                  <a:cubicBezTo>
                    <a:pt x="349" y="945"/>
                    <a:pt x="349" y="945"/>
                    <a:pt x="349" y="945"/>
                  </a:cubicBezTo>
                  <a:cubicBezTo>
                    <a:pt x="349" y="946"/>
                    <a:pt x="348" y="946"/>
                    <a:pt x="347" y="946"/>
                  </a:cubicBezTo>
                  <a:cubicBezTo>
                    <a:pt x="347" y="946"/>
                    <a:pt x="347" y="946"/>
                    <a:pt x="347" y="946"/>
                  </a:cubicBezTo>
                  <a:cubicBezTo>
                    <a:pt x="347" y="946"/>
                    <a:pt x="347" y="946"/>
                    <a:pt x="346" y="946"/>
                  </a:cubicBezTo>
                  <a:close/>
                  <a:moveTo>
                    <a:pt x="267" y="939"/>
                  </a:moveTo>
                  <a:cubicBezTo>
                    <a:pt x="266" y="938"/>
                    <a:pt x="267" y="937"/>
                    <a:pt x="268" y="936"/>
                  </a:cubicBezTo>
                  <a:cubicBezTo>
                    <a:pt x="268" y="936"/>
                    <a:pt x="268" y="936"/>
                    <a:pt x="268" y="936"/>
                  </a:cubicBezTo>
                  <a:cubicBezTo>
                    <a:pt x="269" y="936"/>
                    <a:pt x="270" y="936"/>
                    <a:pt x="270" y="937"/>
                  </a:cubicBezTo>
                  <a:cubicBezTo>
                    <a:pt x="270" y="937"/>
                    <a:pt x="270" y="937"/>
                    <a:pt x="270" y="937"/>
                  </a:cubicBezTo>
                  <a:cubicBezTo>
                    <a:pt x="271" y="938"/>
                    <a:pt x="270" y="940"/>
                    <a:pt x="269" y="940"/>
                  </a:cubicBezTo>
                  <a:cubicBezTo>
                    <a:pt x="269" y="940"/>
                    <a:pt x="269" y="940"/>
                    <a:pt x="269" y="940"/>
                  </a:cubicBezTo>
                  <a:cubicBezTo>
                    <a:pt x="269" y="940"/>
                    <a:pt x="269" y="940"/>
                    <a:pt x="269" y="940"/>
                  </a:cubicBezTo>
                  <a:cubicBezTo>
                    <a:pt x="269" y="940"/>
                    <a:pt x="269" y="940"/>
                    <a:pt x="269" y="940"/>
                  </a:cubicBezTo>
                  <a:cubicBezTo>
                    <a:pt x="268" y="940"/>
                    <a:pt x="267" y="940"/>
                    <a:pt x="267" y="939"/>
                  </a:cubicBezTo>
                  <a:close/>
                  <a:moveTo>
                    <a:pt x="351" y="935"/>
                  </a:moveTo>
                  <a:cubicBezTo>
                    <a:pt x="350" y="934"/>
                    <a:pt x="349" y="933"/>
                    <a:pt x="350" y="932"/>
                  </a:cubicBezTo>
                  <a:cubicBezTo>
                    <a:pt x="350" y="932"/>
                    <a:pt x="350" y="932"/>
                    <a:pt x="350" y="932"/>
                  </a:cubicBezTo>
                  <a:cubicBezTo>
                    <a:pt x="350" y="931"/>
                    <a:pt x="351" y="931"/>
                    <a:pt x="352" y="931"/>
                  </a:cubicBezTo>
                  <a:cubicBezTo>
                    <a:pt x="352" y="931"/>
                    <a:pt x="352" y="931"/>
                    <a:pt x="352" y="931"/>
                  </a:cubicBezTo>
                  <a:cubicBezTo>
                    <a:pt x="353" y="931"/>
                    <a:pt x="354" y="933"/>
                    <a:pt x="353" y="934"/>
                  </a:cubicBezTo>
                  <a:cubicBezTo>
                    <a:pt x="353" y="934"/>
                    <a:pt x="353" y="934"/>
                    <a:pt x="353" y="934"/>
                  </a:cubicBezTo>
                  <a:cubicBezTo>
                    <a:pt x="353" y="934"/>
                    <a:pt x="352" y="935"/>
                    <a:pt x="352" y="935"/>
                  </a:cubicBezTo>
                  <a:cubicBezTo>
                    <a:pt x="352" y="935"/>
                    <a:pt x="352" y="935"/>
                    <a:pt x="352" y="935"/>
                  </a:cubicBezTo>
                  <a:cubicBezTo>
                    <a:pt x="351" y="935"/>
                    <a:pt x="351" y="935"/>
                    <a:pt x="351" y="935"/>
                  </a:cubicBezTo>
                  <a:close/>
                  <a:moveTo>
                    <a:pt x="262" y="928"/>
                  </a:moveTo>
                  <a:cubicBezTo>
                    <a:pt x="262" y="927"/>
                    <a:pt x="263" y="925"/>
                    <a:pt x="264" y="925"/>
                  </a:cubicBezTo>
                  <a:cubicBezTo>
                    <a:pt x="264" y="925"/>
                    <a:pt x="264" y="925"/>
                    <a:pt x="264" y="925"/>
                  </a:cubicBezTo>
                  <a:cubicBezTo>
                    <a:pt x="265" y="925"/>
                    <a:pt x="266" y="925"/>
                    <a:pt x="266" y="926"/>
                  </a:cubicBezTo>
                  <a:cubicBezTo>
                    <a:pt x="266" y="926"/>
                    <a:pt x="266" y="926"/>
                    <a:pt x="266" y="926"/>
                  </a:cubicBezTo>
                  <a:cubicBezTo>
                    <a:pt x="267" y="927"/>
                    <a:pt x="266" y="928"/>
                    <a:pt x="265" y="929"/>
                  </a:cubicBezTo>
                  <a:cubicBezTo>
                    <a:pt x="265" y="929"/>
                    <a:pt x="265" y="929"/>
                    <a:pt x="265" y="929"/>
                  </a:cubicBezTo>
                  <a:cubicBezTo>
                    <a:pt x="265" y="929"/>
                    <a:pt x="265" y="929"/>
                    <a:pt x="264" y="929"/>
                  </a:cubicBezTo>
                  <a:cubicBezTo>
                    <a:pt x="264" y="929"/>
                    <a:pt x="264" y="929"/>
                    <a:pt x="264" y="929"/>
                  </a:cubicBezTo>
                  <a:cubicBezTo>
                    <a:pt x="264" y="929"/>
                    <a:pt x="263" y="928"/>
                    <a:pt x="262" y="928"/>
                  </a:cubicBezTo>
                  <a:close/>
                  <a:moveTo>
                    <a:pt x="355" y="924"/>
                  </a:moveTo>
                  <a:cubicBezTo>
                    <a:pt x="354" y="923"/>
                    <a:pt x="354" y="922"/>
                    <a:pt x="354" y="921"/>
                  </a:cubicBezTo>
                  <a:cubicBezTo>
                    <a:pt x="354" y="921"/>
                    <a:pt x="354" y="921"/>
                    <a:pt x="354" y="921"/>
                  </a:cubicBezTo>
                  <a:cubicBezTo>
                    <a:pt x="354" y="920"/>
                    <a:pt x="356" y="920"/>
                    <a:pt x="357" y="920"/>
                  </a:cubicBezTo>
                  <a:cubicBezTo>
                    <a:pt x="357" y="920"/>
                    <a:pt x="357" y="920"/>
                    <a:pt x="357" y="920"/>
                  </a:cubicBezTo>
                  <a:cubicBezTo>
                    <a:pt x="358" y="920"/>
                    <a:pt x="358" y="921"/>
                    <a:pt x="358" y="922"/>
                  </a:cubicBezTo>
                  <a:cubicBezTo>
                    <a:pt x="358" y="922"/>
                    <a:pt x="358" y="922"/>
                    <a:pt x="358" y="922"/>
                  </a:cubicBezTo>
                  <a:cubicBezTo>
                    <a:pt x="357" y="923"/>
                    <a:pt x="357" y="924"/>
                    <a:pt x="356" y="924"/>
                  </a:cubicBezTo>
                  <a:cubicBezTo>
                    <a:pt x="356" y="924"/>
                    <a:pt x="356" y="924"/>
                    <a:pt x="356" y="924"/>
                  </a:cubicBezTo>
                  <a:cubicBezTo>
                    <a:pt x="356" y="924"/>
                    <a:pt x="355" y="924"/>
                    <a:pt x="355" y="924"/>
                  </a:cubicBezTo>
                  <a:close/>
                  <a:moveTo>
                    <a:pt x="258" y="916"/>
                  </a:moveTo>
                  <a:cubicBezTo>
                    <a:pt x="258" y="915"/>
                    <a:pt x="258" y="914"/>
                    <a:pt x="259" y="914"/>
                  </a:cubicBezTo>
                  <a:cubicBezTo>
                    <a:pt x="259" y="914"/>
                    <a:pt x="259" y="914"/>
                    <a:pt x="259" y="914"/>
                  </a:cubicBezTo>
                  <a:cubicBezTo>
                    <a:pt x="260" y="913"/>
                    <a:pt x="261" y="914"/>
                    <a:pt x="262" y="915"/>
                  </a:cubicBezTo>
                  <a:cubicBezTo>
                    <a:pt x="262" y="915"/>
                    <a:pt x="262" y="915"/>
                    <a:pt x="262" y="915"/>
                  </a:cubicBezTo>
                  <a:cubicBezTo>
                    <a:pt x="262" y="916"/>
                    <a:pt x="262" y="917"/>
                    <a:pt x="261" y="918"/>
                  </a:cubicBezTo>
                  <a:cubicBezTo>
                    <a:pt x="261" y="918"/>
                    <a:pt x="261" y="918"/>
                    <a:pt x="261" y="918"/>
                  </a:cubicBezTo>
                  <a:cubicBezTo>
                    <a:pt x="260" y="918"/>
                    <a:pt x="260" y="918"/>
                    <a:pt x="260" y="918"/>
                  </a:cubicBezTo>
                  <a:cubicBezTo>
                    <a:pt x="260" y="918"/>
                    <a:pt x="260" y="918"/>
                    <a:pt x="260" y="918"/>
                  </a:cubicBezTo>
                  <a:cubicBezTo>
                    <a:pt x="259" y="918"/>
                    <a:pt x="258" y="917"/>
                    <a:pt x="258" y="916"/>
                  </a:cubicBezTo>
                  <a:close/>
                  <a:moveTo>
                    <a:pt x="359" y="912"/>
                  </a:moveTo>
                  <a:cubicBezTo>
                    <a:pt x="358" y="912"/>
                    <a:pt x="358" y="911"/>
                    <a:pt x="358" y="910"/>
                  </a:cubicBezTo>
                  <a:cubicBezTo>
                    <a:pt x="358" y="910"/>
                    <a:pt x="358" y="910"/>
                    <a:pt x="358" y="910"/>
                  </a:cubicBezTo>
                  <a:cubicBezTo>
                    <a:pt x="359" y="909"/>
                    <a:pt x="360" y="908"/>
                    <a:pt x="361" y="909"/>
                  </a:cubicBezTo>
                  <a:cubicBezTo>
                    <a:pt x="361" y="909"/>
                    <a:pt x="361" y="909"/>
                    <a:pt x="361" y="909"/>
                  </a:cubicBezTo>
                  <a:cubicBezTo>
                    <a:pt x="362" y="909"/>
                    <a:pt x="362" y="910"/>
                    <a:pt x="362" y="911"/>
                  </a:cubicBezTo>
                  <a:cubicBezTo>
                    <a:pt x="362" y="911"/>
                    <a:pt x="362" y="911"/>
                    <a:pt x="362" y="911"/>
                  </a:cubicBezTo>
                  <a:cubicBezTo>
                    <a:pt x="362" y="912"/>
                    <a:pt x="361" y="913"/>
                    <a:pt x="360" y="913"/>
                  </a:cubicBezTo>
                  <a:cubicBezTo>
                    <a:pt x="360" y="913"/>
                    <a:pt x="360" y="913"/>
                    <a:pt x="360" y="913"/>
                  </a:cubicBezTo>
                  <a:cubicBezTo>
                    <a:pt x="360" y="913"/>
                    <a:pt x="360" y="913"/>
                    <a:pt x="359" y="912"/>
                  </a:cubicBezTo>
                  <a:close/>
                  <a:moveTo>
                    <a:pt x="254" y="905"/>
                  </a:moveTo>
                  <a:cubicBezTo>
                    <a:pt x="253" y="904"/>
                    <a:pt x="254" y="903"/>
                    <a:pt x="255" y="903"/>
                  </a:cubicBezTo>
                  <a:cubicBezTo>
                    <a:pt x="255" y="903"/>
                    <a:pt x="255" y="903"/>
                    <a:pt x="255" y="903"/>
                  </a:cubicBezTo>
                  <a:cubicBezTo>
                    <a:pt x="256" y="902"/>
                    <a:pt x="257" y="903"/>
                    <a:pt x="258" y="904"/>
                  </a:cubicBezTo>
                  <a:cubicBezTo>
                    <a:pt x="258" y="904"/>
                    <a:pt x="258" y="904"/>
                    <a:pt x="258" y="904"/>
                  </a:cubicBezTo>
                  <a:cubicBezTo>
                    <a:pt x="258" y="905"/>
                    <a:pt x="257" y="906"/>
                    <a:pt x="256" y="906"/>
                  </a:cubicBezTo>
                  <a:cubicBezTo>
                    <a:pt x="256" y="906"/>
                    <a:pt x="256" y="906"/>
                    <a:pt x="256" y="906"/>
                  </a:cubicBezTo>
                  <a:cubicBezTo>
                    <a:pt x="256" y="906"/>
                    <a:pt x="256" y="907"/>
                    <a:pt x="256" y="907"/>
                  </a:cubicBezTo>
                  <a:cubicBezTo>
                    <a:pt x="256" y="907"/>
                    <a:pt x="256" y="907"/>
                    <a:pt x="256" y="907"/>
                  </a:cubicBezTo>
                  <a:cubicBezTo>
                    <a:pt x="255" y="907"/>
                    <a:pt x="254" y="906"/>
                    <a:pt x="254" y="905"/>
                  </a:cubicBezTo>
                  <a:close/>
                  <a:moveTo>
                    <a:pt x="364" y="901"/>
                  </a:moveTo>
                  <a:cubicBezTo>
                    <a:pt x="363" y="901"/>
                    <a:pt x="362" y="900"/>
                    <a:pt x="363" y="899"/>
                  </a:cubicBezTo>
                  <a:cubicBezTo>
                    <a:pt x="363" y="899"/>
                    <a:pt x="363" y="899"/>
                    <a:pt x="363" y="899"/>
                  </a:cubicBezTo>
                  <a:cubicBezTo>
                    <a:pt x="363" y="898"/>
                    <a:pt x="364" y="897"/>
                    <a:pt x="365" y="898"/>
                  </a:cubicBezTo>
                  <a:cubicBezTo>
                    <a:pt x="365" y="898"/>
                    <a:pt x="365" y="898"/>
                    <a:pt x="365" y="898"/>
                  </a:cubicBezTo>
                  <a:cubicBezTo>
                    <a:pt x="366" y="898"/>
                    <a:pt x="367" y="899"/>
                    <a:pt x="366" y="900"/>
                  </a:cubicBezTo>
                  <a:cubicBezTo>
                    <a:pt x="366" y="900"/>
                    <a:pt x="366" y="900"/>
                    <a:pt x="366" y="900"/>
                  </a:cubicBezTo>
                  <a:cubicBezTo>
                    <a:pt x="366" y="901"/>
                    <a:pt x="365" y="901"/>
                    <a:pt x="364" y="901"/>
                  </a:cubicBezTo>
                  <a:cubicBezTo>
                    <a:pt x="364" y="901"/>
                    <a:pt x="364" y="901"/>
                    <a:pt x="364" y="901"/>
                  </a:cubicBezTo>
                  <a:cubicBezTo>
                    <a:pt x="364" y="901"/>
                    <a:pt x="364" y="901"/>
                    <a:pt x="364" y="901"/>
                  </a:cubicBezTo>
                  <a:close/>
                  <a:moveTo>
                    <a:pt x="250" y="894"/>
                  </a:moveTo>
                  <a:cubicBezTo>
                    <a:pt x="249" y="893"/>
                    <a:pt x="250" y="892"/>
                    <a:pt x="251" y="891"/>
                  </a:cubicBezTo>
                  <a:cubicBezTo>
                    <a:pt x="251" y="891"/>
                    <a:pt x="251" y="891"/>
                    <a:pt x="251" y="891"/>
                  </a:cubicBezTo>
                  <a:cubicBezTo>
                    <a:pt x="252" y="891"/>
                    <a:pt x="253" y="892"/>
                    <a:pt x="253" y="893"/>
                  </a:cubicBezTo>
                  <a:cubicBezTo>
                    <a:pt x="253" y="893"/>
                    <a:pt x="253" y="893"/>
                    <a:pt x="253" y="893"/>
                  </a:cubicBezTo>
                  <a:cubicBezTo>
                    <a:pt x="254" y="894"/>
                    <a:pt x="253" y="895"/>
                    <a:pt x="252" y="895"/>
                  </a:cubicBezTo>
                  <a:cubicBezTo>
                    <a:pt x="252" y="895"/>
                    <a:pt x="252" y="895"/>
                    <a:pt x="252" y="895"/>
                  </a:cubicBezTo>
                  <a:cubicBezTo>
                    <a:pt x="252" y="895"/>
                    <a:pt x="252" y="895"/>
                    <a:pt x="251" y="895"/>
                  </a:cubicBezTo>
                  <a:cubicBezTo>
                    <a:pt x="251" y="895"/>
                    <a:pt x="251" y="895"/>
                    <a:pt x="251" y="895"/>
                  </a:cubicBezTo>
                  <a:cubicBezTo>
                    <a:pt x="251" y="895"/>
                    <a:pt x="250" y="895"/>
                    <a:pt x="250" y="894"/>
                  </a:cubicBezTo>
                  <a:close/>
                  <a:moveTo>
                    <a:pt x="368" y="890"/>
                  </a:moveTo>
                  <a:cubicBezTo>
                    <a:pt x="367" y="890"/>
                    <a:pt x="366" y="888"/>
                    <a:pt x="367" y="887"/>
                  </a:cubicBezTo>
                  <a:cubicBezTo>
                    <a:pt x="367" y="887"/>
                    <a:pt x="367" y="887"/>
                    <a:pt x="367" y="887"/>
                  </a:cubicBezTo>
                  <a:cubicBezTo>
                    <a:pt x="367" y="886"/>
                    <a:pt x="368" y="886"/>
                    <a:pt x="369" y="886"/>
                  </a:cubicBezTo>
                  <a:cubicBezTo>
                    <a:pt x="369" y="886"/>
                    <a:pt x="369" y="886"/>
                    <a:pt x="369" y="886"/>
                  </a:cubicBezTo>
                  <a:cubicBezTo>
                    <a:pt x="370" y="887"/>
                    <a:pt x="371" y="888"/>
                    <a:pt x="371" y="889"/>
                  </a:cubicBezTo>
                  <a:cubicBezTo>
                    <a:pt x="371" y="889"/>
                    <a:pt x="371" y="889"/>
                    <a:pt x="371" y="889"/>
                  </a:cubicBezTo>
                  <a:cubicBezTo>
                    <a:pt x="370" y="890"/>
                    <a:pt x="370" y="890"/>
                    <a:pt x="369" y="890"/>
                  </a:cubicBezTo>
                  <a:cubicBezTo>
                    <a:pt x="369" y="890"/>
                    <a:pt x="369" y="890"/>
                    <a:pt x="369" y="890"/>
                  </a:cubicBezTo>
                  <a:cubicBezTo>
                    <a:pt x="369" y="890"/>
                    <a:pt x="368" y="890"/>
                    <a:pt x="368" y="890"/>
                  </a:cubicBezTo>
                  <a:close/>
                  <a:moveTo>
                    <a:pt x="245" y="883"/>
                  </a:moveTo>
                  <a:cubicBezTo>
                    <a:pt x="245" y="882"/>
                    <a:pt x="245" y="881"/>
                    <a:pt x="246" y="880"/>
                  </a:cubicBezTo>
                  <a:cubicBezTo>
                    <a:pt x="246" y="880"/>
                    <a:pt x="246" y="880"/>
                    <a:pt x="246" y="880"/>
                  </a:cubicBezTo>
                  <a:cubicBezTo>
                    <a:pt x="247" y="880"/>
                    <a:pt x="249" y="880"/>
                    <a:pt x="249" y="881"/>
                  </a:cubicBezTo>
                  <a:cubicBezTo>
                    <a:pt x="249" y="881"/>
                    <a:pt x="249" y="881"/>
                    <a:pt x="249" y="881"/>
                  </a:cubicBezTo>
                  <a:cubicBezTo>
                    <a:pt x="249" y="882"/>
                    <a:pt x="249" y="884"/>
                    <a:pt x="248" y="884"/>
                  </a:cubicBezTo>
                  <a:cubicBezTo>
                    <a:pt x="248" y="884"/>
                    <a:pt x="248" y="884"/>
                    <a:pt x="248" y="884"/>
                  </a:cubicBezTo>
                  <a:cubicBezTo>
                    <a:pt x="248" y="884"/>
                    <a:pt x="247" y="884"/>
                    <a:pt x="247" y="884"/>
                  </a:cubicBezTo>
                  <a:cubicBezTo>
                    <a:pt x="247" y="884"/>
                    <a:pt x="247" y="884"/>
                    <a:pt x="247" y="884"/>
                  </a:cubicBezTo>
                  <a:cubicBezTo>
                    <a:pt x="246" y="884"/>
                    <a:pt x="246" y="884"/>
                    <a:pt x="245" y="883"/>
                  </a:cubicBezTo>
                  <a:close/>
                  <a:moveTo>
                    <a:pt x="372" y="879"/>
                  </a:moveTo>
                  <a:cubicBezTo>
                    <a:pt x="371" y="878"/>
                    <a:pt x="371" y="877"/>
                    <a:pt x="371" y="876"/>
                  </a:cubicBezTo>
                  <a:cubicBezTo>
                    <a:pt x="371" y="876"/>
                    <a:pt x="371" y="876"/>
                    <a:pt x="371" y="876"/>
                  </a:cubicBezTo>
                  <a:cubicBezTo>
                    <a:pt x="372" y="875"/>
                    <a:pt x="373" y="875"/>
                    <a:pt x="374" y="875"/>
                  </a:cubicBezTo>
                  <a:cubicBezTo>
                    <a:pt x="374" y="875"/>
                    <a:pt x="374" y="875"/>
                    <a:pt x="374" y="875"/>
                  </a:cubicBezTo>
                  <a:cubicBezTo>
                    <a:pt x="375" y="876"/>
                    <a:pt x="375" y="877"/>
                    <a:pt x="375" y="878"/>
                  </a:cubicBezTo>
                  <a:cubicBezTo>
                    <a:pt x="375" y="878"/>
                    <a:pt x="375" y="878"/>
                    <a:pt x="375" y="878"/>
                  </a:cubicBezTo>
                  <a:cubicBezTo>
                    <a:pt x="375" y="878"/>
                    <a:pt x="374" y="879"/>
                    <a:pt x="373" y="879"/>
                  </a:cubicBezTo>
                  <a:cubicBezTo>
                    <a:pt x="373" y="879"/>
                    <a:pt x="373" y="879"/>
                    <a:pt x="373" y="879"/>
                  </a:cubicBezTo>
                  <a:cubicBezTo>
                    <a:pt x="373" y="879"/>
                    <a:pt x="373" y="879"/>
                    <a:pt x="372" y="879"/>
                  </a:cubicBezTo>
                  <a:close/>
                  <a:moveTo>
                    <a:pt x="241" y="872"/>
                  </a:moveTo>
                  <a:cubicBezTo>
                    <a:pt x="240" y="871"/>
                    <a:pt x="241" y="869"/>
                    <a:pt x="242" y="869"/>
                  </a:cubicBezTo>
                  <a:cubicBezTo>
                    <a:pt x="242" y="869"/>
                    <a:pt x="242" y="869"/>
                    <a:pt x="242" y="869"/>
                  </a:cubicBezTo>
                  <a:cubicBezTo>
                    <a:pt x="243" y="869"/>
                    <a:pt x="244" y="869"/>
                    <a:pt x="245" y="870"/>
                  </a:cubicBezTo>
                  <a:cubicBezTo>
                    <a:pt x="245" y="870"/>
                    <a:pt x="245" y="870"/>
                    <a:pt x="245" y="870"/>
                  </a:cubicBezTo>
                  <a:cubicBezTo>
                    <a:pt x="245" y="871"/>
                    <a:pt x="245" y="872"/>
                    <a:pt x="243" y="873"/>
                  </a:cubicBezTo>
                  <a:cubicBezTo>
                    <a:pt x="243" y="873"/>
                    <a:pt x="243" y="873"/>
                    <a:pt x="243" y="873"/>
                  </a:cubicBezTo>
                  <a:cubicBezTo>
                    <a:pt x="243" y="873"/>
                    <a:pt x="243" y="873"/>
                    <a:pt x="243" y="873"/>
                  </a:cubicBezTo>
                  <a:cubicBezTo>
                    <a:pt x="243" y="873"/>
                    <a:pt x="243" y="873"/>
                    <a:pt x="243" y="873"/>
                  </a:cubicBezTo>
                  <a:cubicBezTo>
                    <a:pt x="242" y="873"/>
                    <a:pt x="241" y="872"/>
                    <a:pt x="241" y="872"/>
                  </a:cubicBezTo>
                  <a:close/>
                  <a:moveTo>
                    <a:pt x="377" y="868"/>
                  </a:moveTo>
                  <a:cubicBezTo>
                    <a:pt x="376" y="867"/>
                    <a:pt x="375" y="866"/>
                    <a:pt x="376" y="865"/>
                  </a:cubicBezTo>
                  <a:cubicBezTo>
                    <a:pt x="376" y="865"/>
                    <a:pt x="376" y="865"/>
                    <a:pt x="376" y="865"/>
                  </a:cubicBezTo>
                  <a:cubicBezTo>
                    <a:pt x="376" y="864"/>
                    <a:pt x="377" y="864"/>
                    <a:pt x="378" y="864"/>
                  </a:cubicBezTo>
                  <a:cubicBezTo>
                    <a:pt x="378" y="864"/>
                    <a:pt x="378" y="864"/>
                    <a:pt x="378" y="864"/>
                  </a:cubicBezTo>
                  <a:cubicBezTo>
                    <a:pt x="379" y="864"/>
                    <a:pt x="380" y="865"/>
                    <a:pt x="379" y="866"/>
                  </a:cubicBezTo>
                  <a:cubicBezTo>
                    <a:pt x="379" y="866"/>
                    <a:pt x="379" y="866"/>
                    <a:pt x="379" y="866"/>
                  </a:cubicBezTo>
                  <a:cubicBezTo>
                    <a:pt x="379" y="867"/>
                    <a:pt x="378" y="868"/>
                    <a:pt x="377" y="868"/>
                  </a:cubicBezTo>
                  <a:cubicBezTo>
                    <a:pt x="377" y="868"/>
                    <a:pt x="377" y="868"/>
                    <a:pt x="377" y="868"/>
                  </a:cubicBezTo>
                  <a:cubicBezTo>
                    <a:pt x="377" y="868"/>
                    <a:pt x="377" y="868"/>
                    <a:pt x="377" y="868"/>
                  </a:cubicBezTo>
                  <a:close/>
                  <a:moveTo>
                    <a:pt x="237" y="860"/>
                  </a:moveTo>
                  <a:cubicBezTo>
                    <a:pt x="236" y="859"/>
                    <a:pt x="237" y="858"/>
                    <a:pt x="238" y="858"/>
                  </a:cubicBezTo>
                  <a:cubicBezTo>
                    <a:pt x="238" y="858"/>
                    <a:pt x="238" y="858"/>
                    <a:pt x="238" y="858"/>
                  </a:cubicBezTo>
                  <a:cubicBezTo>
                    <a:pt x="239" y="857"/>
                    <a:pt x="240" y="858"/>
                    <a:pt x="240" y="859"/>
                  </a:cubicBezTo>
                  <a:cubicBezTo>
                    <a:pt x="240" y="859"/>
                    <a:pt x="240" y="859"/>
                    <a:pt x="240" y="859"/>
                  </a:cubicBezTo>
                  <a:cubicBezTo>
                    <a:pt x="241" y="860"/>
                    <a:pt x="240" y="861"/>
                    <a:pt x="239" y="862"/>
                  </a:cubicBezTo>
                  <a:cubicBezTo>
                    <a:pt x="239" y="862"/>
                    <a:pt x="239" y="862"/>
                    <a:pt x="239" y="862"/>
                  </a:cubicBezTo>
                  <a:cubicBezTo>
                    <a:pt x="239" y="862"/>
                    <a:pt x="239" y="862"/>
                    <a:pt x="238" y="862"/>
                  </a:cubicBezTo>
                  <a:cubicBezTo>
                    <a:pt x="238" y="862"/>
                    <a:pt x="238" y="862"/>
                    <a:pt x="238" y="862"/>
                  </a:cubicBezTo>
                  <a:cubicBezTo>
                    <a:pt x="238" y="862"/>
                    <a:pt x="237" y="861"/>
                    <a:pt x="237" y="860"/>
                  </a:cubicBezTo>
                  <a:close/>
                  <a:moveTo>
                    <a:pt x="381" y="856"/>
                  </a:moveTo>
                  <a:cubicBezTo>
                    <a:pt x="380" y="856"/>
                    <a:pt x="379" y="855"/>
                    <a:pt x="380" y="854"/>
                  </a:cubicBezTo>
                  <a:cubicBezTo>
                    <a:pt x="380" y="854"/>
                    <a:pt x="380" y="854"/>
                    <a:pt x="380" y="854"/>
                  </a:cubicBezTo>
                  <a:cubicBezTo>
                    <a:pt x="380" y="853"/>
                    <a:pt x="381" y="852"/>
                    <a:pt x="382" y="853"/>
                  </a:cubicBezTo>
                  <a:cubicBezTo>
                    <a:pt x="382" y="853"/>
                    <a:pt x="382" y="853"/>
                    <a:pt x="382" y="853"/>
                  </a:cubicBezTo>
                  <a:cubicBezTo>
                    <a:pt x="383" y="853"/>
                    <a:pt x="384" y="854"/>
                    <a:pt x="384" y="855"/>
                  </a:cubicBezTo>
                  <a:cubicBezTo>
                    <a:pt x="384" y="855"/>
                    <a:pt x="384" y="855"/>
                    <a:pt x="384" y="855"/>
                  </a:cubicBezTo>
                  <a:cubicBezTo>
                    <a:pt x="383" y="856"/>
                    <a:pt x="382" y="857"/>
                    <a:pt x="382" y="857"/>
                  </a:cubicBezTo>
                  <a:cubicBezTo>
                    <a:pt x="382" y="857"/>
                    <a:pt x="382" y="857"/>
                    <a:pt x="382" y="857"/>
                  </a:cubicBezTo>
                  <a:cubicBezTo>
                    <a:pt x="381" y="857"/>
                    <a:pt x="381" y="857"/>
                    <a:pt x="381" y="856"/>
                  </a:cubicBezTo>
                  <a:close/>
                  <a:moveTo>
                    <a:pt x="232" y="849"/>
                  </a:moveTo>
                  <a:cubicBezTo>
                    <a:pt x="232" y="848"/>
                    <a:pt x="232" y="847"/>
                    <a:pt x="233" y="847"/>
                  </a:cubicBezTo>
                  <a:cubicBezTo>
                    <a:pt x="233" y="847"/>
                    <a:pt x="233" y="847"/>
                    <a:pt x="233" y="847"/>
                  </a:cubicBezTo>
                  <a:cubicBezTo>
                    <a:pt x="234" y="846"/>
                    <a:pt x="236" y="847"/>
                    <a:pt x="236" y="848"/>
                  </a:cubicBezTo>
                  <a:cubicBezTo>
                    <a:pt x="236" y="848"/>
                    <a:pt x="236" y="848"/>
                    <a:pt x="236" y="848"/>
                  </a:cubicBezTo>
                  <a:cubicBezTo>
                    <a:pt x="236" y="849"/>
                    <a:pt x="236" y="850"/>
                    <a:pt x="235" y="850"/>
                  </a:cubicBezTo>
                  <a:cubicBezTo>
                    <a:pt x="235" y="850"/>
                    <a:pt x="235" y="850"/>
                    <a:pt x="235" y="850"/>
                  </a:cubicBezTo>
                  <a:cubicBezTo>
                    <a:pt x="235" y="851"/>
                    <a:pt x="234" y="851"/>
                    <a:pt x="234" y="851"/>
                  </a:cubicBezTo>
                  <a:cubicBezTo>
                    <a:pt x="234" y="851"/>
                    <a:pt x="234" y="851"/>
                    <a:pt x="234" y="851"/>
                  </a:cubicBezTo>
                  <a:cubicBezTo>
                    <a:pt x="233" y="851"/>
                    <a:pt x="233" y="850"/>
                    <a:pt x="232" y="849"/>
                  </a:cubicBezTo>
                  <a:close/>
                  <a:moveTo>
                    <a:pt x="385" y="845"/>
                  </a:moveTo>
                  <a:cubicBezTo>
                    <a:pt x="384" y="845"/>
                    <a:pt x="384" y="844"/>
                    <a:pt x="384" y="843"/>
                  </a:cubicBezTo>
                  <a:cubicBezTo>
                    <a:pt x="384" y="843"/>
                    <a:pt x="384" y="843"/>
                    <a:pt x="384" y="843"/>
                  </a:cubicBezTo>
                  <a:cubicBezTo>
                    <a:pt x="385" y="842"/>
                    <a:pt x="386" y="841"/>
                    <a:pt x="387" y="842"/>
                  </a:cubicBezTo>
                  <a:cubicBezTo>
                    <a:pt x="387" y="842"/>
                    <a:pt x="387" y="842"/>
                    <a:pt x="387" y="842"/>
                  </a:cubicBezTo>
                  <a:cubicBezTo>
                    <a:pt x="388" y="842"/>
                    <a:pt x="388" y="843"/>
                    <a:pt x="388" y="844"/>
                  </a:cubicBezTo>
                  <a:cubicBezTo>
                    <a:pt x="388" y="844"/>
                    <a:pt x="388" y="844"/>
                    <a:pt x="388" y="844"/>
                  </a:cubicBezTo>
                  <a:cubicBezTo>
                    <a:pt x="388" y="845"/>
                    <a:pt x="387" y="845"/>
                    <a:pt x="386" y="845"/>
                  </a:cubicBezTo>
                  <a:cubicBezTo>
                    <a:pt x="386" y="845"/>
                    <a:pt x="386" y="845"/>
                    <a:pt x="386" y="845"/>
                  </a:cubicBezTo>
                  <a:cubicBezTo>
                    <a:pt x="386" y="845"/>
                    <a:pt x="386" y="845"/>
                    <a:pt x="385" y="845"/>
                  </a:cubicBezTo>
                  <a:close/>
                  <a:moveTo>
                    <a:pt x="228" y="838"/>
                  </a:moveTo>
                  <a:cubicBezTo>
                    <a:pt x="228" y="837"/>
                    <a:pt x="228" y="836"/>
                    <a:pt x="229" y="835"/>
                  </a:cubicBezTo>
                  <a:cubicBezTo>
                    <a:pt x="229" y="835"/>
                    <a:pt x="229" y="835"/>
                    <a:pt x="229" y="835"/>
                  </a:cubicBezTo>
                  <a:cubicBezTo>
                    <a:pt x="230" y="835"/>
                    <a:pt x="231" y="836"/>
                    <a:pt x="232" y="837"/>
                  </a:cubicBezTo>
                  <a:cubicBezTo>
                    <a:pt x="232" y="837"/>
                    <a:pt x="232" y="837"/>
                    <a:pt x="232" y="837"/>
                  </a:cubicBezTo>
                  <a:cubicBezTo>
                    <a:pt x="232" y="838"/>
                    <a:pt x="232" y="839"/>
                    <a:pt x="231" y="839"/>
                  </a:cubicBezTo>
                  <a:cubicBezTo>
                    <a:pt x="231" y="839"/>
                    <a:pt x="231" y="839"/>
                    <a:pt x="231" y="839"/>
                  </a:cubicBezTo>
                  <a:cubicBezTo>
                    <a:pt x="230" y="839"/>
                    <a:pt x="230" y="839"/>
                    <a:pt x="230" y="839"/>
                  </a:cubicBezTo>
                  <a:cubicBezTo>
                    <a:pt x="230" y="839"/>
                    <a:pt x="230" y="839"/>
                    <a:pt x="230" y="839"/>
                  </a:cubicBezTo>
                  <a:cubicBezTo>
                    <a:pt x="229" y="839"/>
                    <a:pt x="228" y="839"/>
                    <a:pt x="228" y="838"/>
                  </a:cubicBezTo>
                  <a:close/>
                  <a:moveTo>
                    <a:pt x="390" y="834"/>
                  </a:moveTo>
                  <a:cubicBezTo>
                    <a:pt x="389" y="834"/>
                    <a:pt x="388" y="832"/>
                    <a:pt x="388" y="831"/>
                  </a:cubicBezTo>
                  <a:cubicBezTo>
                    <a:pt x="388" y="831"/>
                    <a:pt x="388" y="831"/>
                    <a:pt x="388" y="831"/>
                  </a:cubicBezTo>
                  <a:cubicBezTo>
                    <a:pt x="389" y="830"/>
                    <a:pt x="390" y="830"/>
                    <a:pt x="391" y="830"/>
                  </a:cubicBezTo>
                  <a:cubicBezTo>
                    <a:pt x="391" y="830"/>
                    <a:pt x="391" y="830"/>
                    <a:pt x="391" y="830"/>
                  </a:cubicBezTo>
                  <a:cubicBezTo>
                    <a:pt x="392" y="831"/>
                    <a:pt x="393" y="832"/>
                    <a:pt x="392" y="833"/>
                  </a:cubicBezTo>
                  <a:cubicBezTo>
                    <a:pt x="392" y="833"/>
                    <a:pt x="392" y="833"/>
                    <a:pt x="392" y="833"/>
                  </a:cubicBezTo>
                  <a:cubicBezTo>
                    <a:pt x="392" y="834"/>
                    <a:pt x="391" y="834"/>
                    <a:pt x="390" y="834"/>
                  </a:cubicBezTo>
                  <a:cubicBezTo>
                    <a:pt x="390" y="834"/>
                    <a:pt x="390" y="834"/>
                    <a:pt x="390" y="834"/>
                  </a:cubicBezTo>
                  <a:cubicBezTo>
                    <a:pt x="390" y="834"/>
                    <a:pt x="390" y="834"/>
                    <a:pt x="390" y="834"/>
                  </a:cubicBezTo>
                  <a:close/>
                  <a:moveTo>
                    <a:pt x="224" y="827"/>
                  </a:moveTo>
                  <a:cubicBezTo>
                    <a:pt x="223" y="826"/>
                    <a:pt x="224" y="825"/>
                    <a:pt x="225" y="824"/>
                  </a:cubicBezTo>
                  <a:cubicBezTo>
                    <a:pt x="225" y="824"/>
                    <a:pt x="225" y="824"/>
                    <a:pt x="225" y="824"/>
                  </a:cubicBezTo>
                  <a:cubicBezTo>
                    <a:pt x="226" y="824"/>
                    <a:pt x="227" y="824"/>
                    <a:pt x="227" y="825"/>
                  </a:cubicBezTo>
                  <a:cubicBezTo>
                    <a:pt x="227" y="825"/>
                    <a:pt x="227" y="825"/>
                    <a:pt x="227" y="825"/>
                  </a:cubicBezTo>
                  <a:cubicBezTo>
                    <a:pt x="228" y="826"/>
                    <a:pt x="227" y="828"/>
                    <a:pt x="226" y="828"/>
                  </a:cubicBezTo>
                  <a:cubicBezTo>
                    <a:pt x="226" y="828"/>
                    <a:pt x="226" y="828"/>
                    <a:pt x="226" y="828"/>
                  </a:cubicBezTo>
                  <a:cubicBezTo>
                    <a:pt x="226" y="828"/>
                    <a:pt x="226" y="828"/>
                    <a:pt x="226" y="828"/>
                  </a:cubicBezTo>
                  <a:cubicBezTo>
                    <a:pt x="226" y="828"/>
                    <a:pt x="226" y="828"/>
                    <a:pt x="226" y="828"/>
                  </a:cubicBezTo>
                  <a:cubicBezTo>
                    <a:pt x="225" y="828"/>
                    <a:pt x="224" y="828"/>
                    <a:pt x="224" y="827"/>
                  </a:cubicBezTo>
                  <a:close/>
                  <a:moveTo>
                    <a:pt x="394" y="823"/>
                  </a:moveTo>
                  <a:cubicBezTo>
                    <a:pt x="393" y="822"/>
                    <a:pt x="392" y="821"/>
                    <a:pt x="393" y="820"/>
                  </a:cubicBezTo>
                  <a:cubicBezTo>
                    <a:pt x="393" y="820"/>
                    <a:pt x="393" y="820"/>
                    <a:pt x="393" y="820"/>
                  </a:cubicBezTo>
                  <a:cubicBezTo>
                    <a:pt x="393" y="819"/>
                    <a:pt x="394" y="819"/>
                    <a:pt x="395" y="819"/>
                  </a:cubicBezTo>
                  <a:cubicBezTo>
                    <a:pt x="395" y="819"/>
                    <a:pt x="395" y="819"/>
                    <a:pt x="395" y="819"/>
                  </a:cubicBezTo>
                  <a:cubicBezTo>
                    <a:pt x="396" y="820"/>
                    <a:pt x="397" y="821"/>
                    <a:pt x="396" y="822"/>
                  </a:cubicBezTo>
                  <a:cubicBezTo>
                    <a:pt x="396" y="822"/>
                    <a:pt x="396" y="822"/>
                    <a:pt x="396" y="822"/>
                  </a:cubicBezTo>
                  <a:cubicBezTo>
                    <a:pt x="396" y="822"/>
                    <a:pt x="395" y="823"/>
                    <a:pt x="395" y="823"/>
                  </a:cubicBezTo>
                  <a:cubicBezTo>
                    <a:pt x="395" y="823"/>
                    <a:pt x="395" y="823"/>
                    <a:pt x="395" y="823"/>
                  </a:cubicBezTo>
                  <a:cubicBezTo>
                    <a:pt x="394" y="823"/>
                    <a:pt x="394" y="823"/>
                    <a:pt x="394" y="823"/>
                  </a:cubicBezTo>
                  <a:close/>
                  <a:moveTo>
                    <a:pt x="219" y="816"/>
                  </a:moveTo>
                  <a:cubicBezTo>
                    <a:pt x="219" y="815"/>
                    <a:pt x="219" y="813"/>
                    <a:pt x="220" y="813"/>
                  </a:cubicBezTo>
                  <a:cubicBezTo>
                    <a:pt x="220" y="813"/>
                    <a:pt x="220" y="813"/>
                    <a:pt x="220" y="813"/>
                  </a:cubicBezTo>
                  <a:cubicBezTo>
                    <a:pt x="222" y="813"/>
                    <a:pt x="223" y="813"/>
                    <a:pt x="223" y="814"/>
                  </a:cubicBezTo>
                  <a:cubicBezTo>
                    <a:pt x="223" y="814"/>
                    <a:pt x="223" y="814"/>
                    <a:pt x="223" y="814"/>
                  </a:cubicBezTo>
                  <a:cubicBezTo>
                    <a:pt x="223" y="815"/>
                    <a:pt x="223" y="816"/>
                    <a:pt x="222" y="817"/>
                  </a:cubicBezTo>
                  <a:cubicBezTo>
                    <a:pt x="222" y="817"/>
                    <a:pt x="222" y="817"/>
                    <a:pt x="222" y="817"/>
                  </a:cubicBezTo>
                  <a:cubicBezTo>
                    <a:pt x="222" y="817"/>
                    <a:pt x="221" y="817"/>
                    <a:pt x="221" y="817"/>
                  </a:cubicBezTo>
                  <a:cubicBezTo>
                    <a:pt x="221" y="817"/>
                    <a:pt x="221" y="817"/>
                    <a:pt x="221" y="817"/>
                  </a:cubicBezTo>
                  <a:cubicBezTo>
                    <a:pt x="220" y="817"/>
                    <a:pt x="220" y="816"/>
                    <a:pt x="219" y="816"/>
                  </a:cubicBezTo>
                  <a:close/>
                  <a:moveTo>
                    <a:pt x="398" y="812"/>
                  </a:moveTo>
                  <a:cubicBezTo>
                    <a:pt x="397" y="811"/>
                    <a:pt x="397" y="810"/>
                    <a:pt x="397" y="809"/>
                  </a:cubicBezTo>
                  <a:cubicBezTo>
                    <a:pt x="397" y="809"/>
                    <a:pt x="397" y="809"/>
                    <a:pt x="397" y="809"/>
                  </a:cubicBezTo>
                  <a:cubicBezTo>
                    <a:pt x="397" y="808"/>
                    <a:pt x="399" y="808"/>
                    <a:pt x="400" y="808"/>
                  </a:cubicBezTo>
                  <a:cubicBezTo>
                    <a:pt x="400" y="808"/>
                    <a:pt x="400" y="808"/>
                    <a:pt x="400" y="808"/>
                  </a:cubicBezTo>
                  <a:cubicBezTo>
                    <a:pt x="401" y="808"/>
                    <a:pt x="401" y="809"/>
                    <a:pt x="401" y="811"/>
                  </a:cubicBezTo>
                  <a:cubicBezTo>
                    <a:pt x="401" y="811"/>
                    <a:pt x="401" y="811"/>
                    <a:pt x="401" y="811"/>
                  </a:cubicBezTo>
                  <a:cubicBezTo>
                    <a:pt x="400" y="811"/>
                    <a:pt x="400" y="812"/>
                    <a:pt x="399" y="812"/>
                  </a:cubicBezTo>
                  <a:cubicBezTo>
                    <a:pt x="399" y="812"/>
                    <a:pt x="399" y="812"/>
                    <a:pt x="399" y="812"/>
                  </a:cubicBezTo>
                  <a:cubicBezTo>
                    <a:pt x="399" y="812"/>
                    <a:pt x="398" y="812"/>
                    <a:pt x="398" y="812"/>
                  </a:cubicBezTo>
                  <a:close/>
                  <a:moveTo>
                    <a:pt x="215" y="804"/>
                  </a:moveTo>
                  <a:cubicBezTo>
                    <a:pt x="215" y="803"/>
                    <a:pt x="215" y="802"/>
                    <a:pt x="216" y="802"/>
                  </a:cubicBezTo>
                  <a:cubicBezTo>
                    <a:pt x="216" y="802"/>
                    <a:pt x="216" y="802"/>
                    <a:pt x="216" y="802"/>
                  </a:cubicBezTo>
                  <a:cubicBezTo>
                    <a:pt x="217" y="801"/>
                    <a:pt x="218" y="802"/>
                    <a:pt x="219" y="803"/>
                  </a:cubicBezTo>
                  <a:cubicBezTo>
                    <a:pt x="219" y="803"/>
                    <a:pt x="219" y="803"/>
                    <a:pt x="219" y="803"/>
                  </a:cubicBezTo>
                  <a:cubicBezTo>
                    <a:pt x="219" y="804"/>
                    <a:pt x="219" y="805"/>
                    <a:pt x="218" y="806"/>
                  </a:cubicBezTo>
                  <a:cubicBezTo>
                    <a:pt x="218" y="806"/>
                    <a:pt x="218" y="806"/>
                    <a:pt x="218" y="806"/>
                  </a:cubicBezTo>
                  <a:cubicBezTo>
                    <a:pt x="217" y="806"/>
                    <a:pt x="217" y="806"/>
                    <a:pt x="217" y="806"/>
                  </a:cubicBezTo>
                  <a:cubicBezTo>
                    <a:pt x="217" y="806"/>
                    <a:pt x="217" y="806"/>
                    <a:pt x="217" y="806"/>
                  </a:cubicBezTo>
                  <a:cubicBezTo>
                    <a:pt x="216" y="806"/>
                    <a:pt x="215" y="805"/>
                    <a:pt x="215" y="804"/>
                  </a:cubicBezTo>
                  <a:close/>
                  <a:moveTo>
                    <a:pt x="403" y="800"/>
                  </a:moveTo>
                  <a:cubicBezTo>
                    <a:pt x="401" y="800"/>
                    <a:pt x="401" y="799"/>
                    <a:pt x="401" y="798"/>
                  </a:cubicBezTo>
                  <a:cubicBezTo>
                    <a:pt x="401" y="798"/>
                    <a:pt x="401" y="798"/>
                    <a:pt x="401" y="798"/>
                  </a:cubicBezTo>
                  <a:cubicBezTo>
                    <a:pt x="402" y="797"/>
                    <a:pt x="403" y="796"/>
                    <a:pt x="404" y="797"/>
                  </a:cubicBezTo>
                  <a:cubicBezTo>
                    <a:pt x="404" y="797"/>
                    <a:pt x="404" y="797"/>
                    <a:pt x="404" y="797"/>
                  </a:cubicBezTo>
                  <a:cubicBezTo>
                    <a:pt x="405" y="797"/>
                    <a:pt x="405" y="798"/>
                    <a:pt x="405" y="799"/>
                  </a:cubicBezTo>
                  <a:cubicBezTo>
                    <a:pt x="405" y="799"/>
                    <a:pt x="405" y="799"/>
                    <a:pt x="405" y="799"/>
                  </a:cubicBezTo>
                  <a:cubicBezTo>
                    <a:pt x="405" y="800"/>
                    <a:pt x="404" y="801"/>
                    <a:pt x="403" y="801"/>
                  </a:cubicBezTo>
                  <a:cubicBezTo>
                    <a:pt x="403" y="801"/>
                    <a:pt x="403" y="801"/>
                    <a:pt x="403" y="801"/>
                  </a:cubicBezTo>
                  <a:cubicBezTo>
                    <a:pt x="403" y="801"/>
                    <a:pt x="403" y="801"/>
                    <a:pt x="403" y="800"/>
                  </a:cubicBezTo>
                  <a:close/>
                  <a:moveTo>
                    <a:pt x="211" y="793"/>
                  </a:moveTo>
                  <a:cubicBezTo>
                    <a:pt x="210" y="792"/>
                    <a:pt x="211" y="791"/>
                    <a:pt x="212" y="791"/>
                  </a:cubicBezTo>
                  <a:cubicBezTo>
                    <a:pt x="212" y="791"/>
                    <a:pt x="212" y="791"/>
                    <a:pt x="212" y="791"/>
                  </a:cubicBezTo>
                  <a:cubicBezTo>
                    <a:pt x="213" y="790"/>
                    <a:pt x="214" y="791"/>
                    <a:pt x="214" y="792"/>
                  </a:cubicBezTo>
                  <a:cubicBezTo>
                    <a:pt x="214" y="792"/>
                    <a:pt x="214" y="792"/>
                    <a:pt x="214" y="792"/>
                  </a:cubicBezTo>
                  <a:cubicBezTo>
                    <a:pt x="215" y="793"/>
                    <a:pt x="214" y="794"/>
                    <a:pt x="213" y="794"/>
                  </a:cubicBezTo>
                  <a:cubicBezTo>
                    <a:pt x="213" y="794"/>
                    <a:pt x="213" y="794"/>
                    <a:pt x="213" y="794"/>
                  </a:cubicBezTo>
                  <a:cubicBezTo>
                    <a:pt x="213" y="795"/>
                    <a:pt x="213" y="795"/>
                    <a:pt x="213" y="795"/>
                  </a:cubicBezTo>
                  <a:cubicBezTo>
                    <a:pt x="213" y="795"/>
                    <a:pt x="213" y="795"/>
                    <a:pt x="213" y="795"/>
                  </a:cubicBezTo>
                  <a:cubicBezTo>
                    <a:pt x="212" y="795"/>
                    <a:pt x="211" y="794"/>
                    <a:pt x="211" y="793"/>
                  </a:cubicBezTo>
                  <a:close/>
                  <a:moveTo>
                    <a:pt x="407" y="789"/>
                  </a:moveTo>
                  <a:cubicBezTo>
                    <a:pt x="406" y="789"/>
                    <a:pt x="405" y="788"/>
                    <a:pt x="406" y="787"/>
                  </a:cubicBezTo>
                  <a:cubicBezTo>
                    <a:pt x="406" y="787"/>
                    <a:pt x="406" y="787"/>
                    <a:pt x="406" y="787"/>
                  </a:cubicBezTo>
                  <a:cubicBezTo>
                    <a:pt x="406" y="786"/>
                    <a:pt x="407" y="785"/>
                    <a:pt x="408" y="786"/>
                  </a:cubicBezTo>
                  <a:cubicBezTo>
                    <a:pt x="408" y="786"/>
                    <a:pt x="408" y="786"/>
                    <a:pt x="408" y="786"/>
                  </a:cubicBezTo>
                  <a:cubicBezTo>
                    <a:pt x="409" y="786"/>
                    <a:pt x="410" y="787"/>
                    <a:pt x="409" y="788"/>
                  </a:cubicBezTo>
                  <a:cubicBezTo>
                    <a:pt x="409" y="788"/>
                    <a:pt x="409" y="788"/>
                    <a:pt x="409" y="788"/>
                  </a:cubicBezTo>
                  <a:cubicBezTo>
                    <a:pt x="409" y="789"/>
                    <a:pt x="408" y="789"/>
                    <a:pt x="408" y="789"/>
                  </a:cubicBezTo>
                  <a:cubicBezTo>
                    <a:pt x="408" y="789"/>
                    <a:pt x="408" y="789"/>
                    <a:pt x="408" y="789"/>
                  </a:cubicBezTo>
                  <a:cubicBezTo>
                    <a:pt x="407" y="789"/>
                    <a:pt x="407" y="789"/>
                    <a:pt x="407" y="789"/>
                  </a:cubicBezTo>
                  <a:close/>
                  <a:moveTo>
                    <a:pt x="206" y="782"/>
                  </a:moveTo>
                  <a:cubicBezTo>
                    <a:pt x="206" y="781"/>
                    <a:pt x="207" y="780"/>
                    <a:pt x="208" y="779"/>
                  </a:cubicBezTo>
                  <a:cubicBezTo>
                    <a:pt x="208" y="779"/>
                    <a:pt x="208" y="779"/>
                    <a:pt x="208" y="779"/>
                  </a:cubicBezTo>
                  <a:cubicBezTo>
                    <a:pt x="209" y="779"/>
                    <a:pt x="210" y="780"/>
                    <a:pt x="210" y="781"/>
                  </a:cubicBezTo>
                  <a:cubicBezTo>
                    <a:pt x="210" y="781"/>
                    <a:pt x="210" y="781"/>
                    <a:pt x="210" y="781"/>
                  </a:cubicBezTo>
                  <a:cubicBezTo>
                    <a:pt x="211" y="782"/>
                    <a:pt x="210" y="783"/>
                    <a:pt x="209" y="783"/>
                  </a:cubicBezTo>
                  <a:cubicBezTo>
                    <a:pt x="209" y="783"/>
                    <a:pt x="209" y="783"/>
                    <a:pt x="209" y="783"/>
                  </a:cubicBezTo>
                  <a:cubicBezTo>
                    <a:pt x="209" y="783"/>
                    <a:pt x="208" y="783"/>
                    <a:pt x="208" y="783"/>
                  </a:cubicBezTo>
                  <a:cubicBezTo>
                    <a:pt x="208" y="783"/>
                    <a:pt x="208" y="783"/>
                    <a:pt x="208" y="783"/>
                  </a:cubicBezTo>
                  <a:cubicBezTo>
                    <a:pt x="207" y="783"/>
                    <a:pt x="207" y="783"/>
                    <a:pt x="206" y="782"/>
                  </a:cubicBezTo>
                  <a:close/>
                  <a:moveTo>
                    <a:pt x="411" y="778"/>
                  </a:moveTo>
                  <a:cubicBezTo>
                    <a:pt x="410" y="778"/>
                    <a:pt x="410" y="777"/>
                    <a:pt x="410" y="775"/>
                  </a:cubicBezTo>
                  <a:cubicBezTo>
                    <a:pt x="410" y="775"/>
                    <a:pt x="410" y="775"/>
                    <a:pt x="410" y="775"/>
                  </a:cubicBezTo>
                  <a:cubicBezTo>
                    <a:pt x="410" y="774"/>
                    <a:pt x="412" y="774"/>
                    <a:pt x="413" y="774"/>
                  </a:cubicBezTo>
                  <a:cubicBezTo>
                    <a:pt x="413" y="774"/>
                    <a:pt x="413" y="774"/>
                    <a:pt x="413" y="774"/>
                  </a:cubicBezTo>
                  <a:cubicBezTo>
                    <a:pt x="414" y="775"/>
                    <a:pt x="414" y="776"/>
                    <a:pt x="414" y="777"/>
                  </a:cubicBezTo>
                  <a:cubicBezTo>
                    <a:pt x="414" y="777"/>
                    <a:pt x="414" y="777"/>
                    <a:pt x="414" y="777"/>
                  </a:cubicBezTo>
                  <a:cubicBezTo>
                    <a:pt x="413" y="778"/>
                    <a:pt x="413" y="778"/>
                    <a:pt x="412" y="778"/>
                  </a:cubicBezTo>
                  <a:cubicBezTo>
                    <a:pt x="412" y="778"/>
                    <a:pt x="412" y="778"/>
                    <a:pt x="412" y="778"/>
                  </a:cubicBezTo>
                  <a:cubicBezTo>
                    <a:pt x="412" y="778"/>
                    <a:pt x="411" y="778"/>
                    <a:pt x="411" y="778"/>
                  </a:cubicBezTo>
                  <a:close/>
                  <a:moveTo>
                    <a:pt x="202" y="771"/>
                  </a:moveTo>
                  <a:cubicBezTo>
                    <a:pt x="202" y="770"/>
                    <a:pt x="202" y="769"/>
                    <a:pt x="203" y="768"/>
                  </a:cubicBezTo>
                  <a:cubicBezTo>
                    <a:pt x="203" y="768"/>
                    <a:pt x="203" y="768"/>
                    <a:pt x="203" y="768"/>
                  </a:cubicBezTo>
                  <a:cubicBezTo>
                    <a:pt x="204" y="768"/>
                    <a:pt x="205" y="768"/>
                    <a:pt x="206" y="769"/>
                  </a:cubicBezTo>
                  <a:cubicBezTo>
                    <a:pt x="206" y="769"/>
                    <a:pt x="206" y="769"/>
                    <a:pt x="206" y="769"/>
                  </a:cubicBezTo>
                  <a:cubicBezTo>
                    <a:pt x="206" y="770"/>
                    <a:pt x="206" y="772"/>
                    <a:pt x="205" y="772"/>
                  </a:cubicBezTo>
                  <a:cubicBezTo>
                    <a:pt x="205" y="772"/>
                    <a:pt x="205" y="772"/>
                    <a:pt x="205" y="772"/>
                  </a:cubicBezTo>
                  <a:cubicBezTo>
                    <a:pt x="204" y="772"/>
                    <a:pt x="204" y="772"/>
                    <a:pt x="204" y="772"/>
                  </a:cubicBezTo>
                  <a:cubicBezTo>
                    <a:pt x="204" y="772"/>
                    <a:pt x="204" y="772"/>
                    <a:pt x="204" y="772"/>
                  </a:cubicBezTo>
                  <a:cubicBezTo>
                    <a:pt x="203" y="772"/>
                    <a:pt x="202" y="772"/>
                    <a:pt x="202" y="771"/>
                  </a:cubicBezTo>
                  <a:close/>
                  <a:moveTo>
                    <a:pt x="415" y="767"/>
                  </a:moveTo>
                  <a:cubicBezTo>
                    <a:pt x="414" y="766"/>
                    <a:pt x="414" y="765"/>
                    <a:pt x="414" y="764"/>
                  </a:cubicBezTo>
                  <a:cubicBezTo>
                    <a:pt x="414" y="764"/>
                    <a:pt x="414" y="764"/>
                    <a:pt x="414" y="764"/>
                  </a:cubicBezTo>
                  <a:cubicBezTo>
                    <a:pt x="415" y="763"/>
                    <a:pt x="416" y="763"/>
                    <a:pt x="417" y="763"/>
                  </a:cubicBezTo>
                  <a:cubicBezTo>
                    <a:pt x="417" y="763"/>
                    <a:pt x="417" y="763"/>
                    <a:pt x="417" y="763"/>
                  </a:cubicBezTo>
                  <a:cubicBezTo>
                    <a:pt x="418" y="764"/>
                    <a:pt x="418" y="765"/>
                    <a:pt x="418" y="766"/>
                  </a:cubicBezTo>
                  <a:cubicBezTo>
                    <a:pt x="418" y="766"/>
                    <a:pt x="418" y="766"/>
                    <a:pt x="418" y="766"/>
                  </a:cubicBezTo>
                  <a:cubicBezTo>
                    <a:pt x="418" y="767"/>
                    <a:pt x="417" y="767"/>
                    <a:pt x="416" y="767"/>
                  </a:cubicBezTo>
                  <a:cubicBezTo>
                    <a:pt x="416" y="767"/>
                    <a:pt x="416" y="767"/>
                    <a:pt x="416" y="767"/>
                  </a:cubicBezTo>
                  <a:cubicBezTo>
                    <a:pt x="416" y="767"/>
                    <a:pt x="416" y="767"/>
                    <a:pt x="415" y="767"/>
                  </a:cubicBezTo>
                  <a:close/>
                  <a:moveTo>
                    <a:pt x="198" y="760"/>
                  </a:moveTo>
                  <a:cubicBezTo>
                    <a:pt x="197" y="759"/>
                    <a:pt x="198" y="757"/>
                    <a:pt x="199" y="757"/>
                  </a:cubicBezTo>
                  <a:cubicBezTo>
                    <a:pt x="199" y="757"/>
                    <a:pt x="199" y="757"/>
                    <a:pt x="199" y="757"/>
                  </a:cubicBezTo>
                  <a:cubicBezTo>
                    <a:pt x="200" y="757"/>
                    <a:pt x="201" y="757"/>
                    <a:pt x="202" y="758"/>
                  </a:cubicBezTo>
                  <a:cubicBezTo>
                    <a:pt x="202" y="758"/>
                    <a:pt x="202" y="758"/>
                    <a:pt x="202" y="758"/>
                  </a:cubicBezTo>
                  <a:cubicBezTo>
                    <a:pt x="202" y="759"/>
                    <a:pt x="201" y="760"/>
                    <a:pt x="200" y="761"/>
                  </a:cubicBezTo>
                  <a:cubicBezTo>
                    <a:pt x="200" y="761"/>
                    <a:pt x="200" y="761"/>
                    <a:pt x="200" y="761"/>
                  </a:cubicBezTo>
                  <a:cubicBezTo>
                    <a:pt x="200" y="761"/>
                    <a:pt x="200" y="761"/>
                    <a:pt x="200" y="761"/>
                  </a:cubicBezTo>
                  <a:cubicBezTo>
                    <a:pt x="200" y="761"/>
                    <a:pt x="200" y="761"/>
                    <a:pt x="200" y="761"/>
                  </a:cubicBezTo>
                  <a:cubicBezTo>
                    <a:pt x="199" y="761"/>
                    <a:pt x="198" y="760"/>
                    <a:pt x="198" y="760"/>
                  </a:cubicBezTo>
                  <a:close/>
                  <a:moveTo>
                    <a:pt x="420" y="756"/>
                  </a:moveTo>
                  <a:cubicBezTo>
                    <a:pt x="419" y="755"/>
                    <a:pt x="418" y="754"/>
                    <a:pt x="419" y="753"/>
                  </a:cubicBezTo>
                  <a:cubicBezTo>
                    <a:pt x="419" y="753"/>
                    <a:pt x="419" y="753"/>
                    <a:pt x="419" y="753"/>
                  </a:cubicBezTo>
                  <a:cubicBezTo>
                    <a:pt x="419" y="752"/>
                    <a:pt x="420" y="752"/>
                    <a:pt x="421" y="752"/>
                  </a:cubicBezTo>
                  <a:cubicBezTo>
                    <a:pt x="421" y="752"/>
                    <a:pt x="421" y="752"/>
                    <a:pt x="421" y="752"/>
                  </a:cubicBezTo>
                  <a:cubicBezTo>
                    <a:pt x="422" y="752"/>
                    <a:pt x="423" y="753"/>
                    <a:pt x="422" y="755"/>
                  </a:cubicBezTo>
                  <a:cubicBezTo>
                    <a:pt x="422" y="755"/>
                    <a:pt x="422" y="755"/>
                    <a:pt x="422" y="755"/>
                  </a:cubicBezTo>
                  <a:cubicBezTo>
                    <a:pt x="422" y="755"/>
                    <a:pt x="421" y="756"/>
                    <a:pt x="420" y="756"/>
                  </a:cubicBezTo>
                  <a:cubicBezTo>
                    <a:pt x="420" y="756"/>
                    <a:pt x="420" y="756"/>
                    <a:pt x="420" y="756"/>
                  </a:cubicBezTo>
                  <a:cubicBezTo>
                    <a:pt x="420" y="756"/>
                    <a:pt x="420" y="756"/>
                    <a:pt x="420" y="756"/>
                  </a:cubicBezTo>
                  <a:close/>
                  <a:moveTo>
                    <a:pt x="193" y="748"/>
                  </a:moveTo>
                  <a:cubicBezTo>
                    <a:pt x="193" y="747"/>
                    <a:pt x="194" y="746"/>
                    <a:pt x="195" y="746"/>
                  </a:cubicBezTo>
                  <a:cubicBezTo>
                    <a:pt x="195" y="746"/>
                    <a:pt x="195" y="746"/>
                    <a:pt x="195" y="746"/>
                  </a:cubicBezTo>
                  <a:cubicBezTo>
                    <a:pt x="196" y="745"/>
                    <a:pt x="197" y="746"/>
                    <a:pt x="197" y="747"/>
                  </a:cubicBezTo>
                  <a:cubicBezTo>
                    <a:pt x="197" y="747"/>
                    <a:pt x="197" y="747"/>
                    <a:pt x="197" y="747"/>
                  </a:cubicBezTo>
                  <a:cubicBezTo>
                    <a:pt x="198" y="748"/>
                    <a:pt x="197" y="749"/>
                    <a:pt x="196" y="750"/>
                  </a:cubicBezTo>
                  <a:cubicBezTo>
                    <a:pt x="196" y="750"/>
                    <a:pt x="196" y="750"/>
                    <a:pt x="196" y="750"/>
                  </a:cubicBezTo>
                  <a:cubicBezTo>
                    <a:pt x="196" y="750"/>
                    <a:pt x="196" y="750"/>
                    <a:pt x="195" y="750"/>
                  </a:cubicBezTo>
                  <a:cubicBezTo>
                    <a:pt x="195" y="750"/>
                    <a:pt x="195" y="750"/>
                    <a:pt x="195" y="750"/>
                  </a:cubicBezTo>
                  <a:cubicBezTo>
                    <a:pt x="195" y="750"/>
                    <a:pt x="194" y="749"/>
                    <a:pt x="193" y="748"/>
                  </a:cubicBezTo>
                  <a:close/>
                  <a:moveTo>
                    <a:pt x="424" y="744"/>
                  </a:moveTo>
                  <a:cubicBezTo>
                    <a:pt x="423" y="744"/>
                    <a:pt x="423" y="743"/>
                    <a:pt x="423" y="742"/>
                  </a:cubicBezTo>
                  <a:cubicBezTo>
                    <a:pt x="423" y="742"/>
                    <a:pt x="423" y="742"/>
                    <a:pt x="423" y="742"/>
                  </a:cubicBezTo>
                  <a:cubicBezTo>
                    <a:pt x="423" y="741"/>
                    <a:pt x="424" y="740"/>
                    <a:pt x="426" y="741"/>
                  </a:cubicBezTo>
                  <a:cubicBezTo>
                    <a:pt x="426" y="741"/>
                    <a:pt x="426" y="741"/>
                    <a:pt x="426" y="741"/>
                  </a:cubicBezTo>
                  <a:cubicBezTo>
                    <a:pt x="427" y="741"/>
                    <a:pt x="427" y="742"/>
                    <a:pt x="427" y="743"/>
                  </a:cubicBezTo>
                  <a:cubicBezTo>
                    <a:pt x="427" y="743"/>
                    <a:pt x="427" y="743"/>
                    <a:pt x="427" y="743"/>
                  </a:cubicBezTo>
                  <a:cubicBezTo>
                    <a:pt x="426" y="744"/>
                    <a:pt x="426" y="745"/>
                    <a:pt x="425" y="745"/>
                  </a:cubicBezTo>
                  <a:cubicBezTo>
                    <a:pt x="425" y="745"/>
                    <a:pt x="425" y="745"/>
                    <a:pt x="425" y="745"/>
                  </a:cubicBezTo>
                  <a:cubicBezTo>
                    <a:pt x="425" y="745"/>
                    <a:pt x="424" y="745"/>
                    <a:pt x="424" y="744"/>
                  </a:cubicBezTo>
                  <a:close/>
                  <a:moveTo>
                    <a:pt x="189" y="737"/>
                  </a:moveTo>
                  <a:cubicBezTo>
                    <a:pt x="189" y="736"/>
                    <a:pt x="189" y="735"/>
                    <a:pt x="190" y="735"/>
                  </a:cubicBezTo>
                  <a:cubicBezTo>
                    <a:pt x="190" y="735"/>
                    <a:pt x="190" y="735"/>
                    <a:pt x="190" y="735"/>
                  </a:cubicBezTo>
                  <a:cubicBezTo>
                    <a:pt x="191" y="734"/>
                    <a:pt x="192" y="735"/>
                    <a:pt x="193" y="736"/>
                  </a:cubicBezTo>
                  <a:cubicBezTo>
                    <a:pt x="193" y="736"/>
                    <a:pt x="193" y="736"/>
                    <a:pt x="193" y="736"/>
                  </a:cubicBezTo>
                  <a:cubicBezTo>
                    <a:pt x="193" y="737"/>
                    <a:pt x="193" y="738"/>
                    <a:pt x="192" y="738"/>
                  </a:cubicBezTo>
                  <a:cubicBezTo>
                    <a:pt x="192" y="738"/>
                    <a:pt x="192" y="738"/>
                    <a:pt x="192" y="738"/>
                  </a:cubicBezTo>
                  <a:cubicBezTo>
                    <a:pt x="192" y="739"/>
                    <a:pt x="191" y="739"/>
                    <a:pt x="191" y="739"/>
                  </a:cubicBezTo>
                  <a:cubicBezTo>
                    <a:pt x="191" y="739"/>
                    <a:pt x="191" y="739"/>
                    <a:pt x="191" y="739"/>
                  </a:cubicBezTo>
                  <a:cubicBezTo>
                    <a:pt x="190" y="739"/>
                    <a:pt x="189" y="738"/>
                    <a:pt x="189" y="737"/>
                  </a:cubicBezTo>
                  <a:close/>
                  <a:moveTo>
                    <a:pt x="428" y="733"/>
                  </a:moveTo>
                  <a:cubicBezTo>
                    <a:pt x="427" y="733"/>
                    <a:pt x="427" y="732"/>
                    <a:pt x="427" y="731"/>
                  </a:cubicBezTo>
                  <a:cubicBezTo>
                    <a:pt x="427" y="731"/>
                    <a:pt x="427" y="731"/>
                    <a:pt x="427" y="731"/>
                  </a:cubicBezTo>
                  <a:cubicBezTo>
                    <a:pt x="428" y="730"/>
                    <a:pt x="429" y="729"/>
                    <a:pt x="430" y="730"/>
                  </a:cubicBezTo>
                  <a:cubicBezTo>
                    <a:pt x="430" y="730"/>
                    <a:pt x="430" y="730"/>
                    <a:pt x="430" y="730"/>
                  </a:cubicBezTo>
                  <a:cubicBezTo>
                    <a:pt x="431" y="730"/>
                    <a:pt x="431" y="731"/>
                    <a:pt x="431" y="732"/>
                  </a:cubicBezTo>
                  <a:cubicBezTo>
                    <a:pt x="431" y="732"/>
                    <a:pt x="431" y="732"/>
                    <a:pt x="431" y="732"/>
                  </a:cubicBezTo>
                  <a:cubicBezTo>
                    <a:pt x="431" y="733"/>
                    <a:pt x="430" y="733"/>
                    <a:pt x="429" y="733"/>
                  </a:cubicBezTo>
                  <a:cubicBezTo>
                    <a:pt x="429" y="733"/>
                    <a:pt x="429" y="733"/>
                    <a:pt x="429" y="733"/>
                  </a:cubicBezTo>
                  <a:cubicBezTo>
                    <a:pt x="429" y="733"/>
                    <a:pt x="429" y="733"/>
                    <a:pt x="428" y="733"/>
                  </a:cubicBezTo>
                  <a:close/>
                  <a:moveTo>
                    <a:pt x="185" y="726"/>
                  </a:moveTo>
                  <a:cubicBezTo>
                    <a:pt x="184" y="725"/>
                    <a:pt x="185" y="724"/>
                    <a:pt x="186" y="723"/>
                  </a:cubicBezTo>
                  <a:cubicBezTo>
                    <a:pt x="186" y="723"/>
                    <a:pt x="186" y="723"/>
                    <a:pt x="186" y="723"/>
                  </a:cubicBezTo>
                  <a:cubicBezTo>
                    <a:pt x="187" y="723"/>
                    <a:pt x="188" y="724"/>
                    <a:pt x="189" y="725"/>
                  </a:cubicBezTo>
                  <a:cubicBezTo>
                    <a:pt x="189" y="725"/>
                    <a:pt x="189" y="725"/>
                    <a:pt x="189" y="725"/>
                  </a:cubicBezTo>
                  <a:cubicBezTo>
                    <a:pt x="189" y="726"/>
                    <a:pt x="188" y="727"/>
                    <a:pt x="187" y="727"/>
                  </a:cubicBezTo>
                  <a:cubicBezTo>
                    <a:pt x="187" y="727"/>
                    <a:pt x="187" y="727"/>
                    <a:pt x="187" y="727"/>
                  </a:cubicBezTo>
                  <a:cubicBezTo>
                    <a:pt x="187" y="727"/>
                    <a:pt x="187" y="727"/>
                    <a:pt x="187" y="727"/>
                  </a:cubicBezTo>
                  <a:cubicBezTo>
                    <a:pt x="187" y="727"/>
                    <a:pt x="187" y="727"/>
                    <a:pt x="187" y="727"/>
                  </a:cubicBezTo>
                  <a:cubicBezTo>
                    <a:pt x="186" y="727"/>
                    <a:pt x="185" y="727"/>
                    <a:pt x="185" y="726"/>
                  </a:cubicBezTo>
                  <a:close/>
                  <a:moveTo>
                    <a:pt x="433" y="722"/>
                  </a:moveTo>
                  <a:cubicBezTo>
                    <a:pt x="432" y="722"/>
                    <a:pt x="431" y="721"/>
                    <a:pt x="432" y="719"/>
                  </a:cubicBezTo>
                  <a:cubicBezTo>
                    <a:pt x="432" y="719"/>
                    <a:pt x="432" y="719"/>
                    <a:pt x="432" y="719"/>
                  </a:cubicBezTo>
                  <a:cubicBezTo>
                    <a:pt x="432" y="718"/>
                    <a:pt x="433" y="718"/>
                    <a:pt x="434" y="718"/>
                  </a:cubicBezTo>
                  <a:cubicBezTo>
                    <a:pt x="434" y="718"/>
                    <a:pt x="434" y="718"/>
                    <a:pt x="434" y="718"/>
                  </a:cubicBezTo>
                  <a:cubicBezTo>
                    <a:pt x="435" y="719"/>
                    <a:pt x="436" y="720"/>
                    <a:pt x="435" y="721"/>
                  </a:cubicBezTo>
                  <a:cubicBezTo>
                    <a:pt x="435" y="721"/>
                    <a:pt x="435" y="721"/>
                    <a:pt x="435" y="721"/>
                  </a:cubicBezTo>
                  <a:cubicBezTo>
                    <a:pt x="435" y="722"/>
                    <a:pt x="434" y="722"/>
                    <a:pt x="433" y="722"/>
                  </a:cubicBezTo>
                  <a:cubicBezTo>
                    <a:pt x="433" y="722"/>
                    <a:pt x="433" y="722"/>
                    <a:pt x="433" y="722"/>
                  </a:cubicBezTo>
                  <a:cubicBezTo>
                    <a:pt x="433" y="722"/>
                    <a:pt x="433" y="722"/>
                    <a:pt x="433" y="722"/>
                  </a:cubicBezTo>
                  <a:close/>
                  <a:moveTo>
                    <a:pt x="181" y="715"/>
                  </a:moveTo>
                  <a:cubicBezTo>
                    <a:pt x="180" y="714"/>
                    <a:pt x="181" y="713"/>
                    <a:pt x="182" y="712"/>
                  </a:cubicBezTo>
                  <a:cubicBezTo>
                    <a:pt x="182" y="712"/>
                    <a:pt x="182" y="712"/>
                    <a:pt x="182" y="712"/>
                  </a:cubicBezTo>
                  <a:cubicBezTo>
                    <a:pt x="183" y="712"/>
                    <a:pt x="184" y="712"/>
                    <a:pt x="184" y="713"/>
                  </a:cubicBezTo>
                  <a:cubicBezTo>
                    <a:pt x="184" y="713"/>
                    <a:pt x="184" y="713"/>
                    <a:pt x="184" y="713"/>
                  </a:cubicBezTo>
                  <a:cubicBezTo>
                    <a:pt x="185" y="714"/>
                    <a:pt x="184" y="716"/>
                    <a:pt x="183" y="716"/>
                  </a:cubicBezTo>
                  <a:cubicBezTo>
                    <a:pt x="183" y="716"/>
                    <a:pt x="183" y="716"/>
                    <a:pt x="183" y="716"/>
                  </a:cubicBezTo>
                  <a:cubicBezTo>
                    <a:pt x="183" y="716"/>
                    <a:pt x="183" y="716"/>
                    <a:pt x="182" y="716"/>
                  </a:cubicBezTo>
                  <a:cubicBezTo>
                    <a:pt x="182" y="716"/>
                    <a:pt x="182" y="716"/>
                    <a:pt x="182" y="716"/>
                  </a:cubicBezTo>
                  <a:cubicBezTo>
                    <a:pt x="182" y="716"/>
                    <a:pt x="181" y="716"/>
                    <a:pt x="181" y="715"/>
                  </a:cubicBezTo>
                  <a:close/>
                  <a:moveTo>
                    <a:pt x="437" y="711"/>
                  </a:moveTo>
                  <a:cubicBezTo>
                    <a:pt x="436" y="710"/>
                    <a:pt x="435" y="709"/>
                    <a:pt x="436" y="708"/>
                  </a:cubicBezTo>
                  <a:cubicBezTo>
                    <a:pt x="436" y="708"/>
                    <a:pt x="436" y="708"/>
                    <a:pt x="436" y="708"/>
                  </a:cubicBezTo>
                  <a:cubicBezTo>
                    <a:pt x="436" y="707"/>
                    <a:pt x="437" y="707"/>
                    <a:pt x="438" y="707"/>
                  </a:cubicBezTo>
                  <a:cubicBezTo>
                    <a:pt x="438" y="707"/>
                    <a:pt x="438" y="707"/>
                    <a:pt x="438" y="707"/>
                  </a:cubicBezTo>
                  <a:cubicBezTo>
                    <a:pt x="439" y="708"/>
                    <a:pt x="440" y="709"/>
                    <a:pt x="440" y="710"/>
                  </a:cubicBezTo>
                  <a:cubicBezTo>
                    <a:pt x="440" y="710"/>
                    <a:pt x="440" y="710"/>
                    <a:pt x="440" y="710"/>
                  </a:cubicBezTo>
                  <a:cubicBezTo>
                    <a:pt x="439" y="711"/>
                    <a:pt x="439" y="711"/>
                    <a:pt x="438" y="711"/>
                  </a:cubicBezTo>
                  <a:cubicBezTo>
                    <a:pt x="438" y="711"/>
                    <a:pt x="438" y="711"/>
                    <a:pt x="438" y="711"/>
                  </a:cubicBezTo>
                  <a:cubicBezTo>
                    <a:pt x="437" y="711"/>
                    <a:pt x="437" y="711"/>
                    <a:pt x="437" y="711"/>
                  </a:cubicBezTo>
                  <a:close/>
                  <a:moveTo>
                    <a:pt x="176" y="704"/>
                  </a:moveTo>
                  <a:cubicBezTo>
                    <a:pt x="176" y="703"/>
                    <a:pt x="176" y="701"/>
                    <a:pt x="177" y="701"/>
                  </a:cubicBezTo>
                  <a:cubicBezTo>
                    <a:pt x="177" y="701"/>
                    <a:pt x="177" y="701"/>
                    <a:pt x="177" y="701"/>
                  </a:cubicBezTo>
                  <a:cubicBezTo>
                    <a:pt x="178" y="701"/>
                    <a:pt x="180" y="701"/>
                    <a:pt x="180" y="702"/>
                  </a:cubicBezTo>
                  <a:cubicBezTo>
                    <a:pt x="180" y="702"/>
                    <a:pt x="180" y="702"/>
                    <a:pt x="180" y="702"/>
                  </a:cubicBezTo>
                  <a:cubicBezTo>
                    <a:pt x="180" y="703"/>
                    <a:pt x="180" y="704"/>
                    <a:pt x="179" y="705"/>
                  </a:cubicBezTo>
                  <a:cubicBezTo>
                    <a:pt x="179" y="705"/>
                    <a:pt x="179" y="705"/>
                    <a:pt x="179" y="705"/>
                  </a:cubicBezTo>
                  <a:cubicBezTo>
                    <a:pt x="179" y="705"/>
                    <a:pt x="178" y="705"/>
                    <a:pt x="178" y="705"/>
                  </a:cubicBezTo>
                  <a:cubicBezTo>
                    <a:pt x="178" y="705"/>
                    <a:pt x="178" y="705"/>
                    <a:pt x="178" y="705"/>
                  </a:cubicBezTo>
                  <a:cubicBezTo>
                    <a:pt x="177" y="705"/>
                    <a:pt x="177" y="704"/>
                    <a:pt x="176" y="704"/>
                  </a:cubicBezTo>
                  <a:close/>
                  <a:moveTo>
                    <a:pt x="441" y="700"/>
                  </a:moveTo>
                  <a:cubicBezTo>
                    <a:pt x="440" y="699"/>
                    <a:pt x="440" y="698"/>
                    <a:pt x="440" y="697"/>
                  </a:cubicBezTo>
                  <a:cubicBezTo>
                    <a:pt x="440" y="697"/>
                    <a:pt x="440" y="697"/>
                    <a:pt x="440" y="697"/>
                  </a:cubicBezTo>
                  <a:cubicBezTo>
                    <a:pt x="441" y="696"/>
                    <a:pt x="442" y="696"/>
                    <a:pt x="443" y="696"/>
                  </a:cubicBezTo>
                  <a:cubicBezTo>
                    <a:pt x="443" y="696"/>
                    <a:pt x="443" y="696"/>
                    <a:pt x="443" y="696"/>
                  </a:cubicBezTo>
                  <a:cubicBezTo>
                    <a:pt x="444" y="696"/>
                    <a:pt x="444" y="697"/>
                    <a:pt x="444" y="699"/>
                  </a:cubicBezTo>
                  <a:cubicBezTo>
                    <a:pt x="444" y="699"/>
                    <a:pt x="444" y="699"/>
                    <a:pt x="444" y="699"/>
                  </a:cubicBezTo>
                  <a:cubicBezTo>
                    <a:pt x="444" y="699"/>
                    <a:pt x="443" y="700"/>
                    <a:pt x="442" y="700"/>
                  </a:cubicBezTo>
                  <a:cubicBezTo>
                    <a:pt x="442" y="700"/>
                    <a:pt x="442" y="700"/>
                    <a:pt x="442" y="700"/>
                  </a:cubicBezTo>
                  <a:cubicBezTo>
                    <a:pt x="442" y="700"/>
                    <a:pt x="442" y="700"/>
                    <a:pt x="441" y="700"/>
                  </a:cubicBezTo>
                  <a:close/>
                  <a:moveTo>
                    <a:pt x="172" y="692"/>
                  </a:moveTo>
                  <a:cubicBezTo>
                    <a:pt x="172" y="691"/>
                    <a:pt x="172" y="690"/>
                    <a:pt x="173" y="690"/>
                  </a:cubicBezTo>
                  <a:cubicBezTo>
                    <a:pt x="173" y="690"/>
                    <a:pt x="173" y="690"/>
                    <a:pt x="173" y="690"/>
                  </a:cubicBezTo>
                  <a:cubicBezTo>
                    <a:pt x="174" y="689"/>
                    <a:pt x="175" y="690"/>
                    <a:pt x="176" y="691"/>
                  </a:cubicBezTo>
                  <a:cubicBezTo>
                    <a:pt x="176" y="691"/>
                    <a:pt x="176" y="691"/>
                    <a:pt x="176" y="691"/>
                  </a:cubicBezTo>
                  <a:cubicBezTo>
                    <a:pt x="176" y="692"/>
                    <a:pt x="176" y="693"/>
                    <a:pt x="174" y="694"/>
                  </a:cubicBezTo>
                  <a:cubicBezTo>
                    <a:pt x="174" y="694"/>
                    <a:pt x="174" y="694"/>
                    <a:pt x="174" y="694"/>
                  </a:cubicBezTo>
                  <a:cubicBezTo>
                    <a:pt x="174" y="694"/>
                    <a:pt x="174" y="694"/>
                    <a:pt x="174" y="694"/>
                  </a:cubicBezTo>
                  <a:cubicBezTo>
                    <a:pt x="174" y="694"/>
                    <a:pt x="174" y="694"/>
                    <a:pt x="174" y="694"/>
                  </a:cubicBezTo>
                  <a:cubicBezTo>
                    <a:pt x="173" y="694"/>
                    <a:pt x="172" y="693"/>
                    <a:pt x="172" y="692"/>
                  </a:cubicBezTo>
                  <a:close/>
                  <a:moveTo>
                    <a:pt x="446" y="688"/>
                  </a:moveTo>
                  <a:cubicBezTo>
                    <a:pt x="445" y="688"/>
                    <a:pt x="444" y="687"/>
                    <a:pt x="444" y="686"/>
                  </a:cubicBezTo>
                  <a:cubicBezTo>
                    <a:pt x="444" y="686"/>
                    <a:pt x="444" y="686"/>
                    <a:pt x="444" y="686"/>
                  </a:cubicBezTo>
                  <a:cubicBezTo>
                    <a:pt x="445" y="685"/>
                    <a:pt x="446" y="684"/>
                    <a:pt x="447" y="685"/>
                  </a:cubicBezTo>
                  <a:cubicBezTo>
                    <a:pt x="447" y="685"/>
                    <a:pt x="447" y="685"/>
                    <a:pt x="447" y="685"/>
                  </a:cubicBezTo>
                  <a:cubicBezTo>
                    <a:pt x="448" y="685"/>
                    <a:pt x="449" y="686"/>
                    <a:pt x="448" y="687"/>
                  </a:cubicBezTo>
                  <a:cubicBezTo>
                    <a:pt x="448" y="687"/>
                    <a:pt x="448" y="687"/>
                    <a:pt x="448" y="687"/>
                  </a:cubicBezTo>
                  <a:cubicBezTo>
                    <a:pt x="448" y="688"/>
                    <a:pt x="447" y="689"/>
                    <a:pt x="446" y="689"/>
                  </a:cubicBezTo>
                  <a:cubicBezTo>
                    <a:pt x="446" y="689"/>
                    <a:pt x="446" y="689"/>
                    <a:pt x="446" y="689"/>
                  </a:cubicBezTo>
                  <a:cubicBezTo>
                    <a:pt x="446" y="689"/>
                    <a:pt x="446" y="689"/>
                    <a:pt x="446" y="688"/>
                  </a:cubicBezTo>
                  <a:close/>
                  <a:moveTo>
                    <a:pt x="168" y="681"/>
                  </a:moveTo>
                  <a:cubicBezTo>
                    <a:pt x="167" y="680"/>
                    <a:pt x="168" y="679"/>
                    <a:pt x="169" y="679"/>
                  </a:cubicBezTo>
                  <a:cubicBezTo>
                    <a:pt x="169" y="679"/>
                    <a:pt x="169" y="679"/>
                    <a:pt x="169" y="679"/>
                  </a:cubicBezTo>
                  <a:cubicBezTo>
                    <a:pt x="170" y="678"/>
                    <a:pt x="171" y="679"/>
                    <a:pt x="171" y="680"/>
                  </a:cubicBezTo>
                  <a:cubicBezTo>
                    <a:pt x="171" y="680"/>
                    <a:pt x="171" y="680"/>
                    <a:pt x="171" y="680"/>
                  </a:cubicBezTo>
                  <a:cubicBezTo>
                    <a:pt x="172" y="681"/>
                    <a:pt x="171" y="682"/>
                    <a:pt x="170" y="682"/>
                  </a:cubicBezTo>
                  <a:cubicBezTo>
                    <a:pt x="170" y="682"/>
                    <a:pt x="170" y="682"/>
                    <a:pt x="170" y="682"/>
                  </a:cubicBezTo>
                  <a:cubicBezTo>
                    <a:pt x="170" y="683"/>
                    <a:pt x="170" y="683"/>
                    <a:pt x="169" y="683"/>
                  </a:cubicBezTo>
                  <a:cubicBezTo>
                    <a:pt x="169" y="683"/>
                    <a:pt x="169" y="683"/>
                    <a:pt x="169" y="683"/>
                  </a:cubicBezTo>
                  <a:cubicBezTo>
                    <a:pt x="169" y="683"/>
                    <a:pt x="168" y="682"/>
                    <a:pt x="168" y="681"/>
                  </a:cubicBezTo>
                  <a:close/>
                  <a:moveTo>
                    <a:pt x="450" y="677"/>
                  </a:moveTo>
                  <a:cubicBezTo>
                    <a:pt x="449" y="677"/>
                    <a:pt x="448" y="676"/>
                    <a:pt x="449" y="675"/>
                  </a:cubicBezTo>
                  <a:cubicBezTo>
                    <a:pt x="449" y="675"/>
                    <a:pt x="449" y="675"/>
                    <a:pt x="449" y="675"/>
                  </a:cubicBezTo>
                  <a:cubicBezTo>
                    <a:pt x="449" y="674"/>
                    <a:pt x="450" y="673"/>
                    <a:pt x="451" y="674"/>
                  </a:cubicBezTo>
                  <a:cubicBezTo>
                    <a:pt x="451" y="674"/>
                    <a:pt x="451" y="674"/>
                    <a:pt x="451" y="674"/>
                  </a:cubicBezTo>
                  <a:cubicBezTo>
                    <a:pt x="452" y="674"/>
                    <a:pt x="453" y="675"/>
                    <a:pt x="453" y="676"/>
                  </a:cubicBezTo>
                  <a:cubicBezTo>
                    <a:pt x="453" y="676"/>
                    <a:pt x="453" y="676"/>
                    <a:pt x="453" y="676"/>
                  </a:cubicBezTo>
                  <a:cubicBezTo>
                    <a:pt x="452" y="677"/>
                    <a:pt x="451" y="677"/>
                    <a:pt x="451" y="677"/>
                  </a:cubicBezTo>
                  <a:cubicBezTo>
                    <a:pt x="451" y="677"/>
                    <a:pt x="451" y="677"/>
                    <a:pt x="451" y="677"/>
                  </a:cubicBezTo>
                  <a:cubicBezTo>
                    <a:pt x="450" y="677"/>
                    <a:pt x="450" y="677"/>
                    <a:pt x="450" y="677"/>
                  </a:cubicBezTo>
                  <a:close/>
                  <a:moveTo>
                    <a:pt x="163" y="670"/>
                  </a:moveTo>
                  <a:cubicBezTo>
                    <a:pt x="163" y="669"/>
                    <a:pt x="163" y="668"/>
                    <a:pt x="164" y="668"/>
                  </a:cubicBezTo>
                  <a:cubicBezTo>
                    <a:pt x="164" y="668"/>
                    <a:pt x="164" y="668"/>
                    <a:pt x="164" y="668"/>
                  </a:cubicBezTo>
                  <a:cubicBezTo>
                    <a:pt x="165" y="667"/>
                    <a:pt x="167" y="668"/>
                    <a:pt x="167" y="669"/>
                  </a:cubicBezTo>
                  <a:cubicBezTo>
                    <a:pt x="167" y="669"/>
                    <a:pt x="167" y="669"/>
                    <a:pt x="167" y="669"/>
                  </a:cubicBezTo>
                  <a:cubicBezTo>
                    <a:pt x="167" y="670"/>
                    <a:pt x="167" y="671"/>
                    <a:pt x="166" y="671"/>
                  </a:cubicBezTo>
                  <a:cubicBezTo>
                    <a:pt x="166" y="671"/>
                    <a:pt x="166" y="671"/>
                    <a:pt x="166" y="671"/>
                  </a:cubicBezTo>
                  <a:cubicBezTo>
                    <a:pt x="166" y="671"/>
                    <a:pt x="165" y="671"/>
                    <a:pt x="165" y="671"/>
                  </a:cubicBezTo>
                  <a:cubicBezTo>
                    <a:pt x="165" y="671"/>
                    <a:pt x="165" y="671"/>
                    <a:pt x="165" y="671"/>
                  </a:cubicBezTo>
                  <a:cubicBezTo>
                    <a:pt x="164" y="671"/>
                    <a:pt x="164" y="671"/>
                    <a:pt x="163" y="670"/>
                  </a:cubicBezTo>
                  <a:close/>
                  <a:moveTo>
                    <a:pt x="454" y="666"/>
                  </a:moveTo>
                  <a:cubicBezTo>
                    <a:pt x="453" y="666"/>
                    <a:pt x="453" y="665"/>
                    <a:pt x="453" y="663"/>
                  </a:cubicBezTo>
                  <a:cubicBezTo>
                    <a:pt x="453" y="663"/>
                    <a:pt x="453" y="663"/>
                    <a:pt x="453" y="663"/>
                  </a:cubicBezTo>
                  <a:cubicBezTo>
                    <a:pt x="454" y="662"/>
                    <a:pt x="455" y="662"/>
                    <a:pt x="456" y="662"/>
                  </a:cubicBezTo>
                  <a:cubicBezTo>
                    <a:pt x="456" y="662"/>
                    <a:pt x="456" y="662"/>
                    <a:pt x="456" y="662"/>
                  </a:cubicBezTo>
                  <a:cubicBezTo>
                    <a:pt x="457" y="663"/>
                    <a:pt x="457" y="664"/>
                    <a:pt x="457" y="665"/>
                  </a:cubicBezTo>
                  <a:cubicBezTo>
                    <a:pt x="457" y="665"/>
                    <a:pt x="457" y="665"/>
                    <a:pt x="457" y="665"/>
                  </a:cubicBezTo>
                  <a:cubicBezTo>
                    <a:pt x="457" y="666"/>
                    <a:pt x="456" y="666"/>
                    <a:pt x="455" y="666"/>
                  </a:cubicBezTo>
                  <a:cubicBezTo>
                    <a:pt x="455" y="666"/>
                    <a:pt x="455" y="666"/>
                    <a:pt x="455" y="666"/>
                  </a:cubicBezTo>
                  <a:cubicBezTo>
                    <a:pt x="455" y="666"/>
                    <a:pt x="454" y="666"/>
                    <a:pt x="454" y="666"/>
                  </a:cubicBezTo>
                  <a:close/>
                  <a:moveTo>
                    <a:pt x="159" y="659"/>
                  </a:moveTo>
                  <a:cubicBezTo>
                    <a:pt x="159" y="658"/>
                    <a:pt x="159" y="657"/>
                    <a:pt x="160" y="656"/>
                  </a:cubicBezTo>
                  <a:cubicBezTo>
                    <a:pt x="160" y="656"/>
                    <a:pt x="160" y="656"/>
                    <a:pt x="160" y="656"/>
                  </a:cubicBezTo>
                  <a:cubicBezTo>
                    <a:pt x="161" y="656"/>
                    <a:pt x="162" y="656"/>
                    <a:pt x="163" y="657"/>
                  </a:cubicBezTo>
                  <a:cubicBezTo>
                    <a:pt x="163" y="657"/>
                    <a:pt x="163" y="657"/>
                    <a:pt x="163" y="657"/>
                  </a:cubicBezTo>
                  <a:cubicBezTo>
                    <a:pt x="163" y="658"/>
                    <a:pt x="163" y="660"/>
                    <a:pt x="162" y="660"/>
                  </a:cubicBezTo>
                  <a:cubicBezTo>
                    <a:pt x="162" y="660"/>
                    <a:pt x="162" y="660"/>
                    <a:pt x="162" y="660"/>
                  </a:cubicBezTo>
                  <a:cubicBezTo>
                    <a:pt x="161" y="660"/>
                    <a:pt x="161" y="660"/>
                    <a:pt x="161" y="660"/>
                  </a:cubicBezTo>
                  <a:cubicBezTo>
                    <a:pt x="161" y="660"/>
                    <a:pt x="161" y="660"/>
                    <a:pt x="161" y="660"/>
                  </a:cubicBezTo>
                  <a:cubicBezTo>
                    <a:pt x="160" y="660"/>
                    <a:pt x="159" y="660"/>
                    <a:pt x="159" y="659"/>
                  </a:cubicBezTo>
                  <a:close/>
                  <a:moveTo>
                    <a:pt x="459" y="655"/>
                  </a:moveTo>
                  <a:cubicBezTo>
                    <a:pt x="458" y="654"/>
                    <a:pt x="457" y="653"/>
                    <a:pt x="457" y="652"/>
                  </a:cubicBezTo>
                  <a:cubicBezTo>
                    <a:pt x="457" y="652"/>
                    <a:pt x="457" y="652"/>
                    <a:pt x="457" y="652"/>
                  </a:cubicBezTo>
                  <a:cubicBezTo>
                    <a:pt x="458" y="651"/>
                    <a:pt x="459" y="651"/>
                    <a:pt x="460" y="651"/>
                  </a:cubicBezTo>
                  <a:cubicBezTo>
                    <a:pt x="460" y="651"/>
                    <a:pt x="460" y="651"/>
                    <a:pt x="460" y="651"/>
                  </a:cubicBezTo>
                  <a:cubicBezTo>
                    <a:pt x="461" y="652"/>
                    <a:pt x="462" y="653"/>
                    <a:pt x="461" y="654"/>
                  </a:cubicBezTo>
                  <a:cubicBezTo>
                    <a:pt x="461" y="654"/>
                    <a:pt x="461" y="654"/>
                    <a:pt x="461" y="654"/>
                  </a:cubicBezTo>
                  <a:cubicBezTo>
                    <a:pt x="461" y="655"/>
                    <a:pt x="460" y="655"/>
                    <a:pt x="459" y="655"/>
                  </a:cubicBezTo>
                  <a:cubicBezTo>
                    <a:pt x="459" y="655"/>
                    <a:pt x="459" y="655"/>
                    <a:pt x="459" y="655"/>
                  </a:cubicBezTo>
                  <a:cubicBezTo>
                    <a:pt x="459" y="655"/>
                    <a:pt x="459" y="655"/>
                    <a:pt x="459" y="655"/>
                  </a:cubicBezTo>
                  <a:close/>
                  <a:moveTo>
                    <a:pt x="155" y="648"/>
                  </a:moveTo>
                  <a:cubicBezTo>
                    <a:pt x="154" y="647"/>
                    <a:pt x="155" y="645"/>
                    <a:pt x="156" y="645"/>
                  </a:cubicBezTo>
                  <a:cubicBezTo>
                    <a:pt x="156" y="645"/>
                    <a:pt x="156" y="645"/>
                    <a:pt x="156" y="645"/>
                  </a:cubicBezTo>
                  <a:cubicBezTo>
                    <a:pt x="157" y="645"/>
                    <a:pt x="158" y="645"/>
                    <a:pt x="158" y="646"/>
                  </a:cubicBezTo>
                  <a:cubicBezTo>
                    <a:pt x="158" y="646"/>
                    <a:pt x="158" y="646"/>
                    <a:pt x="158" y="646"/>
                  </a:cubicBezTo>
                  <a:cubicBezTo>
                    <a:pt x="159" y="647"/>
                    <a:pt x="158" y="648"/>
                    <a:pt x="157" y="649"/>
                  </a:cubicBezTo>
                  <a:cubicBezTo>
                    <a:pt x="157" y="649"/>
                    <a:pt x="157" y="649"/>
                    <a:pt x="157" y="649"/>
                  </a:cubicBezTo>
                  <a:cubicBezTo>
                    <a:pt x="157" y="649"/>
                    <a:pt x="157" y="649"/>
                    <a:pt x="157" y="649"/>
                  </a:cubicBezTo>
                  <a:cubicBezTo>
                    <a:pt x="157" y="649"/>
                    <a:pt x="157" y="649"/>
                    <a:pt x="157" y="649"/>
                  </a:cubicBezTo>
                  <a:cubicBezTo>
                    <a:pt x="156" y="649"/>
                    <a:pt x="155" y="648"/>
                    <a:pt x="155" y="648"/>
                  </a:cubicBezTo>
                  <a:close/>
                  <a:moveTo>
                    <a:pt x="463" y="644"/>
                  </a:moveTo>
                  <a:cubicBezTo>
                    <a:pt x="462" y="643"/>
                    <a:pt x="461" y="642"/>
                    <a:pt x="462" y="641"/>
                  </a:cubicBezTo>
                  <a:cubicBezTo>
                    <a:pt x="462" y="641"/>
                    <a:pt x="462" y="641"/>
                    <a:pt x="462" y="641"/>
                  </a:cubicBezTo>
                  <a:cubicBezTo>
                    <a:pt x="462" y="640"/>
                    <a:pt x="463" y="640"/>
                    <a:pt x="464" y="640"/>
                  </a:cubicBezTo>
                  <a:cubicBezTo>
                    <a:pt x="464" y="640"/>
                    <a:pt x="464" y="640"/>
                    <a:pt x="464" y="640"/>
                  </a:cubicBezTo>
                  <a:cubicBezTo>
                    <a:pt x="465" y="640"/>
                    <a:pt x="466" y="641"/>
                    <a:pt x="465" y="643"/>
                  </a:cubicBezTo>
                  <a:cubicBezTo>
                    <a:pt x="465" y="643"/>
                    <a:pt x="465" y="643"/>
                    <a:pt x="465" y="643"/>
                  </a:cubicBezTo>
                  <a:cubicBezTo>
                    <a:pt x="465" y="643"/>
                    <a:pt x="464" y="644"/>
                    <a:pt x="464" y="644"/>
                  </a:cubicBezTo>
                  <a:cubicBezTo>
                    <a:pt x="464" y="644"/>
                    <a:pt x="464" y="644"/>
                    <a:pt x="464" y="644"/>
                  </a:cubicBezTo>
                  <a:cubicBezTo>
                    <a:pt x="463" y="644"/>
                    <a:pt x="463" y="644"/>
                    <a:pt x="463" y="644"/>
                  </a:cubicBezTo>
                  <a:close/>
                  <a:moveTo>
                    <a:pt x="150" y="636"/>
                  </a:moveTo>
                  <a:cubicBezTo>
                    <a:pt x="150" y="635"/>
                    <a:pt x="150" y="634"/>
                    <a:pt x="152" y="634"/>
                  </a:cubicBezTo>
                  <a:cubicBezTo>
                    <a:pt x="152" y="634"/>
                    <a:pt x="152" y="634"/>
                    <a:pt x="152" y="634"/>
                  </a:cubicBezTo>
                  <a:cubicBezTo>
                    <a:pt x="153" y="634"/>
                    <a:pt x="154" y="634"/>
                    <a:pt x="154" y="635"/>
                  </a:cubicBezTo>
                  <a:cubicBezTo>
                    <a:pt x="154" y="635"/>
                    <a:pt x="154" y="635"/>
                    <a:pt x="154" y="635"/>
                  </a:cubicBezTo>
                  <a:cubicBezTo>
                    <a:pt x="154" y="636"/>
                    <a:pt x="154" y="637"/>
                    <a:pt x="153" y="638"/>
                  </a:cubicBezTo>
                  <a:cubicBezTo>
                    <a:pt x="153" y="638"/>
                    <a:pt x="153" y="638"/>
                    <a:pt x="153" y="638"/>
                  </a:cubicBezTo>
                  <a:cubicBezTo>
                    <a:pt x="153" y="638"/>
                    <a:pt x="152" y="638"/>
                    <a:pt x="152" y="638"/>
                  </a:cubicBezTo>
                  <a:cubicBezTo>
                    <a:pt x="152" y="638"/>
                    <a:pt x="152" y="638"/>
                    <a:pt x="152" y="638"/>
                  </a:cubicBezTo>
                  <a:cubicBezTo>
                    <a:pt x="151" y="638"/>
                    <a:pt x="151" y="637"/>
                    <a:pt x="150" y="636"/>
                  </a:cubicBezTo>
                  <a:close/>
                  <a:moveTo>
                    <a:pt x="467" y="632"/>
                  </a:moveTo>
                  <a:cubicBezTo>
                    <a:pt x="466" y="632"/>
                    <a:pt x="466" y="631"/>
                    <a:pt x="466" y="630"/>
                  </a:cubicBezTo>
                  <a:cubicBezTo>
                    <a:pt x="466" y="630"/>
                    <a:pt x="466" y="630"/>
                    <a:pt x="466" y="630"/>
                  </a:cubicBezTo>
                  <a:cubicBezTo>
                    <a:pt x="466" y="629"/>
                    <a:pt x="468" y="628"/>
                    <a:pt x="469" y="629"/>
                  </a:cubicBezTo>
                  <a:cubicBezTo>
                    <a:pt x="469" y="629"/>
                    <a:pt x="469" y="629"/>
                    <a:pt x="469" y="629"/>
                  </a:cubicBezTo>
                  <a:cubicBezTo>
                    <a:pt x="470" y="629"/>
                    <a:pt x="470" y="630"/>
                    <a:pt x="470" y="631"/>
                  </a:cubicBezTo>
                  <a:cubicBezTo>
                    <a:pt x="470" y="631"/>
                    <a:pt x="470" y="631"/>
                    <a:pt x="470" y="631"/>
                  </a:cubicBezTo>
                  <a:cubicBezTo>
                    <a:pt x="469" y="632"/>
                    <a:pt x="469" y="633"/>
                    <a:pt x="468" y="633"/>
                  </a:cubicBezTo>
                  <a:cubicBezTo>
                    <a:pt x="468" y="633"/>
                    <a:pt x="468" y="633"/>
                    <a:pt x="468" y="633"/>
                  </a:cubicBezTo>
                  <a:cubicBezTo>
                    <a:pt x="468" y="633"/>
                    <a:pt x="467" y="633"/>
                    <a:pt x="467" y="632"/>
                  </a:cubicBezTo>
                  <a:close/>
                  <a:moveTo>
                    <a:pt x="146" y="625"/>
                  </a:moveTo>
                  <a:cubicBezTo>
                    <a:pt x="146" y="624"/>
                    <a:pt x="146" y="623"/>
                    <a:pt x="147" y="623"/>
                  </a:cubicBezTo>
                  <a:cubicBezTo>
                    <a:pt x="147" y="623"/>
                    <a:pt x="147" y="623"/>
                    <a:pt x="147" y="623"/>
                  </a:cubicBezTo>
                  <a:cubicBezTo>
                    <a:pt x="148" y="622"/>
                    <a:pt x="149" y="623"/>
                    <a:pt x="150" y="624"/>
                  </a:cubicBezTo>
                  <a:cubicBezTo>
                    <a:pt x="150" y="624"/>
                    <a:pt x="150" y="624"/>
                    <a:pt x="150" y="624"/>
                  </a:cubicBezTo>
                  <a:cubicBezTo>
                    <a:pt x="150" y="625"/>
                    <a:pt x="150" y="626"/>
                    <a:pt x="149" y="626"/>
                  </a:cubicBezTo>
                  <a:cubicBezTo>
                    <a:pt x="149" y="626"/>
                    <a:pt x="149" y="626"/>
                    <a:pt x="149" y="626"/>
                  </a:cubicBezTo>
                  <a:cubicBezTo>
                    <a:pt x="148" y="627"/>
                    <a:pt x="148" y="627"/>
                    <a:pt x="148" y="627"/>
                  </a:cubicBezTo>
                  <a:cubicBezTo>
                    <a:pt x="148" y="627"/>
                    <a:pt x="148" y="627"/>
                    <a:pt x="148" y="627"/>
                  </a:cubicBezTo>
                  <a:cubicBezTo>
                    <a:pt x="147" y="627"/>
                    <a:pt x="146" y="626"/>
                    <a:pt x="146" y="625"/>
                  </a:cubicBezTo>
                  <a:close/>
                  <a:moveTo>
                    <a:pt x="472" y="621"/>
                  </a:moveTo>
                  <a:cubicBezTo>
                    <a:pt x="470" y="621"/>
                    <a:pt x="470" y="620"/>
                    <a:pt x="470" y="619"/>
                  </a:cubicBezTo>
                  <a:cubicBezTo>
                    <a:pt x="470" y="619"/>
                    <a:pt x="470" y="619"/>
                    <a:pt x="470" y="619"/>
                  </a:cubicBezTo>
                  <a:cubicBezTo>
                    <a:pt x="471" y="618"/>
                    <a:pt x="472" y="617"/>
                    <a:pt x="473" y="618"/>
                  </a:cubicBezTo>
                  <a:cubicBezTo>
                    <a:pt x="473" y="618"/>
                    <a:pt x="473" y="618"/>
                    <a:pt x="473" y="618"/>
                  </a:cubicBezTo>
                  <a:cubicBezTo>
                    <a:pt x="474" y="618"/>
                    <a:pt x="474" y="619"/>
                    <a:pt x="474" y="620"/>
                  </a:cubicBezTo>
                  <a:cubicBezTo>
                    <a:pt x="474" y="620"/>
                    <a:pt x="474" y="620"/>
                    <a:pt x="474" y="620"/>
                  </a:cubicBezTo>
                  <a:cubicBezTo>
                    <a:pt x="474" y="621"/>
                    <a:pt x="473" y="621"/>
                    <a:pt x="472" y="621"/>
                  </a:cubicBezTo>
                  <a:cubicBezTo>
                    <a:pt x="472" y="621"/>
                    <a:pt x="472" y="621"/>
                    <a:pt x="472" y="621"/>
                  </a:cubicBezTo>
                  <a:cubicBezTo>
                    <a:pt x="472" y="621"/>
                    <a:pt x="472" y="621"/>
                    <a:pt x="472" y="621"/>
                  </a:cubicBezTo>
                  <a:close/>
                  <a:moveTo>
                    <a:pt x="142" y="614"/>
                  </a:moveTo>
                  <a:cubicBezTo>
                    <a:pt x="141" y="613"/>
                    <a:pt x="142" y="612"/>
                    <a:pt x="143" y="612"/>
                  </a:cubicBezTo>
                  <a:cubicBezTo>
                    <a:pt x="143" y="612"/>
                    <a:pt x="143" y="612"/>
                    <a:pt x="143" y="612"/>
                  </a:cubicBezTo>
                  <a:cubicBezTo>
                    <a:pt x="144" y="611"/>
                    <a:pt x="145" y="612"/>
                    <a:pt x="145" y="613"/>
                  </a:cubicBezTo>
                  <a:cubicBezTo>
                    <a:pt x="145" y="613"/>
                    <a:pt x="145" y="613"/>
                    <a:pt x="145" y="613"/>
                  </a:cubicBezTo>
                  <a:cubicBezTo>
                    <a:pt x="146" y="614"/>
                    <a:pt x="145" y="615"/>
                    <a:pt x="144" y="615"/>
                  </a:cubicBezTo>
                  <a:cubicBezTo>
                    <a:pt x="144" y="615"/>
                    <a:pt x="144" y="615"/>
                    <a:pt x="144" y="615"/>
                  </a:cubicBezTo>
                  <a:cubicBezTo>
                    <a:pt x="144" y="615"/>
                    <a:pt x="144" y="615"/>
                    <a:pt x="144" y="615"/>
                  </a:cubicBezTo>
                  <a:cubicBezTo>
                    <a:pt x="144" y="615"/>
                    <a:pt x="144" y="615"/>
                    <a:pt x="144" y="615"/>
                  </a:cubicBezTo>
                  <a:cubicBezTo>
                    <a:pt x="143" y="615"/>
                    <a:pt x="142" y="615"/>
                    <a:pt x="142" y="614"/>
                  </a:cubicBezTo>
                  <a:close/>
                  <a:moveTo>
                    <a:pt x="476" y="610"/>
                  </a:moveTo>
                  <a:cubicBezTo>
                    <a:pt x="475" y="610"/>
                    <a:pt x="474" y="609"/>
                    <a:pt x="475" y="607"/>
                  </a:cubicBezTo>
                  <a:cubicBezTo>
                    <a:pt x="475" y="607"/>
                    <a:pt x="475" y="607"/>
                    <a:pt x="475" y="607"/>
                  </a:cubicBezTo>
                  <a:cubicBezTo>
                    <a:pt x="475" y="606"/>
                    <a:pt x="476" y="606"/>
                    <a:pt x="477" y="606"/>
                  </a:cubicBezTo>
                  <a:cubicBezTo>
                    <a:pt x="477" y="606"/>
                    <a:pt x="477" y="606"/>
                    <a:pt x="477" y="606"/>
                  </a:cubicBezTo>
                  <a:cubicBezTo>
                    <a:pt x="478" y="607"/>
                    <a:pt x="479" y="608"/>
                    <a:pt x="478" y="609"/>
                  </a:cubicBezTo>
                  <a:cubicBezTo>
                    <a:pt x="478" y="609"/>
                    <a:pt x="478" y="609"/>
                    <a:pt x="478" y="609"/>
                  </a:cubicBezTo>
                  <a:cubicBezTo>
                    <a:pt x="478" y="610"/>
                    <a:pt x="477" y="610"/>
                    <a:pt x="477" y="610"/>
                  </a:cubicBezTo>
                  <a:cubicBezTo>
                    <a:pt x="477" y="610"/>
                    <a:pt x="477" y="610"/>
                    <a:pt x="477" y="610"/>
                  </a:cubicBezTo>
                  <a:cubicBezTo>
                    <a:pt x="476" y="610"/>
                    <a:pt x="476" y="610"/>
                    <a:pt x="476" y="610"/>
                  </a:cubicBezTo>
                  <a:close/>
                  <a:moveTo>
                    <a:pt x="137" y="603"/>
                  </a:moveTo>
                  <a:cubicBezTo>
                    <a:pt x="137" y="602"/>
                    <a:pt x="138" y="601"/>
                    <a:pt x="139" y="600"/>
                  </a:cubicBezTo>
                  <a:cubicBezTo>
                    <a:pt x="139" y="600"/>
                    <a:pt x="139" y="600"/>
                    <a:pt x="139" y="600"/>
                  </a:cubicBezTo>
                  <a:cubicBezTo>
                    <a:pt x="140" y="600"/>
                    <a:pt x="141" y="600"/>
                    <a:pt x="141" y="601"/>
                  </a:cubicBezTo>
                  <a:cubicBezTo>
                    <a:pt x="141" y="601"/>
                    <a:pt x="141" y="601"/>
                    <a:pt x="141" y="601"/>
                  </a:cubicBezTo>
                  <a:cubicBezTo>
                    <a:pt x="142" y="602"/>
                    <a:pt x="141" y="604"/>
                    <a:pt x="140" y="604"/>
                  </a:cubicBezTo>
                  <a:cubicBezTo>
                    <a:pt x="140" y="604"/>
                    <a:pt x="140" y="604"/>
                    <a:pt x="140" y="604"/>
                  </a:cubicBezTo>
                  <a:cubicBezTo>
                    <a:pt x="140" y="604"/>
                    <a:pt x="140" y="604"/>
                    <a:pt x="139" y="604"/>
                  </a:cubicBezTo>
                  <a:cubicBezTo>
                    <a:pt x="139" y="604"/>
                    <a:pt x="139" y="604"/>
                    <a:pt x="139" y="604"/>
                  </a:cubicBezTo>
                  <a:cubicBezTo>
                    <a:pt x="138" y="604"/>
                    <a:pt x="138" y="604"/>
                    <a:pt x="137" y="603"/>
                  </a:cubicBezTo>
                  <a:close/>
                  <a:moveTo>
                    <a:pt x="480" y="599"/>
                  </a:moveTo>
                  <a:cubicBezTo>
                    <a:pt x="479" y="598"/>
                    <a:pt x="479" y="597"/>
                    <a:pt x="479" y="596"/>
                  </a:cubicBezTo>
                  <a:cubicBezTo>
                    <a:pt x="479" y="596"/>
                    <a:pt x="479" y="596"/>
                    <a:pt x="479" y="596"/>
                  </a:cubicBezTo>
                  <a:cubicBezTo>
                    <a:pt x="479" y="595"/>
                    <a:pt x="481" y="595"/>
                    <a:pt x="482" y="595"/>
                  </a:cubicBezTo>
                  <a:cubicBezTo>
                    <a:pt x="482" y="595"/>
                    <a:pt x="482" y="595"/>
                    <a:pt x="482" y="595"/>
                  </a:cubicBezTo>
                  <a:cubicBezTo>
                    <a:pt x="483" y="596"/>
                    <a:pt x="483" y="597"/>
                    <a:pt x="483" y="598"/>
                  </a:cubicBezTo>
                  <a:cubicBezTo>
                    <a:pt x="483" y="598"/>
                    <a:pt x="483" y="598"/>
                    <a:pt x="483" y="598"/>
                  </a:cubicBezTo>
                  <a:cubicBezTo>
                    <a:pt x="482" y="599"/>
                    <a:pt x="482" y="599"/>
                    <a:pt x="481" y="599"/>
                  </a:cubicBezTo>
                  <a:cubicBezTo>
                    <a:pt x="481" y="599"/>
                    <a:pt x="481" y="599"/>
                    <a:pt x="481" y="599"/>
                  </a:cubicBezTo>
                  <a:cubicBezTo>
                    <a:pt x="481" y="599"/>
                    <a:pt x="480" y="599"/>
                    <a:pt x="480" y="599"/>
                  </a:cubicBezTo>
                  <a:close/>
                  <a:moveTo>
                    <a:pt x="133" y="592"/>
                  </a:moveTo>
                  <a:cubicBezTo>
                    <a:pt x="133" y="591"/>
                    <a:pt x="133" y="589"/>
                    <a:pt x="134" y="589"/>
                  </a:cubicBezTo>
                  <a:cubicBezTo>
                    <a:pt x="134" y="589"/>
                    <a:pt x="134" y="589"/>
                    <a:pt x="134" y="589"/>
                  </a:cubicBezTo>
                  <a:cubicBezTo>
                    <a:pt x="135" y="589"/>
                    <a:pt x="136" y="589"/>
                    <a:pt x="137" y="590"/>
                  </a:cubicBezTo>
                  <a:cubicBezTo>
                    <a:pt x="137" y="590"/>
                    <a:pt x="137" y="590"/>
                    <a:pt x="137" y="590"/>
                  </a:cubicBezTo>
                  <a:cubicBezTo>
                    <a:pt x="137" y="591"/>
                    <a:pt x="137" y="592"/>
                    <a:pt x="136" y="593"/>
                  </a:cubicBezTo>
                  <a:cubicBezTo>
                    <a:pt x="136" y="593"/>
                    <a:pt x="136" y="593"/>
                    <a:pt x="136" y="593"/>
                  </a:cubicBezTo>
                  <a:cubicBezTo>
                    <a:pt x="135" y="593"/>
                    <a:pt x="135" y="593"/>
                    <a:pt x="135" y="593"/>
                  </a:cubicBezTo>
                  <a:cubicBezTo>
                    <a:pt x="135" y="593"/>
                    <a:pt x="135" y="593"/>
                    <a:pt x="135" y="593"/>
                  </a:cubicBezTo>
                  <a:cubicBezTo>
                    <a:pt x="134" y="593"/>
                    <a:pt x="133" y="592"/>
                    <a:pt x="133" y="592"/>
                  </a:cubicBezTo>
                  <a:close/>
                  <a:moveTo>
                    <a:pt x="484" y="588"/>
                  </a:moveTo>
                  <a:cubicBezTo>
                    <a:pt x="483" y="587"/>
                    <a:pt x="483" y="586"/>
                    <a:pt x="483" y="585"/>
                  </a:cubicBezTo>
                  <a:cubicBezTo>
                    <a:pt x="483" y="585"/>
                    <a:pt x="483" y="585"/>
                    <a:pt x="483" y="585"/>
                  </a:cubicBezTo>
                  <a:cubicBezTo>
                    <a:pt x="484" y="584"/>
                    <a:pt x="485" y="584"/>
                    <a:pt x="486" y="584"/>
                  </a:cubicBezTo>
                  <a:cubicBezTo>
                    <a:pt x="486" y="584"/>
                    <a:pt x="486" y="584"/>
                    <a:pt x="486" y="584"/>
                  </a:cubicBezTo>
                  <a:cubicBezTo>
                    <a:pt x="487" y="584"/>
                    <a:pt x="487" y="585"/>
                    <a:pt x="487" y="587"/>
                  </a:cubicBezTo>
                  <a:cubicBezTo>
                    <a:pt x="487" y="587"/>
                    <a:pt x="487" y="587"/>
                    <a:pt x="487" y="587"/>
                  </a:cubicBezTo>
                  <a:cubicBezTo>
                    <a:pt x="487" y="587"/>
                    <a:pt x="486" y="588"/>
                    <a:pt x="485" y="588"/>
                  </a:cubicBezTo>
                  <a:cubicBezTo>
                    <a:pt x="485" y="588"/>
                    <a:pt x="485" y="588"/>
                    <a:pt x="485" y="588"/>
                  </a:cubicBezTo>
                  <a:cubicBezTo>
                    <a:pt x="485" y="588"/>
                    <a:pt x="485" y="588"/>
                    <a:pt x="484" y="588"/>
                  </a:cubicBezTo>
                  <a:close/>
                  <a:moveTo>
                    <a:pt x="129" y="580"/>
                  </a:moveTo>
                  <a:cubicBezTo>
                    <a:pt x="128" y="579"/>
                    <a:pt x="129" y="578"/>
                    <a:pt x="130" y="578"/>
                  </a:cubicBezTo>
                  <a:cubicBezTo>
                    <a:pt x="130" y="578"/>
                    <a:pt x="130" y="578"/>
                    <a:pt x="130" y="578"/>
                  </a:cubicBezTo>
                  <a:cubicBezTo>
                    <a:pt x="131" y="578"/>
                    <a:pt x="132" y="578"/>
                    <a:pt x="133" y="579"/>
                  </a:cubicBezTo>
                  <a:cubicBezTo>
                    <a:pt x="133" y="579"/>
                    <a:pt x="133" y="579"/>
                    <a:pt x="133" y="579"/>
                  </a:cubicBezTo>
                  <a:cubicBezTo>
                    <a:pt x="133" y="580"/>
                    <a:pt x="132" y="581"/>
                    <a:pt x="131" y="582"/>
                  </a:cubicBezTo>
                  <a:cubicBezTo>
                    <a:pt x="131" y="582"/>
                    <a:pt x="131" y="582"/>
                    <a:pt x="131" y="582"/>
                  </a:cubicBezTo>
                  <a:cubicBezTo>
                    <a:pt x="131" y="582"/>
                    <a:pt x="131" y="582"/>
                    <a:pt x="131" y="582"/>
                  </a:cubicBezTo>
                  <a:cubicBezTo>
                    <a:pt x="131" y="582"/>
                    <a:pt x="131" y="582"/>
                    <a:pt x="131" y="582"/>
                  </a:cubicBezTo>
                  <a:cubicBezTo>
                    <a:pt x="130" y="582"/>
                    <a:pt x="129" y="581"/>
                    <a:pt x="129" y="580"/>
                  </a:cubicBezTo>
                  <a:close/>
                  <a:moveTo>
                    <a:pt x="489" y="576"/>
                  </a:moveTo>
                  <a:cubicBezTo>
                    <a:pt x="488" y="576"/>
                    <a:pt x="487" y="575"/>
                    <a:pt x="488" y="574"/>
                  </a:cubicBezTo>
                  <a:cubicBezTo>
                    <a:pt x="488" y="574"/>
                    <a:pt x="488" y="574"/>
                    <a:pt x="488" y="574"/>
                  </a:cubicBezTo>
                  <a:cubicBezTo>
                    <a:pt x="488" y="573"/>
                    <a:pt x="489" y="572"/>
                    <a:pt x="490" y="573"/>
                  </a:cubicBezTo>
                  <a:cubicBezTo>
                    <a:pt x="490" y="573"/>
                    <a:pt x="490" y="573"/>
                    <a:pt x="490" y="573"/>
                  </a:cubicBezTo>
                  <a:cubicBezTo>
                    <a:pt x="491" y="573"/>
                    <a:pt x="492" y="574"/>
                    <a:pt x="491" y="575"/>
                  </a:cubicBezTo>
                  <a:cubicBezTo>
                    <a:pt x="491" y="575"/>
                    <a:pt x="491" y="575"/>
                    <a:pt x="491" y="575"/>
                  </a:cubicBezTo>
                  <a:cubicBezTo>
                    <a:pt x="491" y="576"/>
                    <a:pt x="490" y="577"/>
                    <a:pt x="489" y="577"/>
                  </a:cubicBezTo>
                  <a:cubicBezTo>
                    <a:pt x="489" y="577"/>
                    <a:pt x="489" y="577"/>
                    <a:pt x="489" y="577"/>
                  </a:cubicBezTo>
                  <a:cubicBezTo>
                    <a:pt x="489" y="577"/>
                    <a:pt x="489" y="577"/>
                    <a:pt x="489" y="576"/>
                  </a:cubicBezTo>
                  <a:close/>
                  <a:moveTo>
                    <a:pt x="124" y="569"/>
                  </a:moveTo>
                  <a:cubicBezTo>
                    <a:pt x="124" y="568"/>
                    <a:pt x="125" y="567"/>
                    <a:pt x="126" y="567"/>
                  </a:cubicBezTo>
                  <a:cubicBezTo>
                    <a:pt x="126" y="567"/>
                    <a:pt x="126" y="567"/>
                    <a:pt x="126" y="567"/>
                  </a:cubicBezTo>
                  <a:cubicBezTo>
                    <a:pt x="127" y="566"/>
                    <a:pt x="128" y="567"/>
                    <a:pt x="128" y="568"/>
                  </a:cubicBezTo>
                  <a:cubicBezTo>
                    <a:pt x="128" y="568"/>
                    <a:pt x="128" y="568"/>
                    <a:pt x="128" y="568"/>
                  </a:cubicBezTo>
                  <a:cubicBezTo>
                    <a:pt x="129" y="569"/>
                    <a:pt x="128" y="570"/>
                    <a:pt x="127" y="570"/>
                  </a:cubicBezTo>
                  <a:cubicBezTo>
                    <a:pt x="127" y="570"/>
                    <a:pt x="127" y="570"/>
                    <a:pt x="127" y="570"/>
                  </a:cubicBezTo>
                  <a:cubicBezTo>
                    <a:pt x="127" y="571"/>
                    <a:pt x="127" y="571"/>
                    <a:pt x="126" y="571"/>
                  </a:cubicBezTo>
                  <a:cubicBezTo>
                    <a:pt x="126" y="571"/>
                    <a:pt x="126" y="571"/>
                    <a:pt x="126" y="571"/>
                  </a:cubicBezTo>
                  <a:cubicBezTo>
                    <a:pt x="126" y="571"/>
                    <a:pt x="125" y="570"/>
                    <a:pt x="124" y="569"/>
                  </a:cubicBezTo>
                  <a:close/>
                  <a:moveTo>
                    <a:pt x="493" y="565"/>
                  </a:moveTo>
                  <a:cubicBezTo>
                    <a:pt x="492" y="565"/>
                    <a:pt x="492" y="564"/>
                    <a:pt x="492" y="563"/>
                  </a:cubicBezTo>
                  <a:cubicBezTo>
                    <a:pt x="492" y="563"/>
                    <a:pt x="492" y="563"/>
                    <a:pt x="492" y="563"/>
                  </a:cubicBezTo>
                  <a:cubicBezTo>
                    <a:pt x="492" y="562"/>
                    <a:pt x="493" y="561"/>
                    <a:pt x="494" y="562"/>
                  </a:cubicBezTo>
                  <a:cubicBezTo>
                    <a:pt x="494" y="562"/>
                    <a:pt x="494" y="562"/>
                    <a:pt x="494" y="562"/>
                  </a:cubicBezTo>
                  <a:cubicBezTo>
                    <a:pt x="496" y="562"/>
                    <a:pt x="496" y="563"/>
                    <a:pt x="496" y="564"/>
                  </a:cubicBezTo>
                  <a:cubicBezTo>
                    <a:pt x="496" y="564"/>
                    <a:pt x="496" y="564"/>
                    <a:pt x="496" y="564"/>
                  </a:cubicBezTo>
                  <a:cubicBezTo>
                    <a:pt x="495" y="565"/>
                    <a:pt x="495" y="565"/>
                    <a:pt x="494" y="565"/>
                  </a:cubicBezTo>
                  <a:cubicBezTo>
                    <a:pt x="494" y="565"/>
                    <a:pt x="494" y="565"/>
                    <a:pt x="494" y="565"/>
                  </a:cubicBezTo>
                  <a:cubicBezTo>
                    <a:pt x="494" y="565"/>
                    <a:pt x="493" y="565"/>
                    <a:pt x="493" y="565"/>
                  </a:cubicBezTo>
                  <a:close/>
                  <a:moveTo>
                    <a:pt x="120" y="558"/>
                  </a:moveTo>
                  <a:cubicBezTo>
                    <a:pt x="120" y="557"/>
                    <a:pt x="120" y="556"/>
                    <a:pt x="121" y="556"/>
                  </a:cubicBezTo>
                  <a:cubicBezTo>
                    <a:pt x="121" y="556"/>
                    <a:pt x="121" y="556"/>
                    <a:pt x="121" y="556"/>
                  </a:cubicBezTo>
                  <a:cubicBezTo>
                    <a:pt x="122" y="555"/>
                    <a:pt x="124" y="556"/>
                    <a:pt x="124" y="557"/>
                  </a:cubicBezTo>
                  <a:cubicBezTo>
                    <a:pt x="124" y="557"/>
                    <a:pt x="124" y="557"/>
                    <a:pt x="124" y="557"/>
                  </a:cubicBezTo>
                  <a:cubicBezTo>
                    <a:pt x="124" y="558"/>
                    <a:pt x="124" y="559"/>
                    <a:pt x="123" y="559"/>
                  </a:cubicBezTo>
                  <a:cubicBezTo>
                    <a:pt x="123" y="559"/>
                    <a:pt x="123" y="559"/>
                    <a:pt x="123" y="559"/>
                  </a:cubicBezTo>
                  <a:cubicBezTo>
                    <a:pt x="123" y="559"/>
                    <a:pt x="122" y="559"/>
                    <a:pt x="122" y="559"/>
                  </a:cubicBezTo>
                  <a:cubicBezTo>
                    <a:pt x="122" y="559"/>
                    <a:pt x="122" y="559"/>
                    <a:pt x="122" y="559"/>
                  </a:cubicBezTo>
                  <a:cubicBezTo>
                    <a:pt x="121" y="559"/>
                    <a:pt x="120" y="559"/>
                    <a:pt x="120" y="558"/>
                  </a:cubicBezTo>
                  <a:close/>
                  <a:moveTo>
                    <a:pt x="497" y="554"/>
                  </a:moveTo>
                  <a:cubicBezTo>
                    <a:pt x="496" y="554"/>
                    <a:pt x="496" y="553"/>
                    <a:pt x="496" y="552"/>
                  </a:cubicBezTo>
                  <a:cubicBezTo>
                    <a:pt x="496" y="552"/>
                    <a:pt x="496" y="552"/>
                    <a:pt x="496" y="552"/>
                  </a:cubicBezTo>
                  <a:cubicBezTo>
                    <a:pt x="497" y="550"/>
                    <a:pt x="498" y="550"/>
                    <a:pt x="499" y="550"/>
                  </a:cubicBezTo>
                  <a:cubicBezTo>
                    <a:pt x="499" y="550"/>
                    <a:pt x="499" y="550"/>
                    <a:pt x="499" y="550"/>
                  </a:cubicBezTo>
                  <a:cubicBezTo>
                    <a:pt x="500" y="551"/>
                    <a:pt x="500" y="552"/>
                    <a:pt x="500" y="553"/>
                  </a:cubicBezTo>
                  <a:cubicBezTo>
                    <a:pt x="500" y="553"/>
                    <a:pt x="500" y="553"/>
                    <a:pt x="500" y="553"/>
                  </a:cubicBezTo>
                  <a:cubicBezTo>
                    <a:pt x="500" y="554"/>
                    <a:pt x="499" y="554"/>
                    <a:pt x="498" y="554"/>
                  </a:cubicBezTo>
                  <a:cubicBezTo>
                    <a:pt x="498" y="554"/>
                    <a:pt x="498" y="554"/>
                    <a:pt x="498" y="554"/>
                  </a:cubicBezTo>
                  <a:cubicBezTo>
                    <a:pt x="498" y="554"/>
                    <a:pt x="498" y="554"/>
                    <a:pt x="497" y="554"/>
                  </a:cubicBezTo>
                  <a:close/>
                  <a:moveTo>
                    <a:pt x="116" y="547"/>
                  </a:moveTo>
                  <a:cubicBezTo>
                    <a:pt x="115" y="546"/>
                    <a:pt x="116" y="545"/>
                    <a:pt x="117" y="544"/>
                  </a:cubicBezTo>
                  <a:cubicBezTo>
                    <a:pt x="117" y="544"/>
                    <a:pt x="117" y="544"/>
                    <a:pt x="117" y="544"/>
                  </a:cubicBezTo>
                  <a:cubicBezTo>
                    <a:pt x="118" y="544"/>
                    <a:pt x="119" y="544"/>
                    <a:pt x="120" y="545"/>
                  </a:cubicBezTo>
                  <a:cubicBezTo>
                    <a:pt x="120" y="545"/>
                    <a:pt x="120" y="545"/>
                    <a:pt x="120" y="545"/>
                  </a:cubicBezTo>
                  <a:cubicBezTo>
                    <a:pt x="120" y="546"/>
                    <a:pt x="119" y="548"/>
                    <a:pt x="118" y="548"/>
                  </a:cubicBezTo>
                  <a:cubicBezTo>
                    <a:pt x="118" y="548"/>
                    <a:pt x="118" y="548"/>
                    <a:pt x="118" y="548"/>
                  </a:cubicBezTo>
                  <a:cubicBezTo>
                    <a:pt x="118" y="548"/>
                    <a:pt x="118" y="548"/>
                    <a:pt x="118" y="548"/>
                  </a:cubicBezTo>
                  <a:cubicBezTo>
                    <a:pt x="118" y="548"/>
                    <a:pt x="118" y="548"/>
                    <a:pt x="118" y="548"/>
                  </a:cubicBezTo>
                  <a:cubicBezTo>
                    <a:pt x="117" y="548"/>
                    <a:pt x="116" y="548"/>
                    <a:pt x="116" y="547"/>
                  </a:cubicBezTo>
                  <a:close/>
                  <a:moveTo>
                    <a:pt x="502" y="543"/>
                  </a:moveTo>
                  <a:cubicBezTo>
                    <a:pt x="501" y="542"/>
                    <a:pt x="500" y="541"/>
                    <a:pt x="501" y="540"/>
                  </a:cubicBezTo>
                  <a:cubicBezTo>
                    <a:pt x="501" y="540"/>
                    <a:pt x="501" y="540"/>
                    <a:pt x="501" y="540"/>
                  </a:cubicBezTo>
                  <a:cubicBezTo>
                    <a:pt x="501" y="539"/>
                    <a:pt x="502" y="539"/>
                    <a:pt x="503" y="539"/>
                  </a:cubicBezTo>
                  <a:cubicBezTo>
                    <a:pt x="503" y="539"/>
                    <a:pt x="503" y="539"/>
                    <a:pt x="503" y="539"/>
                  </a:cubicBezTo>
                  <a:cubicBezTo>
                    <a:pt x="504" y="540"/>
                    <a:pt x="505" y="541"/>
                    <a:pt x="504" y="542"/>
                  </a:cubicBezTo>
                  <a:cubicBezTo>
                    <a:pt x="504" y="542"/>
                    <a:pt x="504" y="542"/>
                    <a:pt x="504" y="542"/>
                  </a:cubicBezTo>
                  <a:cubicBezTo>
                    <a:pt x="504" y="543"/>
                    <a:pt x="503" y="543"/>
                    <a:pt x="502" y="543"/>
                  </a:cubicBezTo>
                  <a:cubicBezTo>
                    <a:pt x="502" y="543"/>
                    <a:pt x="502" y="543"/>
                    <a:pt x="502" y="543"/>
                  </a:cubicBezTo>
                  <a:cubicBezTo>
                    <a:pt x="502" y="543"/>
                    <a:pt x="502" y="543"/>
                    <a:pt x="502" y="543"/>
                  </a:cubicBezTo>
                  <a:close/>
                  <a:moveTo>
                    <a:pt x="112" y="536"/>
                  </a:moveTo>
                  <a:cubicBezTo>
                    <a:pt x="111" y="535"/>
                    <a:pt x="112" y="534"/>
                    <a:pt x="113" y="533"/>
                  </a:cubicBezTo>
                  <a:cubicBezTo>
                    <a:pt x="113" y="533"/>
                    <a:pt x="113" y="533"/>
                    <a:pt x="113" y="533"/>
                  </a:cubicBezTo>
                  <a:cubicBezTo>
                    <a:pt x="114" y="533"/>
                    <a:pt x="115" y="533"/>
                    <a:pt x="115" y="534"/>
                  </a:cubicBezTo>
                  <a:cubicBezTo>
                    <a:pt x="115" y="534"/>
                    <a:pt x="115" y="534"/>
                    <a:pt x="115" y="534"/>
                  </a:cubicBezTo>
                  <a:cubicBezTo>
                    <a:pt x="116" y="535"/>
                    <a:pt x="115" y="536"/>
                    <a:pt x="114" y="537"/>
                  </a:cubicBezTo>
                  <a:cubicBezTo>
                    <a:pt x="114" y="537"/>
                    <a:pt x="114" y="537"/>
                    <a:pt x="114" y="537"/>
                  </a:cubicBezTo>
                  <a:cubicBezTo>
                    <a:pt x="114" y="537"/>
                    <a:pt x="114" y="537"/>
                    <a:pt x="113" y="537"/>
                  </a:cubicBezTo>
                  <a:cubicBezTo>
                    <a:pt x="113" y="537"/>
                    <a:pt x="113" y="537"/>
                    <a:pt x="113" y="537"/>
                  </a:cubicBezTo>
                  <a:cubicBezTo>
                    <a:pt x="113" y="537"/>
                    <a:pt x="112" y="536"/>
                    <a:pt x="112" y="536"/>
                  </a:cubicBezTo>
                  <a:close/>
                  <a:moveTo>
                    <a:pt x="506" y="532"/>
                  </a:moveTo>
                  <a:cubicBezTo>
                    <a:pt x="505" y="531"/>
                    <a:pt x="504" y="530"/>
                    <a:pt x="505" y="529"/>
                  </a:cubicBezTo>
                  <a:cubicBezTo>
                    <a:pt x="505" y="529"/>
                    <a:pt x="505" y="529"/>
                    <a:pt x="505" y="529"/>
                  </a:cubicBezTo>
                  <a:cubicBezTo>
                    <a:pt x="505" y="528"/>
                    <a:pt x="506" y="528"/>
                    <a:pt x="507" y="528"/>
                  </a:cubicBezTo>
                  <a:cubicBezTo>
                    <a:pt x="507" y="528"/>
                    <a:pt x="507" y="528"/>
                    <a:pt x="507" y="528"/>
                  </a:cubicBezTo>
                  <a:cubicBezTo>
                    <a:pt x="508" y="528"/>
                    <a:pt x="509" y="530"/>
                    <a:pt x="509" y="531"/>
                  </a:cubicBezTo>
                  <a:cubicBezTo>
                    <a:pt x="509" y="531"/>
                    <a:pt x="509" y="531"/>
                    <a:pt x="509" y="531"/>
                  </a:cubicBezTo>
                  <a:cubicBezTo>
                    <a:pt x="508" y="531"/>
                    <a:pt x="508" y="532"/>
                    <a:pt x="507" y="532"/>
                  </a:cubicBezTo>
                  <a:cubicBezTo>
                    <a:pt x="507" y="532"/>
                    <a:pt x="507" y="532"/>
                    <a:pt x="507" y="532"/>
                  </a:cubicBezTo>
                  <a:cubicBezTo>
                    <a:pt x="506" y="532"/>
                    <a:pt x="506" y="532"/>
                    <a:pt x="506" y="532"/>
                  </a:cubicBezTo>
                  <a:close/>
                  <a:moveTo>
                    <a:pt x="107" y="524"/>
                  </a:moveTo>
                  <a:cubicBezTo>
                    <a:pt x="107" y="523"/>
                    <a:pt x="107" y="522"/>
                    <a:pt x="108" y="522"/>
                  </a:cubicBezTo>
                  <a:cubicBezTo>
                    <a:pt x="108" y="522"/>
                    <a:pt x="108" y="522"/>
                    <a:pt x="108" y="522"/>
                  </a:cubicBezTo>
                  <a:cubicBezTo>
                    <a:pt x="109" y="522"/>
                    <a:pt x="111" y="522"/>
                    <a:pt x="111" y="523"/>
                  </a:cubicBezTo>
                  <a:cubicBezTo>
                    <a:pt x="111" y="523"/>
                    <a:pt x="111" y="523"/>
                    <a:pt x="111" y="523"/>
                  </a:cubicBezTo>
                  <a:cubicBezTo>
                    <a:pt x="111" y="524"/>
                    <a:pt x="111" y="525"/>
                    <a:pt x="110" y="526"/>
                  </a:cubicBezTo>
                  <a:cubicBezTo>
                    <a:pt x="110" y="526"/>
                    <a:pt x="110" y="526"/>
                    <a:pt x="110" y="526"/>
                  </a:cubicBezTo>
                  <a:cubicBezTo>
                    <a:pt x="110" y="526"/>
                    <a:pt x="109" y="526"/>
                    <a:pt x="109" y="526"/>
                  </a:cubicBezTo>
                  <a:cubicBezTo>
                    <a:pt x="109" y="526"/>
                    <a:pt x="109" y="526"/>
                    <a:pt x="109" y="526"/>
                  </a:cubicBezTo>
                  <a:cubicBezTo>
                    <a:pt x="108" y="526"/>
                    <a:pt x="108" y="525"/>
                    <a:pt x="107" y="524"/>
                  </a:cubicBezTo>
                  <a:close/>
                  <a:moveTo>
                    <a:pt x="510" y="520"/>
                  </a:moveTo>
                  <a:cubicBezTo>
                    <a:pt x="509" y="520"/>
                    <a:pt x="509" y="519"/>
                    <a:pt x="509" y="518"/>
                  </a:cubicBezTo>
                  <a:cubicBezTo>
                    <a:pt x="509" y="518"/>
                    <a:pt x="509" y="518"/>
                    <a:pt x="509" y="518"/>
                  </a:cubicBezTo>
                  <a:cubicBezTo>
                    <a:pt x="510" y="517"/>
                    <a:pt x="511" y="516"/>
                    <a:pt x="512" y="517"/>
                  </a:cubicBezTo>
                  <a:cubicBezTo>
                    <a:pt x="512" y="517"/>
                    <a:pt x="512" y="517"/>
                    <a:pt x="512" y="517"/>
                  </a:cubicBezTo>
                  <a:cubicBezTo>
                    <a:pt x="513" y="517"/>
                    <a:pt x="513" y="518"/>
                    <a:pt x="513" y="519"/>
                  </a:cubicBezTo>
                  <a:cubicBezTo>
                    <a:pt x="513" y="519"/>
                    <a:pt x="513" y="519"/>
                    <a:pt x="513" y="519"/>
                  </a:cubicBezTo>
                  <a:cubicBezTo>
                    <a:pt x="513" y="520"/>
                    <a:pt x="512" y="521"/>
                    <a:pt x="511" y="521"/>
                  </a:cubicBezTo>
                  <a:cubicBezTo>
                    <a:pt x="511" y="521"/>
                    <a:pt x="511" y="521"/>
                    <a:pt x="511" y="521"/>
                  </a:cubicBezTo>
                  <a:cubicBezTo>
                    <a:pt x="511" y="521"/>
                    <a:pt x="511" y="521"/>
                    <a:pt x="510" y="520"/>
                  </a:cubicBezTo>
                  <a:close/>
                  <a:moveTo>
                    <a:pt x="103" y="513"/>
                  </a:moveTo>
                  <a:cubicBezTo>
                    <a:pt x="103" y="512"/>
                    <a:pt x="103" y="511"/>
                    <a:pt x="104" y="511"/>
                  </a:cubicBezTo>
                  <a:cubicBezTo>
                    <a:pt x="104" y="511"/>
                    <a:pt x="104" y="511"/>
                    <a:pt x="104" y="511"/>
                  </a:cubicBezTo>
                  <a:cubicBezTo>
                    <a:pt x="105" y="510"/>
                    <a:pt x="106" y="511"/>
                    <a:pt x="107" y="512"/>
                  </a:cubicBezTo>
                  <a:cubicBezTo>
                    <a:pt x="107" y="512"/>
                    <a:pt x="107" y="512"/>
                    <a:pt x="107" y="512"/>
                  </a:cubicBezTo>
                  <a:cubicBezTo>
                    <a:pt x="107" y="513"/>
                    <a:pt x="107" y="514"/>
                    <a:pt x="106" y="514"/>
                  </a:cubicBezTo>
                  <a:cubicBezTo>
                    <a:pt x="106" y="514"/>
                    <a:pt x="106" y="514"/>
                    <a:pt x="106" y="514"/>
                  </a:cubicBezTo>
                  <a:cubicBezTo>
                    <a:pt x="105" y="515"/>
                    <a:pt x="105" y="515"/>
                    <a:pt x="105" y="515"/>
                  </a:cubicBezTo>
                  <a:cubicBezTo>
                    <a:pt x="105" y="515"/>
                    <a:pt x="105" y="515"/>
                    <a:pt x="105" y="515"/>
                  </a:cubicBezTo>
                  <a:cubicBezTo>
                    <a:pt x="104" y="515"/>
                    <a:pt x="103" y="514"/>
                    <a:pt x="103" y="513"/>
                  </a:cubicBezTo>
                  <a:close/>
                  <a:moveTo>
                    <a:pt x="515" y="509"/>
                  </a:moveTo>
                  <a:cubicBezTo>
                    <a:pt x="514" y="509"/>
                    <a:pt x="513" y="508"/>
                    <a:pt x="513" y="507"/>
                  </a:cubicBezTo>
                  <a:cubicBezTo>
                    <a:pt x="513" y="507"/>
                    <a:pt x="513" y="507"/>
                    <a:pt x="513" y="507"/>
                  </a:cubicBezTo>
                  <a:cubicBezTo>
                    <a:pt x="514" y="506"/>
                    <a:pt x="515" y="505"/>
                    <a:pt x="516" y="506"/>
                  </a:cubicBezTo>
                  <a:cubicBezTo>
                    <a:pt x="516" y="506"/>
                    <a:pt x="516" y="506"/>
                    <a:pt x="516" y="506"/>
                  </a:cubicBezTo>
                  <a:cubicBezTo>
                    <a:pt x="517" y="506"/>
                    <a:pt x="518" y="507"/>
                    <a:pt x="517" y="508"/>
                  </a:cubicBezTo>
                  <a:cubicBezTo>
                    <a:pt x="517" y="508"/>
                    <a:pt x="517" y="508"/>
                    <a:pt x="517" y="508"/>
                  </a:cubicBezTo>
                  <a:cubicBezTo>
                    <a:pt x="517" y="509"/>
                    <a:pt x="516" y="509"/>
                    <a:pt x="515" y="509"/>
                  </a:cubicBezTo>
                  <a:cubicBezTo>
                    <a:pt x="515" y="509"/>
                    <a:pt x="515" y="509"/>
                    <a:pt x="515" y="509"/>
                  </a:cubicBezTo>
                  <a:cubicBezTo>
                    <a:pt x="515" y="509"/>
                    <a:pt x="515" y="509"/>
                    <a:pt x="515" y="509"/>
                  </a:cubicBezTo>
                  <a:close/>
                  <a:moveTo>
                    <a:pt x="99" y="502"/>
                  </a:moveTo>
                  <a:cubicBezTo>
                    <a:pt x="98" y="501"/>
                    <a:pt x="99" y="500"/>
                    <a:pt x="100" y="500"/>
                  </a:cubicBezTo>
                  <a:cubicBezTo>
                    <a:pt x="100" y="500"/>
                    <a:pt x="100" y="500"/>
                    <a:pt x="100" y="500"/>
                  </a:cubicBezTo>
                  <a:cubicBezTo>
                    <a:pt x="101" y="499"/>
                    <a:pt x="102" y="500"/>
                    <a:pt x="102" y="501"/>
                  </a:cubicBezTo>
                  <a:cubicBezTo>
                    <a:pt x="102" y="501"/>
                    <a:pt x="102" y="501"/>
                    <a:pt x="102" y="501"/>
                  </a:cubicBezTo>
                  <a:cubicBezTo>
                    <a:pt x="103" y="502"/>
                    <a:pt x="102" y="503"/>
                    <a:pt x="101" y="503"/>
                  </a:cubicBezTo>
                  <a:cubicBezTo>
                    <a:pt x="101" y="503"/>
                    <a:pt x="101" y="503"/>
                    <a:pt x="101" y="503"/>
                  </a:cubicBezTo>
                  <a:cubicBezTo>
                    <a:pt x="101" y="503"/>
                    <a:pt x="101" y="503"/>
                    <a:pt x="100" y="503"/>
                  </a:cubicBezTo>
                  <a:cubicBezTo>
                    <a:pt x="100" y="503"/>
                    <a:pt x="100" y="503"/>
                    <a:pt x="100" y="503"/>
                  </a:cubicBezTo>
                  <a:cubicBezTo>
                    <a:pt x="100" y="503"/>
                    <a:pt x="99" y="503"/>
                    <a:pt x="99" y="502"/>
                  </a:cubicBezTo>
                  <a:close/>
                  <a:moveTo>
                    <a:pt x="519" y="498"/>
                  </a:moveTo>
                  <a:cubicBezTo>
                    <a:pt x="518" y="498"/>
                    <a:pt x="517" y="497"/>
                    <a:pt x="518" y="496"/>
                  </a:cubicBezTo>
                  <a:cubicBezTo>
                    <a:pt x="518" y="496"/>
                    <a:pt x="518" y="496"/>
                    <a:pt x="518" y="496"/>
                  </a:cubicBezTo>
                  <a:cubicBezTo>
                    <a:pt x="518" y="494"/>
                    <a:pt x="519" y="494"/>
                    <a:pt x="520" y="494"/>
                  </a:cubicBezTo>
                  <a:cubicBezTo>
                    <a:pt x="520" y="494"/>
                    <a:pt x="520" y="494"/>
                    <a:pt x="520" y="494"/>
                  </a:cubicBezTo>
                  <a:cubicBezTo>
                    <a:pt x="521" y="495"/>
                    <a:pt x="522" y="496"/>
                    <a:pt x="522" y="497"/>
                  </a:cubicBezTo>
                  <a:cubicBezTo>
                    <a:pt x="522" y="497"/>
                    <a:pt x="522" y="497"/>
                    <a:pt x="522" y="497"/>
                  </a:cubicBezTo>
                  <a:cubicBezTo>
                    <a:pt x="521" y="498"/>
                    <a:pt x="520" y="498"/>
                    <a:pt x="520" y="498"/>
                  </a:cubicBezTo>
                  <a:cubicBezTo>
                    <a:pt x="520" y="498"/>
                    <a:pt x="520" y="498"/>
                    <a:pt x="520" y="498"/>
                  </a:cubicBezTo>
                  <a:cubicBezTo>
                    <a:pt x="519" y="498"/>
                    <a:pt x="519" y="498"/>
                    <a:pt x="519" y="498"/>
                  </a:cubicBezTo>
                  <a:close/>
                  <a:moveTo>
                    <a:pt x="94" y="491"/>
                  </a:moveTo>
                  <a:cubicBezTo>
                    <a:pt x="94" y="490"/>
                    <a:pt x="94" y="489"/>
                    <a:pt x="95" y="488"/>
                  </a:cubicBezTo>
                  <a:cubicBezTo>
                    <a:pt x="95" y="488"/>
                    <a:pt x="95" y="488"/>
                    <a:pt x="95" y="488"/>
                  </a:cubicBezTo>
                  <a:cubicBezTo>
                    <a:pt x="96" y="488"/>
                    <a:pt x="98" y="488"/>
                    <a:pt x="98" y="489"/>
                  </a:cubicBezTo>
                  <a:cubicBezTo>
                    <a:pt x="98" y="489"/>
                    <a:pt x="98" y="489"/>
                    <a:pt x="98" y="489"/>
                  </a:cubicBezTo>
                  <a:cubicBezTo>
                    <a:pt x="98" y="490"/>
                    <a:pt x="98" y="492"/>
                    <a:pt x="97" y="492"/>
                  </a:cubicBezTo>
                  <a:cubicBezTo>
                    <a:pt x="97" y="492"/>
                    <a:pt x="97" y="492"/>
                    <a:pt x="97" y="492"/>
                  </a:cubicBezTo>
                  <a:cubicBezTo>
                    <a:pt x="97" y="492"/>
                    <a:pt x="96" y="492"/>
                    <a:pt x="96" y="492"/>
                  </a:cubicBezTo>
                  <a:cubicBezTo>
                    <a:pt x="96" y="492"/>
                    <a:pt x="96" y="492"/>
                    <a:pt x="96" y="492"/>
                  </a:cubicBezTo>
                  <a:cubicBezTo>
                    <a:pt x="95" y="492"/>
                    <a:pt x="95" y="492"/>
                    <a:pt x="94" y="491"/>
                  </a:cubicBezTo>
                  <a:close/>
                  <a:moveTo>
                    <a:pt x="523" y="487"/>
                  </a:moveTo>
                  <a:cubicBezTo>
                    <a:pt x="522" y="486"/>
                    <a:pt x="522" y="485"/>
                    <a:pt x="522" y="484"/>
                  </a:cubicBezTo>
                  <a:cubicBezTo>
                    <a:pt x="522" y="484"/>
                    <a:pt x="522" y="484"/>
                    <a:pt x="522" y="484"/>
                  </a:cubicBezTo>
                  <a:cubicBezTo>
                    <a:pt x="522" y="483"/>
                    <a:pt x="524" y="483"/>
                    <a:pt x="525" y="483"/>
                  </a:cubicBezTo>
                  <a:cubicBezTo>
                    <a:pt x="525" y="483"/>
                    <a:pt x="525" y="483"/>
                    <a:pt x="525" y="483"/>
                  </a:cubicBezTo>
                  <a:cubicBezTo>
                    <a:pt x="526" y="484"/>
                    <a:pt x="526" y="485"/>
                    <a:pt x="526" y="486"/>
                  </a:cubicBezTo>
                  <a:cubicBezTo>
                    <a:pt x="526" y="486"/>
                    <a:pt x="526" y="486"/>
                    <a:pt x="526" y="486"/>
                  </a:cubicBezTo>
                  <a:cubicBezTo>
                    <a:pt x="526" y="487"/>
                    <a:pt x="525" y="487"/>
                    <a:pt x="524" y="487"/>
                  </a:cubicBezTo>
                  <a:cubicBezTo>
                    <a:pt x="524" y="487"/>
                    <a:pt x="524" y="487"/>
                    <a:pt x="524" y="487"/>
                  </a:cubicBezTo>
                  <a:cubicBezTo>
                    <a:pt x="524" y="487"/>
                    <a:pt x="523" y="487"/>
                    <a:pt x="523" y="487"/>
                  </a:cubicBezTo>
                  <a:close/>
                  <a:moveTo>
                    <a:pt x="90" y="480"/>
                  </a:moveTo>
                  <a:cubicBezTo>
                    <a:pt x="90" y="479"/>
                    <a:pt x="90" y="478"/>
                    <a:pt x="91" y="477"/>
                  </a:cubicBezTo>
                  <a:cubicBezTo>
                    <a:pt x="91" y="477"/>
                    <a:pt x="91" y="477"/>
                    <a:pt x="91" y="477"/>
                  </a:cubicBezTo>
                  <a:cubicBezTo>
                    <a:pt x="92" y="477"/>
                    <a:pt x="93" y="477"/>
                    <a:pt x="94" y="478"/>
                  </a:cubicBezTo>
                  <a:cubicBezTo>
                    <a:pt x="94" y="478"/>
                    <a:pt x="94" y="478"/>
                    <a:pt x="94" y="478"/>
                  </a:cubicBezTo>
                  <a:cubicBezTo>
                    <a:pt x="94" y="479"/>
                    <a:pt x="94" y="480"/>
                    <a:pt x="93" y="481"/>
                  </a:cubicBezTo>
                  <a:cubicBezTo>
                    <a:pt x="93" y="481"/>
                    <a:pt x="93" y="481"/>
                    <a:pt x="93" y="481"/>
                  </a:cubicBezTo>
                  <a:cubicBezTo>
                    <a:pt x="92" y="481"/>
                    <a:pt x="92" y="481"/>
                    <a:pt x="92" y="481"/>
                  </a:cubicBezTo>
                  <a:cubicBezTo>
                    <a:pt x="92" y="481"/>
                    <a:pt x="92" y="481"/>
                    <a:pt x="92" y="481"/>
                  </a:cubicBezTo>
                  <a:cubicBezTo>
                    <a:pt x="91" y="481"/>
                    <a:pt x="90" y="480"/>
                    <a:pt x="90" y="480"/>
                  </a:cubicBezTo>
                  <a:close/>
                  <a:moveTo>
                    <a:pt x="528" y="476"/>
                  </a:moveTo>
                  <a:cubicBezTo>
                    <a:pt x="527" y="475"/>
                    <a:pt x="526" y="474"/>
                    <a:pt x="526" y="473"/>
                  </a:cubicBezTo>
                  <a:cubicBezTo>
                    <a:pt x="526" y="473"/>
                    <a:pt x="526" y="473"/>
                    <a:pt x="526" y="473"/>
                  </a:cubicBezTo>
                  <a:cubicBezTo>
                    <a:pt x="527" y="472"/>
                    <a:pt x="528" y="472"/>
                    <a:pt x="529" y="472"/>
                  </a:cubicBezTo>
                  <a:cubicBezTo>
                    <a:pt x="529" y="472"/>
                    <a:pt x="529" y="472"/>
                    <a:pt x="529" y="472"/>
                  </a:cubicBezTo>
                  <a:cubicBezTo>
                    <a:pt x="530" y="472"/>
                    <a:pt x="531" y="474"/>
                    <a:pt x="530" y="475"/>
                  </a:cubicBezTo>
                  <a:cubicBezTo>
                    <a:pt x="530" y="475"/>
                    <a:pt x="530" y="475"/>
                    <a:pt x="530" y="475"/>
                  </a:cubicBezTo>
                  <a:cubicBezTo>
                    <a:pt x="530" y="475"/>
                    <a:pt x="529" y="476"/>
                    <a:pt x="528" y="476"/>
                  </a:cubicBezTo>
                  <a:cubicBezTo>
                    <a:pt x="528" y="476"/>
                    <a:pt x="528" y="476"/>
                    <a:pt x="528" y="476"/>
                  </a:cubicBezTo>
                  <a:cubicBezTo>
                    <a:pt x="528" y="476"/>
                    <a:pt x="528" y="476"/>
                    <a:pt x="528" y="476"/>
                  </a:cubicBezTo>
                  <a:close/>
                  <a:moveTo>
                    <a:pt x="86" y="469"/>
                  </a:moveTo>
                  <a:cubicBezTo>
                    <a:pt x="85" y="467"/>
                    <a:pt x="86" y="466"/>
                    <a:pt x="87" y="466"/>
                  </a:cubicBezTo>
                  <a:cubicBezTo>
                    <a:pt x="87" y="466"/>
                    <a:pt x="87" y="466"/>
                    <a:pt x="87" y="466"/>
                  </a:cubicBezTo>
                  <a:cubicBezTo>
                    <a:pt x="88" y="466"/>
                    <a:pt x="89" y="466"/>
                    <a:pt x="89" y="467"/>
                  </a:cubicBezTo>
                  <a:cubicBezTo>
                    <a:pt x="89" y="467"/>
                    <a:pt x="89" y="467"/>
                    <a:pt x="89" y="467"/>
                  </a:cubicBezTo>
                  <a:cubicBezTo>
                    <a:pt x="90" y="468"/>
                    <a:pt x="89" y="469"/>
                    <a:pt x="88" y="470"/>
                  </a:cubicBezTo>
                  <a:cubicBezTo>
                    <a:pt x="88" y="470"/>
                    <a:pt x="88" y="470"/>
                    <a:pt x="88" y="470"/>
                  </a:cubicBezTo>
                  <a:cubicBezTo>
                    <a:pt x="88" y="470"/>
                    <a:pt x="88" y="470"/>
                    <a:pt x="88" y="470"/>
                  </a:cubicBezTo>
                  <a:cubicBezTo>
                    <a:pt x="88" y="470"/>
                    <a:pt x="88" y="470"/>
                    <a:pt x="88" y="470"/>
                  </a:cubicBezTo>
                  <a:cubicBezTo>
                    <a:pt x="87" y="470"/>
                    <a:pt x="86" y="469"/>
                    <a:pt x="86" y="469"/>
                  </a:cubicBezTo>
                  <a:close/>
                  <a:moveTo>
                    <a:pt x="532" y="464"/>
                  </a:moveTo>
                  <a:cubicBezTo>
                    <a:pt x="531" y="464"/>
                    <a:pt x="530" y="463"/>
                    <a:pt x="531" y="462"/>
                  </a:cubicBezTo>
                  <a:cubicBezTo>
                    <a:pt x="531" y="462"/>
                    <a:pt x="531" y="462"/>
                    <a:pt x="531" y="462"/>
                  </a:cubicBezTo>
                  <a:cubicBezTo>
                    <a:pt x="531" y="461"/>
                    <a:pt x="532" y="460"/>
                    <a:pt x="533" y="461"/>
                  </a:cubicBezTo>
                  <a:cubicBezTo>
                    <a:pt x="533" y="461"/>
                    <a:pt x="533" y="461"/>
                    <a:pt x="533" y="461"/>
                  </a:cubicBezTo>
                  <a:cubicBezTo>
                    <a:pt x="534" y="461"/>
                    <a:pt x="535" y="462"/>
                    <a:pt x="534" y="463"/>
                  </a:cubicBezTo>
                  <a:cubicBezTo>
                    <a:pt x="534" y="463"/>
                    <a:pt x="534" y="463"/>
                    <a:pt x="534" y="463"/>
                  </a:cubicBezTo>
                  <a:cubicBezTo>
                    <a:pt x="534" y="464"/>
                    <a:pt x="533" y="465"/>
                    <a:pt x="533" y="465"/>
                  </a:cubicBezTo>
                  <a:cubicBezTo>
                    <a:pt x="533" y="465"/>
                    <a:pt x="533" y="465"/>
                    <a:pt x="533" y="465"/>
                  </a:cubicBezTo>
                  <a:cubicBezTo>
                    <a:pt x="532" y="465"/>
                    <a:pt x="532" y="465"/>
                    <a:pt x="532" y="464"/>
                  </a:cubicBezTo>
                  <a:close/>
                  <a:moveTo>
                    <a:pt x="81" y="457"/>
                  </a:moveTo>
                  <a:cubicBezTo>
                    <a:pt x="81" y="456"/>
                    <a:pt x="81" y="455"/>
                    <a:pt x="83" y="455"/>
                  </a:cubicBezTo>
                  <a:cubicBezTo>
                    <a:pt x="83" y="455"/>
                    <a:pt x="83" y="455"/>
                    <a:pt x="83" y="455"/>
                  </a:cubicBezTo>
                  <a:cubicBezTo>
                    <a:pt x="84" y="454"/>
                    <a:pt x="85" y="455"/>
                    <a:pt x="85" y="456"/>
                  </a:cubicBezTo>
                  <a:cubicBezTo>
                    <a:pt x="85" y="456"/>
                    <a:pt x="85" y="456"/>
                    <a:pt x="85" y="456"/>
                  </a:cubicBezTo>
                  <a:cubicBezTo>
                    <a:pt x="85" y="457"/>
                    <a:pt x="85" y="458"/>
                    <a:pt x="84" y="458"/>
                  </a:cubicBezTo>
                  <a:cubicBezTo>
                    <a:pt x="84" y="458"/>
                    <a:pt x="84" y="458"/>
                    <a:pt x="84" y="458"/>
                  </a:cubicBezTo>
                  <a:cubicBezTo>
                    <a:pt x="84" y="459"/>
                    <a:pt x="83" y="459"/>
                    <a:pt x="83" y="459"/>
                  </a:cubicBezTo>
                  <a:cubicBezTo>
                    <a:pt x="83" y="459"/>
                    <a:pt x="83" y="459"/>
                    <a:pt x="83" y="459"/>
                  </a:cubicBezTo>
                  <a:cubicBezTo>
                    <a:pt x="82" y="459"/>
                    <a:pt x="82" y="458"/>
                    <a:pt x="81" y="457"/>
                  </a:cubicBezTo>
                  <a:close/>
                  <a:moveTo>
                    <a:pt x="536" y="453"/>
                  </a:moveTo>
                  <a:cubicBezTo>
                    <a:pt x="535" y="453"/>
                    <a:pt x="535" y="452"/>
                    <a:pt x="535" y="451"/>
                  </a:cubicBezTo>
                  <a:cubicBezTo>
                    <a:pt x="535" y="451"/>
                    <a:pt x="535" y="451"/>
                    <a:pt x="535" y="451"/>
                  </a:cubicBezTo>
                  <a:cubicBezTo>
                    <a:pt x="535" y="450"/>
                    <a:pt x="537" y="449"/>
                    <a:pt x="538" y="450"/>
                  </a:cubicBezTo>
                  <a:cubicBezTo>
                    <a:pt x="538" y="450"/>
                    <a:pt x="538" y="450"/>
                    <a:pt x="538" y="450"/>
                  </a:cubicBezTo>
                  <a:cubicBezTo>
                    <a:pt x="539" y="450"/>
                    <a:pt x="539" y="451"/>
                    <a:pt x="539" y="452"/>
                  </a:cubicBezTo>
                  <a:cubicBezTo>
                    <a:pt x="539" y="452"/>
                    <a:pt x="539" y="452"/>
                    <a:pt x="539" y="452"/>
                  </a:cubicBezTo>
                  <a:cubicBezTo>
                    <a:pt x="538" y="453"/>
                    <a:pt x="538" y="453"/>
                    <a:pt x="537" y="453"/>
                  </a:cubicBezTo>
                  <a:cubicBezTo>
                    <a:pt x="537" y="453"/>
                    <a:pt x="537" y="453"/>
                    <a:pt x="537" y="453"/>
                  </a:cubicBezTo>
                  <a:cubicBezTo>
                    <a:pt x="537" y="453"/>
                    <a:pt x="536" y="453"/>
                    <a:pt x="536" y="453"/>
                  </a:cubicBezTo>
                  <a:close/>
                  <a:moveTo>
                    <a:pt x="77" y="446"/>
                  </a:moveTo>
                  <a:cubicBezTo>
                    <a:pt x="77" y="445"/>
                    <a:pt x="77" y="444"/>
                    <a:pt x="78" y="444"/>
                  </a:cubicBezTo>
                  <a:cubicBezTo>
                    <a:pt x="78" y="444"/>
                    <a:pt x="78" y="444"/>
                    <a:pt x="78" y="444"/>
                  </a:cubicBezTo>
                  <a:cubicBezTo>
                    <a:pt x="79" y="443"/>
                    <a:pt x="80" y="444"/>
                    <a:pt x="81" y="445"/>
                  </a:cubicBezTo>
                  <a:cubicBezTo>
                    <a:pt x="81" y="445"/>
                    <a:pt x="81" y="445"/>
                    <a:pt x="81" y="445"/>
                  </a:cubicBezTo>
                  <a:cubicBezTo>
                    <a:pt x="81" y="446"/>
                    <a:pt x="81" y="447"/>
                    <a:pt x="80" y="447"/>
                  </a:cubicBezTo>
                  <a:cubicBezTo>
                    <a:pt x="80" y="447"/>
                    <a:pt x="80" y="447"/>
                    <a:pt x="80" y="447"/>
                  </a:cubicBezTo>
                  <a:cubicBezTo>
                    <a:pt x="79" y="447"/>
                    <a:pt x="79" y="447"/>
                    <a:pt x="79" y="447"/>
                  </a:cubicBezTo>
                  <a:cubicBezTo>
                    <a:pt x="79" y="447"/>
                    <a:pt x="79" y="447"/>
                    <a:pt x="79" y="447"/>
                  </a:cubicBezTo>
                  <a:cubicBezTo>
                    <a:pt x="78" y="447"/>
                    <a:pt x="77" y="447"/>
                    <a:pt x="77" y="446"/>
                  </a:cubicBezTo>
                  <a:close/>
                  <a:moveTo>
                    <a:pt x="540" y="442"/>
                  </a:moveTo>
                  <a:cubicBezTo>
                    <a:pt x="539" y="442"/>
                    <a:pt x="539" y="441"/>
                    <a:pt x="539" y="440"/>
                  </a:cubicBezTo>
                  <a:cubicBezTo>
                    <a:pt x="539" y="440"/>
                    <a:pt x="539" y="440"/>
                    <a:pt x="539" y="440"/>
                  </a:cubicBezTo>
                  <a:cubicBezTo>
                    <a:pt x="540" y="438"/>
                    <a:pt x="541" y="438"/>
                    <a:pt x="542" y="438"/>
                  </a:cubicBezTo>
                  <a:cubicBezTo>
                    <a:pt x="542" y="438"/>
                    <a:pt x="542" y="438"/>
                    <a:pt x="542" y="438"/>
                  </a:cubicBezTo>
                  <a:cubicBezTo>
                    <a:pt x="543" y="439"/>
                    <a:pt x="543" y="440"/>
                    <a:pt x="543" y="441"/>
                  </a:cubicBezTo>
                  <a:cubicBezTo>
                    <a:pt x="543" y="441"/>
                    <a:pt x="543" y="441"/>
                    <a:pt x="543" y="441"/>
                  </a:cubicBezTo>
                  <a:cubicBezTo>
                    <a:pt x="543" y="442"/>
                    <a:pt x="542" y="442"/>
                    <a:pt x="541" y="442"/>
                  </a:cubicBezTo>
                  <a:cubicBezTo>
                    <a:pt x="541" y="442"/>
                    <a:pt x="541" y="442"/>
                    <a:pt x="541" y="442"/>
                  </a:cubicBezTo>
                  <a:cubicBezTo>
                    <a:pt x="541" y="442"/>
                    <a:pt x="541" y="442"/>
                    <a:pt x="540" y="442"/>
                  </a:cubicBezTo>
                  <a:close/>
                  <a:moveTo>
                    <a:pt x="73" y="435"/>
                  </a:moveTo>
                  <a:cubicBezTo>
                    <a:pt x="72" y="434"/>
                    <a:pt x="73" y="433"/>
                    <a:pt x="74" y="432"/>
                  </a:cubicBezTo>
                  <a:cubicBezTo>
                    <a:pt x="74" y="432"/>
                    <a:pt x="74" y="432"/>
                    <a:pt x="74" y="432"/>
                  </a:cubicBezTo>
                  <a:cubicBezTo>
                    <a:pt x="75" y="432"/>
                    <a:pt x="76" y="432"/>
                    <a:pt x="76" y="433"/>
                  </a:cubicBezTo>
                  <a:cubicBezTo>
                    <a:pt x="76" y="433"/>
                    <a:pt x="76" y="433"/>
                    <a:pt x="76" y="433"/>
                  </a:cubicBezTo>
                  <a:cubicBezTo>
                    <a:pt x="77" y="435"/>
                    <a:pt x="76" y="436"/>
                    <a:pt x="75" y="436"/>
                  </a:cubicBezTo>
                  <a:cubicBezTo>
                    <a:pt x="75" y="436"/>
                    <a:pt x="75" y="436"/>
                    <a:pt x="75" y="436"/>
                  </a:cubicBezTo>
                  <a:cubicBezTo>
                    <a:pt x="75" y="436"/>
                    <a:pt x="75" y="436"/>
                    <a:pt x="75" y="436"/>
                  </a:cubicBezTo>
                  <a:cubicBezTo>
                    <a:pt x="75" y="436"/>
                    <a:pt x="75" y="436"/>
                    <a:pt x="75" y="436"/>
                  </a:cubicBezTo>
                  <a:cubicBezTo>
                    <a:pt x="74" y="436"/>
                    <a:pt x="73" y="436"/>
                    <a:pt x="73" y="435"/>
                  </a:cubicBezTo>
                  <a:close/>
                  <a:moveTo>
                    <a:pt x="545" y="431"/>
                  </a:moveTo>
                  <a:cubicBezTo>
                    <a:pt x="544" y="430"/>
                    <a:pt x="543" y="429"/>
                    <a:pt x="544" y="428"/>
                  </a:cubicBezTo>
                  <a:cubicBezTo>
                    <a:pt x="544" y="428"/>
                    <a:pt x="544" y="428"/>
                    <a:pt x="544" y="428"/>
                  </a:cubicBezTo>
                  <a:cubicBezTo>
                    <a:pt x="544" y="427"/>
                    <a:pt x="545" y="427"/>
                    <a:pt x="546" y="427"/>
                  </a:cubicBezTo>
                  <a:cubicBezTo>
                    <a:pt x="546" y="427"/>
                    <a:pt x="546" y="427"/>
                    <a:pt x="546" y="427"/>
                  </a:cubicBezTo>
                  <a:cubicBezTo>
                    <a:pt x="547" y="428"/>
                    <a:pt x="548" y="429"/>
                    <a:pt x="547" y="430"/>
                  </a:cubicBezTo>
                  <a:cubicBezTo>
                    <a:pt x="547" y="430"/>
                    <a:pt x="547" y="430"/>
                    <a:pt x="547" y="430"/>
                  </a:cubicBezTo>
                  <a:cubicBezTo>
                    <a:pt x="547" y="431"/>
                    <a:pt x="546" y="431"/>
                    <a:pt x="546" y="431"/>
                  </a:cubicBezTo>
                  <a:cubicBezTo>
                    <a:pt x="546" y="431"/>
                    <a:pt x="546" y="431"/>
                    <a:pt x="546" y="431"/>
                  </a:cubicBezTo>
                  <a:cubicBezTo>
                    <a:pt x="545" y="431"/>
                    <a:pt x="545" y="431"/>
                    <a:pt x="545" y="431"/>
                  </a:cubicBezTo>
                  <a:close/>
                  <a:moveTo>
                    <a:pt x="68" y="424"/>
                  </a:moveTo>
                  <a:cubicBezTo>
                    <a:pt x="68" y="423"/>
                    <a:pt x="69" y="421"/>
                    <a:pt x="70" y="421"/>
                  </a:cubicBezTo>
                  <a:cubicBezTo>
                    <a:pt x="70" y="421"/>
                    <a:pt x="70" y="421"/>
                    <a:pt x="70" y="421"/>
                  </a:cubicBezTo>
                  <a:cubicBezTo>
                    <a:pt x="71" y="421"/>
                    <a:pt x="72" y="421"/>
                    <a:pt x="72" y="422"/>
                  </a:cubicBezTo>
                  <a:cubicBezTo>
                    <a:pt x="72" y="422"/>
                    <a:pt x="72" y="422"/>
                    <a:pt x="72" y="422"/>
                  </a:cubicBezTo>
                  <a:cubicBezTo>
                    <a:pt x="73" y="423"/>
                    <a:pt x="72" y="424"/>
                    <a:pt x="71" y="425"/>
                  </a:cubicBezTo>
                  <a:cubicBezTo>
                    <a:pt x="71" y="425"/>
                    <a:pt x="71" y="425"/>
                    <a:pt x="71" y="425"/>
                  </a:cubicBezTo>
                  <a:cubicBezTo>
                    <a:pt x="71" y="425"/>
                    <a:pt x="71" y="425"/>
                    <a:pt x="70" y="425"/>
                  </a:cubicBezTo>
                  <a:cubicBezTo>
                    <a:pt x="70" y="425"/>
                    <a:pt x="70" y="425"/>
                    <a:pt x="70" y="425"/>
                  </a:cubicBezTo>
                  <a:cubicBezTo>
                    <a:pt x="69" y="425"/>
                    <a:pt x="69" y="424"/>
                    <a:pt x="68" y="424"/>
                  </a:cubicBezTo>
                  <a:close/>
                  <a:moveTo>
                    <a:pt x="549" y="420"/>
                  </a:moveTo>
                  <a:cubicBezTo>
                    <a:pt x="548" y="419"/>
                    <a:pt x="547" y="418"/>
                    <a:pt x="548" y="417"/>
                  </a:cubicBezTo>
                  <a:cubicBezTo>
                    <a:pt x="548" y="417"/>
                    <a:pt x="548" y="417"/>
                    <a:pt x="548" y="417"/>
                  </a:cubicBezTo>
                  <a:cubicBezTo>
                    <a:pt x="548" y="416"/>
                    <a:pt x="549" y="416"/>
                    <a:pt x="550" y="416"/>
                  </a:cubicBezTo>
                  <a:cubicBezTo>
                    <a:pt x="550" y="416"/>
                    <a:pt x="550" y="416"/>
                    <a:pt x="550" y="416"/>
                  </a:cubicBezTo>
                  <a:cubicBezTo>
                    <a:pt x="551" y="416"/>
                    <a:pt x="552" y="417"/>
                    <a:pt x="552" y="418"/>
                  </a:cubicBezTo>
                  <a:cubicBezTo>
                    <a:pt x="552" y="418"/>
                    <a:pt x="552" y="418"/>
                    <a:pt x="552" y="418"/>
                  </a:cubicBezTo>
                  <a:cubicBezTo>
                    <a:pt x="551" y="419"/>
                    <a:pt x="551" y="420"/>
                    <a:pt x="550" y="420"/>
                  </a:cubicBezTo>
                  <a:cubicBezTo>
                    <a:pt x="550" y="420"/>
                    <a:pt x="550" y="420"/>
                    <a:pt x="550" y="420"/>
                  </a:cubicBezTo>
                  <a:cubicBezTo>
                    <a:pt x="549" y="420"/>
                    <a:pt x="549" y="420"/>
                    <a:pt x="549" y="420"/>
                  </a:cubicBezTo>
                  <a:close/>
                  <a:moveTo>
                    <a:pt x="65" y="412"/>
                  </a:moveTo>
                  <a:cubicBezTo>
                    <a:pt x="64" y="411"/>
                    <a:pt x="65" y="410"/>
                    <a:pt x="66" y="410"/>
                  </a:cubicBezTo>
                  <a:cubicBezTo>
                    <a:pt x="66" y="410"/>
                    <a:pt x="66" y="410"/>
                    <a:pt x="66" y="410"/>
                  </a:cubicBezTo>
                  <a:cubicBezTo>
                    <a:pt x="67" y="409"/>
                    <a:pt x="68" y="410"/>
                    <a:pt x="68" y="411"/>
                  </a:cubicBezTo>
                  <a:cubicBezTo>
                    <a:pt x="68" y="411"/>
                    <a:pt x="68" y="411"/>
                    <a:pt x="68" y="411"/>
                  </a:cubicBezTo>
                  <a:cubicBezTo>
                    <a:pt x="69" y="412"/>
                    <a:pt x="68" y="413"/>
                    <a:pt x="67" y="414"/>
                  </a:cubicBezTo>
                  <a:cubicBezTo>
                    <a:pt x="67" y="414"/>
                    <a:pt x="67" y="414"/>
                    <a:pt x="67" y="414"/>
                  </a:cubicBezTo>
                  <a:cubicBezTo>
                    <a:pt x="67" y="414"/>
                    <a:pt x="67" y="414"/>
                    <a:pt x="66" y="414"/>
                  </a:cubicBezTo>
                  <a:cubicBezTo>
                    <a:pt x="66" y="414"/>
                    <a:pt x="66" y="414"/>
                    <a:pt x="66" y="414"/>
                  </a:cubicBezTo>
                  <a:cubicBezTo>
                    <a:pt x="66" y="414"/>
                    <a:pt x="65" y="413"/>
                    <a:pt x="65" y="412"/>
                  </a:cubicBezTo>
                  <a:close/>
                  <a:moveTo>
                    <a:pt x="553" y="408"/>
                  </a:moveTo>
                  <a:cubicBezTo>
                    <a:pt x="552" y="408"/>
                    <a:pt x="551" y="407"/>
                    <a:pt x="551" y="406"/>
                  </a:cubicBezTo>
                  <a:cubicBezTo>
                    <a:pt x="551" y="406"/>
                    <a:pt x="551" y="406"/>
                    <a:pt x="551" y="406"/>
                  </a:cubicBezTo>
                  <a:cubicBezTo>
                    <a:pt x="551" y="406"/>
                    <a:pt x="551" y="406"/>
                    <a:pt x="551" y="406"/>
                  </a:cubicBezTo>
                  <a:cubicBezTo>
                    <a:pt x="551" y="406"/>
                    <a:pt x="551" y="406"/>
                    <a:pt x="551" y="406"/>
                  </a:cubicBezTo>
                  <a:cubicBezTo>
                    <a:pt x="552" y="405"/>
                    <a:pt x="553" y="404"/>
                    <a:pt x="554" y="404"/>
                  </a:cubicBezTo>
                  <a:cubicBezTo>
                    <a:pt x="554" y="404"/>
                    <a:pt x="554" y="404"/>
                    <a:pt x="554" y="404"/>
                  </a:cubicBezTo>
                  <a:cubicBezTo>
                    <a:pt x="555" y="405"/>
                    <a:pt x="556" y="406"/>
                    <a:pt x="555" y="407"/>
                  </a:cubicBezTo>
                  <a:cubicBezTo>
                    <a:pt x="555" y="407"/>
                    <a:pt x="555" y="407"/>
                    <a:pt x="555" y="407"/>
                  </a:cubicBezTo>
                  <a:cubicBezTo>
                    <a:pt x="555" y="408"/>
                    <a:pt x="554" y="408"/>
                    <a:pt x="553" y="408"/>
                  </a:cubicBezTo>
                  <a:cubicBezTo>
                    <a:pt x="553" y="408"/>
                    <a:pt x="553" y="408"/>
                    <a:pt x="553" y="408"/>
                  </a:cubicBezTo>
                  <a:cubicBezTo>
                    <a:pt x="553" y="408"/>
                    <a:pt x="553" y="408"/>
                    <a:pt x="553" y="408"/>
                  </a:cubicBezTo>
                  <a:close/>
                  <a:moveTo>
                    <a:pt x="61" y="401"/>
                  </a:moveTo>
                  <a:cubicBezTo>
                    <a:pt x="61" y="401"/>
                    <a:pt x="61" y="401"/>
                    <a:pt x="61" y="401"/>
                  </a:cubicBezTo>
                  <a:cubicBezTo>
                    <a:pt x="61" y="400"/>
                    <a:pt x="61" y="398"/>
                    <a:pt x="63" y="398"/>
                  </a:cubicBezTo>
                  <a:cubicBezTo>
                    <a:pt x="63" y="398"/>
                    <a:pt x="63" y="398"/>
                    <a:pt x="63" y="398"/>
                  </a:cubicBezTo>
                  <a:cubicBezTo>
                    <a:pt x="64" y="398"/>
                    <a:pt x="65" y="399"/>
                    <a:pt x="65" y="400"/>
                  </a:cubicBezTo>
                  <a:cubicBezTo>
                    <a:pt x="65" y="400"/>
                    <a:pt x="65" y="400"/>
                    <a:pt x="65" y="400"/>
                  </a:cubicBezTo>
                  <a:cubicBezTo>
                    <a:pt x="65" y="401"/>
                    <a:pt x="65" y="402"/>
                    <a:pt x="64" y="402"/>
                  </a:cubicBezTo>
                  <a:cubicBezTo>
                    <a:pt x="64" y="402"/>
                    <a:pt x="64" y="402"/>
                    <a:pt x="64" y="402"/>
                  </a:cubicBezTo>
                  <a:cubicBezTo>
                    <a:pt x="63" y="402"/>
                    <a:pt x="63" y="402"/>
                    <a:pt x="63" y="402"/>
                  </a:cubicBezTo>
                  <a:cubicBezTo>
                    <a:pt x="63" y="402"/>
                    <a:pt x="63" y="402"/>
                    <a:pt x="63" y="402"/>
                  </a:cubicBezTo>
                  <a:cubicBezTo>
                    <a:pt x="62" y="402"/>
                    <a:pt x="61" y="402"/>
                    <a:pt x="61" y="401"/>
                  </a:cubicBezTo>
                  <a:close/>
                  <a:moveTo>
                    <a:pt x="556" y="397"/>
                  </a:moveTo>
                  <a:cubicBezTo>
                    <a:pt x="555" y="396"/>
                    <a:pt x="554" y="395"/>
                    <a:pt x="554" y="394"/>
                  </a:cubicBezTo>
                  <a:cubicBezTo>
                    <a:pt x="554" y="394"/>
                    <a:pt x="554" y="394"/>
                    <a:pt x="554" y="394"/>
                  </a:cubicBezTo>
                  <a:cubicBezTo>
                    <a:pt x="555" y="393"/>
                    <a:pt x="556" y="393"/>
                    <a:pt x="557" y="393"/>
                  </a:cubicBezTo>
                  <a:cubicBezTo>
                    <a:pt x="557" y="393"/>
                    <a:pt x="557" y="393"/>
                    <a:pt x="557" y="393"/>
                  </a:cubicBezTo>
                  <a:cubicBezTo>
                    <a:pt x="558" y="393"/>
                    <a:pt x="559" y="394"/>
                    <a:pt x="558" y="395"/>
                  </a:cubicBezTo>
                  <a:cubicBezTo>
                    <a:pt x="558" y="395"/>
                    <a:pt x="558" y="395"/>
                    <a:pt x="558" y="395"/>
                  </a:cubicBezTo>
                  <a:cubicBezTo>
                    <a:pt x="558" y="396"/>
                    <a:pt x="557" y="397"/>
                    <a:pt x="556" y="397"/>
                  </a:cubicBezTo>
                  <a:cubicBezTo>
                    <a:pt x="556" y="397"/>
                    <a:pt x="556" y="397"/>
                    <a:pt x="556" y="397"/>
                  </a:cubicBezTo>
                  <a:cubicBezTo>
                    <a:pt x="556" y="397"/>
                    <a:pt x="556" y="397"/>
                    <a:pt x="556" y="397"/>
                  </a:cubicBezTo>
                  <a:close/>
                  <a:moveTo>
                    <a:pt x="58" y="389"/>
                  </a:moveTo>
                  <a:cubicBezTo>
                    <a:pt x="58" y="389"/>
                    <a:pt x="58" y="389"/>
                    <a:pt x="58" y="389"/>
                  </a:cubicBezTo>
                  <a:cubicBezTo>
                    <a:pt x="58" y="388"/>
                    <a:pt x="59" y="387"/>
                    <a:pt x="60" y="387"/>
                  </a:cubicBezTo>
                  <a:cubicBezTo>
                    <a:pt x="60" y="387"/>
                    <a:pt x="60" y="387"/>
                    <a:pt x="60" y="387"/>
                  </a:cubicBezTo>
                  <a:cubicBezTo>
                    <a:pt x="61" y="386"/>
                    <a:pt x="62" y="387"/>
                    <a:pt x="62" y="388"/>
                  </a:cubicBezTo>
                  <a:cubicBezTo>
                    <a:pt x="62" y="388"/>
                    <a:pt x="62" y="388"/>
                    <a:pt x="62" y="388"/>
                  </a:cubicBezTo>
                  <a:cubicBezTo>
                    <a:pt x="62" y="389"/>
                    <a:pt x="62" y="390"/>
                    <a:pt x="61" y="390"/>
                  </a:cubicBezTo>
                  <a:cubicBezTo>
                    <a:pt x="61" y="390"/>
                    <a:pt x="61" y="390"/>
                    <a:pt x="61" y="390"/>
                  </a:cubicBezTo>
                  <a:cubicBezTo>
                    <a:pt x="61" y="390"/>
                    <a:pt x="60" y="390"/>
                    <a:pt x="60" y="390"/>
                  </a:cubicBezTo>
                  <a:cubicBezTo>
                    <a:pt x="60" y="390"/>
                    <a:pt x="60" y="390"/>
                    <a:pt x="60" y="390"/>
                  </a:cubicBezTo>
                  <a:cubicBezTo>
                    <a:pt x="59" y="390"/>
                    <a:pt x="59" y="390"/>
                    <a:pt x="58" y="389"/>
                  </a:cubicBezTo>
                  <a:close/>
                  <a:moveTo>
                    <a:pt x="559" y="385"/>
                  </a:moveTo>
                  <a:cubicBezTo>
                    <a:pt x="558" y="385"/>
                    <a:pt x="557" y="384"/>
                    <a:pt x="557" y="383"/>
                  </a:cubicBezTo>
                  <a:cubicBezTo>
                    <a:pt x="557" y="383"/>
                    <a:pt x="557" y="383"/>
                    <a:pt x="557" y="383"/>
                  </a:cubicBezTo>
                  <a:cubicBezTo>
                    <a:pt x="557" y="382"/>
                    <a:pt x="558" y="381"/>
                    <a:pt x="559" y="381"/>
                  </a:cubicBezTo>
                  <a:cubicBezTo>
                    <a:pt x="559" y="381"/>
                    <a:pt x="559" y="381"/>
                    <a:pt x="559" y="381"/>
                  </a:cubicBezTo>
                  <a:cubicBezTo>
                    <a:pt x="560" y="381"/>
                    <a:pt x="561" y="382"/>
                    <a:pt x="561" y="383"/>
                  </a:cubicBezTo>
                  <a:cubicBezTo>
                    <a:pt x="561" y="383"/>
                    <a:pt x="561" y="383"/>
                    <a:pt x="561" y="383"/>
                  </a:cubicBezTo>
                  <a:cubicBezTo>
                    <a:pt x="561" y="384"/>
                    <a:pt x="560" y="385"/>
                    <a:pt x="559" y="385"/>
                  </a:cubicBezTo>
                  <a:cubicBezTo>
                    <a:pt x="559" y="385"/>
                    <a:pt x="559" y="385"/>
                    <a:pt x="559" y="385"/>
                  </a:cubicBezTo>
                  <a:cubicBezTo>
                    <a:pt x="559" y="385"/>
                    <a:pt x="559" y="385"/>
                    <a:pt x="559" y="385"/>
                  </a:cubicBezTo>
                  <a:close/>
                  <a:moveTo>
                    <a:pt x="56" y="377"/>
                  </a:moveTo>
                  <a:cubicBezTo>
                    <a:pt x="56" y="376"/>
                    <a:pt x="57" y="375"/>
                    <a:pt x="58" y="375"/>
                  </a:cubicBezTo>
                  <a:cubicBezTo>
                    <a:pt x="58" y="375"/>
                    <a:pt x="58" y="375"/>
                    <a:pt x="58" y="375"/>
                  </a:cubicBezTo>
                  <a:cubicBezTo>
                    <a:pt x="59" y="375"/>
                    <a:pt x="60" y="375"/>
                    <a:pt x="60" y="376"/>
                  </a:cubicBezTo>
                  <a:cubicBezTo>
                    <a:pt x="60" y="376"/>
                    <a:pt x="60" y="376"/>
                    <a:pt x="60" y="376"/>
                  </a:cubicBezTo>
                  <a:cubicBezTo>
                    <a:pt x="60" y="377"/>
                    <a:pt x="59" y="378"/>
                    <a:pt x="58" y="379"/>
                  </a:cubicBezTo>
                  <a:cubicBezTo>
                    <a:pt x="58" y="379"/>
                    <a:pt x="58" y="379"/>
                    <a:pt x="58" y="379"/>
                  </a:cubicBezTo>
                  <a:cubicBezTo>
                    <a:pt x="58" y="379"/>
                    <a:pt x="58" y="379"/>
                    <a:pt x="58" y="379"/>
                  </a:cubicBezTo>
                  <a:cubicBezTo>
                    <a:pt x="58" y="379"/>
                    <a:pt x="58" y="379"/>
                    <a:pt x="58" y="379"/>
                  </a:cubicBezTo>
                  <a:cubicBezTo>
                    <a:pt x="57" y="379"/>
                    <a:pt x="56" y="378"/>
                    <a:pt x="56" y="377"/>
                  </a:cubicBezTo>
                  <a:close/>
                  <a:moveTo>
                    <a:pt x="561" y="373"/>
                  </a:moveTo>
                  <a:cubicBezTo>
                    <a:pt x="560" y="373"/>
                    <a:pt x="559" y="372"/>
                    <a:pt x="559" y="371"/>
                  </a:cubicBezTo>
                  <a:cubicBezTo>
                    <a:pt x="559" y="371"/>
                    <a:pt x="559" y="371"/>
                    <a:pt x="559" y="371"/>
                  </a:cubicBezTo>
                  <a:cubicBezTo>
                    <a:pt x="559" y="371"/>
                    <a:pt x="559" y="371"/>
                    <a:pt x="559" y="371"/>
                  </a:cubicBezTo>
                  <a:cubicBezTo>
                    <a:pt x="559" y="371"/>
                    <a:pt x="559" y="371"/>
                    <a:pt x="559" y="371"/>
                  </a:cubicBezTo>
                  <a:cubicBezTo>
                    <a:pt x="559" y="370"/>
                    <a:pt x="560" y="369"/>
                    <a:pt x="561" y="369"/>
                  </a:cubicBezTo>
                  <a:cubicBezTo>
                    <a:pt x="561" y="369"/>
                    <a:pt x="561" y="369"/>
                    <a:pt x="561" y="369"/>
                  </a:cubicBezTo>
                  <a:cubicBezTo>
                    <a:pt x="562" y="369"/>
                    <a:pt x="563" y="370"/>
                    <a:pt x="563" y="371"/>
                  </a:cubicBezTo>
                  <a:cubicBezTo>
                    <a:pt x="563" y="371"/>
                    <a:pt x="563" y="371"/>
                    <a:pt x="563" y="371"/>
                  </a:cubicBezTo>
                  <a:cubicBezTo>
                    <a:pt x="563" y="372"/>
                    <a:pt x="562" y="373"/>
                    <a:pt x="561" y="373"/>
                  </a:cubicBezTo>
                  <a:cubicBezTo>
                    <a:pt x="561" y="373"/>
                    <a:pt x="561" y="373"/>
                    <a:pt x="561" y="373"/>
                  </a:cubicBezTo>
                  <a:cubicBezTo>
                    <a:pt x="561" y="373"/>
                    <a:pt x="561" y="373"/>
                    <a:pt x="561" y="373"/>
                  </a:cubicBezTo>
                  <a:close/>
                  <a:moveTo>
                    <a:pt x="54" y="365"/>
                  </a:moveTo>
                  <a:cubicBezTo>
                    <a:pt x="54" y="364"/>
                    <a:pt x="55" y="363"/>
                    <a:pt x="56" y="363"/>
                  </a:cubicBezTo>
                  <a:cubicBezTo>
                    <a:pt x="56" y="363"/>
                    <a:pt x="56" y="363"/>
                    <a:pt x="56" y="363"/>
                  </a:cubicBezTo>
                  <a:cubicBezTo>
                    <a:pt x="57" y="363"/>
                    <a:pt x="58" y="363"/>
                    <a:pt x="58" y="365"/>
                  </a:cubicBezTo>
                  <a:cubicBezTo>
                    <a:pt x="58" y="365"/>
                    <a:pt x="58" y="365"/>
                    <a:pt x="58" y="365"/>
                  </a:cubicBezTo>
                  <a:cubicBezTo>
                    <a:pt x="58" y="366"/>
                    <a:pt x="58" y="367"/>
                    <a:pt x="57" y="367"/>
                  </a:cubicBezTo>
                  <a:cubicBezTo>
                    <a:pt x="57" y="367"/>
                    <a:pt x="57" y="367"/>
                    <a:pt x="57" y="367"/>
                  </a:cubicBezTo>
                  <a:cubicBezTo>
                    <a:pt x="56" y="367"/>
                    <a:pt x="56" y="367"/>
                    <a:pt x="56" y="367"/>
                  </a:cubicBezTo>
                  <a:cubicBezTo>
                    <a:pt x="56" y="367"/>
                    <a:pt x="56" y="367"/>
                    <a:pt x="56" y="367"/>
                  </a:cubicBezTo>
                  <a:cubicBezTo>
                    <a:pt x="55" y="367"/>
                    <a:pt x="54" y="366"/>
                    <a:pt x="54" y="365"/>
                  </a:cubicBezTo>
                  <a:close/>
                  <a:moveTo>
                    <a:pt x="562" y="361"/>
                  </a:moveTo>
                  <a:cubicBezTo>
                    <a:pt x="561" y="361"/>
                    <a:pt x="560" y="360"/>
                    <a:pt x="560" y="359"/>
                  </a:cubicBezTo>
                  <a:cubicBezTo>
                    <a:pt x="560" y="359"/>
                    <a:pt x="560" y="359"/>
                    <a:pt x="560" y="359"/>
                  </a:cubicBezTo>
                  <a:cubicBezTo>
                    <a:pt x="561" y="358"/>
                    <a:pt x="562" y="357"/>
                    <a:pt x="563" y="357"/>
                  </a:cubicBezTo>
                  <a:cubicBezTo>
                    <a:pt x="563" y="357"/>
                    <a:pt x="563" y="357"/>
                    <a:pt x="563" y="357"/>
                  </a:cubicBezTo>
                  <a:cubicBezTo>
                    <a:pt x="564" y="357"/>
                    <a:pt x="565" y="358"/>
                    <a:pt x="564" y="359"/>
                  </a:cubicBezTo>
                  <a:cubicBezTo>
                    <a:pt x="564" y="359"/>
                    <a:pt x="564" y="359"/>
                    <a:pt x="564" y="359"/>
                  </a:cubicBezTo>
                  <a:cubicBezTo>
                    <a:pt x="564" y="361"/>
                    <a:pt x="563" y="361"/>
                    <a:pt x="562" y="361"/>
                  </a:cubicBezTo>
                  <a:cubicBezTo>
                    <a:pt x="562" y="361"/>
                    <a:pt x="562" y="361"/>
                    <a:pt x="562" y="361"/>
                  </a:cubicBezTo>
                  <a:cubicBezTo>
                    <a:pt x="562" y="361"/>
                    <a:pt x="562" y="361"/>
                    <a:pt x="562" y="361"/>
                  </a:cubicBezTo>
                  <a:close/>
                  <a:moveTo>
                    <a:pt x="53" y="353"/>
                  </a:moveTo>
                  <a:cubicBezTo>
                    <a:pt x="53" y="352"/>
                    <a:pt x="54" y="351"/>
                    <a:pt x="55" y="351"/>
                  </a:cubicBezTo>
                  <a:cubicBezTo>
                    <a:pt x="55" y="351"/>
                    <a:pt x="55" y="351"/>
                    <a:pt x="55" y="351"/>
                  </a:cubicBezTo>
                  <a:cubicBezTo>
                    <a:pt x="56" y="351"/>
                    <a:pt x="57" y="352"/>
                    <a:pt x="57" y="353"/>
                  </a:cubicBezTo>
                  <a:cubicBezTo>
                    <a:pt x="57" y="353"/>
                    <a:pt x="57" y="353"/>
                    <a:pt x="57" y="353"/>
                  </a:cubicBezTo>
                  <a:cubicBezTo>
                    <a:pt x="57" y="354"/>
                    <a:pt x="56" y="355"/>
                    <a:pt x="55" y="355"/>
                  </a:cubicBezTo>
                  <a:cubicBezTo>
                    <a:pt x="55" y="355"/>
                    <a:pt x="55" y="355"/>
                    <a:pt x="55" y="355"/>
                  </a:cubicBezTo>
                  <a:cubicBezTo>
                    <a:pt x="55" y="355"/>
                    <a:pt x="55" y="355"/>
                    <a:pt x="55" y="355"/>
                  </a:cubicBezTo>
                  <a:cubicBezTo>
                    <a:pt x="55" y="355"/>
                    <a:pt x="55" y="355"/>
                    <a:pt x="55" y="355"/>
                  </a:cubicBezTo>
                  <a:cubicBezTo>
                    <a:pt x="54" y="355"/>
                    <a:pt x="53" y="354"/>
                    <a:pt x="53" y="353"/>
                  </a:cubicBezTo>
                  <a:close/>
                  <a:moveTo>
                    <a:pt x="563" y="349"/>
                  </a:moveTo>
                  <a:cubicBezTo>
                    <a:pt x="562" y="349"/>
                    <a:pt x="561" y="348"/>
                    <a:pt x="561" y="347"/>
                  </a:cubicBezTo>
                  <a:cubicBezTo>
                    <a:pt x="561" y="347"/>
                    <a:pt x="561" y="347"/>
                    <a:pt x="561" y="347"/>
                  </a:cubicBezTo>
                  <a:cubicBezTo>
                    <a:pt x="561" y="347"/>
                    <a:pt x="561" y="347"/>
                    <a:pt x="561" y="347"/>
                  </a:cubicBezTo>
                  <a:cubicBezTo>
                    <a:pt x="561" y="347"/>
                    <a:pt x="561" y="347"/>
                    <a:pt x="561" y="347"/>
                  </a:cubicBezTo>
                  <a:cubicBezTo>
                    <a:pt x="561" y="346"/>
                    <a:pt x="562" y="345"/>
                    <a:pt x="563" y="345"/>
                  </a:cubicBezTo>
                  <a:cubicBezTo>
                    <a:pt x="563" y="345"/>
                    <a:pt x="563" y="345"/>
                    <a:pt x="563" y="345"/>
                  </a:cubicBezTo>
                  <a:cubicBezTo>
                    <a:pt x="564" y="345"/>
                    <a:pt x="565" y="346"/>
                    <a:pt x="565" y="347"/>
                  </a:cubicBezTo>
                  <a:cubicBezTo>
                    <a:pt x="565" y="347"/>
                    <a:pt x="565" y="347"/>
                    <a:pt x="565" y="347"/>
                  </a:cubicBezTo>
                  <a:cubicBezTo>
                    <a:pt x="565" y="348"/>
                    <a:pt x="564" y="349"/>
                    <a:pt x="563" y="349"/>
                  </a:cubicBezTo>
                  <a:cubicBezTo>
                    <a:pt x="563" y="349"/>
                    <a:pt x="563" y="349"/>
                    <a:pt x="563" y="349"/>
                  </a:cubicBezTo>
                  <a:cubicBezTo>
                    <a:pt x="563" y="349"/>
                    <a:pt x="563" y="349"/>
                    <a:pt x="563" y="349"/>
                  </a:cubicBezTo>
                  <a:close/>
                  <a:moveTo>
                    <a:pt x="53" y="341"/>
                  </a:moveTo>
                  <a:cubicBezTo>
                    <a:pt x="53" y="340"/>
                    <a:pt x="53" y="339"/>
                    <a:pt x="55" y="339"/>
                  </a:cubicBezTo>
                  <a:cubicBezTo>
                    <a:pt x="55" y="339"/>
                    <a:pt x="55" y="339"/>
                    <a:pt x="55" y="339"/>
                  </a:cubicBezTo>
                  <a:cubicBezTo>
                    <a:pt x="56" y="339"/>
                    <a:pt x="57" y="340"/>
                    <a:pt x="57" y="341"/>
                  </a:cubicBezTo>
                  <a:cubicBezTo>
                    <a:pt x="57" y="341"/>
                    <a:pt x="57" y="341"/>
                    <a:pt x="57" y="341"/>
                  </a:cubicBezTo>
                  <a:cubicBezTo>
                    <a:pt x="57" y="341"/>
                    <a:pt x="57" y="341"/>
                    <a:pt x="57" y="341"/>
                  </a:cubicBezTo>
                  <a:cubicBezTo>
                    <a:pt x="57" y="341"/>
                    <a:pt x="57" y="341"/>
                    <a:pt x="57" y="341"/>
                  </a:cubicBezTo>
                  <a:cubicBezTo>
                    <a:pt x="57" y="342"/>
                    <a:pt x="56" y="343"/>
                    <a:pt x="55" y="343"/>
                  </a:cubicBezTo>
                  <a:cubicBezTo>
                    <a:pt x="55" y="343"/>
                    <a:pt x="55" y="343"/>
                    <a:pt x="55" y="343"/>
                  </a:cubicBezTo>
                  <a:cubicBezTo>
                    <a:pt x="55" y="343"/>
                    <a:pt x="55" y="343"/>
                    <a:pt x="55" y="343"/>
                  </a:cubicBezTo>
                  <a:cubicBezTo>
                    <a:pt x="55" y="343"/>
                    <a:pt x="55" y="343"/>
                    <a:pt x="55" y="343"/>
                  </a:cubicBezTo>
                  <a:cubicBezTo>
                    <a:pt x="54" y="343"/>
                    <a:pt x="53" y="342"/>
                    <a:pt x="53" y="341"/>
                  </a:cubicBezTo>
                  <a:close/>
                  <a:moveTo>
                    <a:pt x="562" y="335"/>
                  </a:moveTo>
                  <a:cubicBezTo>
                    <a:pt x="562" y="334"/>
                    <a:pt x="562" y="333"/>
                    <a:pt x="564" y="333"/>
                  </a:cubicBezTo>
                  <a:cubicBezTo>
                    <a:pt x="564" y="333"/>
                    <a:pt x="564" y="333"/>
                    <a:pt x="564" y="333"/>
                  </a:cubicBezTo>
                  <a:cubicBezTo>
                    <a:pt x="565" y="333"/>
                    <a:pt x="566" y="334"/>
                    <a:pt x="566" y="335"/>
                  </a:cubicBezTo>
                  <a:cubicBezTo>
                    <a:pt x="566" y="335"/>
                    <a:pt x="566" y="335"/>
                    <a:pt x="566" y="335"/>
                  </a:cubicBezTo>
                  <a:cubicBezTo>
                    <a:pt x="566" y="336"/>
                    <a:pt x="565" y="337"/>
                    <a:pt x="564" y="337"/>
                  </a:cubicBezTo>
                  <a:cubicBezTo>
                    <a:pt x="564" y="337"/>
                    <a:pt x="564" y="337"/>
                    <a:pt x="564" y="337"/>
                  </a:cubicBezTo>
                  <a:cubicBezTo>
                    <a:pt x="562" y="337"/>
                    <a:pt x="562" y="336"/>
                    <a:pt x="562" y="335"/>
                  </a:cubicBezTo>
                  <a:close/>
                  <a:moveTo>
                    <a:pt x="55" y="331"/>
                  </a:moveTo>
                  <a:cubicBezTo>
                    <a:pt x="54" y="331"/>
                    <a:pt x="53" y="330"/>
                    <a:pt x="53" y="329"/>
                  </a:cubicBezTo>
                  <a:cubicBezTo>
                    <a:pt x="53" y="329"/>
                    <a:pt x="53" y="329"/>
                    <a:pt x="53" y="329"/>
                  </a:cubicBezTo>
                  <a:cubicBezTo>
                    <a:pt x="53" y="328"/>
                    <a:pt x="54" y="327"/>
                    <a:pt x="55" y="327"/>
                  </a:cubicBezTo>
                  <a:cubicBezTo>
                    <a:pt x="55" y="327"/>
                    <a:pt x="55" y="327"/>
                    <a:pt x="55" y="327"/>
                  </a:cubicBezTo>
                  <a:cubicBezTo>
                    <a:pt x="56" y="327"/>
                    <a:pt x="57" y="328"/>
                    <a:pt x="57" y="329"/>
                  </a:cubicBezTo>
                  <a:cubicBezTo>
                    <a:pt x="57" y="329"/>
                    <a:pt x="57" y="329"/>
                    <a:pt x="57" y="329"/>
                  </a:cubicBezTo>
                  <a:cubicBezTo>
                    <a:pt x="57" y="330"/>
                    <a:pt x="56" y="331"/>
                    <a:pt x="55" y="331"/>
                  </a:cubicBezTo>
                  <a:cubicBezTo>
                    <a:pt x="55" y="331"/>
                    <a:pt x="55" y="331"/>
                    <a:pt x="55" y="331"/>
                  </a:cubicBezTo>
                  <a:cubicBezTo>
                    <a:pt x="55" y="331"/>
                    <a:pt x="55" y="331"/>
                    <a:pt x="55" y="331"/>
                  </a:cubicBezTo>
                  <a:close/>
                  <a:moveTo>
                    <a:pt x="561" y="323"/>
                  </a:moveTo>
                  <a:cubicBezTo>
                    <a:pt x="561" y="323"/>
                    <a:pt x="561" y="323"/>
                    <a:pt x="561" y="323"/>
                  </a:cubicBezTo>
                  <a:cubicBezTo>
                    <a:pt x="561" y="323"/>
                    <a:pt x="561" y="323"/>
                    <a:pt x="561" y="323"/>
                  </a:cubicBezTo>
                  <a:cubicBezTo>
                    <a:pt x="561" y="322"/>
                    <a:pt x="562" y="321"/>
                    <a:pt x="563" y="321"/>
                  </a:cubicBezTo>
                  <a:cubicBezTo>
                    <a:pt x="563" y="321"/>
                    <a:pt x="563" y="321"/>
                    <a:pt x="563" y="321"/>
                  </a:cubicBezTo>
                  <a:cubicBezTo>
                    <a:pt x="564" y="321"/>
                    <a:pt x="565" y="322"/>
                    <a:pt x="565" y="323"/>
                  </a:cubicBezTo>
                  <a:cubicBezTo>
                    <a:pt x="565" y="323"/>
                    <a:pt x="565" y="323"/>
                    <a:pt x="565" y="323"/>
                  </a:cubicBezTo>
                  <a:cubicBezTo>
                    <a:pt x="565" y="324"/>
                    <a:pt x="564" y="325"/>
                    <a:pt x="563" y="325"/>
                  </a:cubicBezTo>
                  <a:cubicBezTo>
                    <a:pt x="563" y="325"/>
                    <a:pt x="563" y="325"/>
                    <a:pt x="563" y="325"/>
                  </a:cubicBezTo>
                  <a:cubicBezTo>
                    <a:pt x="563" y="325"/>
                    <a:pt x="563" y="325"/>
                    <a:pt x="563" y="325"/>
                  </a:cubicBezTo>
                  <a:cubicBezTo>
                    <a:pt x="563" y="325"/>
                    <a:pt x="563" y="325"/>
                    <a:pt x="563" y="325"/>
                  </a:cubicBezTo>
                  <a:cubicBezTo>
                    <a:pt x="562" y="325"/>
                    <a:pt x="561" y="324"/>
                    <a:pt x="561" y="323"/>
                  </a:cubicBezTo>
                  <a:close/>
                  <a:moveTo>
                    <a:pt x="55" y="319"/>
                  </a:moveTo>
                  <a:cubicBezTo>
                    <a:pt x="54" y="319"/>
                    <a:pt x="53" y="318"/>
                    <a:pt x="53" y="317"/>
                  </a:cubicBezTo>
                  <a:cubicBezTo>
                    <a:pt x="53" y="317"/>
                    <a:pt x="53" y="317"/>
                    <a:pt x="53" y="317"/>
                  </a:cubicBezTo>
                  <a:cubicBezTo>
                    <a:pt x="53" y="316"/>
                    <a:pt x="54" y="315"/>
                    <a:pt x="55" y="315"/>
                  </a:cubicBezTo>
                  <a:cubicBezTo>
                    <a:pt x="55" y="315"/>
                    <a:pt x="55" y="315"/>
                    <a:pt x="55" y="315"/>
                  </a:cubicBezTo>
                  <a:cubicBezTo>
                    <a:pt x="57" y="315"/>
                    <a:pt x="57" y="316"/>
                    <a:pt x="57" y="317"/>
                  </a:cubicBezTo>
                  <a:cubicBezTo>
                    <a:pt x="57" y="317"/>
                    <a:pt x="57" y="317"/>
                    <a:pt x="57" y="317"/>
                  </a:cubicBezTo>
                  <a:cubicBezTo>
                    <a:pt x="57" y="318"/>
                    <a:pt x="56" y="319"/>
                    <a:pt x="55" y="319"/>
                  </a:cubicBezTo>
                  <a:cubicBezTo>
                    <a:pt x="55" y="319"/>
                    <a:pt x="55" y="319"/>
                    <a:pt x="55" y="319"/>
                  </a:cubicBezTo>
                  <a:cubicBezTo>
                    <a:pt x="55" y="319"/>
                    <a:pt x="55" y="319"/>
                    <a:pt x="55" y="319"/>
                  </a:cubicBezTo>
                  <a:close/>
                  <a:moveTo>
                    <a:pt x="560" y="312"/>
                  </a:moveTo>
                  <a:cubicBezTo>
                    <a:pt x="560" y="312"/>
                    <a:pt x="560" y="312"/>
                    <a:pt x="560" y="312"/>
                  </a:cubicBezTo>
                  <a:cubicBezTo>
                    <a:pt x="560" y="312"/>
                    <a:pt x="560" y="312"/>
                    <a:pt x="560" y="312"/>
                  </a:cubicBezTo>
                  <a:cubicBezTo>
                    <a:pt x="560" y="310"/>
                    <a:pt x="561" y="309"/>
                    <a:pt x="562" y="309"/>
                  </a:cubicBezTo>
                  <a:cubicBezTo>
                    <a:pt x="562" y="309"/>
                    <a:pt x="562" y="309"/>
                    <a:pt x="562" y="309"/>
                  </a:cubicBezTo>
                  <a:cubicBezTo>
                    <a:pt x="563" y="309"/>
                    <a:pt x="564" y="310"/>
                    <a:pt x="564" y="311"/>
                  </a:cubicBezTo>
                  <a:cubicBezTo>
                    <a:pt x="564" y="311"/>
                    <a:pt x="564" y="311"/>
                    <a:pt x="564" y="311"/>
                  </a:cubicBezTo>
                  <a:cubicBezTo>
                    <a:pt x="564" y="312"/>
                    <a:pt x="564" y="313"/>
                    <a:pt x="563" y="313"/>
                  </a:cubicBezTo>
                  <a:cubicBezTo>
                    <a:pt x="563" y="313"/>
                    <a:pt x="563" y="313"/>
                    <a:pt x="563" y="313"/>
                  </a:cubicBezTo>
                  <a:cubicBezTo>
                    <a:pt x="563" y="313"/>
                    <a:pt x="562" y="313"/>
                    <a:pt x="562" y="313"/>
                  </a:cubicBezTo>
                  <a:cubicBezTo>
                    <a:pt x="562" y="313"/>
                    <a:pt x="562" y="313"/>
                    <a:pt x="562" y="313"/>
                  </a:cubicBezTo>
                  <a:cubicBezTo>
                    <a:pt x="561" y="313"/>
                    <a:pt x="560" y="313"/>
                    <a:pt x="560" y="312"/>
                  </a:cubicBezTo>
                  <a:close/>
                  <a:moveTo>
                    <a:pt x="56" y="307"/>
                  </a:moveTo>
                  <a:cubicBezTo>
                    <a:pt x="55" y="307"/>
                    <a:pt x="54" y="306"/>
                    <a:pt x="54" y="305"/>
                  </a:cubicBezTo>
                  <a:cubicBezTo>
                    <a:pt x="54" y="305"/>
                    <a:pt x="54" y="305"/>
                    <a:pt x="54" y="305"/>
                  </a:cubicBezTo>
                  <a:cubicBezTo>
                    <a:pt x="55" y="304"/>
                    <a:pt x="56" y="303"/>
                    <a:pt x="57" y="303"/>
                  </a:cubicBezTo>
                  <a:cubicBezTo>
                    <a:pt x="57" y="303"/>
                    <a:pt x="57" y="303"/>
                    <a:pt x="57" y="303"/>
                  </a:cubicBezTo>
                  <a:cubicBezTo>
                    <a:pt x="58" y="303"/>
                    <a:pt x="59" y="304"/>
                    <a:pt x="58" y="305"/>
                  </a:cubicBezTo>
                  <a:cubicBezTo>
                    <a:pt x="58" y="305"/>
                    <a:pt x="58" y="305"/>
                    <a:pt x="58" y="305"/>
                  </a:cubicBezTo>
                  <a:cubicBezTo>
                    <a:pt x="58" y="306"/>
                    <a:pt x="57" y="307"/>
                    <a:pt x="56" y="307"/>
                  </a:cubicBezTo>
                  <a:cubicBezTo>
                    <a:pt x="56" y="307"/>
                    <a:pt x="56" y="307"/>
                    <a:pt x="56" y="307"/>
                  </a:cubicBezTo>
                  <a:cubicBezTo>
                    <a:pt x="56" y="307"/>
                    <a:pt x="56" y="307"/>
                    <a:pt x="56" y="307"/>
                  </a:cubicBezTo>
                  <a:close/>
                  <a:moveTo>
                    <a:pt x="559" y="300"/>
                  </a:moveTo>
                  <a:cubicBezTo>
                    <a:pt x="559" y="299"/>
                    <a:pt x="560" y="298"/>
                    <a:pt x="561" y="297"/>
                  </a:cubicBezTo>
                  <a:cubicBezTo>
                    <a:pt x="561" y="297"/>
                    <a:pt x="561" y="297"/>
                    <a:pt x="561" y="297"/>
                  </a:cubicBezTo>
                  <a:cubicBezTo>
                    <a:pt x="562" y="297"/>
                    <a:pt x="563" y="298"/>
                    <a:pt x="563" y="299"/>
                  </a:cubicBezTo>
                  <a:cubicBezTo>
                    <a:pt x="563" y="299"/>
                    <a:pt x="563" y="299"/>
                    <a:pt x="563" y="299"/>
                  </a:cubicBezTo>
                  <a:cubicBezTo>
                    <a:pt x="563" y="300"/>
                    <a:pt x="562" y="301"/>
                    <a:pt x="561" y="301"/>
                  </a:cubicBezTo>
                  <a:cubicBezTo>
                    <a:pt x="561" y="301"/>
                    <a:pt x="561" y="301"/>
                    <a:pt x="561" y="301"/>
                  </a:cubicBezTo>
                  <a:cubicBezTo>
                    <a:pt x="561" y="301"/>
                    <a:pt x="561" y="301"/>
                    <a:pt x="561" y="301"/>
                  </a:cubicBezTo>
                  <a:cubicBezTo>
                    <a:pt x="561" y="301"/>
                    <a:pt x="561" y="301"/>
                    <a:pt x="561" y="301"/>
                  </a:cubicBezTo>
                  <a:cubicBezTo>
                    <a:pt x="560" y="301"/>
                    <a:pt x="559" y="301"/>
                    <a:pt x="559" y="300"/>
                  </a:cubicBezTo>
                  <a:close/>
                  <a:moveTo>
                    <a:pt x="58" y="295"/>
                  </a:moveTo>
                  <a:cubicBezTo>
                    <a:pt x="57" y="295"/>
                    <a:pt x="56" y="294"/>
                    <a:pt x="56" y="293"/>
                  </a:cubicBezTo>
                  <a:cubicBezTo>
                    <a:pt x="56" y="293"/>
                    <a:pt x="56" y="293"/>
                    <a:pt x="56" y="293"/>
                  </a:cubicBezTo>
                  <a:cubicBezTo>
                    <a:pt x="56" y="292"/>
                    <a:pt x="57" y="291"/>
                    <a:pt x="59" y="291"/>
                  </a:cubicBezTo>
                  <a:cubicBezTo>
                    <a:pt x="59" y="291"/>
                    <a:pt x="59" y="291"/>
                    <a:pt x="59" y="291"/>
                  </a:cubicBezTo>
                  <a:cubicBezTo>
                    <a:pt x="60" y="291"/>
                    <a:pt x="60" y="292"/>
                    <a:pt x="60" y="293"/>
                  </a:cubicBezTo>
                  <a:cubicBezTo>
                    <a:pt x="60" y="293"/>
                    <a:pt x="60" y="293"/>
                    <a:pt x="60" y="293"/>
                  </a:cubicBezTo>
                  <a:cubicBezTo>
                    <a:pt x="60" y="293"/>
                    <a:pt x="60" y="293"/>
                    <a:pt x="60" y="293"/>
                  </a:cubicBezTo>
                  <a:cubicBezTo>
                    <a:pt x="60" y="293"/>
                    <a:pt x="60" y="293"/>
                    <a:pt x="60" y="293"/>
                  </a:cubicBezTo>
                  <a:cubicBezTo>
                    <a:pt x="60" y="294"/>
                    <a:pt x="59" y="295"/>
                    <a:pt x="58" y="295"/>
                  </a:cubicBezTo>
                  <a:cubicBezTo>
                    <a:pt x="58" y="295"/>
                    <a:pt x="58" y="295"/>
                    <a:pt x="58" y="295"/>
                  </a:cubicBezTo>
                  <a:cubicBezTo>
                    <a:pt x="58" y="295"/>
                    <a:pt x="58" y="295"/>
                    <a:pt x="58" y="295"/>
                  </a:cubicBezTo>
                  <a:close/>
                  <a:moveTo>
                    <a:pt x="557" y="288"/>
                  </a:moveTo>
                  <a:cubicBezTo>
                    <a:pt x="557" y="287"/>
                    <a:pt x="557" y="286"/>
                    <a:pt x="559" y="286"/>
                  </a:cubicBezTo>
                  <a:cubicBezTo>
                    <a:pt x="559" y="286"/>
                    <a:pt x="559" y="286"/>
                    <a:pt x="559" y="286"/>
                  </a:cubicBezTo>
                  <a:cubicBezTo>
                    <a:pt x="560" y="285"/>
                    <a:pt x="561" y="286"/>
                    <a:pt x="561" y="287"/>
                  </a:cubicBezTo>
                  <a:cubicBezTo>
                    <a:pt x="561" y="287"/>
                    <a:pt x="561" y="287"/>
                    <a:pt x="561" y="287"/>
                  </a:cubicBezTo>
                  <a:cubicBezTo>
                    <a:pt x="561" y="288"/>
                    <a:pt x="560" y="289"/>
                    <a:pt x="559" y="290"/>
                  </a:cubicBezTo>
                  <a:cubicBezTo>
                    <a:pt x="559" y="290"/>
                    <a:pt x="559" y="290"/>
                    <a:pt x="559" y="290"/>
                  </a:cubicBezTo>
                  <a:cubicBezTo>
                    <a:pt x="559" y="290"/>
                    <a:pt x="559" y="290"/>
                    <a:pt x="559" y="290"/>
                  </a:cubicBezTo>
                  <a:cubicBezTo>
                    <a:pt x="559" y="290"/>
                    <a:pt x="559" y="290"/>
                    <a:pt x="559" y="290"/>
                  </a:cubicBezTo>
                  <a:cubicBezTo>
                    <a:pt x="558" y="290"/>
                    <a:pt x="557" y="289"/>
                    <a:pt x="557" y="288"/>
                  </a:cubicBezTo>
                  <a:close/>
                  <a:moveTo>
                    <a:pt x="60" y="283"/>
                  </a:moveTo>
                  <a:cubicBezTo>
                    <a:pt x="59" y="283"/>
                    <a:pt x="58" y="282"/>
                    <a:pt x="59" y="281"/>
                  </a:cubicBezTo>
                  <a:cubicBezTo>
                    <a:pt x="59" y="281"/>
                    <a:pt x="59" y="281"/>
                    <a:pt x="59" y="281"/>
                  </a:cubicBezTo>
                  <a:cubicBezTo>
                    <a:pt x="59" y="280"/>
                    <a:pt x="60" y="279"/>
                    <a:pt x="61" y="279"/>
                  </a:cubicBezTo>
                  <a:cubicBezTo>
                    <a:pt x="61" y="279"/>
                    <a:pt x="61" y="279"/>
                    <a:pt x="61" y="279"/>
                  </a:cubicBezTo>
                  <a:cubicBezTo>
                    <a:pt x="62" y="280"/>
                    <a:pt x="63" y="281"/>
                    <a:pt x="62" y="282"/>
                  </a:cubicBezTo>
                  <a:cubicBezTo>
                    <a:pt x="62" y="282"/>
                    <a:pt x="62" y="282"/>
                    <a:pt x="62" y="282"/>
                  </a:cubicBezTo>
                  <a:cubicBezTo>
                    <a:pt x="62" y="283"/>
                    <a:pt x="61" y="283"/>
                    <a:pt x="61" y="283"/>
                  </a:cubicBezTo>
                  <a:cubicBezTo>
                    <a:pt x="61" y="283"/>
                    <a:pt x="61" y="283"/>
                    <a:pt x="61" y="283"/>
                  </a:cubicBezTo>
                  <a:cubicBezTo>
                    <a:pt x="60" y="283"/>
                    <a:pt x="60" y="283"/>
                    <a:pt x="60" y="283"/>
                  </a:cubicBezTo>
                  <a:close/>
                  <a:moveTo>
                    <a:pt x="554" y="276"/>
                  </a:moveTo>
                  <a:cubicBezTo>
                    <a:pt x="554" y="276"/>
                    <a:pt x="554" y="276"/>
                    <a:pt x="554" y="276"/>
                  </a:cubicBezTo>
                  <a:cubicBezTo>
                    <a:pt x="554" y="276"/>
                    <a:pt x="554" y="276"/>
                    <a:pt x="554" y="276"/>
                  </a:cubicBezTo>
                  <a:cubicBezTo>
                    <a:pt x="554" y="275"/>
                    <a:pt x="555" y="274"/>
                    <a:pt x="556" y="274"/>
                  </a:cubicBezTo>
                  <a:cubicBezTo>
                    <a:pt x="556" y="274"/>
                    <a:pt x="556" y="274"/>
                    <a:pt x="556" y="274"/>
                  </a:cubicBezTo>
                  <a:cubicBezTo>
                    <a:pt x="557" y="274"/>
                    <a:pt x="558" y="274"/>
                    <a:pt x="558" y="275"/>
                  </a:cubicBezTo>
                  <a:cubicBezTo>
                    <a:pt x="558" y="275"/>
                    <a:pt x="558" y="275"/>
                    <a:pt x="558" y="275"/>
                  </a:cubicBezTo>
                  <a:cubicBezTo>
                    <a:pt x="559" y="276"/>
                    <a:pt x="558" y="278"/>
                    <a:pt x="557" y="278"/>
                  </a:cubicBezTo>
                  <a:cubicBezTo>
                    <a:pt x="557" y="278"/>
                    <a:pt x="557" y="278"/>
                    <a:pt x="557" y="278"/>
                  </a:cubicBezTo>
                  <a:cubicBezTo>
                    <a:pt x="557" y="278"/>
                    <a:pt x="556" y="278"/>
                    <a:pt x="556" y="278"/>
                  </a:cubicBezTo>
                  <a:cubicBezTo>
                    <a:pt x="556" y="278"/>
                    <a:pt x="556" y="278"/>
                    <a:pt x="556" y="278"/>
                  </a:cubicBezTo>
                  <a:cubicBezTo>
                    <a:pt x="555" y="278"/>
                    <a:pt x="555" y="277"/>
                    <a:pt x="554" y="276"/>
                  </a:cubicBezTo>
                  <a:close/>
                  <a:moveTo>
                    <a:pt x="63" y="272"/>
                  </a:moveTo>
                  <a:cubicBezTo>
                    <a:pt x="62" y="271"/>
                    <a:pt x="61" y="270"/>
                    <a:pt x="61" y="269"/>
                  </a:cubicBezTo>
                  <a:cubicBezTo>
                    <a:pt x="61" y="269"/>
                    <a:pt x="61" y="269"/>
                    <a:pt x="61" y="269"/>
                  </a:cubicBezTo>
                  <a:cubicBezTo>
                    <a:pt x="62" y="268"/>
                    <a:pt x="63" y="268"/>
                    <a:pt x="64" y="268"/>
                  </a:cubicBezTo>
                  <a:cubicBezTo>
                    <a:pt x="64" y="268"/>
                    <a:pt x="64" y="268"/>
                    <a:pt x="64" y="268"/>
                  </a:cubicBezTo>
                  <a:cubicBezTo>
                    <a:pt x="65" y="268"/>
                    <a:pt x="66" y="269"/>
                    <a:pt x="65" y="270"/>
                  </a:cubicBezTo>
                  <a:cubicBezTo>
                    <a:pt x="65" y="270"/>
                    <a:pt x="65" y="270"/>
                    <a:pt x="65" y="270"/>
                  </a:cubicBezTo>
                  <a:cubicBezTo>
                    <a:pt x="65" y="271"/>
                    <a:pt x="64" y="272"/>
                    <a:pt x="63" y="272"/>
                  </a:cubicBezTo>
                  <a:cubicBezTo>
                    <a:pt x="63" y="272"/>
                    <a:pt x="63" y="272"/>
                    <a:pt x="63" y="272"/>
                  </a:cubicBezTo>
                  <a:cubicBezTo>
                    <a:pt x="63" y="272"/>
                    <a:pt x="63" y="272"/>
                    <a:pt x="63" y="272"/>
                  </a:cubicBezTo>
                  <a:close/>
                  <a:moveTo>
                    <a:pt x="551" y="265"/>
                  </a:moveTo>
                  <a:cubicBezTo>
                    <a:pt x="551" y="264"/>
                    <a:pt x="552" y="263"/>
                    <a:pt x="553" y="262"/>
                  </a:cubicBezTo>
                  <a:cubicBezTo>
                    <a:pt x="553" y="262"/>
                    <a:pt x="553" y="262"/>
                    <a:pt x="553" y="262"/>
                  </a:cubicBezTo>
                  <a:cubicBezTo>
                    <a:pt x="554" y="262"/>
                    <a:pt x="555" y="263"/>
                    <a:pt x="555" y="264"/>
                  </a:cubicBezTo>
                  <a:cubicBezTo>
                    <a:pt x="555" y="264"/>
                    <a:pt x="555" y="264"/>
                    <a:pt x="555" y="264"/>
                  </a:cubicBezTo>
                  <a:cubicBezTo>
                    <a:pt x="555" y="265"/>
                    <a:pt x="555" y="266"/>
                    <a:pt x="554" y="266"/>
                  </a:cubicBezTo>
                  <a:cubicBezTo>
                    <a:pt x="554" y="266"/>
                    <a:pt x="554" y="266"/>
                    <a:pt x="554" y="266"/>
                  </a:cubicBezTo>
                  <a:cubicBezTo>
                    <a:pt x="554" y="266"/>
                    <a:pt x="553" y="266"/>
                    <a:pt x="553" y="266"/>
                  </a:cubicBezTo>
                  <a:cubicBezTo>
                    <a:pt x="553" y="266"/>
                    <a:pt x="553" y="266"/>
                    <a:pt x="553" y="266"/>
                  </a:cubicBezTo>
                  <a:cubicBezTo>
                    <a:pt x="552" y="266"/>
                    <a:pt x="552" y="266"/>
                    <a:pt x="551" y="265"/>
                  </a:cubicBezTo>
                  <a:close/>
                  <a:moveTo>
                    <a:pt x="66" y="260"/>
                  </a:moveTo>
                  <a:cubicBezTo>
                    <a:pt x="65" y="260"/>
                    <a:pt x="65" y="259"/>
                    <a:pt x="65" y="258"/>
                  </a:cubicBezTo>
                  <a:cubicBezTo>
                    <a:pt x="65" y="258"/>
                    <a:pt x="65" y="258"/>
                    <a:pt x="65" y="258"/>
                  </a:cubicBezTo>
                  <a:cubicBezTo>
                    <a:pt x="65" y="257"/>
                    <a:pt x="66" y="256"/>
                    <a:pt x="67" y="256"/>
                  </a:cubicBezTo>
                  <a:cubicBezTo>
                    <a:pt x="67" y="256"/>
                    <a:pt x="67" y="256"/>
                    <a:pt x="67" y="256"/>
                  </a:cubicBezTo>
                  <a:cubicBezTo>
                    <a:pt x="68" y="257"/>
                    <a:pt x="69" y="258"/>
                    <a:pt x="69" y="259"/>
                  </a:cubicBezTo>
                  <a:cubicBezTo>
                    <a:pt x="69" y="259"/>
                    <a:pt x="69" y="259"/>
                    <a:pt x="69" y="259"/>
                  </a:cubicBezTo>
                  <a:cubicBezTo>
                    <a:pt x="68" y="260"/>
                    <a:pt x="68" y="260"/>
                    <a:pt x="67" y="260"/>
                  </a:cubicBezTo>
                  <a:cubicBezTo>
                    <a:pt x="67" y="260"/>
                    <a:pt x="67" y="260"/>
                    <a:pt x="67" y="260"/>
                  </a:cubicBezTo>
                  <a:cubicBezTo>
                    <a:pt x="67" y="260"/>
                    <a:pt x="66" y="260"/>
                    <a:pt x="66" y="260"/>
                  </a:cubicBezTo>
                  <a:close/>
                  <a:moveTo>
                    <a:pt x="548" y="253"/>
                  </a:moveTo>
                  <a:cubicBezTo>
                    <a:pt x="547" y="252"/>
                    <a:pt x="548" y="251"/>
                    <a:pt x="549" y="251"/>
                  </a:cubicBezTo>
                  <a:cubicBezTo>
                    <a:pt x="549" y="251"/>
                    <a:pt x="549" y="251"/>
                    <a:pt x="549" y="251"/>
                  </a:cubicBezTo>
                  <a:cubicBezTo>
                    <a:pt x="550" y="251"/>
                    <a:pt x="551" y="251"/>
                    <a:pt x="551" y="252"/>
                  </a:cubicBezTo>
                  <a:cubicBezTo>
                    <a:pt x="551" y="252"/>
                    <a:pt x="551" y="252"/>
                    <a:pt x="551" y="252"/>
                  </a:cubicBezTo>
                  <a:cubicBezTo>
                    <a:pt x="552" y="253"/>
                    <a:pt x="551" y="254"/>
                    <a:pt x="550" y="255"/>
                  </a:cubicBezTo>
                  <a:cubicBezTo>
                    <a:pt x="550" y="255"/>
                    <a:pt x="550" y="255"/>
                    <a:pt x="550" y="255"/>
                  </a:cubicBezTo>
                  <a:cubicBezTo>
                    <a:pt x="550" y="255"/>
                    <a:pt x="550" y="255"/>
                    <a:pt x="550" y="255"/>
                  </a:cubicBezTo>
                  <a:cubicBezTo>
                    <a:pt x="550" y="255"/>
                    <a:pt x="550" y="255"/>
                    <a:pt x="550" y="255"/>
                  </a:cubicBezTo>
                  <a:cubicBezTo>
                    <a:pt x="549" y="255"/>
                    <a:pt x="548" y="254"/>
                    <a:pt x="548" y="253"/>
                  </a:cubicBezTo>
                  <a:close/>
                  <a:moveTo>
                    <a:pt x="70" y="249"/>
                  </a:moveTo>
                  <a:cubicBezTo>
                    <a:pt x="69" y="248"/>
                    <a:pt x="68" y="247"/>
                    <a:pt x="69" y="246"/>
                  </a:cubicBezTo>
                  <a:cubicBezTo>
                    <a:pt x="69" y="246"/>
                    <a:pt x="69" y="246"/>
                    <a:pt x="69" y="246"/>
                  </a:cubicBezTo>
                  <a:cubicBezTo>
                    <a:pt x="69" y="245"/>
                    <a:pt x="70" y="245"/>
                    <a:pt x="71" y="245"/>
                  </a:cubicBezTo>
                  <a:cubicBezTo>
                    <a:pt x="71" y="245"/>
                    <a:pt x="71" y="245"/>
                    <a:pt x="71" y="245"/>
                  </a:cubicBezTo>
                  <a:cubicBezTo>
                    <a:pt x="72" y="245"/>
                    <a:pt x="73" y="247"/>
                    <a:pt x="73" y="248"/>
                  </a:cubicBezTo>
                  <a:cubicBezTo>
                    <a:pt x="73" y="248"/>
                    <a:pt x="73" y="248"/>
                    <a:pt x="73" y="248"/>
                  </a:cubicBezTo>
                  <a:cubicBezTo>
                    <a:pt x="73" y="248"/>
                    <a:pt x="73" y="248"/>
                    <a:pt x="73" y="248"/>
                  </a:cubicBezTo>
                  <a:cubicBezTo>
                    <a:pt x="73" y="248"/>
                    <a:pt x="73" y="248"/>
                    <a:pt x="73" y="248"/>
                  </a:cubicBezTo>
                  <a:cubicBezTo>
                    <a:pt x="72" y="248"/>
                    <a:pt x="72" y="249"/>
                    <a:pt x="71" y="249"/>
                  </a:cubicBezTo>
                  <a:cubicBezTo>
                    <a:pt x="71" y="249"/>
                    <a:pt x="71" y="249"/>
                    <a:pt x="71" y="249"/>
                  </a:cubicBezTo>
                  <a:cubicBezTo>
                    <a:pt x="70" y="249"/>
                    <a:pt x="70" y="249"/>
                    <a:pt x="70" y="249"/>
                  </a:cubicBezTo>
                  <a:close/>
                  <a:moveTo>
                    <a:pt x="543" y="242"/>
                  </a:moveTo>
                  <a:cubicBezTo>
                    <a:pt x="543" y="241"/>
                    <a:pt x="544" y="240"/>
                    <a:pt x="545" y="240"/>
                  </a:cubicBezTo>
                  <a:cubicBezTo>
                    <a:pt x="545" y="240"/>
                    <a:pt x="545" y="240"/>
                    <a:pt x="545" y="240"/>
                  </a:cubicBezTo>
                  <a:cubicBezTo>
                    <a:pt x="546" y="239"/>
                    <a:pt x="547" y="240"/>
                    <a:pt x="547" y="241"/>
                  </a:cubicBezTo>
                  <a:cubicBezTo>
                    <a:pt x="547" y="241"/>
                    <a:pt x="547" y="241"/>
                    <a:pt x="547" y="241"/>
                  </a:cubicBezTo>
                  <a:cubicBezTo>
                    <a:pt x="548" y="242"/>
                    <a:pt x="547" y="243"/>
                    <a:pt x="546" y="243"/>
                  </a:cubicBezTo>
                  <a:cubicBezTo>
                    <a:pt x="546" y="243"/>
                    <a:pt x="546" y="243"/>
                    <a:pt x="546" y="243"/>
                  </a:cubicBezTo>
                  <a:cubicBezTo>
                    <a:pt x="546" y="244"/>
                    <a:pt x="546" y="244"/>
                    <a:pt x="545" y="244"/>
                  </a:cubicBezTo>
                  <a:cubicBezTo>
                    <a:pt x="545" y="244"/>
                    <a:pt x="545" y="244"/>
                    <a:pt x="545" y="244"/>
                  </a:cubicBezTo>
                  <a:cubicBezTo>
                    <a:pt x="545" y="244"/>
                    <a:pt x="544" y="243"/>
                    <a:pt x="543" y="242"/>
                  </a:cubicBezTo>
                  <a:close/>
                  <a:moveTo>
                    <a:pt x="74" y="238"/>
                  </a:moveTo>
                  <a:cubicBezTo>
                    <a:pt x="73" y="237"/>
                    <a:pt x="73" y="236"/>
                    <a:pt x="73" y="235"/>
                  </a:cubicBezTo>
                  <a:cubicBezTo>
                    <a:pt x="73" y="235"/>
                    <a:pt x="73" y="235"/>
                    <a:pt x="73" y="235"/>
                  </a:cubicBezTo>
                  <a:cubicBezTo>
                    <a:pt x="74" y="234"/>
                    <a:pt x="75" y="234"/>
                    <a:pt x="76" y="234"/>
                  </a:cubicBezTo>
                  <a:cubicBezTo>
                    <a:pt x="76" y="234"/>
                    <a:pt x="76" y="234"/>
                    <a:pt x="76" y="234"/>
                  </a:cubicBezTo>
                  <a:cubicBezTo>
                    <a:pt x="77" y="234"/>
                    <a:pt x="77" y="236"/>
                    <a:pt x="77" y="237"/>
                  </a:cubicBezTo>
                  <a:cubicBezTo>
                    <a:pt x="77" y="237"/>
                    <a:pt x="77" y="237"/>
                    <a:pt x="77" y="237"/>
                  </a:cubicBezTo>
                  <a:cubicBezTo>
                    <a:pt x="77" y="237"/>
                    <a:pt x="77" y="237"/>
                    <a:pt x="77" y="237"/>
                  </a:cubicBezTo>
                  <a:cubicBezTo>
                    <a:pt x="77" y="237"/>
                    <a:pt x="77" y="237"/>
                    <a:pt x="77" y="237"/>
                  </a:cubicBezTo>
                  <a:cubicBezTo>
                    <a:pt x="77" y="237"/>
                    <a:pt x="76" y="238"/>
                    <a:pt x="75" y="238"/>
                  </a:cubicBezTo>
                  <a:cubicBezTo>
                    <a:pt x="75" y="238"/>
                    <a:pt x="75" y="238"/>
                    <a:pt x="75" y="238"/>
                  </a:cubicBezTo>
                  <a:cubicBezTo>
                    <a:pt x="75" y="238"/>
                    <a:pt x="75" y="238"/>
                    <a:pt x="74" y="238"/>
                  </a:cubicBezTo>
                  <a:close/>
                  <a:moveTo>
                    <a:pt x="539" y="231"/>
                  </a:moveTo>
                  <a:cubicBezTo>
                    <a:pt x="539" y="231"/>
                    <a:pt x="539" y="231"/>
                    <a:pt x="539" y="231"/>
                  </a:cubicBezTo>
                  <a:cubicBezTo>
                    <a:pt x="539" y="231"/>
                    <a:pt x="539" y="231"/>
                    <a:pt x="539" y="231"/>
                  </a:cubicBezTo>
                  <a:cubicBezTo>
                    <a:pt x="538" y="230"/>
                    <a:pt x="539" y="229"/>
                    <a:pt x="540" y="229"/>
                  </a:cubicBezTo>
                  <a:cubicBezTo>
                    <a:pt x="540" y="229"/>
                    <a:pt x="540" y="229"/>
                    <a:pt x="540" y="229"/>
                  </a:cubicBezTo>
                  <a:cubicBezTo>
                    <a:pt x="541" y="228"/>
                    <a:pt x="542" y="229"/>
                    <a:pt x="542" y="230"/>
                  </a:cubicBezTo>
                  <a:cubicBezTo>
                    <a:pt x="542" y="230"/>
                    <a:pt x="542" y="230"/>
                    <a:pt x="542" y="230"/>
                  </a:cubicBezTo>
                  <a:cubicBezTo>
                    <a:pt x="543" y="231"/>
                    <a:pt x="542" y="232"/>
                    <a:pt x="541" y="232"/>
                  </a:cubicBezTo>
                  <a:cubicBezTo>
                    <a:pt x="541" y="232"/>
                    <a:pt x="541" y="232"/>
                    <a:pt x="541" y="232"/>
                  </a:cubicBezTo>
                  <a:cubicBezTo>
                    <a:pt x="541" y="232"/>
                    <a:pt x="541" y="233"/>
                    <a:pt x="541" y="233"/>
                  </a:cubicBezTo>
                  <a:cubicBezTo>
                    <a:pt x="541" y="233"/>
                    <a:pt x="541" y="233"/>
                    <a:pt x="541" y="233"/>
                  </a:cubicBezTo>
                  <a:cubicBezTo>
                    <a:pt x="540" y="233"/>
                    <a:pt x="539" y="232"/>
                    <a:pt x="539" y="231"/>
                  </a:cubicBezTo>
                  <a:close/>
                  <a:moveTo>
                    <a:pt x="79" y="227"/>
                  </a:moveTo>
                  <a:cubicBezTo>
                    <a:pt x="78" y="226"/>
                    <a:pt x="78" y="225"/>
                    <a:pt x="78" y="224"/>
                  </a:cubicBezTo>
                  <a:cubicBezTo>
                    <a:pt x="78" y="224"/>
                    <a:pt x="78" y="224"/>
                    <a:pt x="78" y="224"/>
                  </a:cubicBezTo>
                  <a:cubicBezTo>
                    <a:pt x="79" y="223"/>
                    <a:pt x="80" y="223"/>
                    <a:pt x="81" y="223"/>
                  </a:cubicBezTo>
                  <a:cubicBezTo>
                    <a:pt x="81" y="223"/>
                    <a:pt x="81" y="223"/>
                    <a:pt x="81" y="223"/>
                  </a:cubicBezTo>
                  <a:cubicBezTo>
                    <a:pt x="82" y="224"/>
                    <a:pt x="82" y="225"/>
                    <a:pt x="82" y="226"/>
                  </a:cubicBezTo>
                  <a:cubicBezTo>
                    <a:pt x="82" y="226"/>
                    <a:pt x="82" y="226"/>
                    <a:pt x="82" y="226"/>
                  </a:cubicBezTo>
                  <a:cubicBezTo>
                    <a:pt x="82" y="227"/>
                    <a:pt x="81" y="227"/>
                    <a:pt x="80" y="227"/>
                  </a:cubicBezTo>
                  <a:cubicBezTo>
                    <a:pt x="80" y="227"/>
                    <a:pt x="80" y="227"/>
                    <a:pt x="80" y="227"/>
                  </a:cubicBezTo>
                  <a:cubicBezTo>
                    <a:pt x="80" y="227"/>
                    <a:pt x="80" y="227"/>
                    <a:pt x="79" y="227"/>
                  </a:cubicBezTo>
                  <a:close/>
                  <a:moveTo>
                    <a:pt x="534" y="221"/>
                  </a:moveTo>
                  <a:cubicBezTo>
                    <a:pt x="533" y="220"/>
                    <a:pt x="533" y="218"/>
                    <a:pt x="534" y="218"/>
                  </a:cubicBezTo>
                  <a:cubicBezTo>
                    <a:pt x="534" y="218"/>
                    <a:pt x="534" y="218"/>
                    <a:pt x="534" y="218"/>
                  </a:cubicBezTo>
                  <a:cubicBezTo>
                    <a:pt x="535" y="217"/>
                    <a:pt x="537" y="218"/>
                    <a:pt x="537" y="219"/>
                  </a:cubicBezTo>
                  <a:cubicBezTo>
                    <a:pt x="537" y="219"/>
                    <a:pt x="537" y="219"/>
                    <a:pt x="537" y="219"/>
                  </a:cubicBezTo>
                  <a:cubicBezTo>
                    <a:pt x="538" y="220"/>
                    <a:pt x="537" y="221"/>
                    <a:pt x="536" y="222"/>
                  </a:cubicBezTo>
                  <a:cubicBezTo>
                    <a:pt x="536" y="222"/>
                    <a:pt x="536" y="222"/>
                    <a:pt x="536" y="222"/>
                  </a:cubicBezTo>
                  <a:cubicBezTo>
                    <a:pt x="536" y="222"/>
                    <a:pt x="536" y="222"/>
                    <a:pt x="535" y="222"/>
                  </a:cubicBezTo>
                  <a:cubicBezTo>
                    <a:pt x="535" y="222"/>
                    <a:pt x="535" y="222"/>
                    <a:pt x="535" y="222"/>
                  </a:cubicBezTo>
                  <a:cubicBezTo>
                    <a:pt x="535" y="222"/>
                    <a:pt x="534" y="221"/>
                    <a:pt x="534" y="221"/>
                  </a:cubicBezTo>
                  <a:close/>
                  <a:moveTo>
                    <a:pt x="85" y="216"/>
                  </a:moveTo>
                  <a:cubicBezTo>
                    <a:pt x="84" y="216"/>
                    <a:pt x="83" y="214"/>
                    <a:pt x="84" y="213"/>
                  </a:cubicBezTo>
                  <a:cubicBezTo>
                    <a:pt x="84" y="213"/>
                    <a:pt x="84" y="213"/>
                    <a:pt x="84" y="213"/>
                  </a:cubicBezTo>
                  <a:cubicBezTo>
                    <a:pt x="84" y="212"/>
                    <a:pt x="86" y="212"/>
                    <a:pt x="87" y="213"/>
                  </a:cubicBezTo>
                  <a:cubicBezTo>
                    <a:pt x="87" y="213"/>
                    <a:pt x="87" y="213"/>
                    <a:pt x="87" y="213"/>
                  </a:cubicBezTo>
                  <a:cubicBezTo>
                    <a:pt x="88" y="213"/>
                    <a:pt x="88" y="214"/>
                    <a:pt x="87" y="215"/>
                  </a:cubicBezTo>
                  <a:cubicBezTo>
                    <a:pt x="87" y="215"/>
                    <a:pt x="87" y="215"/>
                    <a:pt x="87" y="215"/>
                  </a:cubicBezTo>
                  <a:cubicBezTo>
                    <a:pt x="87" y="216"/>
                    <a:pt x="86" y="216"/>
                    <a:pt x="86" y="216"/>
                  </a:cubicBezTo>
                  <a:cubicBezTo>
                    <a:pt x="86" y="216"/>
                    <a:pt x="86" y="216"/>
                    <a:pt x="86" y="216"/>
                  </a:cubicBezTo>
                  <a:cubicBezTo>
                    <a:pt x="85" y="216"/>
                    <a:pt x="85" y="216"/>
                    <a:pt x="85" y="216"/>
                  </a:cubicBezTo>
                  <a:close/>
                  <a:moveTo>
                    <a:pt x="528" y="210"/>
                  </a:moveTo>
                  <a:cubicBezTo>
                    <a:pt x="528" y="210"/>
                    <a:pt x="528" y="210"/>
                    <a:pt x="528" y="210"/>
                  </a:cubicBezTo>
                  <a:cubicBezTo>
                    <a:pt x="528" y="210"/>
                    <a:pt x="528" y="210"/>
                    <a:pt x="528" y="210"/>
                  </a:cubicBezTo>
                  <a:cubicBezTo>
                    <a:pt x="527" y="209"/>
                    <a:pt x="528" y="208"/>
                    <a:pt x="529" y="207"/>
                  </a:cubicBezTo>
                  <a:cubicBezTo>
                    <a:pt x="529" y="207"/>
                    <a:pt x="529" y="207"/>
                    <a:pt x="529" y="207"/>
                  </a:cubicBezTo>
                  <a:cubicBezTo>
                    <a:pt x="530" y="207"/>
                    <a:pt x="531" y="207"/>
                    <a:pt x="531" y="208"/>
                  </a:cubicBezTo>
                  <a:cubicBezTo>
                    <a:pt x="531" y="208"/>
                    <a:pt x="531" y="208"/>
                    <a:pt x="531" y="208"/>
                  </a:cubicBezTo>
                  <a:cubicBezTo>
                    <a:pt x="532" y="209"/>
                    <a:pt x="532" y="210"/>
                    <a:pt x="531" y="211"/>
                  </a:cubicBezTo>
                  <a:cubicBezTo>
                    <a:pt x="531" y="211"/>
                    <a:pt x="531" y="211"/>
                    <a:pt x="531" y="211"/>
                  </a:cubicBezTo>
                  <a:cubicBezTo>
                    <a:pt x="530" y="211"/>
                    <a:pt x="530" y="211"/>
                    <a:pt x="530" y="211"/>
                  </a:cubicBezTo>
                  <a:cubicBezTo>
                    <a:pt x="530" y="211"/>
                    <a:pt x="530" y="211"/>
                    <a:pt x="530" y="211"/>
                  </a:cubicBezTo>
                  <a:cubicBezTo>
                    <a:pt x="529" y="211"/>
                    <a:pt x="528" y="211"/>
                    <a:pt x="528" y="210"/>
                  </a:cubicBezTo>
                  <a:close/>
                  <a:moveTo>
                    <a:pt x="91" y="206"/>
                  </a:moveTo>
                  <a:cubicBezTo>
                    <a:pt x="90" y="205"/>
                    <a:pt x="89" y="204"/>
                    <a:pt x="90" y="203"/>
                  </a:cubicBezTo>
                  <a:cubicBezTo>
                    <a:pt x="90" y="203"/>
                    <a:pt x="90" y="203"/>
                    <a:pt x="90" y="203"/>
                  </a:cubicBezTo>
                  <a:cubicBezTo>
                    <a:pt x="91" y="202"/>
                    <a:pt x="92" y="202"/>
                    <a:pt x="93" y="202"/>
                  </a:cubicBezTo>
                  <a:cubicBezTo>
                    <a:pt x="93" y="202"/>
                    <a:pt x="93" y="202"/>
                    <a:pt x="93" y="202"/>
                  </a:cubicBezTo>
                  <a:cubicBezTo>
                    <a:pt x="94" y="203"/>
                    <a:pt x="94" y="204"/>
                    <a:pt x="93" y="205"/>
                  </a:cubicBezTo>
                  <a:cubicBezTo>
                    <a:pt x="93" y="205"/>
                    <a:pt x="93" y="205"/>
                    <a:pt x="93" y="205"/>
                  </a:cubicBezTo>
                  <a:cubicBezTo>
                    <a:pt x="93" y="206"/>
                    <a:pt x="92" y="206"/>
                    <a:pt x="92" y="206"/>
                  </a:cubicBezTo>
                  <a:cubicBezTo>
                    <a:pt x="92" y="206"/>
                    <a:pt x="92" y="206"/>
                    <a:pt x="92" y="206"/>
                  </a:cubicBezTo>
                  <a:cubicBezTo>
                    <a:pt x="91" y="206"/>
                    <a:pt x="91" y="206"/>
                    <a:pt x="91" y="206"/>
                  </a:cubicBezTo>
                  <a:close/>
                  <a:moveTo>
                    <a:pt x="522" y="200"/>
                  </a:moveTo>
                  <a:cubicBezTo>
                    <a:pt x="521" y="199"/>
                    <a:pt x="521" y="198"/>
                    <a:pt x="522" y="197"/>
                  </a:cubicBezTo>
                  <a:cubicBezTo>
                    <a:pt x="522" y="197"/>
                    <a:pt x="522" y="197"/>
                    <a:pt x="522" y="197"/>
                  </a:cubicBezTo>
                  <a:cubicBezTo>
                    <a:pt x="523" y="197"/>
                    <a:pt x="524" y="197"/>
                    <a:pt x="525" y="198"/>
                  </a:cubicBezTo>
                  <a:cubicBezTo>
                    <a:pt x="525" y="198"/>
                    <a:pt x="525" y="198"/>
                    <a:pt x="525" y="198"/>
                  </a:cubicBezTo>
                  <a:cubicBezTo>
                    <a:pt x="526" y="199"/>
                    <a:pt x="525" y="200"/>
                    <a:pt x="524" y="201"/>
                  </a:cubicBezTo>
                  <a:cubicBezTo>
                    <a:pt x="524" y="201"/>
                    <a:pt x="524" y="201"/>
                    <a:pt x="524" y="201"/>
                  </a:cubicBezTo>
                  <a:cubicBezTo>
                    <a:pt x="524" y="201"/>
                    <a:pt x="524" y="201"/>
                    <a:pt x="523" y="201"/>
                  </a:cubicBezTo>
                  <a:cubicBezTo>
                    <a:pt x="523" y="201"/>
                    <a:pt x="523" y="201"/>
                    <a:pt x="523" y="201"/>
                  </a:cubicBezTo>
                  <a:cubicBezTo>
                    <a:pt x="523" y="201"/>
                    <a:pt x="522" y="201"/>
                    <a:pt x="522" y="200"/>
                  </a:cubicBezTo>
                  <a:close/>
                  <a:moveTo>
                    <a:pt x="97" y="195"/>
                  </a:moveTo>
                  <a:cubicBezTo>
                    <a:pt x="96" y="195"/>
                    <a:pt x="96" y="194"/>
                    <a:pt x="97" y="193"/>
                  </a:cubicBezTo>
                  <a:cubicBezTo>
                    <a:pt x="97" y="193"/>
                    <a:pt x="97" y="193"/>
                    <a:pt x="97" y="193"/>
                  </a:cubicBezTo>
                  <a:cubicBezTo>
                    <a:pt x="97" y="192"/>
                    <a:pt x="98" y="192"/>
                    <a:pt x="99" y="192"/>
                  </a:cubicBezTo>
                  <a:cubicBezTo>
                    <a:pt x="99" y="192"/>
                    <a:pt x="99" y="192"/>
                    <a:pt x="99" y="192"/>
                  </a:cubicBezTo>
                  <a:cubicBezTo>
                    <a:pt x="100" y="193"/>
                    <a:pt x="100" y="194"/>
                    <a:pt x="100" y="195"/>
                  </a:cubicBezTo>
                  <a:cubicBezTo>
                    <a:pt x="100" y="195"/>
                    <a:pt x="100" y="195"/>
                    <a:pt x="100" y="195"/>
                  </a:cubicBezTo>
                  <a:cubicBezTo>
                    <a:pt x="99" y="195"/>
                    <a:pt x="99" y="196"/>
                    <a:pt x="98" y="196"/>
                  </a:cubicBezTo>
                  <a:cubicBezTo>
                    <a:pt x="98" y="196"/>
                    <a:pt x="98" y="196"/>
                    <a:pt x="98" y="196"/>
                  </a:cubicBezTo>
                  <a:cubicBezTo>
                    <a:pt x="98" y="196"/>
                    <a:pt x="97" y="196"/>
                    <a:pt x="97" y="195"/>
                  </a:cubicBezTo>
                  <a:close/>
                  <a:moveTo>
                    <a:pt x="515" y="190"/>
                  </a:moveTo>
                  <a:cubicBezTo>
                    <a:pt x="515" y="190"/>
                    <a:pt x="515" y="190"/>
                    <a:pt x="515" y="190"/>
                  </a:cubicBezTo>
                  <a:cubicBezTo>
                    <a:pt x="515" y="190"/>
                    <a:pt x="515" y="190"/>
                    <a:pt x="515" y="190"/>
                  </a:cubicBezTo>
                  <a:cubicBezTo>
                    <a:pt x="514" y="189"/>
                    <a:pt x="515" y="188"/>
                    <a:pt x="516" y="187"/>
                  </a:cubicBezTo>
                  <a:cubicBezTo>
                    <a:pt x="516" y="187"/>
                    <a:pt x="516" y="187"/>
                    <a:pt x="516" y="187"/>
                  </a:cubicBezTo>
                  <a:cubicBezTo>
                    <a:pt x="516" y="187"/>
                    <a:pt x="518" y="187"/>
                    <a:pt x="518" y="188"/>
                  </a:cubicBezTo>
                  <a:cubicBezTo>
                    <a:pt x="518" y="188"/>
                    <a:pt x="518" y="188"/>
                    <a:pt x="518" y="188"/>
                  </a:cubicBezTo>
                  <a:cubicBezTo>
                    <a:pt x="519" y="189"/>
                    <a:pt x="519" y="190"/>
                    <a:pt x="518" y="191"/>
                  </a:cubicBezTo>
                  <a:cubicBezTo>
                    <a:pt x="518" y="191"/>
                    <a:pt x="518" y="191"/>
                    <a:pt x="518" y="191"/>
                  </a:cubicBezTo>
                  <a:cubicBezTo>
                    <a:pt x="517" y="191"/>
                    <a:pt x="517" y="191"/>
                    <a:pt x="517" y="191"/>
                  </a:cubicBezTo>
                  <a:cubicBezTo>
                    <a:pt x="517" y="191"/>
                    <a:pt x="517" y="191"/>
                    <a:pt x="517" y="191"/>
                  </a:cubicBezTo>
                  <a:cubicBezTo>
                    <a:pt x="516" y="191"/>
                    <a:pt x="515" y="191"/>
                    <a:pt x="515" y="190"/>
                  </a:cubicBezTo>
                  <a:close/>
                  <a:moveTo>
                    <a:pt x="104" y="186"/>
                  </a:moveTo>
                  <a:cubicBezTo>
                    <a:pt x="103" y="185"/>
                    <a:pt x="103" y="184"/>
                    <a:pt x="103" y="183"/>
                  </a:cubicBezTo>
                  <a:cubicBezTo>
                    <a:pt x="103" y="183"/>
                    <a:pt x="103" y="183"/>
                    <a:pt x="103" y="183"/>
                  </a:cubicBezTo>
                  <a:cubicBezTo>
                    <a:pt x="104" y="182"/>
                    <a:pt x="105" y="182"/>
                    <a:pt x="106" y="182"/>
                  </a:cubicBezTo>
                  <a:cubicBezTo>
                    <a:pt x="106" y="182"/>
                    <a:pt x="106" y="182"/>
                    <a:pt x="106" y="182"/>
                  </a:cubicBezTo>
                  <a:cubicBezTo>
                    <a:pt x="107" y="183"/>
                    <a:pt x="107" y="184"/>
                    <a:pt x="107" y="185"/>
                  </a:cubicBezTo>
                  <a:cubicBezTo>
                    <a:pt x="107" y="185"/>
                    <a:pt x="107" y="185"/>
                    <a:pt x="107" y="185"/>
                  </a:cubicBezTo>
                  <a:cubicBezTo>
                    <a:pt x="106" y="186"/>
                    <a:pt x="106" y="186"/>
                    <a:pt x="105" y="186"/>
                  </a:cubicBezTo>
                  <a:cubicBezTo>
                    <a:pt x="105" y="186"/>
                    <a:pt x="105" y="186"/>
                    <a:pt x="105" y="186"/>
                  </a:cubicBezTo>
                  <a:cubicBezTo>
                    <a:pt x="105" y="186"/>
                    <a:pt x="104" y="186"/>
                    <a:pt x="104" y="186"/>
                  </a:cubicBezTo>
                  <a:close/>
                  <a:moveTo>
                    <a:pt x="508" y="181"/>
                  </a:moveTo>
                  <a:cubicBezTo>
                    <a:pt x="507" y="180"/>
                    <a:pt x="507" y="178"/>
                    <a:pt x="508" y="178"/>
                  </a:cubicBezTo>
                  <a:cubicBezTo>
                    <a:pt x="508" y="178"/>
                    <a:pt x="508" y="178"/>
                    <a:pt x="508" y="178"/>
                  </a:cubicBezTo>
                  <a:cubicBezTo>
                    <a:pt x="509" y="177"/>
                    <a:pt x="510" y="177"/>
                    <a:pt x="511" y="178"/>
                  </a:cubicBezTo>
                  <a:cubicBezTo>
                    <a:pt x="511" y="178"/>
                    <a:pt x="511" y="178"/>
                    <a:pt x="511" y="178"/>
                  </a:cubicBezTo>
                  <a:cubicBezTo>
                    <a:pt x="512" y="179"/>
                    <a:pt x="512" y="180"/>
                    <a:pt x="511" y="181"/>
                  </a:cubicBezTo>
                  <a:cubicBezTo>
                    <a:pt x="511" y="181"/>
                    <a:pt x="511" y="181"/>
                    <a:pt x="511" y="181"/>
                  </a:cubicBezTo>
                  <a:cubicBezTo>
                    <a:pt x="510" y="181"/>
                    <a:pt x="510" y="181"/>
                    <a:pt x="510" y="181"/>
                  </a:cubicBezTo>
                  <a:cubicBezTo>
                    <a:pt x="510" y="181"/>
                    <a:pt x="510" y="181"/>
                    <a:pt x="510" y="181"/>
                  </a:cubicBezTo>
                  <a:cubicBezTo>
                    <a:pt x="509" y="181"/>
                    <a:pt x="508" y="181"/>
                    <a:pt x="508" y="181"/>
                  </a:cubicBezTo>
                  <a:close/>
                  <a:moveTo>
                    <a:pt x="111" y="176"/>
                  </a:moveTo>
                  <a:cubicBezTo>
                    <a:pt x="110" y="175"/>
                    <a:pt x="110" y="174"/>
                    <a:pt x="111" y="173"/>
                  </a:cubicBezTo>
                  <a:cubicBezTo>
                    <a:pt x="111" y="173"/>
                    <a:pt x="111" y="173"/>
                    <a:pt x="111" y="173"/>
                  </a:cubicBezTo>
                  <a:cubicBezTo>
                    <a:pt x="112" y="172"/>
                    <a:pt x="113" y="172"/>
                    <a:pt x="114" y="173"/>
                  </a:cubicBezTo>
                  <a:cubicBezTo>
                    <a:pt x="114" y="173"/>
                    <a:pt x="114" y="173"/>
                    <a:pt x="114" y="173"/>
                  </a:cubicBezTo>
                  <a:cubicBezTo>
                    <a:pt x="115" y="174"/>
                    <a:pt x="115" y="175"/>
                    <a:pt x="114" y="176"/>
                  </a:cubicBezTo>
                  <a:cubicBezTo>
                    <a:pt x="114" y="176"/>
                    <a:pt x="114" y="176"/>
                    <a:pt x="114" y="176"/>
                  </a:cubicBezTo>
                  <a:cubicBezTo>
                    <a:pt x="114" y="176"/>
                    <a:pt x="113" y="177"/>
                    <a:pt x="112" y="177"/>
                  </a:cubicBezTo>
                  <a:cubicBezTo>
                    <a:pt x="112" y="177"/>
                    <a:pt x="112" y="177"/>
                    <a:pt x="112" y="177"/>
                  </a:cubicBezTo>
                  <a:cubicBezTo>
                    <a:pt x="112" y="177"/>
                    <a:pt x="112" y="176"/>
                    <a:pt x="111" y="176"/>
                  </a:cubicBezTo>
                  <a:close/>
                  <a:moveTo>
                    <a:pt x="500" y="171"/>
                  </a:moveTo>
                  <a:cubicBezTo>
                    <a:pt x="500" y="171"/>
                    <a:pt x="500" y="169"/>
                    <a:pt x="501" y="169"/>
                  </a:cubicBezTo>
                  <a:cubicBezTo>
                    <a:pt x="501" y="169"/>
                    <a:pt x="501" y="169"/>
                    <a:pt x="501" y="169"/>
                  </a:cubicBezTo>
                  <a:cubicBezTo>
                    <a:pt x="501" y="168"/>
                    <a:pt x="503" y="168"/>
                    <a:pt x="503" y="169"/>
                  </a:cubicBezTo>
                  <a:cubicBezTo>
                    <a:pt x="503" y="169"/>
                    <a:pt x="503" y="169"/>
                    <a:pt x="503" y="169"/>
                  </a:cubicBezTo>
                  <a:cubicBezTo>
                    <a:pt x="504" y="170"/>
                    <a:pt x="504" y="171"/>
                    <a:pt x="503" y="172"/>
                  </a:cubicBezTo>
                  <a:cubicBezTo>
                    <a:pt x="503" y="172"/>
                    <a:pt x="503" y="172"/>
                    <a:pt x="503" y="172"/>
                  </a:cubicBezTo>
                  <a:cubicBezTo>
                    <a:pt x="503" y="172"/>
                    <a:pt x="502" y="172"/>
                    <a:pt x="502" y="172"/>
                  </a:cubicBezTo>
                  <a:cubicBezTo>
                    <a:pt x="502" y="172"/>
                    <a:pt x="502" y="172"/>
                    <a:pt x="502" y="172"/>
                  </a:cubicBezTo>
                  <a:cubicBezTo>
                    <a:pt x="501" y="172"/>
                    <a:pt x="501" y="172"/>
                    <a:pt x="500" y="171"/>
                  </a:cubicBezTo>
                  <a:close/>
                  <a:moveTo>
                    <a:pt x="119" y="167"/>
                  </a:moveTo>
                  <a:cubicBezTo>
                    <a:pt x="118" y="166"/>
                    <a:pt x="118" y="165"/>
                    <a:pt x="119" y="164"/>
                  </a:cubicBezTo>
                  <a:cubicBezTo>
                    <a:pt x="119" y="164"/>
                    <a:pt x="119" y="164"/>
                    <a:pt x="119" y="164"/>
                  </a:cubicBezTo>
                  <a:cubicBezTo>
                    <a:pt x="120" y="163"/>
                    <a:pt x="121" y="163"/>
                    <a:pt x="122" y="164"/>
                  </a:cubicBezTo>
                  <a:cubicBezTo>
                    <a:pt x="122" y="164"/>
                    <a:pt x="122" y="164"/>
                    <a:pt x="122" y="164"/>
                  </a:cubicBezTo>
                  <a:cubicBezTo>
                    <a:pt x="122" y="165"/>
                    <a:pt x="123" y="166"/>
                    <a:pt x="122" y="167"/>
                  </a:cubicBezTo>
                  <a:cubicBezTo>
                    <a:pt x="122" y="167"/>
                    <a:pt x="122" y="167"/>
                    <a:pt x="122" y="167"/>
                  </a:cubicBezTo>
                  <a:cubicBezTo>
                    <a:pt x="121" y="167"/>
                    <a:pt x="121" y="167"/>
                    <a:pt x="120" y="167"/>
                  </a:cubicBezTo>
                  <a:cubicBezTo>
                    <a:pt x="120" y="167"/>
                    <a:pt x="120" y="167"/>
                    <a:pt x="120" y="167"/>
                  </a:cubicBezTo>
                  <a:cubicBezTo>
                    <a:pt x="120" y="167"/>
                    <a:pt x="119" y="167"/>
                    <a:pt x="119" y="167"/>
                  </a:cubicBezTo>
                  <a:close/>
                  <a:moveTo>
                    <a:pt x="492" y="163"/>
                  </a:moveTo>
                  <a:cubicBezTo>
                    <a:pt x="492" y="162"/>
                    <a:pt x="492" y="160"/>
                    <a:pt x="493" y="160"/>
                  </a:cubicBezTo>
                  <a:cubicBezTo>
                    <a:pt x="493" y="160"/>
                    <a:pt x="493" y="160"/>
                    <a:pt x="493" y="160"/>
                  </a:cubicBezTo>
                  <a:cubicBezTo>
                    <a:pt x="493" y="159"/>
                    <a:pt x="495" y="159"/>
                    <a:pt x="495" y="160"/>
                  </a:cubicBezTo>
                  <a:cubicBezTo>
                    <a:pt x="495" y="160"/>
                    <a:pt x="495" y="160"/>
                    <a:pt x="495" y="160"/>
                  </a:cubicBezTo>
                  <a:cubicBezTo>
                    <a:pt x="496" y="161"/>
                    <a:pt x="496" y="162"/>
                    <a:pt x="495" y="163"/>
                  </a:cubicBezTo>
                  <a:cubicBezTo>
                    <a:pt x="495" y="163"/>
                    <a:pt x="495" y="163"/>
                    <a:pt x="495" y="163"/>
                  </a:cubicBezTo>
                  <a:cubicBezTo>
                    <a:pt x="495" y="163"/>
                    <a:pt x="494" y="163"/>
                    <a:pt x="494" y="163"/>
                  </a:cubicBezTo>
                  <a:cubicBezTo>
                    <a:pt x="494" y="163"/>
                    <a:pt x="494" y="163"/>
                    <a:pt x="494" y="163"/>
                  </a:cubicBezTo>
                  <a:cubicBezTo>
                    <a:pt x="493" y="163"/>
                    <a:pt x="493" y="163"/>
                    <a:pt x="492" y="163"/>
                  </a:cubicBezTo>
                  <a:close/>
                  <a:moveTo>
                    <a:pt x="127" y="158"/>
                  </a:moveTo>
                  <a:cubicBezTo>
                    <a:pt x="126" y="157"/>
                    <a:pt x="126" y="156"/>
                    <a:pt x="127" y="155"/>
                  </a:cubicBezTo>
                  <a:cubicBezTo>
                    <a:pt x="127" y="155"/>
                    <a:pt x="127" y="155"/>
                    <a:pt x="127" y="155"/>
                  </a:cubicBezTo>
                  <a:cubicBezTo>
                    <a:pt x="128" y="154"/>
                    <a:pt x="129" y="154"/>
                    <a:pt x="130" y="155"/>
                  </a:cubicBezTo>
                  <a:cubicBezTo>
                    <a:pt x="130" y="155"/>
                    <a:pt x="130" y="155"/>
                    <a:pt x="130" y="155"/>
                  </a:cubicBezTo>
                  <a:cubicBezTo>
                    <a:pt x="131" y="156"/>
                    <a:pt x="131" y="157"/>
                    <a:pt x="130" y="158"/>
                  </a:cubicBezTo>
                  <a:cubicBezTo>
                    <a:pt x="130" y="158"/>
                    <a:pt x="130" y="158"/>
                    <a:pt x="130" y="158"/>
                  </a:cubicBezTo>
                  <a:cubicBezTo>
                    <a:pt x="130" y="158"/>
                    <a:pt x="129" y="159"/>
                    <a:pt x="129" y="159"/>
                  </a:cubicBezTo>
                  <a:cubicBezTo>
                    <a:pt x="129" y="159"/>
                    <a:pt x="129" y="159"/>
                    <a:pt x="129" y="159"/>
                  </a:cubicBezTo>
                  <a:cubicBezTo>
                    <a:pt x="128" y="159"/>
                    <a:pt x="127" y="158"/>
                    <a:pt x="127" y="158"/>
                  </a:cubicBezTo>
                  <a:close/>
                  <a:moveTo>
                    <a:pt x="130" y="158"/>
                  </a:moveTo>
                  <a:cubicBezTo>
                    <a:pt x="130" y="158"/>
                    <a:pt x="130" y="158"/>
                    <a:pt x="130" y="158"/>
                  </a:cubicBezTo>
                  <a:cubicBezTo>
                    <a:pt x="130" y="158"/>
                    <a:pt x="130" y="158"/>
                    <a:pt x="130" y="158"/>
                  </a:cubicBezTo>
                  <a:cubicBezTo>
                    <a:pt x="130" y="158"/>
                    <a:pt x="130" y="158"/>
                    <a:pt x="130" y="158"/>
                  </a:cubicBezTo>
                  <a:cubicBezTo>
                    <a:pt x="130" y="158"/>
                    <a:pt x="130" y="158"/>
                    <a:pt x="130" y="158"/>
                  </a:cubicBezTo>
                  <a:close/>
                  <a:moveTo>
                    <a:pt x="484" y="154"/>
                  </a:moveTo>
                  <a:cubicBezTo>
                    <a:pt x="484" y="154"/>
                    <a:pt x="484" y="154"/>
                    <a:pt x="484" y="154"/>
                  </a:cubicBezTo>
                  <a:cubicBezTo>
                    <a:pt x="484" y="154"/>
                    <a:pt x="484" y="154"/>
                    <a:pt x="484" y="154"/>
                  </a:cubicBezTo>
                  <a:cubicBezTo>
                    <a:pt x="483" y="153"/>
                    <a:pt x="483" y="152"/>
                    <a:pt x="484" y="151"/>
                  </a:cubicBezTo>
                  <a:cubicBezTo>
                    <a:pt x="484" y="151"/>
                    <a:pt x="484" y="151"/>
                    <a:pt x="484" y="151"/>
                  </a:cubicBezTo>
                  <a:cubicBezTo>
                    <a:pt x="485" y="150"/>
                    <a:pt x="486" y="150"/>
                    <a:pt x="487" y="151"/>
                  </a:cubicBezTo>
                  <a:cubicBezTo>
                    <a:pt x="487" y="151"/>
                    <a:pt x="487" y="151"/>
                    <a:pt x="487" y="151"/>
                  </a:cubicBezTo>
                  <a:cubicBezTo>
                    <a:pt x="488" y="152"/>
                    <a:pt x="488" y="153"/>
                    <a:pt x="487" y="154"/>
                  </a:cubicBezTo>
                  <a:cubicBezTo>
                    <a:pt x="487" y="154"/>
                    <a:pt x="487" y="154"/>
                    <a:pt x="487" y="154"/>
                  </a:cubicBezTo>
                  <a:cubicBezTo>
                    <a:pt x="487" y="154"/>
                    <a:pt x="486" y="155"/>
                    <a:pt x="486" y="155"/>
                  </a:cubicBezTo>
                  <a:cubicBezTo>
                    <a:pt x="486" y="155"/>
                    <a:pt x="486" y="155"/>
                    <a:pt x="486" y="155"/>
                  </a:cubicBezTo>
                  <a:cubicBezTo>
                    <a:pt x="485" y="155"/>
                    <a:pt x="485" y="154"/>
                    <a:pt x="484" y="154"/>
                  </a:cubicBezTo>
                  <a:close/>
                  <a:moveTo>
                    <a:pt x="136" y="150"/>
                  </a:moveTo>
                  <a:cubicBezTo>
                    <a:pt x="135" y="149"/>
                    <a:pt x="135" y="148"/>
                    <a:pt x="136" y="147"/>
                  </a:cubicBezTo>
                  <a:cubicBezTo>
                    <a:pt x="136" y="147"/>
                    <a:pt x="136" y="147"/>
                    <a:pt x="136" y="147"/>
                  </a:cubicBezTo>
                  <a:cubicBezTo>
                    <a:pt x="137" y="146"/>
                    <a:pt x="138" y="146"/>
                    <a:pt x="139" y="147"/>
                  </a:cubicBezTo>
                  <a:cubicBezTo>
                    <a:pt x="139" y="147"/>
                    <a:pt x="139" y="147"/>
                    <a:pt x="139" y="147"/>
                  </a:cubicBezTo>
                  <a:cubicBezTo>
                    <a:pt x="139" y="148"/>
                    <a:pt x="139" y="149"/>
                    <a:pt x="138" y="150"/>
                  </a:cubicBezTo>
                  <a:cubicBezTo>
                    <a:pt x="138" y="150"/>
                    <a:pt x="138" y="150"/>
                    <a:pt x="138" y="150"/>
                  </a:cubicBezTo>
                  <a:cubicBezTo>
                    <a:pt x="138" y="150"/>
                    <a:pt x="138" y="150"/>
                    <a:pt x="139" y="150"/>
                  </a:cubicBezTo>
                  <a:cubicBezTo>
                    <a:pt x="139" y="150"/>
                    <a:pt x="139" y="150"/>
                    <a:pt x="139" y="150"/>
                  </a:cubicBezTo>
                  <a:cubicBezTo>
                    <a:pt x="138" y="150"/>
                    <a:pt x="138" y="150"/>
                    <a:pt x="137" y="150"/>
                  </a:cubicBezTo>
                  <a:cubicBezTo>
                    <a:pt x="137" y="150"/>
                    <a:pt x="137" y="150"/>
                    <a:pt x="137" y="150"/>
                  </a:cubicBezTo>
                  <a:cubicBezTo>
                    <a:pt x="137" y="150"/>
                    <a:pt x="136" y="150"/>
                    <a:pt x="136" y="150"/>
                  </a:cubicBezTo>
                  <a:close/>
                  <a:moveTo>
                    <a:pt x="475" y="146"/>
                  </a:moveTo>
                  <a:cubicBezTo>
                    <a:pt x="475" y="145"/>
                    <a:pt x="474" y="144"/>
                    <a:pt x="475" y="143"/>
                  </a:cubicBezTo>
                  <a:cubicBezTo>
                    <a:pt x="475" y="143"/>
                    <a:pt x="475" y="143"/>
                    <a:pt x="475" y="143"/>
                  </a:cubicBezTo>
                  <a:cubicBezTo>
                    <a:pt x="476" y="142"/>
                    <a:pt x="477" y="142"/>
                    <a:pt x="478" y="143"/>
                  </a:cubicBezTo>
                  <a:cubicBezTo>
                    <a:pt x="478" y="143"/>
                    <a:pt x="478" y="143"/>
                    <a:pt x="478" y="143"/>
                  </a:cubicBezTo>
                  <a:cubicBezTo>
                    <a:pt x="479" y="144"/>
                    <a:pt x="479" y="145"/>
                    <a:pt x="478" y="146"/>
                  </a:cubicBezTo>
                  <a:cubicBezTo>
                    <a:pt x="478" y="146"/>
                    <a:pt x="478" y="146"/>
                    <a:pt x="478" y="146"/>
                  </a:cubicBezTo>
                  <a:cubicBezTo>
                    <a:pt x="478" y="146"/>
                    <a:pt x="477" y="146"/>
                    <a:pt x="477" y="146"/>
                  </a:cubicBezTo>
                  <a:cubicBezTo>
                    <a:pt x="477" y="146"/>
                    <a:pt x="477" y="146"/>
                    <a:pt x="477" y="146"/>
                  </a:cubicBezTo>
                  <a:cubicBezTo>
                    <a:pt x="476" y="146"/>
                    <a:pt x="476" y="146"/>
                    <a:pt x="475" y="146"/>
                  </a:cubicBezTo>
                  <a:close/>
                  <a:moveTo>
                    <a:pt x="145" y="142"/>
                  </a:moveTo>
                  <a:cubicBezTo>
                    <a:pt x="144" y="141"/>
                    <a:pt x="144" y="140"/>
                    <a:pt x="145" y="139"/>
                  </a:cubicBezTo>
                  <a:cubicBezTo>
                    <a:pt x="145" y="139"/>
                    <a:pt x="145" y="139"/>
                    <a:pt x="145" y="139"/>
                  </a:cubicBezTo>
                  <a:cubicBezTo>
                    <a:pt x="146" y="138"/>
                    <a:pt x="147" y="138"/>
                    <a:pt x="148" y="139"/>
                  </a:cubicBezTo>
                  <a:cubicBezTo>
                    <a:pt x="148" y="139"/>
                    <a:pt x="148" y="139"/>
                    <a:pt x="148" y="139"/>
                  </a:cubicBezTo>
                  <a:cubicBezTo>
                    <a:pt x="148" y="140"/>
                    <a:pt x="148" y="141"/>
                    <a:pt x="147" y="142"/>
                  </a:cubicBezTo>
                  <a:cubicBezTo>
                    <a:pt x="147" y="142"/>
                    <a:pt x="147" y="142"/>
                    <a:pt x="147" y="142"/>
                  </a:cubicBezTo>
                  <a:cubicBezTo>
                    <a:pt x="147" y="142"/>
                    <a:pt x="147" y="142"/>
                    <a:pt x="147" y="142"/>
                  </a:cubicBezTo>
                  <a:cubicBezTo>
                    <a:pt x="147" y="142"/>
                    <a:pt x="147" y="142"/>
                    <a:pt x="147" y="142"/>
                  </a:cubicBezTo>
                  <a:cubicBezTo>
                    <a:pt x="147" y="142"/>
                    <a:pt x="147" y="142"/>
                    <a:pt x="146" y="142"/>
                  </a:cubicBezTo>
                  <a:cubicBezTo>
                    <a:pt x="146" y="142"/>
                    <a:pt x="146" y="142"/>
                    <a:pt x="146" y="142"/>
                  </a:cubicBezTo>
                  <a:cubicBezTo>
                    <a:pt x="146" y="142"/>
                    <a:pt x="145" y="142"/>
                    <a:pt x="145" y="142"/>
                  </a:cubicBezTo>
                  <a:close/>
                  <a:moveTo>
                    <a:pt x="466" y="138"/>
                  </a:moveTo>
                  <a:cubicBezTo>
                    <a:pt x="466" y="138"/>
                    <a:pt x="466" y="138"/>
                    <a:pt x="466" y="138"/>
                  </a:cubicBezTo>
                  <a:cubicBezTo>
                    <a:pt x="466" y="138"/>
                    <a:pt x="466" y="138"/>
                    <a:pt x="466" y="138"/>
                  </a:cubicBezTo>
                  <a:cubicBezTo>
                    <a:pt x="465" y="138"/>
                    <a:pt x="465" y="136"/>
                    <a:pt x="466" y="136"/>
                  </a:cubicBezTo>
                  <a:cubicBezTo>
                    <a:pt x="466" y="136"/>
                    <a:pt x="466" y="136"/>
                    <a:pt x="466" y="136"/>
                  </a:cubicBezTo>
                  <a:cubicBezTo>
                    <a:pt x="467" y="135"/>
                    <a:pt x="468" y="135"/>
                    <a:pt x="469" y="135"/>
                  </a:cubicBezTo>
                  <a:cubicBezTo>
                    <a:pt x="469" y="135"/>
                    <a:pt x="469" y="135"/>
                    <a:pt x="469" y="135"/>
                  </a:cubicBezTo>
                  <a:cubicBezTo>
                    <a:pt x="470" y="136"/>
                    <a:pt x="470" y="137"/>
                    <a:pt x="469" y="138"/>
                  </a:cubicBezTo>
                  <a:cubicBezTo>
                    <a:pt x="469" y="138"/>
                    <a:pt x="469" y="138"/>
                    <a:pt x="469" y="138"/>
                  </a:cubicBezTo>
                  <a:cubicBezTo>
                    <a:pt x="469" y="139"/>
                    <a:pt x="468" y="139"/>
                    <a:pt x="468" y="139"/>
                  </a:cubicBezTo>
                  <a:cubicBezTo>
                    <a:pt x="468" y="139"/>
                    <a:pt x="468" y="139"/>
                    <a:pt x="468" y="139"/>
                  </a:cubicBezTo>
                  <a:cubicBezTo>
                    <a:pt x="467" y="139"/>
                    <a:pt x="467" y="139"/>
                    <a:pt x="466" y="138"/>
                  </a:cubicBezTo>
                  <a:close/>
                  <a:moveTo>
                    <a:pt x="154" y="134"/>
                  </a:moveTo>
                  <a:cubicBezTo>
                    <a:pt x="153" y="133"/>
                    <a:pt x="153" y="132"/>
                    <a:pt x="154" y="131"/>
                  </a:cubicBezTo>
                  <a:cubicBezTo>
                    <a:pt x="154" y="131"/>
                    <a:pt x="154" y="131"/>
                    <a:pt x="154" y="131"/>
                  </a:cubicBezTo>
                  <a:cubicBezTo>
                    <a:pt x="155" y="131"/>
                    <a:pt x="156" y="131"/>
                    <a:pt x="157" y="132"/>
                  </a:cubicBezTo>
                  <a:cubicBezTo>
                    <a:pt x="157" y="132"/>
                    <a:pt x="157" y="132"/>
                    <a:pt x="157" y="132"/>
                  </a:cubicBezTo>
                  <a:cubicBezTo>
                    <a:pt x="158" y="133"/>
                    <a:pt x="158" y="134"/>
                    <a:pt x="157" y="134"/>
                  </a:cubicBezTo>
                  <a:cubicBezTo>
                    <a:pt x="157" y="134"/>
                    <a:pt x="157" y="134"/>
                    <a:pt x="157" y="134"/>
                  </a:cubicBezTo>
                  <a:cubicBezTo>
                    <a:pt x="157" y="134"/>
                    <a:pt x="157" y="134"/>
                    <a:pt x="157" y="135"/>
                  </a:cubicBezTo>
                  <a:cubicBezTo>
                    <a:pt x="157" y="135"/>
                    <a:pt x="157" y="135"/>
                    <a:pt x="157" y="135"/>
                  </a:cubicBezTo>
                  <a:cubicBezTo>
                    <a:pt x="156" y="135"/>
                    <a:pt x="156" y="135"/>
                    <a:pt x="156" y="135"/>
                  </a:cubicBezTo>
                  <a:cubicBezTo>
                    <a:pt x="156" y="135"/>
                    <a:pt x="156" y="135"/>
                    <a:pt x="156" y="135"/>
                  </a:cubicBezTo>
                  <a:cubicBezTo>
                    <a:pt x="155" y="135"/>
                    <a:pt x="154" y="135"/>
                    <a:pt x="154" y="134"/>
                  </a:cubicBezTo>
                  <a:close/>
                  <a:moveTo>
                    <a:pt x="457" y="131"/>
                  </a:moveTo>
                  <a:cubicBezTo>
                    <a:pt x="456" y="130"/>
                    <a:pt x="456" y="129"/>
                    <a:pt x="456" y="128"/>
                  </a:cubicBezTo>
                  <a:cubicBezTo>
                    <a:pt x="456" y="128"/>
                    <a:pt x="456" y="128"/>
                    <a:pt x="456" y="128"/>
                  </a:cubicBezTo>
                  <a:cubicBezTo>
                    <a:pt x="457" y="127"/>
                    <a:pt x="458" y="127"/>
                    <a:pt x="459" y="128"/>
                  </a:cubicBezTo>
                  <a:cubicBezTo>
                    <a:pt x="459" y="128"/>
                    <a:pt x="459" y="128"/>
                    <a:pt x="459" y="128"/>
                  </a:cubicBezTo>
                  <a:cubicBezTo>
                    <a:pt x="460" y="129"/>
                    <a:pt x="460" y="130"/>
                    <a:pt x="460" y="131"/>
                  </a:cubicBezTo>
                  <a:cubicBezTo>
                    <a:pt x="460" y="131"/>
                    <a:pt x="460" y="131"/>
                    <a:pt x="460" y="131"/>
                  </a:cubicBezTo>
                  <a:cubicBezTo>
                    <a:pt x="459" y="131"/>
                    <a:pt x="459" y="132"/>
                    <a:pt x="458" y="132"/>
                  </a:cubicBezTo>
                  <a:cubicBezTo>
                    <a:pt x="458" y="132"/>
                    <a:pt x="458" y="132"/>
                    <a:pt x="458" y="132"/>
                  </a:cubicBezTo>
                  <a:cubicBezTo>
                    <a:pt x="458" y="132"/>
                    <a:pt x="457" y="131"/>
                    <a:pt x="457" y="131"/>
                  </a:cubicBezTo>
                  <a:close/>
                  <a:moveTo>
                    <a:pt x="164" y="127"/>
                  </a:moveTo>
                  <a:cubicBezTo>
                    <a:pt x="163" y="126"/>
                    <a:pt x="163" y="125"/>
                    <a:pt x="164" y="124"/>
                  </a:cubicBezTo>
                  <a:cubicBezTo>
                    <a:pt x="164" y="124"/>
                    <a:pt x="164" y="124"/>
                    <a:pt x="164" y="124"/>
                  </a:cubicBezTo>
                  <a:cubicBezTo>
                    <a:pt x="165" y="124"/>
                    <a:pt x="166" y="124"/>
                    <a:pt x="167" y="125"/>
                  </a:cubicBezTo>
                  <a:cubicBezTo>
                    <a:pt x="167" y="125"/>
                    <a:pt x="167" y="125"/>
                    <a:pt x="167" y="125"/>
                  </a:cubicBezTo>
                  <a:cubicBezTo>
                    <a:pt x="168" y="126"/>
                    <a:pt x="167" y="127"/>
                    <a:pt x="166" y="128"/>
                  </a:cubicBezTo>
                  <a:cubicBezTo>
                    <a:pt x="166" y="128"/>
                    <a:pt x="166" y="128"/>
                    <a:pt x="166" y="128"/>
                  </a:cubicBezTo>
                  <a:cubicBezTo>
                    <a:pt x="166" y="128"/>
                    <a:pt x="166" y="128"/>
                    <a:pt x="165" y="128"/>
                  </a:cubicBezTo>
                  <a:cubicBezTo>
                    <a:pt x="165" y="128"/>
                    <a:pt x="165" y="128"/>
                    <a:pt x="165" y="128"/>
                  </a:cubicBezTo>
                  <a:cubicBezTo>
                    <a:pt x="165" y="128"/>
                    <a:pt x="164" y="128"/>
                    <a:pt x="164" y="127"/>
                  </a:cubicBezTo>
                  <a:close/>
                  <a:moveTo>
                    <a:pt x="447" y="124"/>
                  </a:moveTo>
                  <a:cubicBezTo>
                    <a:pt x="446" y="124"/>
                    <a:pt x="446" y="123"/>
                    <a:pt x="446" y="122"/>
                  </a:cubicBezTo>
                  <a:cubicBezTo>
                    <a:pt x="446" y="122"/>
                    <a:pt x="446" y="122"/>
                    <a:pt x="446" y="122"/>
                  </a:cubicBezTo>
                  <a:cubicBezTo>
                    <a:pt x="447" y="121"/>
                    <a:pt x="448" y="120"/>
                    <a:pt x="449" y="121"/>
                  </a:cubicBezTo>
                  <a:cubicBezTo>
                    <a:pt x="449" y="121"/>
                    <a:pt x="449" y="121"/>
                    <a:pt x="449" y="121"/>
                  </a:cubicBezTo>
                  <a:cubicBezTo>
                    <a:pt x="450" y="122"/>
                    <a:pt x="450" y="123"/>
                    <a:pt x="450" y="124"/>
                  </a:cubicBezTo>
                  <a:cubicBezTo>
                    <a:pt x="450" y="124"/>
                    <a:pt x="450" y="124"/>
                    <a:pt x="450" y="124"/>
                  </a:cubicBezTo>
                  <a:cubicBezTo>
                    <a:pt x="449" y="124"/>
                    <a:pt x="449" y="125"/>
                    <a:pt x="448" y="125"/>
                  </a:cubicBezTo>
                  <a:cubicBezTo>
                    <a:pt x="448" y="125"/>
                    <a:pt x="448" y="125"/>
                    <a:pt x="448" y="125"/>
                  </a:cubicBezTo>
                  <a:cubicBezTo>
                    <a:pt x="448" y="125"/>
                    <a:pt x="447" y="125"/>
                    <a:pt x="447" y="124"/>
                  </a:cubicBezTo>
                  <a:close/>
                  <a:moveTo>
                    <a:pt x="174" y="120"/>
                  </a:moveTo>
                  <a:cubicBezTo>
                    <a:pt x="173" y="119"/>
                    <a:pt x="173" y="118"/>
                    <a:pt x="174" y="118"/>
                  </a:cubicBezTo>
                  <a:cubicBezTo>
                    <a:pt x="174" y="118"/>
                    <a:pt x="174" y="118"/>
                    <a:pt x="174" y="118"/>
                  </a:cubicBezTo>
                  <a:cubicBezTo>
                    <a:pt x="175" y="117"/>
                    <a:pt x="176" y="117"/>
                    <a:pt x="177" y="118"/>
                  </a:cubicBezTo>
                  <a:cubicBezTo>
                    <a:pt x="177" y="118"/>
                    <a:pt x="177" y="118"/>
                    <a:pt x="177" y="118"/>
                  </a:cubicBezTo>
                  <a:cubicBezTo>
                    <a:pt x="178" y="119"/>
                    <a:pt x="177" y="120"/>
                    <a:pt x="176" y="121"/>
                  </a:cubicBezTo>
                  <a:cubicBezTo>
                    <a:pt x="176" y="121"/>
                    <a:pt x="176" y="121"/>
                    <a:pt x="176" y="121"/>
                  </a:cubicBezTo>
                  <a:cubicBezTo>
                    <a:pt x="176" y="121"/>
                    <a:pt x="176" y="121"/>
                    <a:pt x="175" y="121"/>
                  </a:cubicBezTo>
                  <a:cubicBezTo>
                    <a:pt x="175" y="121"/>
                    <a:pt x="175" y="121"/>
                    <a:pt x="175" y="121"/>
                  </a:cubicBezTo>
                  <a:cubicBezTo>
                    <a:pt x="175" y="121"/>
                    <a:pt x="174" y="121"/>
                    <a:pt x="174" y="120"/>
                  </a:cubicBezTo>
                  <a:close/>
                  <a:moveTo>
                    <a:pt x="437" y="118"/>
                  </a:moveTo>
                  <a:cubicBezTo>
                    <a:pt x="436" y="118"/>
                    <a:pt x="436" y="116"/>
                    <a:pt x="436" y="115"/>
                  </a:cubicBezTo>
                  <a:cubicBezTo>
                    <a:pt x="436" y="115"/>
                    <a:pt x="436" y="115"/>
                    <a:pt x="436" y="115"/>
                  </a:cubicBezTo>
                  <a:cubicBezTo>
                    <a:pt x="437" y="114"/>
                    <a:pt x="438" y="114"/>
                    <a:pt x="439" y="115"/>
                  </a:cubicBezTo>
                  <a:cubicBezTo>
                    <a:pt x="439" y="115"/>
                    <a:pt x="439" y="115"/>
                    <a:pt x="439" y="115"/>
                  </a:cubicBezTo>
                  <a:cubicBezTo>
                    <a:pt x="440" y="115"/>
                    <a:pt x="440" y="116"/>
                    <a:pt x="440" y="117"/>
                  </a:cubicBezTo>
                  <a:cubicBezTo>
                    <a:pt x="440" y="117"/>
                    <a:pt x="440" y="117"/>
                    <a:pt x="440" y="117"/>
                  </a:cubicBezTo>
                  <a:cubicBezTo>
                    <a:pt x="439" y="118"/>
                    <a:pt x="439" y="118"/>
                    <a:pt x="438" y="118"/>
                  </a:cubicBezTo>
                  <a:cubicBezTo>
                    <a:pt x="438" y="118"/>
                    <a:pt x="438" y="118"/>
                    <a:pt x="438" y="118"/>
                  </a:cubicBezTo>
                  <a:cubicBezTo>
                    <a:pt x="438" y="118"/>
                    <a:pt x="437" y="118"/>
                    <a:pt x="437" y="118"/>
                  </a:cubicBezTo>
                  <a:close/>
                  <a:moveTo>
                    <a:pt x="184" y="114"/>
                  </a:moveTo>
                  <a:cubicBezTo>
                    <a:pt x="183" y="113"/>
                    <a:pt x="184" y="112"/>
                    <a:pt x="185" y="111"/>
                  </a:cubicBezTo>
                  <a:cubicBezTo>
                    <a:pt x="185" y="111"/>
                    <a:pt x="185" y="111"/>
                    <a:pt x="185" y="111"/>
                  </a:cubicBezTo>
                  <a:cubicBezTo>
                    <a:pt x="186" y="111"/>
                    <a:pt x="187" y="111"/>
                    <a:pt x="187" y="112"/>
                  </a:cubicBezTo>
                  <a:cubicBezTo>
                    <a:pt x="187" y="112"/>
                    <a:pt x="187" y="112"/>
                    <a:pt x="187" y="112"/>
                  </a:cubicBezTo>
                  <a:cubicBezTo>
                    <a:pt x="188" y="113"/>
                    <a:pt x="188" y="114"/>
                    <a:pt x="187" y="115"/>
                  </a:cubicBezTo>
                  <a:cubicBezTo>
                    <a:pt x="187" y="115"/>
                    <a:pt x="187" y="115"/>
                    <a:pt x="187" y="115"/>
                  </a:cubicBezTo>
                  <a:cubicBezTo>
                    <a:pt x="186" y="115"/>
                    <a:pt x="186" y="115"/>
                    <a:pt x="186" y="115"/>
                  </a:cubicBezTo>
                  <a:cubicBezTo>
                    <a:pt x="186" y="115"/>
                    <a:pt x="186" y="115"/>
                    <a:pt x="186" y="115"/>
                  </a:cubicBezTo>
                  <a:cubicBezTo>
                    <a:pt x="185" y="115"/>
                    <a:pt x="184" y="115"/>
                    <a:pt x="184" y="114"/>
                  </a:cubicBezTo>
                  <a:close/>
                  <a:moveTo>
                    <a:pt x="427" y="112"/>
                  </a:moveTo>
                  <a:cubicBezTo>
                    <a:pt x="427" y="112"/>
                    <a:pt x="427" y="112"/>
                    <a:pt x="427" y="112"/>
                  </a:cubicBezTo>
                  <a:cubicBezTo>
                    <a:pt x="427" y="112"/>
                    <a:pt x="427" y="112"/>
                    <a:pt x="427" y="112"/>
                  </a:cubicBezTo>
                  <a:cubicBezTo>
                    <a:pt x="426" y="112"/>
                    <a:pt x="425" y="111"/>
                    <a:pt x="426" y="110"/>
                  </a:cubicBezTo>
                  <a:cubicBezTo>
                    <a:pt x="426" y="110"/>
                    <a:pt x="426" y="110"/>
                    <a:pt x="426" y="110"/>
                  </a:cubicBezTo>
                  <a:cubicBezTo>
                    <a:pt x="426" y="109"/>
                    <a:pt x="427" y="108"/>
                    <a:pt x="428" y="109"/>
                  </a:cubicBezTo>
                  <a:cubicBezTo>
                    <a:pt x="428" y="109"/>
                    <a:pt x="428" y="109"/>
                    <a:pt x="428" y="109"/>
                  </a:cubicBezTo>
                  <a:cubicBezTo>
                    <a:pt x="429" y="109"/>
                    <a:pt x="430" y="110"/>
                    <a:pt x="429" y="111"/>
                  </a:cubicBezTo>
                  <a:cubicBezTo>
                    <a:pt x="429" y="111"/>
                    <a:pt x="429" y="111"/>
                    <a:pt x="429" y="111"/>
                  </a:cubicBezTo>
                  <a:cubicBezTo>
                    <a:pt x="429" y="112"/>
                    <a:pt x="428" y="113"/>
                    <a:pt x="428" y="113"/>
                  </a:cubicBezTo>
                  <a:cubicBezTo>
                    <a:pt x="428" y="113"/>
                    <a:pt x="428" y="113"/>
                    <a:pt x="428" y="113"/>
                  </a:cubicBezTo>
                  <a:cubicBezTo>
                    <a:pt x="427" y="113"/>
                    <a:pt x="427" y="112"/>
                    <a:pt x="427" y="112"/>
                  </a:cubicBezTo>
                  <a:close/>
                  <a:moveTo>
                    <a:pt x="195" y="108"/>
                  </a:moveTo>
                  <a:cubicBezTo>
                    <a:pt x="194" y="108"/>
                    <a:pt x="194" y="106"/>
                    <a:pt x="195" y="106"/>
                  </a:cubicBezTo>
                  <a:cubicBezTo>
                    <a:pt x="195" y="106"/>
                    <a:pt x="195" y="106"/>
                    <a:pt x="195" y="106"/>
                  </a:cubicBezTo>
                  <a:cubicBezTo>
                    <a:pt x="196" y="105"/>
                    <a:pt x="198" y="106"/>
                    <a:pt x="198" y="107"/>
                  </a:cubicBezTo>
                  <a:cubicBezTo>
                    <a:pt x="198" y="107"/>
                    <a:pt x="198" y="107"/>
                    <a:pt x="198" y="107"/>
                  </a:cubicBezTo>
                  <a:cubicBezTo>
                    <a:pt x="199" y="108"/>
                    <a:pt x="198" y="109"/>
                    <a:pt x="197" y="109"/>
                  </a:cubicBezTo>
                  <a:cubicBezTo>
                    <a:pt x="197" y="109"/>
                    <a:pt x="197" y="109"/>
                    <a:pt x="197" y="109"/>
                  </a:cubicBezTo>
                  <a:cubicBezTo>
                    <a:pt x="197" y="110"/>
                    <a:pt x="197" y="110"/>
                    <a:pt x="196" y="110"/>
                  </a:cubicBezTo>
                  <a:cubicBezTo>
                    <a:pt x="196" y="110"/>
                    <a:pt x="196" y="110"/>
                    <a:pt x="196" y="110"/>
                  </a:cubicBezTo>
                  <a:cubicBezTo>
                    <a:pt x="196" y="110"/>
                    <a:pt x="195" y="109"/>
                    <a:pt x="195" y="108"/>
                  </a:cubicBezTo>
                  <a:close/>
                  <a:moveTo>
                    <a:pt x="416" y="107"/>
                  </a:moveTo>
                  <a:cubicBezTo>
                    <a:pt x="415" y="107"/>
                    <a:pt x="415" y="105"/>
                    <a:pt x="415" y="104"/>
                  </a:cubicBezTo>
                  <a:cubicBezTo>
                    <a:pt x="415" y="104"/>
                    <a:pt x="415" y="104"/>
                    <a:pt x="415" y="104"/>
                  </a:cubicBezTo>
                  <a:cubicBezTo>
                    <a:pt x="415" y="103"/>
                    <a:pt x="417" y="103"/>
                    <a:pt x="418" y="103"/>
                  </a:cubicBezTo>
                  <a:cubicBezTo>
                    <a:pt x="418" y="103"/>
                    <a:pt x="418" y="103"/>
                    <a:pt x="418" y="103"/>
                  </a:cubicBezTo>
                  <a:cubicBezTo>
                    <a:pt x="419" y="104"/>
                    <a:pt x="419" y="105"/>
                    <a:pt x="419" y="106"/>
                  </a:cubicBezTo>
                  <a:cubicBezTo>
                    <a:pt x="419" y="106"/>
                    <a:pt x="419" y="106"/>
                    <a:pt x="419" y="106"/>
                  </a:cubicBezTo>
                  <a:cubicBezTo>
                    <a:pt x="418" y="107"/>
                    <a:pt x="418" y="107"/>
                    <a:pt x="417" y="107"/>
                  </a:cubicBezTo>
                  <a:cubicBezTo>
                    <a:pt x="417" y="107"/>
                    <a:pt x="417" y="107"/>
                    <a:pt x="417" y="107"/>
                  </a:cubicBezTo>
                  <a:cubicBezTo>
                    <a:pt x="416" y="107"/>
                    <a:pt x="416" y="107"/>
                    <a:pt x="416" y="107"/>
                  </a:cubicBezTo>
                  <a:close/>
                  <a:moveTo>
                    <a:pt x="205" y="103"/>
                  </a:moveTo>
                  <a:cubicBezTo>
                    <a:pt x="205" y="102"/>
                    <a:pt x="205" y="101"/>
                    <a:pt x="206" y="101"/>
                  </a:cubicBezTo>
                  <a:cubicBezTo>
                    <a:pt x="206" y="101"/>
                    <a:pt x="206" y="101"/>
                    <a:pt x="206" y="101"/>
                  </a:cubicBezTo>
                  <a:cubicBezTo>
                    <a:pt x="207" y="100"/>
                    <a:pt x="209" y="101"/>
                    <a:pt x="209" y="102"/>
                  </a:cubicBezTo>
                  <a:cubicBezTo>
                    <a:pt x="209" y="102"/>
                    <a:pt x="209" y="102"/>
                    <a:pt x="209" y="102"/>
                  </a:cubicBezTo>
                  <a:cubicBezTo>
                    <a:pt x="209" y="103"/>
                    <a:pt x="209" y="104"/>
                    <a:pt x="208" y="104"/>
                  </a:cubicBezTo>
                  <a:cubicBezTo>
                    <a:pt x="208" y="104"/>
                    <a:pt x="208" y="104"/>
                    <a:pt x="208" y="104"/>
                  </a:cubicBezTo>
                  <a:cubicBezTo>
                    <a:pt x="208" y="104"/>
                    <a:pt x="207" y="105"/>
                    <a:pt x="207" y="105"/>
                  </a:cubicBezTo>
                  <a:cubicBezTo>
                    <a:pt x="207" y="105"/>
                    <a:pt x="207" y="105"/>
                    <a:pt x="207" y="105"/>
                  </a:cubicBezTo>
                  <a:cubicBezTo>
                    <a:pt x="206" y="105"/>
                    <a:pt x="206" y="104"/>
                    <a:pt x="205" y="103"/>
                  </a:cubicBezTo>
                  <a:close/>
                  <a:moveTo>
                    <a:pt x="405" y="102"/>
                  </a:moveTo>
                  <a:cubicBezTo>
                    <a:pt x="404" y="102"/>
                    <a:pt x="404" y="101"/>
                    <a:pt x="404" y="100"/>
                  </a:cubicBezTo>
                  <a:cubicBezTo>
                    <a:pt x="404" y="100"/>
                    <a:pt x="404" y="100"/>
                    <a:pt x="404" y="100"/>
                  </a:cubicBezTo>
                  <a:cubicBezTo>
                    <a:pt x="404" y="99"/>
                    <a:pt x="406" y="98"/>
                    <a:pt x="407" y="99"/>
                  </a:cubicBezTo>
                  <a:cubicBezTo>
                    <a:pt x="407" y="99"/>
                    <a:pt x="407" y="99"/>
                    <a:pt x="407" y="99"/>
                  </a:cubicBezTo>
                  <a:cubicBezTo>
                    <a:pt x="408" y="99"/>
                    <a:pt x="408" y="100"/>
                    <a:pt x="408" y="101"/>
                  </a:cubicBezTo>
                  <a:cubicBezTo>
                    <a:pt x="408" y="101"/>
                    <a:pt x="408" y="101"/>
                    <a:pt x="408" y="101"/>
                  </a:cubicBezTo>
                  <a:cubicBezTo>
                    <a:pt x="407" y="102"/>
                    <a:pt x="407" y="102"/>
                    <a:pt x="406" y="102"/>
                  </a:cubicBezTo>
                  <a:cubicBezTo>
                    <a:pt x="406" y="102"/>
                    <a:pt x="406" y="102"/>
                    <a:pt x="406" y="102"/>
                  </a:cubicBezTo>
                  <a:cubicBezTo>
                    <a:pt x="406" y="102"/>
                    <a:pt x="405" y="102"/>
                    <a:pt x="405" y="102"/>
                  </a:cubicBezTo>
                  <a:close/>
                  <a:moveTo>
                    <a:pt x="216" y="99"/>
                  </a:moveTo>
                  <a:cubicBezTo>
                    <a:pt x="216" y="98"/>
                    <a:pt x="217" y="97"/>
                    <a:pt x="218" y="96"/>
                  </a:cubicBezTo>
                  <a:cubicBezTo>
                    <a:pt x="218" y="96"/>
                    <a:pt x="218" y="96"/>
                    <a:pt x="218" y="96"/>
                  </a:cubicBezTo>
                  <a:cubicBezTo>
                    <a:pt x="219" y="96"/>
                    <a:pt x="220" y="96"/>
                    <a:pt x="220" y="97"/>
                  </a:cubicBezTo>
                  <a:cubicBezTo>
                    <a:pt x="220" y="97"/>
                    <a:pt x="220" y="97"/>
                    <a:pt x="220" y="97"/>
                  </a:cubicBezTo>
                  <a:cubicBezTo>
                    <a:pt x="221" y="98"/>
                    <a:pt x="220" y="99"/>
                    <a:pt x="219" y="100"/>
                  </a:cubicBezTo>
                  <a:cubicBezTo>
                    <a:pt x="219" y="100"/>
                    <a:pt x="219" y="100"/>
                    <a:pt x="219" y="100"/>
                  </a:cubicBezTo>
                  <a:cubicBezTo>
                    <a:pt x="219" y="100"/>
                    <a:pt x="219" y="100"/>
                    <a:pt x="219" y="100"/>
                  </a:cubicBezTo>
                  <a:cubicBezTo>
                    <a:pt x="219" y="100"/>
                    <a:pt x="219" y="100"/>
                    <a:pt x="219" y="100"/>
                  </a:cubicBezTo>
                  <a:cubicBezTo>
                    <a:pt x="219" y="100"/>
                    <a:pt x="219" y="100"/>
                    <a:pt x="218" y="100"/>
                  </a:cubicBezTo>
                  <a:cubicBezTo>
                    <a:pt x="218" y="100"/>
                    <a:pt x="218" y="100"/>
                    <a:pt x="218" y="100"/>
                  </a:cubicBezTo>
                  <a:cubicBezTo>
                    <a:pt x="218" y="100"/>
                    <a:pt x="217" y="100"/>
                    <a:pt x="216" y="99"/>
                  </a:cubicBezTo>
                  <a:close/>
                  <a:moveTo>
                    <a:pt x="394" y="98"/>
                  </a:moveTo>
                  <a:cubicBezTo>
                    <a:pt x="394" y="98"/>
                    <a:pt x="394" y="98"/>
                    <a:pt x="394" y="98"/>
                  </a:cubicBezTo>
                  <a:cubicBezTo>
                    <a:pt x="394" y="98"/>
                    <a:pt x="394" y="98"/>
                    <a:pt x="394" y="98"/>
                  </a:cubicBezTo>
                  <a:cubicBezTo>
                    <a:pt x="393" y="98"/>
                    <a:pt x="392" y="96"/>
                    <a:pt x="393" y="95"/>
                  </a:cubicBezTo>
                  <a:cubicBezTo>
                    <a:pt x="393" y="95"/>
                    <a:pt x="393" y="95"/>
                    <a:pt x="393" y="95"/>
                  </a:cubicBezTo>
                  <a:cubicBezTo>
                    <a:pt x="393" y="94"/>
                    <a:pt x="394" y="94"/>
                    <a:pt x="395" y="94"/>
                  </a:cubicBezTo>
                  <a:cubicBezTo>
                    <a:pt x="395" y="94"/>
                    <a:pt x="395" y="94"/>
                    <a:pt x="395" y="94"/>
                  </a:cubicBezTo>
                  <a:cubicBezTo>
                    <a:pt x="396" y="95"/>
                    <a:pt x="397" y="96"/>
                    <a:pt x="396" y="97"/>
                  </a:cubicBezTo>
                  <a:cubicBezTo>
                    <a:pt x="396" y="97"/>
                    <a:pt x="396" y="97"/>
                    <a:pt x="396" y="97"/>
                  </a:cubicBezTo>
                  <a:cubicBezTo>
                    <a:pt x="396" y="98"/>
                    <a:pt x="395" y="98"/>
                    <a:pt x="395" y="98"/>
                  </a:cubicBezTo>
                  <a:cubicBezTo>
                    <a:pt x="395" y="98"/>
                    <a:pt x="395" y="98"/>
                    <a:pt x="395" y="98"/>
                  </a:cubicBezTo>
                  <a:cubicBezTo>
                    <a:pt x="394" y="98"/>
                    <a:pt x="394" y="98"/>
                    <a:pt x="394" y="98"/>
                  </a:cubicBezTo>
                  <a:close/>
                  <a:moveTo>
                    <a:pt x="228" y="95"/>
                  </a:moveTo>
                  <a:cubicBezTo>
                    <a:pt x="227" y="94"/>
                    <a:pt x="228" y="92"/>
                    <a:pt x="229" y="92"/>
                  </a:cubicBezTo>
                  <a:cubicBezTo>
                    <a:pt x="229" y="92"/>
                    <a:pt x="229" y="92"/>
                    <a:pt x="229" y="92"/>
                  </a:cubicBezTo>
                  <a:cubicBezTo>
                    <a:pt x="230" y="92"/>
                    <a:pt x="231" y="92"/>
                    <a:pt x="232" y="93"/>
                  </a:cubicBezTo>
                  <a:cubicBezTo>
                    <a:pt x="232" y="93"/>
                    <a:pt x="232" y="93"/>
                    <a:pt x="232" y="93"/>
                  </a:cubicBezTo>
                  <a:cubicBezTo>
                    <a:pt x="232" y="94"/>
                    <a:pt x="231"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29" y="96"/>
                    <a:pt x="228" y="95"/>
                    <a:pt x="228" y="95"/>
                  </a:cubicBezTo>
                  <a:close/>
                  <a:moveTo>
                    <a:pt x="383" y="94"/>
                  </a:moveTo>
                  <a:cubicBezTo>
                    <a:pt x="382" y="94"/>
                    <a:pt x="381" y="93"/>
                    <a:pt x="381" y="92"/>
                  </a:cubicBezTo>
                  <a:cubicBezTo>
                    <a:pt x="381" y="92"/>
                    <a:pt x="381" y="92"/>
                    <a:pt x="381" y="92"/>
                  </a:cubicBezTo>
                  <a:cubicBezTo>
                    <a:pt x="382" y="91"/>
                    <a:pt x="383" y="90"/>
                    <a:pt x="384" y="90"/>
                  </a:cubicBezTo>
                  <a:cubicBezTo>
                    <a:pt x="384" y="90"/>
                    <a:pt x="384" y="90"/>
                    <a:pt x="384" y="90"/>
                  </a:cubicBezTo>
                  <a:cubicBezTo>
                    <a:pt x="385" y="91"/>
                    <a:pt x="385" y="92"/>
                    <a:pt x="385" y="93"/>
                  </a:cubicBezTo>
                  <a:cubicBezTo>
                    <a:pt x="385" y="93"/>
                    <a:pt x="385" y="93"/>
                    <a:pt x="385" y="93"/>
                  </a:cubicBezTo>
                  <a:cubicBezTo>
                    <a:pt x="385" y="94"/>
                    <a:pt x="384" y="94"/>
                    <a:pt x="383" y="94"/>
                  </a:cubicBezTo>
                  <a:cubicBezTo>
                    <a:pt x="383" y="94"/>
                    <a:pt x="383" y="94"/>
                    <a:pt x="383" y="94"/>
                  </a:cubicBezTo>
                  <a:cubicBezTo>
                    <a:pt x="383" y="94"/>
                    <a:pt x="383" y="94"/>
                    <a:pt x="383" y="94"/>
                  </a:cubicBezTo>
                  <a:close/>
                  <a:moveTo>
                    <a:pt x="239" y="91"/>
                  </a:moveTo>
                  <a:cubicBezTo>
                    <a:pt x="239" y="90"/>
                    <a:pt x="240" y="89"/>
                    <a:pt x="241" y="89"/>
                  </a:cubicBezTo>
                  <a:cubicBezTo>
                    <a:pt x="241" y="89"/>
                    <a:pt x="241" y="89"/>
                    <a:pt x="241" y="89"/>
                  </a:cubicBezTo>
                  <a:cubicBezTo>
                    <a:pt x="242" y="88"/>
                    <a:pt x="243" y="89"/>
                    <a:pt x="243" y="90"/>
                  </a:cubicBezTo>
                  <a:cubicBezTo>
                    <a:pt x="243" y="90"/>
                    <a:pt x="243" y="90"/>
                    <a:pt x="243" y="90"/>
                  </a:cubicBezTo>
                  <a:cubicBezTo>
                    <a:pt x="243" y="91"/>
                    <a:pt x="243" y="92"/>
                    <a:pt x="242" y="93"/>
                  </a:cubicBezTo>
                  <a:cubicBezTo>
                    <a:pt x="242" y="93"/>
                    <a:pt x="242" y="93"/>
                    <a:pt x="242" y="93"/>
                  </a:cubicBezTo>
                  <a:cubicBezTo>
                    <a:pt x="241" y="93"/>
                    <a:pt x="241" y="93"/>
                    <a:pt x="241" y="93"/>
                  </a:cubicBezTo>
                  <a:cubicBezTo>
                    <a:pt x="241" y="93"/>
                    <a:pt x="241" y="93"/>
                    <a:pt x="241" y="93"/>
                  </a:cubicBezTo>
                  <a:cubicBezTo>
                    <a:pt x="240" y="93"/>
                    <a:pt x="239" y="92"/>
                    <a:pt x="239" y="91"/>
                  </a:cubicBezTo>
                  <a:close/>
                  <a:moveTo>
                    <a:pt x="371" y="91"/>
                  </a:moveTo>
                  <a:cubicBezTo>
                    <a:pt x="370" y="91"/>
                    <a:pt x="369" y="90"/>
                    <a:pt x="370" y="89"/>
                  </a:cubicBezTo>
                  <a:cubicBezTo>
                    <a:pt x="370" y="89"/>
                    <a:pt x="370" y="89"/>
                    <a:pt x="370" y="89"/>
                  </a:cubicBezTo>
                  <a:cubicBezTo>
                    <a:pt x="370" y="88"/>
                    <a:pt x="371" y="87"/>
                    <a:pt x="372" y="87"/>
                  </a:cubicBezTo>
                  <a:cubicBezTo>
                    <a:pt x="372" y="87"/>
                    <a:pt x="372" y="87"/>
                    <a:pt x="372" y="87"/>
                  </a:cubicBezTo>
                  <a:cubicBezTo>
                    <a:pt x="373" y="87"/>
                    <a:pt x="374" y="89"/>
                    <a:pt x="374" y="90"/>
                  </a:cubicBezTo>
                  <a:cubicBezTo>
                    <a:pt x="374" y="90"/>
                    <a:pt x="374" y="90"/>
                    <a:pt x="374" y="90"/>
                  </a:cubicBezTo>
                  <a:cubicBezTo>
                    <a:pt x="373" y="91"/>
                    <a:pt x="373" y="91"/>
                    <a:pt x="372" y="91"/>
                  </a:cubicBezTo>
                  <a:cubicBezTo>
                    <a:pt x="372" y="91"/>
                    <a:pt x="372" y="91"/>
                    <a:pt x="372" y="91"/>
                  </a:cubicBezTo>
                  <a:cubicBezTo>
                    <a:pt x="371" y="91"/>
                    <a:pt x="371" y="91"/>
                    <a:pt x="371" y="91"/>
                  </a:cubicBezTo>
                  <a:close/>
                  <a:moveTo>
                    <a:pt x="251" y="88"/>
                  </a:moveTo>
                  <a:cubicBezTo>
                    <a:pt x="251" y="87"/>
                    <a:pt x="251" y="86"/>
                    <a:pt x="252" y="86"/>
                  </a:cubicBezTo>
                  <a:cubicBezTo>
                    <a:pt x="252" y="86"/>
                    <a:pt x="252" y="86"/>
                    <a:pt x="252" y="86"/>
                  </a:cubicBezTo>
                  <a:cubicBezTo>
                    <a:pt x="253" y="85"/>
                    <a:pt x="254" y="86"/>
                    <a:pt x="255" y="87"/>
                  </a:cubicBezTo>
                  <a:cubicBezTo>
                    <a:pt x="255" y="87"/>
                    <a:pt x="255" y="87"/>
                    <a:pt x="255" y="87"/>
                  </a:cubicBezTo>
                  <a:cubicBezTo>
                    <a:pt x="255" y="88"/>
                    <a:pt x="254" y="89"/>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2" y="90"/>
                    <a:pt x="251" y="89"/>
                    <a:pt x="251" y="88"/>
                  </a:cubicBezTo>
                  <a:close/>
                  <a:moveTo>
                    <a:pt x="360" y="88"/>
                  </a:moveTo>
                  <a:cubicBezTo>
                    <a:pt x="358" y="88"/>
                    <a:pt x="358" y="87"/>
                    <a:pt x="358" y="86"/>
                  </a:cubicBezTo>
                  <a:cubicBezTo>
                    <a:pt x="358" y="86"/>
                    <a:pt x="358" y="86"/>
                    <a:pt x="358" y="86"/>
                  </a:cubicBezTo>
                  <a:cubicBezTo>
                    <a:pt x="358" y="85"/>
                    <a:pt x="359" y="84"/>
                    <a:pt x="360" y="85"/>
                  </a:cubicBezTo>
                  <a:cubicBezTo>
                    <a:pt x="360" y="85"/>
                    <a:pt x="360" y="85"/>
                    <a:pt x="360" y="85"/>
                  </a:cubicBezTo>
                  <a:cubicBezTo>
                    <a:pt x="361" y="85"/>
                    <a:pt x="362" y="86"/>
                    <a:pt x="362" y="87"/>
                  </a:cubicBezTo>
                  <a:cubicBezTo>
                    <a:pt x="362" y="87"/>
                    <a:pt x="362" y="87"/>
                    <a:pt x="362" y="87"/>
                  </a:cubicBezTo>
                  <a:cubicBezTo>
                    <a:pt x="362" y="88"/>
                    <a:pt x="361" y="89"/>
                    <a:pt x="360" y="89"/>
                  </a:cubicBezTo>
                  <a:cubicBezTo>
                    <a:pt x="360" y="89"/>
                    <a:pt x="360" y="89"/>
                    <a:pt x="360" y="89"/>
                  </a:cubicBezTo>
                  <a:cubicBezTo>
                    <a:pt x="360" y="89"/>
                    <a:pt x="360" y="89"/>
                    <a:pt x="360" y="88"/>
                  </a:cubicBezTo>
                  <a:close/>
                  <a:moveTo>
                    <a:pt x="263" y="86"/>
                  </a:moveTo>
                  <a:cubicBezTo>
                    <a:pt x="262" y="85"/>
                    <a:pt x="263" y="84"/>
                    <a:pt x="264" y="83"/>
                  </a:cubicBezTo>
                  <a:cubicBezTo>
                    <a:pt x="264" y="83"/>
                    <a:pt x="264" y="83"/>
                    <a:pt x="264" y="83"/>
                  </a:cubicBezTo>
                  <a:cubicBezTo>
                    <a:pt x="265" y="83"/>
                    <a:pt x="266" y="84"/>
                    <a:pt x="266" y="85"/>
                  </a:cubicBezTo>
                  <a:cubicBezTo>
                    <a:pt x="266" y="85"/>
                    <a:pt x="266" y="85"/>
                    <a:pt x="266" y="85"/>
                  </a:cubicBezTo>
                  <a:cubicBezTo>
                    <a:pt x="267" y="86"/>
                    <a:pt x="266"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4" y="87"/>
                    <a:pt x="263" y="87"/>
                    <a:pt x="263" y="86"/>
                  </a:cubicBezTo>
                  <a:close/>
                  <a:moveTo>
                    <a:pt x="348" y="86"/>
                  </a:moveTo>
                  <a:cubicBezTo>
                    <a:pt x="347" y="86"/>
                    <a:pt x="346" y="85"/>
                    <a:pt x="346" y="84"/>
                  </a:cubicBezTo>
                  <a:cubicBezTo>
                    <a:pt x="346" y="84"/>
                    <a:pt x="346" y="84"/>
                    <a:pt x="346" y="84"/>
                  </a:cubicBezTo>
                  <a:cubicBezTo>
                    <a:pt x="346" y="83"/>
                    <a:pt x="347" y="82"/>
                    <a:pt x="348" y="82"/>
                  </a:cubicBezTo>
                  <a:cubicBezTo>
                    <a:pt x="348" y="82"/>
                    <a:pt x="348" y="82"/>
                    <a:pt x="348" y="82"/>
                  </a:cubicBezTo>
                  <a:cubicBezTo>
                    <a:pt x="350" y="83"/>
                    <a:pt x="350" y="84"/>
                    <a:pt x="350" y="85"/>
                  </a:cubicBezTo>
                  <a:cubicBezTo>
                    <a:pt x="350" y="85"/>
                    <a:pt x="350" y="85"/>
                    <a:pt x="350" y="85"/>
                  </a:cubicBezTo>
                  <a:cubicBezTo>
                    <a:pt x="350" y="86"/>
                    <a:pt x="349" y="86"/>
                    <a:pt x="348" y="86"/>
                  </a:cubicBezTo>
                  <a:cubicBezTo>
                    <a:pt x="348" y="86"/>
                    <a:pt x="348" y="86"/>
                    <a:pt x="348" y="86"/>
                  </a:cubicBezTo>
                  <a:cubicBezTo>
                    <a:pt x="348" y="86"/>
                    <a:pt x="348" y="86"/>
                    <a:pt x="348" y="86"/>
                  </a:cubicBezTo>
                  <a:close/>
                  <a:moveTo>
                    <a:pt x="274" y="84"/>
                  </a:moveTo>
                  <a:cubicBezTo>
                    <a:pt x="274" y="83"/>
                    <a:pt x="275" y="82"/>
                    <a:pt x="276" y="82"/>
                  </a:cubicBezTo>
                  <a:cubicBezTo>
                    <a:pt x="276" y="82"/>
                    <a:pt x="276" y="82"/>
                    <a:pt x="276" y="82"/>
                  </a:cubicBezTo>
                  <a:cubicBezTo>
                    <a:pt x="277" y="81"/>
                    <a:pt x="278" y="82"/>
                    <a:pt x="278" y="83"/>
                  </a:cubicBezTo>
                  <a:cubicBezTo>
                    <a:pt x="278" y="83"/>
                    <a:pt x="278" y="83"/>
                    <a:pt x="278" y="83"/>
                  </a:cubicBezTo>
                  <a:cubicBezTo>
                    <a:pt x="279" y="84"/>
                    <a:pt x="278" y="85"/>
                    <a:pt x="277" y="86"/>
                  </a:cubicBezTo>
                  <a:cubicBezTo>
                    <a:pt x="277" y="86"/>
                    <a:pt x="277" y="86"/>
                    <a:pt x="277" y="86"/>
                  </a:cubicBezTo>
                  <a:cubicBezTo>
                    <a:pt x="277" y="86"/>
                    <a:pt x="276" y="86"/>
                    <a:pt x="276" y="86"/>
                  </a:cubicBezTo>
                  <a:cubicBezTo>
                    <a:pt x="276" y="86"/>
                    <a:pt x="276" y="86"/>
                    <a:pt x="276" y="86"/>
                  </a:cubicBezTo>
                  <a:cubicBezTo>
                    <a:pt x="275" y="86"/>
                    <a:pt x="275" y="85"/>
                    <a:pt x="274" y="84"/>
                  </a:cubicBezTo>
                  <a:close/>
                  <a:moveTo>
                    <a:pt x="336" y="85"/>
                  </a:moveTo>
                  <a:cubicBezTo>
                    <a:pt x="336" y="85"/>
                    <a:pt x="336" y="85"/>
                    <a:pt x="336" y="85"/>
                  </a:cubicBezTo>
                  <a:cubicBezTo>
                    <a:pt x="336" y="85"/>
                    <a:pt x="336" y="85"/>
                    <a:pt x="336" y="85"/>
                  </a:cubicBezTo>
                  <a:cubicBezTo>
                    <a:pt x="335" y="85"/>
                    <a:pt x="334" y="84"/>
                    <a:pt x="334" y="83"/>
                  </a:cubicBezTo>
                  <a:cubicBezTo>
                    <a:pt x="334" y="83"/>
                    <a:pt x="334" y="83"/>
                    <a:pt x="334" y="83"/>
                  </a:cubicBezTo>
                  <a:cubicBezTo>
                    <a:pt x="334" y="82"/>
                    <a:pt x="335" y="81"/>
                    <a:pt x="336" y="81"/>
                  </a:cubicBezTo>
                  <a:cubicBezTo>
                    <a:pt x="336" y="81"/>
                    <a:pt x="336" y="81"/>
                    <a:pt x="336" y="81"/>
                  </a:cubicBezTo>
                  <a:cubicBezTo>
                    <a:pt x="338" y="81"/>
                    <a:pt x="338" y="82"/>
                    <a:pt x="338" y="83"/>
                  </a:cubicBezTo>
                  <a:cubicBezTo>
                    <a:pt x="338" y="83"/>
                    <a:pt x="338" y="83"/>
                    <a:pt x="338" y="83"/>
                  </a:cubicBezTo>
                  <a:cubicBezTo>
                    <a:pt x="338" y="84"/>
                    <a:pt x="337" y="85"/>
                    <a:pt x="336" y="85"/>
                  </a:cubicBezTo>
                  <a:cubicBezTo>
                    <a:pt x="336" y="85"/>
                    <a:pt x="336" y="85"/>
                    <a:pt x="336" y="85"/>
                  </a:cubicBezTo>
                  <a:cubicBezTo>
                    <a:pt x="336" y="85"/>
                    <a:pt x="336" y="85"/>
                    <a:pt x="336" y="85"/>
                  </a:cubicBezTo>
                  <a:close/>
                  <a:moveTo>
                    <a:pt x="288" y="84"/>
                  </a:moveTo>
                  <a:cubicBezTo>
                    <a:pt x="287" y="84"/>
                    <a:pt x="286" y="84"/>
                    <a:pt x="286" y="83"/>
                  </a:cubicBezTo>
                  <a:cubicBezTo>
                    <a:pt x="286" y="83"/>
                    <a:pt x="286" y="83"/>
                    <a:pt x="286" y="83"/>
                  </a:cubicBezTo>
                  <a:cubicBezTo>
                    <a:pt x="286" y="81"/>
                    <a:pt x="287" y="80"/>
                    <a:pt x="288" y="80"/>
                  </a:cubicBezTo>
                  <a:cubicBezTo>
                    <a:pt x="288" y="80"/>
                    <a:pt x="288" y="80"/>
                    <a:pt x="288" y="80"/>
                  </a:cubicBezTo>
                  <a:cubicBezTo>
                    <a:pt x="289" y="80"/>
                    <a:pt x="290" y="81"/>
                    <a:pt x="290" y="82"/>
                  </a:cubicBezTo>
                  <a:cubicBezTo>
                    <a:pt x="290" y="82"/>
                    <a:pt x="290" y="82"/>
                    <a:pt x="290" y="82"/>
                  </a:cubicBezTo>
                  <a:cubicBezTo>
                    <a:pt x="290" y="83"/>
                    <a:pt x="290" y="84"/>
                    <a:pt x="288" y="84"/>
                  </a:cubicBezTo>
                  <a:cubicBezTo>
                    <a:pt x="288" y="84"/>
                    <a:pt x="288" y="84"/>
                    <a:pt x="288" y="84"/>
                  </a:cubicBezTo>
                  <a:cubicBezTo>
                    <a:pt x="288" y="84"/>
                    <a:pt x="288" y="84"/>
                    <a:pt x="288" y="84"/>
                  </a:cubicBezTo>
                  <a:close/>
                  <a:moveTo>
                    <a:pt x="324" y="84"/>
                  </a:moveTo>
                  <a:cubicBezTo>
                    <a:pt x="324" y="84"/>
                    <a:pt x="324" y="84"/>
                    <a:pt x="324" y="84"/>
                  </a:cubicBezTo>
                  <a:cubicBezTo>
                    <a:pt x="324" y="84"/>
                    <a:pt x="324" y="84"/>
                    <a:pt x="324" y="84"/>
                  </a:cubicBezTo>
                  <a:cubicBezTo>
                    <a:pt x="323" y="84"/>
                    <a:pt x="322" y="83"/>
                    <a:pt x="322" y="82"/>
                  </a:cubicBezTo>
                  <a:cubicBezTo>
                    <a:pt x="322" y="82"/>
                    <a:pt x="322" y="82"/>
                    <a:pt x="322" y="82"/>
                  </a:cubicBezTo>
                  <a:cubicBezTo>
                    <a:pt x="322" y="81"/>
                    <a:pt x="323" y="80"/>
                    <a:pt x="324" y="80"/>
                  </a:cubicBezTo>
                  <a:cubicBezTo>
                    <a:pt x="324" y="80"/>
                    <a:pt x="324" y="80"/>
                    <a:pt x="324" y="80"/>
                  </a:cubicBezTo>
                  <a:cubicBezTo>
                    <a:pt x="325" y="80"/>
                    <a:pt x="326" y="81"/>
                    <a:pt x="326" y="82"/>
                  </a:cubicBezTo>
                  <a:cubicBezTo>
                    <a:pt x="326" y="82"/>
                    <a:pt x="326" y="82"/>
                    <a:pt x="326" y="82"/>
                  </a:cubicBezTo>
                  <a:cubicBezTo>
                    <a:pt x="326" y="83"/>
                    <a:pt x="325" y="84"/>
                    <a:pt x="324" y="84"/>
                  </a:cubicBezTo>
                  <a:cubicBezTo>
                    <a:pt x="324" y="84"/>
                    <a:pt x="324" y="84"/>
                    <a:pt x="324" y="84"/>
                  </a:cubicBezTo>
                  <a:cubicBezTo>
                    <a:pt x="324" y="84"/>
                    <a:pt x="324" y="84"/>
                    <a:pt x="324" y="84"/>
                  </a:cubicBezTo>
                  <a:close/>
                  <a:moveTo>
                    <a:pt x="298" y="82"/>
                  </a:moveTo>
                  <a:cubicBezTo>
                    <a:pt x="298" y="81"/>
                    <a:pt x="299" y="80"/>
                    <a:pt x="300" y="80"/>
                  </a:cubicBezTo>
                  <a:cubicBezTo>
                    <a:pt x="300" y="80"/>
                    <a:pt x="300" y="80"/>
                    <a:pt x="300" y="80"/>
                  </a:cubicBezTo>
                  <a:cubicBezTo>
                    <a:pt x="301" y="80"/>
                    <a:pt x="302" y="81"/>
                    <a:pt x="302" y="82"/>
                  </a:cubicBezTo>
                  <a:cubicBezTo>
                    <a:pt x="302" y="82"/>
                    <a:pt x="302" y="82"/>
                    <a:pt x="302" y="82"/>
                  </a:cubicBezTo>
                  <a:cubicBezTo>
                    <a:pt x="302" y="83"/>
                    <a:pt x="301"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299" y="84"/>
                    <a:pt x="298" y="83"/>
                    <a:pt x="298" y="82"/>
                  </a:cubicBezTo>
                  <a:close/>
                  <a:moveTo>
                    <a:pt x="312" y="84"/>
                  </a:moveTo>
                  <a:cubicBezTo>
                    <a:pt x="311" y="84"/>
                    <a:pt x="310" y="83"/>
                    <a:pt x="310" y="82"/>
                  </a:cubicBezTo>
                  <a:cubicBezTo>
                    <a:pt x="310" y="82"/>
                    <a:pt x="310" y="82"/>
                    <a:pt x="310" y="82"/>
                  </a:cubicBezTo>
                  <a:cubicBezTo>
                    <a:pt x="310" y="80"/>
                    <a:pt x="311" y="80"/>
                    <a:pt x="312" y="80"/>
                  </a:cubicBezTo>
                  <a:cubicBezTo>
                    <a:pt x="312" y="80"/>
                    <a:pt x="312" y="80"/>
                    <a:pt x="312" y="80"/>
                  </a:cubicBezTo>
                  <a:cubicBezTo>
                    <a:pt x="313" y="80"/>
                    <a:pt x="314" y="80"/>
                    <a:pt x="314" y="82"/>
                  </a:cubicBezTo>
                  <a:cubicBezTo>
                    <a:pt x="314" y="82"/>
                    <a:pt x="314" y="82"/>
                    <a:pt x="314" y="82"/>
                  </a:cubicBezTo>
                  <a:cubicBezTo>
                    <a:pt x="314" y="83"/>
                    <a:pt x="313" y="84"/>
                    <a:pt x="312" y="84"/>
                  </a:cubicBezTo>
                  <a:cubicBezTo>
                    <a:pt x="312" y="84"/>
                    <a:pt x="312" y="84"/>
                    <a:pt x="312" y="84"/>
                  </a:cubicBezTo>
                  <a:close/>
                  <a:moveTo>
                    <a:pt x="325" y="1002"/>
                  </a:moveTo>
                  <a:cubicBezTo>
                    <a:pt x="324" y="1002"/>
                    <a:pt x="323" y="1000"/>
                    <a:pt x="324" y="999"/>
                  </a:cubicBezTo>
                  <a:cubicBezTo>
                    <a:pt x="324" y="999"/>
                    <a:pt x="324" y="999"/>
                    <a:pt x="324" y="999"/>
                  </a:cubicBezTo>
                  <a:cubicBezTo>
                    <a:pt x="324" y="998"/>
                    <a:pt x="325"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5" y="1002"/>
                    <a:pt x="325" y="1002"/>
                    <a:pt x="325" y="1002"/>
                  </a:cubicBezTo>
                  <a:close/>
                  <a:moveTo>
                    <a:pt x="288" y="994"/>
                  </a:moveTo>
                  <a:cubicBezTo>
                    <a:pt x="287" y="993"/>
                    <a:pt x="288" y="992"/>
                    <a:pt x="289" y="992"/>
                  </a:cubicBezTo>
                  <a:cubicBezTo>
                    <a:pt x="289" y="992"/>
                    <a:pt x="289" y="992"/>
                    <a:pt x="289" y="992"/>
                  </a:cubicBezTo>
                  <a:cubicBezTo>
                    <a:pt x="290" y="991"/>
                    <a:pt x="291" y="992"/>
                    <a:pt x="291" y="993"/>
                  </a:cubicBezTo>
                  <a:cubicBezTo>
                    <a:pt x="291" y="993"/>
                    <a:pt x="291" y="993"/>
                    <a:pt x="291" y="993"/>
                  </a:cubicBezTo>
                  <a:cubicBezTo>
                    <a:pt x="292" y="994"/>
                    <a:pt x="291" y="995"/>
                    <a:pt x="290" y="995"/>
                  </a:cubicBezTo>
                  <a:cubicBezTo>
                    <a:pt x="290" y="995"/>
                    <a:pt x="290" y="995"/>
                    <a:pt x="290" y="995"/>
                  </a:cubicBezTo>
                  <a:cubicBezTo>
                    <a:pt x="290" y="995"/>
                    <a:pt x="290" y="995"/>
                    <a:pt x="290" y="995"/>
                  </a:cubicBezTo>
                  <a:cubicBezTo>
                    <a:pt x="290" y="995"/>
                    <a:pt x="290" y="995"/>
                    <a:pt x="290" y="995"/>
                  </a:cubicBezTo>
                  <a:cubicBezTo>
                    <a:pt x="289" y="995"/>
                    <a:pt x="288" y="995"/>
                    <a:pt x="288" y="994"/>
                  </a:cubicBezTo>
                  <a:close/>
                  <a:moveTo>
                    <a:pt x="330" y="991"/>
                  </a:moveTo>
                  <a:cubicBezTo>
                    <a:pt x="329" y="990"/>
                    <a:pt x="328" y="989"/>
                    <a:pt x="328" y="988"/>
                  </a:cubicBezTo>
                  <a:cubicBezTo>
                    <a:pt x="328" y="988"/>
                    <a:pt x="328" y="988"/>
                    <a:pt x="328" y="988"/>
                  </a:cubicBezTo>
                  <a:cubicBezTo>
                    <a:pt x="329" y="987"/>
                    <a:pt x="330" y="987"/>
                    <a:pt x="331" y="987"/>
                  </a:cubicBezTo>
                  <a:cubicBezTo>
                    <a:pt x="331" y="987"/>
                    <a:pt x="331" y="987"/>
                    <a:pt x="331" y="987"/>
                  </a:cubicBezTo>
                  <a:cubicBezTo>
                    <a:pt x="332" y="988"/>
                    <a:pt x="333" y="989"/>
                    <a:pt x="332" y="990"/>
                  </a:cubicBezTo>
                  <a:cubicBezTo>
                    <a:pt x="332" y="990"/>
                    <a:pt x="332" y="990"/>
                    <a:pt x="332" y="990"/>
                  </a:cubicBezTo>
                  <a:cubicBezTo>
                    <a:pt x="332" y="991"/>
                    <a:pt x="331" y="991"/>
                    <a:pt x="330" y="991"/>
                  </a:cubicBezTo>
                  <a:cubicBezTo>
                    <a:pt x="330" y="991"/>
                    <a:pt x="330" y="991"/>
                    <a:pt x="330" y="991"/>
                  </a:cubicBezTo>
                  <a:cubicBezTo>
                    <a:pt x="330" y="991"/>
                    <a:pt x="330" y="991"/>
                    <a:pt x="330" y="991"/>
                  </a:cubicBezTo>
                  <a:close/>
                  <a:moveTo>
                    <a:pt x="283" y="983"/>
                  </a:moveTo>
                  <a:cubicBezTo>
                    <a:pt x="283" y="982"/>
                    <a:pt x="283" y="981"/>
                    <a:pt x="284" y="980"/>
                  </a:cubicBezTo>
                  <a:cubicBezTo>
                    <a:pt x="284" y="980"/>
                    <a:pt x="284" y="980"/>
                    <a:pt x="284" y="980"/>
                  </a:cubicBezTo>
                  <a:cubicBezTo>
                    <a:pt x="285" y="980"/>
                    <a:pt x="286" y="981"/>
                    <a:pt x="287" y="982"/>
                  </a:cubicBezTo>
                  <a:cubicBezTo>
                    <a:pt x="287" y="982"/>
                    <a:pt x="287" y="982"/>
                    <a:pt x="287" y="982"/>
                  </a:cubicBezTo>
                  <a:cubicBezTo>
                    <a:pt x="287" y="983"/>
                    <a:pt x="287" y="984"/>
                    <a:pt x="286" y="984"/>
                  </a:cubicBezTo>
                  <a:cubicBezTo>
                    <a:pt x="286" y="984"/>
                    <a:pt x="286" y="984"/>
                    <a:pt x="286" y="984"/>
                  </a:cubicBezTo>
                  <a:cubicBezTo>
                    <a:pt x="286" y="984"/>
                    <a:pt x="285" y="984"/>
                    <a:pt x="285" y="984"/>
                  </a:cubicBezTo>
                  <a:cubicBezTo>
                    <a:pt x="285" y="984"/>
                    <a:pt x="285" y="984"/>
                    <a:pt x="285" y="984"/>
                  </a:cubicBezTo>
                  <a:cubicBezTo>
                    <a:pt x="284" y="984"/>
                    <a:pt x="284" y="984"/>
                    <a:pt x="283" y="983"/>
                  </a:cubicBezTo>
                  <a:close/>
                  <a:moveTo>
                    <a:pt x="334" y="980"/>
                  </a:moveTo>
                  <a:cubicBezTo>
                    <a:pt x="333" y="979"/>
                    <a:pt x="333" y="978"/>
                    <a:pt x="333" y="977"/>
                  </a:cubicBezTo>
                  <a:cubicBezTo>
                    <a:pt x="333" y="977"/>
                    <a:pt x="333" y="977"/>
                    <a:pt x="333" y="977"/>
                  </a:cubicBezTo>
                  <a:cubicBezTo>
                    <a:pt x="333" y="976"/>
                    <a:pt x="335" y="976"/>
                    <a:pt x="336" y="976"/>
                  </a:cubicBezTo>
                  <a:cubicBezTo>
                    <a:pt x="336" y="976"/>
                    <a:pt x="336" y="976"/>
                    <a:pt x="336" y="976"/>
                  </a:cubicBezTo>
                  <a:cubicBezTo>
                    <a:pt x="337" y="977"/>
                    <a:pt x="337" y="978"/>
                    <a:pt x="337" y="979"/>
                  </a:cubicBezTo>
                  <a:cubicBezTo>
                    <a:pt x="337" y="979"/>
                    <a:pt x="337" y="979"/>
                    <a:pt x="337" y="979"/>
                  </a:cubicBezTo>
                  <a:cubicBezTo>
                    <a:pt x="336" y="980"/>
                    <a:pt x="336" y="980"/>
                    <a:pt x="335" y="980"/>
                  </a:cubicBezTo>
                  <a:cubicBezTo>
                    <a:pt x="335" y="980"/>
                    <a:pt x="335" y="980"/>
                    <a:pt x="335" y="980"/>
                  </a:cubicBezTo>
                  <a:cubicBezTo>
                    <a:pt x="335" y="980"/>
                    <a:pt x="334" y="980"/>
                    <a:pt x="334" y="980"/>
                  </a:cubicBezTo>
                  <a:close/>
                  <a:moveTo>
                    <a:pt x="279" y="972"/>
                  </a:moveTo>
                  <a:cubicBezTo>
                    <a:pt x="278" y="971"/>
                    <a:pt x="279" y="970"/>
                    <a:pt x="280" y="969"/>
                  </a:cubicBezTo>
                  <a:cubicBezTo>
                    <a:pt x="280" y="969"/>
                    <a:pt x="280" y="969"/>
                    <a:pt x="280" y="969"/>
                  </a:cubicBezTo>
                  <a:cubicBezTo>
                    <a:pt x="281" y="969"/>
                    <a:pt x="282" y="969"/>
                    <a:pt x="282" y="970"/>
                  </a:cubicBezTo>
                  <a:cubicBezTo>
                    <a:pt x="282" y="970"/>
                    <a:pt x="282" y="970"/>
                    <a:pt x="282" y="970"/>
                  </a:cubicBezTo>
                  <a:cubicBezTo>
                    <a:pt x="283" y="971"/>
                    <a:pt x="282" y="973"/>
                    <a:pt x="281" y="973"/>
                  </a:cubicBezTo>
                  <a:cubicBezTo>
                    <a:pt x="281" y="973"/>
                    <a:pt x="281" y="973"/>
                    <a:pt x="281" y="973"/>
                  </a:cubicBezTo>
                  <a:cubicBezTo>
                    <a:pt x="281" y="973"/>
                    <a:pt x="281" y="973"/>
                    <a:pt x="280" y="973"/>
                  </a:cubicBezTo>
                  <a:cubicBezTo>
                    <a:pt x="280" y="973"/>
                    <a:pt x="280" y="973"/>
                    <a:pt x="280" y="973"/>
                  </a:cubicBezTo>
                  <a:cubicBezTo>
                    <a:pt x="280" y="973"/>
                    <a:pt x="279" y="973"/>
                    <a:pt x="279" y="972"/>
                  </a:cubicBezTo>
                  <a:close/>
                  <a:moveTo>
                    <a:pt x="339" y="969"/>
                  </a:moveTo>
                  <a:cubicBezTo>
                    <a:pt x="338" y="968"/>
                    <a:pt x="337" y="967"/>
                    <a:pt x="338" y="966"/>
                  </a:cubicBezTo>
                  <a:cubicBezTo>
                    <a:pt x="338" y="966"/>
                    <a:pt x="338" y="966"/>
                    <a:pt x="338" y="966"/>
                  </a:cubicBezTo>
                  <a:cubicBezTo>
                    <a:pt x="338" y="965"/>
                    <a:pt x="339" y="965"/>
                    <a:pt x="340" y="965"/>
                  </a:cubicBezTo>
                  <a:cubicBezTo>
                    <a:pt x="340" y="965"/>
                    <a:pt x="340" y="965"/>
                    <a:pt x="340" y="965"/>
                  </a:cubicBezTo>
                  <a:cubicBezTo>
                    <a:pt x="341" y="965"/>
                    <a:pt x="342" y="967"/>
                    <a:pt x="341" y="968"/>
                  </a:cubicBezTo>
                  <a:cubicBezTo>
                    <a:pt x="341" y="968"/>
                    <a:pt x="341" y="968"/>
                    <a:pt x="341" y="968"/>
                  </a:cubicBezTo>
                  <a:cubicBezTo>
                    <a:pt x="341" y="968"/>
                    <a:pt x="340" y="969"/>
                    <a:pt x="339" y="969"/>
                  </a:cubicBezTo>
                  <a:cubicBezTo>
                    <a:pt x="339" y="969"/>
                    <a:pt x="339" y="969"/>
                    <a:pt x="339" y="969"/>
                  </a:cubicBezTo>
                  <a:cubicBezTo>
                    <a:pt x="339" y="969"/>
                    <a:pt x="339" y="969"/>
                    <a:pt x="339" y="969"/>
                  </a:cubicBezTo>
                  <a:close/>
                  <a:moveTo>
                    <a:pt x="274" y="961"/>
                  </a:moveTo>
                  <a:cubicBezTo>
                    <a:pt x="274" y="960"/>
                    <a:pt x="274" y="959"/>
                    <a:pt x="275" y="958"/>
                  </a:cubicBezTo>
                  <a:cubicBezTo>
                    <a:pt x="275" y="958"/>
                    <a:pt x="275" y="958"/>
                    <a:pt x="275" y="958"/>
                  </a:cubicBezTo>
                  <a:cubicBezTo>
                    <a:pt x="276" y="958"/>
                    <a:pt x="277" y="958"/>
                    <a:pt x="278" y="959"/>
                  </a:cubicBezTo>
                  <a:cubicBezTo>
                    <a:pt x="278" y="959"/>
                    <a:pt x="278" y="959"/>
                    <a:pt x="278" y="959"/>
                  </a:cubicBezTo>
                  <a:cubicBezTo>
                    <a:pt x="278" y="960"/>
                    <a:pt x="278" y="962"/>
                    <a:pt x="277" y="962"/>
                  </a:cubicBezTo>
                  <a:cubicBezTo>
                    <a:pt x="277" y="962"/>
                    <a:pt x="277" y="962"/>
                    <a:pt x="277" y="962"/>
                  </a:cubicBezTo>
                  <a:cubicBezTo>
                    <a:pt x="276" y="962"/>
                    <a:pt x="276" y="962"/>
                    <a:pt x="276" y="962"/>
                  </a:cubicBezTo>
                  <a:cubicBezTo>
                    <a:pt x="276" y="962"/>
                    <a:pt x="276" y="962"/>
                    <a:pt x="276" y="962"/>
                  </a:cubicBezTo>
                  <a:cubicBezTo>
                    <a:pt x="275" y="962"/>
                    <a:pt x="274" y="962"/>
                    <a:pt x="274" y="961"/>
                  </a:cubicBezTo>
                  <a:close/>
                  <a:moveTo>
                    <a:pt x="343" y="958"/>
                  </a:moveTo>
                  <a:cubicBezTo>
                    <a:pt x="342" y="957"/>
                    <a:pt x="342" y="956"/>
                    <a:pt x="342" y="955"/>
                  </a:cubicBezTo>
                  <a:cubicBezTo>
                    <a:pt x="342" y="955"/>
                    <a:pt x="342" y="955"/>
                    <a:pt x="342" y="955"/>
                  </a:cubicBezTo>
                  <a:cubicBezTo>
                    <a:pt x="343" y="954"/>
                    <a:pt x="344" y="953"/>
                    <a:pt x="345" y="954"/>
                  </a:cubicBezTo>
                  <a:cubicBezTo>
                    <a:pt x="345" y="954"/>
                    <a:pt x="345" y="954"/>
                    <a:pt x="345" y="954"/>
                  </a:cubicBezTo>
                  <a:cubicBezTo>
                    <a:pt x="346" y="954"/>
                    <a:pt x="346" y="956"/>
                    <a:pt x="346" y="957"/>
                  </a:cubicBezTo>
                  <a:cubicBezTo>
                    <a:pt x="346" y="957"/>
                    <a:pt x="346" y="957"/>
                    <a:pt x="346" y="957"/>
                  </a:cubicBezTo>
                  <a:cubicBezTo>
                    <a:pt x="346" y="957"/>
                    <a:pt x="345" y="958"/>
                    <a:pt x="344" y="958"/>
                  </a:cubicBezTo>
                  <a:cubicBezTo>
                    <a:pt x="344" y="958"/>
                    <a:pt x="344" y="958"/>
                    <a:pt x="344" y="958"/>
                  </a:cubicBezTo>
                  <a:cubicBezTo>
                    <a:pt x="344" y="958"/>
                    <a:pt x="344" y="958"/>
                    <a:pt x="343" y="958"/>
                  </a:cubicBezTo>
                  <a:close/>
                  <a:moveTo>
                    <a:pt x="269" y="950"/>
                  </a:moveTo>
                  <a:cubicBezTo>
                    <a:pt x="269" y="949"/>
                    <a:pt x="270" y="948"/>
                    <a:pt x="271" y="947"/>
                  </a:cubicBezTo>
                  <a:cubicBezTo>
                    <a:pt x="271" y="947"/>
                    <a:pt x="271" y="947"/>
                    <a:pt x="271" y="947"/>
                  </a:cubicBezTo>
                  <a:cubicBezTo>
                    <a:pt x="272" y="947"/>
                    <a:pt x="273" y="947"/>
                    <a:pt x="273" y="948"/>
                  </a:cubicBezTo>
                  <a:cubicBezTo>
                    <a:pt x="273" y="948"/>
                    <a:pt x="273" y="948"/>
                    <a:pt x="273" y="948"/>
                  </a:cubicBezTo>
                  <a:cubicBezTo>
                    <a:pt x="274" y="949"/>
                    <a:pt x="273" y="950"/>
                    <a:pt x="272" y="951"/>
                  </a:cubicBezTo>
                  <a:cubicBezTo>
                    <a:pt x="272" y="951"/>
                    <a:pt x="272" y="951"/>
                    <a:pt x="272" y="951"/>
                  </a:cubicBezTo>
                  <a:cubicBezTo>
                    <a:pt x="272" y="951"/>
                    <a:pt x="272" y="951"/>
                    <a:pt x="271" y="951"/>
                  </a:cubicBezTo>
                  <a:cubicBezTo>
                    <a:pt x="271" y="951"/>
                    <a:pt x="271" y="951"/>
                    <a:pt x="271" y="951"/>
                  </a:cubicBezTo>
                  <a:cubicBezTo>
                    <a:pt x="271" y="951"/>
                    <a:pt x="270" y="951"/>
                    <a:pt x="269" y="950"/>
                  </a:cubicBezTo>
                  <a:close/>
                  <a:moveTo>
                    <a:pt x="348" y="947"/>
                  </a:moveTo>
                  <a:cubicBezTo>
                    <a:pt x="347" y="946"/>
                    <a:pt x="346" y="945"/>
                    <a:pt x="347" y="944"/>
                  </a:cubicBezTo>
                  <a:cubicBezTo>
                    <a:pt x="347" y="944"/>
                    <a:pt x="347" y="944"/>
                    <a:pt x="347" y="944"/>
                  </a:cubicBezTo>
                  <a:cubicBezTo>
                    <a:pt x="347" y="943"/>
                    <a:pt x="348" y="942"/>
                    <a:pt x="349" y="943"/>
                  </a:cubicBezTo>
                  <a:cubicBezTo>
                    <a:pt x="349" y="943"/>
                    <a:pt x="349" y="943"/>
                    <a:pt x="349" y="943"/>
                  </a:cubicBezTo>
                  <a:cubicBezTo>
                    <a:pt x="350" y="943"/>
                    <a:pt x="351" y="944"/>
                    <a:pt x="350" y="945"/>
                  </a:cubicBezTo>
                  <a:cubicBezTo>
                    <a:pt x="350" y="945"/>
                    <a:pt x="350" y="945"/>
                    <a:pt x="350" y="945"/>
                  </a:cubicBezTo>
                  <a:cubicBezTo>
                    <a:pt x="350" y="946"/>
                    <a:pt x="349" y="947"/>
                    <a:pt x="349" y="947"/>
                  </a:cubicBezTo>
                  <a:cubicBezTo>
                    <a:pt x="349" y="947"/>
                    <a:pt x="349" y="947"/>
                    <a:pt x="349" y="947"/>
                  </a:cubicBezTo>
                  <a:cubicBezTo>
                    <a:pt x="348" y="947"/>
                    <a:pt x="348" y="947"/>
                    <a:pt x="348" y="947"/>
                  </a:cubicBezTo>
                  <a:close/>
                  <a:moveTo>
                    <a:pt x="265" y="939"/>
                  </a:moveTo>
                  <a:cubicBezTo>
                    <a:pt x="265" y="938"/>
                    <a:pt x="265" y="937"/>
                    <a:pt x="266" y="936"/>
                  </a:cubicBezTo>
                  <a:cubicBezTo>
                    <a:pt x="266" y="936"/>
                    <a:pt x="266" y="936"/>
                    <a:pt x="266" y="936"/>
                  </a:cubicBezTo>
                  <a:cubicBezTo>
                    <a:pt x="267" y="936"/>
                    <a:pt x="268" y="936"/>
                    <a:pt x="269" y="937"/>
                  </a:cubicBezTo>
                  <a:cubicBezTo>
                    <a:pt x="269" y="937"/>
                    <a:pt x="269" y="937"/>
                    <a:pt x="269" y="937"/>
                  </a:cubicBezTo>
                  <a:cubicBezTo>
                    <a:pt x="269" y="938"/>
                    <a:pt x="269" y="939"/>
                    <a:pt x="268" y="940"/>
                  </a:cubicBezTo>
                  <a:cubicBezTo>
                    <a:pt x="268" y="940"/>
                    <a:pt x="268" y="940"/>
                    <a:pt x="268" y="940"/>
                  </a:cubicBezTo>
                  <a:cubicBezTo>
                    <a:pt x="267" y="940"/>
                    <a:pt x="267" y="940"/>
                    <a:pt x="267" y="940"/>
                  </a:cubicBezTo>
                  <a:cubicBezTo>
                    <a:pt x="267" y="940"/>
                    <a:pt x="267" y="940"/>
                    <a:pt x="267" y="940"/>
                  </a:cubicBezTo>
                  <a:cubicBezTo>
                    <a:pt x="266" y="940"/>
                    <a:pt x="265" y="939"/>
                    <a:pt x="265" y="939"/>
                  </a:cubicBezTo>
                  <a:close/>
                  <a:moveTo>
                    <a:pt x="352" y="935"/>
                  </a:moveTo>
                  <a:cubicBezTo>
                    <a:pt x="351" y="935"/>
                    <a:pt x="351" y="934"/>
                    <a:pt x="351" y="933"/>
                  </a:cubicBezTo>
                  <a:cubicBezTo>
                    <a:pt x="351" y="933"/>
                    <a:pt x="351" y="933"/>
                    <a:pt x="351" y="933"/>
                  </a:cubicBezTo>
                  <a:cubicBezTo>
                    <a:pt x="352" y="932"/>
                    <a:pt x="353" y="931"/>
                    <a:pt x="354" y="932"/>
                  </a:cubicBezTo>
                  <a:cubicBezTo>
                    <a:pt x="354" y="932"/>
                    <a:pt x="354" y="932"/>
                    <a:pt x="354" y="932"/>
                  </a:cubicBezTo>
                  <a:cubicBezTo>
                    <a:pt x="355" y="932"/>
                    <a:pt x="355" y="933"/>
                    <a:pt x="355" y="934"/>
                  </a:cubicBezTo>
                  <a:cubicBezTo>
                    <a:pt x="355" y="934"/>
                    <a:pt x="355" y="934"/>
                    <a:pt x="355" y="934"/>
                  </a:cubicBezTo>
                  <a:cubicBezTo>
                    <a:pt x="355" y="935"/>
                    <a:pt x="354" y="936"/>
                    <a:pt x="353" y="936"/>
                  </a:cubicBezTo>
                  <a:cubicBezTo>
                    <a:pt x="353" y="936"/>
                    <a:pt x="353" y="936"/>
                    <a:pt x="353" y="936"/>
                  </a:cubicBezTo>
                  <a:cubicBezTo>
                    <a:pt x="353" y="936"/>
                    <a:pt x="353" y="936"/>
                    <a:pt x="352" y="935"/>
                  </a:cubicBezTo>
                  <a:close/>
                  <a:moveTo>
                    <a:pt x="260" y="928"/>
                  </a:moveTo>
                  <a:cubicBezTo>
                    <a:pt x="260" y="927"/>
                    <a:pt x="260" y="925"/>
                    <a:pt x="261" y="925"/>
                  </a:cubicBezTo>
                  <a:cubicBezTo>
                    <a:pt x="261" y="925"/>
                    <a:pt x="261" y="925"/>
                    <a:pt x="261" y="925"/>
                  </a:cubicBezTo>
                  <a:cubicBezTo>
                    <a:pt x="262" y="925"/>
                    <a:pt x="264" y="925"/>
                    <a:pt x="264" y="926"/>
                  </a:cubicBezTo>
                  <a:cubicBezTo>
                    <a:pt x="264" y="926"/>
                    <a:pt x="264" y="926"/>
                    <a:pt x="264" y="926"/>
                  </a:cubicBezTo>
                  <a:cubicBezTo>
                    <a:pt x="264" y="927"/>
                    <a:pt x="264" y="928"/>
                    <a:pt x="263" y="929"/>
                  </a:cubicBezTo>
                  <a:cubicBezTo>
                    <a:pt x="263" y="929"/>
                    <a:pt x="263" y="929"/>
                    <a:pt x="263" y="929"/>
                  </a:cubicBezTo>
                  <a:cubicBezTo>
                    <a:pt x="263" y="929"/>
                    <a:pt x="262" y="929"/>
                    <a:pt x="262" y="929"/>
                  </a:cubicBezTo>
                  <a:cubicBezTo>
                    <a:pt x="262" y="929"/>
                    <a:pt x="262" y="929"/>
                    <a:pt x="262" y="929"/>
                  </a:cubicBezTo>
                  <a:cubicBezTo>
                    <a:pt x="261" y="929"/>
                    <a:pt x="261" y="928"/>
                    <a:pt x="260" y="928"/>
                  </a:cubicBezTo>
                  <a:close/>
                  <a:moveTo>
                    <a:pt x="357" y="924"/>
                  </a:moveTo>
                  <a:cubicBezTo>
                    <a:pt x="356" y="924"/>
                    <a:pt x="355" y="923"/>
                    <a:pt x="356" y="922"/>
                  </a:cubicBezTo>
                  <a:cubicBezTo>
                    <a:pt x="356" y="922"/>
                    <a:pt x="356" y="922"/>
                    <a:pt x="356" y="922"/>
                  </a:cubicBezTo>
                  <a:cubicBezTo>
                    <a:pt x="356" y="921"/>
                    <a:pt x="357" y="920"/>
                    <a:pt x="358" y="921"/>
                  </a:cubicBezTo>
                  <a:cubicBezTo>
                    <a:pt x="358" y="921"/>
                    <a:pt x="358" y="921"/>
                    <a:pt x="358" y="921"/>
                  </a:cubicBezTo>
                  <a:cubicBezTo>
                    <a:pt x="360" y="921"/>
                    <a:pt x="360" y="922"/>
                    <a:pt x="360" y="923"/>
                  </a:cubicBezTo>
                  <a:cubicBezTo>
                    <a:pt x="360" y="923"/>
                    <a:pt x="360" y="923"/>
                    <a:pt x="360" y="923"/>
                  </a:cubicBezTo>
                  <a:cubicBezTo>
                    <a:pt x="359" y="924"/>
                    <a:pt x="359" y="924"/>
                    <a:pt x="358" y="924"/>
                  </a:cubicBezTo>
                  <a:cubicBezTo>
                    <a:pt x="358" y="924"/>
                    <a:pt x="358" y="924"/>
                    <a:pt x="358" y="924"/>
                  </a:cubicBezTo>
                  <a:cubicBezTo>
                    <a:pt x="357" y="924"/>
                    <a:pt x="357" y="924"/>
                    <a:pt x="357" y="924"/>
                  </a:cubicBezTo>
                  <a:close/>
                  <a:moveTo>
                    <a:pt x="256" y="917"/>
                  </a:moveTo>
                  <a:cubicBezTo>
                    <a:pt x="255" y="915"/>
                    <a:pt x="256" y="914"/>
                    <a:pt x="257" y="914"/>
                  </a:cubicBezTo>
                  <a:cubicBezTo>
                    <a:pt x="257" y="914"/>
                    <a:pt x="257" y="914"/>
                    <a:pt x="257" y="914"/>
                  </a:cubicBezTo>
                  <a:cubicBezTo>
                    <a:pt x="258" y="913"/>
                    <a:pt x="259" y="914"/>
                    <a:pt x="259" y="915"/>
                  </a:cubicBezTo>
                  <a:cubicBezTo>
                    <a:pt x="259" y="915"/>
                    <a:pt x="259" y="915"/>
                    <a:pt x="259" y="915"/>
                  </a:cubicBezTo>
                  <a:cubicBezTo>
                    <a:pt x="260" y="916"/>
                    <a:pt x="259" y="917"/>
                    <a:pt x="258" y="918"/>
                  </a:cubicBezTo>
                  <a:cubicBezTo>
                    <a:pt x="258" y="918"/>
                    <a:pt x="258" y="918"/>
                    <a:pt x="258" y="918"/>
                  </a:cubicBezTo>
                  <a:cubicBezTo>
                    <a:pt x="258" y="918"/>
                    <a:pt x="258" y="918"/>
                    <a:pt x="258" y="918"/>
                  </a:cubicBezTo>
                  <a:cubicBezTo>
                    <a:pt x="258" y="918"/>
                    <a:pt x="258" y="918"/>
                    <a:pt x="258" y="918"/>
                  </a:cubicBezTo>
                  <a:cubicBezTo>
                    <a:pt x="257" y="918"/>
                    <a:pt x="256" y="917"/>
                    <a:pt x="256" y="917"/>
                  </a:cubicBezTo>
                  <a:close/>
                  <a:moveTo>
                    <a:pt x="362" y="913"/>
                  </a:moveTo>
                  <a:cubicBezTo>
                    <a:pt x="361" y="913"/>
                    <a:pt x="360" y="912"/>
                    <a:pt x="360" y="911"/>
                  </a:cubicBezTo>
                  <a:cubicBezTo>
                    <a:pt x="360" y="911"/>
                    <a:pt x="360" y="911"/>
                    <a:pt x="360" y="911"/>
                  </a:cubicBezTo>
                  <a:cubicBezTo>
                    <a:pt x="361" y="910"/>
                    <a:pt x="362" y="909"/>
                    <a:pt x="363" y="910"/>
                  </a:cubicBezTo>
                  <a:cubicBezTo>
                    <a:pt x="363" y="910"/>
                    <a:pt x="363" y="910"/>
                    <a:pt x="363" y="910"/>
                  </a:cubicBezTo>
                  <a:cubicBezTo>
                    <a:pt x="364" y="910"/>
                    <a:pt x="365" y="911"/>
                    <a:pt x="364" y="912"/>
                  </a:cubicBezTo>
                  <a:cubicBezTo>
                    <a:pt x="364" y="912"/>
                    <a:pt x="364" y="912"/>
                    <a:pt x="364" y="912"/>
                  </a:cubicBezTo>
                  <a:cubicBezTo>
                    <a:pt x="364" y="913"/>
                    <a:pt x="363" y="913"/>
                    <a:pt x="362" y="913"/>
                  </a:cubicBezTo>
                  <a:cubicBezTo>
                    <a:pt x="362" y="913"/>
                    <a:pt x="362" y="913"/>
                    <a:pt x="362" y="913"/>
                  </a:cubicBezTo>
                  <a:cubicBezTo>
                    <a:pt x="362" y="913"/>
                    <a:pt x="362" y="913"/>
                    <a:pt x="362" y="913"/>
                  </a:cubicBezTo>
                  <a:close/>
                  <a:moveTo>
                    <a:pt x="251" y="905"/>
                  </a:moveTo>
                  <a:cubicBezTo>
                    <a:pt x="251" y="904"/>
                    <a:pt x="251" y="903"/>
                    <a:pt x="252" y="903"/>
                  </a:cubicBezTo>
                  <a:cubicBezTo>
                    <a:pt x="252" y="903"/>
                    <a:pt x="252" y="903"/>
                    <a:pt x="252" y="903"/>
                  </a:cubicBezTo>
                  <a:cubicBezTo>
                    <a:pt x="253" y="902"/>
                    <a:pt x="254" y="903"/>
                    <a:pt x="255" y="904"/>
                  </a:cubicBezTo>
                  <a:cubicBezTo>
                    <a:pt x="255" y="904"/>
                    <a:pt x="255" y="904"/>
                    <a:pt x="255" y="904"/>
                  </a:cubicBezTo>
                  <a:cubicBezTo>
                    <a:pt x="255" y="905"/>
                    <a:pt x="255" y="906"/>
                    <a:pt x="254" y="906"/>
                  </a:cubicBezTo>
                  <a:cubicBezTo>
                    <a:pt x="254" y="906"/>
                    <a:pt x="254" y="906"/>
                    <a:pt x="254" y="906"/>
                  </a:cubicBezTo>
                  <a:cubicBezTo>
                    <a:pt x="254" y="907"/>
                    <a:pt x="253" y="907"/>
                    <a:pt x="253" y="907"/>
                  </a:cubicBezTo>
                  <a:cubicBezTo>
                    <a:pt x="253" y="907"/>
                    <a:pt x="253" y="907"/>
                    <a:pt x="253" y="907"/>
                  </a:cubicBezTo>
                  <a:cubicBezTo>
                    <a:pt x="252" y="907"/>
                    <a:pt x="252" y="906"/>
                    <a:pt x="251" y="905"/>
                  </a:cubicBezTo>
                  <a:close/>
                  <a:moveTo>
                    <a:pt x="366" y="902"/>
                  </a:moveTo>
                  <a:cubicBezTo>
                    <a:pt x="365" y="902"/>
                    <a:pt x="365" y="901"/>
                    <a:pt x="365" y="900"/>
                  </a:cubicBezTo>
                  <a:cubicBezTo>
                    <a:pt x="365" y="900"/>
                    <a:pt x="365" y="900"/>
                    <a:pt x="365" y="900"/>
                  </a:cubicBezTo>
                  <a:cubicBezTo>
                    <a:pt x="365" y="899"/>
                    <a:pt x="367" y="898"/>
                    <a:pt x="368" y="898"/>
                  </a:cubicBezTo>
                  <a:cubicBezTo>
                    <a:pt x="368" y="898"/>
                    <a:pt x="368" y="898"/>
                    <a:pt x="368" y="898"/>
                  </a:cubicBezTo>
                  <a:cubicBezTo>
                    <a:pt x="369" y="899"/>
                    <a:pt x="369" y="900"/>
                    <a:pt x="369" y="901"/>
                  </a:cubicBezTo>
                  <a:cubicBezTo>
                    <a:pt x="369" y="901"/>
                    <a:pt x="369" y="901"/>
                    <a:pt x="369" y="901"/>
                  </a:cubicBezTo>
                  <a:cubicBezTo>
                    <a:pt x="368" y="902"/>
                    <a:pt x="368" y="902"/>
                    <a:pt x="367" y="902"/>
                  </a:cubicBezTo>
                  <a:cubicBezTo>
                    <a:pt x="367" y="902"/>
                    <a:pt x="367" y="902"/>
                    <a:pt x="367" y="902"/>
                  </a:cubicBezTo>
                  <a:cubicBezTo>
                    <a:pt x="367" y="902"/>
                    <a:pt x="366" y="902"/>
                    <a:pt x="366" y="902"/>
                  </a:cubicBezTo>
                  <a:close/>
                  <a:moveTo>
                    <a:pt x="247" y="894"/>
                  </a:moveTo>
                  <a:cubicBezTo>
                    <a:pt x="246" y="893"/>
                    <a:pt x="247" y="892"/>
                    <a:pt x="248" y="892"/>
                  </a:cubicBezTo>
                  <a:cubicBezTo>
                    <a:pt x="248" y="892"/>
                    <a:pt x="248" y="892"/>
                    <a:pt x="248" y="892"/>
                  </a:cubicBezTo>
                  <a:cubicBezTo>
                    <a:pt x="249" y="891"/>
                    <a:pt x="250" y="892"/>
                    <a:pt x="250" y="893"/>
                  </a:cubicBezTo>
                  <a:cubicBezTo>
                    <a:pt x="250" y="893"/>
                    <a:pt x="250" y="893"/>
                    <a:pt x="250" y="893"/>
                  </a:cubicBezTo>
                  <a:cubicBezTo>
                    <a:pt x="251" y="894"/>
                    <a:pt x="250" y="895"/>
                    <a:pt x="249" y="895"/>
                  </a:cubicBezTo>
                  <a:cubicBezTo>
                    <a:pt x="249" y="895"/>
                    <a:pt x="249" y="895"/>
                    <a:pt x="249" y="895"/>
                  </a:cubicBezTo>
                  <a:cubicBezTo>
                    <a:pt x="249" y="895"/>
                    <a:pt x="249" y="896"/>
                    <a:pt x="248" y="896"/>
                  </a:cubicBezTo>
                  <a:cubicBezTo>
                    <a:pt x="248" y="896"/>
                    <a:pt x="248" y="896"/>
                    <a:pt x="248" y="896"/>
                  </a:cubicBezTo>
                  <a:cubicBezTo>
                    <a:pt x="248" y="896"/>
                    <a:pt x="247" y="895"/>
                    <a:pt x="247" y="894"/>
                  </a:cubicBezTo>
                  <a:close/>
                  <a:moveTo>
                    <a:pt x="371" y="891"/>
                  </a:moveTo>
                  <a:cubicBezTo>
                    <a:pt x="370" y="891"/>
                    <a:pt x="369" y="889"/>
                    <a:pt x="370" y="888"/>
                  </a:cubicBezTo>
                  <a:cubicBezTo>
                    <a:pt x="370" y="888"/>
                    <a:pt x="370" y="888"/>
                    <a:pt x="370" y="888"/>
                  </a:cubicBezTo>
                  <a:cubicBezTo>
                    <a:pt x="370" y="887"/>
                    <a:pt x="371" y="887"/>
                    <a:pt x="372" y="887"/>
                  </a:cubicBezTo>
                  <a:cubicBezTo>
                    <a:pt x="372" y="887"/>
                    <a:pt x="372" y="887"/>
                    <a:pt x="372" y="887"/>
                  </a:cubicBezTo>
                  <a:cubicBezTo>
                    <a:pt x="373" y="888"/>
                    <a:pt x="374" y="889"/>
                    <a:pt x="373" y="890"/>
                  </a:cubicBezTo>
                  <a:cubicBezTo>
                    <a:pt x="373" y="890"/>
                    <a:pt x="373" y="890"/>
                    <a:pt x="373" y="890"/>
                  </a:cubicBezTo>
                  <a:cubicBezTo>
                    <a:pt x="373" y="891"/>
                    <a:pt x="372" y="891"/>
                    <a:pt x="371" y="891"/>
                  </a:cubicBezTo>
                  <a:cubicBezTo>
                    <a:pt x="371" y="891"/>
                    <a:pt x="371" y="891"/>
                    <a:pt x="371" y="891"/>
                  </a:cubicBezTo>
                  <a:cubicBezTo>
                    <a:pt x="371" y="891"/>
                    <a:pt x="371" y="891"/>
                    <a:pt x="371" y="891"/>
                  </a:cubicBezTo>
                  <a:close/>
                  <a:moveTo>
                    <a:pt x="242" y="883"/>
                  </a:moveTo>
                  <a:cubicBezTo>
                    <a:pt x="242" y="882"/>
                    <a:pt x="242" y="881"/>
                    <a:pt x="243" y="881"/>
                  </a:cubicBezTo>
                  <a:cubicBezTo>
                    <a:pt x="243" y="881"/>
                    <a:pt x="243" y="881"/>
                    <a:pt x="243" y="881"/>
                  </a:cubicBezTo>
                  <a:cubicBezTo>
                    <a:pt x="244" y="880"/>
                    <a:pt x="245" y="881"/>
                    <a:pt x="246" y="882"/>
                  </a:cubicBezTo>
                  <a:cubicBezTo>
                    <a:pt x="246" y="882"/>
                    <a:pt x="246" y="882"/>
                    <a:pt x="246" y="882"/>
                  </a:cubicBezTo>
                  <a:cubicBezTo>
                    <a:pt x="246" y="883"/>
                    <a:pt x="246" y="884"/>
                    <a:pt x="245" y="884"/>
                  </a:cubicBezTo>
                  <a:cubicBezTo>
                    <a:pt x="245" y="884"/>
                    <a:pt x="245" y="884"/>
                    <a:pt x="245" y="884"/>
                  </a:cubicBezTo>
                  <a:cubicBezTo>
                    <a:pt x="244" y="884"/>
                    <a:pt x="244" y="884"/>
                    <a:pt x="244" y="884"/>
                  </a:cubicBezTo>
                  <a:cubicBezTo>
                    <a:pt x="244" y="884"/>
                    <a:pt x="244" y="884"/>
                    <a:pt x="244" y="884"/>
                  </a:cubicBezTo>
                  <a:cubicBezTo>
                    <a:pt x="243" y="884"/>
                    <a:pt x="242" y="884"/>
                    <a:pt x="242" y="883"/>
                  </a:cubicBezTo>
                  <a:close/>
                  <a:moveTo>
                    <a:pt x="375" y="880"/>
                  </a:moveTo>
                  <a:cubicBezTo>
                    <a:pt x="374" y="880"/>
                    <a:pt x="374" y="878"/>
                    <a:pt x="374" y="877"/>
                  </a:cubicBezTo>
                  <a:cubicBezTo>
                    <a:pt x="374" y="877"/>
                    <a:pt x="374" y="877"/>
                    <a:pt x="374" y="877"/>
                  </a:cubicBezTo>
                  <a:cubicBezTo>
                    <a:pt x="375" y="876"/>
                    <a:pt x="376" y="876"/>
                    <a:pt x="377" y="876"/>
                  </a:cubicBezTo>
                  <a:cubicBezTo>
                    <a:pt x="377" y="876"/>
                    <a:pt x="377" y="876"/>
                    <a:pt x="377" y="876"/>
                  </a:cubicBezTo>
                  <a:cubicBezTo>
                    <a:pt x="378" y="877"/>
                    <a:pt x="378" y="878"/>
                    <a:pt x="378" y="879"/>
                  </a:cubicBezTo>
                  <a:cubicBezTo>
                    <a:pt x="378" y="879"/>
                    <a:pt x="378" y="879"/>
                    <a:pt x="378" y="879"/>
                  </a:cubicBezTo>
                  <a:cubicBezTo>
                    <a:pt x="378" y="880"/>
                    <a:pt x="377" y="880"/>
                    <a:pt x="376" y="880"/>
                  </a:cubicBezTo>
                  <a:cubicBezTo>
                    <a:pt x="376" y="880"/>
                    <a:pt x="376" y="880"/>
                    <a:pt x="376" y="880"/>
                  </a:cubicBezTo>
                  <a:cubicBezTo>
                    <a:pt x="376" y="880"/>
                    <a:pt x="375" y="880"/>
                    <a:pt x="375" y="880"/>
                  </a:cubicBezTo>
                  <a:close/>
                  <a:moveTo>
                    <a:pt x="238" y="872"/>
                  </a:moveTo>
                  <a:cubicBezTo>
                    <a:pt x="237" y="871"/>
                    <a:pt x="238" y="870"/>
                    <a:pt x="239" y="870"/>
                  </a:cubicBezTo>
                  <a:cubicBezTo>
                    <a:pt x="239" y="870"/>
                    <a:pt x="239" y="870"/>
                    <a:pt x="239" y="870"/>
                  </a:cubicBezTo>
                  <a:cubicBezTo>
                    <a:pt x="240" y="869"/>
                    <a:pt x="241" y="870"/>
                    <a:pt x="241" y="871"/>
                  </a:cubicBezTo>
                  <a:cubicBezTo>
                    <a:pt x="241" y="871"/>
                    <a:pt x="241" y="871"/>
                    <a:pt x="241" y="871"/>
                  </a:cubicBezTo>
                  <a:cubicBezTo>
                    <a:pt x="242" y="872"/>
                    <a:pt x="241" y="873"/>
                    <a:pt x="240" y="873"/>
                  </a:cubicBezTo>
                  <a:cubicBezTo>
                    <a:pt x="240" y="873"/>
                    <a:pt x="240" y="873"/>
                    <a:pt x="240" y="873"/>
                  </a:cubicBezTo>
                  <a:cubicBezTo>
                    <a:pt x="240" y="873"/>
                    <a:pt x="240" y="873"/>
                    <a:pt x="239" y="873"/>
                  </a:cubicBezTo>
                  <a:cubicBezTo>
                    <a:pt x="239" y="873"/>
                    <a:pt x="239" y="873"/>
                    <a:pt x="239" y="873"/>
                  </a:cubicBezTo>
                  <a:cubicBezTo>
                    <a:pt x="239" y="873"/>
                    <a:pt x="238" y="873"/>
                    <a:pt x="238" y="872"/>
                  </a:cubicBezTo>
                  <a:close/>
                  <a:moveTo>
                    <a:pt x="380" y="869"/>
                  </a:moveTo>
                  <a:cubicBezTo>
                    <a:pt x="379" y="868"/>
                    <a:pt x="378" y="867"/>
                    <a:pt x="379" y="866"/>
                  </a:cubicBezTo>
                  <a:cubicBezTo>
                    <a:pt x="379" y="866"/>
                    <a:pt x="379" y="866"/>
                    <a:pt x="379" y="866"/>
                  </a:cubicBezTo>
                  <a:cubicBezTo>
                    <a:pt x="379" y="865"/>
                    <a:pt x="380" y="865"/>
                    <a:pt x="381" y="865"/>
                  </a:cubicBezTo>
                  <a:cubicBezTo>
                    <a:pt x="381" y="865"/>
                    <a:pt x="381" y="865"/>
                    <a:pt x="381" y="865"/>
                  </a:cubicBezTo>
                  <a:cubicBezTo>
                    <a:pt x="382" y="866"/>
                    <a:pt x="383" y="867"/>
                    <a:pt x="382" y="868"/>
                  </a:cubicBezTo>
                  <a:cubicBezTo>
                    <a:pt x="382" y="868"/>
                    <a:pt x="382" y="868"/>
                    <a:pt x="382" y="868"/>
                  </a:cubicBezTo>
                  <a:cubicBezTo>
                    <a:pt x="382" y="869"/>
                    <a:pt x="381" y="869"/>
                    <a:pt x="381" y="869"/>
                  </a:cubicBezTo>
                  <a:cubicBezTo>
                    <a:pt x="381" y="869"/>
                    <a:pt x="381" y="869"/>
                    <a:pt x="381" y="869"/>
                  </a:cubicBezTo>
                  <a:cubicBezTo>
                    <a:pt x="380" y="869"/>
                    <a:pt x="380" y="869"/>
                    <a:pt x="380" y="869"/>
                  </a:cubicBezTo>
                  <a:close/>
                  <a:moveTo>
                    <a:pt x="233" y="861"/>
                  </a:moveTo>
                  <a:cubicBezTo>
                    <a:pt x="233" y="860"/>
                    <a:pt x="233" y="859"/>
                    <a:pt x="234" y="858"/>
                  </a:cubicBezTo>
                  <a:cubicBezTo>
                    <a:pt x="234" y="858"/>
                    <a:pt x="234" y="858"/>
                    <a:pt x="234" y="858"/>
                  </a:cubicBezTo>
                  <a:cubicBezTo>
                    <a:pt x="235" y="858"/>
                    <a:pt x="236" y="858"/>
                    <a:pt x="237" y="859"/>
                  </a:cubicBezTo>
                  <a:cubicBezTo>
                    <a:pt x="237" y="859"/>
                    <a:pt x="237" y="859"/>
                    <a:pt x="237" y="859"/>
                  </a:cubicBezTo>
                  <a:cubicBezTo>
                    <a:pt x="237" y="861"/>
                    <a:pt x="237" y="862"/>
                    <a:pt x="236" y="862"/>
                  </a:cubicBezTo>
                  <a:cubicBezTo>
                    <a:pt x="236" y="862"/>
                    <a:pt x="236" y="862"/>
                    <a:pt x="236" y="862"/>
                  </a:cubicBezTo>
                  <a:cubicBezTo>
                    <a:pt x="235" y="862"/>
                    <a:pt x="235" y="862"/>
                    <a:pt x="235" y="862"/>
                  </a:cubicBezTo>
                  <a:cubicBezTo>
                    <a:pt x="235" y="862"/>
                    <a:pt x="235" y="862"/>
                    <a:pt x="235" y="862"/>
                  </a:cubicBezTo>
                  <a:cubicBezTo>
                    <a:pt x="234" y="862"/>
                    <a:pt x="233" y="862"/>
                    <a:pt x="233" y="861"/>
                  </a:cubicBezTo>
                  <a:close/>
                  <a:moveTo>
                    <a:pt x="384" y="858"/>
                  </a:moveTo>
                  <a:cubicBezTo>
                    <a:pt x="383" y="857"/>
                    <a:pt x="383" y="856"/>
                    <a:pt x="383" y="855"/>
                  </a:cubicBezTo>
                  <a:cubicBezTo>
                    <a:pt x="383" y="855"/>
                    <a:pt x="383" y="855"/>
                    <a:pt x="383" y="855"/>
                  </a:cubicBezTo>
                  <a:cubicBezTo>
                    <a:pt x="384" y="854"/>
                    <a:pt x="385" y="854"/>
                    <a:pt x="386" y="854"/>
                  </a:cubicBezTo>
                  <a:cubicBezTo>
                    <a:pt x="386" y="854"/>
                    <a:pt x="386" y="854"/>
                    <a:pt x="386" y="854"/>
                  </a:cubicBezTo>
                  <a:cubicBezTo>
                    <a:pt x="387" y="854"/>
                    <a:pt x="387" y="856"/>
                    <a:pt x="387" y="857"/>
                  </a:cubicBezTo>
                  <a:cubicBezTo>
                    <a:pt x="387" y="857"/>
                    <a:pt x="387" y="857"/>
                    <a:pt x="387" y="857"/>
                  </a:cubicBezTo>
                  <a:cubicBezTo>
                    <a:pt x="387" y="857"/>
                    <a:pt x="386" y="858"/>
                    <a:pt x="385" y="858"/>
                  </a:cubicBezTo>
                  <a:cubicBezTo>
                    <a:pt x="385" y="858"/>
                    <a:pt x="385" y="858"/>
                    <a:pt x="385" y="858"/>
                  </a:cubicBezTo>
                  <a:cubicBezTo>
                    <a:pt x="385" y="858"/>
                    <a:pt x="385" y="858"/>
                    <a:pt x="384" y="858"/>
                  </a:cubicBezTo>
                  <a:close/>
                  <a:moveTo>
                    <a:pt x="228" y="850"/>
                  </a:moveTo>
                  <a:cubicBezTo>
                    <a:pt x="228" y="849"/>
                    <a:pt x="228" y="848"/>
                    <a:pt x="229" y="847"/>
                  </a:cubicBezTo>
                  <a:cubicBezTo>
                    <a:pt x="229" y="847"/>
                    <a:pt x="229" y="847"/>
                    <a:pt x="229" y="847"/>
                  </a:cubicBezTo>
                  <a:cubicBezTo>
                    <a:pt x="230" y="847"/>
                    <a:pt x="232" y="847"/>
                    <a:pt x="232" y="848"/>
                  </a:cubicBezTo>
                  <a:cubicBezTo>
                    <a:pt x="232" y="848"/>
                    <a:pt x="232" y="848"/>
                    <a:pt x="232" y="848"/>
                  </a:cubicBezTo>
                  <a:cubicBezTo>
                    <a:pt x="232" y="849"/>
                    <a:pt x="232" y="851"/>
                    <a:pt x="231" y="851"/>
                  </a:cubicBezTo>
                  <a:cubicBezTo>
                    <a:pt x="231" y="851"/>
                    <a:pt x="231" y="851"/>
                    <a:pt x="231" y="851"/>
                  </a:cubicBezTo>
                  <a:cubicBezTo>
                    <a:pt x="231" y="851"/>
                    <a:pt x="230" y="851"/>
                    <a:pt x="230" y="851"/>
                  </a:cubicBezTo>
                  <a:cubicBezTo>
                    <a:pt x="230" y="851"/>
                    <a:pt x="230" y="851"/>
                    <a:pt x="230" y="851"/>
                  </a:cubicBezTo>
                  <a:cubicBezTo>
                    <a:pt x="229" y="851"/>
                    <a:pt x="229" y="851"/>
                    <a:pt x="228" y="850"/>
                  </a:cubicBezTo>
                  <a:close/>
                  <a:moveTo>
                    <a:pt x="389" y="847"/>
                  </a:moveTo>
                  <a:cubicBezTo>
                    <a:pt x="388" y="846"/>
                    <a:pt x="387" y="845"/>
                    <a:pt x="388" y="844"/>
                  </a:cubicBezTo>
                  <a:cubicBezTo>
                    <a:pt x="388" y="844"/>
                    <a:pt x="388" y="844"/>
                    <a:pt x="388" y="844"/>
                  </a:cubicBezTo>
                  <a:cubicBezTo>
                    <a:pt x="388" y="843"/>
                    <a:pt x="389" y="843"/>
                    <a:pt x="390" y="843"/>
                  </a:cubicBezTo>
                  <a:cubicBezTo>
                    <a:pt x="390" y="843"/>
                    <a:pt x="390" y="843"/>
                    <a:pt x="390" y="843"/>
                  </a:cubicBezTo>
                  <a:cubicBezTo>
                    <a:pt x="391" y="843"/>
                    <a:pt x="392" y="845"/>
                    <a:pt x="392" y="846"/>
                  </a:cubicBezTo>
                  <a:cubicBezTo>
                    <a:pt x="392" y="846"/>
                    <a:pt x="392" y="846"/>
                    <a:pt x="392" y="846"/>
                  </a:cubicBezTo>
                  <a:cubicBezTo>
                    <a:pt x="391" y="846"/>
                    <a:pt x="390" y="847"/>
                    <a:pt x="390" y="847"/>
                  </a:cubicBezTo>
                  <a:cubicBezTo>
                    <a:pt x="390" y="847"/>
                    <a:pt x="390" y="847"/>
                    <a:pt x="390" y="847"/>
                  </a:cubicBezTo>
                  <a:cubicBezTo>
                    <a:pt x="389" y="847"/>
                    <a:pt x="389" y="847"/>
                    <a:pt x="389" y="847"/>
                  </a:cubicBezTo>
                  <a:close/>
                  <a:moveTo>
                    <a:pt x="224" y="839"/>
                  </a:moveTo>
                  <a:cubicBezTo>
                    <a:pt x="223" y="838"/>
                    <a:pt x="224" y="837"/>
                    <a:pt x="225" y="836"/>
                  </a:cubicBezTo>
                  <a:cubicBezTo>
                    <a:pt x="225" y="836"/>
                    <a:pt x="225" y="836"/>
                    <a:pt x="225" y="836"/>
                  </a:cubicBezTo>
                  <a:cubicBezTo>
                    <a:pt x="226" y="836"/>
                    <a:pt x="227" y="836"/>
                    <a:pt x="228" y="837"/>
                  </a:cubicBezTo>
                  <a:cubicBezTo>
                    <a:pt x="228" y="837"/>
                    <a:pt x="228" y="837"/>
                    <a:pt x="228" y="837"/>
                  </a:cubicBezTo>
                  <a:cubicBezTo>
                    <a:pt x="228" y="838"/>
                    <a:pt x="227" y="839"/>
                    <a:pt x="226" y="840"/>
                  </a:cubicBezTo>
                  <a:cubicBezTo>
                    <a:pt x="226" y="840"/>
                    <a:pt x="226" y="840"/>
                    <a:pt x="226" y="840"/>
                  </a:cubicBezTo>
                  <a:cubicBezTo>
                    <a:pt x="226" y="840"/>
                    <a:pt x="226" y="840"/>
                    <a:pt x="226" y="840"/>
                  </a:cubicBezTo>
                  <a:cubicBezTo>
                    <a:pt x="226" y="840"/>
                    <a:pt x="226" y="840"/>
                    <a:pt x="226" y="840"/>
                  </a:cubicBezTo>
                  <a:cubicBezTo>
                    <a:pt x="225" y="840"/>
                    <a:pt x="224" y="840"/>
                    <a:pt x="224" y="839"/>
                  </a:cubicBezTo>
                  <a:close/>
                  <a:moveTo>
                    <a:pt x="394" y="836"/>
                  </a:moveTo>
                  <a:cubicBezTo>
                    <a:pt x="392" y="835"/>
                    <a:pt x="392" y="834"/>
                    <a:pt x="392" y="833"/>
                  </a:cubicBezTo>
                  <a:cubicBezTo>
                    <a:pt x="392" y="833"/>
                    <a:pt x="392" y="833"/>
                    <a:pt x="392" y="833"/>
                  </a:cubicBezTo>
                  <a:cubicBezTo>
                    <a:pt x="393" y="832"/>
                    <a:pt x="394" y="831"/>
                    <a:pt x="395" y="832"/>
                  </a:cubicBezTo>
                  <a:cubicBezTo>
                    <a:pt x="395" y="832"/>
                    <a:pt x="395" y="832"/>
                    <a:pt x="395" y="832"/>
                  </a:cubicBezTo>
                  <a:cubicBezTo>
                    <a:pt x="396" y="832"/>
                    <a:pt x="397" y="833"/>
                    <a:pt x="396" y="834"/>
                  </a:cubicBezTo>
                  <a:cubicBezTo>
                    <a:pt x="396" y="834"/>
                    <a:pt x="396" y="834"/>
                    <a:pt x="396" y="834"/>
                  </a:cubicBezTo>
                  <a:cubicBezTo>
                    <a:pt x="396" y="835"/>
                    <a:pt x="395" y="836"/>
                    <a:pt x="394" y="836"/>
                  </a:cubicBezTo>
                  <a:cubicBezTo>
                    <a:pt x="394" y="836"/>
                    <a:pt x="394" y="836"/>
                    <a:pt x="394" y="836"/>
                  </a:cubicBezTo>
                  <a:cubicBezTo>
                    <a:pt x="394" y="836"/>
                    <a:pt x="394" y="836"/>
                    <a:pt x="394" y="836"/>
                  </a:cubicBezTo>
                  <a:close/>
                  <a:moveTo>
                    <a:pt x="219" y="828"/>
                  </a:moveTo>
                  <a:cubicBezTo>
                    <a:pt x="219" y="827"/>
                    <a:pt x="219" y="826"/>
                    <a:pt x="220" y="825"/>
                  </a:cubicBezTo>
                  <a:cubicBezTo>
                    <a:pt x="220" y="825"/>
                    <a:pt x="220" y="825"/>
                    <a:pt x="220" y="825"/>
                  </a:cubicBezTo>
                  <a:cubicBezTo>
                    <a:pt x="221" y="825"/>
                    <a:pt x="223" y="825"/>
                    <a:pt x="223" y="826"/>
                  </a:cubicBezTo>
                  <a:cubicBezTo>
                    <a:pt x="223" y="826"/>
                    <a:pt x="223" y="826"/>
                    <a:pt x="223" y="826"/>
                  </a:cubicBezTo>
                  <a:cubicBezTo>
                    <a:pt x="223" y="827"/>
                    <a:pt x="223" y="828"/>
                    <a:pt x="222" y="829"/>
                  </a:cubicBezTo>
                  <a:cubicBezTo>
                    <a:pt x="222" y="829"/>
                    <a:pt x="222" y="829"/>
                    <a:pt x="222" y="829"/>
                  </a:cubicBezTo>
                  <a:cubicBezTo>
                    <a:pt x="222" y="829"/>
                    <a:pt x="221" y="829"/>
                    <a:pt x="221" y="829"/>
                  </a:cubicBezTo>
                  <a:cubicBezTo>
                    <a:pt x="221" y="829"/>
                    <a:pt x="221" y="829"/>
                    <a:pt x="221" y="829"/>
                  </a:cubicBezTo>
                  <a:cubicBezTo>
                    <a:pt x="220" y="829"/>
                    <a:pt x="220" y="828"/>
                    <a:pt x="219" y="828"/>
                  </a:cubicBezTo>
                  <a:close/>
                  <a:moveTo>
                    <a:pt x="398" y="824"/>
                  </a:moveTo>
                  <a:cubicBezTo>
                    <a:pt x="397" y="824"/>
                    <a:pt x="397" y="823"/>
                    <a:pt x="397" y="822"/>
                  </a:cubicBezTo>
                  <a:cubicBezTo>
                    <a:pt x="397" y="822"/>
                    <a:pt x="397" y="822"/>
                    <a:pt x="397" y="822"/>
                  </a:cubicBezTo>
                  <a:cubicBezTo>
                    <a:pt x="397" y="821"/>
                    <a:pt x="399" y="820"/>
                    <a:pt x="400" y="821"/>
                  </a:cubicBezTo>
                  <a:cubicBezTo>
                    <a:pt x="400" y="821"/>
                    <a:pt x="400" y="821"/>
                    <a:pt x="400" y="821"/>
                  </a:cubicBezTo>
                  <a:cubicBezTo>
                    <a:pt x="401" y="821"/>
                    <a:pt x="401" y="822"/>
                    <a:pt x="401" y="823"/>
                  </a:cubicBezTo>
                  <a:cubicBezTo>
                    <a:pt x="401" y="823"/>
                    <a:pt x="401" y="823"/>
                    <a:pt x="401" y="823"/>
                  </a:cubicBezTo>
                  <a:cubicBezTo>
                    <a:pt x="400" y="824"/>
                    <a:pt x="400" y="825"/>
                    <a:pt x="399" y="825"/>
                  </a:cubicBezTo>
                  <a:cubicBezTo>
                    <a:pt x="399" y="825"/>
                    <a:pt x="399" y="825"/>
                    <a:pt x="399" y="825"/>
                  </a:cubicBezTo>
                  <a:cubicBezTo>
                    <a:pt x="399" y="825"/>
                    <a:pt x="398" y="825"/>
                    <a:pt x="398" y="824"/>
                  </a:cubicBezTo>
                  <a:close/>
                  <a:moveTo>
                    <a:pt x="215" y="817"/>
                  </a:moveTo>
                  <a:cubicBezTo>
                    <a:pt x="214" y="816"/>
                    <a:pt x="215" y="814"/>
                    <a:pt x="216" y="814"/>
                  </a:cubicBezTo>
                  <a:cubicBezTo>
                    <a:pt x="216" y="814"/>
                    <a:pt x="216" y="814"/>
                    <a:pt x="216" y="814"/>
                  </a:cubicBezTo>
                  <a:cubicBezTo>
                    <a:pt x="217" y="814"/>
                    <a:pt x="218" y="814"/>
                    <a:pt x="218" y="815"/>
                  </a:cubicBezTo>
                  <a:cubicBezTo>
                    <a:pt x="218" y="815"/>
                    <a:pt x="218" y="815"/>
                    <a:pt x="218" y="815"/>
                  </a:cubicBezTo>
                  <a:cubicBezTo>
                    <a:pt x="219" y="816"/>
                    <a:pt x="218" y="817"/>
                    <a:pt x="217" y="818"/>
                  </a:cubicBezTo>
                  <a:cubicBezTo>
                    <a:pt x="217" y="818"/>
                    <a:pt x="217" y="818"/>
                    <a:pt x="217" y="818"/>
                  </a:cubicBezTo>
                  <a:cubicBezTo>
                    <a:pt x="217" y="818"/>
                    <a:pt x="217" y="818"/>
                    <a:pt x="217" y="818"/>
                  </a:cubicBezTo>
                  <a:cubicBezTo>
                    <a:pt x="217" y="818"/>
                    <a:pt x="217" y="818"/>
                    <a:pt x="217" y="818"/>
                  </a:cubicBezTo>
                  <a:cubicBezTo>
                    <a:pt x="216" y="818"/>
                    <a:pt x="215" y="817"/>
                    <a:pt x="215" y="817"/>
                  </a:cubicBezTo>
                  <a:close/>
                  <a:moveTo>
                    <a:pt x="403" y="813"/>
                  </a:moveTo>
                  <a:cubicBezTo>
                    <a:pt x="402" y="813"/>
                    <a:pt x="401" y="812"/>
                    <a:pt x="402" y="811"/>
                  </a:cubicBezTo>
                  <a:cubicBezTo>
                    <a:pt x="402" y="811"/>
                    <a:pt x="402" y="811"/>
                    <a:pt x="402" y="811"/>
                  </a:cubicBezTo>
                  <a:cubicBezTo>
                    <a:pt x="402" y="810"/>
                    <a:pt x="403" y="809"/>
                    <a:pt x="404" y="810"/>
                  </a:cubicBezTo>
                  <a:cubicBezTo>
                    <a:pt x="404" y="810"/>
                    <a:pt x="404" y="810"/>
                    <a:pt x="404" y="810"/>
                  </a:cubicBezTo>
                  <a:cubicBezTo>
                    <a:pt x="405" y="810"/>
                    <a:pt x="406" y="811"/>
                    <a:pt x="405" y="812"/>
                  </a:cubicBezTo>
                  <a:cubicBezTo>
                    <a:pt x="405" y="812"/>
                    <a:pt x="405" y="812"/>
                    <a:pt x="405" y="812"/>
                  </a:cubicBezTo>
                  <a:cubicBezTo>
                    <a:pt x="405" y="813"/>
                    <a:pt x="404" y="814"/>
                    <a:pt x="403" y="814"/>
                  </a:cubicBezTo>
                  <a:cubicBezTo>
                    <a:pt x="403" y="814"/>
                    <a:pt x="403" y="814"/>
                    <a:pt x="403" y="814"/>
                  </a:cubicBezTo>
                  <a:cubicBezTo>
                    <a:pt x="403" y="814"/>
                    <a:pt x="403" y="813"/>
                    <a:pt x="403" y="813"/>
                  </a:cubicBezTo>
                  <a:close/>
                  <a:moveTo>
                    <a:pt x="210" y="806"/>
                  </a:moveTo>
                  <a:cubicBezTo>
                    <a:pt x="210" y="805"/>
                    <a:pt x="210" y="803"/>
                    <a:pt x="211" y="803"/>
                  </a:cubicBezTo>
                  <a:cubicBezTo>
                    <a:pt x="211" y="803"/>
                    <a:pt x="211" y="803"/>
                    <a:pt x="211" y="803"/>
                  </a:cubicBezTo>
                  <a:cubicBezTo>
                    <a:pt x="212" y="802"/>
                    <a:pt x="213" y="803"/>
                    <a:pt x="214" y="804"/>
                  </a:cubicBezTo>
                  <a:cubicBezTo>
                    <a:pt x="214" y="804"/>
                    <a:pt x="214" y="804"/>
                    <a:pt x="214" y="804"/>
                  </a:cubicBezTo>
                  <a:cubicBezTo>
                    <a:pt x="214" y="805"/>
                    <a:pt x="214" y="806"/>
                    <a:pt x="213" y="807"/>
                  </a:cubicBezTo>
                  <a:cubicBezTo>
                    <a:pt x="213" y="807"/>
                    <a:pt x="213" y="807"/>
                    <a:pt x="213" y="807"/>
                  </a:cubicBezTo>
                  <a:cubicBezTo>
                    <a:pt x="212" y="807"/>
                    <a:pt x="212" y="807"/>
                    <a:pt x="212" y="807"/>
                  </a:cubicBezTo>
                  <a:cubicBezTo>
                    <a:pt x="212" y="807"/>
                    <a:pt x="212" y="807"/>
                    <a:pt x="212" y="807"/>
                  </a:cubicBezTo>
                  <a:cubicBezTo>
                    <a:pt x="211" y="807"/>
                    <a:pt x="210" y="806"/>
                    <a:pt x="210" y="806"/>
                  </a:cubicBezTo>
                  <a:close/>
                  <a:moveTo>
                    <a:pt x="407" y="802"/>
                  </a:moveTo>
                  <a:cubicBezTo>
                    <a:pt x="406" y="802"/>
                    <a:pt x="406" y="801"/>
                    <a:pt x="406" y="800"/>
                  </a:cubicBezTo>
                  <a:cubicBezTo>
                    <a:pt x="406" y="800"/>
                    <a:pt x="406" y="800"/>
                    <a:pt x="406" y="800"/>
                  </a:cubicBezTo>
                  <a:cubicBezTo>
                    <a:pt x="407" y="799"/>
                    <a:pt x="408" y="798"/>
                    <a:pt x="409" y="799"/>
                  </a:cubicBezTo>
                  <a:cubicBezTo>
                    <a:pt x="409" y="799"/>
                    <a:pt x="409" y="799"/>
                    <a:pt x="409" y="799"/>
                  </a:cubicBezTo>
                  <a:cubicBezTo>
                    <a:pt x="410" y="799"/>
                    <a:pt x="410" y="800"/>
                    <a:pt x="410" y="801"/>
                  </a:cubicBezTo>
                  <a:cubicBezTo>
                    <a:pt x="410" y="801"/>
                    <a:pt x="410" y="801"/>
                    <a:pt x="410" y="801"/>
                  </a:cubicBezTo>
                  <a:cubicBezTo>
                    <a:pt x="410" y="802"/>
                    <a:pt x="409" y="802"/>
                    <a:pt x="408" y="802"/>
                  </a:cubicBezTo>
                  <a:cubicBezTo>
                    <a:pt x="408" y="802"/>
                    <a:pt x="408" y="802"/>
                    <a:pt x="408" y="802"/>
                  </a:cubicBezTo>
                  <a:cubicBezTo>
                    <a:pt x="408" y="802"/>
                    <a:pt x="407" y="802"/>
                    <a:pt x="407" y="802"/>
                  </a:cubicBezTo>
                  <a:close/>
                  <a:moveTo>
                    <a:pt x="206" y="794"/>
                  </a:moveTo>
                  <a:cubicBezTo>
                    <a:pt x="205" y="793"/>
                    <a:pt x="206" y="792"/>
                    <a:pt x="207" y="792"/>
                  </a:cubicBezTo>
                  <a:cubicBezTo>
                    <a:pt x="207" y="792"/>
                    <a:pt x="207" y="792"/>
                    <a:pt x="207" y="792"/>
                  </a:cubicBezTo>
                  <a:cubicBezTo>
                    <a:pt x="208" y="791"/>
                    <a:pt x="209" y="792"/>
                    <a:pt x="209" y="793"/>
                  </a:cubicBezTo>
                  <a:cubicBezTo>
                    <a:pt x="209" y="793"/>
                    <a:pt x="209" y="793"/>
                    <a:pt x="209" y="793"/>
                  </a:cubicBezTo>
                  <a:cubicBezTo>
                    <a:pt x="210" y="794"/>
                    <a:pt x="209" y="795"/>
                    <a:pt x="208" y="796"/>
                  </a:cubicBezTo>
                  <a:cubicBezTo>
                    <a:pt x="208" y="796"/>
                    <a:pt x="208" y="796"/>
                    <a:pt x="208" y="796"/>
                  </a:cubicBezTo>
                  <a:cubicBezTo>
                    <a:pt x="208" y="796"/>
                    <a:pt x="208" y="796"/>
                    <a:pt x="207" y="796"/>
                  </a:cubicBezTo>
                  <a:cubicBezTo>
                    <a:pt x="207" y="796"/>
                    <a:pt x="207" y="796"/>
                    <a:pt x="207" y="796"/>
                  </a:cubicBezTo>
                  <a:cubicBezTo>
                    <a:pt x="207" y="796"/>
                    <a:pt x="206" y="795"/>
                    <a:pt x="206" y="794"/>
                  </a:cubicBezTo>
                  <a:close/>
                  <a:moveTo>
                    <a:pt x="412" y="791"/>
                  </a:moveTo>
                  <a:cubicBezTo>
                    <a:pt x="411" y="791"/>
                    <a:pt x="410" y="790"/>
                    <a:pt x="411" y="789"/>
                  </a:cubicBezTo>
                  <a:cubicBezTo>
                    <a:pt x="411" y="789"/>
                    <a:pt x="411" y="789"/>
                    <a:pt x="411" y="789"/>
                  </a:cubicBezTo>
                  <a:cubicBezTo>
                    <a:pt x="411" y="788"/>
                    <a:pt x="412" y="787"/>
                    <a:pt x="413" y="787"/>
                  </a:cubicBezTo>
                  <a:cubicBezTo>
                    <a:pt x="413" y="787"/>
                    <a:pt x="413" y="787"/>
                    <a:pt x="413" y="787"/>
                  </a:cubicBezTo>
                  <a:cubicBezTo>
                    <a:pt x="414" y="788"/>
                    <a:pt x="415" y="789"/>
                    <a:pt x="414" y="790"/>
                  </a:cubicBezTo>
                  <a:cubicBezTo>
                    <a:pt x="414" y="790"/>
                    <a:pt x="414" y="790"/>
                    <a:pt x="414" y="790"/>
                  </a:cubicBezTo>
                  <a:cubicBezTo>
                    <a:pt x="414" y="791"/>
                    <a:pt x="413" y="791"/>
                    <a:pt x="413" y="791"/>
                  </a:cubicBezTo>
                  <a:cubicBezTo>
                    <a:pt x="413" y="791"/>
                    <a:pt x="413" y="791"/>
                    <a:pt x="413" y="791"/>
                  </a:cubicBezTo>
                  <a:cubicBezTo>
                    <a:pt x="412" y="791"/>
                    <a:pt x="412" y="791"/>
                    <a:pt x="412" y="791"/>
                  </a:cubicBezTo>
                  <a:close/>
                  <a:moveTo>
                    <a:pt x="201" y="783"/>
                  </a:moveTo>
                  <a:cubicBezTo>
                    <a:pt x="201" y="782"/>
                    <a:pt x="201" y="781"/>
                    <a:pt x="202" y="781"/>
                  </a:cubicBezTo>
                  <a:cubicBezTo>
                    <a:pt x="202" y="781"/>
                    <a:pt x="202" y="781"/>
                    <a:pt x="202" y="781"/>
                  </a:cubicBezTo>
                  <a:cubicBezTo>
                    <a:pt x="203" y="780"/>
                    <a:pt x="204" y="781"/>
                    <a:pt x="205" y="782"/>
                  </a:cubicBezTo>
                  <a:cubicBezTo>
                    <a:pt x="205" y="782"/>
                    <a:pt x="205" y="782"/>
                    <a:pt x="205" y="782"/>
                  </a:cubicBezTo>
                  <a:cubicBezTo>
                    <a:pt x="205" y="783"/>
                    <a:pt x="205" y="784"/>
                    <a:pt x="204" y="784"/>
                  </a:cubicBezTo>
                  <a:cubicBezTo>
                    <a:pt x="204" y="784"/>
                    <a:pt x="204" y="784"/>
                    <a:pt x="204" y="784"/>
                  </a:cubicBezTo>
                  <a:cubicBezTo>
                    <a:pt x="203" y="785"/>
                    <a:pt x="203" y="785"/>
                    <a:pt x="203" y="785"/>
                  </a:cubicBezTo>
                  <a:cubicBezTo>
                    <a:pt x="203" y="785"/>
                    <a:pt x="203" y="785"/>
                    <a:pt x="203" y="785"/>
                  </a:cubicBezTo>
                  <a:cubicBezTo>
                    <a:pt x="202" y="785"/>
                    <a:pt x="201" y="784"/>
                    <a:pt x="201" y="783"/>
                  </a:cubicBezTo>
                  <a:close/>
                  <a:moveTo>
                    <a:pt x="416" y="780"/>
                  </a:moveTo>
                  <a:cubicBezTo>
                    <a:pt x="415" y="780"/>
                    <a:pt x="415" y="778"/>
                    <a:pt x="415" y="777"/>
                  </a:cubicBezTo>
                  <a:cubicBezTo>
                    <a:pt x="415" y="777"/>
                    <a:pt x="415" y="777"/>
                    <a:pt x="415" y="777"/>
                  </a:cubicBezTo>
                  <a:cubicBezTo>
                    <a:pt x="416" y="776"/>
                    <a:pt x="417" y="776"/>
                    <a:pt x="418" y="776"/>
                  </a:cubicBezTo>
                  <a:cubicBezTo>
                    <a:pt x="418" y="776"/>
                    <a:pt x="418" y="776"/>
                    <a:pt x="418" y="776"/>
                  </a:cubicBezTo>
                  <a:cubicBezTo>
                    <a:pt x="419" y="777"/>
                    <a:pt x="419" y="778"/>
                    <a:pt x="419" y="779"/>
                  </a:cubicBezTo>
                  <a:cubicBezTo>
                    <a:pt x="419" y="779"/>
                    <a:pt x="419" y="779"/>
                    <a:pt x="419" y="779"/>
                  </a:cubicBezTo>
                  <a:cubicBezTo>
                    <a:pt x="419" y="780"/>
                    <a:pt x="418" y="780"/>
                    <a:pt x="417" y="780"/>
                  </a:cubicBezTo>
                  <a:cubicBezTo>
                    <a:pt x="417" y="780"/>
                    <a:pt x="417" y="780"/>
                    <a:pt x="417" y="780"/>
                  </a:cubicBezTo>
                  <a:cubicBezTo>
                    <a:pt x="417" y="780"/>
                    <a:pt x="417" y="780"/>
                    <a:pt x="416" y="780"/>
                  </a:cubicBezTo>
                  <a:close/>
                  <a:moveTo>
                    <a:pt x="196" y="772"/>
                  </a:moveTo>
                  <a:cubicBezTo>
                    <a:pt x="196" y="771"/>
                    <a:pt x="196" y="770"/>
                    <a:pt x="197" y="770"/>
                  </a:cubicBezTo>
                  <a:cubicBezTo>
                    <a:pt x="197" y="770"/>
                    <a:pt x="197" y="770"/>
                    <a:pt x="197" y="770"/>
                  </a:cubicBezTo>
                  <a:cubicBezTo>
                    <a:pt x="199" y="769"/>
                    <a:pt x="200" y="770"/>
                    <a:pt x="200" y="771"/>
                  </a:cubicBezTo>
                  <a:cubicBezTo>
                    <a:pt x="200" y="771"/>
                    <a:pt x="200" y="771"/>
                    <a:pt x="200" y="771"/>
                  </a:cubicBezTo>
                  <a:cubicBezTo>
                    <a:pt x="201" y="772"/>
                    <a:pt x="200" y="773"/>
                    <a:pt x="199" y="773"/>
                  </a:cubicBezTo>
                  <a:cubicBezTo>
                    <a:pt x="199" y="773"/>
                    <a:pt x="199" y="773"/>
                    <a:pt x="199" y="773"/>
                  </a:cubicBezTo>
                  <a:cubicBezTo>
                    <a:pt x="199" y="773"/>
                    <a:pt x="199" y="773"/>
                    <a:pt x="198" y="773"/>
                  </a:cubicBezTo>
                  <a:cubicBezTo>
                    <a:pt x="198" y="773"/>
                    <a:pt x="198" y="773"/>
                    <a:pt x="198" y="773"/>
                  </a:cubicBezTo>
                  <a:cubicBezTo>
                    <a:pt x="197" y="773"/>
                    <a:pt x="197" y="773"/>
                    <a:pt x="196" y="772"/>
                  </a:cubicBezTo>
                  <a:close/>
                  <a:moveTo>
                    <a:pt x="421" y="769"/>
                  </a:moveTo>
                  <a:cubicBezTo>
                    <a:pt x="420" y="769"/>
                    <a:pt x="419" y="767"/>
                    <a:pt x="420" y="766"/>
                  </a:cubicBezTo>
                  <a:cubicBezTo>
                    <a:pt x="420" y="766"/>
                    <a:pt x="420" y="766"/>
                    <a:pt x="420" y="766"/>
                  </a:cubicBezTo>
                  <a:cubicBezTo>
                    <a:pt x="420" y="765"/>
                    <a:pt x="421" y="765"/>
                    <a:pt x="422" y="765"/>
                  </a:cubicBezTo>
                  <a:cubicBezTo>
                    <a:pt x="422" y="765"/>
                    <a:pt x="422" y="765"/>
                    <a:pt x="422" y="765"/>
                  </a:cubicBezTo>
                  <a:cubicBezTo>
                    <a:pt x="423" y="766"/>
                    <a:pt x="424" y="767"/>
                    <a:pt x="424" y="768"/>
                  </a:cubicBezTo>
                  <a:cubicBezTo>
                    <a:pt x="424" y="768"/>
                    <a:pt x="424" y="768"/>
                    <a:pt x="424" y="768"/>
                  </a:cubicBezTo>
                  <a:cubicBezTo>
                    <a:pt x="423" y="769"/>
                    <a:pt x="422" y="769"/>
                    <a:pt x="422" y="769"/>
                  </a:cubicBezTo>
                  <a:cubicBezTo>
                    <a:pt x="422" y="769"/>
                    <a:pt x="422" y="769"/>
                    <a:pt x="422" y="769"/>
                  </a:cubicBezTo>
                  <a:cubicBezTo>
                    <a:pt x="421" y="769"/>
                    <a:pt x="421" y="769"/>
                    <a:pt x="421" y="769"/>
                  </a:cubicBezTo>
                  <a:close/>
                  <a:moveTo>
                    <a:pt x="192" y="761"/>
                  </a:moveTo>
                  <a:cubicBezTo>
                    <a:pt x="191" y="760"/>
                    <a:pt x="192" y="759"/>
                    <a:pt x="193" y="759"/>
                  </a:cubicBezTo>
                  <a:cubicBezTo>
                    <a:pt x="193" y="759"/>
                    <a:pt x="193" y="759"/>
                    <a:pt x="193" y="759"/>
                  </a:cubicBezTo>
                  <a:cubicBezTo>
                    <a:pt x="194" y="758"/>
                    <a:pt x="195" y="759"/>
                    <a:pt x="196" y="760"/>
                  </a:cubicBezTo>
                  <a:cubicBezTo>
                    <a:pt x="196" y="760"/>
                    <a:pt x="196" y="760"/>
                    <a:pt x="196" y="760"/>
                  </a:cubicBezTo>
                  <a:cubicBezTo>
                    <a:pt x="196" y="761"/>
                    <a:pt x="195" y="762"/>
                    <a:pt x="194" y="762"/>
                  </a:cubicBezTo>
                  <a:cubicBezTo>
                    <a:pt x="194" y="762"/>
                    <a:pt x="194" y="762"/>
                    <a:pt x="194" y="762"/>
                  </a:cubicBezTo>
                  <a:cubicBezTo>
                    <a:pt x="194" y="762"/>
                    <a:pt x="194" y="762"/>
                    <a:pt x="194" y="762"/>
                  </a:cubicBezTo>
                  <a:cubicBezTo>
                    <a:pt x="194" y="762"/>
                    <a:pt x="194" y="762"/>
                    <a:pt x="194" y="762"/>
                  </a:cubicBezTo>
                  <a:cubicBezTo>
                    <a:pt x="193" y="762"/>
                    <a:pt x="192" y="762"/>
                    <a:pt x="192" y="761"/>
                  </a:cubicBezTo>
                  <a:close/>
                  <a:moveTo>
                    <a:pt x="425" y="758"/>
                  </a:moveTo>
                  <a:cubicBezTo>
                    <a:pt x="424" y="757"/>
                    <a:pt x="424" y="756"/>
                    <a:pt x="424" y="755"/>
                  </a:cubicBezTo>
                  <a:cubicBezTo>
                    <a:pt x="424" y="755"/>
                    <a:pt x="424" y="755"/>
                    <a:pt x="424" y="755"/>
                  </a:cubicBezTo>
                  <a:cubicBezTo>
                    <a:pt x="425" y="754"/>
                    <a:pt x="426" y="754"/>
                    <a:pt x="427" y="754"/>
                  </a:cubicBezTo>
                  <a:cubicBezTo>
                    <a:pt x="427" y="754"/>
                    <a:pt x="427" y="754"/>
                    <a:pt x="427" y="754"/>
                  </a:cubicBezTo>
                  <a:cubicBezTo>
                    <a:pt x="428" y="755"/>
                    <a:pt x="429" y="756"/>
                    <a:pt x="428" y="757"/>
                  </a:cubicBezTo>
                  <a:cubicBezTo>
                    <a:pt x="428" y="757"/>
                    <a:pt x="428" y="757"/>
                    <a:pt x="428" y="757"/>
                  </a:cubicBezTo>
                  <a:cubicBezTo>
                    <a:pt x="428" y="758"/>
                    <a:pt x="427" y="758"/>
                    <a:pt x="426" y="758"/>
                  </a:cubicBezTo>
                  <a:cubicBezTo>
                    <a:pt x="426" y="758"/>
                    <a:pt x="426" y="758"/>
                    <a:pt x="426" y="758"/>
                  </a:cubicBezTo>
                  <a:cubicBezTo>
                    <a:pt x="426" y="758"/>
                    <a:pt x="426" y="758"/>
                    <a:pt x="425" y="758"/>
                  </a:cubicBezTo>
                  <a:close/>
                  <a:moveTo>
                    <a:pt x="187" y="750"/>
                  </a:moveTo>
                  <a:cubicBezTo>
                    <a:pt x="187" y="749"/>
                    <a:pt x="187" y="748"/>
                    <a:pt x="188" y="747"/>
                  </a:cubicBezTo>
                  <a:cubicBezTo>
                    <a:pt x="188" y="747"/>
                    <a:pt x="188" y="747"/>
                    <a:pt x="188" y="747"/>
                  </a:cubicBezTo>
                  <a:cubicBezTo>
                    <a:pt x="189" y="747"/>
                    <a:pt x="191" y="748"/>
                    <a:pt x="191" y="749"/>
                  </a:cubicBezTo>
                  <a:cubicBezTo>
                    <a:pt x="191" y="749"/>
                    <a:pt x="191" y="749"/>
                    <a:pt x="191" y="749"/>
                  </a:cubicBezTo>
                  <a:cubicBezTo>
                    <a:pt x="191" y="750"/>
                    <a:pt x="191" y="751"/>
                    <a:pt x="190" y="751"/>
                  </a:cubicBezTo>
                  <a:cubicBezTo>
                    <a:pt x="190" y="751"/>
                    <a:pt x="190" y="751"/>
                    <a:pt x="190" y="751"/>
                  </a:cubicBezTo>
                  <a:cubicBezTo>
                    <a:pt x="190" y="751"/>
                    <a:pt x="189" y="751"/>
                    <a:pt x="189" y="751"/>
                  </a:cubicBezTo>
                  <a:cubicBezTo>
                    <a:pt x="189" y="751"/>
                    <a:pt x="189" y="751"/>
                    <a:pt x="189" y="751"/>
                  </a:cubicBezTo>
                  <a:cubicBezTo>
                    <a:pt x="188" y="751"/>
                    <a:pt x="188" y="751"/>
                    <a:pt x="187" y="750"/>
                  </a:cubicBezTo>
                  <a:close/>
                  <a:moveTo>
                    <a:pt x="430" y="747"/>
                  </a:moveTo>
                  <a:cubicBezTo>
                    <a:pt x="429" y="746"/>
                    <a:pt x="429" y="745"/>
                    <a:pt x="429" y="744"/>
                  </a:cubicBezTo>
                  <a:cubicBezTo>
                    <a:pt x="429" y="744"/>
                    <a:pt x="429" y="744"/>
                    <a:pt x="429" y="744"/>
                  </a:cubicBezTo>
                  <a:cubicBezTo>
                    <a:pt x="429" y="743"/>
                    <a:pt x="431" y="743"/>
                    <a:pt x="432" y="743"/>
                  </a:cubicBezTo>
                  <a:cubicBezTo>
                    <a:pt x="432" y="743"/>
                    <a:pt x="432" y="743"/>
                    <a:pt x="432" y="743"/>
                  </a:cubicBezTo>
                  <a:cubicBezTo>
                    <a:pt x="433" y="744"/>
                    <a:pt x="433" y="745"/>
                    <a:pt x="433" y="746"/>
                  </a:cubicBezTo>
                  <a:cubicBezTo>
                    <a:pt x="433" y="746"/>
                    <a:pt x="433" y="746"/>
                    <a:pt x="433" y="746"/>
                  </a:cubicBezTo>
                  <a:cubicBezTo>
                    <a:pt x="432" y="746"/>
                    <a:pt x="432" y="747"/>
                    <a:pt x="431" y="747"/>
                  </a:cubicBezTo>
                  <a:cubicBezTo>
                    <a:pt x="431" y="747"/>
                    <a:pt x="431" y="747"/>
                    <a:pt x="431" y="747"/>
                  </a:cubicBezTo>
                  <a:cubicBezTo>
                    <a:pt x="431" y="747"/>
                    <a:pt x="430" y="747"/>
                    <a:pt x="430" y="747"/>
                  </a:cubicBezTo>
                  <a:close/>
                  <a:moveTo>
                    <a:pt x="183" y="739"/>
                  </a:moveTo>
                  <a:cubicBezTo>
                    <a:pt x="182" y="738"/>
                    <a:pt x="183" y="737"/>
                    <a:pt x="184" y="736"/>
                  </a:cubicBezTo>
                  <a:cubicBezTo>
                    <a:pt x="184" y="736"/>
                    <a:pt x="184" y="736"/>
                    <a:pt x="184" y="736"/>
                  </a:cubicBezTo>
                  <a:cubicBezTo>
                    <a:pt x="185" y="736"/>
                    <a:pt x="186" y="736"/>
                    <a:pt x="186" y="737"/>
                  </a:cubicBezTo>
                  <a:cubicBezTo>
                    <a:pt x="186" y="737"/>
                    <a:pt x="186" y="737"/>
                    <a:pt x="186" y="737"/>
                  </a:cubicBezTo>
                  <a:cubicBezTo>
                    <a:pt x="187" y="738"/>
                    <a:pt x="186" y="740"/>
                    <a:pt x="185" y="740"/>
                  </a:cubicBezTo>
                  <a:cubicBezTo>
                    <a:pt x="185" y="740"/>
                    <a:pt x="185" y="740"/>
                    <a:pt x="185" y="740"/>
                  </a:cubicBezTo>
                  <a:cubicBezTo>
                    <a:pt x="185" y="740"/>
                    <a:pt x="185" y="740"/>
                    <a:pt x="185" y="740"/>
                  </a:cubicBezTo>
                  <a:cubicBezTo>
                    <a:pt x="185" y="740"/>
                    <a:pt x="185" y="740"/>
                    <a:pt x="185" y="740"/>
                  </a:cubicBezTo>
                  <a:cubicBezTo>
                    <a:pt x="184" y="740"/>
                    <a:pt x="183" y="740"/>
                    <a:pt x="183" y="739"/>
                  </a:cubicBezTo>
                  <a:close/>
                  <a:moveTo>
                    <a:pt x="435" y="736"/>
                  </a:moveTo>
                  <a:cubicBezTo>
                    <a:pt x="434" y="735"/>
                    <a:pt x="433" y="734"/>
                    <a:pt x="434" y="733"/>
                  </a:cubicBezTo>
                  <a:cubicBezTo>
                    <a:pt x="434" y="733"/>
                    <a:pt x="434" y="733"/>
                    <a:pt x="434" y="733"/>
                  </a:cubicBezTo>
                  <a:cubicBezTo>
                    <a:pt x="434" y="732"/>
                    <a:pt x="435" y="732"/>
                    <a:pt x="436" y="732"/>
                  </a:cubicBezTo>
                  <a:cubicBezTo>
                    <a:pt x="436" y="732"/>
                    <a:pt x="436" y="732"/>
                    <a:pt x="436" y="732"/>
                  </a:cubicBezTo>
                  <a:cubicBezTo>
                    <a:pt x="437" y="732"/>
                    <a:pt x="438" y="734"/>
                    <a:pt x="437" y="735"/>
                  </a:cubicBezTo>
                  <a:cubicBezTo>
                    <a:pt x="437" y="735"/>
                    <a:pt x="437" y="735"/>
                    <a:pt x="437" y="735"/>
                  </a:cubicBezTo>
                  <a:cubicBezTo>
                    <a:pt x="437" y="735"/>
                    <a:pt x="436" y="736"/>
                    <a:pt x="435" y="736"/>
                  </a:cubicBezTo>
                  <a:cubicBezTo>
                    <a:pt x="435" y="736"/>
                    <a:pt x="435" y="736"/>
                    <a:pt x="435" y="736"/>
                  </a:cubicBezTo>
                  <a:cubicBezTo>
                    <a:pt x="435" y="736"/>
                    <a:pt x="435" y="736"/>
                    <a:pt x="435" y="736"/>
                  </a:cubicBezTo>
                  <a:close/>
                  <a:moveTo>
                    <a:pt x="178" y="728"/>
                  </a:moveTo>
                  <a:cubicBezTo>
                    <a:pt x="178" y="727"/>
                    <a:pt x="178" y="726"/>
                    <a:pt x="179" y="725"/>
                  </a:cubicBezTo>
                  <a:cubicBezTo>
                    <a:pt x="179" y="725"/>
                    <a:pt x="179" y="725"/>
                    <a:pt x="179" y="725"/>
                  </a:cubicBezTo>
                  <a:cubicBezTo>
                    <a:pt x="180" y="725"/>
                    <a:pt x="181" y="725"/>
                    <a:pt x="182" y="726"/>
                  </a:cubicBezTo>
                  <a:cubicBezTo>
                    <a:pt x="182" y="726"/>
                    <a:pt x="182" y="726"/>
                    <a:pt x="182" y="726"/>
                  </a:cubicBezTo>
                  <a:cubicBezTo>
                    <a:pt x="182" y="727"/>
                    <a:pt x="182" y="729"/>
                    <a:pt x="181" y="729"/>
                  </a:cubicBezTo>
                  <a:cubicBezTo>
                    <a:pt x="181" y="729"/>
                    <a:pt x="181" y="729"/>
                    <a:pt x="181" y="729"/>
                  </a:cubicBezTo>
                  <a:cubicBezTo>
                    <a:pt x="180" y="729"/>
                    <a:pt x="180" y="729"/>
                    <a:pt x="180" y="729"/>
                  </a:cubicBezTo>
                  <a:cubicBezTo>
                    <a:pt x="180" y="729"/>
                    <a:pt x="180" y="729"/>
                    <a:pt x="180" y="729"/>
                  </a:cubicBezTo>
                  <a:cubicBezTo>
                    <a:pt x="179" y="729"/>
                    <a:pt x="178" y="729"/>
                    <a:pt x="178" y="728"/>
                  </a:cubicBezTo>
                  <a:close/>
                  <a:moveTo>
                    <a:pt x="439" y="725"/>
                  </a:moveTo>
                  <a:cubicBezTo>
                    <a:pt x="438" y="724"/>
                    <a:pt x="438" y="723"/>
                    <a:pt x="438" y="722"/>
                  </a:cubicBezTo>
                  <a:cubicBezTo>
                    <a:pt x="438" y="722"/>
                    <a:pt x="438" y="722"/>
                    <a:pt x="438" y="722"/>
                  </a:cubicBezTo>
                  <a:cubicBezTo>
                    <a:pt x="439" y="721"/>
                    <a:pt x="440" y="720"/>
                    <a:pt x="441" y="721"/>
                  </a:cubicBezTo>
                  <a:cubicBezTo>
                    <a:pt x="441" y="721"/>
                    <a:pt x="441" y="721"/>
                    <a:pt x="441" y="721"/>
                  </a:cubicBezTo>
                  <a:cubicBezTo>
                    <a:pt x="442" y="721"/>
                    <a:pt x="442" y="722"/>
                    <a:pt x="442" y="724"/>
                  </a:cubicBezTo>
                  <a:cubicBezTo>
                    <a:pt x="442" y="724"/>
                    <a:pt x="442" y="724"/>
                    <a:pt x="442" y="724"/>
                  </a:cubicBezTo>
                  <a:cubicBezTo>
                    <a:pt x="441" y="724"/>
                    <a:pt x="441" y="725"/>
                    <a:pt x="440" y="725"/>
                  </a:cubicBezTo>
                  <a:cubicBezTo>
                    <a:pt x="440" y="725"/>
                    <a:pt x="440" y="725"/>
                    <a:pt x="440" y="725"/>
                  </a:cubicBezTo>
                  <a:cubicBezTo>
                    <a:pt x="440" y="725"/>
                    <a:pt x="439" y="725"/>
                    <a:pt x="439" y="725"/>
                  </a:cubicBezTo>
                  <a:close/>
                  <a:moveTo>
                    <a:pt x="174" y="717"/>
                  </a:moveTo>
                  <a:cubicBezTo>
                    <a:pt x="173" y="716"/>
                    <a:pt x="174" y="715"/>
                    <a:pt x="175" y="714"/>
                  </a:cubicBezTo>
                  <a:cubicBezTo>
                    <a:pt x="175" y="714"/>
                    <a:pt x="175" y="714"/>
                    <a:pt x="175" y="714"/>
                  </a:cubicBezTo>
                  <a:cubicBezTo>
                    <a:pt x="176" y="714"/>
                    <a:pt x="177" y="714"/>
                    <a:pt x="177" y="715"/>
                  </a:cubicBezTo>
                  <a:cubicBezTo>
                    <a:pt x="177" y="715"/>
                    <a:pt x="177" y="715"/>
                    <a:pt x="177" y="715"/>
                  </a:cubicBezTo>
                  <a:cubicBezTo>
                    <a:pt x="178" y="716"/>
                    <a:pt x="177" y="717"/>
                    <a:pt x="176" y="718"/>
                  </a:cubicBezTo>
                  <a:cubicBezTo>
                    <a:pt x="176" y="718"/>
                    <a:pt x="176" y="718"/>
                    <a:pt x="176" y="718"/>
                  </a:cubicBezTo>
                  <a:cubicBezTo>
                    <a:pt x="176" y="718"/>
                    <a:pt x="176" y="718"/>
                    <a:pt x="175" y="718"/>
                  </a:cubicBezTo>
                  <a:cubicBezTo>
                    <a:pt x="175" y="718"/>
                    <a:pt x="175" y="718"/>
                    <a:pt x="175" y="718"/>
                  </a:cubicBezTo>
                  <a:cubicBezTo>
                    <a:pt x="175" y="718"/>
                    <a:pt x="174" y="718"/>
                    <a:pt x="174" y="717"/>
                  </a:cubicBezTo>
                  <a:close/>
                  <a:moveTo>
                    <a:pt x="444" y="714"/>
                  </a:moveTo>
                  <a:cubicBezTo>
                    <a:pt x="443" y="713"/>
                    <a:pt x="442" y="712"/>
                    <a:pt x="443" y="711"/>
                  </a:cubicBezTo>
                  <a:cubicBezTo>
                    <a:pt x="443" y="711"/>
                    <a:pt x="443" y="711"/>
                    <a:pt x="443" y="711"/>
                  </a:cubicBezTo>
                  <a:cubicBezTo>
                    <a:pt x="443" y="710"/>
                    <a:pt x="444" y="709"/>
                    <a:pt x="445" y="710"/>
                  </a:cubicBezTo>
                  <a:cubicBezTo>
                    <a:pt x="445" y="710"/>
                    <a:pt x="445" y="710"/>
                    <a:pt x="445" y="710"/>
                  </a:cubicBezTo>
                  <a:cubicBezTo>
                    <a:pt x="446" y="710"/>
                    <a:pt x="447" y="711"/>
                    <a:pt x="446" y="712"/>
                  </a:cubicBezTo>
                  <a:cubicBezTo>
                    <a:pt x="446" y="712"/>
                    <a:pt x="446" y="712"/>
                    <a:pt x="446" y="712"/>
                  </a:cubicBezTo>
                  <a:cubicBezTo>
                    <a:pt x="446" y="713"/>
                    <a:pt x="445" y="714"/>
                    <a:pt x="445" y="714"/>
                  </a:cubicBezTo>
                  <a:cubicBezTo>
                    <a:pt x="445" y="714"/>
                    <a:pt x="445" y="714"/>
                    <a:pt x="445" y="714"/>
                  </a:cubicBezTo>
                  <a:cubicBezTo>
                    <a:pt x="444" y="714"/>
                    <a:pt x="444" y="714"/>
                    <a:pt x="444" y="714"/>
                  </a:cubicBezTo>
                  <a:close/>
                  <a:moveTo>
                    <a:pt x="169" y="706"/>
                  </a:moveTo>
                  <a:cubicBezTo>
                    <a:pt x="169" y="705"/>
                    <a:pt x="169" y="703"/>
                    <a:pt x="170" y="703"/>
                  </a:cubicBezTo>
                  <a:cubicBezTo>
                    <a:pt x="170" y="703"/>
                    <a:pt x="170" y="703"/>
                    <a:pt x="170" y="703"/>
                  </a:cubicBezTo>
                  <a:cubicBezTo>
                    <a:pt x="171" y="703"/>
                    <a:pt x="172" y="703"/>
                    <a:pt x="173" y="704"/>
                  </a:cubicBezTo>
                  <a:cubicBezTo>
                    <a:pt x="173" y="704"/>
                    <a:pt x="173" y="704"/>
                    <a:pt x="173" y="704"/>
                  </a:cubicBezTo>
                  <a:cubicBezTo>
                    <a:pt x="173" y="705"/>
                    <a:pt x="173" y="706"/>
                    <a:pt x="172" y="707"/>
                  </a:cubicBezTo>
                  <a:cubicBezTo>
                    <a:pt x="172" y="707"/>
                    <a:pt x="172" y="707"/>
                    <a:pt x="172" y="707"/>
                  </a:cubicBezTo>
                  <a:cubicBezTo>
                    <a:pt x="171" y="707"/>
                    <a:pt x="171" y="707"/>
                    <a:pt x="171" y="707"/>
                  </a:cubicBezTo>
                  <a:cubicBezTo>
                    <a:pt x="171" y="707"/>
                    <a:pt x="171" y="707"/>
                    <a:pt x="171" y="707"/>
                  </a:cubicBezTo>
                  <a:cubicBezTo>
                    <a:pt x="170" y="707"/>
                    <a:pt x="169" y="706"/>
                    <a:pt x="169" y="706"/>
                  </a:cubicBezTo>
                  <a:close/>
                  <a:moveTo>
                    <a:pt x="448" y="702"/>
                  </a:moveTo>
                  <a:cubicBezTo>
                    <a:pt x="447" y="702"/>
                    <a:pt x="447" y="701"/>
                    <a:pt x="447" y="700"/>
                  </a:cubicBezTo>
                  <a:cubicBezTo>
                    <a:pt x="447" y="700"/>
                    <a:pt x="447" y="700"/>
                    <a:pt x="447" y="700"/>
                  </a:cubicBezTo>
                  <a:cubicBezTo>
                    <a:pt x="448" y="699"/>
                    <a:pt x="449" y="698"/>
                    <a:pt x="450" y="699"/>
                  </a:cubicBezTo>
                  <a:cubicBezTo>
                    <a:pt x="450" y="699"/>
                    <a:pt x="450" y="699"/>
                    <a:pt x="450" y="699"/>
                  </a:cubicBezTo>
                  <a:cubicBezTo>
                    <a:pt x="451" y="699"/>
                    <a:pt x="451" y="700"/>
                    <a:pt x="451" y="701"/>
                  </a:cubicBezTo>
                  <a:cubicBezTo>
                    <a:pt x="451" y="701"/>
                    <a:pt x="451" y="701"/>
                    <a:pt x="451" y="701"/>
                  </a:cubicBezTo>
                  <a:cubicBezTo>
                    <a:pt x="451" y="702"/>
                    <a:pt x="450" y="703"/>
                    <a:pt x="449" y="703"/>
                  </a:cubicBezTo>
                  <a:cubicBezTo>
                    <a:pt x="449" y="703"/>
                    <a:pt x="449" y="703"/>
                    <a:pt x="449" y="703"/>
                  </a:cubicBezTo>
                  <a:cubicBezTo>
                    <a:pt x="449" y="703"/>
                    <a:pt x="449" y="703"/>
                    <a:pt x="448" y="702"/>
                  </a:cubicBezTo>
                  <a:close/>
                  <a:moveTo>
                    <a:pt x="164" y="695"/>
                  </a:moveTo>
                  <a:cubicBezTo>
                    <a:pt x="164" y="694"/>
                    <a:pt x="164" y="692"/>
                    <a:pt x="166" y="692"/>
                  </a:cubicBezTo>
                  <a:cubicBezTo>
                    <a:pt x="166" y="692"/>
                    <a:pt x="166" y="692"/>
                    <a:pt x="166" y="692"/>
                  </a:cubicBezTo>
                  <a:cubicBezTo>
                    <a:pt x="167" y="692"/>
                    <a:pt x="168" y="692"/>
                    <a:pt x="168" y="693"/>
                  </a:cubicBezTo>
                  <a:cubicBezTo>
                    <a:pt x="168" y="693"/>
                    <a:pt x="168" y="693"/>
                    <a:pt x="168" y="693"/>
                  </a:cubicBezTo>
                  <a:cubicBezTo>
                    <a:pt x="169" y="694"/>
                    <a:pt x="168" y="695"/>
                    <a:pt x="167" y="696"/>
                  </a:cubicBezTo>
                  <a:cubicBezTo>
                    <a:pt x="167" y="696"/>
                    <a:pt x="167" y="696"/>
                    <a:pt x="167" y="696"/>
                  </a:cubicBezTo>
                  <a:cubicBezTo>
                    <a:pt x="167" y="696"/>
                    <a:pt x="167" y="696"/>
                    <a:pt x="166" y="696"/>
                  </a:cubicBezTo>
                  <a:cubicBezTo>
                    <a:pt x="166" y="696"/>
                    <a:pt x="166" y="696"/>
                    <a:pt x="166" y="696"/>
                  </a:cubicBezTo>
                  <a:cubicBezTo>
                    <a:pt x="165" y="696"/>
                    <a:pt x="165" y="695"/>
                    <a:pt x="164" y="695"/>
                  </a:cubicBezTo>
                  <a:close/>
                  <a:moveTo>
                    <a:pt x="453" y="691"/>
                  </a:moveTo>
                  <a:cubicBezTo>
                    <a:pt x="452" y="691"/>
                    <a:pt x="451" y="690"/>
                    <a:pt x="452" y="689"/>
                  </a:cubicBezTo>
                  <a:cubicBezTo>
                    <a:pt x="452" y="689"/>
                    <a:pt x="452" y="689"/>
                    <a:pt x="452" y="689"/>
                  </a:cubicBezTo>
                  <a:cubicBezTo>
                    <a:pt x="452" y="688"/>
                    <a:pt x="453" y="687"/>
                    <a:pt x="454" y="688"/>
                  </a:cubicBezTo>
                  <a:cubicBezTo>
                    <a:pt x="454" y="688"/>
                    <a:pt x="454" y="688"/>
                    <a:pt x="454" y="688"/>
                  </a:cubicBezTo>
                  <a:cubicBezTo>
                    <a:pt x="455" y="688"/>
                    <a:pt x="456" y="689"/>
                    <a:pt x="455" y="690"/>
                  </a:cubicBezTo>
                  <a:cubicBezTo>
                    <a:pt x="455" y="690"/>
                    <a:pt x="455" y="690"/>
                    <a:pt x="455" y="690"/>
                  </a:cubicBezTo>
                  <a:cubicBezTo>
                    <a:pt x="455" y="691"/>
                    <a:pt x="454" y="691"/>
                    <a:pt x="454" y="691"/>
                  </a:cubicBezTo>
                  <a:cubicBezTo>
                    <a:pt x="454" y="691"/>
                    <a:pt x="454" y="691"/>
                    <a:pt x="454" y="691"/>
                  </a:cubicBezTo>
                  <a:cubicBezTo>
                    <a:pt x="453" y="691"/>
                    <a:pt x="453" y="691"/>
                    <a:pt x="453" y="691"/>
                  </a:cubicBezTo>
                  <a:close/>
                  <a:moveTo>
                    <a:pt x="160" y="683"/>
                  </a:moveTo>
                  <a:cubicBezTo>
                    <a:pt x="159" y="682"/>
                    <a:pt x="160" y="681"/>
                    <a:pt x="161" y="681"/>
                  </a:cubicBezTo>
                  <a:cubicBezTo>
                    <a:pt x="161" y="681"/>
                    <a:pt x="161" y="681"/>
                    <a:pt x="161" y="681"/>
                  </a:cubicBezTo>
                  <a:cubicBezTo>
                    <a:pt x="162" y="680"/>
                    <a:pt x="163" y="681"/>
                    <a:pt x="164" y="682"/>
                  </a:cubicBezTo>
                  <a:cubicBezTo>
                    <a:pt x="164" y="682"/>
                    <a:pt x="164" y="682"/>
                    <a:pt x="164" y="682"/>
                  </a:cubicBezTo>
                  <a:cubicBezTo>
                    <a:pt x="164" y="683"/>
                    <a:pt x="163" y="684"/>
                    <a:pt x="162" y="685"/>
                  </a:cubicBezTo>
                  <a:cubicBezTo>
                    <a:pt x="162" y="685"/>
                    <a:pt x="162" y="685"/>
                    <a:pt x="162" y="685"/>
                  </a:cubicBezTo>
                  <a:cubicBezTo>
                    <a:pt x="162" y="685"/>
                    <a:pt x="162" y="685"/>
                    <a:pt x="162" y="685"/>
                  </a:cubicBezTo>
                  <a:cubicBezTo>
                    <a:pt x="162" y="685"/>
                    <a:pt x="162" y="685"/>
                    <a:pt x="162" y="685"/>
                  </a:cubicBezTo>
                  <a:cubicBezTo>
                    <a:pt x="161" y="685"/>
                    <a:pt x="160" y="684"/>
                    <a:pt x="160" y="683"/>
                  </a:cubicBezTo>
                  <a:close/>
                  <a:moveTo>
                    <a:pt x="457" y="680"/>
                  </a:moveTo>
                  <a:cubicBezTo>
                    <a:pt x="456" y="680"/>
                    <a:pt x="456" y="679"/>
                    <a:pt x="456" y="678"/>
                  </a:cubicBezTo>
                  <a:cubicBezTo>
                    <a:pt x="456" y="678"/>
                    <a:pt x="456" y="678"/>
                    <a:pt x="456" y="678"/>
                  </a:cubicBezTo>
                  <a:cubicBezTo>
                    <a:pt x="457" y="677"/>
                    <a:pt x="458" y="676"/>
                    <a:pt x="459" y="677"/>
                  </a:cubicBezTo>
                  <a:cubicBezTo>
                    <a:pt x="459" y="677"/>
                    <a:pt x="459" y="677"/>
                    <a:pt x="459" y="677"/>
                  </a:cubicBezTo>
                  <a:cubicBezTo>
                    <a:pt x="460" y="677"/>
                    <a:pt x="460" y="678"/>
                    <a:pt x="460" y="679"/>
                  </a:cubicBezTo>
                  <a:cubicBezTo>
                    <a:pt x="460" y="679"/>
                    <a:pt x="460" y="679"/>
                    <a:pt x="460" y="679"/>
                  </a:cubicBezTo>
                  <a:cubicBezTo>
                    <a:pt x="460" y="680"/>
                    <a:pt x="459" y="680"/>
                    <a:pt x="458" y="680"/>
                  </a:cubicBezTo>
                  <a:cubicBezTo>
                    <a:pt x="458" y="680"/>
                    <a:pt x="458" y="680"/>
                    <a:pt x="458" y="680"/>
                  </a:cubicBezTo>
                  <a:cubicBezTo>
                    <a:pt x="458" y="680"/>
                    <a:pt x="458" y="680"/>
                    <a:pt x="457" y="680"/>
                  </a:cubicBezTo>
                  <a:close/>
                  <a:moveTo>
                    <a:pt x="155" y="672"/>
                  </a:moveTo>
                  <a:cubicBezTo>
                    <a:pt x="155" y="671"/>
                    <a:pt x="155" y="670"/>
                    <a:pt x="156" y="670"/>
                  </a:cubicBezTo>
                  <a:cubicBezTo>
                    <a:pt x="156" y="670"/>
                    <a:pt x="156" y="670"/>
                    <a:pt x="156" y="670"/>
                  </a:cubicBezTo>
                  <a:cubicBezTo>
                    <a:pt x="157" y="669"/>
                    <a:pt x="159" y="670"/>
                    <a:pt x="159" y="671"/>
                  </a:cubicBezTo>
                  <a:cubicBezTo>
                    <a:pt x="159" y="671"/>
                    <a:pt x="159" y="671"/>
                    <a:pt x="159" y="671"/>
                  </a:cubicBezTo>
                  <a:cubicBezTo>
                    <a:pt x="159" y="672"/>
                    <a:pt x="159" y="673"/>
                    <a:pt x="158" y="673"/>
                  </a:cubicBezTo>
                  <a:cubicBezTo>
                    <a:pt x="158" y="673"/>
                    <a:pt x="158" y="673"/>
                    <a:pt x="158" y="673"/>
                  </a:cubicBezTo>
                  <a:cubicBezTo>
                    <a:pt x="158" y="674"/>
                    <a:pt x="157" y="674"/>
                    <a:pt x="157" y="674"/>
                  </a:cubicBezTo>
                  <a:cubicBezTo>
                    <a:pt x="157" y="674"/>
                    <a:pt x="157" y="674"/>
                    <a:pt x="157" y="674"/>
                  </a:cubicBezTo>
                  <a:cubicBezTo>
                    <a:pt x="156" y="674"/>
                    <a:pt x="156" y="673"/>
                    <a:pt x="155" y="672"/>
                  </a:cubicBezTo>
                  <a:close/>
                  <a:moveTo>
                    <a:pt x="462" y="669"/>
                  </a:moveTo>
                  <a:cubicBezTo>
                    <a:pt x="461" y="669"/>
                    <a:pt x="461" y="668"/>
                    <a:pt x="461" y="667"/>
                  </a:cubicBezTo>
                  <a:cubicBezTo>
                    <a:pt x="461" y="667"/>
                    <a:pt x="461" y="667"/>
                    <a:pt x="461" y="667"/>
                  </a:cubicBezTo>
                  <a:cubicBezTo>
                    <a:pt x="461" y="665"/>
                    <a:pt x="463" y="665"/>
                    <a:pt x="464" y="665"/>
                  </a:cubicBezTo>
                  <a:cubicBezTo>
                    <a:pt x="464" y="665"/>
                    <a:pt x="464" y="665"/>
                    <a:pt x="464" y="665"/>
                  </a:cubicBezTo>
                  <a:cubicBezTo>
                    <a:pt x="465" y="666"/>
                    <a:pt x="465" y="667"/>
                    <a:pt x="465" y="668"/>
                  </a:cubicBezTo>
                  <a:cubicBezTo>
                    <a:pt x="465" y="668"/>
                    <a:pt x="465" y="668"/>
                    <a:pt x="465" y="668"/>
                  </a:cubicBezTo>
                  <a:cubicBezTo>
                    <a:pt x="464" y="669"/>
                    <a:pt x="464" y="669"/>
                    <a:pt x="463" y="669"/>
                  </a:cubicBezTo>
                  <a:cubicBezTo>
                    <a:pt x="463" y="669"/>
                    <a:pt x="463" y="669"/>
                    <a:pt x="463" y="669"/>
                  </a:cubicBezTo>
                  <a:cubicBezTo>
                    <a:pt x="463" y="669"/>
                    <a:pt x="462" y="669"/>
                    <a:pt x="462" y="669"/>
                  </a:cubicBezTo>
                  <a:close/>
                  <a:moveTo>
                    <a:pt x="151" y="661"/>
                  </a:moveTo>
                  <a:cubicBezTo>
                    <a:pt x="150" y="660"/>
                    <a:pt x="151" y="659"/>
                    <a:pt x="152" y="659"/>
                  </a:cubicBezTo>
                  <a:cubicBezTo>
                    <a:pt x="152" y="659"/>
                    <a:pt x="152" y="659"/>
                    <a:pt x="152" y="659"/>
                  </a:cubicBezTo>
                  <a:cubicBezTo>
                    <a:pt x="153" y="658"/>
                    <a:pt x="154" y="659"/>
                    <a:pt x="154" y="660"/>
                  </a:cubicBezTo>
                  <a:cubicBezTo>
                    <a:pt x="154" y="660"/>
                    <a:pt x="154" y="660"/>
                    <a:pt x="154" y="660"/>
                  </a:cubicBezTo>
                  <a:cubicBezTo>
                    <a:pt x="155" y="661"/>
                    <a:pt x="154" y="662"/>
                    <a:pt x="153" y="662"/>
                  </a:cubicBezTo>
                  <a:cubicBezTo>
                    <a:pt x="153" y="662"/>
                    <a:pt x="153" y="662"/>
                    <a:pt x="153" y="662"/>
                  </a:cubicBezTo>
                  <a:cubicBezTo>
                    <a:pt x="153" y="662"/>
                    <a:pt x="153" y="663"/>
                    <a:pt x="153" y="663"/>
                  </a:cubicBezTo>
                  <a:cubicBezTo>
                    <a:pt x="153" y="663"/>
                    <a:pt x="153" y="663"/>
                    <a:pt x="153" y="663"/>
                  </a:cubicBezTo>
                  <a:cubicBezTo>
                    <a:pt x="152" y="663"/>
                    <a:pt x="151" y="662"/>
                    <a:pt x="151" y="661"/>
                  </a:cubicBezTo>
                  <a:close/>
                  <a:moveTo>
                    <a:pt x="467" y="658"/>
                  </a:moveTo>
                  <a:cubicBezTo>
                    <a:pt x="466" y="658"/>
                    <a:pt x="465" y="656"/>
                    <a:pt x="466" y="655"/>
                  </a:cubicBezTo>
                  <a:cubicBezTo>
                    <a:pt x="466" y="655"/>
                    <a:pt x="466" y="655"/>
                    <a:pt x="466" y="655"/>
                  </a:cubicBezTo>
                  <a:cubicBezTo>
                    <a:pt x="466" y="654"/>
                    <a:pt x="467" y="654"/>
                    <a:pt x="468" y="654"/>
                  </a:cubicBezTo>
                  <a:cubicBezTo>
                    <a:pt x="468" y="654"/>
                    <a:pt x="468" y="654"/>
                    <a:pt x="468" y="654"/>
                  </a:cubicBezTo>
                  <a:cubicBezTo>
                    <a:pt x="469" y="655"/>
                    <a:pt x="470" y="656"/>
                    <a:pt x="469" y="657"/>
                  </a:cubicBezTo>
                  <a:cubicBezTo>
                    <a:pt x="469" y="657"/>
                    <a:pt x="469" y="657"/>
                    <a:pt x="469" y="657"/>
                  </a:cubicBezTo>
                  <a:cubicBezTo>
                    <a:pt x="469" y="658"/>
                    <a:pt x="468" y="658"/>
                    <a:pt x="467" y="658"/>
                  </a:cubicBezTo>
                  <a:cubicBezTo>
                    <a:pt x="467" y="658"/>
                    <a:pt x="467" y="658"/>
                    <a:pt x="467" y="658"/>
                  </a:cubicBezTo>
                  <a:cubicBezTo>
                    <a:pt x="467" y="658"/>
                    <a:pt x="467" y="658"/>
                    <a:pt x="467" y="658"/>
                  </a:cubicBezTo>
                  <a:close/>
                  <a:moveTo>
                    <a:pt x="146" y="650"/>
                  </a:moveTo>
                  <a:cubicBezTo>
                    <a:pt x="146" y="649"/>
                    <a:pt x="146" y="648"/>
                    <a:pt x="147" y="648"/>
                  </a:cubicBezTo>
                  <a:cubicBezTo>
                    <a:pt x="147" y="648"/>
                    <a:pt x="147" y="648"/>
                    <a:pt x="147" y="648"/>
                  </a:cubicBezTo>
                  <a:cubicBezTo>
                    <a:pt x="148" y="647"/>
                    <a:pt x="149" y="648"/>
                    <a:pt x="150" y="649"/>
                  </a:cubicBezTo>
                  <a:cubicBezTo>
                    <a:pt x="150" y="649"/>
                    <a:pt x="150" y="649"/>
                    <a:pt x="150" y="649"/>
                  </a:cubicBezTo>
                  <a:cubicBezTo>
                    <a:pt x="150" y="650"/>
                    <a:pt x="150" y="651"/>
                    <a:pt x="149" y="651"/>
                  </a:cubicBezTo>
                  <a:cubicBezTo>
                    <a:pt x="149" y="651"/>
                    <a:pt x="149" y="651"/>
                    <a:pt x="149" y="651"/>
                  </a:cubicBezTo>
                  <a:cubicBezTo>
                    <a:pt x="149" y="651"/>
                    <a:pt x="148" y="651"/>
                    <a:pt x="148" y="651"/>
                  </a:cubicBezTo>
                  <a:cubicBezTo>
                    <a:pt x="148" y="651"/>
                    <a:pt x="148" y="651"/>
                    <a:pt x="148" y="651"/>
                  </a:cubicBezTo>
                  <a:cubicBezTo>
                    <a:pt x="147" y="651"/>
                    <a:pt x="146" y="651"/>
                    <a:pt x="146" y="650"/>
                  </a:cubicBezTo>
                  <a:close/>
                  <a:moveTo>
                    <a:pt x="471" y="647"/>
                  </a:moveTo>
                  <a:cubicBezTo>
                    <a:pt x="470" y="646"/>
                    <a:pt x="470" y="645"/>
                    <a:pt x="470" y="644"/>
                  </a:cubicBezTo>
                  <a:cubicBezTo>
                    <a:pt x="470" y="644"/>
                    <a:pt x="470" y="644"/>
                    <a:pt x="470" y="644"/>
                  </a:cubicBezTo>
                  <a:cubicBezTo>
                    <a:pt x="470" y="643"/>
                    <a:pt x="472" y="643"/>
                    <a:pt x="473" y="643"/>
                  </a:cubicBezTo>
                  <a:cubicBezTo>
                    <a:pt x="473" y="643"/>
                    <a:pt x="473" y="643"/>
                    <a:pt x="473" y="643"/>
                  </a:cubicBezTo>
                  <a:cubicBezTo>
                    <a:pt x="474" y="644"/>
                    <a:pt x="474" y="645"/>
                    <a:pt x="474" y="646"/>
                  </a:cubicBezTo>
                  <a:cubicBezTo>
                    <a:pt x="474" y="646"/>
                    <a:pt x="474" y="646"/>
                    <a:pt x="474" y="646"/>
                  </a:cubicBezTo>
                  <a:cubicBezTo>
                    <a:pt x="473" y="647"/>
                    <a:pt x="473" y="647"/>
                    <a:pt x="472" y="647"/>
                  </a:cubicBezTo>
                  <a:cubicBezTo>
                    <a:pt x="472" y="647"/>
                    <a:pt x="472" y="647"/>
                    <a:pt x="472" y="647"/>
                  </a:cubicBezTo>
                  <a:cubicBezTo>
                    <a:pt x="472" y="647"/>
                    <a:pt x="471" y="647"/>
                    <a:pt x="471" y="647"/>
                  </a:cubicBezTo>
                  <a:close/>
                  <a:moveTo>
                    <a:pt x="142" y="639"/>
                  </a:moveTo>
                  <a:cubicBezTo>
                    <a:pt x="141" y="638"/>
                    <a:pt x="142" y="637"/>
                    <a:pt x="143" y="636"/>
                  </a:cubicBezTo>
                  <a:cubicBezTo>
                    <a:pt x="143" y="636"/>
                    <a:pt x="143" y="636"/>
                    <a:pt x="143" y="636"/>
                  </a:cubicBezTo>
                  <a:cubicBezTo>
                    <a:pt x="144" y="636"/>
                    <a:pt x="145" y="637"/>
                    <a:pt x="145" y="638"/>
                  </a:cubicBezTo>
                  <a:cubicBezTo>
                    <a:pt x="145" y="638"/>
                    <a:pt x="145" y="638"/>
                    <a:pt x="145" y="638"/>
                  </a:cubicBezTo>
                  <a:cubicBezTo>
                    <a:pt x="146" y="639"/>
                    <a:pt x="145" y="640"/>
                    <a:pt x="144" y="640"/>
                  </a:cubicBezTo>
                  <a:cubicBezTo>
                    <a:pt x="144" y="640"/>
                    <a:pt x="144" y="640"/>
                    <a:pt x="144" y="640"/>
                  </a:cubicBezTo>
                  <a:cubicBezTo>
                    <a:pt x="144" y="640"/>
                    <a:pt x="144" y="640"/>
                    <a:pt x="143" y="640"/>
                  </a:cubicBezTo>
                  <a:cubicBezTo>
                    <a:pt x="143" y="640"/>
                    <a:pt x="143" y="640"/>
                    <a:pt x="143" y="640"/>
                  </a:cubicBezTo>
                  <a:cubicBezTo>
                    <a:pt x="143" y="640"/>
                    <a:pt x="142" y="640"/>
                    <a:pt x="142" y="639"/>
                  </a:cubicBezTo>
                  <a:close/>
                  <a:moveTo>
                    <a:pt x="476" y="636"/>
                  </a:moveTo>
                  <a:cubicBezTo>
                    <a:pt x="475" y="635"/>
                    <a:pt x="474" y="634"/>
                    <a:pt x="475" y="633"/>
                  </a:cubicBezTo>
                  <a:cubicBezTo>
                    <a:pt x="475" y="633"/>
                    <a:pt x="475" y="633"/>
                    <a:pt x="475" y="633"/>
                  </a:cubicBezTo>
                  <a:cubicBezTo>
                    <a:pt x="475" y="632"/>
                    <a:pt x="476" y="632"/>
                    <a:pt x="477" y="632"/>
                  </a:cubicBezTo>
                  <a:cubicBezTo>
                    <a:pt x="477" y="632"/>
                    <a:pt x="477" y="632"/>
                    <a:pt x="477" y="632"/>
                  </a:cubicBezTo>
                  <a:cubicBezTo>
                    <a:pt x="478" y="633"/>
                    <a:pt x="479" y="634"/>
                    <a:pt x="478" y="635"/>
                  </a:cubicBezTo>
                  <a:cubicBezTo>
                    <a:pt x="478" y="635"/>
                    <a:pt x="478" y="635"/>
                    <a:pt x="478" y="635"/>
                  </a:cubicBezTo>
                  <a:cubicBezTo>
                    <a:pt x="478" y="636"/>
                    <a:pt x="477" y="636"/>
                    <a:pt x="476" y="636"/>
                  </a:cubicBezTo>
                  <a:cubicBezTo>
                    <a:pt x="476" y="636"/>
                    <a:pt x="476" y="636"/>
                    <a:pt x="476" y="636"/>
                  </a:cubicBezTo>
                  <a:cubicBezTo>
                    <a:pt x="476" y="636"/>
                    <a:pt x="476" y="636"/>
                    <a:pt x="476" y="636"/>
                  </a:cubicBezTo>
                  <a:close/>
                  <a:moveTo>
                    <a:pt x="137" y="628"/>
                  </a:moveTo>
                  <a:cubicBezTo>
                    <a:pt x="137" y="627"/>
                    <a:pt x="137" y="626"/>
                    <a:pt x="138" y="625"/>
                  </a:cubicBezTo>
                  <a:cubicBezTo>
                    <a:pt x="138" y="625"/>
                    <a:pt x="138" y="625"/>
                    <a:pt x="138" y="625"/>
                  </a:cubicBezTo>
                  <a:cubicBezTo>
                    <a:pt x="139" y="625"/>
                    <a:pt x="140" y="625"/>
                    <a:pt x="141" y="626"/>
                  </a:cubicBezTo>
                  <a:cubicBezTo>
                    <a:pt x="141" y="626"/>
                    <a:pt x="141" y="626"/>
                    <a:pt x="141" y="626"/>
                  </a:cubicBezTo>
                  <a:cubicBezTo>
                    <a:pt x="141" y="627"/>
                    <a:pt x="141" y="629"/>
                    <a:pt x="140" y="629"/>
                  </a:cubicBezTo>
                  <a:cubicBezTo>
                    <a:pt x="140" y="629"/>
                    <a:pt x="140" y="629"/>
                    <a:pt x="140" y="629"/>
                  </a:cubicBezTo>
                  <a:cubicBezTo>
                    <a:pt x="139" y="629"/>
                    <a:pt x="139" y="629"/>
                    <a:pt x="139" y="629"/>
                  </a:cubicBezTo>
                  <a:cubicBezTo>
                    <a:pt x="139" y="629"/>
                    <a:pt x="139" y="629"/>
                    <a:pt x="139" y="629"/>
                  </a:cubicBezTo>
                  <a:cubicBezTo>
                    <a:pt x="138" y="629"/>
                    <a:pt x="137" y="629"/>
                    <a:pt x="137" y="628"/>
                  </a:cubicBezTo>
                  <a:close/>
                  <a:moveTo>
                    <a:pt x="480" y="625"/>
                  </a:moveTo>
                  <a:cubicBezTo>
                    <a:pt x="479" y="624"/>
                    <a:pt x="479" y="623"/>
                    <a:pt x="479" y="622"/>
                  </a:cubicBezTo>
                  <a:cubicBezTo>
                    <a:pt x="479" y="622"/>
                    <a:pt x="479" y="622"/>
                    <a:pt x="479" y="622"/>
                  </a:cubicBezTo>
                  <a:cubicBezTo>
                    <a:pt x="480" y="621"/>
                    <a:pt x="481" y="621"/>
                    <a:pt x="482" y="621"/>
                  </a:cubicBezTo>
                  <a:cubicBezTo>
                    <a:pt x="482" y="621"/>
                    <a:pt x="482" y="621"/>
                    <a:pt x="482" y="621"/>
                  </a:cubicBezTo>
                  <a:cubicBezTo>
                    <a:pt x="483" y="621"/>
                    <a:pt x="483" y="623"/>
                    <a:pt x="483" y="624"/>
                  </a:cubicBezTo>
                  <a:cubicBezTo>
                    <a:pt x="483" y="624"/>
                    <a:pt x="483" y="624"/>
                    <a:pt x="483" y="624"/>
                  </a:cubicBezTo>
                  <a:cubicBezTo>
                    <a:pt x="483" y="624"/>
                    <a:pt x="482" y="625"/>
                    <a:pt x="481" y="625"/>
                  </a:cubicBezTo>
                  <a:cubicBezTo>
                    <a:pt x="481" y="625"/>
                    <a:pt x="481" y="625"/>
                    <a:pt x="481" y="625"/>
                  </a:cubicBezTo>
                  <a:cubicBezTo>
                    <a:pt x="481" y="625"/>
                    <a:pt x="481" y="625"/>
                    <a:pt x="480" y="625"/>
                  </a:cubicBezTo>
                  <a:close/>
                  <a:moveTo>
                    <a:pt x="132" y="617"/>
                  </a:moveTo>
                  <a:cubicBezTo>
                    <a:pt x="132" y="616"/>
                    <a:pt x="133" y="615"/>
                    <a:pt x="134" y="614"/>
                  </a:cubicBezTo>
                  <a:cubicBezTo>
                    <a:pt x="134" y="614"/>
                    <a:pt x="134" y="614"/>
                    <a:pt x="134" y="614"/>
                  </a:cubicBezTo>
                  <a:cubicBezTo>
                    <a:pt x="135" y="614"/>
                    <a:pt x="136" y="614"/>
                    <a:pt x="136" y="615"/>
                  </a:cubicBezTo>
                  <a:cubicBezTo>
                    <a:pt x="136" y="615"/>
                    <a:pt x="136" y="615"/>
                    <a:pt x="136" y="615"/>
                  </a:cubicBezTo>
                  <a:cubicBezTo>
                    <a:pt x="137" y="616"/>
                    <a:pt x="136" y="618"/>
                    <a:pt x="135" y="618"/>
                  </a:cubicBezTo>
                  <a:cubicBezTo>
                    <a:pt x="135" y="618"/>
                    <a:pt x="135" y="618"/>
                    <a:pt x="135" y="618"/>
                  </a:cubicBezTo>
                  <a:cubicBezTo>
                    <a:pt x="135" y="618"/>
                    <a:pt x="135" y="618"/>
                    <a:pt x="134" y="618"/>
                  </a:cubicBezTo>
                  <a:cubicBezTo>
                    <a:pt x="134" y="618"/>
                    <a:pt x="134" y="618"/>
                    <a:pt x="134" y="618"/>
                  </a:cubicBezTo>
                  <a:cubicBezTo>
                    <a:pt x="134" y="618"/>
                    <a:pt x="133" y="618"/>
                    <a:pt x="132" y="617"/>
                  </a:cubicBezTo>
                  <a:close/>
                  <a:moveTo>
                    <a:pt x="485" y="614"/>
                  </a:moveTo>
                  <a:cubicBezTo>
                    <a:pt x="484" y="613"/>
                    <a:pt x="483" y="612"/>
                    <a:pt x="484" y="611"/>
                  </a:cubicBezTo>
                  <a:cubicBezTo>
                    <a:pt x="484" y="611"/>
                    <a:pt x="484" y="611"/>
                    <a:pt x="484" y="611"/>
                  </a:cubicBezTo>
                  <a:cubicBezTo>
                    <a:pt x="484" y="610"/>
                    <a:pt x="485" y="610"/>
                    <a:pt x="486" y="610"/>
                  </a:cubicBezTo>
                  <a:cubicBezTo>
                    <a:pt x="486" y="610"/>
                    <a:pt x="486" y="610"/>
                    <a:pt x="486" y="610"/>
                  </a:cubicBezTo>
                  <a:cubicBezTo>
                    <a:pt x="487" y="610"/>
                    <a:pt x="488" y="612"/>
                    <a:pt x="487" y="613"/>
                  </a:cubicBezTo>
                  <a:cubicBezTo>
                    <a:pt x="487" y="613"/>
                    <a:pt x="487" y="613"/>
                    <a:pt x="487" y="613"/>
                  </a:cubicBezTo>
                  <a:cubicBezTo>
                    <a:pt x="487" y="613"/>
                    <a:pt x="486" y="614"/>
                    <a:pt x="486" y="614"/>
                  </a:cubicBezTo>
                  <a:cubicBezTo>
                    <a:pt x="486" y="614"/>
                    <a:pt x="486" y="614"/>
                    <a:pt x="486" y="614"/>
                  </a:cubicBezTo>
                  <a:cubicBezTo>
                    <a:pt x="485" y="614"/>
                    <a:pt x="485" y="614"/>
                    <a:pt x="485" y="614"/>
                  </a:cubicBezTo>
                  <a:close/>
                  <a:moveTo>
                    <a:pt x="128" y="606"/>
                  </a:moveTo>
                  <a:cubicBezTo>
                    <a:pt x="127" y="605"/>
                    <a:pt x="128" y="604"/>
                    <a:pt x="129" y="603"/>
                  </a:cubicBezTo>
                  <a:cubicBezTo>
                    <a:pt x="129" y="603"/>
                    <a:pt x="129" y="603"/>
                    <a:pt x="129" y="603"/>
                  </a:cubicBezTo>
                  <a:cubicBezTo>
                    <a:pt x="130" y="603"/>
                    <a:pt x="131" y="603"/>
                    <a:pt x="132" y="604"/>
                  </a:cubicBezTo>
                  <a:cubicBezTo>
                    <a:pt x="132" y="604"/>
                    <a:pt x="132" y="604"/>
                    <a:pt x="132" y="604"/>
                  </a:cubicBezTo>
                  <a:cubicBezTo>
                    <a:pt x="132" y="605"/>
                    <a:pt x="132" y="606"/>
                    <a:pt x="130" y="607"/>
                  </a:cubicBezTo>
                  <a:cubicBezTo>
                    <a:pt x="130" y="607"/>
                    <a:pt x="130" y="607"/>
                    <a:pt x="130" y="607"/>
                  </a:cubicBezTo>
                  <a:cubicBezTo>
                    <a:pt x="130" y="607"/>
                    <a:pt x="130" y="607"/>
                    <a:pt x="130" y="607"/>
                  </a:cubicBezTo>
                  <a:cubicBezTo>
                    <a:pt x="130" y="607"/>
                    <a:pt x="130" y="607"/>
                    <a:pt x="130" y="607"/>
                  </a:cubicBezTo>
                  <a:cubicBezTo>
                    <a:pt x="129" y="607"/>
                    <a:pt x="128" y="607"/>
                    <a:pt x="128" y="606"/>
                  </a:cubicBezTo>
                  <a:close/>
                  <a:moveTo>
                    <a:pt x="489" y="603"/>
                  </a:moveTo>
                  <a:cubicBezTo>
                    <a:pt x="488" y="602"/>
                    <a:pt x="488" y="601"/>
                    <a:pt x="488" y="600"/>
                  </a:cubicBezTo>
                  <a:cubicBezTo>
                    <a:pt x="488" y="600"/>
                    <a:pt x="488" y="600"/>
                    <a:pt x="488" y="600"/>
                  </a:cubicBezTo>
                  <a:cubicBezTo>
                    <a:pt x="489" y="599"/>
                    <a:pt x="490" y="598"/>
                    <a:pt x="491" y="599"/>
                  </a:cubicBezTo>
                  <a:cubicBezTo>
                    <a:pt x="491" y="599"/>
                    <a:pt x="491" y="599"/>
                    <a:pt x="491" y="599"/>
                  </a:cubicBezTo>
                  <a:cubicBezTo>
                    <a:pt x="492" y="599"/>
                    <a:pt x="492" y="600"/>
                    <a:pt x="492" y="601"/>
                  </a:cubicBezTo>
                  <a:cubicBezTo>
                    <a:pt x="492" y="601"/>
                    <a:pt x="492" y="601"/>
                    <a:pt x="492" y="601"/>
                  </a:cubicBezTo>
                  <a:cubicBezTo>
                    <a:pt x="492" y="602"/>
                    <a:pt x="491" y="603"/>
                    <a:pt x="490" y="603"/>
                  </a:cubicBezTo>
                  <a:cubicBezTo>
                    <a:pt x="490" y="603"/>
                    <a:pt x="490" y="603"/>
                    <a:pt x="490" y="603"/>
                  </a:cubicBezTo>
                  <a:cubicBezTo>
                    <a:pt x="490" y="603"/>
                    <a:pt x="490" y="603"/>
                    <a:pt x="489" y="603"/>
                  </a:cubicBezTo>
                  <a:close/>
                  <a:moveTo>
                    <a:pt x="123" y="595"/>
                  </a:moveTo>
                  <a:cubicBezTo>
                    <a:pt x="123" y="594"/>
                    <a:pt x="123" y="593"/>
                    <a:pt x="124" y="592"/>
                  </a:cubicBezTo>
                  <a:cubicBezTo>
                    <a:pt x="124" y="592"/>
                    <a:pt x="124" y="592"/>
                    <a:pt x="124" y="592"/>
                  </a:cubicBezTo>
                  <a:cubicBezTo>
                    <a:pt x="125" y="592"/>
                    <a:pt x="127" y="592"/>
                    <a:pt x="127" y="593"/>
                  </a:cubicBezTo>
                  <a:cubicBezTo>
                    <a:pt x="127" y="593"/>
                    <a:pt x="127" y="593"/>
                    <a:pt x="127" y="593"/>
                  </a:cubicBezTo>
                  <a:cubicBezTo>
                    <a:pt x="127" y="594"/>
                    <a:pt x="127" y="595"/>
                    <a:pt x="126" y="596"/>
                  </a:cubicBezTo>
                  <a:cubicBezTo>
                    <a:pt x="126" y="596"/>
                    <a:pt x="126" y="596"/>
                    <a:pt x="126" y="596"/>
                  </a:cubicBezTo>
                  <a:cubicBezTo>
                    <a:pt x="126" y="596"/>
                    <a:pt x="125" y="596"/>
                    <a:pt x="125" y="596"/>
                  </a:cubicBezTo>
                  <a:cubicBezTo>
                    <a:pt x="125" y="596"/>
                    <a:pt x="125" y="596"/>
                    <a:pt x="125" y="596"/>
                  </a:cubicBezTo>
                  <a:cubicBezTo>
                    <a:pt x="124" y="596"/>
                    <a:pt x="124" y="595"/>
                    <a:pt x="123" y="595"/>
                  </a:cubicBezTo>
                  <a:close/>
                  <a:moveTo>
                    <a:pt x="494" y="591"/>
                  </a:moveTo>
                  <a:cubicBezTo>
                    <a:pt x="493" y="591"/>
                    <a:pt x="492" y="590"/>
                    <a:pt x="493" y="589"/>
                  </a:cubicBezTo>
                  <a:cubicBezTo>
                    <a:pt x="493" y="589"/>
                    <a:pt x="493" y="589"/>
                    <a:pt x="493" y="589"/>
                  </a:cubicBezTo>
                  <a:cubicBezTo>
                    <a:pt x="493" y="588"/>
                    <a:pt x="494" y="587"/>
                    <a:pt x="496" y="588"/>
                  </a:cubicBezTo>
                  <a:cubicBezTo>
                    <a:pt x="496" y="588"/>
                    <a:pt x="496" y="588"/>
                    <a:pt x="496" y="588"/>
                  </a:cubicBezTo>
                  <a:cubicBezTo>
                    <a:pt x="497" y="588"/>
                    <a:pt x="497" y="589"/>
                    <a:pt x="497" y="590"/>
                  </a:cubicBezTo>
                  <a:cubicBezTo>
                    <a:pt x="497" y="590"/>
                    <a:pt x="497" y="590"/>
                    <a:pt x="497" y="590"/>
                  </a:cubicBezTo>
                  <a:cubicBezTo>
                    <a:pt x="496" y="591"/>
                    <a:pt x="496" y="592"/>
                    <a:pt x="495" y="592"/>
                  </a:cubicBezTo>
                  <a:cubicBezTo>
                    <a:pt x="495" y="592"/>
                    <a:pt x="495" y="592"/>
                    <a:pt x="495" y="592"/>
                  </a:cubicBezTo>
                  <a:cubicBezTo>
                    <a:pt x="495" y="592"/>
                    <a:pt x="494" y="592"/>
                    <a:pt x="494" y="591"/>
                  </a:cubicBezTo>
                  <a:close/>
                  <a:moveTo>
                    <a:pt x="119" y="584"/>
                  </a:moveTo>
                  <a:cubicBezTo>
                    <a:pt x="118" y="583"/>
                    <a:pt x="119" y="581"/>
                    <a:pt x="120" y="581"/>
                  </a:cubicBezTo>
                  <a:cubicBezTo>
                    <a:pt x="120" y="581"/>
                    <a:pt x="120" y="581"/>
                    <a:pt x="120" y="581"/>
                  </a:cubicBezTo>
                  <a:cubicBezTo>
                    <a:pt x="121" y="581"/>
                    <a:pt x="122" y="581"/>
                    <a:pt x="122" y="582"/>
                  </a:cubicBezTo>
                  <a:cubicBezTo>
                    <a:pt x="122" y="582"/>
                    <a:pt x="122" y="582"/>
                    <a:pt x="122" y="582"/>
                  </a:cubicBezTo>
                  <a:cubicBezTo>
                    <a:pt x="123" y="583"/>
                    <a:pt x="122" y="584"/>
                    <a:pt x="121" y="585"/>
                  </a:cubicBezTo>
                  <a:cubicBezTo>
                    <a:pt x="121" y="585"/>
                    <a:pt x="121" y="585"/>
                    <a:pt x="121" y="585"/>
                  </a:cubicBezTo>
                  <a:cubicBezTo>
                    <a:pt x="121" y="585"/>
                    <a:pt x="121" y="585"/>
                    <a:pt x="121" y="585"/>
                  </a:cubicBezTo>
                  <a:cubicBezTo>
                    <a:pt x="121" y="585"/>
                    <a:pt x="121" y="585"/>
                    <a:pt x="121" y="585"/>
                  </a:cubicBezTo>
                  <a:cubicBezTo>
                    <a:pt x="120" y="585"/>
                    <a:pt x="119" y="584"/>
                    <a:pt x="119" y="584"/>
                  </a:cubicBezTo>
                  <a:close/>
                  <a:moveTo>
                    <a:pt x="499" y="580"/>
                  </a:moveTo>
                  <a:cubicBezTo>
                    <a:pt x="498" y="580"/>
                    <a:pt x="497" y="579"/>
                    <a:pt x="497" y="578"/>
                  </a:cubicBezTo>
                  <a:cubicBezTo>
                    <a:pt x="497" y="578"/>
                    <a:pt x="497" y="578"/>
                    <a:pt x="497" y="578"/>
                  </a:cubicBezTo>
                  <a:cubicBezTo>
                    <a:pt x="498" y="577"/>
                    <a:pt x="499" y="576"/>
                    <a:pt x="500" y="577"/>
                  </a:cubicBezTo>
                  <a:cubicBezTo>
                    <a:pt x="500" y="577"/>
                    <a:pt x="500" y="577"/>
                    <a:pt x="500" y="577"/>
                  </a:cubicBezTo>
                  <a:cubicBezTo>
                    <a:pt x="501" y="577"/>
                    <a:pt x="502" y="578"/>
                    <a:pt x="501" y="579"/>
                  </a:cubicBezTo>
                  <a:cubicBezTo>
                    <a:pt x="501" y="579"/>
                    <a:pt x="501" y="579"/>
                    <a:pt x="501" y="579"/>
                  </a:cubicBezTo>
                  <a:cubicBezTo>
                    <a:pt x="501" y="580"/>
                    <a:pt x="500" y="580"/>
                    <a:pt x="499" y="580"/>
                  </a:cubicBezTo>
                  <a:cubicBezTo>
                    <a:pt x="499" y="580"/>
                    <a:pt x="499" y="580"/>
                    <a:pt x="499" y="580"/>
                  </a:cubicBezTo>
                  <a:cubicBezTo>
                    <a:pt x="499" y="580"/>
                    <a:pt x="499" y="580"/>
                    <a:pt x="499" y="580"/>
                  </a:cubicBezTo>
                  <a:close/>
                  <a:moveTo>
                    <a:pt x="114" y="573"/>
                  </a:moveTo>
                  <a:cubicBezTo>
                    <a:pt x="114" y="571"/>
                    <a:pt x="114" y="570"/>
                    <a:pt x="115" y="570"/>
                  </a:cubicBezTo>
                  <a:cubicBezTo>
                    <a:pt x="115" y="570"/>
                    <a:pt x="115" y="570"/>
                    <a:pt x="115" y="570"/>
                  </a:cubicBezTo>
                  <a:cubicBezTo>
                    <a:pt x="116" y="569"/>
                    <a:pt x="117" y="570"/>
                    <a:pt x="118" y="571"/>
                  </a:cubicBezTo>
                  <a:cubicBezTo>
                    <a:pt x="118" y="571"/>
                    <a:pt x="118" y="571"/>
                    <a:pt x="118" y="571"/>
                  </a:cubicBezTo>
                  <a:cubicBezTo>
                    <a:pt x="118" y="572"/>
                    <a:pt x="118" y="573"/>
                    <a:pt x="117" y="574"/>
                  </a:cubicBezTo>
                  <a:cubicBezTo>
                    <a:pt x="117" y="574"/>
                    <a:pt x="117" y="574"/>
                    <a:pt x="117" y="574"/>
                  </a:cubicBezTo>
                  <a:cubicBezTo>
                    <a:pt x="117" y="574"/>
                    <a:pt x="116" y="574"/>
                    <a:pt x="116" y="574"/>
                  </a:cubicBezTo>
                  <a:cubicBezTo>
                    <a:pt x="116" y="574"/>
                    <a:pt x="116" y="574"/>
                    <a:pt x="116" y="574"/>
                  </a:cubicBezTo>
                  <a:cubicBezTo>
                    <a:pt x="115" y="574"/>
                    <a:pt x="115" y="573"/>
                    <a:pt x="114" y="573"/>
                  </a:cubicBezTo>
                  <a:close/>
                  <a:moveTo>
                    <a:pt x="503" y="569"/>
                  </a:moveTo>
                  <a:cubicBezTo>
                    <a:pt x="502" y="569"/>
                    <a:pt x="502" y="568"/>
                    <a:pt x="502" y="567"/>
                  </a:cubicBezTo>
                  <a:cubicBezTo>
                    <a:pt x="502" y="567"/>
                    <a:pt x="502" y="567"/>
                    <a:pt x="502" y="567"/>
                  </a:cubicBezTo>
                  <a:cubicBezTo>
                    <a:pt x="502" y="566"/>
                    <a:pt x="504" y="565"/>
                    <a:pt x="505" y="566"/>
                  </a:cubicBezTo>
                  <a:cubicBezTo>
                    <a:pt x="505" y="566"/>
                    <a:pt x="505" y="566"/>
                    <a:pt x="505" y="566"/>
                  </a:cubicBezTo>
                  <a:cubicBezTo>
                    <a:pt x="506" y="566"/>
                    <a:pt x="506" y="567"/>
                    <a:pt x="506" y="568"/>
                  </a:cubicBezTo>
                  <a:cubicBezTo>
                    <a:pt x="506" y="568"/>
                    <a:pt x="506" y="568"/>
                    <a:pt x="506" y="568"/>
                  </a:cubicBezTo>
                  <a:cubicBezTo>
                    <a:pt x="505" y="569"/>
                    <a:pt x="505" y="569"/>
                    <a:pt x="504" y="569"/>
                  </a:cubicBezTo>
                  <a:cubicBezTo>
                    <a:pt x="504" y="569"/>
                    <a:pt x="504" y="569"/>
                    <a:pt x="504" y="569"/>
                  </a:cubicBezTo>
                  <a:cubicBezTo>
                    <a:pt x="504" y="569"/>
                    <a:pt x="503" y="569"/>
                    <a:pt x="503" y="569"/>
                  </a:cubicBezTo>
                  <a:close/>
                  <a:moveTo>
                    <a:pt x="110" y="561"/>
                  </a:moveTo>
                  <a:cubicBezTo>
                    <a:pt x="109" y="560"/>
                    <a:pt x="110" y="559"/>
                    <a:pt x="111" y="559"/>
                  </a:cubicBezTo>
                  <a:cubicBezTo>
                    <a:pt x="111" y="559"/>
                    <a:pt x="111" y="559"/>
                    <a:pt x="111" y="559"/>
                  </a:cubicBezTo>
                  <a:cubicBezTo>
                    <a:pt x="112" y="558"/>
                    <a:pt x="113" y="559"/>
                    <a:pt x="113" y="560"/>
                  </a:cubicBezTo>
                  <a:cubicBezTo>
                    <a:pt x="113" y="560"/>
                    <a:pt x="113" y="560"/>
                    <a:pt x="113" y="560"/>
                  </a:cubicBezTo>
                  <a:cubicBezTo>
                    <a:pt x="114" y="561"/>
                    <a:pt x="113" y="562"/>
                    <a:pt x="112" y="562"/>
                  </a:cubicBezTo>
                  <a:cubicBezTo>
                    <a:pt x="112" y="562"/>
                    <a:pt x="112" y="562"/>
                    <a:pt x="112" y="562"/>
                  </a:cubicBezTo>
                  <a:cubicBezTo>
                    <a:pt x="112" y="563"/>
                    <a:pt x="112" y="563"/>
                    <a:pt x="111" y="563"/>
                  </a:cubicBezTo>
                  <a:cubicBezTo>
                    <a:pt x="111" y="563"/>
                    <a:pt x="111" y="563"/>
                    <a:pt x="111" y="563"/>
                  </a:cubicBezTo>
                  <a:cubicBezTo>
                    <a:pt x="111" y="563"/>
                    <a:pt x="110" y="562"/>
                    <a:pt x="110" y="561"/>
                  </a:cubicBezTo>
                  <a:close/>
                  <a:moveTo>
                    <a:pt x="508" y="558"/>
                  </a:moveTo>
                  <a:cubicBezTo>
                    <a:pt x="507" y="558"/>
                    <a:pt x="506" y="557"/>
                    <a:pt x="507" y="556"/>
                  </a:cubicBezTo>
                  <a:cubicBezTo>
                    <a:pt x="507" y="556"/>
                    <a:pt x="507" y="556"/>
                    <a:pt x="507" y="556"/>
                  </a:cubicBezTo>
                  <a:cubicBezTo>
                    <a:pt x="507" y="555"/>
                    <a:pt x="508" y="554"/>
                    <a:pt x="509" y="554"/>
                  </a:cubicBezTo>
                  <a:cubicBezTo>
                    <a:pt x="509" y="554"/>
                    <a:pt x="509" y="554"/>
                    <a:pt x="509" y="554"/>
                  </a:cubicBezTo>
                  <a:cubicBezTo>
                    <a:pt x="510" y="555"/>
                    <a:pt x="511" y="556"/>
                    <a:pt x="510" y="557"/>
                  </a:cubicBezTo>
                  <a:cubicBezTo>
                    <a:pt x="510" y="557"/>
                    <a:pt x="510" y="557"/>
                    <a:pt x="510" y="557"/>
                  </a:cubicBezTo>
                  <a:cubicBezTo>
                    <a:pt x="510" y="558"/>
                    <a:pt x="509" y="558"/>
                    <a:pt x="508" y="558"/>
                  </a:cubicBezTo>
                  <a:cubicBezTo>
                    <a:pt x="508" y="558"/>
                    <a:pt x="508" y="558"/>
                    <a:pt x="508" y="558"/>
                  </a:cubicBezTo>
                  <a:cubicBezTo>
                    <a:pt x="508" y="558"/>
                    <a:pt x="508" y="558"/>
                    <a:pt x="508" y="558"/>
                  </a:cubicBezTo>
                  <a:close/>
                  <a:moveTo>
                    <a:pt x="105" y="550"/>
                  </a:moveTo>
                  <a:cubicBezTo>
                    <a:pt x="105" y="549"/>
                    <a:pt x="105" y="548"/>
                    <a:pt x="106" y="548"/>
                  </a:cubicBezTo>
                  <a:cubicBezTo>
                    <a:pt x="106" y="548"/>
                    <a:pt x="106" y="548"/>
                    <a:pt x="106" y="548"/>
                  </a:cubicBezTo>
                  <a:cubicBezTo>
                    <a:pt x="107" y="547"/>
                    <a:pt x="108" y="548"/>
                    <a:pt x="109" y="549"/>
                  </a:cubicBezTo>
                  <a:cubicBezTo>
                    <a:pt x="109" y="549"/>
                    <a:pt x="109" y="549"/>
                    <a:pt x="109" y="549"/>
                  </a:cubicBezTo>
                  <a:cubicBezTo>
                    <a:pt x="109" y="550"/>
                    <a:pt x="109" y="551"/>
                    <a:pt x="108" y="551"/>
                  </a:cubicBezTo>
                  <a:cubicBezTo>
                    <a:pt x="108" y="551"/>
                    <a:pt x="108" y="551"/>
                    <a:pt x="108" y="551"/>
                  </a:cubicBezTo>
                  <a:cubicBezTo>
                    <a:pt x="107" y="552"/>
                    <a:pt x="107" y="552"/>
                    <a:pt x="107" y="552"/>
                  </a:cubicBezTo>
                  <a:cubicBezTo>
                    <a:pt x="107" y="552"/>
                    <a:pt x="107" y="552"/>
                    <a:pt x="107" y="552"/>
                  </a:cubicBezTo>
                  <a:cubicBezTo>
                    <a:pt x="106" y="552"/>
                    <a:pt x="105" y="551"/>
                    <a:pt x="105" y="550"/>
                  </a:cubicBezTo>
                  <a:close/>
                  <a:moveTo>
                    <a:pt x="512" y="547"/>
                  </a:moveTo>
                  <a:cubicBezTo>
                    <a:pt x="511" y="547"/>
                    <a:pt x="511" y="545"/>
                    <a:pt x="511" y="544"/>
                  </a:cubicBezTo>
                  <a:cubicBezTo>
                    <a:pt x="511" y="544"/>
                    <a:pt x="511" y="544"/>
                    <a:pt x="511" y="544"/>
                  </a:cubicBezTo>
                  <a:cubicBezTo>
                    <a:pt x="512" y="543"/>
                    <a:pt x="513" y="543"/>
                    <a:pt x="514" y="543"/>
                  </a:cubicBezTo>
                  <a:cubicBezTo>
                    <a:pt x="514" y="543"/>
                    <a:pt x="514" y="543"/>
                    <a:pt x="514" y="543"/>
                  </a:cubicBezTo>
                  <a:cubicBezTo>
                    <a:pt x="515" y="544"/>
                    <a:pt x="515" y="545"/>
                    <a:pt x="515" y="546"/>
                  </a:cubicBezTo>
                  <a:cubicBezTo>
                    <a:pt x="515" y="546"/>
                    <a:pt x="515" y="546"/>
                    <a:pt x="515" y="546"/>
                  </a:cubicBezTo>
                  <a:cubicBezTo>
                    <a:pt x="515" y="547"/>
                    <a:pt x="514" y="547"/>
                    <a:pt x="513" y="547"/>
                  </a:cubicBezTo>
                  <a:cubicBezTo>
                    <a:pt x="513" y="547"/>
                    <a:pt x="513" y="547"/>
                    <a:pt x="513" y="547"/>
                  </a:cubicBezTo>
                  <a:cubicBezTo>
                    <a:pt x="513" y="547"/>
                    <a:pt x="513" y="547"/>
                    <a:pt x="512" y="547"/>
                  </a:cubicBezTo>
                  <a:close/>
                  <a:moveTo>
                    <a:pt x="100" y="539"/>
                  </a:moveTo>
                  <a:cubicBezTo>
                    <a:pt x="100" y="538"/>
                    <a:pt x="101" y="537"/>
                    <a:pt x="102" y="537"/>
                  </a:cubicBezTo>
                  <a:cubicBezTo>
                    <a:pt x="102" y="537"/>
                    <a:pt x="102" y="537"/>
                    <a:pt x="102" y="537"/>
                  </a:cubicBezTo>
                  <a:cubicBezTo>
                    <a:pt x="103" y="536"/>
                    <a:pt x="104" y="537"/>
                    <a:pt x="104" y="538"/>
                  </a:cubicBezTo>
                  <a:cubicBezTo>
                    <a:pt x="104" y="538"/>
                    <a:pt x="104" y="538"/>
                    <a:pt x="104" y="538"/>
                  </a:cubicBezTo>
                  <a:cubicBezTo>
                    <a:pt x="105" y="539"/>
                    <a:pt x="104" y="540"/>
                    <a:pt x="103" y="540"/>
                  </a:cubicBezTo>
                  <a:cubicBezTo>
                    <a:pt x="103" y="540"/>
                    <a:pt x="103" y="540"/>
                    <a:pt x="103" y="540"/>
                  </a:cubicBezTo>
                  <a:cubicBezTo>
                    <a:pt x="103" y="540"/>
                    <a:pt x="103" y="540"/>
                    <a:pt x="102" y="540"/>
                  </a:cubicBezTo>
                  <a:cubicBezTo>
                    <a:pt x="102" y="540"/>
                    <a:pt x="102" y="540"/>
                    <a:pt x="102" y="540"/>
                  </a:cubicBezTo>
                  <a:cubicBezTo>
                    <a:pt x="102" y="540"/>
                    <a:pt x="101" y="540"/>
                    <a:pt x="100" y="539"/>
                  </a:cubicBezTo>
                  <a:close/>
                  <a:moveTo>
                    <a:pt x="517" y="536"/>
                  </a:moveTo>
                  <a:cubicBezTo>
                    <a:pt x="516" y="536"/>
                    <a:pt x="515" y="534"/>
                    <a:pt x="516" y="533"/>
                  </a:cubicBezTo>
                  <a:cubicBezTo>
                    <a:pt x="516" y="533"/>
                    <a:pt x="516" y="533"/>
                    <a:pt x="516" y="533"/>
                  </a:cubicBezTo>
                  <a:cubicBezTo>
                    <a:pt x="516" y="532"/>
                    <a:pt x="517" y="532"/>
                    <a:pt x="518" y="532"/>
                  </a:cubicBezTo>
                  <a:cubicBezTo>
                    <a:pt x="518" y="532"/>
                    <a:pt x="518" y="532"/>
                    <a:pt x="518" y="532"/>
                  </a:cubicBezTo>
                  <a:cubicBezTo>
                    <a:pt x="519" y="533"/>
                    <a:pt x="520" y="534"/>
                    <a:pt x="519" y="535"/>
                  </a:cubicBezTo>
                  <a:cubicBezTo>
                    <a:pt x="519" y="535"/>
                    <a:pt x="519" y="535"/>
                    <a:pt x="519" y="535"/>
                  </a:cubicBezTo>
                  <a:cubicBezTo>
                    <a:pt x="519" y="536"/>
                    <a:pt x="518" y="536"/>
                    <a:pt x="518" y="536"/>
                  </a:cubicBezTo>
                  <a:cubicBezTo>
                    <a:pt x="518" y="536"/>
                    <a:pt x="518" y="536"/>
                    <a:pt x="518" y="536"/>
                  </a:cubicBezTo>
                  <a:cubicBezTo>
                    <a:pt x="517" y="536"/>
                    <a:pt x="517" y="536"/>
                    <a:pt x="517" y="536"/>
                  </a:cubicBezTo>
                  <a:close/>
                  <a:moveTo>
                    <a:pt x="96" y="528"/>
                  </a:moveTo>
                  <a:cubicBezTo>
                    <a:pt x="95" y="527"/>
                    <a:pt x="96" y="526"/>
                    <a:pt x="97" y="526"/>
                  </a:cubicBezTo>
                  <a:cubicBezTo>
                    <a:pt x="97" y="526"/>
                    <a:pt x="97" y="526"/>
                    <a:pt x="97" y="526"/>
                  </a:cubicBezTo>
                  <a:cubicBezTo>
                    <a:pt x="98" y="525"/>
                    <a:pt x="99" y="526"/>
                    <a:pt x="100" y="527"/>
                  </a:cubicBezTo>
                  <a:cubicBezTo>
                    <a:pt x="100" y="527"/>
                    <a:pt x="100" y="527"/>
                    <a:pt x="100" y="527"/>
                  </a:cubicBezTo>
                  <a:cubicBezTo>
                    <a:pt x="100" y="528"/>
                    <a:pt x="100" y="529"/>
                    <a:pt x="99" y="529"/>
                  </a:cubicBezTo>
                  <a:cubicBezTo>
                    <a:pt x="99" y="529"/>
                    <a:pt x="99" y="529"/>
                    <a:pt x="99" y="529"/>
                  </a:cubicBezTo>
                  <a:cubicBezTo>
                    <a:pt x="98" y="529"/>
                    <a:pt x="98" y="529"/>
                    <a:pt x="98" y="529"/>
                  </a:cubicBezTo>
                  <a:cubicBezTo>
                    <a:pt x="98" y="529"/>
                    <a:pt x="98" y="529"/>
                    <a:pt x="98" y="529"/>
                  </a:cubicBezTo>
                  <a:cubicBezTo>
                    <a:pt x="97" y="529"/>
                    <a:pt x="96" y="529"/>
                    <a:pt x="96" y="528"/>
                  </a:cubicBezTo>
                  <a:close/>
                  <a:moveTo>
                    <a:pt x="521" y="525"/>
                  </a:moveTo>
                  <a:cubicBezTo>
                    <a:pt x="520" y="524"/>
                    <a:pt x="520" y="523"/>
                    <a:pt x="520" y="522"/>
                  </a:cubicBezTo>
                  <a:cubicBezTo>
                    <a:pt x="520" y="522"/>
                    <a:pt x="520" y="522"/>
                    <a:pt x="520" y="522"/>
                  </a:cubicBezTo>
                  <a:cubicBezTo>
                    <a:pt x="521" y="521"/>
                    <a:pt x="522" y="521"/>
                    <a:pt x="523" y="521"/>
                  </a:cubicBezTo>
                  <a:cubicBezTo>
                    <a:pt x="523" y="521"/>
                    <a:pt x="523" y="521"/>
                    <a:pt x="523" y="521"/>
                  </a:cubicBezTo>
                  <a:cubicBezTo>
                    <a:pt x="524" y="522"/>
                    <a:pt x="524" y="523"/>
                    <a:pt x="524" y="524"/>
                  </a:cubicBezTo>
                  <a:cubicBezTo>
                    <a:pt x="524" y="524"/>
                    <a:pt x="524" y="524"/>
                    <a:pt x="524" y="524"/>
                  </a:cubicBezTo>
                  <a:cubicBezTo>
                    <a:pt x="524" y="525"/>
                    <a:pt x="523" y="525"/>
                    <a:pt x="522" y="525"/>
                  </a:cubicBezTo>
                  <a:cubicBezTo>
                    <a:pt x="522" y="525"/>
                    <a:pt x="522" y="525"/>
                    <a:pt x="522" y="525"/>
                  </a:cubicBezTo>
                  <a:cubicBezTo>
                    <a:pt x="522" y="525"/>
                    <a:pt x="522" y="525"/>
                    <a:pt x="521" y="525"/>
                  </a:cubicBezTo>
                  <a:close/>
                  <a:moveTo>
                    <a:pt x="91" y="517"/>
                  </a:moveTo>
                  <a:cubicBezTo>
                    <a:pt x="91" y="516"/>
                    <a:pt x="91" y="515"/>
                    <a:pt x="92" y="514"/>
                  </a:cubicBezTo>
                  <a:cubicBezTo>
                    <a:pt x="92" y="514"/>
                    <a:pt x="92" y="514"/>
                    <a:pt x="92" y="514"/>
                  </a:cubicBezTo>
                  <a:cubicBezTo>
                    <a:pt x="93" y="514"/>
                    <a:pt x="95" y="514"/>
                    <a:pt x="95" y="516"/>
                  </a:cubicBezTo>
                  <a:cubicBezTo>
                    <a:pt x="95" y="516"/>
                    <a:pt x="95" y="516"/>
                    <a:pt x="95" y="516"/>
                  </a:cubicBezTo>
                  <a:cubicBezTo>
                    <a:pt x="95" y="517"/>
                    <a:pt x="95" y="518"/>
                    <a:pt x="94" y="518"/>
                  </a:cubicBezTo>
                  <a:cubicBezTo>
                    <a:pt x="94" y="518"/>
                    <a:pt x="94" y="518"/>
                    <a:pt x="94" y="518"/>
                  </a:cubicBezTo>
                  <a:cubicBezTo>
                    <a:pt x="94" y="518"/>
                    <a:pt x="93" y="518"/>
                    <a:pt x="93" y="518"/>
                  </a:cubicBezTo>
                  <a:cubicBezTo>
                    <a:pt x="93" y="518"/>
                    <a:pt x="93" y="518"/>
                    <a:pt x="93" y="518"/>
                  </a:cubicBezTo>
                  <a:cubicBezTo>
                    <a:pt x="92" y="518"/>
                    <a:pt x="92" y="518"/>
                    <a:pt x="91" y="517"/>
                  </a:cubicBezTo>
                  <a:close/>
                  <a:moveTo>
                    <a:pt x="526" y="514"/>
                  </a:moveTo>
                  <a:cubicBezTo>
                    <a:pt x="525" y="513"/>
                    <a:pt x="524" y="512"/>
                    <a:pt x="525" y="511"/>
                  </a:cubicBezTo>
                  <a:cubicBezTo>
                    <a:pt x="525" y="511"/>
                    <a:pt x="525" y="511"/>
                    <a:pt x="525" y="511"/>
                  </a:cubicBezTo>
                  <a:cubicBezTo>
                    <a:pt x="525" y="510"/>
                    <a:pt x="526" y="510"/>
                    <a:pt x="527" y="510"/>
                  </a:cubicBezTo>
                  <a:cubicBezTo>
                    <a:pt x="527" y="510"/>
                    <a:pt x="527" y="510"/>
                    <a:pt x="527" y="510"/>
                  </a:cubicBezTo>
                  <a:cubicBezTo>
                    <a:pt x="529" y="510"/>
                    <a:pt x="529" y="512"/>
                    <a:pt x="529" y="513"/>
                  </a:cubicBezTo>
                  <a:cubicBezTo>
                    <a:pt x="529" y="513"/>
                    <a:pt x="529" y="513"/>
                    <a:pt x="529" y="513"/>
                  </a:cubicBezTo>
                  <a:cubicBezTo>
                    <a:pt x="528" y="513"/>
                    <a:pt x="528" y="514"/>
                    <a:pt x="527" y="514"/>
                  </a:cubicBezTo>
                  <a:cubicBezTo>
                    <a:pt x="527" y="514"/>
                    <a:pt x="527" y="514"/>
                    <a:pt x="527" y="514"/>
                  </a:cubicBezTo>
                  <a:cubicBezTo>
                    <a:pt x="526" y="514"/>
                    <a:pt x="526" y="514"/>
                    <a:pt x="526" y="514"/>
                  </a:cubicBezTo>
                  <a:close/>
                  <a:moveTo>
                    <a:pt x="87" y="506"/>
                  </a:moveTo>
                  <a:cubicBezTo>
                    <a:pt x="86" y="505"/>
                    <a:pt x="87" y="504"/>
                    <a:pt x="88" y="503"/>
                  </a:cubicBezTo>
                  <a:cubicBezTo>
                    <a:pt x="88" y="503"/>
                    <a:pt x="88" y="503"/>
                    <a:pt x="88" y="503"/>
                  </a:cubicBezTo>
                  <a:cubicBezTo>
                    <a:pt x="89" y="503"/>
                    <a:pt x="90" y="503"/>
                    <a:pt x="90" y="504"/>
                  </a:cubicBezTo>
                  <a:cubicBezTo>
                    <a:pt x="90" y="504"/>
                    <a:pt x="90" y="504"/>
                    <a:pt x="90" y="504"/>
                  </a:cubicBezTo>
                  <a:cubicBezTo>
                    <a:pt x="91" y="505"/>
                    <a:pt x="90" y="507"/>
                    <a:pt x="89" y="507"/>
                  </a:cubicBezTo>
                  <a:cubicBezTo>
                    <a:pt x="89" y="507"/>
                    <a:pt x="89" y="507"/>
                    <a:pt x="89" y="507"/>
                  </a:cubicBezTo>
                  <a:cubicBezTo>
                    <a:pt x="89" y="507"/>
                    <a:pt x="89" y="507"/>
                    <a:pt x="89" y="507"/>
                  </a:cubicBezTo>
                  <a:cubicBezTo>
                    <a:pt x="89" y="507"/>
                    <a:pt x="89" y="507"/>
                    <a:pt x="89" y="507"/>
                  </a:cubicBezTo>
                  <a:cubicBezTo>
                    <a:pt x="88" y="507"/>
                    <a:pt x="87" y="507"/>
                    <a:pt x="87" y="506"/>
                  </a:cubicBezTo>
                  <a:close/>
                  <a:moveTo>
                    <a:pt x="531" y="503"/>
                  </a:moveTo>
                  <a:cubicBezTo>
                    <a:pt x="530" y="502"/>
                    <a:pt x="529" y="501"/>
                    <a:pt x="529" y="500"/>
                  </a:cubicBezTo>
                  <a:cubicBezTo>
                    <a:pt x="529" y="500"/>
                    <a:pt x="529" y="500"/>
                    <a:pt x="529" y="500"/>
                  </a:cubicBezTo>
                  <a:cubicBezTo>
                    <a:pt x="530" y="499"/>
                    <a:pt x="531" y="499"/>
                    <a:pt x="532" y="499"/>
                  </a:cubicBezTo>
                  <a:cubicBezTo>
                    <a:pt x="532" y="499"/>
                    <a:pt x="532" y="499"/>
                    <a:pt x="532" y="499"/>
                  </a:cubicBezTo>
                  <a:cubicBezTo>
                    <a:pt x="533" y="499"/>
                    <a:pt x="534" y="501"/>
                    <a:pt x="533" y="502"/>
                  </a:cubicBezTo>
                  <a:cubicBezTo>
                    <a:pt x="533" y="502"/>
                    <a:pt x="533" y="502"/>
                    <a:pt x="533" y="502"/>
                  </a:cubicBezTo>
                  <a:cubicBezTo>
                    <a:pt x="533" y="502"/>
                    <a:pt x="532" y="503"/>
                    <a:pt x="531" y="503"/>
                  </a:cubicBezTo>
                  <a:cubicBezTo>
                    <a:pt x="531" y="503"/>
                    <a:pt x="531" y="503"/>
                    <a:pt x="531" y="503"/>
                  </a:cubicBezTo>
                  <a:cubicBezTo>
                    <a:pt x="531" y="503"/>
                    <a:pt x="531" y="503"/>
                    <a:pt x="531" y="503"/>
                  </a:cubicBezTo>
                  <a:close/>
                  <a:moveTo>
                    <a:pt x="82" y="495"/>
                  </a:moveTo>
                  <a:cubicBezTo>
                    <a:pt x="82" y="494"/>
                    <a:pt x="82" y="493"/>
                    <a:pt x="83" y="492"/>
                  </a:cubicBezTo>
                  <a:cubicBezTo>
                    <a:pt x="83" y="492"/>
                    <a:pt x="83" y="492"/>
                    <a:pt x="83" y="492"/>
                  </a:cubicBezTo>
                  <a:cubicBezTo>
                    <a:pt x="84" y="492"/>
                    <a:pt x="85" y="492"/>
                    <a:pt x="86" y="493"/>
                  </a:cubicBezTo>
                  <a:cubicBezTo>
                    <a:pt x="86" y="493"/>
                    <a:pt x="86" y="493"/>
                    <a:pt x="86" y="493"/>
                  </a:cubicBezTo>
                  <a:cubicBezTo>
                    <a:pt x="86" y="494"/>
                    <a:pt x="86" y="495"/>
                    <a:pt x="85" y="496"/>
                  </a:cubicBezTo>
                  <a:cubicBezTo>
                    <a:pt x="85" y="496"/>
                    <a:pt x="85" y="496"/>
                    <a:pt x="85" y="496"/>
                  </a:cubicBezTo>
                  <a:cubicBezTo>
                    <a:pt x="85" y="496"/>
                    <a:pt x="84" y="496"/>
                    <a:pt x="84" y="496"/>
                  </a:cubicBezTo>
                  <a:cubicBezTo>
                    <a:pt x="84" y="496"/>
                    <a:pt x="84" y="496"/>
                    <a:pt x="84" y="496"/>
                  </a:cubicBezTo>
                  <a:cubicBezTo>
                    <a:pt x="83" y="496"/>
                    <a:pt x="83" y="496"/>
                    <a:pt x="82" y="495"/>
                  </a:cubicBezTo>
                  <a:close/>
                  <a:moveTo>
                    <a:pt x="535" y="492"/>
                  </a:moveTo>
                  <a:cubicBezTo>
                    <a:pt x="534" y="491"/>
                    <a:pt x="534" y="490"/>
                    <a:pt x="534" y="489"/>
                  </a:cubicBezTo>
                  <a:cubicBezTo>
                    <a:pt x="534" y="489"/>
                    <a:pt x="534" y="489"/>
                    <a:pt x="534" y="489"/>
                  </a:cubicBezTo>
                  <a:cubicBezTo>
                    <a:pt x="534" y="488"/>
                    <a:pt x="536" y="487"/>
                    <a:pt x="537" y="488"/>
                  </a:cubicBezTo>
                  <a:cubicBezTo>
                    <a:pt x="537" y="488"/>
                    <a:pt x="537" y="488"/>
                    <a:pt x="537" y="488"/>
                  </a:cubicBezTo>
                  <a:cubicBezTo>
                    <a:pt x="538" y="488"/>
                    <a:pt x="538" y="489"/>
                    <a:pt x="538" y="490"/>
                  </a:cubicBezTo>
                  <a:cubicBezTo>
                    <a:pt x="538" y="490"/>
                    <a:pt x="538" y="490"/>
                    <a:pt x="538" y="490"/>
                  </a:cubicBezTo>
                  <a:cubicBezTo>
                    <a:pt x="537" y="491"/>
                    <a:pt x="537" y="492"/>
                    <a:pt x="536" y="492"/>
                  </a:cubicBezTo>
                  <a:cubicBezTo>
                    <a:pt x="536" y="492"/>
                    <a:pt x="536" y="492"/>
                    <a:pt x="536" y="492"/>
                  </a:cubicBezTo>
                  <a:cubicBezTo>
                    <a:pt x="536" y="492"/>
                    <a:pt x="535" y="492"/>
                    <a:pt x="535" y="492"/>
                  </a:cubicBezTo>
                  <a:close/>
                  <a:moveTo>
                    <a:pt x="78" y="484"/>
                  </a:moveTo>
                  <a:cubicBezTo>
                    <a:pt x="77" y="483"/>
                    <a:pt x="78" y="482"/>
                    <a:pt x="79" y="481"/>
                  </a:cubicBezTo>
                  <a:cubicBezTo>
                    <a:pt x="79" y="481"/>
                    <a:pt x="79" y="481"/>
                    <a:pt x="79" y="481"/>
                  </a:cubicBezTo>
                  <a:cubicBezTo>
                    <a:pt x="80" y="481"/>
                    <a:pt x="81" y="481"/>
                    <a:pt x="81" y="482"/>
                  </a:cubicBezTo>
                  <a:cubicBezTo>
                    <a:pt x="81" y="482"/>
                    <a:pt x="81" y="482"/>
                    <a:pt x="81" y="482"/>
                  </a:cubicBezTo>
                  <a:cubicBezTo>
                    <a:pt x="82" y="483"/>
                    <a:pt x="81" y="484"/>
                    <a:pt x="80" y="485"/>
                  </a:cubicBezTo>
                  <a:cubicBezTo>
                    <a:pt x="80" y="485"/>
                    <a:pt x="80" y="485"/>
                    <a:pt x="80" y="485"/>
                  </a:cubicBezTo>
                  <a:cubicBezTo>
                    <a:pt x="80" y="485"/>
                    <a:pt x="80" y="485"/>
                    <a:pt x="79" y="485"/>
                  </a:cubicBezTo>
                  <a:cubicBezTo>
                    <a:pt x="79" y="485"/>
                    <a:pt x="79" y="485"/>
                    <a:pt x="79" y="485"/>
                  </a:cubicBezTo>
                  <a:cubicBezTo>
                    <a:pt x="79" y="485"/>
                    <a:pt x="78" y="485"/>
                    <a:pt x="78" y="484"/>
                  </a:cubicBezTo>
                  <a:close/>
                  <a:moveTo>
                    <a:pt x="540" y="480"/>
                  </a:moveTo>
                  <a:cubicBezTo>
                    <a:pt x="539" y="480"/>
                    <a:pt x="538" y="479"/>
                    <a:pt x="539" y="478"/>
                  </a:cubicBezTo>
                  <a:cubicBezTo>
                    <a:pt x="539" y="478"/>
                    <a:pt x="539" y="478"/>
                    <a:pt x="539" y="478"/>
                  </a:cubicBezTo>
                  <a:cubicBezTo>
                    <a:pt x="539" y="477"/>
                    <a:pt x="540" y="476"/>
                    <a:pt x="541" y="477"/>
                  </a:cubicBezTo>
                  <a:cubicBezTo>
                    <a:pt x="541" y="477"/>
                    <a:pt x="541" y="477"/>
                    <a:pt x="541" y="477"/>
                  </a:cubicBezTo>
                  <a:cubicBezTo>
                    <a:pt x="542" y="477"/>
                    <a:pt x="543" y="478"/>
                    <a:pt x="542" y="479"/>
                  </a:cubicBezTo>
                  <a:cubicBezTo>
                    <a:pt x="542" y="479"/>
                    <a:pt x="542" y="479"/>
                    <a:pt x="542" y="479"/>
                  </a:cubicBezTo>
                  <a:cubicBezTo>
                    <a:pt x="542" y="480"/>
                    <a:pt x="541" y="481"/>
                    <a:pt x="540" y="481"/>
                  </a:cubicBezTo>
                  <a:cubicBezTo>
                    <a:pt x="540" y="481"/>
                    <a:pt x="540" y="481"/>
                    <a:pt x="540" y="481"/>
                  </a:cubicBezTo>
                  <a:cubicBezTo>
                    <a:pt x="540" y="481"/>
                    <a:pt x="540" y="481"/>
                    <a:pt x="540" y="480"/>
                  </a:cubicBezTo>
                  <a:close/>
                  <a:moveTo>
                    <a:pt x="73" y="473"/>
                  </a:moveTo>
                  <a:cubicBezTo>
                    <a:pt x="73" y="472"/>
                    <a:pt x="73" y="470"/>
                    <a:pt x="74" y="470"/>
                  </a:cubicBezTo>
                  <a:cubicBezTo>
                    <a:pt x="74" y="470"/>
                    <a:pt x="74" y="470"/>
                    <a:pt x="74" y="470"/>
                  </a:cubicBezTo>
                  <a:cubicBezTo>
                    <a:pt x="75" y="470"/>
                    <a:pt x="76" y="470"/>
                    <a:pt x="77" y="471"/>
                  </a:cubicBezTo>
                  <a:cubicBezTo>
                    <a:pt x="77" y="471"/>
                    <a:pt x="77" y="471"/>
                    <a:pt x="77" y="471"/>
                  </a:cubicBezTo>
                  <a:cubicBezTo>
                    <a:pt x="77" y="472"/>
                    <a:pt x="77" y="473"/>
                    <a:pt x="76" y="474"/>
                  </a:cubicBezTo>
                  <a:cubicBezTo>
                    <a:pt x="76" y="474"/>
                    <a:pt x="76" y="474"/>
                    <a:pt x="76" y="474"/>
                  </a:cubicBezTo>
                  <a:cubicBezTo>
                    <a:pt x="75" y="474"/>
                    <a:pt x="75" y="474"/>
                    <a:pt x="75" y="474"/>
                  </a:cubicBezTo>
                  <a:cubicBezTo>
                    <a:pt x="75" y="474"/>
                    <a:pt x="75" y="474"/>
                    <a:pt x="75" y="474"/>
                  </a:cubicBezTo>
                  <a:cubicBezTo>
                    <a:pt x="74" y="474"/>
                    <a:pt x="73" y="473"/>
                    <a:pt x="73" y="473"/>
                  </a:cubicBezTo>
                  <a:close/>
                  <a:moveTo>
                    <a:pt x="544" y="469"/>
                  </a:moveTo>
                  <a:cubicBezTo>
                    <a:pt x="543" y="469"/>
                    <a:pt x="543" y="468"/>
                    <a:pt x="543" y="467"/>
                  </a:cubicBezTo>
                  <a:cubicBezTo>
                    <a:pt x="543" y="467"/>
                    <a:pt x="543" y="467"/>
                    <a:pt x="543" y="467"/>
                  </a:cubicBezTo>
                  <a:cubicBezTo>
                    <a:pt x="544" y="466"/>
                    <a:pt x="545" y="465"/>
                    <a:pt x="546" y="466"/>
                  </a:cubicBezTo>
                  <a:cubicBezTo>
                    <a:pt x="546" y="466"/>
                    <a:pt x="546" y="466"/>
                    <a:pt x="546" y="466"/>
                  </a:cubicBezTo>
                  <a:cubicBezTo>
                    <a:pt x="547" y="466"/>
                    <a:pt x="547" y="467"/>
                    <a:pt x="547" y="468"/>
                  </a:cubicBezTo>
                  <a:cubicBezTo>
                    <a:pt x="547" y="468"/>
                    <a:pt x="547" y="468"/>
                    <a:pt x="547" y="468"/>
                  </a:cubicBezTo>
                  <a:cubicBezTo>
                    <a:pt x="547" y="469"/>
                    <a:pt x="546" y="470"/>
                    <a:pt x="545" y="470"/>
                  </a:cubicBezTo>
                  <a:cubicBezTo>
                    <a:pt x="545" y="470"/>
                    <a:pt x="545" y="470"/>
                    <a:pt x="545" y="470"/>
                  </a:cubicBezTo>
                  <a:cubicBezTo>
                    <a:pt x="545" y="470"/>
                    <a:pt x="544" y="469"/>
                    <a:pt x="544" y="469"/>
                  </a:cubicBezTo>
                  <a:close/>
                  <a:moveTo>
                    <a:pt x="69" y="462"/>
                  </a:moveTo>
                  <a:cubicBezTo>
                    <a:pt x="68" y="461"/>
                    <a:pt x="69" y="459"/>
                    <a:pt x="70" y="459"/>
                  </a:cubicBezTo>
                  <a:cubicBezTo>
                    <a:pt x="70" y="459"/>
                    <a:pt x="70" y="459"/>
                    <a:pt x="70" y="459"/>
                  </a:cubicBezTo>
                  <a:cubicBezTo>
                    <a:pt x="71" y="459"/>
                    <a:pt x="72" y="459"/>
                    <a:pt x="72" y="460"/>
                  </a:cubicBezTo>
                  <a:cubicBezTo>
                    <a:pt x="72" y="460"/>
                    <a:pt x="72" y="460"/>
                    <a:pt x="72" y="460"/>
                  </a:cubicBezTo>
                  <a:cubicBezTo>
                    <a:pt x="73" y="461"/>
                    <a:pt x="72" y="462"/>
                    <a:pt x="71" y="463"/>
                  </a:cubicBezTo>
                  <a:cubicBezTo>
                    <a:pt x="71" y="463"/>
                    <a:pt x="71" y="463"/>
                    <a:pt x="71" y="463"/>
                  </a:cubicBezTo>
                  <a:cubicBezTo>
                    <a:pt x="71" y="463"/>
                    <a:pt x="71" y="463"/>
                    <a:pt x="70" y="463"/>
                  </a:cubicBezTo>
                  <a:cubicBezTo>
                    <a:pt x="70" y="463"/>
                    <a:pt x="70" y="463"/>
                    <a:pt x="70" y="463"/>
                  </a:cubicBezTo>
                  <a:cubicBezTo>
                    <a:pt x="70" y="463"/>
                    <a:pt x="69" y="462"/>
                    <a:pt x="69" y="462"/>
                  </a:cubicBezTo>
                  <a:close/>
                  <a:moveTo>
                    <a:pt x="549" y="458"/>
                  </a:moveTo>
                  <a:cubicBezTo>
                    <a:pt x="548" y="458"/>
                    <a:pt x="547" y="457"/>
                    <a:pt x="548" y="456"/>
                  </a:cubicBezTo>
                  <a:cubicBezTo>
                    <a:pt x="548" y="456"/>
                    <a:pt x="548" y="456"/>
                    <a:pt x="548" y="456"/>
                  </a:cubicBezTo>
                  <a:cubicBezTo>
                    <a:pt x="548" y="455"/>
                    <a:pt x="549" y="454"/>
                    <a:pt x="550" y="455"/>
                  </a:cubicBezTo>
                  <a:cubicBezTo>
                    <a:pt x="550" y="455"/>
                    <a:pt x="550" y="455"/>
                    <a:pt x="550" y="455"/>
                  </a:cubicBezTo>
                  <a:cubicBezTo>
                    <a:pt x="551" y="455"/>
                    <a:pt x="552" y="456"/>
                    <a:pt x="551" y="457"/>
                  </a:cubicBezTo>
                  <a:cubicBezTo>
                    <a:pt x="551" y="457"/>
                    <a:pt x="551" y="457"/>
                    <a:pt x="551" y="457"/>
                  </a:cubicBezTo>
                  <a:cubicBezTo>
                    <a:pt x="551" y="458"/>
                    <a:pt x="550" y="458"/>
                    <a:pt x="550" y="458"/>
                  </a:cubicBezTo>
                  <a:cubicBezTo>
                    <a:pt x="550" y="458"/>
                    <a:pt x="550" y="458"/>
                    <a:pt x="550" y="458"/>
                  </a:cubicBezTo>
                  <a:cubicBezTo>
                    <a:pt x="549" y="458"/>
                    <a:pt x="549" y="458"/>
                    <a:pt x="549" y="458"/>
                  </a:cubicBezTo>
                  <a:close/>
                  <a:moveTo>
                    <a:pt x="64" y="450"/>
                  </a:moveTo>
                  <a:cubicBezTo>
                    <a:pt x="64" y="449"/>
                    <a:pt x="64" y="448"/>
                    <a:pt x="65" y="448"/>
                  </a:cubicBezTo>
                  <a:cubicBezTo>
                    <a:pt x="65" y="448"/>
                    <a:pt x="65" y="448"/>
                    <a:pt x="65" y="448"/>
                  </a:cubicBezTo>
                  <a:cubicBezTo>
                    <a:pt x="66" y="447"/>
                    <a:pt x="67" y="448"/>
                    <a:pt x="68" y="449"/>
                  </a:cubicBezTo>
                  <a:cubicBezTo>
                    <a:pt x="68" y="449"/>
                    <a:pt x="68" y="449"/>
                    <a:pt x="68" y="449"/>
                  </a:cubicBezTo>
                  <a:cubicBezTo>
                    <a:pt x="68" y="450"/>
                    <a:pt x="68" y="451"/>
                    <a:pt x="67" y="452"/>
                  </a:cubicBezTo>
                  <a:cubicBezTo>
                    <a:pt x="67" y="452"/>
                    <a:pt x="67" y="452"/>
                    <a:pt x="67" y="452"/>
                  </a:cubicBezTo>
                  <a:cubicBezTo>
                    <a:pt x="66" y="452"/>
                    <a:pt x="66" y="452"/>
                    <a:pt x="66" y="452"/>
                  </a:cubicBezTo>
                  <a:cubicBezTo>
                    <a:pt x="66" y="452"/>
                    <a:pt x="66" y="452"/>
                    <a:pt x="66" y="452"/>
                  </a:cubicBezTo>
                  <a:cubicBezTo>
                    <a:pt x="65" y="452"/>
                    <a:pt x="64" y="451"/>
                    <a:pt x="64" y="450"/>
                  </a:cubicBezTo>
                  <a:close/>
                  <a:moveTo>
                    <a:pt x="553" y="447"/>
                  </a:moveTo>
                  <a:cubicBezTo>
                    <a:pt x="552" y="447"/>
                    <a:pt x="552" y="446"/>
                    <a:pt x="552" y="445"/>
                  </a:cubicBezTo>
                  <a:cubicBezTo>
                    <a:pt x="552" y="445"/>
                    <a:pt x="552" y="445"/>
                    <a:pt x="552" y="445"/>
                  </a:cubicBezTo>
                  <a:cubicBezTo>
                    <a:pt x="553" y="444"/>
                    <a:pt x="554" y="443"/>
                    <a:pt x="555" y="443"/>
                  </a:cubicBezTo>
                  <a:cubicBezTo>
                    <a:pt x="555" y="443"/>
                    <a:pt x="555" y="443"/>
                    <a:pt x="555" y="443"/>
                  </a:cubicBezTo>
                  <a:cubicBezTo>
                    <a:pt x="556" y="444"/>
                    <a:pt x="556" y="445"/>
                    <a:pt x="556" y="446"/>
                  </a:cubicBezTo>
                  <a:cubicBezTo>
                    <a:pt x="556" y="446"/>
                    <a:pt x="556" y="446"/>
                    <a:pt x="556" y="446"/>
                  </a:cubicBezTo>
                  <a:cubicBezTo>
                    <a:pt x="556" y="447"/>
                    <a:pt x="555" y="447"/>
                    <a:pt x="554" y="447"/>
                  </a:cubicBezTo>
                  <a:cubicBezTo>
                    <a:pt x="554" y="447"/>
                    <a:pt x="554" y="447"/>
                    <a:pt x="554" y="447"/>
                  </a:cubicBezTo>
                  <a:cubicBezTo>
                    <a:pt x="554" y="447"/>
                    <a:pt x="554" y="447"/>
                    <a:pt x="553" y="447"/>
                  </a:cubicBezTo>
                  <a:close/>
                  <a:moveTo>
                    <a:pt x="59" y="439"/>
                  </a:moveTo>
                  <a:cubicBezTo>
                    <a:pt x="59" y="438"/>
                    <a:pt x="59" y="437"/>
                    <a:pt x="60" y="437"/>
                  </a:cubicBezTo>
                  <a:cubicBezTo>
                    <a:pt x="60" y="437"/>
                    <a:pt x="60" y="437"/>
                    <a:pt x="60" y="437"/>
                  </a:cubicBezTo>
                  <a:cubicBezTo>
                    <a:pt x="61" y="436"/>
                    <a:pt x="63" y="437"/>
                    <a:pt x="63" y="438"/>
                  </a:cubicBezTo>
                  <a:cubicBezTo>
                    <a:pt x="63" y="438"/>
                    <a:pt x="63" y="438"/>
                    <a:pt x="63" y="438"/>
                  </a:cubicBezTo>
                  <a:cubicBezTo>
                    <a:pt x="63" y="439"/>
                    <a:pt x="63" y="440"/>
                    <a:pt x="62" y="440"/>
                  </a:cubicBezTo>
                  <a:cubicBezTo>
                    <a:pt x="62" y="440"/>
                    <a:pt x="62" y="440"/>
                    <a:pt x="62" y="440"/>
                  </a:cubicBezTo>
                  <a:cubicBezTo>
                    <a:pt x="62" y="441"/>
                    <a:pt x="61" y="441"/>
                    <a:pt x="61" y="441"/>
                  </a:cubicBezTo>
                  <a:cubicBezTo>
                    <a:pt x="61" y="441"/>
                    <a:pt x="61" y="441"/>
                    <a:pt x="61" y="441"/>
                  </a:cubicBezTo>
                  <a:cubicBezTo>
                    <a:pt x="60" y="441"/>
                    <a:pt x="60" y="440"/>
                    <a:pt x="59" y="439"/>
                  </a:cubicBezTo>
                  <a:close/>
                  <a:moveTo>
                    <a:pt x="558" y="436"/>
                  </a:moveTo>
                  <a:cubicBezTo>
                    <a:pt x="557" y="436"/>
                    <a:pt x="556" y="434"/>
                    <a:pt x="557" y="433"/>
                  </a:cubicBezTo>
                  <a:cubicBezTo>
                    <a:pt x="557" y="433"/>
                    <a:pt x="557" y="433"/>
                    <a:pt x="557" y="433"/>
                  </a:cubicBezTo>
                  <a:cubicBezTo>
                    <a:pt x="557" y="432"/>
                    <a:pt x="558" y="432"/>
                    <a:pt x="559" y="432"/>
                  </a:cubicBezTo>
                  <a:cubicBezTo>
                    <a:pt x="559" y="432"/>
                    <a:pt x="559" y="432"/>
                    <a:pt x="559" y="432"/>
                  </a:cubicBezTo>
                  <a:cubicBezTo>
                    <a:pt x="560" y="433"/>
                    <a:pt x="561" y="434"/>
                    <a:pt x="561" y="435"/>
                  </a:cubicBezTo>
                  <a:cubicBezTo>
                    <a:pt x="561" y="435"/>
                    <a:pt x="561" y="435"/>
                    <a:pt x="561" y="435"/>
                  </a:cubicBezTo>
                  <a:cubicBezTo>
                    <a:pt x="560" y="436"/>
                    <a:pt x="559" y="436"/>
                    <a:pt x="559" y="436"/>
                  </a:cubicBezTo>
                  <a:cubicBezTo>
                    <a:pt x="559" y="436"/>
                    <a:pt x="559" y="436"/>
                    <a:pt x="559" y="436"/>
                  </a:cubicBezTo>
                  <a:cubicBezTo>
                    <a:pt x="558" y="436"/>
                    <a:pt x="558" y="436"/>
                    <a:pt x="558" y="436"/>
                  </a:cubicBezTo>
                  <a:close/>
                  <a:moveTo>
                    <a:pt x="55" y="428"/>
                  </a:moveTo>
                  <a:cubicBezTo>
                    <a:pt x="54" y="427"/>
                    <a:pt x="55" y="426"/>
                    <a:pt x="56" y="426"/>
                  </a:cubicBezTo>
                  <a:cubicBezTo>
                    <a:pt x="56" y="426"/>
                    <a:pt x="56" y="426"/>
                    <a:pt x="56" y="426"/>
                  </a:cubicBezTo>
                  <a:cubicBezTo>
                    <a:pt x="57" y="425"/>
                    <a:pt x="58" y="426"/>
                    <a:pt x="59" y="427"/>
                  </a:cubicBezTo>
                  <a:cubicBezTo>
                    <a:pt x="59" y="427"/>
                    <a:pt x="59" y="427"/>
                    <a:pt x="59" y="427"/>
                  </a:cubicBezTo>
                  <a:cubicBezTo>
                    <a:pt x="59" y="428"/>
                    <a:pt x="58" y="429"/>
                    <a:pt x="57" y="429"/>
                  </a:cubicBezTo>
                  <a:cubicBezTo>
                    <a:pt x="57" y="429"/>
                    <a:pt x="57" y="429"/>
                    <a:pt x="57" y="429"/>
                  </a:cubicBezTo>
                  <a:cubicBezTo>
                    <a:pt x="57" y="429"/>
                    <a:pt x="57" y="429"/>
                    <a:pt x="57" y="429"/>
                  </a:cubicBezTo>
                  <a:cubicBezTo>
                    <a:pt x="57" y="429"/>
                    <a:pt x="57" y="429"/>
                    <a:pt x="57" y="429"/>
                  </a:cubicBezTo>
                  <a:cubicBezTo>
                    <a:pt x="56" y="429"/>
                    <a:pt x="55" y="429"/>
                    <a:pt x="55" y="428"/>
                  </a:cubicBezTo>
                  <a:close/>
                  <a:moveTo>
                    <a:pt x="562" y="425"/>
                  </a:moveTo>
                  <a:cubicBezTo>
                    <a:pt x="561" y="425"/>
                    <a:pt x="561" y="423"/>
                    <a:pt x="561" y="422"/>
                  </a:cubicBezTo>
                  <a:cubicBezTo>
                    <a:pt x="561" y="422"/>
                    <a:pt x="561" y="422"/>
                    <a:pt x="561" y="422"/>
                  </a:cubicBezTo>
                  <a:cubicBezTo>
                    <a:pt x="562" y="421"/>
                    <a:pt x="563" y="421"/>
                    <a:pt x="564" y="421"/>
                  </a:cubicBezTo>
                  <a:cubicBezTo>
                    <a:pt x="564" y="421"/>
                    <a:pt x="564" y="421"/>
                    <a:pt x="564" y="421"/>
                  </a:cubicBezTo>
                  <a:cubicBezTo>
                    <a:pt x="565" y="422"/>
                    <a:pt x="565" y="423"/>
                    <a:pt x="565" y="424"/>
                  </a:cubicBezTo>
                  <a:cubicBezTo>
                    <a:pt x="565" y="424"/>
                    <a:pt x="565" y="424"/>
                    <a:pt x="565" y="424"/>
                  </a:cubicBezTo>
                  <a:cubicBezTo>
                    <a:pt x="565" y="425"/>
                    <a:pt x="564" y="425"/>
                    <a:pt x="563" y="425"/>
                  </a:cubicBezTo>
                  <a:cubicBezTo>
                    <a:pt x="563" y="425"/>
                    <a:pt x="563" y="425"/>
                    <a:pt x="563" y="425"/>
                  </a:cubicBezTo>
                  <a:cubicBezTo>
                    <a:pt x="563" y="425"/>
                    <a:pt x="563" y="425"/>
                    <a:pt x="562" y="425"/>
                  </a:cubicBezTo>
                  <a:close/>
                  <a:moveTo>
                    <a:pt x="51" y="417"/>
                  </a:moveTo>
                  <a:cubicBezTo>
                    <a:pt x="50" y="416"/>
                    <a:pt x="51" y="415"/>
                    <a:pt x="52" y="414"/>
                  </a:cubicBezTo>
                  <a:cubicBezTo>
                    <a:pt x="52" y="414"/>
                    <a:pt x="52" y="414"/>
                    <a:pt x="52" y="414"/>
                  </a:cubicBezTo>
                  <a:cubicBezTo>
                    <a:pt x="53" y="414"/>
                    <a:pt x="54" y="415"/>
                    <a:pt x="54" y="416"/>
                  </a:cubicBezTo>
                  <a:cubicBezTo>
                    <a:pt x="54" y="416"/>
                    <a:pt x="54" y="416"/>
                    <a:pt x="54" y="416"/>
                  </a:cubicBezTo>
                  <a:cubicBezTo>
                    <a:pt x="55" y="417"/>
                    <a:pt x="54" y="418"/>
                    <a:pt x="53" y="418"/>
                  </a:cubicBezTo>
                  <a:cubicBezTo>
                    <a:pt x="53" y="418"/>
                    <a:pt x="53" y="418"/>
                    <a:pt x="53" y="418"/>
                  </a:cubicBezTo>
                  <a:cubicBezTo>
                    <a:pt x="53" y="418"/>
                    <a:pt x="53" y="418"/>
                    <a:pt x="52" y="418"/>
                  </a:cubicBezTo>
                  <a:cubicBezTo>
                    <a:pt x="52" y="418"/>
                    <a:pt x="52" y="418"/>
                    <a:pt x="52" y="418"/>
                  </a:cubicBezTo>
                  <a:cubicBezTo>
                    <a:pt x="52" y="418"/>
                    <a:pt x="51" y="418"/>
                    <a:pt x="51" y="417"/>
                  </a:cubicBezTo>
                  <a:close/>
                  <a:moveTo>
                    <a:pt x="567" y="414"/>
                  </a:moveTo>
                  <a:cubicBezTo>
                    <a:pt x="566" y="413"/>
                    <a:pt x="565" y="412"/>
                    <a:pt x="565" y="411"/>
                  </a:cubicBezTo>
                  <a:cubicBezTo>
                    <a:pt x="565" y="411"/>
                    <a:pt x="565" y="411"/>
                    <a:pt x="565" y="411"/>
                  </a:cubicBezTo>
                  <a:cubicBezTo>
                    <a:pt x="565" y="411"/>
                    <a:pt x="565" y="411"/>
                    <a:pt x="565" y="411"/>
                  </a:cubicBezTo>
                  <a:cubicBezTo>
                    <a:pt x="565" y="411"/>
                    <a:pt x="565" y="411"/>
                    <a:pt x="565" y="411"/>
                  </a:cubicBezTo>
                  <a:cubicBezTo>
                    <a:pt x="566" y="410"/>
                    <a:pt x="567" y="410"/>
                    <a:pt x="568" y="410"/>
                  </a:cubicBezTo>
                  <a:cubicBezTo>
                    <a:pt x="568" y="410"/>
                    <a:pt x="568" y="410"/>
                    <a:pt x="568" y="410"/>
                  </a:cubicBezTo>
                  <a:cubicBezTo>
                    <a:pt x="569" y="410"/>
                    <a:pt x="569" y="411"/>
                    <a:pt x="569" y="412"/>
                  </a:cubicBezTo>
                  <a:cubicBezTo>
                    <a:pt x="569" y="412"/>
                    <a:pt x="569" y="412"/>
                    <a:pt x="569" y="412"/>
                  </a:cubicBezTo>
                  <a:cubicBezTo>
                    <a:pt x="569" y="413"/>
                    <a:pt x="568" y="414"/>
                    <a:pt x="567" y="414"/>
                  </a:cubicBezTo>
                  <a:cubicBezTo>
                    <a:pt x="567" y="414"/>
                    <a:pt x="567" y="414"/>
                    <a:pt x="567" y="414"/>
                  </a:cubicBezTo>
                  <a:cubicBezTo>
                    <a:pt x="567" y="414"/>
                    <a:pt x="567" y="414"/>
                    <a:pt x="567" y="414"/>
                  </a:cubicBezTo>
                  <a:close/>
                  <a:moveTo>
                    <a:pt x="47" y="405"/>
                  </a:moveTo>
                  <a:cubicBezTo>
                    <a:pt x="46" y="404"/>
                    <a:pt x="47" y="403"/>
                    <a:pt x="48" y="403"/>
                  </a:cubicBezTo>
                  <a:cubicBezTo>
                    <a:pt x="48" y="403"/>
                    <a:pt x="48" y="403"/>
                    <a:pt x="48" y="403"/>
                  </a:cubicBezTo>
                  <a:cubicBezTo>
                    <a:pt x="49" y="403"/>
                    <a:pt x="50" y="403"/>
                    <a:pt x="51" y="404"/>
                  </a:cubicBezTo>
                  <a:cubicBezTo>
                    <a:pt x="51" y="404"/>
                    <a:pt x="51" y="404"/>
                    <a:pt x="51" y="404"/>
                  </a:cubicBezTo>
                  <a:cubicBezTo>
                    <a:pt x="51" y="405"/>
                    <a:pt x="50" y="406"/>
                    <a:pt x="49" y="407"/>
                  </a:cubicBezTo>
                  <a:cubicBezTo>
                    <a:pt x="49" y="407"/>
                    <a:pt x="49" y="407"/>
                    <a:pt x="49" y="407"/>
                  </a:cubicBezTo>
                  <a:cubicBezTo>
                    <a:pt x="49" y="407"/>
                    <a:pt x="49" y="407"/>
                    <a:pt x="49" y="407"/>
                  </a:cubicBezTo>
                  <a:cubicBezTo>
                    <a:pt x="49" y="407"/>
                    <a:pt x="49" y="407"/>
                    <a:pt x="49" y="407"/>
                  </a:cubicBezTo>
                  <a:cubicBezTo>
                    <a:pt x="48" y="407"/>
                    <a:pt x="47" y="406"/>
                    <a:pt x="47" y="405"/>
                  </a:cubicBezTo>
                  <a:close/>
                  <a:moveTo>
                    <a:pt x="570" y="402"/>
                  </a:moveTo>
                  <a:cubicBezTo>
                    <a:pt x="569" y="402"/>
                    <a:pt x="569" y="401"/>
                    <a:pt x="569" y="400"/>
                  </a:cubicBezTo>
                  <a:cubicBezTo>
                    <a:pt x="569" y="400"/>
                    <a:pt x="569" y="400"/>
                    <a:pt x="569" y="400"/>
                  </a:cubicBezTo>
                  <a:cubicBezTo>
                    <a:pt x="569" y="400"/>
                    <a:pt x="569" y="400"/>
                    <a:pt x="569" y="400"/>
                  </a:cubicBezTo>
                  <a:cubicBezTo>
                    <a:pt x="569" y="400"/>
                    <a:pt x="569" y="400"/>
                    <a:pt x="569" y="400"/>
                  </a:cubicBezTo>
                  <a:cubicBezTo>
                    <a:pt x="569" y="399"/>
                    <a:pt x="570" y="398"/>
                    <a:pt x="571" y="398"/>
                  </a:cubicBezTo>
                  <a:cubicBezTo>
                    <a:pt x="571" y="398"/>
                    <a:pt x="571" y="398"/>
                    <a:pt x="571" y="398"/>
                  </a:cubicBezTo>
                  <a:cubicBezTo>
                    <a:pt x="572" y="399"/>
                    <a:pt x="573" y="400"/>
                    <a:pt x="573" y="401"/>
                  </a:cubicBezTo>
                  <a:cubicBezTo>
                    <a:pt x="573" y="401"/>
                    <a:pt x="573" y="401"/>
                    <a:pt x="573" y="401"/>
                  </a:cubicBezTo>
                  <a:cubicBezTo>
                    <a:pt x="572" y="402"/>
                    <a:pt x="572" y="402"/>
                    <a:pt x="571" y="402"/>
                  </a:cubicBezTo>
                  <a:cubicBezTo>
                    <a:pt x="571" y="402"/>
                    <a:pt x="571" y="402"/>
                    <a:pt x="571" y="402"/>
                  </a:cubicBezTo>
                  <a:cubicBezTo>
                    <a:pt x="571" y="402"/>
                    <a:pt x="570" y="402"/>
                    <a:pt x="570" y="402"/>
                  </a:cubicBezTo>
                  <a:close/>
                  <a:moveTo>
                    <a:pt x="44" y="394"/>
                  </a:moveTo>
                  <a:cubicBezTo>
                    <a:pt x="43" y="393"/>
                    <a:pt x="44" y="392"/>
                    <a:pt x="45" y="391"/>
                  </a:cubicBezTo>
                  <a:cubicBezTo>
                    <a:pt x="45" y="391"/>
                    <a:pt x="45" y="391"/>
                    <a:pt x="45" y="391"/>
                  </a:cubicBezTo>
                  <a:cubicBezTo>
                    <a:pt x="46" y="391"/>
                    <a:pt x="47" y="392"/>
                    <a:pt x="47" y="393"/>
                  </a:cubicBezTo>
                  <a:cubicBezTo>
                    <a:pt x="47" y="393"/>
                    <a:pt x="47" y="393"/>
                    <a:pt x="47" y="393"/>
                  </a:cubicBezTo>
                  <a:cubicBezTo>
                    <a:pt x="48" y="394"/>
                    <a:pt x="47" y="395"/>
                    <a:pt x="46" y="395"/>
                  </a:cubicBezTo>
                  <a:cubicBezTo>
                    <a:pt x="46" y="395"/>
                    <a:pt x="46" y="395"/>
                    <a:pt x="46" y="395"/>
                  </a:cubicBezTo>
                  <a:cubicBezTo>
                    <a:pt x="46" y="395"/>
                    <a:pt x="46" y="395"/>
                    <a:pt x="45" y="395"/>
                  </a:cubicBezTo>
                  <a:cubicBezTo>
                    <a:pt x="45" y="395"/>
                    <a:pt x="45" y="395"/>
                    <a:pt x="45" y="395"/>
                  </a:cubicBezTo>
                  <a:cubicBezTo>
                    <a:pt x="45" y="395"/>
                    <a:pt x="44" y="395"/>
                    <a:pt x="44" y="394"/>
                  </a:cubicBezTo>
                  <a:close/>
                  <a:moveTo>
                    <a:pt x="573" y="391"/>
                  </a:moveTo>
                  <a:cubicBezTo>
                    <a:pt x="572" y="390"/>
                    <a:pt x="572" y="389"/>
                    <a:pt x="572" y="388"/>
                  </a:cubicBezTo>
                  <a:cubicBezTo>
                    <a:pt x="572" y="388"/>
                    <a:pt x="572" y="388"/>
                    <a:pt x="572" y="388"/>
                  </a:cubicBezTo>
                  <a:cubicBezTo>
                    <a:pt x="572" y="387"/>
                    <a:pt x="573" y="387"/>
                    <a:pt x="574" y="387"/>
                  </a:cubicBezTo>
                  <a:cubicBezTo>
                    <a:pt x="574" y="387"/>
                    <a:pt x="574" y="387"/>
                    <a:pt x="574" y="387"/>
                  </a:cubicBezTo>
                  <a:cubicBezTo>
                    <a:pt x="575" y="387"/>
                    <a:pt x="576" y="388"/>
                    <a:pt x="576" y="389"/>
                  </a:cubicBezTo>
                  <a:cubicBezTo>
                    <a:pt x="576" y="389"/>
                    <a:pt x="576" y="389"/>
                    <a:pt x="576" y="389"/>
                  </a:cubicBezTo>
                  <a:cubicBezTo>
                    <a:pt x="576" y="390"/>
                    <a:pt x="575" y="391"/>
                    <a:pt x="574" y="391"/>
                  </a:cubicBezTo>
                  <a:cubicBezTo>
                    <a:pt x="574" y="391"/>
                    <a:pt x="574" y="391"/>
                    <a:pt x="574" y="391"/>
                  </a:cubicBezTo>
                  <a:cubicBezTo>
                    <a:pt x="574" y="391"/>
                    <a:pt x="574" y="391"/>
                    <a:pt x="573" y="391"/>
                  </a:cubicBezTo>
                  <a:close/>
                  <a:moveTo>
                    <a:pt x="41" y="382"/>
                  </a:moveTo>
                  <a:cubicBezTo>
                    <a:pt x="41" y="381"/>
                    <a:pt x="41" y="380"/>
                    <a:pt x="42" y="380"/>
                  </a:cubicBezTo>
                  <a:cubicBezTo>
                    <a:pt x="42" y="380"/>
                    <a:pt x="42" y="380"/>
                    <a:pt x="42" y="380"/>
                  </a:cubicBezTo>
                  <a:cubicBezTo>
                    <a:pt x="43" y="379"/>
                    <a:pt x="44" y="380"/>
                    <a:pt x="45" y="381"/>
                  </a:cubicBezTo>
                  <a:cubicBezTo>
                    <a:pt x="45" y="381"/>
                    <a:pt x="45" y="381"/>
                    <a:pt x="45" y="381"/>
                  </a:cubicBezTo>
                  <a:cubicBezTo>
                    <a:pt x="45" y="382"/>
                    <a:pt x="44" y="383"/>
                    <a:pt x="43" y="384"/>
                  </a:cubicBezTo>
                  <a:cubicBezTo>
                    <a:pt x="43" y="384"/>
                    <a:pt x="43" y="384"/>
                    <a:pt x="43" y="384"/>
                  </a:cubicBezTo>
                  <a:cubicBezTo>
                    <a:pt x="43" y="384"/>
                    <a:pt x="43" y="384"/>
                    <a:pt x="43" y="384"/>
                  </a:cubicBezTo>
                  <a:cubicBezTo>
                    <a:pt x="43" y="384"/>
                    <a:pt x="43" y="384"/>
                    <a:pt x="43" y="384"/>
                  </a:cubicBezTo>
                  <a:cubicBezTo>
                    <a:pt x="42" y="384"/>
                    <a:pt x="41" y="383"/>
                    <a:pt x="41" y="382"/>
                  </a:cubicBezTo>
                  <a:close/>
                  <a:moveTo>
                    <a:pt x="576" y="379"/>
                  </a:moveTo>
                  <a:cubicBezTo>
                    <a:pt x="575" y="379"/>
                    <a:pt x="574" y="378"/>
                    <a:pt x="574" y="377"/>
                  </a:cubicBezTo>
                  <a:cubicBezTo>
                    <a:pt x="574" y="377"/>
                    <a:pt x="574" y="377"/>
                    <a:pt x="574" y="377"/>
                  </a:cubicBezTo>
                  <a:cubicBezTo>
                    <a:pt x="575" y="376"/>
                    <a:pt x="576" y="375"/>
                    <a:pt x="577" y="375"/>
                  </a:cubicBezTo>
                  <a:cubicBezTo>
                    <a:pt x="577" y="375"/>
                    <a:pt x="577" y="375"/>
                    <a:pt x="577" y="375"/>
                  </a:cubicBezTo>
                  <a:cubicBezTo>
                    <a:pt x="578" y="375"/>
                    <a:pt x="579" y="376"/>
                    <a:pt x="578" y="377"/>
                  </a:cubicBezTo>
                  <a:cubicBezTo>
                    <a:pt x="578" y="377"/>
                    <a:pt x="578" y="377"/>
                    <a:pt x="578" y="377"/>
                  </a:cubicBezTo>
                  <a:cubicBezTo>
                    <a:pt x="578" y="378"/>
                    <a:pt x="577" y="379"/>
                    <a:pt x="576" y="379"/>
                  </a:cubicBezTo>
                  <a:cubicBezTo>
                    <a:pt x="576" y="379"/>
                    <a:pt x="576" y="379"/>
                    <a:pt x="576" y="379"/>
                  </a:cubicBezTo>
                  <a:cubicBezTo>
                    <a:pt x="576" y="379"/>
                    <a:pt x="576" y="379"/>
                    <a:pt x="576" y="379"/>
                  </a:cubicBezTo>
                  <a:close/>
                  <a:moveTo>
                    <a:pt x="39" y="370"/>
                  </a:moveTo>
                  <a:cubicBezTo>
                    <a:pt x="38" y="369"/>
                    <a:pt x="39" y="368"/>
                    <a:pt x="40" y="368"/>
                  </a:cubicBezTo>
                  <a:cubicBezTo>
                    <a:pt x="40" y="368"/>
                    <a:pt x="40" y="368"/>
                    <a:pt x="40" y="368"/>
                  </a:cubicBezTo>
                  <a:cubicBezTo>
                    <a:pt x="41" y="368"/>
                    <a:pt x="42" y="368"/>
                    <a:pt x="43" y="370"/>
                  </a:cubicBezTo>
                  <a:cubicBezTo>
                    <a:pt x="43" y="370"/>
                    <a:pt x="43" y="370"/>
                    <a:pt x="43" y="370"/>
                  </a:cubicBezTo>
                  <a:cubicBezTo>
                    <a:pt x="43" y="370"/>
                    <a:pt x="43" y="370"/>
                    <a:pt x="43" y="370"/>
                  </a:cubicBezTo>
                  <a:cubicBezTo>
                    <a:pt x="43" y="370"/>
                    <a:pt x="43" y="370"/>
                    <a:pt x="43" y="370"/>
                  </a:cubicBezTo>
                  <a:cubicBezTo>
                    <a:pt x="43" y="371"/>
                    <a:pt x="42" y="372"/>
                    <a:pt x="41" y="372"/>
                  </a:cubicBezTo>
                  <a:cubicBezTo>
                    <a:pt x="41" y="372"/>
                    <a:pt x="41" y="372"/>
                    <a:pt x="41" y="372"/>
                  </a:cubicBezTo>
                  <a:cubicBezTo>
                    <a:pt x="41" y="372"/>
                    <a:pt x="41" y="372"/>
                    <a:pt x="41" y="372"/>
                  </a:cubicBezTo>
                  <a:cubicBezTo>
                    <a:pt x="41" y="372"/>
                    <a:pt x="41" y="372"/>
                    <a:pt x="41" y="372"/>
                  </a:cubicBezTo>
                  <a:cubicBezTo>
                    <a:pt x="40" y="372"/>
                    <a:pt x="39" y="371"/>
                    <a:pt x="39" y="370"/>
                  </a:cubicBezTo>
                  <a:close/>
                  <a:moveTo>
                    <a:pt x="578" y="367"/>
                  </a:moveTo>
                  <a:cubicBezTo>
                    <a:pt x="577" y="367"/>
                    <a:pt x="576" y="366"/>
                    <a:pt x="576" y="365"/>
                  </a:cubicBezTo>
                  <a:cubicBezTo>
                    <a:pt x="576" y="365"/>
                    <a:pt x="576" y="365"/>
                    <a:pt x="576" y="365"/>
                  </a:cubicBezTo>
                  <a:cubicBezTo>
                    <a:pt x="576" y="365"/>
                    <a:pt x="576" y="365"/>
                    <a:pt x="576" y="365"/>
                  </a:cubicBezTo>
                  <a:cubicBezTo>
                    <a:pt x="576" y="365"/>
                    <a:pt x="576" y="365"/>
                    <a:pt x="576" y="365"/>
                  </a:cubicBezTo>
                  <a:cubicBezTo>
                    <a:pt x="577" y="364"/>
                    <a:pt x="578" y="363"/>
                    <a:pt x="579" y="363"/>
                  </a:cubicBezTo>
                  <a:cubicBezTo>
                    <a:pt x="579" y="363"/>
                    <a:pt x="579" y="363"/>
                    <a:pt x="579" y="363"/>
                  </a:cubicBezTo>
                  <a:cubicBezTo>
                    <a:pt x="580" y="363"/>
                    <a:pt x="580" y="364"/>
                    <a:pt x="580" y="365"/>
                  </a:cubicBezTo>
                  <a:cubicBezTo>
                    <a:pt x="580" y="365"/>
                    <a:pt x="580" y="365"/>
                    <a:pt x="580" y="365"/>
                  </a:cubicBezTo>
                  <a:cubicBezTo>
                    <a:pt x="580" y="366"/>
                    <a:pt x="579" y="367"/>
                    <a:pt x="578" y="367"/>
                  </a:cubicBezTo>
                  <a:cubicBezTo>
                    <a:pt x="578" y="367"/>
                    <a:pt x="578" y="367"/>
                    <a:pt x="578" y="367"/>
                  </a:cubicBezTo>
                  <a:cubicBezTo>
                    <a:pt x="578" y="367"/>
                    <a:pt x="578" y="367"/>
                    <a:pt x="578" y="367"/>
                  </a:cubicBezTo>
                  <a:close/>
                  <a:moveTo>
                    <a:pt x="37" y="358"/>
                  </a:moveTo>
                  <a:cubicBezTo>
                    <a:pt x="37" y="357"/>
                    <a:pt x="38" y="356"/>
                    <a:pt x="39" y="356"/>
                  </a:cubicBezTo>
                  <a:cubicBezTo>
                    <a:pt x="39" y="356"/>
                    <a:pt x="39" y="356"/>
                    <a:pt x="39" y="356"/>
                  </a:cubicBezTo>
                  <a:cubicBezTo>
                    <a:pt x="40" y="356"/>
                    <a:pt x="41" y="357"/>
                    <a:pt x="41" y="358"/>
                  </a:cubicBezTo>
                  <a:cubicBezTo>
                    <a:pt x="41" y="358"/>
                    <a:pt x="41" y="358"/>
                    <a:pt x="41" y="358"/>
                  </a:cubicBezTo>
                  <a:cubicBezTo>
                    <a:pt x="41" y="358"/>
                    <a:pt x="41" y="358"/>
                    <a:pt x="41" y="358"/>
                  </a:cubicBezTo>
                  <a:cubicBezTo>
                    <a:pt x="41" y="358"/>
                    <a:pt x="41" y="358"/>
                    <a:pt x="41" y="358"/>
                  </a:cubicBezTo>
                  <a:cubicBezTo>
                    <a:pt x="41" y="359"/>
                    <a:pt x="40" y="360"/>
                    <a:pt x="39" y="360"/>
                  </a:cubicBezTo>
                  <a:cubicBezTo>
                    <a:pt x="39" y="360"/>
                    <a:pt x="39" y="360"/>
                    <a:pt x="39" y="360"/>
                  </a:cubicBezTo>
                  <a:cubicBezTo>
                    <a:pt x="39" y="360"/>
                    <a:pt x="39" y="360"/>
                    <a:pt x="39" y="360"/>
                  </a:cubicBezTo>
                  <a:cubicBezTo>
                    <a:pt x="39" y="360"/>
                    <a:pt x="39" y="360"/>
                    <a:pt x="39" y="360"/>
                  </a:cubicBezTo>
                  <a:cubicBezTo>
                    <a:pt x="38" y="360"/>
                    <a:pt x="37" y="359"/>
                    <a:pt x="37" y="358"/>
                  </a:cubicBezTo>
                  <a:close/>
                  <a:moveTo>
                    <a:pt x="580" y="355"/>
                  </a:moveTo>
                  <a:cubicBezTo>
                    <a:pt x="578" y="355"/>
                    <a:pt x="578" y="354"/>
                    <a:pt x="578" y="353"/>
                  </a:cubicBezTo>
                  <a:cubicBezTo>
                    <a:pt x="578" y="353"/>
                    <a:pt x="578" y="353"/>
                    <a:pt x="578" y="353"/>
                  </a:cubicBezTo>
                  <a:cubicBezTo>
                    <a:pt x="578" y="352"/>
                    <a:pt x="579" y="351"/>
                    <a:pt x="580" y="351"/>
                  </a:cubicBezTo>
                  <a:cubicBezTo>
                    <a:pt x="580" y="351"/>
                    <a:pt x="580" y="351"/>
                    <a:pt x="580" y="351"/>
                  </a:cubicBezTo>
                  <a:cubicBezTo>
                    <a:pt x="581" y="351"/>
                    <a:pt x="582" y="352"/>
                    <a:pt x="582" y="353"/>
                  </a:cubicBezTo>
                  <a:cubicBezTo>
                    <a:pt x="582" y="353"/>
                    <a:pt x="582" y="353"/>
                    <a:pt x="582" y="353"/>
                  </a:cubicBezTo>
                  <a:cubicBezTo>
                    <a:pt x="582" y="354"/>
                    <a:pt x="581" y="355"/>
                    <a:pt x="580" y="355"/>
                  </a:cubicBezTo>
                  <a:cubicBezTo>
                    <a:pt x="580" y="355"/>
                    <a:pt x="580" y="355"/>
                    <a:pt x="580" y="355"/>
                  </a:cubicBezTo>
                  <a:cubicBezTo>
                    <a:pt x="580" y="355"/>
                    <a:pt x="580" y="355"/>
                    <a:pt x="580" y="355"/>
                  </a:cubicBezTo>
                  <a:close/>
                  <a:moveTo>
                    <a:pt x="36" y="346"/>
                  </a:moveTo>
                  <a:cubicBezTo>
                    <a:pt x="36" y="346"/>
                    <a:pt x="36" y="346"/>
                    <a:pt x="36" y="346"/>
                  </a:cubicBezTo>
                  <a:cubicBezTo>
                    <a:pt x="36" y="345"/>
                    <a:pt x="36" y="344"/>
                    <a:pt x="38" y="344"/>
                  </a:cubicBezTo>
                  <a:cubicBezTo>
                    <a:pt x="38" y="344"/>
                    <a:pt x="38" y="344"/>
                    <a:pt x="38" y="344"/>
                  </a:cubicBezTo>
                  <a:cubicBezTo>
                    <a:pt x="39" y="344"/>
                    <a:pt x="40" y="345"/>
                    <a:pt x="40" y="346"/>
                  </a:cubicBezTo>
                  <a:cubicBezTo>
                    <a:pt x="40" y="346"/>
                    <a:pt x="40" y="346"/>
                    <a:pt x="40" y="346"/>
                  </a:cubicBezTo>
                  <a:cubicBezTo>
                    <a:pt x="40" y="347"/>
                    <a:pt x="39" y="348"/>
                    <a:pt x="38" y="348"/>
                  </a:cubicBezTo>
                  <a:cubicBezTo>
                    <a:pt x="38" y="348"/>
                    <a:pt x="38" y="348"/>
                    <a:pt x="38" y="348"/>
                  </a:cubicBezTo>
                  <a:cubicBezTo>
                    <a:pt x="38" y="348"/>
                    <a:pt x="38" y="348"/>
                    <a:pt x="38" y="348"/>
                  </a:cubicBezTo>
                  <a:cubicBezTo>
                    <a:pt x="38" y="348"/>
                    <a:pt x="38" y="348"/>
                    <a:pt x="38" y="348"/>
                  </a:cubicBezTo>
                  <a:cubicBezTo>
                    <a:pt x="37" y="348"/>
                    <a:pt x="36" y="347"/>
                    <a:pt x="36" y="346"/>
                  </a:cubicBezTo>
                  <a:close/>
                  <a:moveTo>
                    <a:pt x="581" y="343"/>
                  </a:moveTo>
                  <a:cubicBezTo>
                    <a:pt x="580" y="343"/>
                    <a:pt x="579" y="342"/>
                    <a:pt x="579" y="341"/>
                  </a:cubicBezTo>
                  <a:cubicBezTo>
                    <a:pt x="579" y="341"/>
                    <a:pt x="579" y="341"/>
                    <a:pt x="579" y="341"/>
                  </a:cubicBezTo>
                  <a:cubicBezTo>
                    <a:pt x="579" y="340"/>
                    <a:pt x="580" y="339"/>
                    <a:pt x="581" y="339"/>
                  </a:cubicBezTo>
                  <a:cubicBezTo>
                    <a:pt x="581" y="339"/>
                    <a:pt x="581" y="339"/>
                    <a:pt x="581" y="339"/>
                  </a:cubicBezTo>
                  <a:cubicBezTo>
                    <a:pt x="582" y="339"/>
                    <a:pt x="583" y="340"/>
                    <a:pt x="583" y="341"/>
                  </a:cubicBezTo>
                  <a:cubicBezTo>
                    <a:pt x="583" y="341"/>
                    <a:pt x="583" y="341"/>
                    <a:pt x="583" y="341"/>
                  </a:cubicBezTo>
                  <a:cubicBezTo>
                    <a:pt x="583" y="342"/>
                    <a:pt x="582" y="343"/>
                    <a:pt x="581" y="343"/>
                  </a:cubicBezTo>
                  <a:cubicBezTo>
                    <a:pt x="581" y="343"/>
                    <a:pt x="581" y="343"/>
                    <a:pt x="581" y="343"/>
                  </a:cubicBezTo>
                  <a:cubicBezTo>
                    <a:pt x="581" y="343"/>
                    <a:pt x="581" y="343"/>
                    <a:pt x="581" y="343"/>
                  </a:cubicBezTo>
                  <a:close/>
                  <a:moveTo>
                    <a:pt x="35" y="334"/>
                  </a:moveTo>
                  <a:cubicBezTo>
                    <a:pt x="35" y="334"/>
                    <a:pt x="35" y="334"/>
                    <a:pt x="35" y="334"/>
                  </a:cubicBezTo>
                  <a:cubicBezTo>
                    <a:pt x="35" y="333"/>
                    <a:pt x="36" y="332"/>
                    <a:pt x="37" y="332"/>
                  </a:cubicBezTo>
                  <a:cubicBezTo>
                    <a:pt x="37" y="332"/>
                    <a:pt x="37" y="332"/>
                    <a:pt x="37" y="332"/>
                  </a:cubicBezTo>
                  <a:cubicBezTo>
                    <a:pt x="38" y="332"/>
                    <a:pt x="39" y="333"/>
                    <a:pt x="39" y="334"/>
                  </a:cubicBezTo>
                  <a:cubicBezTo>
                    <a:pt x="39" y="334"/>
                    <a:pt x="39" y="334"/>
                    <a:pt x="39" y="334"/>
                  </a:cubicBezTo>
                  <a:cubicBezTo>
                    <a:pt x="39" y="335"/>
                    <a:pt x="38" y="336"/>
                    <a:pt x="37" y="336"/>
                  </a:cubicBezTo>
                  <a:cubicBezTo>
                    <a:pt x="37" y="336"/>
                    <a:pt x="37" y="336"/>
                    <a:pt x="37" y="336"/>
                  </a:cubicBezTo>
                  <a:cubicBezTo>
                    <a:pt x="37" y="336"/>
                    <a:pt x="37" y="336"/>
                    <a:pt x="37" y="336"/>
                  </a:cubicBezTo>
                  <a:cubicBezTo>
                    <a:pt x="37" y="336"/>
                    <a:pt x="37" y="336"/>
                    <a:pt x="37" y="336"/>
                  </a:cubicBezTo>
                  <a:cubicBezTo>
                    <a:pt x="36" y="336"/>
                    <a:pt x="35" y="335"/>
                    <a:pt x="35" y="334"/>
                  </a:cubicBezTo>
                  <a:close/>
                  <a:moveTo>
                    <a:pt x="581" y="331"/>
                  </a:moveTo>
                  <a:cubicBezTo>
                    <a:pt x="580" y="331"/>
                    <a:pt x="579" y="330"/>
                    <a:pt x="579" y="329"/>
                  </a:cubicBezTo>
                  <a:cubicBezTo>
                    <a:pt x="579" y="329"/>
                    <a:pt x="579" y="329"/>
                    <a:pt x="579" y="329"/>
                  </a:cubicBezTo>
                  <a:cubicBezTo>
                    <a:pt x="579" y="328"/>
                    <a:pt x="580" y="327"/>
                    <a:pt x="581" y="327"/>
                  </a:cubicBezTo>
                  <a:cubicBezTo>
                    <a:pt x="581" y="327"/>
                    <a:pt x="581" y="327"/>
                    <a:pt x="581" y="327"/>
                  </a:cubicBezTo>
                  <a:cubicBezTo>
                    <a:pt x="582" y="327"/>
                    <a:pt x="583" y="328"/>
                    <a:pt x="583" y="329"/>
                  </a:cubicBezTo>
                  <a:cubicBezTo>
                    <a:pt x="583" y="329"/>
                    <a:pt x="583" y="329"/>
                    <a:pt x="583" y="329"/>
                  </a:cubicBezTo>
                  <a:cubicBezTo>
                    <a:pt x="583" y="330"/>
                    <a:pt x="582" y="331"/>
                    <a:pt x="581" y="331"/>
                  </a:cubicBezTo>
                  <a:cubicBezTo>
                    <a:pt x="581" y="331"/>
                    <a:pt x="581" y="331"/>
                    <a:pt x="581" y="331"/>
                  </a:cubicBezTo>
                  <a:cubicBezTo>
                    <a:pt x="581" y="331"/>
                    <a:pt x="581" y="331"/>
                    <a:pt x="581" y="331"/>
                  </a:cubicBezTo>
                  <a:close/>
                  <a:moveTo>
                    <a:pt x="37" y="324"/>
                  </a:moveTo>
                  <a:cubicBezTo>
                    <a:pt x="36" y="324"/>
                    <a:pt x="35" y="323"/>
                    <a:pt x="35" y="322"/>
                  </a:cubicBezTo>
                  <a:cubicBezTo>
                    <a:pt x="35" y="322"/>
                    <a:pt x="35" y="322"/>
                    <a:pt x="35" y="322"/>
                  </a:cubicBezTo>
                  <a:cubicBezTo>
                    <a:pt x="35" y="321"/>
                    <a:pt x="36" y="320"/>
                    <a:pt x="37" y="320"/>
                  </a:cubicBezTo>
                  <a:cubicBezTo>
                    <a:pt x="37" y="320"/>
                    <a:pt x="37" y="320"/>
                    <a:pt x="37" y="320"/>
                  </a:cubicBezTo>
                  <a:cubicBezTo>
                    <a:pt x="38" y="320"/>
                    <a:pt x="39" y="321"/>
                    <a:pt x="39" y="322"/>
                  </a:cubicBezTo>
                  <a:cubicBezTo>
                    <a:pt x="39" y="322"/>
                    <a:pt x="39" y="322"/>
                    <a:pt x="39" y="322"/>
                  </a:cubicBezTo>
                  <a:cubicBezTo>
                    <a:pt x="39" y="323"/>
                    <a:pt x="38" y="324"/>
                    <a:pt x="37" y="324"/>
                  </a:cubicBezTo>
                  <a:cubicBezTo>
                    <a:pt x="37" y="324"/>
                    <a:pt x="37" y="324"/>
                    <a:pt x="37" y="324"/>
                  </a:cubicBezTo>
                  <a:close/>
                  <a:moveTo>
                    <a:pt x="579" y="317"/>
                  </a:moveTo>
                  <a:cubicBezTo>
                    <a:pt x="579" y="316"/>
                    <a:pt x="580" y="315"/>
                    <a:pt x="581" y="315"/>
                  </a:cubicBezTo>
                  <a:cubicBezTo>
                    <a:pt x="581" y="315"/>
                    <a:pt x="581" y="315"/>
                    <a:pt x="581" y="315"/>
                  </a:cubicBezTo>
                  <a:cubicBezTo>
                    <a:pt x="582" y="315"/>
                    <a:pt x="583" y="316"/>
                    <a:pt x="583" y="317"/>
                  </a:cubicBezTo>
                  <a:cubicBezTo>
                    <a:pt x="583" y="317"/>
                    <a:pt x="583" y="317"/>
                    <a:pt x="583" y="317"/>
                  </a:cubicBezTo>
                  <a:cubicBezTo>
                    <a:pt x="583" y="318"/>
                    <a:pt x="582" y="319"/>
                    <a:pt x="581" y="319"/>
                  </a:cubicBezTo>
                  <a:cubicBezTo>
                    <a:pt x="581" y="319"/>
                    <a:pt x="581" y="319"/>
                    <a:pt x="581" y="319"/>
                  </a:cubicBezTo>
                  <a:cubicBezTo>
                    <a:pt x="581" y="319"/>
                    <a:pt x="581" y="319"/>
                    <a:pt x="581" y="319"/>
                  </a:cubicBezTo>
                  <a:cubicBezTo>
                    <a:pt x="581" y="319"/>
                    <a:pt x="581" y="319"/>
                    <a:pt x="581" y="319"/>
                  </a:cubicBezTo>
                  <a:cubicBezTo>
                    <a:pt x="580" y="319"/>
                    <a:pt x="579" y="318"/>
                    <a:pt x="579" y="317"/>
                  </a:cubicBezTo>
                  <a:close/>
                  <a:moveTo>
                    <a:pt x="37" y="312"/>
                  </a:moveTo>
                  <a:cubicBezTo>
                    <a:pt x="36" y="312"/>
                    <a:pt x="35" y="311"/>
                    <a:pt x="36" y="310"/>
                  </a:cubicBezTo>
                  <a:cubicBezTo>
                    <a:pt x="36" y="310"/>
                    <a:pt x="36" y="310"/>
                    <a:pt x="36" y="310"/>
                  </a:cubicBezTo>
                  <a:cubicBezTo>
                    <a:pt x="36" y="309"/>
                    <a:pt x="37" y="308"/>
                    <a:pt x="38" y="308"/>
                  </a:cubicBezTo>
                  <a:cubicBezTo>
                    <a:pt x="38" y="308"/>
                    <a:pt x="38" y="308"/>
                    <a:pt x="38" y="308"/>
                  </a:cubicBezTo>
                  <a:cubicBezTo>
                    <a:pt x="39" y="308"/>
                    <a:pt x="40" y="309"/>
                    <a:pt x="40" y="310"/>
                  </a:cubicBezTo>
                  <a:cubicBezTo>
                    <a:pt x="40" y="310"/>
                    <a:pt x="40" y="310"/>
                    <a:pt x="40" y="310"/>
                  </a:cubicBezTo>
                  <a:cubicBezTo>
                    <a:pt x="39" y="311"/>
                    <a:pt x="39" y="312"/>
                    <a:pt x="38" y="312"/>
                  </a:cubicBezTo>
                  <a:cubicBezTo>
                    <a:pt x="38" y="312"/>
                    <a:pt x="38" y="312"/>
                    <a:pt x="38" y="312"/>
                  </a:cubicBezTo>
                  <a:cubicBezTo>
                    <a:pt x="37" y="312"/>
                    <a:pt x="37" y="312"/>
                    <a:pt x="37" y="312"/>
                  </a:cubicBezTo>
                  <a:close/>
                  <a:moveTo>
                    <a:pt x="578" y="305"/>
                  </a:moveTo>
                  <a:cubicBezTo>
                    <a:pt x="578" y="304"/>
                    <a:pt x="579" y="303"/>
                    <a:pt x="580" y="303"/>
                  </a:cubicBezTo>
                  <a:cubicBezTo>
                    <a:pt x="580" y="303"/>
                    <a:pt x="580" y="303"/>
                    <a:pt x="580" y="303"/>
                  </a:cubicBezTo>
                  <a:cubicBezTo>
                    <a:pt x="581" y="303"/>
                    <a:pt x="582" y="304"/>
                    <a:pt x="582" y="305"/>
                  </a:cubicBezTo>
                  <a:cubicBezTo>
                    <a:pt x="582" y="305"/>
                    <a:pt x="582" y="305"/>
                    <a:pt x="582" y="305"/>
                  </a:cubicBezTo>
                  <a:cubicBezTo>
                    <a:pt x="582" y="306"/>
                    <a:pt x="582" y="307"/>
                    <a:pt x="580" y="307"/>
                  </a:cubicBezTo>
                  <a:cubicBezTo>
                    <a:pt x="580" y="307"/>
                    <a:pt x="580" y="307"/>
                    <a:pt x="580" y="307"/>
                  </a:cubicBezTo>
                  <a:cubicBezTo>
                    <a:pt x="580" y="307"/>
                    <a:pt x="580" y="307"/>
                    <a:pt x="580" y="307"/>
                  </a:cubicBezTo>
                  <a:cubicBezTo>
                    <a:pt x="580" y="307"/>
                    <a:pt x="580" y="307"/>
                    <a:pt x="580" y="307"/>
                  </a:cubicBezTo>
                  <a:cubicBezTo>
                    <a:pt x="579" y="307"/>
                    <a:pt x="578" y="307"/>
                    <a:pt x="578" y="305"/>
                  </a:cubicBezTo>
                  <a:close/>
                  <a:moveTo>
                    <a:pt x="38" y="300"/>
                  </a:moveTo>
                  <a:cubicBezTo>
                    <a:pt x="37" y="300"/>
                    <a:pt x="36" y="299"/>
                    <a:pt x="37" y="298"/>
                  </a:cubicBezTo>
                  <a:cubicBezTo>
                    <a:pt x="37" y="298"/>
                    <a:pt x="37" y="298"/>
                    <a:pt x="37" y="298"/>
                  </a:cubicBezTo>
                  <a:cubicBezTo>
                    <a:pt x="37" y="297"/>
                    <a:pt x="38" y="296"/>
                    <a:pt x="39" y="296"/>
                  </a:cubicBezTo>
                  <a:cubicBezTo>
                    <a:pt x="39" y="296"/>
                    <a:pt x="39" y="296"/>
                    <a:pt x="39" y="296"/>
                  </a:cubicBezTo>
                  <a:cubicBezTo>
                    <a:pt x="40" y="296"/>
                    <a:pt x="41" y="297"/>
                    <a:pt x="41" y="298"/>
                  </a:cubicBezTo>
                  <a:cubicBezTo>
                    <a:pt x="41" y="298"/>
                    <a:pt x="41" y="298"/>
                    <a:pt x="41" y="298"/>
                  </a:cubicBezTo>
                  <a:cubicBezTo>
                    <a:pt x="40" y="299"/>
                    <a:pt x="40" y="300"/>
                    <a:pt x="39" y="300"/>
                  </a:cubicBezTo>
                  <a:cubicBezTo>
                    <a:pt x="39" y="300"/>
                    <a:pt x="39" y="300"/>
                    <a:pt x="39" y="300"/>
                  </a:cubicBezTo>
                  <a:cubicBezTo>
                    <a:pt x="38" y="300"/>
                    <a:pt x="38" y="300"/>
                    <a:pt x="38" y="300"/>
                  </a:cubicBezTo>
                  <a:close/>
                  <a:moveTo>
                    <a:pt x="577" y="294"/>
                  </a:moveTo>
                  <a:cubicBezTo>
                    <a:pt x="577" y="292"/>
                    <a:pt x="578" y="291"/>
                    <a:pt x="579" y="291"/>
                  </a:cubicBezTo>
                  <a:cubicBezTo>
                    <a:pt x="579" y="291"/>
                    <a:pt x="579" y="291"/>
                    <a:pt x="579" y="291"/>
                  </a:cubicBezTo>
                  <a:cubicBezTo>
                    <a:pt x="580" y="291"/>
                    <a:pt x="581" y="292"/>
                    <a:pt x="581" y="293"/>
                  </a:cubicBezTo>
                  <a:cubicBezTo>
                    <a:pt x="581" y="293"/>
                    <a:pt x="581" y="293"/>
                    <a:pt x="581" y="293"/>
                  </a:cubicBezTo>
                  <a:cubicBezTo>
                    <a:pt x="581" y="294"/>
                    <a:pt x="580" y="295"/>
                    <a:pt x="579" y="295"/>
                  </a:cubicBezTo>
                  <a:cubicBezTo>
                    <a:pt x="579" y="295"/>
                    <a:pt x="579" y="295"/>
                    <a:pt x="579" y="295"/>
                  </a:cubicBezTo>
                  <a:cubicBezTo>
                    <a:pt x="579" y="295"/>
                    <a:pt x="579" y="295"/>
                    <a:pt x="579" y="295"/>
                  </a:cubicBezTo>
                  <a:cubicBezTo>
                    <a:pt x="579" y="295"/>
                    <a:pt x="579" y="295"/>
                    <a:pt x="579" y="295"/>
                  </a:cubicBezTo>
                  <a:cubicBezTo>
                    <a:pt x="578" y="295"/>
                    <a:pt x="577" y="295"/>
                    <a:pt x="577" y="294"/>
                  </a:cubicBezTo>
                  <a:close/>
                  <a:moveTo>
                    <a:pt x="40" y="288"/>
                  </a:moveTo>
                  <a:cubicBezTo>
                    <a:pt x="39" y="288"/>
                    <a:pt x="38" y="287"/>
                    <a:pt x="38" y="286"/>
                  </a:cubicBezTo>
                  <a:cubicBezTo>
                    <a:pt x="38" y="286"/>
                    <a:pt x="38" y="286"/>
                    <a:pt x="38" y="286"/>
                  </a:cubicBezTo>
                  <a:cubicBezTo>
                    <a:pt x="38" y="285"/>
                    <a:pt x="39" y="284"/>
                    <a:pt x="40" y="284"/>
                  </a:cubicBezTo>
                  <a:cubicBezTo>
                    <a:pt x="40" y="284"/>
                    <a:pt x="40" y="284"/>
                    <a:pt x="40" y="284"/>
                  </a:cubicBezTo>
                  <a:cubicBezTo>
                    <a:pt x="41" y="284"/>
                    <a:pt x="42" y="285"/>
                    <a:pt x="42" y="287"/>
                  </a:cubicBezTo>
                  <a:cubicBezTo>
                    <a:pt x="42" y="287"/>
                    <a:pt x="42" y="287"/>
                    <a:pt x="42" y="287"/>
                  </a:cubicBezTo>
                  <a:cubicBezTo>
                    <a:pt x="42" y="287"/>
                    <a:pt x="42" y="287"/>
                    <a:pt x="42" y="287"/>
                  </a:cubicBezTo>
                  <a:cubicBezTo>
                    <a:pt x="42" y="287"/>
                    <a:pt x="42" y="287"/>
                    <a:pt x="42" y="287"/>
                  </a:cubicBezTo>
                  <a:cubicBezTo>
                    <a:pt x="42" y="288"/>
                    <a:pt x="41" y="288"/>
                    <a:pt x="40" y="288"/>
                  </a:cubicBezTo>
                  <a:cubicBezTo>
                    <a:pt x="40" y="288"/>
                    <a:pt x="40" y="288"/>
                    <a:pt x="40" y="288"/>
                  </a:cubicBezTo>
                  <a:cubicBezTo>
                    <a:pt x="40" y="288"/>
                    <a:pt x="40" y="288"/>
                    <a:pt x="40" y="288"/>
                  </a:cubicBezTo>
                  <a:close/>
                  <a:moveTo>
                    <a:pt x="575" y="282"/>
                  </a:moveTo>
                  <a:cubicBezTo>
                    <a:pt x="575" y="281"/>
                    <a:pt x="576" y="280"/>
                    <a:pt x="577" y="279"/>
                  </a:cubicBezTo>
                  <a:cubicBezTo>
                    <a:pt x="577" y="279"/>
                    <a:pt x="577" y="279"/>
                    <a:pt x="577" y="279"/>
                  </a:cubicBezTo>
                  <a:cubicBezTo>
                    <a:pt x="578" y="279"/>
                    <a:pt x="579" y="280"/>
                    <a:pt x="579" y="281"/>
                  </a:cubicBezTo>
                  <a:cubicBezTo>
                    <a:pt x="579" y="281"/>
                    <a:pt x="579" y="281"/>
                    <a:pt x="579" y="281"/>
                  </a:cubicBezTo>
                  <a:cubicBezTo>
                    <a:pt x="579" y="282"/>
                    <a:pt x="579" y="283"/>
                    <a:pt x="578" y="283"/>
                  </a:cubicBezTo>
                  <a:cubicBezTo>
                    <a:pt x="578" y="283"/>
                    <a:pt x="578" y="283"/>
                    <a:pt x="578" y="283"/>
                  </a:cubicBezTo>
                  <a:cubicBezTo>
                    <a:pt x="577" y="283"/>
                    <a:pt x="577" y="283"/>
                    <a:pt x="577" y="283"/>
                  </a:cubicBezTo>
                  <a:cubicBezTo>
                    <a:pt x="577" y="283"/>
                    <a:pt x="577" y="283"/>
                    <a:pt x="577" y="283"/>
                  </a:cubicBezTo>
                  <a:cubicBezTo>
                    <a:pt x="576" y="283"/>
                    <a:pt x="575" y="283"/>
                    <a:pt x="575" y="282"/>
                  </a:cubicBezTo>
                  <a:close/>
                  <a:moveTo>
                    <a:pt x="42" y="276"/>
                  </a:moveTo>
                  <a:cubicBezTo>
                    <a:pt x="41" y="276"/>
                    <a:pt x="40" y="275"/>
                    <a:pt x="40" y="274"/>
                  </a:cubicBezTo>
                  <a:cubicBezTo>
                    <a:pt x="40" y="274"/>
                    <a:pt x="40" y="274"/>
                    <a:pt x="40" y="274"/>
                  </a:cubicBezTo>
                  <a:cubicBezTo>
                    <a:pt x="40" y="273"/>
                    <a:pt x="41" y="272"/>
                    <a:pt x="43" y="273"/>
                  </a:cubicBezTo>
                  <a:cubicBezTo>
                    <a:pt x="43" y="273"/>
                    <a:pt x="43" y="273"/>
                    <a:pt x="43" y="273"/>
                  </a:cubicBezTo>
                  <a:cubicBezTo>
                    <a:pt x="44" y="273"/>
                    <a:pt x="44" y="274"/>
                    <a:pt x="44" y="275"/>
                  </a:cubicBezTo>
                  <a:cubicBezTo>
                    <a:pt x="44" y="275"/>
                    <a:pt x="44" y="275"/>
                    <a:pt x="44" y="275"/>
                  </a:cubicBezTo>
                  <a:cubicBezTo>
                    <a:pt x="44" y="276"/>
                    <a:pt x="43" y="276"/>
                    <a:pt x="42" y="276"/>
                  </a:cubicBezTo>
                  <a:cubicBezTo>
                    <a:pt x="42" y="276"/>
                    <a:pt x="42" y="276"/>
                    <a:pt x="42" y="276"/>
                  </a:cubicBezTo>
                  <a:cubicBezTo>
                    <a:pt x="42" y="276"/>
                    <a:pt x="42" y="276"/>
                    <a:pt x="42" y="276"/>
                  </a:cubicBezTo>
                  <a:close/>
                  <a:moveTo>
                    <a:pt x="573" y="270"/>
                  </a:moveTo>
                  <a:cubicBezTo>
                    <a:pt x="573" y="269"/>
                    <a:pt x="573" y="268"/>
                    <a:pt x="575" y="268"/>
                  </a:cubicBezTo>
                  <a:cubicBezTo>
                    <a:pt x="575" y="268"/>
                    <a:pt x="575" y="268"/>
                    <a:pt x="575" y="268"/>
                  </a:cubicBezTo>
                  <a:cubicBezTo>
                    <a:pt x="576" y="267"/>
                    <a:pt x="577" y="268"/>
                    <a:pt x="577" y="269"/>
                  </a:cubicBezTo>
                  <a:cubicBezTo>
                    <a:pt x="577" y="269"/>
                    <a:pt x="577" y="269"/>
                    <a:pt x="577" y="269"/>
                  </a:cubicBezTo>
                  <a:cubicBezTo>
                    <a:pt x="577" y="270"/>
                    <a:pt x="576" y="271"/>
                    <a:pt x="575" y="272"/>
                  </a:cubicBezTo>
                  <a:cubicBezTo>
                    <a:pt x="575" y="272"/>
                    <a:pt x="575" y="272"/>
                    <a:pt x="575" y="272"/>
                  </a:cubicBezTo>
                  <a:cubicBezTo>
                    <a:pt x="575" y="272"/>
                    <a:pt x="575" y="272"/>
                    <a:pt x="575" y="272"/>
                  </a:cubicBezTo>
                  <a:cubicBezTo>
                    <a:pt x="575" y="272"/>
                    <a:pt x="575" y="272"/>
                    <a:pt x="575" y="272"/>
                  </a:cubicBezTo>
                  <a:cubicBezTo>
                    <a:pt x="574" y="272"/>
                    <a:pt x="573" y="271"/>
                    <a:pt x="573" y="270"/>
                  </a:cubicBezTo>
                  <a:close/>
                  <a:moveTo>
                    <a:pt x="44" y="265"/>
                  </a:moveTo>
                  <a:cubicBezTo>
                    <a:pt x="43" y="264"/>
                    <a:pt x="43" y="263"/>
                    <a:pt x="43" y="262"/>
                  </a:cubicBezTo>
                  <a:cubicBezTo>
                    <a:pt x="43" y="262"/>
                    <a:pt x="43" y="262"/>
                    <a:pt x="43" y="262"/>
                  </a:cubicBezTo>
                  <a:cubicBezTo>
                    <a:pt x="43" y="261"/>
                    <a:pt x="44" y="261"/>
                    <a:pt x="45" y="261"/>
                  </a:cubicBezTo>
                  <a:cubicBezTo>
                    <a:pt x="45" y="261"/>
                    <a:pt x="45" y="261"/>
                    <a:pt x="45" y="261"/>
                  </a:cubicBezTo>
                  <a:cubicBezTo>
                    <a:pt x="46" y="261"/>
                    <a:pt x="47" y="262"/>
                    <a:pt x="47" y="263"/>
                  </a:cubicBezTo>
                  <a:cubicBezTo>
                    <a:pt x="47" y="263"/>
                    <a:pt x="47" y="263"/>
                    <a:pt x="47" y="263"/>
                  </a:cubicBezTo>
                  <a:cubicBezTo>
                    <a:pt x="46" y="264"/>
                    <a:pt x="46" y="265"/>
                    <a:pt x="45" y="265"/>
                  </a:cubicBezTo>
                  <a:cubicBezTo>
                    <a:pt x="45" y="265"/>
                    <a:pt x="45" y="265"/>
                    <a:pt x="45" y="265"/>
                  </a:cubicBezTo>
                  <a:cubicBezTo>
                    <a:pt x="45" y="265"/>
                    <a:pt x="44" y="265"/>
                    <a:pt x="44" y="265"/>
                  </a:cubicBezTo>
                  <a:close/>
                  <a:moveTo>
                    <a:pt x="570" y="258"/>
                  </a:moveTo>
                  <a:cubicBezTo>
                    <a:pt x="570" y="257"/>
                    <a:pt x="571" y="256"/>
                    <a:pt x="572" y="256"/>
                  </a:cubicBezTo>
                  <a:cubicBezTo>
                    <a:pt x="572" y="256"/>
                    <a:pt x="572" y="256"/>
                    <a:pt x="572" y="256"/>
                  </a:cubicBezTo>
                  <a:cubicBezTo>
                    <a:pt x="573" y="256"/>
                    <a:pt x="574" y="256"/>
                    <a:pt x="574" y="257"/>
                  </a:cubicBezTo>
                  <a:cubicBezTo>
                    <a:pt x="574" y="257"/>
                    <a:pt x="574" y="257"/>
                    <a:pt x="574" y="257"/>
                  </a:cubicBezTo>
                  <a:cubicBezTo>
                    <a:pt x="574" y="259"/>
                    <a:pt x="574" y="260"/>
                    <a:pt x="573" y="260"/>
                  </a:cubicBezTo>
                  <a:cubicBezTo>
                    <a:pt x="573" y="260"/>
                    <a:pt x="573" y="260"/>
                    <a:pt x="573" y="260"/>
                  </a:cubicBezTo>
                  <a:cubicBezTo>
                    <a:pt x="572" y="260"/>
                    <a:pt x="572" y="260"/>
                    <a:pt x="572" y="260"/>
                  </a:cubicBezTo>
                  <a:cubicBezTo>
                    <a:pt x="572" y="260"/>
                    <a:pt x="572" y="260"/>
                    <a:pt x="572" y="260"/>
                  </a:cubicBezTo>
                  <a:cubicBezTo>
                    <a:pt x="571" y="260"/>
                    <a:pt x="570" y="259"/>
                    <a:pt x="570" y="258"/>
                  </a:cubicBezTo>
                  <a:close/>
                  <a:moveTo>
                    <a:pt x="47" y="253"/>
                  </a:moveTo>
                  <a:cubicBezTo>
                    <a:pt x="46" y="253"/>
                    <a:pt x="46" y="252"/>
                    <a:pt x="46" y="251"/>
                  </a:cubicBezTo>
                  <a:cubicBezTo>
                    <a:pt x="46" y="251"/>
                    <a:pt x="46" y="251"/>
                    <a:pt x="46" y="251"/>
                  </a:cubicBezTo>
                  <a:cubicBezTo>
                    <a:pt x="46" y="250"/>
                    <a:pt x="47" y="249"/>
                    <a:pt x="48" y="249"/>
                  </a:cubicBezTo>
                  <a:cubicBezTo>
                    <a:pt x="48" y="249"/>
                    <a:pt x="48" y="249"/>
                    <a:pt x="48" y="249"/>
                  </a:cubicBezTo>
                  <a:cubicBezTo>
                    <a:pt x="49" y="250"/>
                    <a:pt x="50" y="251"/>
                    <a:pt x="50" y="252"/>
                  </a:cubicBezTo>
                  <a:cubicBezTo>
                    <a:pt x="50" y="252"/>
                    <a:pt x="50" y="252"/>
                    <a:pt x="50" y="252"/>
                  </a:cubicBezTo>
                  <a:cubicBezTo>
                    <a:pt x="50" y="253"/>
                    <a:pt x="49" y="253"/>
                    <a:pt x="48" y="253"/>
                  </a:cubicBezTo>
                  <a:cubicBezTo>
                    <a:pt x="48" y="253"/>
                    <a:pt x="48" y="253"/>
                    <a:pt x="48" y="253"/>
                  </a:cubicBezTo>
                  <a:cubicBezTo>
                    <a:pt x="48" y="253"/>
                    <a:pt x="47" y="253"/>
                    <a:pt x="47" y="253"/>
                  </a:cubicBezTo>
                  <a:close/>
                  <a:moveTo>
                    <a:pt x="567" y="247"/>
                  </a:moveTo>
                  <a:cubicBezTo>
                    <a:pt x="567" y="246"/>
                    <a:pt x="567" y="245"/>
                    <a:pt x="568" y="245"/>
                  </a:cubicBezTo>
                  <a:cubicBezTo>
                    <a:pt x="568" y="245"/>
                    <a:pt x="568" y="245"/>
                    <a:pt x="568" y="245"/>
                  </a:cubicBezTo>
                  <a:cubicBezTo>
                    <a:pt x="569" y="244"/>
                    <a:pt x="570" y="245"/>
                    <a:pt x="571" y="246"/>
                  </a:cubicBezTo>
                  <a:cubicBezTo>
                    <a:pt x="571" y="246"/>
                    <a:pt x="571" y="246"/>
                    <a:pt x="571" y="246"/>
                  </a:cubicBezTo>
                  <a:cubicBezTo>
                    <a:pt x="571" y="247"/>
                    <a:pt x="570" y="248"/>
                    <a:pt x="569" y="248"/>
                  </a:cubicBezTo>
                  <a:cubicBezTo>
                    <a:pt x="569" y="248"/>
                    <a:pt x="569" y="248"/>
                    <a:pt x="569" y="248"/>
                  </a:cubicBezTo>
                  <a:cubicBezTo>
                    <a:pt x="569" y="248"/>
                    <a:pt x="569" y="248"/>
                    <a:pt x="569" y="248"/>
                  </a:cubicBezTo>
                  <a:cubicBezTo>
                    <a:pt x="569" y="248"/>
                    <a:pt x="569" y="248"/>
                    <a:pt x="569" y="248"/>
                  </a:cubicBezTo>
                  <a:cubicBezTo>
                    <a:pt x="568" y="248"/>
                    <a:pt x="567" y="248"/>
                    <a:pt x="567" y="247"/>
                  </a:cubicBezTo>
                  <a:close/>
                  <a:moveTo>
                    <a:pt x="51" y="242"/>
                  </a:moveTo>
                  <a:cubicBezTo>
                    <a:pt x="50" y="241"/>
                    <a:pt x="49" y="240"/>
                    <a:pt x="50" y="239"/>
                  </a:cubicBezTo>
                  <a:cubicBezTo>
                    <a:pt x="50" y="239"/>
                    <a:pt x="50" y="239"/>
                    <a:pt x="50" y="239"/>
                  </a:cubicBezTo>
                  <a:cubicBezTo>
                    <a:pt x="50" y="238"/>
                    <a:pt x="51" y="238"/>
                    <a:pt x="52" y="238"/>
                  </a:cubicBezTo>
                  <a:cubicBezTo>
                    <a:pt x="52" y="238"/>
                    <a:pt x="52" y="238"/>
                    <a:pt x="52" y="238"/>
                  </a:cubicBezTo>
                  <a:cubicBezTo>
                    <a:pt x="53" y="238"/>
                    <a:pt x="54" y="239"/>
                    <a:pt x="53" y="240"/>
                  </a:cubicBezTo>
                  <a:cubicBezTo>
                    <a:pt x="53" y="240"/>
                    <a:pt x="53" y="240"/>
                    <a:pt x="53" y="240"/>
                  </a:cubicBezTo>
                  <a:cubicBezTo>
                    <a:pt x="53" y="240"/>
                    <a:pt x="53" y="240"/>
                    <a:pt x="53" y="240"/>
                  </a:cubicBezTo>
                  <a:cubicBezTo>
                    <a:pt x="53" y="240"/>
                    <a:pt x="53" y="240"/>
                    <a:pt x="53" y="240"/>
                  </a:cubicBezTo>
                  <a:cubicBezTo>
                    <a:pt x="53" y="241"/>
                    <a:pt x="52" y="242"/>
                    <a:pt x="51" y="242"/>
                  </a:cubicBezTo>
                  <a:cubicBezTo>
                    <a:pt x="51" y="242"/>
                    <a:pt x="51" y="242"/>
                    <a:pt x="51" y="242"/>
                  </a:cubicBezTo>
                  <a:cubicBezTo>
                    <a:pt x="51" y="242"/>
                    <a:pt x="51" y="242"/>
                    <a:pt x="51" y="242"/>
                  </a:cubicBezTo>
                  <a:close/>
                  <a:moveTo>
                    <a:pt x="563" y="236"/>
                  </a:moveTo>
                  <a:cubicBezTo>
                    <a:pt x="563" y="236"/>
                    <a:pt x="563" y="236"/>
                    <a:pt x="563" y="236"/>
                  </a:cubicBezTo>
                  <a:cubicBezTo>
                    <a:pt x="563" y="236"/>
                    <a:pt x="563" y="236"/>
                    <a:pt x="563" y="236"/>
                  </a:cubicBezTo>
                  <a:cubicBezTo>
                    <a:pt x="563" y="235"/>
                    <a:pt x="563" y="234"/>
                    <a:pt x="564" y="233"/>
                  </a:cubicBezTo>
                  <a:cubicBezTo>
                    <a:pt x="564" y="233"/>
                    <a:pt x="564" y="233"/>
                    <a:pt x="564" y="233"/>
                  </a:cubicBezTo>
                  <a:cubicBezTo>
                    <a:pt x="565" y="233"/>
                    <a:pt x="566" y="233"/>
                    <a:pt x="567" y="234"/>
                  </a:cubicBezTo>
                  <a:cubicBezTo>
                    <a:pt x="567" y="234"/>
                    <a:pt x="567" y="234"/>
                    <a:pt x="567" y="234"/>
                  </a:cubicBezTo>
                  <a:cubicBezTo>
                    <a:pt x="567" y="235"/>
                    <a:pt x="567" y="237"/>
                    <a:pt x="566" y="237"/>
                  </a:cubicBezTo>
                  <a:cubicBezTo>
                    <a:pt x="566" y="237"/>
                    <a:pt x="566" y="237"/>
                    <a:pt x="566" y="237"/>
                  </a:cubicBezTo>
                  <a:cubicBezTo>
                    <a:pt x="565" y="237"/>
                    <a:pt x="565" y="237"/>
                    <a:pt x="565" y="237"/>
                  </a:cubicBezTo>
                  <a:cubicBezTo>
                    <a:pt x="565" y="237"/>
                    <a:pt x="565" y="237"/>
                    <a:pt x="565" y="237"/>
                  </a:cubicBezTo>
                  <a:cubicBezTo>
                    <a:pt x="564" y="237"/>
                    <a:pt x="563" y="237"/>
                    <a:pt x="563" y="236"/>
                  </a:cubicBezTo>
                  <a:close/>
                  <a:moveTo>
                    <a:pt x="55" y="230"/>
                  </a:moveTo>
                  <a:cubicBezTo>
                    <a:pt x="54" y="230"/>
                    <a:pt x="53" y="229"/>
                    <a:pt x="54" y="228"/>
                  </a:cubicBezTo>
                  <a:cubicBezTo>
                    <a:pt x="54" y="228"/>
                    <a:pt x="54" y="228"/>
                    <a:pt x="54" y="228"/>
                  </a:cubicBezTo>
                  <a:cubicBezTo>
                    <a:pt x="54" y="227"/>
                    <a:pt x="55" y="226"/>
                    <a:pt x="56" y="227"/>
                  </a:cubicBezTo>
                  <a:cubicBezTo>
                    <a:pt x="56" y="227"/>
                    <a:pt x="56" y="227"/>
                    <a:pt x="56" y="227"/>
                  </a:cubicBezTo>
                  <a:cubicBezTo>
                    <a:pt x="57" y="227"/>
                    <a:pt x="58" y="228"/>
                    <a:pt x="57" y="229"/>
                  </a:cubicBezTo>
                  <a:cubicBezTo>
                    <a:pt x="57" y="229"/>
                    <a:pt x="57" y="229"/>
                    <a:pt x="57" y="229"/>
                  </a:cubicBezTo>
                  <a:cubicBezTo>
                    <a:pt x="57" y="230"/>
                    <a:pt x="56" y="231"/>
                    <a:pt x="56" y="231"/>
                  </a:cubicBezTo>
                  <a:cubicBezTo>
                    <a:pt x="56" y="231"/>
                    <a:pt x="56" y="231"/>
                    <a:pt x="56" y="231"/>
                  </a:cubicBezTo>
                  <a:cubicBezTo>
                    <a:pt x="55" y="231"/>
                    <a:pt x="55" y="230"/>
                    <a:pt x="55" y="230"/>
                  </a:cubicBezTo>
                  <a:close/>
                  <a:moveTo>
                    <a:pt x="559" y="225"/>
                  </a:moveTo>
                  <a:cubicBezTo>
                    <a:pt x="558" y="224"/>
                    <a:pt x="559" y="222"/>
                    <a:pt x="560" y="222"/>
                  </a:cubicBezTo>
                  <a:cubicBezTo>
                    <a:pt x="560" y="222"/>
                    <a:pt x="560" y="222"/>
                    <a:pt x="560" y="222"/>
                  </a:cubicBezTo>
                  <a:cubicBezTo>
                    <a:pt x="561" y="222"/>
                    <a:pt x="562" y="222"/>
                    <a:pt x="562" y="223"/>
                  </a:cubicBezTo>
                  <a:cubicBezTo>
                    <a:pt x="562" y="223"/>
                    <a:pt x="562" y="223"/>
                    <a:pt x="562" y="223"/>
                  </a:cubicBezTo>
                  <a:cubicBezTo>
                    <a:pt x="563" y="224"/>
                    <a:pt x="562" y="225"/>
                    <a:pt x="561" y="226"/>
                  </a:cubicBezTo>
                  <a:cubicBezTo>
                    <a:pt x="561" y="226"/>
                    <a:pt x="561" y="226"/>
                    <a:pt x="561" y="226"/>
                  </a:cubicBezTo>
                  <a:cubicBezTo>
                    <a:pt x="561" y="226"/>
                    <a:pt x="561" y="226"/>
                    <a:pt x="561" y="226"/>
                  </a:cubicBezTo>
                  <a:cubicBezTo>
                    <a:pt x="561" y="226"/>
                    <a:pt x="561" y="226"/>
                    <a:pt x="561" y="226"/>
                  </a:cubicBezTo>
                  <a:cubicBezTo>
                    <a:pt x="560" y="226"/>
                    <a:pt x="559" y="225"/>
                    <a:pt x="559" y="225"/>
                  </a:cubicBezTo>
                  <a:close/>
                  <a:moveTo>
                    <a:pt x="59" y="219"/>
                  </a:moveTo>
                  <a:cubicBezTo>
                    <a:pt x="58" y="219"/>
                    <a:pt x="58" y="218"/>
                    <a:pt x="58" y="217"/>
                  </a:cubicBezTo>
                  <a:cubicBezTo>
                    <a:pt x="58" y="217"/>
                    <a:pt x="58" y="217"/>
                    <a:pt x="58" y="217"/>
                  </a:cubicBezTo>
                  <a:cubicBezTo>
                    <a:pt x="59" y="216"/>
                    <a:pt x="60" y="215"/>
                    <a:pt x="61" y="216"/>
                  </a:cubicBezTo>
                  <a:cubicBezTo>
                    <a:pt x="61" y="216"/>
                    <a:pt x="61" y="216"/>
                    <a:pt x="61" y="216"/>
                  </a:cubicBezTo>
                  <a:cubicBezTo>
                    <a:pt x="62" y="216"/>
                    <a:pt x="63" y="217"/>
                    <a:pt x="62" y="218"/>
                  </a:cubicBezTo>
                  <a:cubicBezTo>
                    <a:pt x="62" y="218"/>
                    <a:pt x="62" y="218"/>
                    <a:pt x="62" y="218"/>
                  </a:cubicBezTo>
                  <a:cubicBezTo>
                    <a:pt x="62" y="219"/>
                    <a:pt x="61" y="219"/>
                    <a:pt x="60" y="219"/>
                  </a:cubicBezTo>
                  <a:cubicBezTo>
                    <a:pt x="60" y="219"/>
                    <a:pt x="60" y="219"/>
                    <a:pt x="60" y="219"/>
                  </a:cubicBezTo>
                  <a:cubicBezTo>
                    <a:pt x="60" y="219"/>
                    <a:pt x="60" y="219"/>
                    <a:pt x="59" y="219"/>
                  </a:cubicBezTo>
                  <a:close/>
                  <a:moveTo>
                    <a:pt x="554" y="214"/>
                  </a:moveTo>
                  <a:cubicBezTo>
                    <a:pt x="554" y="214"/>
                    <a:pt x="554" y="214"/>
                    <a:pt x="554" y="214"/>
                  </a:cubicBezTo>
                  <a:cubicBezTo>
                    <a:pt x="554" y="214"/>
                    <a:pt x="554" y="214"/>
                    <a:pt x="554" y="214"/>
                  </a:cubicBezTo>
                  <a:cubicBezTo>
                    <a:pt x="554" y="213"/>
                    <a:pt x="554" y="212"/>
                    <a:pt x="555" y="211"/>
                  </a:cubicBezTo>
                  <a:cubicBezTo>
                    <a:pt x="555" y="211"/>
                    <a:pt x="555" y="211"/>
                    <a:pt x="555" y="211"/>
                  </a:cubicBezTo>
                  <a:cubicBezTo>
                    <a:pt x="556" y="211"/>
                    <a:pt x="557" y="211"/>
                    <a:pt x="558" y="212"/>
                  </a:cubicBezTo>
                  <a:cubicBezTo>
                    <a:pt x="558" y="212"/>
                    <a:pt x="558" y="212"/>
                    <a:pt x="558" y="212"/>
                  </a:cubicBezTo>
                  <a:cubicBezTo>
                    <a:pt x="558" y="213"/>
                    <a:pt x="558" y="214"/>
                    <a:pt x="557" y="215"/>
                  </a:cubicBezTo>
                  <a:cubicBezTo>
                    <a:pt x="557" y="215"/>
                    <a:pt x="557" y="215"/>
                    <a:pt x="557" y="215"/>
                  </a:cubicBezTo>
                  <a:cubicBezTo>
                    <a:pt x="556" y="215"/>
                    <a:pt x="556" y="215"/>
                    <a:pt x="556" y="215"/>
                  </a:cubicBezTo>
                  <a:cubicBezTo>
                    <a:pt x="556" y="215"/>
                    <a:pt x="556" y="215"/>
                    <a:pt x="556" y="215"/>
                  </a:cubicBezTo>
                  <a:cubicBezTo>
                    <a:pt x="555" y="215"/>
                    <a:pt x="554" y="214"/>
                    <a:pt x="554" y="214"/>
                  </a:cubicBezTo>
                  <a:close/>
                  <a:moveTo>
                    <a:pt x="64" y="208"/>
                  </a:moveTo>
                  <a:cubicBezTo>
                    <a:pt x="63" y="208"/>
                    <a:pt x="63" y="207"/>
                    <a:pt x="64" y="206"/>
                  </a:cubicBezTo>
                  <a:cubicBezTo>
                    <a:pt x="64" y="206"/>
                    <a:pt x="64" y="206"/>
                    <a:pt x="64" y="206"/>
                  </a:cubicBezTo>
                  <a:cubicBezTo>
                    <a:pt x="64" y="205"/>
                    <a:pt x="65" y="204"/>
                    <a:pt x="66" y="205"/>
                  </a:cubicBezTo>
                  <a:cubicBezTo>
                    <a:pt x="66" y="205"/>
                    <a:pt x="66" y="205"/>
                    <a:pt x="66" y="205"/>
                  </a:cubicBezTo>
                  <a:cubicBezTo>
                    <a:pt x="67" y="205"/>
                    <a:pt x="68" y="207"/>
                    <a:pt x="67" y="208"/>
                  </a:cubicBezTo>
                  <a:cubicBezTo>
                    <a:pt x="67" y="208"/>
                    <a:pt x="67" y="208"/>
                    <a:pt x="67" y="208"/>
                  </a:cubicBezTo>
                  <a:cubicBezTo>
                    <a:pt x="67" y="208"/>
                    <a:pt x="67" y="208"/>
                    <a:pt x="67" y="208"/>
                  </a:cubicBezTo>
                  <a:cubicBezTo>
                    <a:pt x="67" y="208"/>
                    <a:pt x="67" y="208"/>
                    <a:pt x="67" y="208"/>
                  </a:cubicBezTo>
                  <a:cubicBezTo>
                    <a:pt x="67" y="208"/>
                    <a:pt x="66" y="209"/>
                    <a:pt x="65" y="209"/>
                  </a:cubicBezTo>
                  <a:cubicBezTo>
                    <a:pt x="65" y="209"/>
                    <a:pt x="65" y="209"/>
                    <a:pt x="65" y="209"/>
                  </a:cubicBezTo>
                  <a:cubicBezTo>
                    <a:pt x="65" y="209"/>
                    <a:pt x="65" y="209"/>
                    <a:pt x="64" y="208"/>
                  </a:cubicBezTo>
                  <a:close/>
                  <a:moveTo>
                    <a:pt x="549" y="203"/>
                  </a:moveTo>
                  <a:cubicBezTo>
                    <a:pt x="548" y="202"/>
                    <a:pt x="549" y="201"/>
                    <a:pt x="550" y="200"/>
                  </a:cubicBezTo>
                  <a:cubicBezTo>
                    <a:pt x="550" y="200"/>
                    <a:pt x="550" y="200"/>
                    <a:pt x="550" y="200"/>
                  </a:cubicBezTo>
                  <a:cubicBezTo>
                    <a:pt x="551" y="200"/>
                    <a:pt x="552" y="200"/>
                    <a:pt x="552" y="201"/>
                  </a:cubicBezTo>
                  <a:cubicBezTo>
                    <a:pt x="552" y="201"/>
                    <a:pt x="552" y="201"/>
                    <a:pt x="552" y="201"/>
                  </a:cubicBezTo>
                  <a:cubicBezTo>
                    <a:pt x="553" y="202"/>
                    <a:pt x="552" y="203"/>
                    <a:pt x="551" y="204"/>
                  </a:cubicBezTo>
                  <a:cubicBezTo>
                    <a:pt x="551" y="204"/>
                    <a:pt x="551" y="204"/>
                    <a:pt x="551" y="204"/>
                  </a:cubicBezTo>
                  <a:cubicBezTo>
                    <a:pt x="551" y="204"/>
                    <a:pt x="551" y="204"/>
                    <a:pt x="551" y="204"/>
                  </a:cubicBezTo>
                  <a:cubicBezTo>
                    <a:pt x="551" y="204"/>
                    <a:pt x="551" y="204"/>
                    <a:pt x="551" y="204"/>
                  </a:cubicBezTo>
                  <a:cubicBezTo>
                    <a:pt x="550" y="204"/>
                    <a:pt x="549" y="204"/>
                    <a:pt x="549" y="203"/>
                  </a:cubicBezTo>
                  <a:close/>
                  <a:moveTo>
                    <a:pt x="70" y="198"/>
                  </a:moveTo>
                  <a:cubicBezTo>
                    <a:pt x="69" y="197"/>
                    <a:pt x="69" y="196"/>
                    <a:pt x="69" y="195"/>
                  </a:cubicBezTo>
                  <a:cubicBezTo>
                    <a:pt x="69" y="195"/>
                    <a:pt x="69" y="195"/>
                    <a:pt x="69" y="195"/>
                  </a:cubicBezTo>
                  <a:cubicBezTo>
                    <a:pt x="70" y="194"/>
                    <a:pt x="71" y="194"/>
                    <a:pt x="72" y="194"/>
                  </a:cubicBezTo>
                  <a:cubicBezTo>
                    <a:pt x="72" y="194"/>
                    <a:pt x="72" y="194"/>
                    <a:pt x="72" y="194"/>
                  </a:cubicBezTo>
                  <a:cubicBezTo>
                    <a:pt x="73" y="195"/>
                    <a:pt x="73" y="196"/>
                    <a:pt x="73" y="197"/>
                  </a:cubicBezTo>
                  <a:cubicBezTo>
                    <a:pt x="73" y="197"/>
                    <a:pt x="73" y="197"/>
                    <a:pt x="73" y="197"/>
                  </a:cubicBezTo>
                  <a:cubicBezTo>
                    <a:pt x="72" y="198"/>
                    <a:pt x="72" y="198"/>
                    <a:pt x="71" y="198"/>
                  </a:cubicBezTo>
                  <a:cubicBezTo>
                    <a:pt x="71" y="198"/>
                    <a:pt x="71" y="198"/>
                    <a:pt x="71" y="198"/>
                  </a:cubicBezTo>
                  <a:cubicBezTo>
                    <a:pt x="71" y="198"/>
                    <a:pt x="70" y="198"/>
                    <a:pt x="70" y="198"/>
                  </a:cubicBezTo>
                  <a:close/>
                  <a:moveTo>
                    <a:pt x="543" y="193"/>
                  </a:moveTo>
                  <a:cubicBezTo>
                    <a:pt x="543" y="193"/>
                    <a:pt x="543" y="193"/>
                    <a:pt x="543" y="193"/>
                  </a:cubicBezTo>
                  <a:cubicBezTo>
                    <a:pt x="543" y="193"/>
                    <a:pt x="543" y="193"/>
                    <a:pt x="543" y="193"/>
                  </a:cubicBezTo>
                  <a:cubicBezTo>
                    <a:pt x="542" y="192"/>
                    <a:pt x="543" y="190"/>
                    <a:pt x="544" y="190"/>
                  </a:cubicBezTo>
                  <a:cubicBezTo>
                    <a:pt x="544" y="190"/>
                    <a:pt x="544" y="190"/>
                    <a:pt x="544" y="190"/>
                  </a:cubicBezTo>
                  <a:cubicBezTo>
                    <a:pt x="545" y="189"/>
                    <a:pt x="546" y="190"/>
                    <a:pt x="546" y="191"/>
                  </a:cubicBezTo>
                  <a:cubicBezTo>
                    <a:pt x="547" y="191"/>
                    <a:pt x="547" y="191"/>
                    <a:pt x="547" y="191"/>
                  </a:cubicBezTo>
                  <a:cubicBezTo>
                    <a:pt x="547" y="192"/>
                    <a:pt x="547" y="193"/>
                    <a:pt x="546" y="193"/>
                  </a:cubicBezTo>
                  <a:cubicBezTo>
                    <a:pt x="546" y="193"/>
                    <a:pt x="546" y="193"/>
                    <a:pt x="546" y="193"/>
                  </a:cubicBezTo>
                  <a:cubicBezTo>
                    <a:pt x="545" y="193"/>
                    <a:pt x="545" y="194"/>
                    <a:pt x="545" y="194"/>
                  </a:cubicBezTo>
                  <a:cubicBezTo>
                    <a:pt x="545" y="194"/>
                    <a:pt x="545" y="194"/>
                    <a:pt x="545" y="194"/>
                  </a:cubicBezTo>
                  <a:cubicBezTo>
                    <a:pt x="544" y="194"/>
                    <a:pt x="543" y="193"/>
                    <a:pt x="543" y="193"/>
                  </a:cubicBezTo>
                  <a:close/>
                  <a:moveTo>
                    <a:pt x="76" y="187"/>
                  </a:moveTo>
                  <a:cubicBezTo>
                    <a:pt x="75" y="187"/>
                    <a:pt x="75" y="186"/>
                    <a:pt x="75" y="185"/>
                  </a:cubicBezTo>
                  <a:cubicBezTo>
                    <a:pt x="75" y="185"/>
                    <a:pt x="75" y="185"/>
                    <a:pt x="75" y="185"/>
                  </a:cubicBezTo>
                  <a:cubicBezTo>
                    <a:pt x="76" y="184"/>
                    <a:pt x="77" y="183"/>
                    <a:pt x="78" y="184"/>
                  </a:cubicBezTo>
                  <a:cubicBezTo>
                    <a:pt x="78" y="184"/>
                    <a:pt x="78" y="184"/>
                    <a:pt x="78" y="184"/>
                  </a:cubicBezTo>
                  <a:cubicBezTo>
                    <a:pt x="79" y="184"/>
                    <a:pt x="79" y="186"/>
                    <a:pt x="79" y="187"/>
                  </a:cubicBezTo>
                  <a:cubicBezTo>
                    <a:pt x="79" y="187"/>
                    <a:pt x="79" y="187"/>
                    <a:pt x="79" y="187"/>
                  </a:cubicBezTo>
                  <a:cubicBezTo>
                    <a:pt x="78" y="187"/>
                    <a:pt x="78" y="188"/>
                    <a:pt x="77" y="188"/>
                  </a:cubicBezTo>
                  <a:cubicBezTo>
                    <a:pt x="77" y="188"/>
                    <a:pt x="77" y="188"/>
                    <a:pt x="77" y="188"/>
                  </a:cubicBezTo>
                  <a:cubicBezTo>
                    <a:pt x="77" y="188"/>
                    <a:pt x="76" y="188"/>
                    <a:pt x="76" y="187"/>
                  </a:cubicBezTo>
                  <a:close/>
                  <a:moveTo>
                    <a:pt x="537" y="182"/>
                  </a:moveTo>
                  <a:cubicBezTo>
                    <a:pt x="536" y="181"/>
                    <a:pt x="537" y="180"/>
                    <a:pt x="537" y="180"/>
                  </a:cubicBezTo>
                  <a:cubicBezTo>
                    <a:pt x="537" y="180"/>
                    <a:pt x="537" y="180"/>
                    <a:pt x="537" y="180"/>
                  </a:cubicBezTo>
                  <a:cubicBezTo>
                    <a:pt x="538" y="179"/>
                    <a:pt x="540" y="179"/>
                    <a:pt x="540" y="180"/>
                  </a:cubicBezTo>
                  <a:cubicBezTo>
                    <a:pt x="540" y="180"/>
                    <a:pt x="540" y="180"/>
                    <a:pt x="540" y="180"/>
                  </a:cubicBezTo>
                  <a:cubicBezTo>
                    <a:pt x="541" y="181"/>
                    <a:pt x="541" y="182"/>
                    <a:pt x="540" y="183"/>
                  </a:cubicBezTo>
                  <a:cubicBezTo>
                    <a:pt x="540" y="183"/>
                    <a:pt x="540" y="183"/>
                    <a:pt x="540" y="183"/>
                  </a:cubicBezTo>
                  <a:cubicBezTo>
                    <a:pt x="539" y="183"/>
                    <a:pt x="539" y="183"/>
                    <a:pt x="539" y="183"/>
                  </a:cubicBezTo>
                  <a:cubicBezTo>
                    <a:pt x="539" y="183"/>
                    <a:pt x="539" y="183"/>
                    <a:pt x="539" y="183"/>
                  </a:cubicBezTo>
                  <a:cubicBezTo>
                    <a:pt x="538" y="183"/>
                    <a:pt x="537" y="183"/>
                    <a:pt x="537" y="182"/>
                  </a:cubicBezTo>
                  <a:close/>
                  <a:moveTo>
                    <a:pt x="82" y="177"/>
                  </a:moveTo>
                  <a:cubicBezTo>
                    <a:pt x="81" y="177"/>
                    <a:pt x="81" y="175"/>
                    <a:pt x="82" y="174"/>
                  </a:cubicBezTo>
                  <a:cubicBezTo>
                    <a:pt x="82" y="174"/>
                    <a:pt x="82" y="174"/>
                    <a:pt x="82" y="174"/>
                  </a:cubicBezTo>
                  <a:cubicBezTo>
                    <a:pt x="82" y="173"/>
                    <a:pt x="84" y="173"/>
                    <a:pt x="84" y="174"/>
                  </a:cubicBezTo>
                  <a:cubicBezTo>
                    <a:pt x="84" y="174"/>
                    <a:pt x="84" y="174"/>
                    <a:pt x="84" y="174"/>
                  </a:cubicBezTo>
                  <a:cubicBezTo>
                    <a:pt x="85" y="174"/>
                    <a:pt x="86" y="176"/>
                    <a:pt x="85" y="177"/>
                  </a:cubicBezTo>
                  <a:cubicBezTo>
                    <a:pt x="85" y="177"/>
                    <a:pt x="85" y="177"/>
                    <a:pt x="85" y="177"/>
                  </a:cubicBezTo>
                  <a:cubicBezTo>
                    <a:pt x="85" y="177"/>
                    <a:pt x="85" y="177"/>
                    <a:pt x="85" y="177"/>
                  </a:cubicBezTo>
                  <a:cubicBezTo>
                    <a:pt x="85" y="177"/>
                    <a:pt x="85" y="177"/>
                    <a:pt x="85" y="177"/>
                  </a:cubicBezTo>
                  <a:cubicBezTo>
                    <a:pt x="85" y="177"/>
                    <a:pt x="84" y="178"/>
                    <a:pt x="83" y="178"/>
                  </a:cubicBezTo>
                  <a:cubicBezTo>
                    <a:pt x="83" y="178"/>
                    <a:pt x="83" y="178"/>
                    <a:pt x="83" y="178"/>
                  </a:cubicBezTo>
                  <a:cubicBezTo>
                    <a:pt x="83" y="178"/>
                    <a:pt x="83" y="177"/>
                    <a:pt x="82" y="177"/>
                  </a:cubicBezTo>
                  <a:close/>
                  <a:moveTo>
                    <a:pt x="530" y="172"/>
                  </a:moveTo>
                  <a:cubicBezTo>
                    <a:pt x="530" y="172"/>
                    <a:pt x="530" y="170"/>
                    <a:pt x="531" y="170"/>
                  </a:cubicBezTo>
                  <a:cubicBezTo>
                    <a:pt x="531" y="170"/>
                    <a:pt x="531" y="170"/>
                    <a:pt x="531" y="170"/>
                  </a:cubicBezTo>
                  <a:cubicBezTo>
                    <a:pt x="532" y="169"/>
                    <a:pt x="533" y="169"/>
                    <a:pt x="534" y="170"/>
                  </a:cubicBezTo>
                  <a:cubicBezTo>
                    <a:pt x="534" y="170"/>
                    <a:pt x="534" y="170"/>
                    <a:pt x="534" y="170"/>
                  </a:cubicBezTo>
                  <a:cubicBezTo>
                    <a:pt x="534" y="171"/>
                    <a:pt x="534" y="172"/>
                    <a:pt x="533" y="173"/>
                  </a:cubicBezTo>
                  <a:cubicBezTo>
                    <a:pt x="533" y="173"/>
                    <a:pt x="533" y="173"/>
                    <a:pt x="533" y="173"/>
                  </a:cubicBezTo>
                  <a:cubicBezTo>
                    <a:pt x="533" y="173"/>
                    <a:pt x="532" y="173"/>
                    <a:pt x="532" y="173"/>
                  </a:cubicBezTo>
                  <a:cubicBezTo>
                    <a:pt x="532" y="173"/>
                    <a:pt x="532" y="173"/>
                    <a:pt x="532" y="173"/>
                  </a:cubicBezTo>
                  <a:cubicBezTo>
                    <a:pt x="531" y="173"/>
                    <a:pt x="531" y="173"/>
                    <a:pt x="530" y="172"/>
                  </a:cubicBezTo>
                  <a:close/>
                  <a:moveTo>
                    <a:pt x="89" y="167"/>
                  </a:moveTo>
                  <a:cubicBezTo>
                    <a:pt x="88" y="167"/>
                    <a:pt x="88" y="165"/>
                    <a:pt x="89" y="165"/>
                  </a:cubicBezTo>
                  <a:cubicBezTo>
                    <a:pt x="89" y="165"/>
                    <a:pt x="89" y="165"/>
                    <a:pt x="89" y="165"/>
                  </a:cubicBezTo>
                  <a:cubicBezTo>
                    <a:pt x="89" y="164"/>
                    <a:pt x="91" y="163"/>
                    <a:pt x="91" y="164"/>
                  </a:cubicBezTo>
                  <a:cubicBezTo>
                    <a:pt x="91" y="164"/>
                    <a:pt x="91" y="164"/>
                    <a:pt x="91" y="164"/>
                  </a:cubicBezTo>
                  <a:cubicBezTo>
                    <a:pt x="92" y="165"/>
                    <a:pt x="93" y="166"/>
                    <a:pt x="92" y="167"/>
                  </a:cubicBezTo>
                  <a:cubicBezTo>
                    <a:pt x="92" y="167"/>
                    <a:pt x="92" y="167"/>
                    <a:pt x="92" y="167"/>
                  </a:cubicBezTo>
                  <a:cubicBezTo>
                    <a:pt x="92" y="167"/>
                    <a:pt x="92" y="167"/>
                    <a:pt x="92" y="167"/>
                  </a:cubicBezTo>
                  <a:cubicBezTo>
                    <a:pt x="92" y="167"/>
                    <a:pt x="92" y="167"/>
                    <a:pt x="92" y="167"/>
                  </a:cubicBezTo>
                  <a:cubicBezTo>
                    <a:pt x="91" y="167"/>
                    <a:pt x="91" y="168"/>
                    <a:pt x="90" y="168"/>
                  </a:cubicBezTo>
                  <a:cubicBezTo>
                    <a:pt x="90" y="168"/>
                    <a:pt x="90" y="168"/>
                    <a:pt x="90" y="168"/>
                  </a:cubicBezTo>
                  <a:cubicBezTo>
                    <a:pt x="90" y="168"/>
                    <a:pt x="89" y="168"/>
                    <a:pt x="89" y="167"/>
                  </a:cubicBezTo>
                  <a:close/>
                  <a:moveTo>
                    <a:pt x="523" y="163"/>
                  </a:moveTo>
                  <a:cubicBezTo>
                    <a:pt x="523" y="162"/>
                    <a:pt x="523" y="161"/>
                    <a:pt x="524" y="160"/>
                  </a:cubicBezTo>
                  <a:cubicBezTo>
                    <a:pt x="524" y="160"/>
                    <a:pt x="524" y="160"/>
                    <a:pt x="524" y="160"/>
                  </a:cubicBezTo>
                  <a:cubicBezTo>
                    <a:pt x="524" y="159"/>
                    <a:pt x="526" y="160"/>
                    <a:pt x="526" y="160"/>
                  </a:cubicBezTo>
                  <a:cubicBezTo>
                    <a:pt x="526" y="160"/>
                    <a:pt x="526" y="160"/>
                    <a:pt x="526" y="160"/>
                  </a:cubicBezTo>
                  <a:cubicBezTo>
                    <a:pt x="527" y="161"/>
                    <a:pt x="527" y="163"/>
                    <a:pt x="526" y="163"/>
                  </a:cubicBezTo>
                  <a:cubicBezTo>
                    <a:pt x="526" y="163"/>
                    <a:pt x="526" y="163"/>
                    <a:pt x="526" y="163"/>
                  </a:cubicBezTo>
                  <a:cubicBezTo>
                    <a:pt x="526" y="164"/>
                    <a:pt x="525" y="164"/>
                    <a:pt x="525" y="164"/>
                  </a:cubicBezTo>
                  <a:cubicBezTo>
                    <a:pt x="525" y="164"/>
                    <a:pt x="525" y="164"/>
                    <a:pt x="525" y="164"/>
                  </a:cubicBezTo>
                  <a:cubicBezTo>
                    <a:pt x="524" y="164"/>
                    <a:pt x="524" y="163"/>
                    <a:pt x="523" y="163"/>
                  </a:cubicBezTo>
                  <a:close/>
                  <a:moveTo>
                    <a:pt x="96" y="158"/>
                  </a:moveTo>
                  <a:cubicBezTo>
                    <a:pt x="95" y="157"/>
                    <a:pt x="95" y="156"/>
                    <a:pt x="96" y="155"/>
                  </a:cubicBezTo>
                  <a:cubicBezTo>
                    <a:pt x="96" y="155"/>
                    <a:pt x="96" y="155"/>
                    <a:pt x="96" y="155"/>
                  </a:cubicBezTo>
                  <a:cubicBezTo>
                    <a:pt x="97" y="154"/>
                    <a:pt x="98" y="154"/>
                    <a:pt x="99" y="155"/>
                  </a:cubicBezTo>
                  <a:cubicBezTo>
                    <a:pt x="99" y="155"/>
                    <a:pt x="99" y="155"/>
                    <a:pt x="99" y="155"/>
                  </a:cubicBezTo>
                  <a:cubicBezTo>
                    <a:pt x="100" y="155"/>
                    <a:pt x="100" y="157"/>
                    <a:pt x="99" y="157"/>
                  </a:cubicBezTo>
                  <a:cubicBezTo>
                    <a:pt x="99" y="157"/>
                    <a:pt x="99" y="157"/>
                    <a:pt x="99" y="157"/>
                  </a:cubicBezTo>
                  <a:cubicBezTo>
                    <a:pt x="99" y="158"/>
                    <a:pt x="98" y="158"/>
                    <a:pt x="98" y="158"/>
                  </a:cubicBezTo>
                  <a:cubicBezTo>
                    <a:pt x="98" y="158"/>
                    <a:pt x="98" y="158"/>
                    <a:pt x="98" y="158"/>
                  </a:cubicBezTo>
                  <a:cubicBezTo>
                    <a:pt x="97" y="158"/>
                    <a:pt x="97" y="158"/>
                    <a:pt x="96" y="158"/>
                  </a:cubicBezTo>
                  <a:close/>
                  <a:moveTo>
                    <a:pt x="516" y="154"/>
                  </a:moveTo>
                  <a:cubicBezTo>
                    <a:pt x="515" y="153"/>
                    <a:pt x="515" y="151"/>
                    <a:pt x="516" y="151"/>
                  </a:cubicBezTo>
                  <a:cubicBezTo>
                    <a:pt x="516" y="151"/>
                    <a:pt x="516" y="151"/>
                    <a:pt x="516" y="151"/>
                  </a:cubicBezTo>
                  <a:cubicBezTo>
                    <a:pt x="517" y="150"/>
                    <a:pt x="518" y="150"/>
                    <a:pt x="519" y="151"/>
                  </a:cubicBezTo>
                  <a:cubicBezTo>
                    <a:pt x="519" y="151"/>
                    <a:pt x="519" y="151"/>
                    <a:pt x="519" y="151"/>
                  </a:cubicBezTo>
                  <a:cubicBezTo>
                    <a:pt x="520" y="152"/>
                    <a:pt x="519" y="153"/>
                    <a:pt x="519" y="154"/>
                  </a:cubicBezTo>
                  <a:cubicBezTo>
                    <a:pt x="519" y="154"/>
                    <a:pt x="519" y="154"/>
                    <a:pt x="519" y="154"/>
                  </a:cubicBezTo>
                  <a:cubicBezTo>
                    <a:pt x="518" y="154"/>
                    <a:pt x="518" y="154"/>
                    <a:pt x="517" y="154"/>
                  </a:cubicBezTo>
                  <a:cubicBezTo>
                    <a:pt x="517" y="154"/>
                    <a:pt x="517" y="154"/>
                    <a:pt x="517" y="154"/>
                  </a:cubicBezTo>
                  <a:cubicBezTo>
                    <a:pt x="517" y="154"/>
                    <a:pt x="516" y="154"/>
                    <a:pt x="516" y="154"/>
                  </a:cubicBezTo>
                  <a:close/>
                  <a:moveTo>
                    <a:pt x="104" y="149"/>
                  </a:moveTo>
                  <a:cubicBezTo>
                    <a:pt x="103" y="148"/>
                    <a:pt x="103" y="147"/>
                    <a:pt x="104" y="146"/>
                  </a:cubicBezTo>
                  <a:cubicBezTo>
                    <a:pt x="104" y="146"/>
                    <a:pt x="104" y="146"/>
                    <a:pt x="104" y="146"/>
                  </a:cubicBezTo>
                  <a:cubicBezTo>
                    <a:pt x="105" y="145"/>
                    <a:pt x="106" y="145"/>
                    <a:pt x="107" y="145"/>
                  </a:cubicBezTo>
                  <a:cubicBezTo>
                    <a:pt x="107" y="145"/>
                    <a:pt x="107" y="145"/>
                    <a:pt x="107" y="145"/>
                  </a:cubicBezTo>
                  <a:cubicBezTo>
                    <a:pt x="107" y="146"/>
                    <a:pt x="108" y="147"/>
                    <a:pt x="107" y="148"/>
                  </a:cubicBezTo>
                  <a:cubicBezTo>
                    <a:pt x="107" y="148"/>
                    <a:pt x="107" y="148"/>
                    <a:pt x="107" y="148"/>
                  </a:cubicBezTo>
                  <a:cubicBezTo>
                    <a:pt x="107" y="148"/>
                    <a:pt x="107" y="148"/>
                    <a:pt x="107" y="148"/>
                  </a:cubicBezTo>
                  <a:cubicBezTo>
                    <a:pt x="107" y="148"/>
                    <a:pt x="107" y="148"/>
                    <a:pt x="107" y="148"/>
                  </a:cubicBezTo>
                  <a:cubicBezTo>
                    <a:pt x="106" y="149"/>
                    <a:pt x="106" y="149"/>
                    <a:pt x="105" y="149"/>
                  </a:cubicBezTo>
                  <a:cubicBezTo>
                    <a:pt x="105" y="149"/>
                    <a:pt x="105" y="149"/>
                    <a:pt x="105" y="149"/>
                  </a:cubicBezTo>
                  <a:cubicBezTo>
                    <a:pt x="105" y="149"/>
                    <a:pt x="104" y="149"/>
                    <a:pt x="104" y="149"/>
                  </a:cubicBezTo>
                  <a:close/>
                  <a:moveTo>
                    <a:pt x="508" y="145"/>
                  </a:moveTo>
                  <a:cubicBezTo>
                    <a:pt x="508" y="145"/>
                    <a:pt x="508" y="145"/>
                    <a:pt x="508" y="145"/>
                  </a:cubicBezTo>
                  <a:cubicBezTo>
                    <a:pt x="508" y="145"/>
                    <a:pt x="508" y="145"/>
                    <a:pt x="508" y="145"/>
                  </a:cubicBezTo>
                  <a:cubicBezTo>
                    <a:pt x="507" y="144"/>
                    <a:pt x="507" y="143"/>
                    <a:pt x="508" y="142"/>
                  </a:cubicBezTo>
                  <a:cubicBezTo>
                    <a:pt x="508" y="142"/>
                    <a:pt x="508" y="142"/>
                    <a:pt x="508" y="142"/>
                  </a:cubicBezTo>
                  <a:cubicBezTo>
                    <a:pt x="509" y="141"/>
                    <a:pt x="510" y="141"/>
                    <a:pt x="511" y="142"/>
                  </a:cubicBezTo>
                  <a:cubicBezTo>
                    <a:pt x="511" y="142"/>
                    <a:pt x="511" y="142"/>
                    <a:pt x="511" y="142"/>
                  </a:cubicBezTo>
                  <a:cubicBezTo>
                    <a:pt x="512" y="143"/>
                    <a:pt x="512" y="144"/>
                    <a:pt x="511" y="145"/>
                  </a:cubicBezTo>
                  <a:cubicBezTo>
                    <a:pt x="511" y="145"/>
                    <a:pt x="511" y="145"/>
                    <a:pt x="511" y="145"/>
                  </a:cubicBezTo>
                  <a:cubicBezTo>
                    <a:pt x="510" y="145"/>
                    <a:pt x="510" y="145"/>
                    <a:pt x="509" y="145"/>
                  </a:cubicBezTo>
                  <a:cubicBezTo>
                    <a:pt x="509" y="145"/>
                    <a:pt x="509" y="145"/>
                    <a:pt x="509" y="145"/>
                  </a:cubicBezTo>
                  <a:cubicBezTo>
                    <a:pt x="509" y="145"/>
                    <a:pt x="508" y="145"/>
                    <a:pt x="508" y="145"/>
                  </a:cubicBezTo>
                  <a:close/>
                  <a:moveTo>
                    <a:pt x="112" y="140"/>
                  </a:moveTo>
                  <a:cubicBezTo>
                    <a:pt x="111" y="139"/>
                    <a:pt x="111" y="138"/>
                    <a:pt x="112" y="137"/>
                  </a:cubicBezTo>
                  <a:cubicBezTo>
                    <a:pt x="112" y="137"/>
                    <a:pt x="112" y="137"/>
                    <a:pt x="112" y="137"/>
                  </a:cubicBezTo>
                  <a:cubicBezTo>
                    <a:pt x="113" y="136"/>
                    <a:pt x="114" y="136"/>
                    <a:pt x="115" y="137"/>
                  </a:cubicBezTo>
                  <a:cubicBezTo>
                    <a:pt x="115" y="137"/>
                    <a:pt x="115" y="137"/>
                    <a:pt x="115" y="137"/>
                  </a:cubicBezTo>
                  <a:cubicBezTo>
                    <a:pt x="116" y="137"/>
                    <a:pt x="116" y="139"/>
                    <a:pt x="115" y="140"/>
                  </a:cubicBezTo>
                  <a:cubicBezTo>
                    <a:pt x="115" y="140"/>
                    <a:pt x="115" y="140"/>
                    <a:pt x="115" y="140"/>
                  </a:cubicBezTo>
                  <a:cubicBezTo>
                    <a:pt x="114" y="140"/>
                    <a:pt x="114" y="140"/>
                    <a:pt x="113" y="140"/>
                  </a:cubicBezTo>
                  <a:cubicBezTo>
                    <a:pt x="113" y="140"/>
                    <a:pt x="113" y="140"/>
                    <a:pt x="113" y="140"/>
                  </a:cubicBezTo>
                  <a:cubicBezTo>
                    <a:pt x="113" y="140"/>
                    <a:pt x="112" y="140"/>
                    <a:pt x="112" y="140"/>
                  </a:cubicBezTo>
                  <a:close/>
                  <a:moveTo>
                    <a:pt x="500" y="136"/>
                  </a:moveTo>
                  <a:cubicBezTo>
                    <a:pt x="499" y="135"/>
                    <a:pt x="499" y="134"/>
                    <a:pt x="500" y="133"/>
                  </a:cubicBezTo>
                  <a:cubicBezTo>
                    <a:pt x="500" y="133"/>
                    <a:pt x="500" y="133"/>
                    <a:pt x="500" y="133"/>
                  </a:cubicBezTo>
                  <a:cubicBezTo>
                    <a:pt x="501" y="132"/>
                    <a:pt x="502" y="132"/>
                    <a:pt x="503" y="133"/>
                  </a:cubicBezTo>
                  <a:cubicBezTo>
                    <a:pt x="503" y="133"/>
                    <a:pt x="503" y="133"/>
                    <a:pt x="503" y="133"/>
                  </a:cubicBezTo>
                  <a:cubicBezTo>
                    <a:pt x="503" y="134"/>
                    <a:pt x="503" y="135"/>
                    <a:pt x="503" y="136"/>
                  </a:cubicBezTo>
                  <a:cubicBezTo>
                    <a:pt x="503" y="136"/>
                    <a:pt x="503" y="136"/>
                    <a:pt x="503" y="136"/>
                  </a:cubicBezTo>
                  <a:cubicBezTo>
                    <a:pt x="502" y="136"/>
                    <a:pt x="502" y="137"/>
                    <a:pt x="501" y="137"/>
                  </a:cubicBezTo>
                  <a:cubicBezTo>
                    <a:pt x="501" y="137"/>
                    <a:pt x="501" y="137"/>
                    <a:pt x="501" y="137"/>
                  </a:cubicBezTo>
                  <a:cubicBezTo>
                    <a:pt x="501" y="137"/>
                    <a:pt x="500" y="136"/>
                    <a:pt x="500" y="136"/>
                  </a:cubicBezTo>
                  <a:close/>
                  <a:moveTo>
                    <a:pt x="120" y="131"/>
                  </a:moveTo>
                  <a:cubicBezTo>
                    <a:pt x="120" y="130"/>
                    <a:pt x="120" y="129"/>
                    <a:pt x="121" y="128"/>
                  </a:cubicBezTo>
                  <a:cubicBezTo>
                    <a:pt x="121" y="128"/>
                    <a:pt x="121" y="128"/>
                    <a:pt x="121" y="128"/>
                  </a:cubicBezTo>
                  <a:cubicBezTo>
                    <a:pt x="121" y="127"/>
                    <a:pt x="123" y="128"/>
                    <a:pt x="123" y="128"/>
                  </a:cubicBezTo>
                  <a:cubicBezTo>
                    <a:pt x="123" y="128"/>
                    <a:pt x="123" y="128"/>
                    <a:pt x="123" y="128"/>
                  </a:cubicBezTo>
                  <a:cubicBezTo>
                    <a:pt x="124" y="129"/>
                    <a:pt x="124" y="130"/>
                    <a:pt x="123" y="131"/>
                  </a:cubicBezTo>
                  <a:cubicBezTo>
                    <a:pt x="123" y="131"/>
                    <a:pt x="123" y="131"/>
                    <a:pt x="123" y="131"/>
                  </a:cubicBezTo>
                  <a:cubicBezTo>
                    <a:pt x="123" y="131"/>
                    <a:pt x="123" y="131"/>
                    <a:pt x="123" y="131"/>
                  </a:cubicBezTo>
                  <a:cubicBezTo>
                    <a:pt x="123" y="131"/>
                    <a:pt x="123" y="131"/>
                    <a:pt x="123" y="131"/>
                  </a:cubicBezTo>
                  <a:cubicBezTo>
                    <a:pt x="123" y="132"/>
                    <a:pt x="122" y="132"/>
                    <a:pt x="122" y="132"/>
                  </a:cubicBezTo>
                  <a:cubicBezTo>
                    <a:pt x="122" y="132"/>
                    <a:pt x="122" y="132"/>
                    <a:pt x="122" y="132"/>
                  </a:cubicBezTo>
                  <a:cubicBezTo>
                    <a:pt x="121" y="132"/>
                    <a:pt x="121" y="131"/>
                    <a:pt x="120" y="131"/>
                  </a:cubicBezTo>
                  <a:close/>
                  <a:moveTo>
                    <a:pt x="491" y="128"/>
                  </a:moveTo>
                  <a:cubicBezTo>
                    <a:pt x="491" y="128"/>
                    <a:pt x="491" y="128"/>
                    <a:pt x="491" y="128"/>
                  </a:cubicBezTo>
                  <a:cubicBezTo>
                    <a:pt x="491" y="128"/>
                    <a:pt x="491" y="128"/>
                    <a:pt x="491" y="128"/>
                  </a:cubicBezTo>
                  <a:cubicBezTo>
                    <a:pt x="490" y="127"/>
                    <a:pt x="490" y="126"/>
                    <a:pt x="491" y="125"/>
                  </a:cubicBezTo>
                  <a:cubicBezTo>
                    <a:pt x="491" y="125"/>
                    <a:pt x="491" y="125"/>
                    <a:pt x="491" y="125"/>
                  </a:cubicBezTo>
                  <a:cubicBezTo>
                    <a:pt x="492" y="124"/>
                    <a:pt x="493" y="124"/>
                    <a:pt x="494" y="125"/>
                  </a:cubicBezTo>
                  <a:cubicBezTo>
                    <a:pt x="494" y="125"/>
                    <a:pt x="494" y="125"/>
                    <a:pt x="494" y="125"/>
                  </a:cubicBezTo>
                  <a:cubicBezTo>
                    <a:pt x="495" y="126"/>
                    <a:pt x="495" y="127"/>
                    <a:pt x="494" y="128"/>
                  </a:cubicBezTo>
                  <a:cubicBezTo>
                    <a:pt x="494" y="128"/>
                    <a:pt x="494" y="128"/>
                    <a:pt x="494" y="128"/>
                  </a:cubicBezTo>
                  <a:cubicBezTo>
                    <a:pt x="494" y="128"/>
                    <a:pt x="493" y="128"/>
                    <a:pt x="493" y="128"/>
                  </a:cubicBezTo>
                  <a:cubicBezTo>
                    <a:pt x="493" y="128"/>
                    <a:pt x="493" y="128"/>
                    <a:pt x="493" y="128"/>
                  </a:cubicBezTo>
                  <a:cubicBezTo>
                    <a:pt x="492" y="128"/>
                    <a:pt x="492" y="128"/>
                    <a:pt x="491" y="128"/>
                  </a:cubicBezTo>
                  <a:close/>
                  <a:moveTo>
                    <a:pt x="129" y="123"/>
                  </a:moveTo>
                  <a:cubicBezTo>
                    <a:pt x="129" y="122"/>
                    <a:pt x="129" y="121"/>
                    <a:pt x="129" y="120"/>
                  </a:cubicBezTo>
                  <a:cubicBezTo>
                    <a:pt x="129" y="120"/>
                    <a:pt x="129" y="120"/>
                    <a:pt x="129" y="120"/>
                  </a:cubicBezTo>
                  <a:cubicBezTo>
                    <a:pt x="130" y="119"/>
                    <a:pt x="132" y="119"/>
                    <a:pt x="132" y="120"/>
                  </a:cubicBezTo>
                  <a:cubicBezTo>
                    <a:pt x="132" y="120"/>
                    <a:pt x="132" y="120"/>
                    <a:pt x="132" y="120"/>
                  </a:cubicBezTo>
                  <a:cubicBezTo>
                    <a:pt x="133" y="121"/>
                    <a:pt x="133" y="122"/>
                    <a:pt x="132" y="123"/>
                  </a:cubicBezTo>
                  <a:cubicBezTo>
                    <a:pt x="132" y="123"/>
                    <a:pt x="132" y="123"/>
                    <a:pt x="132" y="123"/>
                  </a:cubicBezTo>
                  <a:cubicBezTo>
                    <a:pt x="132" y="123"/>
                    <a:pt x="132" y="123"/>
                    <a:pt x="132" y="123"/>
                  </a:cubicBezTo>
                  <a:cubicBezTo>
                    <a:pt x="132" y="123"/>
                    <a:pt x="132" y="123"/>
                    <a:pt x="132" y="123"/>
                  </a:cubicBezTo>
                  <a:cubicBezTo>
                    <a:pt x="132" y="123"/>
                    <a:pt x="131" y="124"/>
                    <a:pt x="131" y="124"/>
                  </a:cubicBezTo>
                  <a:cubicBezTo>
                    <a:pt x="131" y="124"/>
                    <a:pt x="131" y="124"/>
                    <a:pt x="131" y="124"/>
                  </a:cubicBezTo>
                  <a:cubicBezTo>
                    <a:pt x="130" y="124"/>
                    <a:pt x="130" y="123"/>
                    <a:pt x="129" y="123"/>
                  </a:cubicBezTo>
                  <a:close/>
                  <a:moveTo>
                    <a:pt x="482" y="120"/>
                  </a:moveTo>
                  <a:cubicBezTo>
                    <a:pt x="481" y="119"/>
                    <a:pt x="481" y="118"/>
                    <a:pt x="482" y="117"/>
                  </a:cubicBezTo>
                  <a:cubicBezTo>
                    <a:pt x="482" y="117"/>
                    <a:pt x="482" y="117"/>
                    <a:pt x="482" y="117"/>
                  </a:cubicBezTo>
                  <a:cubicBezTo>
                    <a:pt x="483" y="116"/>
                    <a:pt x="484" y="116"/>
                    <a:pt x="485" y="117"/>
                  </a:cubicBezTo>
                  <a:cubicBezTo>
                    <a:pt x="485" y="117"/>
                    <a:pt x="485" y="117"/>
                    <a:pt x="485" y="117"/>
                  </a:cubicBezTo>
                  <a:cubicBezTo>
                    <a:pt x="486" y="118"/>
                    <a:pt x="486" y="119"/>
                    <a:pt x="485" y="120"/>
                  </a:cubicBezTo>
                  <a:cubicBezTo>
                    <a:pt x="485" y="120"/>
                    <a:pt x="485" y="120"/>
                    <a:pt x="485" y="120"/>
                  </a:cubicBezTo>
                  <a:cubicBezTo>
                    <a:pt x="485" y="120"/>
                    <a:pt x="484" y="120"/>
                    <a:pt x="484" y="120"/>
                  </a:cubicBezTo>
                  <a:cubicBezTo>
                    <a:pt x="484" y="120"/>
                    <a:pt x="484" y="120"/>
                    <a:pt x="484" y="120"/>
                  </a:cubicBezTo>
                  <a:cubicBezTo>
                    <a:pt x="483" y="120"/>
                    <a:pt x="483" y="120"/>
                    <a:pt x="482" y="120"/>
                  </a:cubicBezTo>
                  <a:close/>
                  <a:moveTo>
                    <a:pt x="138" y="115"/>
                  </a:moveTo>
                  <a:cubicBezTo>
                    <a:pt x="138" y="114"/>
                    <a:pt x="138" y="113"/>
                    <a:pt x="139" y="112"/>
                  </a:cubicBezTo>
                  <a:cubicBezTo>
                    <a:pt x="139" y="112"/>
                    <a:pt x="139" y="112"/>
                    <a:pt x="139" y="112"/>
                  </a:cubicBezTo>
                  <a:cubicBezTo>
                    <a:pt x="140" y="112"/>
                    <a:pt x="141" y="112"/>
                    <a:pt x="142" y="113"/>
                  </a:cubicBezTo>
                  <a:cubicBezTo>
                    <a:pt x="142" y="113"/>
                    <a:pt x="142" y="113"/>
                    <a:pt x="142" y="113"/>
                  </a:cubicBezTo>
                  <a:cubicBezTo>
                    <a:pt x="142" y="114"/>
                    <a:pt x="142" y="115"/>
                    <a:pt x="141" y="115"/>
                  </a:cubicBezTo>
                  <a:cubicBezTo>
                    <a:pt x="141" y="115"/>
                    <a:pt x="141" y="115"/>
                    <a:pt x="141" y="115"/>
                  </a:cubicBezTo>
                  <a:cubicBezTo>
                    <a:pt x="141" y="116"/>
                    <a:pt x="140" y="116"/>
                    <a:pt x="140" y="116"/>
                  </a:cubicBezTo>
                  <a:cubicBezTo>
                    <a:pt x="140" y="116"/>
                    <a:pt x="140" y="116"/>
                    <a:pt x="140" y="116"/>
                  </a:cubicBezTo>
                  <a:cubicBezTo>
                    <a:pt x="139" y="116"/>
                    <a:pt x="139" y="116"/>
                    <a:pt x="138" y="115"/>
                  </a:cubicBezTo>
                  <a:close/>
                  <a:moveTo>
                    <a:pt x="473" y="112"/>
                  </a:moveTo>
                  <a:cubicBezTo>
                    <a:pt x="472" y="112"/>
                    <a:pt x="472" y="110"/>
                    <a:pt x="473" y="110"/>
                  </a:cubicBezTo>
                  <a:cubicBezTo>
                    <a:pt x="473" y="110"/>
                    <a:pt x="473" y="110"/>
                    <a:pt x="473" y="110"/>
                  </a:cubicBezTo>
                  <a:cubicBezTo>
                    <a:pt x="473" y="109"/>
                    <a:pt x="475" y="109"/>
                    <a:pt x="475" y="109"/>
                  </a:cubicBezTo>
                  <a:cubicBezTo>
                    <a:pt x="475" y="109"/>
                    <a:pt x="475" y="109"/>
                    <a:pt x="475" y="109"/>
                  </a:cubicBezTo>
                  <a:cubicBezTo>
                    <a:pt x="476" y="110"/>
                    <a:pt x="476" y="111"/>
                    <a:pt x="476" y="112"/>
                  </a:cubicBezTo>
                  <a:cubicBezTo>
                    <a:pt x="476" y="112"/>
                    <a:pt x="476" y="112"/>
                    <a:pt x="476" y="112"/>
                  </a:cubicBezTo>
                  <a:cubicBezTo>
                    <a:pt x="475" y="113"/>
                    <a:pt x="475" y="113"/>
                    <a:pt x="474" y="113"/>
                  </a:cubicBezTo>
                  <a:cubicBezTo>
                    <a:pt x="474" y="113"/>
                    <a:pt x="474" y="113"/>
                    <a:pt x="474" y="113"/>
                  </a:cubicBezTo>
                  <a:cubicBezTo>
                    <a:pt x="474" y="113"/>
                    <a:pt x="473" y="113"/>
                    <a:pt x="473" y="112"/>
                  </a:cubicBezTo>
                  <a:close/>
                  <a:moveTo>
                    <a:pt x="148" y="108"/>
                  </a:moveTo>
                  <a:cubicBezTo>
                    <a:pt x="147" y="107"/>
                    <a:pt x="147" y="106"/>
                    <a:pt x="148" y="105"/>
                  </a:cubicBezTo>
                  <a:cubicBezTo>
                    <a:pt x="148" y="105"/>
                    <a:pt x="148" y="105"/>
                    <a:pt x="148" y="105"/>
                  </a:cubicBezTo>
                  <a:cubicBezTo>
                    <a:pt x="149" y="104"/>
                    <a:pt x="151" y="105"/>
                    <a:pt x="151" y="105"/>
                  </a:cubicBezTo>
                  <a:cubicBezTo>
                    <a:pt x="151" y="105"/>
                    <a:pt x="151" y="105"/>
                    <a:pt x="151" y="105"/>
                  </a:cubicBezTo>
                  <a:cubicBezTo>
                    <a:pt x="152" y="106"/>
                    <a:pt x="152" y="108"/>
                    <a:pt x="151" y="108"/>
                  </a:cubicBezTo>
                  <a:cubicBezTo>
                    <a:pt x="151" y="108"/>
                    <a:pt x="151" y="108"/>
                    <a:pt x="151" y="108"/>
                  </a:cubicBezTo>
                  <a:cubicBezTo>
                    <a:pt x="150" y="108"/>
                    <a:pt x="150" y="109"/>
                    <a:pt x="150" y="109"/>
                  </a:cubicBezTo>
                  <a:cubicBezTo>
                    <a:pt x="150" y="109"/>
                    <a:pt x="150" y="109"/>
                    <a:pt x="150" y="109"/>
                  </a:cubicBezTo>
                  <a:cubicBezTo>
                    <a:pt x="149" y="109"/>
                    <a:pt x="148" y="108"/>
                    <a:pt x="148" y="108"/>
                  </a:cubicBezTo>
                  <a:close/>
                  <a:moveTo>
                    <a:pt x="463" y="105"/>
                  </a:moveTo>
                  <a:cubicBezTo>
                    <a:pt x="463" y="105"/>
                    <a:pt x="462" y="103"/>
                    <a:pt x="463" y="103"/>
                  </a:cubicBezTo>
                  <a:cubicBezTo>
                    <a:pt x="463" y="103"/>
                    <a:pt x="463" y="103"/>
                    <a:pt x="463" y="103"/>
                  </a:cubicBezTo>
                  <a:cubicBezTo>
                    <a:pt x="464" y="102"/>
                    <a:pt x="465" y="101"/>
                    <a:pt x="466" y="102"/>
                  </a:cubicBezTo>
                  <a:cubicBezTo>
                    <a:pt x="466" y="102"/>
                    <a:pt x="466" y="102"/>
                    <a:pt x="466" y="102"/>
                  </a:cubicBezTo>
                  <a:cubicBezTo>
                    <a:pt x="467" y="103"/>
                    <a:pt x="467" y="104"/>
                    <a:pt x="466" y="105"/>
                  </a:cubicBezTo>
                  <a:cubicBezTo>
                    <a:pt x="466" y="105"/>
                    <a:pt x="466" y="105"/>
                    <a:pt x="466" y="105"/>
                  </a:cubicBezTo>
                  <a:cubicBezTo>
                    <a:pt x="466" y="105"/>
                    <a:pt x="465" y="106"/>
                    <a:pt x="465" y="106"/>
                  </a:cubicBezTo>
                  <a:cubicBezTo>
                    <a:pt x="465" y="106"/>
                    <a:pt x="465" y="106"/>
                    <a:pt x="465" y="106"/>
                  </a:cubicBezTo>
                  <a:cubicBezTo>
                    <a:pt x="464" y="106"/>
                    <a:pt x="464" y="106"/>
                    <a:pt x="463" y="105"/>
                  </a:cubicBezTo>
                  <a:close/>
                  <a:moveTo>
                    <a:pt x="158" y="101"/>
                  </a:moveTo>
                  <a:cubicBezTo>
                    <a:pt x="157" y="100"/>
                    <a:pt x="157" y="99"/>
                    <a:pt x="158" y="98"/>
                  </a:cubicBezTo>
                  <a:cubicBezTo>
                    <a:pt x="158" y="98"/>
                    <a:pt x="158" y="98"/>
                    <a:pt x="158" y="98"/>
                  </a:cubicBezTo>
                  <a:cubicBezTo>
                    <a:pt x="159" y="97"/>
                    <a:pt x="160" y="98"/>
                    <a:pt x="161" y="99"/>
                  </a:cubicBezTo>
                  <a:cubicBezTo>
                    <a:pt x="161" y="99"/>
                    <a:pt x="161" y="99"/>
                    <a:pt x="161" y="99"/>
                  </a:cubicBezTo>
                  <a:cubicBezTo>
                    <a:pt x="162" y="100"/>
                    <a:pt x="161" y="101"/>
                    <a:pt x="161" y="101"/>
                  </a:cubicBezTo>
                  <a:cubicBezTo>
                    <a:pt x="161" y="101"/>
                    <a:pt x="161" y="101"/>
                    <a:pt x="161" y="101"/>
                  </a:cubicBezTo>
                  <a:cubicBezTo>
                    <a:pt x="161" y="101"/>
                    <a:pt x="161" y="101"/>
                    <a:pt x="161" y="101"/>
                  </a:cubicBezTo>
                  <a:cubicBezTo>
                    <a:pt x="161" y="101"/>
                    <a:pt x="161" y="101"/>
                    <a:pt x="161" y="101"/>
                  </a:cubicBezTo>
                  <a:cubicBezTo>
                    <a:pt x="160" y="102"/>
                    <a:pt x="160" y="102"/>
                    <a:pt x="159" y="102"/>
                  </a:cubicBezTo>
                  <a:cubicBezTo>
                    <a:pt x="159" y="102"/>
                    <a:pt x="159" y="102"/>
                    <a:pt x="159" y="102"/>
                  </a:cubicBezTo>
                  <a:cubicBezTo>
                    <a:pt x="159" y="102"/>
                    <a:pt x="158" y="101"/>
                    <a:pt x="158" y="101"/>
                  </a:cubicBezTo>
                  <a:close/>
                  <a:moveTo>
                    <a:pt x="454" y="99"/>
                  </a:moveTo>
                  <a:cubicBezTo>
                    <a:pt x="453" y="98"/>
                    <a:pt x="452" y="97"/>
                    <a:pt x="453" y="96"/>
                  </a:cubicBezTo>
                  <a:cubicBezTo>
                    <a:pt x="453" y="96"/>
                    <a:pt x="453" y="96"/>
                    <a:pt x="453" y="96"/>
                  </a:cubicBezTo>
                  <a:cubicBezTo>
                    <a:pt x="454" y="95"/>
                    <a:pt x="455" y="95"/>
                    <a:pt x="456" y="95"/>
                  </a:cubicBezTo>
                  <a:cubicBezTo>
                    <a:pt x="456" y="95"/>
                    <a:pt x="456" y="95"/>
                    <a:pt x="456" y="95"/>
                  </a:cubicBezTo>
                  <a:cubicBezTo>
                    <a:pt x="457" y="96"/>
                    <a:pt x="457" y="97"/>
                    <a:pt x="456" y="98"/>
                  </a:cubicBezTo>
                  <a:cubicBezTo>
                    <a:pt x="456" y="98"/>
                    <a:pt x="456" y="98"/>
                    <a:pt x="456" y="98"/>
                  </a:cubicBezTo>
                  <a:cubicBezTo>
                    <a:pt x="456" y="99"/>
                    <a:pt x="455" y="99"/>
                    <a:pt x="455" y="99"/>
                  </a:cubicBezTo>
                  <a:cubicBezTo>
                    <a:pt x="455" y="99"/>
                    <a:pt x="455" y="99"/>
                    <a:pt x="455" y="99"/>
                  </a:cubicBezTo>
                  <a:cubicBezTo>
                    <a:pt x="454" y="99"/>
                    <a:pt x="454" y="99"/>
                    <a:pt x="454" y="99"/>
                  </a:cubicBezTo>
                  <a:close/>
                  <a:moveTo>
                    <a:pt x="168" y="94"/>
                  </a:moveTo>
                  <a:cubicBezTo>
                    <a:pt x="167" y="93"/>
                    <a:pt x="168" y="92"/>
                    <a:pt x="169" y="92"/>
                  </a:cubicBezTo>
                  <a:cubicBezTo>
                    <a:pt x="169" y="92"/>
                    <a:pt x="169" y="92"/>
                    <a:pt x="169" y="92"/>
                  </a:cubicBezTo>
                  <a:cubicBezTo>
                    <a:pt x="170" y="91"/>
                    <a:pt x="171" y="91"/>
                    <a:pt x="171" y="92"/>
                  </a:cubicBezTo>
                  <a:cubicBezTo>
                    <a:pt x="171" y="92"/>
                    <a:pt x="171" y="92"/>
                    <a:pt x="171" y="92"/>
                  </a:cubicBezTo>
                  <a:cubicBezTo>
                    <a:pt x="172" y="93"/>
                    <a:pt x="172" y="94"/>
                    <a:pt x="171" y="95"/>
                  </a:cubicBezTo>
                  <a:cubicBezTo>
                    <a:pt x="171" y="95"/>
                    <a:pt x="171" y="95"/>
                    <a:pt x="171" y="95"/>
                  </a:cubicBezTo>
                  <a:cubicBezTo>
                    <a:pt x="170" y="95"/>
                    <a:pt x="170" y="95"/>
                    <a:pt x="170" y="95"/>
                  </a:cubicBezTo>
                  <a:cubicBezTo>
                    <a:pt x="170" y="95"/>
                    <a:pt x="170" y="95"/>
                    <a:pt x="170" y="95"/>
                  </a:cubicBezTo>
                  <a:cubicBezTo>
                    <a:pt x="169" y="95"/>
                    <a:pt x="168" y="95"/>
                    <a:pt x="168" y="94"/>
                  </a:cubicBezTo>
                  <a:close/>
                  <a:moveTo>
                    <a:pt x="443" y="93"/>
                  </a:moveTo>
                  <a:cubicBezTo>
                    <a:pt x="442" y="92"/>
                    <a:pt x="442" y="91"/>
                    <a:pt x="443" y="90"/>
                  </a:cubicBezTo>
                  <a:cubicBezTo>
                    <a:pt x="443" y="90"/>
                    <a:pt x="443" y="90"/>
                    <a:pt x="443" y="90"/>
                  </a:cubicBezTo>
                  <a:cubicBezTo>
                    <a:pt x="443" y="89"/>
                    <a:pt x="444" y="89"/>
                    <a:pt x="445" y="89"/>
                  </a:cubicBezTo>
                  <a:cubicBezTo>
                    <a:pt x="445" y="89"/>
                    <a:pt x="445" y="89"/>
                    <a:pt x="445" y="89"/>
                  </a:cubicBezTo>
                  <a:cubicBezTo>
                    <a:pt x="446" y="90"/>
                    <a:pt x="447" y="91"/>
                    <a:pt x="446" y="92"/>
                  </a:cubicBezTo>
                  <a:cubicBezTo>
                    <a:pt x="446" y="92"/>
                    <a:pt x="446" y="92"/>
                    <a:pt x="446" y="92"/>
                  </a:cubicBezTo>
                  <a:cubicBezTo>
                    <a:pt x="446" y="93"/>
                    <a:pt x="445" y="93"/>
                    <a:pt x="444" y="93"/>
                  </a:cubicBezTo>
                  <a:cubicBezTo>
                    <a:pt x="444" y="93"/>
                    <a:pt x="444" y="93"/>
                    <a:pt x="444" y="93"/>
                  </a:cubicBezTo>
                  <a:cubicBezTo>
                    <a:pt x="444" y="93"/>
                    <a:pt x="444" y="93"/>
                    <a:pt x="443" y="93"/>
                  </a:cubicBezTo>
                  <a:close/>
                  <a:moveTo>
                    <a:pt x="178" y="88"/>
                  </a:moveTo>
                  <a:cubicBezTo>
                    <a:pt x="178" y="87"/>
                    <a:pt x="178" y="86"/>
                    <a:pt x="179" y="86"/>
                  </a:cubicBezTo>
                  <a:cubicBezTo>
                    <a:pt x="179" y="86"/>
                    <a:pt x="179" y="86"/>
                    <a:pt x="179" y="86"/>
                  </a:cubicBezTo>
                  <a:cubicBezTo>
                    <a:pt x="180" y="85"/>
                    <a:pt x="181" y="85"/>
                    <a:pt x="182" y="86"/>
                  </a:cubicBezTo>
                  <a:cubicBezTo>
                    <a:pt x="182" y="86"/>
                    <a:pt x="182" y="86"/>
                    <a:pt x="182" y="86"/>
                  </a:cubicBezTo>
                  <a:cubicBezTo>
                    <a:pt x="182" y="87"/>
                    <a:pt x="182" y="89"/>
                    <a:pt x="181" y="89"/>
                  </a:cubicBezTo>
                  <a:cubicBezTo>
                    <a:pt x="181" y="89"/>
                    <a:pt x="181" y="89"/>
                    <a:pt x="181" y="89"/>
                  </a:cubicBezTo>
                  <a:cubicBezTo>
                    <a:pt x="181" y="89"/>
                    <a:pt x="180" y="89"/>
                    <a:pt x="180" y="89"/>
                  </a:cubicBezTo>
                  <a:cubicBezTo>
                    <a:pt x="180" y="89"/>
                    <a:pt x="180" y="89"/>
                    <a:pt x="180" y="89"/>
                  </a:cubicBezTo>
                  <a:cubicBezTo>
                    <a:pt x="179" y="89"/>
                    <a:pt x="179" y="89"/>
                    <a:pt x="178" y="88"/>
                  </a:cubicBezTo>
                  <a:close/>
                  <a:moveTo>
                    <a:pt x="433" y="87"/>
                  </a:moveTo>
                  <a:cubicBezTo>
                    <a:pt x="433" y="87"/>
                    <a:pt x="433" y="87"/>
                    <a:pt x="433" y="87"/>
                  </a:cubicBezTo>
                  <a:cubicBezTo>
                    <a:pt x="433" y="87"/>
                    <a:pt x="433" y="87"/>
                    <a:pt x="433" y="87"/>
                  </a:cubicBezTo>
                  <a:cubicBezTo>
                    <a:pt x="432" y="86"/>
                    <a:pt x="432" y="85"/>
                    <a:pt x="432" y="84"/>
                  </a:cubicBezTo>
                  <a:cubicBezTo>
                    <a:pt x="432" y="84"/>
                    <a:pt x="432" y="84"/>
                    <a:pt x="432" y="84"/>
                  </a:cubicBezTo>
                  <a:cubicBezTo>
                    <a:pt x="433" y="83"/>
                    <a:pt x="434" y="83"/>
                    <a:pt x="435" y="83"/>
                  </a:cubicBezTo>
                  <a:cubicBezTo>
                    <a:pt x="435" y="83"/>
                    <a:pt x="435" y="83"/>
                    <a:pt x="435" y="83"/>
                  </a:cubicBezTo>
                  <a:cubicBezTo>
                    <a:pt x="436" y="84"/>
                    <a:pt x="436" y="85"/>
                    <a:pt x="436" y="86"/>
                  </a:cubicBezTo>
                  <a:cubicBezTo>
                    <a:pt x="436" y="86"/>
                    <a:pt x="436" y="86"/>
                    <a:pt x="436" y="86"/>
                  </a:cubicBezTo>
                  <a:cubicBezTo>
                    <a:pt x="435" y="87"/>
                    <a:pt x="435" y="87"/>
                    <a:pt x="434" y="87"/>
                  </a:cubicBezTo>
                  <a:cubicBezTo>
                    <a:pt x="434" y="87"/>
                    <a:pt x="434" y="87"/>
                    <a:pt x="434" y="87"/>
                  </a:cubicBezTo>
                  <a:cubicBezTo>
                    <a:pt x="434" y="87"/>
                    <a:pt x="433" y="87"/>
                    <a:pt x="433" y="87"/>
                  </a:cubicBezTo>
                  <a:close/>
                  <a:moveTo>
                    <a:pt x="189" y="83"/>
                  </a:moveTo>
                  <a:cubicBezTo>
                    <a:pt x="188" y="82"/>
                    <a:pt x="189" y="81"/>
                    <a:pt x="190" y="80"/>
                  </a:cubicBezTo>
                  <a:cubicBezTo>
                    <a:pt x="190" y="80"/>
                    <a:pt x="190" y="80"/>
                    <a:pt x="190" y="80"/>
                  </a:cubicBezTo>
                  <a:cubicBezTo>
                    <a:pt x="191" y="80"/>
                    <a:pt x="192" y="80"/>
                    <a:pt x="193" y="81"/>
                  </a:cubicBezTo>
                  <a:cubicBezTo>
                    <a:pt x="193" y="81"/>
                    <a:pt x="193" y="81"/>
                    <a:pt x="193" y="81"/>
                  </a:cubicBezTo>
                  <a:cubicBezTo>
                    <a:pt x="193" y="82"/>
                    <a:pt x="193" y="83"/>
                    <a:pt x="192" y="84"/>
                  </a:cubicBezTo>
                  <a:cubicBezTo>
                    <a:pt x="192" y="84"/>
                    <a:pt x="192" y="84"/>
                    <a:pt x="192" y="84"/>
                  </a:cubicBezTo>
                  <a:cubicBezTo>
                    <a:pt x="191" y="84"/>
                    <a:pt x="191" y="84"/>
                    <a:pt x="191" y="84"/>
                  </a:cubicBezTo>
                  <a:cubicBezTo>
                    <a:pt x="191" y="84"/>
                    <a:pt x="191" y="84"/>
                    <a:pt x="191" y="84"/>
                  </a:cubicBezTo>
                  <a:cubicBezTo>
                    <a:pt x="190" y="84"/>
                    <a:pt x="189" y="83"/>
                    <a:pt x="189" y="83"/>
                  </a:cubicBezTo>
                  <a:close/>
                  <a:moveTo>
                    <a:pt x="422" y="82"/>
                  </a:moveTo>
                  <a:cubicBezTo>
                    <a:pt x="422" y="82"/>
                    <a:pt x="422" y="82"/>
                    <a:pt x="422" y="82"/>
                  </a:cubicBezTo>
                  <a:cubicBezTo>
                    <a:pt x="422" y="82"/>
                    <a:pt x="422" y="82"/>
                    <a:pt x="422" y="82"/>
                  </a:cubicBezTo>
                  <a:cubicBezTo>
                    <a:pt x="421" y="81"/>
                    <a:pt x="421" y="80"/>
                    <a:pt x="421" y="79"/>
                  </a:cubicBezTo>
                  <a:cubicBezTo>
                    <a:pt x="421" y="79"/>
                    <a:pt x="421" y="79"/>
                    <a:pt x="421" y="79"/>
                  </a:cubicBezTo>
                  <a:cubicBezTo>
                    <a:pt x="422" y="78"/>
                    <a:pt x="423" y="78"/>
                    <a:pt x="424" y="78"/>
                  </a:cubicBezTo>
                  <a:cubicBezTo>
                    <a:pt x="424" y="78"/>
                    <a:pt x="424" y="78"/>
                    <a:pt x="424" y="78"/>
                  </a:cubicBezTo>
                  <a:cubicBezTo>
                    <a:pt x="425" y="79"/>
                    <a:pt x="425" y="80"/>
                    <a:pt x="425" y="81"/>
                  </a:cubicBezTo>
                  <a:cubicBezTo>
                    <a:pt x="425" y="81"/>
                    <a:pt x="425" y="81"/>
                    <a:pt x="425" y="81"/>
                  </a:cubicBezTo>
                  <a:cubicBezTo>
                    <a:pt x="425" y="81"/>
                    <a:pt x="424" y="82"/>
                    <a:pt x="423" y="82"/>
                  </a:cubicBezTo>
                  <a:cubicBezTo>
                    <a:pt x="423" y="82"/>
                    <a:pt x="423" y="82"/>
                    <a:pt x="423" y="82"/>
                  </a:cubicBezTo>
                  <a:cubicBezTo>
                    <a:pt x="423" y="82"/>
                    <a:pt x="422" y="82"/>
                    <a:pt x="422" y="82"/>
                  </a:cubicBezTo>
                  <a:close/>
                  <a:moveTo>
                    <a:pt x="200" y="78"/>
                  </a:moveTo>
                  <a:cubicBezTo>
                    <a:pt x="199" y="77"/>
                    <a:pt x="200" y="76"/>
                    <a:pt x="201" y="75"/>
                  </a:cubicBezTo>
                  <a:cubicBezTo>
                    <a:pt x="201" y="75"/>
                    <a:pt x="201" y="75"/>
                    <a:pt x="201" y="75"/>
                  </a:cubicBezTo>
                  <a:cubicBezTo>
                    <a:pt x="202" y="75"/>
                    <a:pt x="203" y="75"/>
                    <a:pt x="204" y="76"/>
                  </a:cubicBezTo>
                  <a:cubicBezTo>
                    <a:pt x="204" y="76"/>
                    <a:pt x="204" y="76"/>
                    <a:pt x="204" y="76"/>
                  </a:cubicBezTo>
                  <a:cubicBezTo>
                    <a:pt x="204" y="77"/>
                    <a:pt x="203" y="78"/>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1" y="79"/>
                    <a:pt x="200" y="78"/>
                    <a:pt x="200" y="78"/>
                  </a:cubicBezTo>
                  <a:close/>
                  <a:moveTo>
                    <a:pt x="411" y="77"/>
                  </a:moveTo>
                  <a:cubicBezTo>
                    <a:pt x="410" y="77"/>
                    <a:pt x="410" y="75"/>
                    <a:pt x="410" y="74"/>
                  </a:cubicBezTo>
                  <a:cubicBezTo>
                    <a:pt x="410" y="74"/>
                    <a:pt x="410" y="74"/>
                    <a:pt x="410" y="74"/>
                  </a:cubicBezTo>
                  <a:cubicBezTo>
                    <a:pt x="411" y="73"/>
                    <a:pt x="412" y="73"/>
                    <a:pt x="413" y="73"/>
                  </a:cubicBezTo>
                  <a:cubicBezTo>
                    <a:pt x="413" y="73"/>
                    <a:pt x="413" y="73"/>
                    <a:pt x="413" y="73"/>
                  </a:cubicBezTo>
                  <a:cubicBezTo>
                    <a:pt x="414" y="74"/>
                    <a:pt x="414" y="75"/>
                    <a:pt x="414" y="76"/>
                  </a:cubicBezTo>
                  <a:cubicBezTo>
                    <a:pt x="414" y="76"/>
                    <a:pt x="414" y="76"/>
                    <a:pt x="414" y="76"/>
                  </a:cubicBezTo>
                  <a:cubicBezTo>
                    <a:pt x="414" y="77"/>
                    <a:pt x="413" y="77"/>
                    <a:pt x="412" y="77"/>
                  </a:cubicBezTo>
                  <a:cubicBezTo>
                    <a:pt x="412" y="77"/>
                    <a:pt x="412" y="77"/>
                    <a:pt x="412" y="77"/>
                  </a:cubicBezTo>
                  <a:cubicBezTo>
                    <a:pt x="412" y="77"/>
                    <a:pt x="412" y="77"/>
                    <a:pt x="411" y="77"/>
                  </a:cubicBezTo>
                  <a:close/>
                  <a:moveTo>
                    <a:pt x="211" y="73"/>
                  </a:moveTo>
                  <a:cubicBezTo>
                    <a:pt x="211" y="72"/>
                    <a:pt x="211" y="71"/>
                    <a:pt x="212" y="71"/>
                  </a:cubicBezTo>
                  <a:cubicBezTo>
                    <a:pt x="212" y="71"/>
                    <a:pt x="212" y="71"/>
                    <a:pt x="212" y="71"/>
                  </a:cubicBezTo>
                  <a:cubicBezTo>
                    <a:pt x="213" y="70"/>
                    <a:pt x="214" y="71"/>
                    <a:pt x="215" y="72"/>
                  </a:cubicBezTo>
                  <a:cubicBezTo>
                    <a:pt x="215" y="72"/>
                    <a:pt x="215" y="72"/>
                    <a:pt x="215" y="72"/>
                  </a:cubicBezTo>
                  <a:cubicBezTo>
                    <a:pt x="215" y="73"/>
                    <a:pt x="215" y="74"/>
                    <a:pt x="214" y="74"/>
                  </a:cubicBezTo>
                  <a:cubicBezTo>
                    <a:pt x="214" y="74"/>
                    <a:pt x="214" y="74"/>
                    <a:pt x="214" y="74"/>
                  </a:cubicBezTo>
                  <a:cubicBezTo>
                    <a:pt x="213" y="74"/>
                    <a:pt x="213" y="74"/>
                    <a:pt x="213" y="74"/>
                  </a:cubicBezTo>
                  <a:cubicBezTo>
                    <a:pt x="213" y="74"/>
                    <a:pt x="213" y="74"/>
                    <a:pt x="213" y="74"/>
                  </a:cubicBezTo>
                  <a:cubicBezTo>
                    <a:pt x="212" y="74"/>
                    <a:pt x="211" y="74"/>
                    <a:pt x="211" y="73"/>
                  </a:cubicBezTo>
                  <a:close/>
                  <a:moveTo>
                    <a:pt x="400" y="73"/>
                  </a:moveTo>
                  <a:cubicBezTo>
                    <a:pt x="400" y="73"/>
                    <a:pt x="400" y="73"/>
                    <a:pt x="400" y="73"/>
                  </a:cubicBezTo>
                  <a:cubicBezTo>
                    <a:pt x="400" y="73"/>
                    <a:pt x="400" y="73"/>
                    <a:pt x="400" y="73"/>
                  </a:cubicBezTo>
                  <a:cubicBezTo>
                    <a:pt x="399" y="72"/>
                    <a:pt x="399" y="71"/>
                    <a:pt x="399" y="70"/>
                  </a:cubicBezTo>
                  <a:cubicBezTo>
                    <a:pt x="399" y="70"/>
                    <a:pt x="399" y="70"/>
                    <a:pt x="399" y="70"/>
                  </a:cubicBezTo>
                  <a:cubicBezTo>
                    <a:pt x="399" y="69"/>
                    <a:pt x="400" y="69"/>
                    <a:pt x="402" y="69"/>
                  </a:cubicBezTo>
                  <a:cubicBezTo>
                    <a:pt x="402" y="69"/>
                    <a:pt x="402" y="69"/>
                    <a:pt x="402" y="69"/>
                  </a:cubicBezTo>
                  <a:cubicBezTo>
                    <a:pt x="403" y="69"/>
                    <a:pt x="403" y="70"/>
                    <a:pt x="403" y="71"/>
                  </a:cubicBezTo>
                  <a:cubicBezTo>
                    <a:pt x="403" y="71"/>
                    <a:pt x="403" y="71"/>
                    <a:pt x="403" y="71"/>
                  </a:cubicBezTo>
                  <a:cubicBezTo>
                    <a:pt x="402" y="72"/>
                    <a:pt x="402" y="73"/>
                    <a:pt x="401" y="73"/>
                  </a:cubicBezTo>
                  <a:cubicBezTo>
                    <a:pt x="401" y="73"/>
                    <a:pt x="401" y="73"/>
                    <a:pt x="401" y="73"/>
                  </a:cubicBezTo>
                  <a:cubicBezTo>
                    <a:pt x="401" y="73"/>
                    <a:pt x="400" y="73"/>
                    <a:pt x="400" y="73"/>
                  </a:cubicBezTo>
                  <a:close/>
                  <a:moveTo>
                    <a:pt x="222" y="69"/>
                  </a:moveTo>
                  <a:cubicBezTo>
                    <a:pt x="222" y="68"/>
                    <a:pt x="222" y="67"/>
                    <a:pt x="224" y="67"/>
                  </a:cubicBezTo>
                  <a:cubicBezTo>
                    <a:pt x="224" y="67"/>
                    <a:pt x="224" y="67"/>
                    <a:pt x="224" y="67"/>
                  </a:cubicBezTo>
                  <a:cubicBezTo>
                    <a:pt x="225" y="66"/>
                    <a:pt x="226" y="67"/>
                    <a:pt x="226" y="68"/>
                  </a:cubicBezTo>
                  <a:cubicBezTo>
                    <a:pt x="226" y="68"/>
                    <a:pt x="226" y="68"/>
                    <a:pt x="226" y="68"/>
                  </a:cubicBezTo>
                  <a:cubicBezTo>
                    <a:pt x="226" y="69"/>
                    <a:pt x="226" y="70"/>
                    <a:pt x="225" y="70"/>
                  </a:cubicBezTo>
                  <a:cubicBezTo>
                    <a:pt x="225" y="70"/>
                    <a:pt x="225" y="70"/>
                    <a:pt x="225" y="70"/>
                  </a:cubicBezTo>
                  <a:cubicBezTo>
                    <a:pt x="225" y="70"/>
                    <a:pt x="225" y="70"/>
                    <a:pt x="225" y="70"/>
                  </a:cubicBezTo>
                  <a:cubicBezTo>
                    <a:pt x="225" y="70"/>
                    <a:pt x="225" y="70"/>
                    <a:pt x="225" y="70"/>
                  </a:cubicBezTo>
                  <a:cubicBezTo>
                    <a:pt x="225" y="70"/>
                    <a:pt x="224" y="70"/>
                    <a:pt x="224" y="70"/>
                  </a:cubicBezTo>
                  <a:cubicBezTo>
                    <a:pt x="224" y="70"/>
                    <a:pt x="224" y="70"/>
                    <a:pt x="224" y="70"/>
                  </a:cubicBezTo>
                  <a:cubicBezTo>
                    <a:pt x="223" y="70"/>
                    <a:pt x="222" y="70"/>
                    <a:pt x="222" y="69"/>
                  </a:cubicBezTo>
                  <a:close/>
                  <a:moveTo>
                    <a:pt x="389" y="69"/>
                  </a:moveTo>
                  <a:cubicBezTo>
                    <a:pt x="388" y="69"/>
                    <a:pt x="387" y="68"/>
                    <a:pt x="388" y="66"/>
                  </a:cubicBezTo>
                  <a:cubicBezTo>
                    <a:pt x="388" y="66"/>
                    <a:pt x="388" y="66"/>
                    <a:pt x="388" y="66"/>
                  </a:cubicBezTo>
                  <a:cubicBezTo>
                    <a:pt x="388" y="65"/>
                    <a:pt x="389" y="65"/>
                    <a:pt x="390" y="65"/>
                  </a:cubicBezTo>
                  <a:cubicBezTo>
                    <a:pt x="390" y="65"/>
                    <a:pt x="390" y="65"/>
                    <a:pt x="390" y="65"/>
                  </a:cubicBezTo>
                  <a:cubicBezTo>
                    <a:pt x="391" y="65"/>
                    <a:pt x="392" y="67"/>
                    <a:pt x="391" y="68"/>
                  </a:cubicBezTo>
                  <a:cubicBezTo>
                    <a:pt x="391" y="68"/>
                    <a:pt x="391" y="68"/>
                    <a:pt x="391" y="68"/>
                  </a:cubicBezTo>
                  <a:cubicBezTo>
                    <a:pt x="391" y="68"/>
                    <a:pt x="390" y="69"/>
                    <a:pt x="389" y="69"/>
                  </a:cubicBezTo>
                  <a:cubicBezTo>
                    <a:pt x="389" y="69"/>
                    <a:pt x="389" y="69"/>
                    <a:pt x="389" y="69"/>
                  </a:cubicBezTo>
                  <a:cubicBezTo>
                    <a:pt x="389" y="69"/>
                    <a:pt x="389" y="69"/>
                    <a:pt x="389" y="69"/>
                  </a:cubicBezTo>
                  <a:close/>
                  <a:moveTo>
                    <a:pt x="234" y="66"/>
                  </a:moveTo>
                  <a:cubicBezTo>
                    <a:pt x="233" y="64"/>
                    <a:pt x="234" y="63"/>
                    <a:pt x="235" y="63"/>
                  </a:cubicBezTo>
                  <a:cubicBezTo>
                    <a:pt x="235" y="63"/>
                    <a:pt x="235" y="63"/>
                    <a:pt x="235" y="63"/>
                  </a:cubicBezTo>
                  <a:cubicBezTo>
                    <a:pt x="236" y="63"/>
                    <a:pt x="237" y="63"/>
                    <a:pt x="238" y="64"/>
                  </a:cubicBezTo>
                  <a:cubicBezTo>
                    <a:pt x="238" y="64"/>
                    <a:pt x="238" y="64"/>
                    <a:pt x="238" y="64"/>
                  </a:cubicBezTo>
                  <a:cubicBezTo>
                    <a:pt x="238" y="66"/>
                    <a:pt x="237" y="67"/>
                    <a:pt x="236" y="67"/>
                  </a:cubicBezTo>
                  <a:cubicBezTo>
                    <a:pt x="236" y="67"/>
                    <a:pt x="236" y="67"/>
                    <a:pt x="236" y="67"/>
                  </a:cubicBezTo>
                  <a:cubicBezTo>
                    <a:pt x="236" y="67"/>
                    <a:pt x="236" y="67"/>
                    <a:pt x="236" y="67"/>
                  </a:cubicBezTo>
                  <a:cubicBezTo>
                    <a:pt x="236" y="67"/>
                    <a:pt x="236" y="67"/>
                    <a:pt x="236" y="67"/>
                  </a:cubicBezTo>
                  <a:cubicBezTo>
                    <a:pt x="235" y="67"/>
                    <a:pt x="234" y="66"/>
                    <a:pt x="234" y="66"/>
                  </a:cubicBezTo>
                  <a:close/>
                  <a:moveTo>
                    <a:pt x="377" y="66"/>
                  </a:moveTo>
                  <a:cubicBezTo>
                    <a:pt x="376" y="65"/>
                    <a:pt x="376" y="64"/>
                    <a:pt x="376" y="63"/>
                  </a:cubicBezTo>
                  <a:cubicBezTo>
                    <a:pt x="376" y="63"/>
                    <a:pt x="376" y="63"/>
                    <a:pt x="376" y="63"/>
                  </a:cubicBezTo>
                  <a:cubicBezTo>
                    <a:pt x="376" y="62"/>
                    <a:pt x="377" y="62"/>
                    <a:pt x="378" y="62"/>
                  </a:cubicBezTo>
                  <a:cubicBezTo>
                    <a:pt x="378" y="62"/>
                    <a:pt x="378" y="62"/>
                    <a:pt x="378" y="62"/>
                  </a:cubicBezTo>
                  <a:cubicBezTo>
                    <a:pt x="380" y="62"/>
                    <a:pt x="380" y="63"/>
                    <a:pt x="380" y="64"/>
                  </a:cubicBezTo>
                  <a:cubicBezTo>
                    <a:pt x="380" y="64"/>
                    <a:pt x="380" y="64"/>
                    <a:pt x="380" y="64"/>
                  </a:cubicBezTo>
                  <a:cubicBezTo>
                    <a:pt x="380" y="65"/>
                    <a:pt x="379" y="66"/>
                    <a:pt x="378" y="66"/>
                  </a:cubicBezTo>
                  <a:cubicBezTo>
                    <a:pt x="378" y="66"/>
                    <a:pt x="378" y="66"/>
                    <a:pt x="378" y="66"/>
                  </a:cubicBezTo>
                  <a:cubicBezTo>
                    <a:pt x="378" y="66"/>
                    <a:pt x="378" y="66"/>
                    <a:pt x="377" y="66"/>
                  </a:cubicBezTo>
                  <a:close/>
                  <a:moveTo>
                    <a:pt x="245" y="63"/>
                  </a:moveTo>
                  <a:cubicBezTo>
                    <a:pt x="245" y="61"/>
                    <a:pt x="246" y="60"/>
                    <a:pt x="247" y="60"/>
                  </a:cubicBezTo>
                  <a:cubicBezTo>
                    <a:pt x="247" y="60"/>
                    <a:pt x="247" y="60"/>
                    <a:pt x="247" y="60"/>
                  </a:cubicBezTo>
                  <a:cubicBezTo>
                    <a:pt x="248" y="60"/>
                    <a:pt x="249" y="61"/>
                    <a:pt x="249" y="62"/>
                  </a:cubicBezTo>
                  <a:cubicBezTo>
                    <a:pt x="249" y="62"/>
                    <a:pt x="249" y="62"/>
                    <a:pt x="249" y="62"/>
                  </a:cubicBezTo>
                  <a:cubicBezTo>
                    <a:pt x="249" y="63"/>
                    <a:pt x="249" y="64"/>
                    <a:pt x="248" y="64"/>
                  </a:cubicBezTo>
                  <a:cubicBezTo>
                    <a:pt x="248" y="64"/>
                    <a:pt x="248" y="64"/>
                    <a:pt x="248" y="64"/>
                  </a:cubicBezTo>
                  <a:cubicBezTo>
                    <a:pt x="248" y="64"/>
                    <a:pt x="248" y="64"/>
                    <a:pt x="248" y="64"/>
                  </a:cubicBezTo>
                  <a:cubicBezTo>
                    <a:pt x="248" y="64"/>
                    <a:pt x="248" y="64"/>
                    <a:pt x="248" y="64"/>
                  </a:cubicBezTo>
                  <a:cubicBezTo>
                    <a:pt x="248" y="64"/>
                    <a:pt x="247" y="64"/>
                    <a:pt x="247" y="64"/>
                  </a:cubicBezTo>
                  <a:cubicBezTo>
                    <a:pt x="247" y="64"/>
                    <a:pt x="247" y="64"/>
                    <a:pt x="247" y="64"/>
                  </a:cubicBezTo>
                  <a:cubicBezTo>
                    <a:pt x="246" y="64"/>
                    <a:pt x="245" y="63"/>
                    <a:pt x="245" y="63"/>
                  </a:cubicBezTo>
                  <a:close/>
                  <a:moveTo>
                    <a:pt x="366" y="63"/>
                  </a:moveTo>
                  <a:cubicBezTo>
                    <a:pt x="365" y="63"/>
                    <a:pt x="364" y="62"/>
                    <a:pt x="364" y="61"/>
                  </a:cubicBezTo>
                  <a:cubicBezTo>
                    <a:pt x="364" y="61"/>
                    <a:pt x="364" y="61"/>
                    <a:pt x="364" y="61"/>
                  </a:cubicBezTo>
                  <a:cubicBezTo>
                    <a:pt x="365" y="60"/>
                    <a:pt x="366" y="59"/>
                    <a:pt x="367" y="59"/>
                  </a:cubicBezTo>
                  <a:cubicBezTo>
                    <a:pt x="367" y="59"/>
                    <a:pt x="367" y="59"/>
                    <a:pt x="367" y="59"/>
                  </a:cubicBezTo>
                  <a:cubicBezTo>
                    <a:pt x="368" y="59"/>
                    <a:pt x="368" y="60"/>
                    <a:pt x="368" y="61"/>
                  </a:cubicBezTo>
                  <a:cubicBezTo>
                    <a:pt x="368" y="61"/>
                    <a:pt x="368" y="61"/>
                    <a:pt x="368" y="61"/>
                  </a:cubicBezTo>
                  <a:cubicBezTo>
                    <a:pt x="368" y="62"/>
                    <a:pt x="367" y="63"/>
                    <a:pt x="366" y="63"/>
                  </a:cubicBezTo>
                  <a:cubicBezTo>
                    <a:pt x="366" y="63"/>
                    <a:pt x="366" y="63"/>
                    <a:pt x="366" y="63"/>
                  </a:cubicBezTo>
                  <a:cubicBezTo>
                    <a:pt x="366" y="63"/>
                    <a:pt x="366" y="63"/>
                    <a:pt x="366" y="63"/>
                  </a:cubicBezTo>
                  <a:close/>
                  <a:moveTo>
                    <a:pt x="257" y="60"/>
                  </a:moveTo>
                  <a:cubicBezTo>
                    <a:pt x="257" y="59"/>
                    <a:pt x="258" y="58"/>
                    <a:pt x="259" y="58"/>
                  </a:cubicBezTo>
                  <a:cubicBezTo>
                    <a:pt x="259" y="58"/>
                    <a:pt x="259" y="58"/>
                    <a:pt x="259" y="58"/>
                  </a:cubicBezTo>
                  <a:cubicBezTo>
                    <a:pt x="260" y="57"/>
                    <a:pt x="261" y="58"/>
                    <a:pt x="261" y="59"/>
                  </a:cubicBezTo>
                  <a:cubicBezTo>
                    <a:pt x="261" y="59"/>
                    <a:pt x="261" y="59"/>
                    <a:pt x="261" y="59"/>
                  </a:cubicBezTo>
                  <a:cubicBezTo>
                    <a:pt x="261" y="60"/>
                    <a:pt x="260" y="61"/>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8" y="62"/>
                    <a:pt x="257" y="61"/>
                    <a:pt x="257" y="60"/>
                  </a:cubicBezTo>
                  <a:close/>
                  <a:moveTo>
                    <a:pt x="354" y="61"/>
                  </a:moveTo>
                  <a:cubicBezTo>
                    <a:pt x="354" y="61"/>
                    <a:pt x="354" y="61"/>
                    <a:pt x="354" y="61"/>
                  </a:cubicBezTo>
                  <a:cubicBezTo>
                    <a:pt x="354" y="61"/>
                    <a:pt x="354" y="61"/>
                    <a:pt x="354" y="61"/>
                  </a:cubicBezTo>
                  <a:cubicBezTo>
                    <a:pt x="353" y="61"/>
                    <a:pt x="352" y="60"/>
                    <a:pt x="352" y="59"/>
                  </a:cubicBezTo>
                  <a:cubicBezTo>
                    <a:pt x="352" y="59"/>
                    <a:pt x="352" y="59"/>
                    <a:pt x="352" y="59"/>
                  </a:cubicBezTo>
                  <a:cubicBezTo>
                    <a:pt x="353" y="57"/>
                    <a:pt x="354" y="57"/>
                    <a:pt x="355" y="57"/>
                  </a:cubicBezTo>
                  <a:cubicBezTo>
                    <a:pt x="355" y="57"/>
                    <a:pt x="355" y="57"/>
                    <a:pt x="355" y="57"/>
                  </a:cubicBezTo>
                  <a:cubicBezTo>
                    <a:pt x="356" y="57"/>
                    <a:pt x="357" y="58"/>
                    <a:pt x="356" y="59"/>
                  </a:cubicBezTo>
                  <a:cubicBezTo>
                    <a:pt x="356" y="59"/>
                    <a:pt x="356" y="59"/>
                    <a:pt x="356" y="59"/>
                  </a:cubicBezTo>
                  <a:cubicBezTo>
                    <a:pt x="356" y="60"/>
                    <a:pt x="355" y="61"/>
                    <a:pt x="354" y="61"/>
                  </a:cubicBezTo>
                  <a:cubicBezTo>
                    <a:pt x="354" y="61"/>
                    <a:pt x="354" y="61"/>
                    <a:pt x="354" y="61"/>
                  </a:cubicBezTo>
                  <a:cubicBezTo>
                    <a:pt x="354" y="61"/>
                    <a:pt x="354" y="61"/>
                    <a:pt x="354" y="61"/>
                  </a:cubicBezTo>
                  <a:close/>
                  <a:moveTo>
                    <a:pt x="269" y="58"/>
                  </a:moveTo>
                  <a:cubicBezTo>
                    <a:pt x="269" y="57"/>
                    <a:pt x="269" y="56"/>
                    <a:pt x="271" y="56"/>
                  </a:cubicBezTo>
                  <a:cubicBezTo>
                    <a:pt x="271" y="56"/>
                    <a:pt x="271" y="56"/>
                    <a:pt x="271" y="56"/>
                  </a:cubicBezTo>
                  <a:cubicBezTo>
                    <a:pt x="272" y="56"/>
                    <a:pt x="273" y="56"/>
                    <a:pt x="273" y="57"/>
                  </a:cubicBezTo>
                  <a:cubicBezTo>
                    <a:pt x="273" y="57"/>
                    <a:pt x="273" y="57"/>
                    <a:pt x="273" y="57"/>
                  </a:cubicBezTo>
                  <a:cubicBezTo>
                    <a:pt x="273" y="59"/>
                    <a:pt x="272" y="60"/>
                    <a:pt x="271" y="60"/>
                  </a:cubicBezTo>
                  <a:cubicBezTo>
                    <a:pt x="271" y="60"/>
                    <a:pt x="271" y="60"/>
                    <a:pt x="271" y="60"/>
                  </a:cubicBezTo>
                  <a:cubicBezTo>
                    <a:pt x="271" y="60"/>
                    <a:pt x="271" y="60"/>
                    <a:pt x="271" y="60"/>
                  </a:cubicBezTo>
                  <a:cubicBezTo>
                    <a:pt x="271" y="60"/>
                    <a:pt x="271" y="60"/>
                    <a:pt x="271" y="60"/>
                  </a:cubicBezTo>
                  <a:cubicBezTo>
                    <a:pt x="270" y="60"/>
                    <a:pt x="269" y="59"/>
                    <a:pt x="269" y="58"/>
                  </a:cubicBezTo>
                  <a:close/>
                  <a:moveTo>
                    <a:pt x="342" y="59"/>
                  </a:moveTo>
                  <a:cubicBezTo>
                    <a:pt x="342" y="59"/>
                    <a:pt x="342" y="59"/>
                    <a:pt x="342" y="59"/>
                  </a:cubicBezTo>
                  <a:cubicBezTo>
                    <a:pt x="342" y="59"/>
                    <a:pt x="342" y="59"/>
                    <a:pt x="342" y="59"/>
                  </a:cubicBezTo>
                  <a:cubicBezTo>
                    <a:pt x="341" y="59"/>
                    <a:pt x="340" y="58"/>
                    <a:pt x="341" y="57"/>
                  </a:cubicBezTo>
                  <a:cubicBezTo>
                    <a:pt x="341" y="57"/>
                    <a:pt x="341" y="57"/>
                    <a:pt x="341" y="57"/>
                  </a:cubicBezTo>
                  <a:cubicBezTo>
                    <a:pt x="341" y="56"/>
                    <a:pt x="342" y="55"/>
                    <a:pt x="343" y="55"/>
                  </a:cubicBezTo>
                  <a:cubicBezTo>
                    <a:pt x="343" y="55"/>
                    <a:pt x="343" y="55"/>
                    <a:pt x="343" y="55"/>
                  </a:cubicBezTo>
                  <a:cubicBezTo>
                    <a:pt x="344" y="55"/>
                    <a:pt x="345" y="56"/>
                    <a:pt x="345" y="57"/>
                  </a:cubicBezTo>
                  <a:cubicBezTo>
                    <a:pt x="345" y="57"/>
                    <a:pt x="345" y="57"/>
                    <a:pt x="345" y="57"/>
                  </a:cubicBezTo>
                  <a:cubicBezTo>
                    <a:pt x="344" y="58"/>
                    <a:pt x="344" y="59"/>
                    <a:pt x="343" y="59"/>
                  </a:cubicBezTo>
                  <a:cubicBezTo>
                    <a:pt x="343" y="59"/>
                    <a:pt x="343" y="59"/>
                    <a:pt x="343" y="59"/>
                  </a:cubicBezTo>
                  <a:cubicBezTo>
                    <a:pt x="343" y="59"/>
                    <a:pt x="342" y="59"/>
                    <a:pt x="342" y="59"/>
                  </a:cubicBezTo>
                  <a:close/>
                  <a:moveTo>
                    <a:pt x="281" y="57"/>
                  </a:moveTo>
                  <a:cubicBezTo>
                    <a:pt x="281" y="55"/>
                    <a:pt x="281" y="54"/>
                    <a:pt x="283" y="54"/>
                  </a:cubicBezTo>
                  <a:cubicBezTo>
                    <a:pt x="283" y="54"/>
                    <a:pt x="283" y="54"/>
                    <a:pt x="283" y="54"/>
                  </a:cubicBezTo>
                  <a:cubicBezTo>
                    <a:pt x="284" y="54"/>
                    <a:pt x="285" y="55"/>
                    <a:pt x="285" y="56"/>
                  </a:cubicBezTo>
                  <a:cubicBezTo>
                    <a:pt x="285" y="56"/>
                    <a:pt x="285" y="56"/>
                    <a:pt x="285" y="56"/>
                  </a:cubicBezTo>
                  <a:cubicBezTo>
                    <a:pt x="285" y="57"/>
                    <a:pt x="284" y="58"/>
                    <a:pt x="283" y="58"/>
                  </a:cubicBezTo>
                  <a:cubicBezTo>
                    <a:pt x="283" y="58"/>
                    <a:pt x="283" y="58"/>
                    <a:pt x="283" y="58"/>
                  </a:cubicBezTo>
                  <a:cubicBezTo>
                    <a:pt x="283" y="58"/>
                    <a:pt x="283" y="58"/>
                    <a:pt x="283" y="58"/>
                  </a:cubicBezTo>
                  <a:cubicBezTo>
                    <a:pt x="283" y="58"/>
                    <a:pt x="283" y="58"/>
                    <a:pt x="283" y="58"/>
                  </a:cubicBezTo>
                  <a:cubicBezTo>
                    <a:pt x="282" y="58"/>
                    <a:pt x="281" y="58"/>
                    <a:pt x="281" y="57"/>
                  </a:cubicBezTo>
                  <a:close/>
                  <a:moveTo>
                    <a:pt x="331" y="58"/>
                  </a:moveTo>
                  <a:cubicBezTo>
                    <a:pt x="331" y="58"/>
                    <a:pt x="331" y="58"/>
                    <a:pt x="331" y="58"/>
                  </a:cubicBezTo>
                  <a:cubicBezTo>
                    <a:pt x="331" y="58"/>
                    <a:pt x="331" y="58"/>
                    <a:pt x="331" y="58"/>
                  </a:cubicBezTo>
                  <a:cubicBezTo>
                    <a:pt x="329" y="58"/>
                    <a:pt x="329" y="57"/>
                    <a:pt x="329" y="56"/>
                  </a:cubicBezTo>
                  <a:cubicBezTo>
                    <a:pt x="329" y="56"/>
                    <a:pt x="329" y="56"/>
                    <a:pt x="329" y="56"/>
                  </a:cubicBezTo>
                  <a:cubicBezTo>
                    <a:pt x="329" y="55"/>
                    <a:pt x="330" y="54"/>
                    <a:pt x="331" y="54"/>
                  </a:cubicBezTo>
                  <a:cubicBezTo>
                    <a:pt x="331" y="54"/>
                    <a:pt x="331" y="54"/>
                    <a:pt x="331" y="54"/>
                  </a:cubicBezTo>
                  <a:cubicBezTo>
                    <a:pt x="332" y="54"/>
                    <a:pt x="333" y="55"/>
                    <a:pt x="333" y="56"/>
                  </a:cubicBezTo>
                  <a:cubicBezTo>
                    <a:pt x="333" y="56"/>
                    <a:pt x="333" y="56"/>
                    <a:pt x="333" y="56"/>
                  </a:cubicBezTo>
                  <a:cubicBezTo>
                    <a:pt x="333" y="57"/>
                    <a:pt x="332" y="58"/>
                    <a:pt x="331" y="58"/>
                  </a:cubicBezTo>
                  <a:cubicBezTo>
                    <a:pt x="331" y="58"/>
                    <a:pt x="331" y="58"/>
                    <a:pt x="331" y="58"/>
                  </a:cubicBezTo>
                  <a:cubicBezTo>
                    <a:pt x="331" y="58"/>
                    <a:pt x="331" y="58"/>
                    <a:pt x="331" y="58"/>
                  </a:cubicBezTo>
                  <a:close/>
                  <a:moveTo>
                    <a:pt x="293" y="56"/>
                  </a:moveTo>
                  <a:cubicBezTo>
                    <a:pt x="293" y="54"/>
                    <a:pt x="293" y="54"/>
                    <a:pt x="295" y="54"/>
                  </a:cubicBezTo>
                  <a:cubicBezTo>
                    <a:pt x="295" y="54"/>
                    <a:pt x="295" y="54"/>
                    <a:pt x="295" y="54"/>
                  </a:cubicBezTo>
                  <a:cubicBezTo>
                    <a:pt x="296" y="53"/>
                    <a:pt x="297" y="54"/>
                    <a:pt x="297" y="55"/>
                  </a:cubicBezTo>
                  <a:cubicBezTo>
                    <a:pt x="297" y="55"/>
                    <a:pt x="297" y="55"/>
                    <a:pt x="297" y="55"/>
                  </a:cubicBezTo>
                  <a:cubicBezTo>
                    <a:pt x="297" y="57"/>
                    <a:pt x="296" y="57"/>
                    <a:pt x="295" y="57"/>
                  </a:cubicBezTo>
                  <a:cubicBezTo>
                    <a:pt x="295" y="57"/>
                    <a:pt x="295" y="57"/>
                    <a:pt x="295" y="57"/>
                  </a:cubicBezTo>
                  <a:cubicBezTo>
                    <a:pt x="295" y="57"/>
                    <a:pt x="295" y="57"/>
                    <a:pt x="295" y="57"/>
                  </a:cubicBezTo>
                  <a:cubicBezTo>
                    <a:pt x="295" y="57"/>
                    <a:pt x="295" y="57"/>
                    <a:pt x="295" y="57"/>
                  </a:cubicBezTo>
                  <a:cubicBezTo>
                    <a:pt x="294" y="57"/>
                    <a:pt x="293" y="57"/>
                    <a:pt x="293" y="56"/>
                  </a:cubicBezTo>
                  <a:close/>
                  <a:moveTo>
                    <a:pt x="319" y="57"/>
                  </a:moveTo>
                  <a:cubicBezTo>
                    <a:pt x="318" y="57"/>
                    <a:pt x="317" y="56"/>
                    <a:pt x="317" y="55"/>
                  </a:cubicBezTo>
                  <a:cubicBezTo>
                    <a:pt x="317" y="55"/>
                    <a:pt x="317" y="55"/>
                    <a:pt x="317" y="55"/>
                  </a:cubicBezTo>
                  <a:cubicBezTo>
                    <a:pt x="317" y="54"/>
                    <a:pt x="318" y="53"/>
                    <a:pt x="319" y="53"/>
                  </a:cubicBezTo>
                  <a:cubicBezTo>
                    <a:pt x="319" y="53"/>
                    <a:pt x="319" y="53"/>
                    <a:pt x="319" y="53"/>
                  </a:cubicBezTo>
                  <a:cubicBezTo>
                    <a:pt x="320" y="53"/>
                    <a:pt x="321" y="54"/>
                    <a:pt x="321" y="55"/>
                  </a:cubicBezTo>
                  <a:cubicBezTo>
                    <a:pt x="321" y="55"/>
                    <a:pt x="321" y="55"/>
                    <a:pt x="321" y="55"/>
                  </a:cubicBezTo>
                  <a:cubicBezTo>
                    <a:pt x="321" y="56"/>
                    <a:pt x="320" y="57"/>
                    <a:pt x="319" y="57"/>
                  </a:cubicBezTo>
                  <a:cubicBezTo>
                    <a:pt x="319" y="57"/>
                    <a:pt x="319" y="57"/>
                    <a:pt x="319" y="57"/>
                  </a:cubicBezTo>
                  <a:cubicBezTo>
                    <a:pt x="319" y="57"/>
                    <a:pt x="319" y="57"/>
                    <a:pt x="319" y="57"/>
                  </a:cubicBezTo>
                  <a:close/>
                  <a:moveTo>
                    <a:pt x="305" y="55"/>
                  </a:moveTo>
                  <a:cubicBezTo>
                    <a:pt x="305" y="54"/>
                    <a:pt x="306" y="53"/>
                    <a:pt x="307" y="53"/>
                  </a:cubicBezTo>
                  <a:cubicBezTo>
                    <a:pt x="307" y="53"/>
                    <a:pt x="307" y="53"/>
                    <a:pt x="307" y="53"/>
                  </a:cubicBezTo>
                  <a:cubicBezTo>
                    <a:pt x="308" y="53"/>
                    <a:pt x="309" y="54"/>
                    <a:pt x="309" y="55"/>
                  </a:cubicBezTo>
                  <a:cubicBezTo>
                    <a:pt x="309" y="55"/>
                    <a:pt x="309" y="55"/>
                    <a:pt x="309" y="55"/>
                  </a:cubicBezTo>
                  <a:cubicBezTo>
                    <a:pt x="309" y="56"/>
                    <a:pt x="308" y="57"/>
                    <a:pt x="307" y="57"/>
                  </a:cubicBezTo>
                  <a:cubicBezTo>
                    <a:pt x="307" y="57"/>
                    <a:pt x="307" y="57"/>
                    <a:pt x="307" y="57"/>
                  </a:cubicBezTo>
                  <a:cubicBezTo>
                    <a:pt x="307" y="57"/>
                    <a:pt x="307" y="57"/>
                    <a:pt x="307" y="57"/>
                  </a:cubicBezTo>
                  <a:cubicBezTo>
                    <a:pt x="307" y="57"/>
                    <a:pt x="307" y="57"/>
                    <a:pt x="307" y="57"/>
                  </a:cubicBezTo>
                  <a:cubicBezTo>
                    <a:pt x="306" y="57"/>
                    <a:pt x="305" y="56"/>
                    <a:pt x="305" y="55"/>
                  </a:cubicBezTo>
                  <a:close/>
                  <a:moveTo>
                    <a:pt x="325" y="1002"/>
                  </a:moveTo>
                  <a:cubicBezTo>
                    <a:pt x="324" y="1002"/>
                    <a:pt x="324" y="1000"/>
                    <a:pt x="324" y="999"/>
                  </a:cubicBezTo>
                  <a:cubicBezTo>
                    <a:pt x="324" y="999"/>
                    <a:pt x="324" y="999"/>
                    <a:pt x="324" y="999"/>
                  </a:cubicBezTo>
                  <a:cubicBezTo>
                    <a:pt x="324"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7" y="993"/>
                  </a:moveTo>
                  <a:cubicBezTo>
                    <a:pt x="286" y="992"/>
                    <a:pt x="287" y="991"/>
                    <a:pt x="288" y="990"/>
                  </a:cubicBezTo>
                  <a:cubicBezTo>
                    <a:pt x="288" y="990"/>
                    <a:pt x="288" y="990"/>
                    <a:pt x="288" y="990"/>
                  </a:cubicBezTo>
                  <a:cubicBezTo>
                    <a:pt x="289" y="990"/>
                    <a:pt x="290" y="990"/>
                    <a:pt x="290" y="991"/>
                  </a:cubicBezTo>
                  <a:cubicBezTo>
                    <a:pt x="290" y="991"/>
                    <a:pt x="290" y="991"/>
                    <a:pt x="290" y="991"/>
                  </a:cubicBezTo>
                  <a:cubicBezTo>
                    <a:pt x="291" y="992"/>
                    <a:pt x="290" y="993"/>
                    <a:pt x="289" y="994"/>
                  </a:cubicBezTo>
                  <a:cubicBezTo>
                    <a:pt x="289" y="994"/>
                    <a:pt x="289" y="994"/>
                    <a:pt x="289" y="994"/>
                  </a:cubicBezTo>
                  <a:cubicBezTo>
                    <a:pt x="289" y="994"/>
                    <a:pt x="289" y="994"/>
                    <a:pt x="289" y="994"/>
                  </a:cubicBezTo>
                  <a:cubicBezTo>
                    <a:pt x="289" y="994"/>
                    <a:pt x="289" y="994"/>
                    <a:pt x="289" y="994"/>
                  </a:cubicBezTo>
                  <a:cubicBezTo>
                    <a:pt x="288" y="994"/>
                    <a:pt x="287" y="993"/>
                    <a:pt x="287" y="993"/>
                  </a:cubicBezTo>
                  <a:close/>
                  <a:moveTo>
                    <a:pt x="330" y="991"/>
                  </a:moveTo>
                  <a:cubicBezTo>
                    <a:pt x="329" y="991"/>
                    <a:pt x="328" y="989"/>
                    <a:pt x="329" y="988"/>
                  </a:cubicBezTo>
                  <a:cubicBezTo>
                    <a:pt x="329" y="988"/>
                    <a:pt x="329" y="988"/>
                    <a:pt x="329" y="988"/>
                  </a:cubicBezTo>
                  <a:cubicBezTo>
                    <a:pt x="329" y="987"/>
                    <a:pt x="330" y="987"/>
                    <a:pt x="331" y="987"/>
                  </a:cubicBezTo>
                  <a:cubicBezTo>
                    <a:pt x="331" y="987"/>
                    <a:pt x="331" y="987"/>
                    <a:pt x="331" y="987"/>
                  </a:cubicBezTo>
                  <a:cubicBezTo>
                    <a:pt x="333" y="988"/>
                    <a:pt x="333" y="989"/>
                    <a:pt x="333" y="990"/>
                  </a:cubicBezTo>
                  <a:cubicBezTo>
                    <a:pt x="333" y="990"/>
                    <a:pt x="333" y="990"/>
                    <a:pt x="333" y="990"/>
                  </a:cubicBezTo>
                  <a:cubicBezTo>
                    <a:pt x="332" y="991"/>
                    <a:pt x="331" y="991"/>
                    <a:pt x="331" y="991"/>
                  </a:cubicBezTo>
                  <a:cubicBezTo>
                    <a:pt x="331" y="991"/>
                    <a:pt x="331" y="991"/>
                    <a:pt x="331" y="991"/>
                  </a:cubicBezTo>
                  <a:cubicBezTo>
                    <a:pt x="330" y="991"/>
                    <a:pt x="330" y="991"/>
                    <a:pt x="330" y="991"/>
                  </a:cubicBezTo>
                  <a:close/>
                  <a:moveTo>
                    <a:pt x="282" y="982"/>
                  </a:moveTo>
                  <a:cubicBezTo>
                    <a:pt x="282" y="981"/>
                    <a:pt x="282" y="980"/>
                    <a:pt x="283" y="979"/>
                  </a:cubicBezTo>
                  <a:cubicBezTo>
                    <a:pt x="283" y="979"/>
                    <a:pt x="283" y="979"/>
                    <a:pt x="283" y="979"/>
                  </a:cubicBezTo>
                  <a:cubicBezTo>
                    <a:pt x="284" y="979"/>
                    <a:pt x="285" y="979"/>
                    <a:pt x="286" y="980"/>
                  </a:cubicBezTo>
                  <a:cubicBezTo>
                    <a:pt x="286" y="980"/>
                    <a:pt x="286" y="980"/>
                    <a:pt x="286" y="980"/>
                  </a:cubicBezTo>
                  <a:cubicBezTo>
                    <a:pt x="286" y="981"/>
                    <a:pt x="286" y="982"/>
                    <a:pt x="285" y="983"/>
                  </a:cubicBezTo>
                  <a:cubicBezTo>
                    <a:pt x="285" y="983"/>
                    <a:pt x="285" y="983"/>
                    <a:pt x="285" y="983"/>
                  </a:cubicBezTo>
                  <a:cubicBezTo>
                    <a:pt x="284" y="983"/>
                    <a:pt x="284" y="983"/>
                    <a:pt x="284" y="983"/>
                  </a:cubicBezTo>
                  <a:cubicBezTo>
                    <a:pt x="284" y="983"/>
                    <a:pt x="284" y="983"/>
                    <a:pt x="284" y="983"/>
                  </a:cubicBezTo>
                  <a:cubicBezTo>
                    <a:pt x="283" y="983"/>
                    <a:pt x="282" y="983"/>
                    <a:pt x="282" y="982"/>
                  </a:cubicBezTo>
                  <a:close/>
                  <a:moveTo>
                    <a:pt x="335" y="980"/>
                  </a:moveTo>
                  <a:cubicBezTo>
                    <a:pt x="334" y="980"/>
                    <a:pt x="333" y="978"/>
                    <a:pt x="334" y="977"/>
                  </a:cubicBezTo>
                  <a:cubicBezTo>
                    <a:pt x="334" y="977"/>
                    <a:pt x="334" y="977"/>
                    <a:pt x="334" y="977"/>
                  </a:cubicBezTo>
                  <a:cubicBezTo>
                    <a:pt x="334" y="976"/>
                    <a:pt x="335" y="976"/>
                    <a:pt x="336" y="976"/>
                  </a:cubicBezTo>
                  <a:cubicBezTo>
                    <a:pt x="336" y="976"/>
                    <a:pt x="336" y="976"/>
                    <a:pt x="336" y="976"/>
                  </a:cubicBezTo>
                  <a:cubicBezTo>
                    <a:pt x="337" y="977"/>
                    <a:pt x="338" y="978"/>
                    <a:pt x="337" y="979"/>
                  </a:cubicBezTo>
                  <a:cubicBezTo>
                    <a:pt x="337" y="979"/>
                    <a:pt x="337" y="979"/>
                    <a:pt x="337" y="979"/>
                  </a:cubicBezTo>
                  <a:cubicBezTo>
                    <a:pt x="337" y="980"/>
                    <a:pt x="336" y="980"/>
                    <a:pt x="336" y="980"/>
                  </a:cubicBezTo>
                  <a:cubicBezTo>
                    <a:pt x="336" y="980"/>
                    <a:pt x="336" y="980"/>
                    <a:pt x="336" y="980"/>
                  </a:cubicBezTo>
                  <a:cubicBezTo>
                    <a:pt x="335" y="980"/>
                    <a:pt x="335" y="980"/>
                    <a:pt x="335" y="980"/>
                  </a:cubicBezTo>
                  <a:close/>
                  <a:moveTo>
                    <a:pt x="277" y="971"/>
                  </a:moveTo>
                  <a:cubicBezTo>
                    <a:pt x="277" y="970"/>
                    <a:pt x="277" y="969"/>
                    <a:pt x="278" y="968"/>
                  </a:cubicBezTo>
                  <a:cubicBezTo>
                    <a:pt x="278" y="968"/>
                    <a:pt x="278" y="968"/>
                    <a:pt x="278" y="968"/>
                  </a:cubicBezTo>
                  <a:cubicBezTo>
                    <a:pt x="279" y="968"/>
                    <a:pt x="280" y="968"/>
                    <a:pt x="281" y="969"/>
                  </a:cubicBezTo>
                  <a:cubicBezTo>
                    <a:pt x="281" y="969"/>
                    <a:pt x="281" y="969"/>
                    <a:pt x="281" y="969"/>
                  </a:cubicBezTo>
                  <a:cubicBezTo>
                    <a:pt x="281" y="970"/>
                    <a:pt x="281" y="971"/>
                    <a:pt x="280" y="972"/>
                  </a:cubicBezTo>
                  <a:cubicBezTo>
                    <a:pt x="280" y="972"/>
                    <a:pt x="280" y="972"/>
                    <a:pt x="280" y="972"/>
                  </a:cubicBezTo>
                  <a:cubicBezTo>
                    <a:pt x="280" y="972"/>
                    <a:pt x="279" y="972"/>
                    <a:pt x="279" y="972"/>
                  </a:cubicBezTo>
                  <a:cubicBezTo>
                    <a:pt x="279" y="972"/>
                    <a:pt x="279" y="972"/>
                    <a:pt x="279" y="972"/>
                  </a:cubicBezTo>
                  <a:cubicBezTo>
                    <a:pt x="278" y="972"/>
                    <a:pt x="278" y="972"/>
                    <a:pt x="277" y="971"/>
                  </a:cubicBezTo>
                  <a:close/>
                  <a:moveTo>
                    <a:pt x="340" y="969"/>
                  </a:moveTo>
                  <a:cubicBezTo>
                    <a:pt x="339" y="969"/>
                    <a:pt x="338" y="967"/>
                    <a:pt x="339" y="966"/>
                  </a:cubicBezTo>
                  <a:cubicBezTo>
                    <a:pt x="339" y="966"/>
                    <a:pt x="339" y="966"/>
                    <a:pt x="339" y="966"/>
                  </a:cubicBezTo>
                  <a:cubicBezTo>
                    <a:pt x="339" y="965"/>
                    <a:pt x="340" y="965"/>
                    <a:pt x="341" y="965"/>
                  </a:cubicBezTo>
                  <a:cubicBezTo>
                    <a:pt x="341" y="965"/>
                    <a:pt x="341" y="965"/>
                    <a:pt x="341" y="965"/>
                  </a:cubicBezTo>
                  <a:cubicBezTo>
                    <a:pt x="342" y="966"/>
                    <a:pt x="343" y="967"/>
                    <a:pt x="342" y="968"/>
                  </a:cubicBezTo>
                  <a:cubicBezTo>
                    <a:pt x="342" y="968"/>
                    <a:pt x="342" y="968"/>
                    <a:pt x="342" y="968"/>
                  </a:cubicBezTo>
                  <a:cubicBezTo>
                    <a:pt x="342" y="969"/>
                    <a:pt x="341" y="969"/>
                    <a:pt x="340" y="969"/>
                  </a:cubicBezTo>
                  <a:cubicBezTo>
                    <a:pt x="340" y="969"/>
                    <a:pt x="340" y="969"/>
                    <a:pt x="340" y="969"/>
                  </a:cubicBezTo>
                  <a:cubicBezTo>
                    <a:pt x="340" y="969"/>
                    <a:pt x="340" y="969"/>
                    <a:pt x="340" y="969"/>
                  </a:cubicBezTo>
                  <a:close/>
                  <a:moveTo>
                    <a:pt x="272" y="960"/>
                  </a:moveTo>
                  <a:cubicBezTo>
                    <a:pt x="272" y="959"/>
                    <a:pt x="272" y="958"/>
                    <a:pt x="273" y="957"/>
                  </a:cubicBezTo>
                  <a:cubicBezTo>
                    <a:pt x="273" y="957"/>
                    <a:pt x="273" y="957"/>
                    <a:pt x="273" y="957"/>
                  </a:cubicBezTo>
                  <a:cubicBezTo>
                    <a:pt x="274" y="957"/>
                    <a:pt x="276" y="957"/>
                    <a:pt x="276" y="958"/>
                  </a:cubicBezTo>
                  <a:cubicBezTo>
                    <a:pt x="276" y="958"/>
                    <a:pt x="276" y="958"/>
                    <a:pt x="276" y="958"/>
                  </a:cubicBezTo>
                  <a:cubicBezTo>
                    <a:pt x="276" y="959"/>
                    <a:pt x="276" y="960"/>
                    <a:pt x="275" y="961"/>
                  </a:cubicBezTo>
                  <a:cubicBezTo>
                    <a:pt x="275" y="961"/>
                    <a:pt x="275" y="961"/>
                    <a:pt x="275" y="961"/>
                  </a:cubicBezTo>
                  <a:cubicBezTo>
                    <a:pt x="275" y="961"/>
                    <a:pt x="274" y="961"/>
                    <a:pt x="274" y="961"/>
                  </a:cubicBezTo>
                  <a:cubicBezTo>
                    <a:pt x="274" y="961"/>
                    <a:pt x="274" y="961"/>
                    <a:pt x="274" y="961"/>
                  </a:cubicBezTo>
                  <a:cubicBezTo>
                    <a:pt x="273" y="961"/>
                    <a:pt x="273" y="961"/>
                    <a:pt x="272" y="960"/>
                  </a:cubicBezTo>
                  <a:close/>
                  <a:moveTo>
                    <a:pt x="344" y="958"/>
                  </a:moveTo>
                  <a:cubicBezTo>
                    <a:pt x="343" y="958"/>
                    <a:pt x="343" y="956"/>
                    <a:pt x="343" y="955"/>
                  </a:cubicBezTo>
                  <a:cubicBezTo>
                    <a:pt x="343" y="955"/>
                    <a:pt x="343" y="955"/>
                    <a:pt x="343" y="955"/>
                  </a:cubicBezTo>
                  <a:cubicBezTo>
                    <a:pt x="344" y="954"/>
                    <a:pt x="345" y="954"/>
                    <a:pt x="346" y="954"/>
                  </a:cubicBezTo>
                  <a:cubicBezTo>
                    <a:pt x="346" y="954"/>
                    <a:pt x="346" y="954"/>
                    <a:pt x="346" y="954"/>
                  </a:cubicBezTo>
                  <a:cubicBezTo>
                    <a:pt x="347" y="955"/>
                    <a:pt x="347" y="956"/>
                    <a:pt x="347" y="957"/>
                  </a:cubicBezTo>
                  <a:cubicBezTo>
                    <a:pt x="347" y="957"/>
                    <a:pt x="347" y="957"/>
                    <a:pt x="347" y="957"/>
                  </a:cubicBezTo>
                  <a:cubicBezTo>
                    <a:pt x="347" y="958"/>
                    <a:pt x="346" y="958"/>
                    <a:pt x="345" y="958"/>
                  </a:cubicBezTo>
                  <a:cubicBezTo>
                    <a:pt x="345" y="958"/>
                    <a:pt x="345" y="958"/>
                    <a:pt x="345" y="958"/>
                  </a:cubicBezTo>
                  <a:cubicBezTo>
                    <a:pt x="345" y="958"/>
                    <a:pt x="345" y="958"/>
                    <a:pt x="344" y="958"/>
                  </a:cubicBezTo>
                  <a:close/>
                  <a:moveTo>
                    <a:pt x="268" y="949"/>
                  </a:moveTo>
                  <a:cubicBezTo>
                    <a:pt x="267" y="948"/>
                    <a:pt x="268" y="947"/>
                    <a:pt x="269" y="946"/>
                  </a:cubicBezTo>
                  <a:cubicBezTo>
                    <a:pt x="269" y="946"/>
                    <a:pt x="269" y="946"/>
                    <a:pt x="269" y="946"/>
                  </a:cubicBezTo>
                  <a:cubicBezTo>
                    <a:pt x="270" y="946"/>
                    <a:pt x="271" y="946"/>
                    <a:pt x="271" y="947"/>
                  </a:cubicBezTo>
                  <a:cubicBezTo>
                    <a:pt x="271" y="947"/>
                    <a:pt x="271" y="947"/>
                    <a:pt x="271" y="947"/>
                  </a:cubicBezTo>
                  <a:cubicBezTo>
                    <a:pt x="272" y="948"/>
                    <a:pt x="271" y="949"/>
                    <a:pt x="270" y="950"/>
                  </a:cubicBezTo>
                  <a:cubicBezTo>
                    <a:pt x="270" y="950"/>
                    <a:pt x="270" y="950"/>
                    <a:pt x="270" y="950"/>
                  </a:cubicBezTo>
                  <a:cubicBezTo>
                    <a:pt x="270" y="950"/>
                    <a:pt x="270" y="950"/>
                    <a:pt x="269" y="950"/>
                  </a:cubicBezTo>
                  <a:cubicBezTo>
                    <a:pt x="269" y="950"/>
                    <a:pt x="269" y="950"/>
                    <a:pt x="269" y="950"/>
                  </a:cubicBezTo>
                  <a:cubicBezTo>
                    <a:pt x="269" y="950"/>
                    <a:pt x="268" y="950"/>
                    <a:pt x="268" y="949"/>
                  </a:cubicBezTo>
                  <a:close/>
                  <a:moveTo>
                    <a:pt x="349" y="947"/>
                  </a:moveTo>
                  <a:cubicBezTo>
                    <a:pt x="348" y="947"/>
                    <a:pt x="348" y="945"/>
                    <a:pt x="348" y="944"/>
                  </a:cubicBezTo>
                  <a:cubicBezTo>
                    <a:pt x="348" y="944"/>
                    <a:pt x="348" y="944"/>
                    <a:pt x="348" y="944"/>
                  </a:cubicBezTo>
                  <a:cubicBezTo>
                    <a:pt x="349" y="943"/>
                    <a:pt x="350" y="943"/>
                    <a:pt x="351" y="943"/>
                  </a:cubicBezTo>
                  <a:cubicBezTo>
                    <a:pt x="351" y="943"/>
                    <a:pt x="351" y="943"/>
                    <a:pt x="351" y="943"/>
                  </a:cubicBezTo>
                  <a:cubicBezTo>
                    <a:pt x="352" y="944"/>
                    <a:pt x="352" y="945"/>
                    <a:pt x="352" y="946"/>
                  </a:cubicBezTo>
                  <a:cubicBezTo>
                    <a:pt x="352" y="946"/>
                    <a:pt x="352" y="946"/>
                    <a:pt x="352" y="946"/>
                  </a:cubicBezTo>
                  <a:cubicBezTo>
                    <a:pt x="351" y="947"/>
                    <a:pt x="351" y="947"/>
                    <a:pt x="350" y="947"/>
                  </a:cubicBezTo>
                  <a:cubicBezTo>
                    <a:pt x="350" y="947"/>
                    <a:pt x="350" y="947"/>
                    <a:pt x="350" y="947"/>
                  </a:cubicBezTo>
                  <a:cubicBezTo>
                    <a:pt x="350" y="947"/>
                    <a:pt x="349" y="947"/>
                    <a:pt x="349" y="947"/>
                  </a:cubicBezTo>
                  <a:close/>
                  <a:moveTo>
                    <a:pt x="263" y="938"/>
                  </a:moveTo>
                  <a:cubicBezTo>
                    <a:pt x="262" y="937"/>
                    <a:pt x="263" y="936"/>
                    <a:pt x="264" y="935"/>
                  </a:cubicBezTo>
                  <a:cubicBezTo>
                    <a:pt x="264" y="935"/>
                    <a:pt x="264" y="935"/>
                    <a:pt x="264" y="935"/>
                  </a:cubicBezTo>
                  <a:cubicBezTo>
                    <a:pt x="265" y="935"/>
                    <a:pt x="266" y="935"/>
                    <a:pt x="266" y="936"/>
                  </a:cubicBezTo>
                  <a:cubicBezTo>
                    <a:pt x="266" y="936"/>
                    <a:pt x="266" y="936"/>
                    <a:pt x="266" y="936"/>
                  </a:cubicBezTo>
                  <a:cubicBezTo>
                    <a:pt x="267" y="937"/>
                    <a:pt x="266" y="938"/>
                    <a:pt x="265" y="939"/>
                  </a:cubicBezTo>
                  <a:cubicBezTo>
                    <a:pt x="265" y="939"/>
                    <a:pt x="265" y="939"/>
                    <a:pt x="265" y="939"/>
                  </a:cubicBezTo>
                  <a:cubicBezTo>
                    <a:pt x="265" y="939"/>
                    <a:pt x="265" y="939"/>
                    <a:pt x="265" y="939"/>
                  </a:cubicBezTo>
                  <a:cubicBezTo>
                    <a:pt x="265" y="939"/>
                    <a:pt x="265" y="939"/>
                    <a:pt x="265" y="939"/>
                  </a:cubicBezTo>
                  <a:cubicBezTo>
                    <a:pt x="264" y="939"/>
                    <a:pt x="263" y="939"/>
                    <a:pt x="263" y="938"/>
                  </a:cubicBezTo>
                  <a:close/>
                  <a:moveTo>
                    <a:pt x="354" y="936"/>
                  </a:moveTo>
                  <a:cubicBezTo>
                    <a:pt x="353" y="936"/>
                    <a:pt x="353" y="934"/>
                    <a:pt x="353" y="933"/>
                  </a:cubicBezTo>
                  <a:cubicBezTo>
                    <a:pt x="353" y="933"/>
                    <a:pt x="353" y="933"/>
                    <a:pt x="353" y="933"/>
                  </a:cubicBezTo>
                  <a:cubicBezTo>
                    <a:pt x="353" y="932"/>
                    <a:pt x="355" y="932"/>
                    <a:pt x="356" y="932"/>
                  </a:cubicBezTo>
                  <a:cubicBezTo>
                    <a:pt x="356" y="932"/>
                    <a:pt x="356" y="932"/>
                    <a:pt x="356" y="932"/>
                  </a:cubicBezTo>
                  <a:cubicBezTo>
                    <a:pt x="357" y="933"/>
                    <a:pt x="357" y="934"/>
                    <a:pt x="357" y="935"/>
                  </a:cubicBezTo>
                  <a:cubicBezTo>
                    <a:pt x="357" y="935"/>
                    <a:pt x="357" y="935"/>
                    <a:pt x="357" y="935"/>
                  </a:cubicBezTo>
                  <a:cubicBezTo>
                    <a:pt x="356" y="936"/>
                    <a:pt x="356" y="936"/>
                    <a:pt x="355" y="936"/>
                  </a:cubicBezTo>
                  <a:cubicBezTo>
                    <a:pt x="355" y="936"/>
                    <a:pt x="355" y="936"/>
                    <a:pt x="355" y="936"/>
                  </a:cubicBezTo>
                  <a:cubicBezTo>
                    <a:pt x="355" y="936"/>
                    <a:pt x="354" y="936"/>
                    <a:pt x="354" y="936"/>
                  </a:cubicBezTo>
                  <a:close/>
                  <a:moveTo>
                    <a:pt x="258" y="927"/>
                  </a:moveTo>
                  <a:cubicBezTo>
                    <a:pt x="257" y="926"/>
                    <a:pt x="258" y="925"/>
                    <a:pt x="259" y="924"/>
                  </a:cubicBezTo>
                  <a:cubicBezTo>
                    <a:pt x="259" y="924"/>
                    <a:pt x="259" y="924"/>
                    <a:pt x="259" y="924"/>
                  </a:cubicBezTo>
                  <a:cubicBezTo>
                    <a:pt x="260" y="924"/>
                    <a:pt x="261" y="924"/>
                    <a:pt x="262" y="925"/>
                  </a:cubicBezTo>
                  <a:cubicBezTo>
                    <a:pt x="262" y="925"/>
                    <a:pt x="262" y="925"/>
                    <a:pt x="262" y="925"/>
                  </a:cubicBezTo>
                  <a:cubicBezTo>
                    <a:pt x="262" y="926"/>
                    <a:pt x="262" y="927"/>
                    <a:pt x="261" y="928"/>
                  </a:cubicBezTo>
                  <a:cubicBezTo>
                    <a:pt x="261" y="928"/>
                    <a:pt x="261" y="928"/>
                    <a:pt x="261" y="928"/>
                  </a:cubicBezTo>
                  <a:cubicBezTo>
                    <a:pt x="260" y="928"/>
                    <a:pt x="260" y="928"/>
                    <a:pt x="260" y="928"/>
                  </a:cubicBezTo>
                  <a:cubicBezTo>
                    <a:pt x="260" y="928"/>
                    <a:pt x="260" y="928"/>
                    <a:pt x="260" y="928"/>
                  </a:cubicBezTo>
                  <a:cubicBezTo>
                    <a:pt x="259" y="928"/>
                    <a:pt x="258" y="928"/>
                    <a:pt x="258" y="927"/>
                  </a:cubicBezTo>
                  <a:close/>
                  <a:moveTo>
                    <a:pt x="359" y="925"/>
                  </a:moveTo>
                  <a:cubicBezTo>
                    <a:pt x="358" y="925"/>
                    <a:pt x="357" y="923"/>
                    <a:pt x="358" y="922"/>
                  </a:cubicBezTo>
                  <a:cubicBezTo>
                    <a:pt x="358" y="922"/>
                    <a:pt x="358" y="922"/>
                    <a:pt x="358" y="922"/>
                  </a:cubicBezTo>
                  <a:cubicBezTo>
                    <a:pt x="358" y="921"/>
                    <a:pt x="359" y="921"/>
                    <a:pt x="360" y="921"/>
                  </a:cubicBezTo>
                  <a:cubicBezTo>
                    <a:pt x="360" y="921"/>
                    <a:pt x="360" y="921"/>
                    <a:pt x="360" y="921"/>
                  </a:cubicBezTo>
                  <a:cubicBezTo>
                    <a:pt x="361" y="922"/>
                    <a:pt x="362" y="923"/>
                    <a:pt x="361" y="924"/>
                  </a:cubicBezTo>
                  <a:cubicBezTo>
                    <a:pt x="361" y="924"/>
                    <a:pt x="361" y="924"/>
                    <a:pt x="361" y="924"/>
                  </a:cubicBezTo>
                  <a:cubicBezTo>
                    <a:pt x="361" y="925"/>
                    <a:pt x="360" y="925"/>
                    <a:pt x="360" y="925"/>
                  </a:cubicBezTo>
                  <a:cubicBezTo>
                    <a:pt x="360" y="925"/>
                    <a:pt x="360" y="925"/>
                    <a:pt x="360" y="925"/>
                  </a:cubicBezTo>
                  <a:cubicBezTo>
                    <a:pt x="359" y="925"/>
                    <a:pt x="359" y="925"/>
                    <a:pt x="359" y="925"/>
                  </a:cubicBezTo>
                  <a:close/>
                  <a:moveTo>
                    <a:pt x="253" y="916"/>
                  </a:moveTo>
                  <a:cubicBezTo>
                    <a:pt x="253" y="915"/>
                    <a:pt x="253" y="914"/>
                    <a:pt x="254" y="913"/>
                  </a:cubicBezTo>
                  <a:cubicBezTo>
                    <a:pt x="254" y="913"/>
                    <a:pt x="254" y="913"/>
                    <a:pt x="254" y="913"/>
                  </a:cubicBezTo>
                  <a:cubicBezTo>
                    <a:pt x="255" y="913"/>
                    <a:pt x="256" y="913"/>
                    <a:pt x="257" y="914"/>
                  </a:cubicBezTo>
                  <a:cubicBezTo>
                    <a:pt x="257" y="914"/>
                    <a:pt x="257" y="914"/>
                    <a:pt x="257" y="914"/>
                  </a:cubicBezTo>
                  <a:cubicBezTo>
                    <a:pt x="257" y="915"/>
                    <a:pt x="257" y="916"/>
                    <a:pt x="256" y="917"/>
                  </a:cubicBezTo>
                  <a:cubicBezTo>
                    <a:pt x="256" y="917"/>
                    <a:pt x="256" y="917"/>
                    <a:pt x="256" y="917"/>
                  </a:cubicBezTo>
                  <a:cubicBezTo>
                    <a:pt x="255" y="917"/>
                    <a:pt x="255" y="917"/>
                    <a:pt x="255" y="917"/>
                  </a:cubicBezTo>
                  <a:cubicBezTo>
                    <a:pt x="255" y="917"/>
                    <a:pt x="255" y="917"/>
                    <a:pt x="255" y="917"/>
                  </a:cubicBezTo>
                  <a:cubicBezTo>
                    <a:pt x="254" y="917"/>
                    <a:pt x="253" y="917"/>
                    <a:pt x="253" y="916"/>
                  </a:cubicBezTo>
                  <a:close/>
                  <a:moveTo>
                    <a:pt x="364" y="914"/>
                  </a:moveTo>
                  <a:cubicBezTo>
                    <a:pt x="363" y="914"/>
                    <a:pt x="362" y="912"/>
                    <a:pt x="363" y="911"/>
                  </a:cubicBezTo>
                  <a:cubicBezTo>
                    <a:pt x="363" y="911"/>
                    <a:pt x="363" y="911"/>
                    <a:pt x="363" y="911"/>
                  </a:cubicBezTo>
                  <a:cubicBezTo>
                    <a:pt x="363" y="910"/>
                    <a:pt x="364" y="910"/>
                    <a:pt x="365" y="910"/>
                  </a:cubicBezTo>
                  <a:cubicBezTo>
                    <a:pt x="365" y="910"/>
                    <a:pt x="365" y="910"/>
                    <a:pt x="365" y="910"/>
                  </a:cubicBezTo>
                  <a:cubicBezTo>
                    <a:pt x="366" y="911"/>
                    <a:pt x="367" y="912"/>
                    <a:pt x="366" y="913"/>
                  </a:cubicBezTo>
                  <a:cubicBezTo>
                    <a:pt x="366" y="913"/>
                    <a:pt x="366" y="913"/>
                    <a:pt x="366" y="913"/>
                  </a:cubicBezTo>
                  <a:cubicBezTo>
                    <a:pt x="366" y="914"/>
                    <a:pt x="365" y="914"/>
                    <a:pt x="364" y="914"/>
                  </a:cubicBezTo>
                  <a:cubicBezTo>
                    <a:pt x="364" y="914"/>
                    <a:pt x="364" y="914"/>
                    <a:pt x="364" y="914"/>
                  </a:cubicBezTo>
                  <a:cubicBezTo>
                    <a:pt x="364" y="914"/>
                    <a:pt x="364" y="914"/>
                    <a:pt x="364" y="914"/>
                  </a:cubicBezTo>
                  <a:close/>
                  <a:moveTo>
                    <a:pt x="248" y="905"/>
                  </a:moveTo>
                  <a:cubicBezTo>
                    <a:pt x="248" y="904"/>
                    <a:pt x="248" y="903"/>
                    <a:pt x="249" y="902"/>
                  </a:cubicBezTo>
                  <a:cubicBezTo>
                    <a:pt x="249" y="902"/>
                    <a:pt x="249" y="902"/>
                    <a:pt x="249" y="902"/>
                  </a:cubicBezTo>
                  <a:cubicBezTo>
                    <a:pt x="250" y="902"/>
                    <a:pt x="251" y="902"/>
                    <a:pt x="252" y="903"/>
                  </a:cubicBezTo>
                  <a:cubicBezTo>
                    <a:pt x="252" y="903"/>
                    <a:pt x="252" y="903"/>
                    <a:pt x="252" y="903"/>
                  </a:cubicBezTo>
                  <a:cubicBezTo>
                    <a:pt x="252" y="904"/>
                    <a:pt x="252" y="905"/>
                    <a:pt x="251" y="906"/>
                  </a:cubicBezTo>
                  <a:cubicBezTo>
                    <a:pt x="251" y="906"/>
                    <a:pt x="251" y="906"/>
                    <a:pt x="251" y="906"/>
                  </a:cubicBezTo>
                  <a:cubicBezTo>
                    <a:pt x="251" y="906"/>
                    <a:pt x="250" y="906"/>
                    <a:pt x="250" y="906"/>
                  </a:cubicBezTo>
                  <a:cubicBezTo>
                    <a:pt x="250" y="906"/>
                    <a:pt x="250" y="906"/>
                    <a:pt x="250" y="906"/>
                  </a:cubicBezTo>
                  <a:cubicBezTo>
                    <a:pt x="249" y="906"/>
                    <a:pt x="249" y="906"/>
                    <a:pt x="248" y="905"/>
                  </a:cubicBezTo>
                  <a:close/>
                  <a:moveTo>
                    <a:pt x="368" y="903"/>
                  </a:moveTo>
                  <a:cubicBezTo>
                    <a:pt x="367" y="903"/>
                    <a:pt x="367" y="901"/>
                    <a:pt x="367" y="900"/>
                  </a:cubicBezTo>
                  <a:cubicBezTo>
                    <a:pt x="367" y="900"/>
                    <a:pt x="367" y="900"/>
                    <a:pt x="367" y="900"/>
                  </a:cubicBezTo>
                  <a:cubicBezTo>
                    <a:pt x="368" y="899"/>
                    <a:pt x="369" y="899"/>
                    <a:pt x="370" y="899"/>
                  </a:cubicBezTo>
                  <a:cubicBezTo>
                    <a:pt x="370" y="899"/>
                    <a:pt x="370" y="899"/>
                    <a:pt x="370" y="899"/>
                  </a:cubicBezTo>
                  <a:cubicBezTo>
                    <a:pt x="371" y="900"/>
                    <a:pt x="372" y="901"/>
                    <a:pt x="371" y="902"/>
                  </a:cubicBezTo>
                  <a:cubicBezTo>
                    <a:pt x="371" y="902"/>
                    <a:pt x="371" y="902"/>
                    <a:pt x="371" y="902"/>
                  </a:cubicBezTo>
                  <a:cubicBezTo>
                    <a:pt x="371" y="903"/>
                    <a:pt x="370" y="903"/>
                    <a:pt x="369" y="903"/>
                  </a:cubicBezTo>
                  <a:cubicBezTo>
                    <a:pt x="369" y="903"/>
                    <a:pt x="369" y="903"/>
                    <a:pt x="369" y="903"/>
                  </a:cubicBezTo>
                  <a:cubicBezTo>
                    <a:pt x="369" y="903"/>
                    <a:pt x="369" y="903"/>
                    <a:pt x="368" y="903"/>
                  </a:cubicBezTo>
                  <a:close/>
                  <a:moveTo>
                    <a:pt x="243" y="894"/>
                  </a:moveTo>
                  <a:cubicBezTo>
                    <a:pt x="243" y="893"/>
                    <a:pt x="243" y="892"/>
                    <a:pt x="244" y="891"/>
                  </a:cubicBezTo>
                  <a:cubicBezTo>
                    <a:pt x="244" y="891"/>
                    <a:pt x="244" y="891"/>
                    <a:pt x="244" y="891"/>
                  </a:cubicBezTo>
                  <a:cubicBezTo>
                    <a:pt x="245" y="891"/>
                    <a:pt x="247" y="891"/>
                    <a:pt x="247" y="892"/>
                  </a:cubicBezTo>
                  <a:cubicBezTo>
                    <a:pt x="247" y="892"/>
                    <a:pt x="247" y="892"/>
                    <a:pt x="247" y="892"/>
                  </a:cubicBezTo>
                  <a:cubicBezTo>
                    <a:pt x="248" y="893"/>
                    <a:pt x="247" y="894"/>
                    <a:pt x="246" y="895"/>
                  </a:cubicBezTo>
                  <a:cubicBezTo>
                    <a:pt x="246" y="895"/>
                    <a:pt x="246" y="895"/>
                    <a:pt x="246" y="895"/>
                  </a:cubicBezTo>
                  <a:cubicBezTo>
                    <a:pt x="246" y="895"/>
                    <a:pt x="246" y="895"/>
                    <a:pt x="245" y="895"/>
                  </a:cubicBezTo>
                  <a:cubicBezTo>
                    <a:pt x="245" y="895"/>
                    <a:pt x="245" y="895"/>
                    <a:pt x="245" y="895"/>
                  </a:cubicBezTo>
                  <a:cubicBezTo>
                    <a:pt x="245" y="895"/>
                    <a:pt x="244" y="895"/>
                    <a:pt x="243" y="894"/>
                  </a:cubicBezTo>
                  <a:close/>
                  <a:moveTo>
                    <a:pt x="373" y="892"/>
                  </a:moveTo>
                  <a:cubicBezTo>
                    <a:pt x="372" y="892"/>
                    <a:pt x="372" y="890"/>
                    <a:pt x="372" y="889"/>
                  </a:cubicBezTo>
                  <a:cubicBezTo>
                    <a:pt x="372" y="889"/>
                    <a:pt x="372" y="889"/>
                    <a:pt x="372" y="889"/>
                  </a:cubicBezTo>
                  <a:cubicBezTo>
                    <a:pt x="373" y="888"/>
                    <a:pt x="374" y="888"/>
                    <a:pt x="375" y="888"/>
                  </a:cubicBezTo>
                  <a:cubicBezTo>
                    <a:pt x="375" y="888"/>
                    <a:pt x="375" y="888"/>
                    <a:pt x="375" y="888"/>
                  </a:cubicBezTo>
                  <a:cubicBezTo>
                    <a:pt x="376" y="889"/>
                    <a:pt x="376" y="890"/>
                    <a:pt x="376" y="891"/>
                  </a:cubicBezTo>
                  <a:cubicBezTo>
                    <a:pt x="376" y="891"/>
                    <a:pt x="376" y="891"/>
                    <a:pt x="376" y="891"/>
                  </a:cubicBezTo>
                  <a:cubicBezTo>
                    <a:pt x="376" y="892"/>
                    <a:pt x="375" y="892"/>
                    <a:pt x="374" y="892"/>
                  </a:cubicBezTo>
                  <a:cubicBezTo>
                    <a:pt x="374" y="892"/>
                    <a:pt x="374" y="892"/>
                    <a:pt x="374" y="892"/>
                  </a:cubicBezTo>
                  <a:cubicBezTo>
                    <a:pt x="374" y="892"/>
                    <a:pt x="374" y="892"/>
                    <a:pt x="373" y="892"/>
                  </a:cubicBezTo>
                  <a:close/>
                  <a:moveTo>
                    <a:pt x="239" y="883"/>
                  </a:moveTo>
                  <a:cubicBezTo>
                    <a:pt x="238" y="882"/>
                    <a:pt x="239" y="881"/>
                    <a:pt x="240" y="880"/>
                  </a:cubicBezTo>
                  <a:cubicBezTo>
                    <a:pt x="240" y="880"/>
                    <a:pt x="240" y="880"/>
                    <a:pt x="240" y="880"/>
                  </a:cubicBezTo>
                  <a:cubicBezTo>
                    <a:pt x="241" y="880"/>
                    <a:pt x="242" y="880"/>
                    <a:pt x="242" y="881"/>
                  </a:cubicBezTo>
                  <a:cubicBezTo>
                    <a:pt x="242" y="881"/>
                    <a:pt x="242" y="881"/>
                    <a:pt x="242" y="881"/>
                  </a:cubicBezTo>
                  <a:cubicBezTo>
                    <a:pt x="243" y="882"/>
                    <a:pt x="242" y="883"/>
                    <a:pt x="241" y="884"/>
                  </a:cubicBezTo>
                  <a:cubicBezTo>
                    <a:pt x="241" y="884"/>
                    <a:pt x="241" y="884"/>
                    <a:pt x="241" y="884"/>
                  </a:cubicBezTo>
                  <a:cubicBezTo>
                    <a:pt x="241" y="884"/>
                    <a:pt x="241" y="884"/>
                    <a:pt x="240" y="884"/>
                  </a:cubicBezTo>
                  <a:cubicBezTo>
                    <a:pt x="240" y="884"/>
                    <a:pt x="240" y="884"/>
                    <a:pt x="240" y="884"/>
                  </a:cubicBezTo>
                  <a:cubicBezTo>
                    <a:pt x="240" y="884"/>
                    <a:pt x="239" y="884"/>
                    <a:pt x="239" y="883"/>
                  </a:cubicBezTo>
                  <a:close/>
                  <a:moveTo>
                    <a:pt x="378" y="881"/>
                  </a:moveTo>
                  <a:cubicBezTo>
                    <a:pt x="377" y="881"/>
                    <a:pt x="377" y="879"/>
                    <a:pt x="377" y="878"/>
                  </a:cubicBezTo>
                  <a:cubicBezTo>
                    <a:pt x="377" y="878"/>
                    <a:pt x="377" y="878"/>
                    <a:pt x="377" y="878"/>
                  </a:cubicBezTo>
                  <a:cubicBezTo>
                    <a:pt x="377" y="877"/>
                    <a:pt x="379" y="877"/>
                    <a:pt x="380" y="877"/>
                  </a:cubicBezTo>
                  <a:cubicBezTo>
                    <a:pt x="380" y="877"/>
                    <a:pt x="380" y="877"/>
                    <a:pt x="380" y="877"/>
                  </a:cubicBezTo>
                  <a:cubicBezTo>
                    <a:pt x="381" y="878"/>
                    <a:pt x="381" y="879"/>
                    <a:pt x="381" y="880"/>
                  </a:cubicBezTo>
                  <a:cubicBezTo>
                    <a:pt x="381" y="880"/>
                    <a:pt x="381" y="880"/>
                    <a:pt x="381" y="880"/>
                  </a:cubicBezTo>
                  <a:cubicBezTo>
                    <a:pt x="380" y="881"/>
                    <a:pt x="380" y="881"/>
                    <a:pt x="379" y="881"/>
                  </a:cubicBezTo>
                  <a:cubicBezTo>
                    <a:pt x="379" y="881"/>
                    <a:pt x="379" y="881"/>
                    <a:pt x="379" y="881"/>
                  </a:cubicBezTo>
                  <a:cubicBezTo>
                    <a:pt x="379" y="881"/>
                    <a:pt x="378" y="881"/>
                    <a:pt x="378" y="881"/>
                  </a:cubicBezTo>
                  <a:close/>
                  <a:moveTo>
                    <a:pt x="234" y="872"/>
                  </a:moveTo>
                  <a:cubicBezTo>
                    <a:pt x="233" y="871"/>
                    <a:pt x="234" y="870"/>
                    <a:pt x="235" y="869"/>
                  </a:cubicBezTo>
                  <a:cubicBezTo>
                    <a:pt x="235" y="869"/>
                    <a:pt x="235" y="869"/>
                    <a:pt x="235" y="869"/>
                  </a:cubicBezTo>
                  <a:cubicBezTo>
                    <a:pt x="236" y="869"/>
                    <a:pt x="237" y="869"/>
                    <a:pt x="237" y="870"/>
                  </a:cubicBezTo>
                  <a:cubicBezTo>
                    <a:pt x="237" y="870"/>
                    <a:pt x="237" y="870"/>
                    <a:pt x="237" y="870"/>
                  </a:cubicBezTo>
                  <a:cubicBezTo>
                    <a:pt x="238" y="871"/>
                    <a:pt x="237" y="872"/>
                    <a:pt x="236" y="873"/>
                  </a:cubicBezTo>
                  <a:cubicBezTo>
                    <a:pt x="236" y="873"/>
                    <a:pt x="236" y="873"/>
                    <a:pt x="236" y="873"/>
                  </a:cubicBezTo>
                  <a:cubicBezTo>
                    <a:pt x="236" y="873"/>
                    <a:pt x="236" y="873"/>
                    <a:pt x="236" y="873"/>
                  </a:cubicBezTo>
                  <a:cubicBezTo>
                    <a:pt x="236" y="873"/>
                    <a:pt x="236" y="873"/>
                    <a:pt x="236" y="873"/>
                  </a:cubicBezTo>
                  <a:cubicBezTo>
                    <a:pt x="235" y="873"/>
                    <a:pt x="234" y="873"/>
                    <a:pt x="234" y="872"/>
                  </a:cubicBezTo>
                  <a:close/>
                  <a:moveTo>
                    <a:pt x="383" y="870"/>
                  </a:moveTo>
                  <a:cubicBezTo>
                    <a:pt x="382" y="870"/>
                    <a:pt x="381" y="868"/>
                    <a:pt x="382" y="867"/>
                  </a:cubicBezTo>
                  <a:cubicBezTo>
                    <a:pt x="382" y="867"/>
                    <a:pt x="382" y="867"/>
                    <a:pt x="382" y="867"/>
                  </a:cubicBezTo>
                  <a:cubicBezTo>
                    <a:pt x="382" y="866"/>
                    <a:pt x="384" y="866"/>
                    <a:pt x="385" y="866"/>
                  </a:cubicBezTo>
                  <a:cubicBezTo>
                    <a:pt x="385" y="866"/>
                    <a:pt x="385" y="866"/>
                    <a:pt x="385" y="866"/>
                  </a:cubicBezTo>
                  <a:cubicBezTo>
                    <a:pt x="386" y="867"/>
                    <a:pt x="386" y="868"/>
                    <a:pt x="386" y="869"/>
                  </a:cubicBezTo>
                  <a:cubicBezTo>
                    <a:pt x="386" y="869"/>
                    <a:pt x="386" y="869"/>
                    <a:pt x="386" y="869"/>
                  </a:cubicBezTo>
                  <a:cubicBezTo>
                    <a:pt x="385" y="870"/>
                    <a:pt x="384" y="870"/>
                    <a:pt x="384" y="870"/>
                  </a:cubicBezTo>
                  <a:cubicBezTo>
                    <a:pt x="384" y="870"/>
                    <a:pt x="384" y="870"/>
                    <a:pt x="384" y="870"/>
                  </a:cubicBezTo>
                  <a:cubicBezTo>
                    <a:pt x="383" y="870"/>
                    <a:pt x="383" y="870"/>
                    <a:pt x="383" y="870"/>
                  </a:cubicBezTo>
                  <a:close/>
                  <a:moveTo>
                    <a:pt x="229" y="861"/>
                  </a:moveTo>
                  <a:cubicBezTo>
                    <a:pt x="229" y="860"/>
                    <a:pt x="229" y="859"/>
                    <a:pt x="230" y="858"/>
                  </a:cubicBezTo>
                  <a:cubicBezTo>
                    <a:pt x="230" y="858"/>
                    <a:pt x="230" y="858"/>
                    <a:pt x="230" y="858"/>
                  </a:cubicBezTo>
                  <a:cubicBezTo>
                    <a:pt x="231" y="858"/>
                    <a:pt x="232" y="858"/>
                    <a:pt x="233" y="859"/>
                  </a:cubicBezTo>
                  <a:cubicBezTo>
                    <a:pt x="233" y="859"/>
                    <a:pt x="233" y="859"/>
                    <a:pt x="233" y="859"/>
                  </a:cubicBezTo>
                  <a:cubicBezTo>
                    <a:pt x="233" y="860"/>
                    <a:pt x="233" y="861"/>
                    <a:pt x="232" y="862"/>
                  </a:cubicBezTo>
                  <a:cubicBezTo>
                    <a:pt x="232" y="862"/>
                    <a:pt x="232" y="862"/>
                    <a:pt x="232" y="862"/>
                  </a:cubicBezTo>
                  <a:cubicBezTo>
                    <a:pt x="231" y="862"/>
                    <a:pt x="231" y="862"/>
                    <a:pt x="231" y="862"/>
                  </a:cubicBezTo>
                  <a:cubicBezTo>
                    <a:pt x="231" y="862"/>
                    <a:pt x="231" y="862"/>
                    <a:pt x="231" y="862"/>
                  </a:cubicBezTo>
                  <a:cubicBezTo>
                    <a:pt x="230" y="862"/>
                    <a:pt x="229" y="862"/>
                    <a:pt x="229" y="861"/>
                  </a:cubicBezTo>
                  <a:close/>
                  <a:moveTo>
                    <a:pt x="388" y="859"/>
                  </a:moveTo>
                  <a:cubicBezTo>
                    <a:pt x="387" y="859"/>
                    <a:pt x="386" y="858"/>
                    <a:pt x="387" y="857"/>
                  </a:cubicBezTo>
                  <a:cubicBezTo>
                    <a:pt x="387" y="857"/>
                    <a:pt x="387" y="857"/>
                    <a:pt x="387" y="857"/>
                  </a:cubicBezTo>
                  <a:cubicBezTo>
                    <a:pt x="387" y="855"/>
                    <a:pt x="388" y="855"/>
                    <a:pt x="389" y="855"/>
                  </a:cubicBezTo>
                  <a:cubicBezTo>
                    <a:pt x="389" y="855"/>
                    <a:pt x="389" y="855"/>
                    <a:pt x="389" y="855"/>
                  </a:cubicBezTo>
                  <a:cubicBezTo>
                    <a:pt x="390" y="856"/>
                    <a:pt x="391" y="857"/>
                    <a:pt x="390" y="858"/>
                  </a:cubicBezTo>
                  <a:cubicBezTo>
                    <a:pt x="390" y="858"/>
                    <a:pt x="390" y="858"/>
                    <a:pt x="390" y="858"/>
                  </a:cubicBezTo>
                  <a:cubicBezTo>
                    <a:pt x="390" y="859"/>
                    <a:pt x="389" y="859"/>
                    <a:pt x="389" y="859"/>
                  </a:cubicBezTo>
                  <a:cubicBezTo>
                    <a:pt x="389" y="859"/>
                    <a:pt x="389" y="859"/>
                    <a:pt x="389" y="859"/>
                  </a:cubicBezTo>
                  <a:cubicBezTo>
                    <a:pt x="388" y="859"/>
                    <a:pt x="388" y="859"/>
                    <a:pt x="388" y="859"/>
                  </a:cubicBezTo>
                  <a:close/>
                  <a:moveTo>
                    <a:pt x="224" y="850"/>
                  </a:moveTo>
                  <a:cubicBezTo>
                    <a:pt x="224" y="849"/>
                    <a:pt x="224" y="848"/>
                    <a:pt x="225" y="847"/>
                  </a:cubicBezTo>
                  <a:cubicBezTo>
                    <a:pt x="225" y="847"/>
                    <a:pt x="225" y="847"/>
                    <a:pt x="225" y="847"/>
                  </a:cubicBezTo>
                  <a:cubicBezTo>
                    <a:pt x="226" y="847"/>
                    <a:pt x="227" y="847"/>
                    <a:pt x="228" y="848"/>
                  </a:cubicBezTo>
                  <a:cubicBezTo>
                    <a:pt x="228" y="848"/>
                    <a:pt x="228" y="848"/>
                    <a:pt x="228" y="848"/>
                  </a:cubicBezTo>
                  <a:cubicBezTo>
                    <a:pt x="228" y="849"/>
                    <a:pt x="228" y="850"/>
                    <a:pt x="227" y="851"/>
                  </a:cubicBezTo>
                  <a:cubicBezTo>
                    <a:pt x="227" y="851"/>
                    <a:pt x="227" y="851"/>
                    <a:pt x="227" y="851"/>
                  </a:cubicBezTo>
                  <a:cubicBezTo>
                    <a:pt x="227" y="851"/>
                    <a:pt x="226" y="851"/>
                    <a:pt x="226" y="851"/>
                  </a:cubicBezTo>
                  <a:cubicBezTo>
                    <a:pt x="226" y="851"/>
                    <a:pt x="226" y="851"/>
                    <a:pt x="226" y="851"/>
                  </a:cubicBezTo>
                  <a:cubicBezTo>
                    <a:pt x="225" y="851"/>
                    <a:pt x="225" y="851"/>
                    <a:pt x="224" y="850"/>
                  </a:cubicBezTo>
                  <a:close/>
                  <a:moveTo>
                    <a:pt x="393" y="848"/>
                  </a:moveTo>
                  <a:cubicBezTo>
                    <a:pt x="392" y="848"/>
                    <a:pt x="391" y="847"/>
                    <a:pt x="392" y="846"/>
                  </a:cubicBezTo>
                  <a:cubicBezTo>
                    <a:pt x="392" y="846"/>
                    <a:pt x="392" y="846"/>
                    <a:pt x="392" y="846"/>
                  </a:cubicBezTo>
                  <a:cubicBezTo>
                    <a:pt x="392" y="844"/>
                    <a:pt x="393" y="844"/>
                    <a:pt x="394" y="844"/>
                  </a:cubicBezTo>
                  <a:cubicBezTo>
                    <a:pt x="394" y="844"/>
                    <a:pt x="394" y="844"/>
                    <a:pt x="394" y="844"/>
                  </a:cubicBezTo>
                  <a:cubicBezTo>
                    <a:pt x="395" y="845"/>
                    <a:pt x="396" y="846"/>
                    <a:pt x="395" y="847"/>
                  </a:cubicBezTo>
                  <a:cubicBezTo>
                    <a:pt x="395" y="847"/>
                    <a:pt x="395" y="847"/>
                    <a:pt x="395" y="847"/>
                  </a:cubicBezTo>
                  <a:cubicBezTo>
                    <a:pt x="395" y="848"/>
                    <a:pt x="394" y="848"/>
                    <a:pt x="393" y="848"/>
                  </a:cubicBezTo>
                  <a:cubicBezTo>
                    <a:pt x="393" y="848"/>
                    <a:pt x="393" y="848"/>
                    <a:pt x="393" y="848"/>
                  </a:cubicBezTo>
                  <a:cubicBezTo>
                    <a:pt x="393" y="848"/>
                    <a:pt x="393" y="848"/>
                    <a:pt x="393" y="848"/>
                  </a:cubicBezTo>
                  <a:close/>
                  <a:moveTo>
                    <a:pt x="219" y="839"/>
                  </a:moveTo>
                  <a:cubicBezTo>
                    <a:pt x="219" y="838"/>
                    <a:pt x="219" y="837"/>
                    <a:pt x="220" y="836"/>
                  </a:cubicBezTo>
                  <a:cubicBezTo>
                    <a:pt x="220" y="836"/>
                    <a:pt x="220" y="836"/>
                    <a:pt x="220" y="836"/>
                  </a:cubicBezTo>
                  <a:cubicBezTo>
                    <a:pt x="221" y="836"/>
                    <a:pt x="223" y="836"/>
                    <a:pt x="223" y="837"/>
                  </a:cubicBezTo>
                  <a:cubicBezTo>
                    <a:pt x="223" y="837"/>
                    <a:pt x="223" y="837"/>
                    <a:pt x="223" y="837"/>
                  </a:cubicBezTo>
                  <a:cubicBezTo>
                    <a:pt x="223" y="838"/>
                    <a:pt x="223" y="839"/>
                    <a:pt x="222" y="840"/>
                  </a:cubicBezTo>
                  <a:cubicBezTo>
                    <a:pt x="222" y="840"/>
                    <a:pt x="222" y="840"/>
                    <a:pt x="222" y="840"/>
                  </a:cubicBezTo>
                  <a:cubicBezTo>
                    <a:pt x="222" y="840"/>
                    <a:pt x="221" y="840"/>
                    <a:pt x="221" y="840"/>
                  </a:cubicBezTo>
                  <a:cubicBezTo>
                    <a:pt x="221" y="840"/>
                    <a:pt x="221" y="840"/>
                    <a:pt x="221" y="840"/>
                  </a:cubicBezTo>
                  <a:cubicBezTo>
                    <a:pt x="220" y="840"/>
                    <a:pt x="220" y="840"/>
                    <a:pt x="219" y="839"/>
                  </a:cubicBezTo>
                  <a:close/>
                  <a:moveTo>
                    <a:pt x="397" y="837"/>
                  </a:moveTo>
                  <a:cubicBezTo>
                    <a:pt x="396" y="837"/>
                    <a:pt x="396" y="836"/>
                    <a:pt x="396" y="835"/>
                  </a:cubicBezTo>
                  <a:cubicBezTo>
                    <a:pt x="396" y="835"/>
                    <a:pt x="396" y="835"/>
                    <a:pt x="396" y="835"/>
                  </a:cubicBezTo>
                  <a:cubicBezTo>
                    <a:pt x="397" y="834"/>
                    <a:pt x="398" y="833"/>
                    <a:pt x="399" y="833"/>
                  </a:cubicBezTo>
                  <a:cubicBezTo>
                    <a:pt x="399" y="833"/>
                    <a:pt x="399" y="833"/>
                    <a:pt x="399" y="833"/>
                  </a:cubicBezTo>
                  <a:cubicBezTo>
                    <a:pt x="400" y="834"/>
                    <a:pt x="400" y="835"/>
                    <a:pt x="400" y="836"/>
                  </a:cubicBezTo>
                  <a:cubicBezTo>
                    <a:pt x="400" y="836"/>
                    <a:pt x="400" y="836"/>
                    <a:pt x="400" y="836"/>
                  </a:cubicBezTo>
                  <a:cubicBezTo>
                    <a:pt x="400" y="837"/>
                    <a:pt x="399" y="837"/>
                    <a:pt x="398" y="837"/>
                  </a:cubicBezTo>
                  <a:cubicBezTo>
                    <a:pt x="398" y="837"/>
                    <a:pt x="398" y="837"/>
                    <a:pt x="398" y="837"/>
                  </a:cubicBezTo>
                  <a:cubicBezTo>
                    <a:pt x="398" y="837"/>
                    <a:pt x="398" y="837"/>
                    <a:pt x="397" y="837"/>
                  </a:cubicBezTo>
                  <a:close/>
                  <a:moveTo>
                    <a:pt x="215" y="828"/>
                  </a:moveTo>
                  <a:cubicBezTo>
                    <a:pt x="214" y="827"/>
                    <a:pt x="215" y="826"/>
                    <a:pt x="216" y="825"/>
                  </a:cubicBezTo>
                  <a:cubicBezTo>
                    <a:pt x="216" y="825"/>
                    <a:pt x="216" y="825"/>
                    <a:pt x="216" y="825"/>
                  </a:cubicBezTo>
                  <a:cubicBezTo>
                    <a:pt x="217" y="825"/>
                    <a:pt x="218" y="825"/>
                    <a:pt x="218" y="826"/>
                  </a:cubicBezTo>
                  <a:cubicBezTo>
                    <a:pt x="218" y="826"/>
                    <a:pt x="218" y="826"/>
                    <a:pt x="218" y="826"/>
                  </a:cubicBezTo>
                  <a:cubicBezTo>
                    <a:pt x="219" y="827"/>
                    <a:pt x="218" y="828"/>
                    <a:pt x="217" y="829"/>
                  </a:cubicBezTo>
                  <a:cubicBezTo>
                    <a:pt x="217" y="829"/>
                    <a:pt x="217" y="829"/>
                    <a:pt x="217" y="829"/>
                  </a:cubicBezTo>
                  <a:cubicBezTo>
                    <a:pt x="217" y="829"/>
                    <a:pt x="217" y="829"/>
                    <a:pt x="216" y="829"/>
                  </a:cubicBezTo>
                  <a:cubicBezTo>
                    <a:pt x="216" y="829"/>
                    <a:pt x="216" y="829"/>
                    <a:pt x="216" y="829"/>
                  </a:cubicBezTo>
                  <a:cubicBezTo>
                    <a:pt x="216" y="829"/>
                    <a:pt x="215" y="829"/>
                    <a:pt x="215" y="828"/>
                  </a:cubicBezTo>
                  <a:close/>
                  <a:moveTo>
                    <a:pt x="402" y="826"/>
                  </a:moveTo>
                  <a:cubicBezTo>
                    <a:pt x="401" y="826"/>
                    <a:pt x="401" y="825"/>
                    <a:pt x="401" y="824"/>
                  </a:cubicBezTo>
                  <a:cubicBezTo>
                    <a:pt x="401" y="824"/>
                    <a:pt x="401" y="824"/>
                    <a:pt x="401" y="824"/>
                  </a:cubicBezTo>
                  <a:cubicBezTo>
                    <a:pt x="402" y="823"/>
                    <a:pt x="403" y="822"/>
                    <a:pt x="404" y="822"/>
                  </a:cubicBezTo>
                  <a:cubicBezTo>
                    <a:pt x="404" y="822"/>
                    <a:pt x="404" y="822"/>
                    <a:pt x="404" y="822"/>
                  </a:cubicBezTo>
                  <a:cubicBezTo>
                    <a:pt x="405" y="823"/>
                    <a:pt x="405" y="824"/>
                    <a:pt x="405" y="825"/>
                  </a:cubicBezTo>
                  <a:cubicBezTo>
                    <a:pt x="405" y="825"/>
                    <a:pt x="405" y="825"/>
                    <a:pt x="405" y="825"/>
                  </a:cubicBezTo>
                  <a:cubicBezTo>
                    <a:pt x="404" y="826"/>
                    <a:pt x="404" y="826"/>
                    <a:pt x="403" y="826"/>
                  </a:cubicBezTo>
                  <a:cubicBezTo>
                    <a:pt x="403" y="826"/>
                    <a:pt x="403" y="826"/>
                    <a:pt x="403" y="826"/>
                  </a:cubicBezTo>
                  <a:cubicBezTo>
                    <a:pt x="403" y="826"/>
                    <a:pt x="402" y="826"/>
                    <a:pt x="402" y="826"/>
                  </a:cubicBezTo>
                  <a:close/>
                  <a:moveTo>
                    <a:pt x="210" y="817"/>
                  </a:moveTo>
                  <a:cubicBezTo>
                    <a:pt x="209" y="816"/>
                    <a:pt x="210" y="815"/>
                    <a:pt x="211" y="814"/>
                  </a:cubicBezTo>
                  <a:cubicBezTo>
                    <a:pt x="211" y="814"/>
                    <a:pt x="211" y="814"/>
                    <a:pt x="211" y="814"/>
                  </a:cubicBezTo>
                  <a:cubicBezTo>
                    <a:pt x="212" y="814"/>
                    <a:pt x="213" y="814"/>
                    <a:pt x="213" y="815"/>
                  </a:cubicBezTo>
                  <a:cubicBezTo>
                    <a:pt x="213" y="815"/>
                    <a:pt x="213" y="815"/>
                    <a:pt x="213" y="815"/>
                  </a:cubicBezTo>
                  <a:cubicBezTo>
                    <a:pt x="214" y="816"/>
                    <a:pt x="213" y="817"/>
                    <a:pt x="212" y="818"/>
                  </a:cubicBezTo>
                  <a:cubicBezTo>
                    <a:pt x="212" y="818"/>
                    <a:pt x="212" y="818"/>
                    <a:pt x="212" y="818"/>
                  </a:cubicBezTo>
                  <a:cubicBezTo>
                    <a:pt x="212" y="818"/>
                    <a:pt x="212" y="818"/>
                    <a:pt x="212" y="818"/>
                  </a:cubicBezTo>
                  <a:cubicBezTo>
                    <a:pt x="212" y="818"/>
                    <a:pt x="212" y="818"/>
                    <a:pt x="212" y="818"/>
                  </a:cubicBezTo>
                  <a:cubicBezTo>
                    <a:pt x="211" y="818"/>
                    <a:pt x="210" y="818"/>
                    <a:pt x="210" y="817"/>
                  </a:cubicBezTo>
                  <a:close/>
                  <a:moveTo>
                    <a:pt x="407" y="815"/>
                  </a:moveTo>
                  <a:cubicBezTo>
                    <a:pt x="406" y="815"/>
                    <a:pt x="406" y="814"/>
                    <a:pt x="406" y="813"/>
                  </a:cubicBezTo>
                  <a:cubicBezTo>
                    <a:pt x="406" y="813"/>
                    <a:pt x="406" y="813"/>
                    <a:pt x="406" y="813"/>
                  </a:cubicBezTo>
                  <a:cubicBezTo>
                    <a:pt x="406" y="812"/>
                    <a:pt x="408" y="811"/>
                    <a:pt x="409" y="812"/>
                  </a:cubicBezTo>
                  <a:cubicBezTo>
                    <a:pt x="409" y="812"/>
                    <a:pt x="409" y="812"/>
                    <a:pt x="409" y="812"/>
                  </a:cubicBezTo>
                  <a:cubicBezTo>
                    <a:pt x="410" y="812"/>
                    <a:pt x="410" y="813"/>
                    <a:pt x="410" y="814"/>
                  </a:cubicBezTo>
                  <a:cubicBezTo>
                    <a:pt x="410" y="814"/>
                    <a:pt x="410" y="814"/>
                    <a:pt x="410" y="814"/>
                  </a:cubicBezTo>
                  <a:cubicBezTo>
                    <a:pt x="409" y="815"/>
                    <a:pt x="409" y="815"/>
                    <a:pt x="408" y="815"/>
                  </a:cubicBezTo>
                  <a:cubicBezTo>
                    <a:pt x="408" y="815"/>
                    <a:pt x="408" y="815"/>
                    <a:pt x="408" y="815"/>
                  </a:cubicBezTo>
                  <a:cubicBezTo>
                    <a:pt x="408" y="815"/>
                    <a:pt x="407" y="815"/>
                    <a:pt x="407" y="815"/>
                  </a:cubicBezTo>
                  <a:close/>
                  <a:moveTo>
                    <a:pt x="205" y="806"/>
                  </a:moveTo>
                  <a:cubicBezTo>
                    <a:pt x="204" y="805"/>
                    <a:pt x="205" y="804"/>
                    <a:pt x="206" y="803"/>
                  </a:cubicBezTo>
                  <a:cubicBezTo>
                    <a:pt x="206" y="803"/>
                    <a:pt x="206" y="803"/>
                    <a:pt x="206" y="803"/>
                  </a:cubicBezTo>
                  <a:cubicBezTo>
                    <a:pt x="207" y="803"/>
                    <a:pt x="208" y="803"/>
                    <a:pt x="209" y="804"/>
                  </a:cubicBezTo>
                  <a:cubicBezTo>
                    <a:pt x="209" y="804"/>
                    <a:pt x="209" y="804"/>
                    <a:pt x="209" y="804"/>
                  </a:cubicBezTo>
                  <a:cubicBezTo>
                    <a:pt x="209" y="805"/>
                    <a:pt x="209" y="807"/>
                    <a:pt x="208" y="807"/>
                  </a:cubicBezTo>
                  <a:cubicBezTo>
                    <a:pt x="208" y="807"/>
                    <a:pt x="208" y="807"/>
                    <a:pt x="208" y="807"/>
                  </a:cubicBezTo>
                  <a:cubicBezTo>
                    <a:pt x="207" y="807"/>
                    <a:pt x="207" y="807"/>
                    <a:pt x="207" y="807"/>
                  </a:cubicBezTo>
                  <a:cubicBezTo>
                    <a:pt x="207" y="807"/>
                    <a:pt x="207" y="807"/>
                    <a:pt x="207" y="807"/>
                  </a:cubicBezTo>
                  <a:cubicBezTo>
                    <a:pt x="206" y="807"/>
                    <a:pt x="205" y="807"/>
                    <a:pt x="205" y="806"/>
                  </a:cubicBezTo>
                  <a:close/>
                  <a:moveTo>
                    <a:pt x="412" y="804"/>
                  </a:moveTo>
                  <a:cubicBezTo>
                    <a:pt x="411" y="804"/>
                    <a:pt x="410" y="803"/>
                    <a:pt x="411" y="802"/>
                  </a:cubicBezTo>
                  <a:cubicBezTo>
                    <a:pt x="411" y="802"/>
                    <a:pt x="411" y="802"/>
                    <a:pt x="411" y="802"/>
                  </a:cubicBezTo>
                  <a:cubicBezTo>
                    <a:pt x="411" y="801"/>
                    <a:pt x="412" y="800"/>
                    <a:pt x="413" y="801"/>
                  </a:cubicBezTo>
                  <a:cubicBezTo>
                    <a:pt x="413" y="801"/>
                    <a:pt x="413" y="801"/>
                    <a:pt x="413" y="801"/>
                  </a:cubicBezTo>
                  <a:cubicBezTo>
                    <a:pt x="414" y="801"/>
                    <a:pt x="415" y="802"/>
                    <a:pt x="414" y="803"/>
                  </a:cubicBezTo>
                  <a:cubicBezTo>
                    <a:pt x="414" y="803"/>
                    <a:pt x="414" y="803"/>
                    <a:pt x="414" y="803"/>
                  </a:cubicBezTo>
                  <a:cubicBezTo>
                    <a:pt x="414" y="804"/>
                    <a:pt x="413" y="804"/>
                    <a:pt x="413" y="804"/>
                  </a:cubicBezTo>
                  <a:cubicBezTo>
                    <a:pt x="413" y="804"/>
                    <a:pt x="413" y="804"/>
                    <a:pt x="413" y="804"/>
                  </a:cubicBezTo>
                  <a:cubicBezTo>
                    <a:pt x="412" y="804"/>
                    <a:pt x="412" y="804"/>
                    <a:pt x="412" y="804"/>
                  </a:cubicBezTo>
                  <a:close/>
                  <a:moveTo>
                    <a:pt x="200" y="795"/>
                  </a:moveTo>
                  <a:cubicBezTo>
                    <a:pt x="200" y="794"/>
                    <a:pt x="200" y="793"/>
                    <a:pt x="201" y="792"/>
                  </a:cubicBezTo>
                  <a:cubicBezTo>
                    <a:pt x="201" y="792"/>
                    <a:pt x="201" y="792"/>
                    <a:pt x="201" y="792"/>
                  </a:cubicBezTo>
                  <a:cubicBezTo>
                    <a:pt x="202" y="792"/>
                    <a:pt x="203" y="792"/>
                    <a:pt x="204" y="793"/>
                  </a:cubicBezTo>
                  <a:cubicBezTo>
                    <a:pt x="204" y="793"/>
                    <a:pt x="204" y="793"/>
                    <a:pt x="204" y="793"/>
                  </a:cubicBezTo>
                  <a:cubicBezTo>
                    <a:pt x="204" y="794"/>
                    <a:pt x="204" y="796"/>
                    <a:pt x="203" y="796"/>
                  </a:cubicBezTo>
                  <a:cubicBezTo>
                    <a:pt x="203" y="796"/>
                    <a:pt x="203" y="796"/>
                    <a:pt x="203" y="796"/>
                  </a:cubicBezTo>
                  <a:cubicBezTo>
                    <a:pt x="202" y="796"/>
                    <a:pt x="202" y="796"/>
                    <a:pt x="202" y="796"/>
                  </a:cubicBezTo>
                  <a:cubicBezTo>
                    <a:pt x="202" y="796"/>
                    <a:pt x="202" y="796"/>
                    <a:pt x="202" y="796"/>
                  </a:cubicBezTo>
                  <a:cubicBezTo>
                    <a:pt x="201" y="796"/>
                    <a:pt x="200" y="796"/>
                    <a:pt x="200" y="795"/>
                  </a:cubicBezTo>
                  <a:close/>
                  <a:moveTo>
                    <a:pt x="417" y="793"/>
                  </a:moveTo>
                  <a:cubicBezTo>
                    <a:pt x="416" y="793"/>
                    <a:pt x="415" y="792"/>
                    <a:pt x="416" y="791"/>
                  </a:cubicBezTo>
                  <a:cubicBezTo>
                    <a:pt x="416" y="791"/>
                    <a:pt x="416" y="791"/>
                    <a:pt x="416" y="791"/>
                  </a:cubicBezTo>
                  <a:cubicBezTo>
                    <a:pt x="416" y="790"/>
                    <a:pt x="417" y="789"/>
                    <a:pt x="418" y="790"/>
                  </a:cubicBezTo>
                  <a:cubicBezTo>
                    <a:pt x="418" y="790"/>
                    <a:pt x="418" y="790"/>
                    <a:pt x="418" y="790"/>
                  </a:cubicBezTo>
                  <a:cubicBezTo>
                    <a:pt x="419" y="790"/>
                    <a:pt x="420" y="791"/>
                    <a:pt x="419" y="792"/>
                  </a:cubicBezTo>
                  <a:cubicBezTo>
                    <a:pt x="419" y="792"/>
                    <a:pt x="419" y="792"/>
                    <a:pt x="419" y="792"/>
                  </a:cubicBezTo>
                  <a:cubicBezTo>
                    <a:pt x="419" y="793"/>
                    <a:pt x="418" y="793"/>
                    <a:pt x="417" y="793"/>
                  </a:cubicBezTo>
                  <a:cubicBezTo>
                    <a:pt x="417" y="793"/>
                    <a:pt x="417" y="793"/>
                    <a:pt x="417" y="793"/>
                  </a:cubicBezTo>
                  <a:cubicBezTo>
                    <a:pt x="417" y="793"/>
                    <a:pt x="417" y="793"/>
                    <a:pt x="417" y="793"/>
                  </a:cubicBezTo>
                  <a:close/>
                  <a:moveTo>
                    <a:pt x="195" y="784"/>
                  </a:moveTo>
                  <a:cubicBezTo>
                    <a:pt x="195" y="783"/>
                    <a:pt x="195" y="782"/>
                    <a:pt x="196" y="781"/>
                  </a:cubicBezTo>
                  <a:cubicBezTo>
                    <a:pt x="196" y="781"/>
                    <a:pt x="196" y="781"/>
                    <a:pt x="196" y="781"/>
                  </a:cubicBezTo>
                  <a:cubicBezTo>
                    <a:pt x="197" y="781"/>
                    <a:pt x="198" y="781"/>
                    <a:pt x="199" y="782"/>
                  </a:cubicBezTo>
                  <a:cubicBezTo>
                    <a:pt x="199" y="782"/>
                    <a:pt x="199" y="782"/>
                    <a:pt x="199" y="782"/>
                  </a:cubicBezTo>
                  <a:cubicBezTo>
                    <a:pt x="199" y="783"/>
                    <a:pt x="199" y="785"/>
                    <a:pt x="198" y="785"/>
                  </a:cubicBezTo>
                  <a:cubicBezTo>
                    <a:pt x="198" y="785"/>
                    <a:pt x="198" y="785"/>
                    <a:pt x="198" y="785"/>
                  </a:cubicBezTo>
                  <a:cubicBezTo>
                    <a:pt x="198" y="785"/>
                    <a:pt x="197" y="785"/>
                    <a:pt x="197" y="785"/>
                  </a:cubicBezTo>
                  <a:cubicBezTo>
                    <a:pt x="197" y="785"/>
                    <a:pt x="197" y="785"/>
                    <a:pt x="197" y="785"/>
                  </a:cubicBezTo>
                  <a:cubicBezTo>
                    <a:pt x="196" y="785"/>
                    <a:pt x="196" y="785"/>
                    <a:pt x="195" y="784"/>
                  </a:cubicBezTo>
                  <a:close/>
                  <a:moveTo>
                    <a:pt x="421" y="782"/>
                  </a:moveTo>
                  <a:cubicBezTo>
                    <a:pt x="420" y="782"/>
                    <a:pt x="420" y="781"/>
                    <a:pt x="420" y="780"/>
                  </a:cubicBezTo>
                  <a:cubicBezTo>
                    <a:pt x="420" y="780"/>
                    <a:pt x="420" y="780"/>
                    <a:pt x="420" y="780"/>
                  </a:cubicBezTo>
                  <a:cubicBezTo>
                    <a:pt x="421" y="779"/>
                    <a:pt x="422" y="778"/>
                    <a:pt x="423" y="779"/>
                  </a:cubicBezTo>
                  <a:cubicBezTo>
                    <a:pt x="423" y="779"/>
                    <a:pt x="423" y="779"/>
                    <a:pt x="423" y="779"/>
                  </a:cubicBezTo>
                  <a:cubicBezTo>
                    <a:pt x="424" y="779"/>
                    <a:pt x="425" y="780"/>
                    <a:pt x="424" y="781"/>
                  </a:cubicBezTo>
                  <a:cubicBezTo>
                    <a:pt x="424" y="781"/>
                    <a:pt x="424" y="781"/>
                    <a:pt x="424" y="781"/>
                  </a:cubicBezTo>
                  <a:cubicBezTo>
                    <a:pt x="424" y="782"/>
                    <a:pt x="423" y="782"/>
                    <a:pt x="422" y="782"/>
                  </a:cubicBezTo>
                  <a:cubicBezTo>
                    <a:pt x="422" y="782"/>
                    <a:pt x="422" y="782"/>
                    <a:pt x="422" y="782"/>
                  </a:cubicBezTo>
                  <a:cubicBezTo>
                    <a:pt x="422" y="782"/>
                    <a:pt x="422" y="782"/>
                    <a:pt x="421" y="782"/>
                  </a:cubicBezTo>
                  <a:close/>
                  <a:moveTo>
                    <a:pt x="190" y="773"/>
                  </a:moveTo>
                  <a:cubicBezTo>
                    <a:pt x="190" y="772"/>
                    <a:pt x="190" y="771"/>
                    <a:pt x="191" y="770"/>
                  </a:cubicBezTo>
                  <a:cubicBezTo>
                    <a:pt x="191" y="770"/>
                    <a:pt x="191" y="770"/>
                    <a:pt x="191" y="770"/>
                  </a:cubicBezTo>
                  <a:cubicBezTo>
                    <a:pt x="192" y="770"/>
                    <a:pt x="194" y="770"/>
                    <a:pt x="194" y="771"/>
                  </a:cubicBezTo>
                  <a:cubicBezTo>
                    <a:pt x="194" y="771"/>
                    <a:pt x="194" y="771"/>
                    <a:pt x="194" y="771"/>
                  </a:cubicBezTo>
                  <a:cubicBezTo>
                    <a:pt x="195" y="772"/>
                    <a:pt x="194" y="774"/>
                    <a:pt x="193" y="774"/>
                  </a:cubicBezTo>
                  <a:cubicBezTo>
                    <a:pt x="193" y="774"/>
                    <a:pt x="193" y="774"/>
                    <a:pt x="193" y="774"/>
                  </a:cubicBezTo>
                  <a:cubicBezTo>
                    <a:pt x="193" y="774"/>
                    <a:pt x="193" y="774"/>
                    <a:pt x="192" y="774"/>
                  </a:cubicBezTo>
                  <a:cubicBezTo>
                    <a:pt x="192" y="774"/>
                    <a:pt x="192" y="774"/>
                    <a:pt x="192" y="774"/>
                  </a:cubicBezTo>
                  <a:cubicBezTo>
                    <a:pt x="191" y="774"/>
                    <a:pt x="191" y="774"/>
                    <a:pt x="190" y="773"/>
                  </a:cubicBezTo>
                  <a:close/>
                  <a:moveTo>
                    <a:pt x="426" y="771"/>
                  </a:moveTo>
                  <a:cubicBezTo>
                    <a:pt x="425" y="771"/>
                    <a:pt x="425" y="770"/>
                    <a:pt x="425" y="769"/>
                  </a:cubicBezTo>
                  <a:cubicBezTo>
                    <a:pt x="425" y="769"/>
                    <a:pt x="425" y="769"/>
                    <a:pt x="425" y="769"/>
                  </a:cubicBezTo>
                  <a:cubicBezTo>
                    <a:pt x="426" y="768"/>
                    <a:pt x="427" y="767"/>
                    <a:pt x="428" y="768"/>
                  </a:cubicBezTo>
                  <a:cubicBezTo>
                    <a:pt x="428" y="768"/>
                    <a:pt x="428" y="768"/>
                    <a:pt x="428" y="768"/>
                  </a:cubicBezTo>
                  <a:cubicBezTo>
                    <a:pt x="429" y="768"/>
                    <a:pt x="429" y="769"/>
                    <a:pt x="429" y="770"/>
                  </a:cubicBezTo>
                  <a:cubicBezTo>
                    <a:pt x="429" y="770"/>
                    <a:pt x="429" y="770"/>
                    <a:pt x="429" y="770"/>
                  </a:cubicBezTo>
                  <a:cubicBezTo>
                    <a:pt x="429" y="771"/>
                    <a:pt x="428" y="771"/>
                    <a:pt x="427" y="771"/>
                  </a:cubicBezTo>
                  <a:cubicBezTo>
                    <a:pt x="427" y="771"/>
                    <a:pt x="427" y="771"/>
                    <a:pt x="427" y="771"/>
                  </a:cubicBezTo>
                  <a:cubicBezTo>
                    <a:pt x="427" y="771"/>
                    <a:pt x="427" y="771"/>
                    <a:pt x="426" y="771"/>
                  </a:cubicBezTo>
                  <a:close/>
                  <a:moveTo>
                    <a:pt x="186" y="762"/>
                  </a:moveTo>
                  <a:cubicBezTo>
                    <a:pt x="185" y="761"/>
                    <a:pt x="186" y="760"/>
                    <a:pt x="187" y="759"/>
                  </a:cubicBezTo>
                  <a:cubicBezTo>
                    <a:pt x="187" y="759"/>
                    <a:pt x="187" y="759"/>
                    <a:pt x="187" y="759"/>
                  </a:cubicBezTo>
                  <a:cubicBezTo>
                    <a:pt x="188" y="759"/>
                    <a:pt x="189" y="759"/>
                    <a:pt x="189" y="760"/>
                  </a:cubicBezTo>
                  <a:cubicBezTo>
                    <a:pt x="189" y="760"/>
                    <a:pt x="189" y="760"/>
                    <a:pt x="189" y="760"/>
                  </a:cubicBezTo>
                  <a:cubicBezTo>
                    <a:pt x="190" y="761"/>
                    <a:pt x="189" y="763"/>
                    <a:pt x="188" y="763"/>
                  </a:cubicBezTo>
                  <a:cubicBezTo>
                    <a:pt x="188" y="763"/>
                    <a:pt x="188" y="763"/>
                    <a:pt x="188" y="763"/>
                  </a:cubicBezTo>
                  <a:cubicBezTo>
                    <a:pt x="188" y="763"/>
                    <a:pt x="188" y="763"/>
                    <a:pt x="187" y="763"/>
                  </a:cubicBezTo>
                  <a:cubicBezTo>
                    <a:pt x="187" y="763"/>
                    <a:pt x="187" y="763"/>
                    <a:pt x="187" y="763"/>
                  </a:cubicBezTo>
                  <a:cubicBezTo>
                    <a:pt x="187" y="763"/>
                    <a:pt x="186" y="763"/>
                    <a:pt x="186" y="762"/>
                  </a:cubicBezTo>
                  <a:close/>
                  <a:moveTo>
                    <a:pt x="431" y="760"/>
                  </a:moveTo>
                  <a:cubicBezTo>
                    <a:pt x="430" y="760"/>
                    <a:pt x="430" y="759"/>
                    <a:pt x="430" y="758"/>
                  </a:cubicBezTo>
                  <a:cubicBezTo>
                    <a:pt x="430" y="758"/>
                    <a:pt x="430" y="758"/>
                    <a:pt x="430" y="758"/>
                  </a:cubicBezTo>
                  <a:cubicBezTo>
                    <a:pt x="431" y="757"/>
                    <a:pt x="432" y="756"/>
                    <a:pt x="433" y="757"/>
                  </a:cubicBezTo>
                  <a:cubicBezTo>
                    <a:pt x="433" y="757"/>
                    <a:pt x="433" y="757"/>
                    <a:pt x="433" y="757"/>
                  </a:cubicBezTo>
                  <a:cubicBezTo>
                    <a:pt x="434" y="757"/>
                    <a:pt x="434" y="758"/>
                    <a:pt x="434" y="759"/>
                  </a:cubicBezTo>
                  <a:cubicBezTo>
                    <a:pt x="434" y="759"/>
                    <a:pt x="434" y="759"/>
                    <a:pt x="434" y="759"/>
                  </a:cubicBezTo>
                  <a:cubicBezTo>
                    <a:pt x="433" y="760"/>
                    <a:pt x="433" y="760"/>
                    <a:pt x="432" y="760"/>
                  </a:cubicBezTo>
                  <a:cubicBezTo>
                    <a:pt x="432" y="760"/>
                    <a:pt x="432" y="760"/>
                    <a:pt x="432" y="760"/>
                  </a:cubicBezTo>
                  <a:cubicBezTo>
                    <a:pt x="432" y="760"/>
                    <a:pt x="431" y="760"/>
                    <a:pt x="431" y="760"/>
                  </a:cubicBezTo>
                  <a:close/>
                  <a:moveTo>
                    <a:pt x="181" y="751"/>
                  </a:moveTo>
                  <a:cubicBezTo>
                    <a:pt x="180" y="750"/>
                    <a:pt x="181" y="749"/>
                    <a:pt x="182" y="748"/>
                  </a:cubicBezTo>
                  <a:cubicBezTo>
                    <a:pt x="182" y="748"/>
                    <a:pt x="182" y="748"/>
                    <a:pt x="182" y="748"/>
                  </a:cubicBezTo>
                  <a:cubicBezTo>
                    <a:pt x="183" y="748"/>
                    <a:pt x="184" y="748"/>
                    <a:pt x="184" y="749"/>
                  </a:cubicBezTo>
                  <a:cubicBezTo>
                    <a:pt x="184" y="749"/>
                    <a:pt x="184" y="749"/>
                    <a:pt x="184" y="749"/>
                  </a:cubicBezTo>
                  <a:cubicBezTo>
                    <a:pt x="185" y="750"/>
                    <a:pt x="184" y="752"/>
                    <a:pt x="183" y="752"/>
                  </a:cubicBezTo>
                  <a:cubicBezTo>
                    <a:pt x="183" y="752"/>
                    <a:pt x="183" y="752"/>
                    <a:pt x="183" y="752"/>
                  </a:cubicBezTo>
                  <a:cubicBezTo>
                    <a:pt x="183" y="752"/>
                    <a:pt x="183" y="752"/>
                    <a:pt x="183" y="752"/>
                  </a:cubicBezTo>
                  <a:cubicBezTo>
                    <a:pt x="183" y="752"/>
                    <a:pt x="183" y="752"/>
                    <a:pt x="183" y="752"/>
                  </a:cubicBezTo>
                  <a:cubicBezTo>
                    <a:pt x="182" y="752"/>
                    <a:pt x="181" y="752"/>
                    <a:pt x="181" y="751"/>
                  </a:cubicBezTo>
                  <a:close/>
                  <a:moveTo>
                    <a:pt x="436" y="749"/>
                  </a:moveTo>
                  <a:cubicBezTo>
                    <a:pt x="435" y="749"/>
                    <a:pt x="434" y="748"/>
                    <a:pt x="435" y="747"/>
                  </a:cubicBezTo>
                  <a:cubicBezTo>
                    <a:pt x="435" y="747"/>
                    <a:pt x="435" y="747"/>
                    <a:pt x="435" y="747"/>
                  </a:cubicBezTo>
                  <a:cubicBezTo>
                    <a:pt x="435" y="746"/>
                    <a:pt x="437" y="745"/>
                    <a:pt x="438" y="746"/>
                  </a:cubicBezTo>
                  <a:cubicBezTo>
                    <a:pt x="438" y="746"/>
                    <a:pt x="438" y="746"/>
                    <a:pt x="438" y="746"/>
                  </a:cubicBezTo>
                  <a:cubicBezTo>
                    <a:pt x="439" y="746"/>
                    <a:pt x="439" y="747"/>
                    <a:pt x="439" y="748"/>
                  </a:cubicBezTo>
                  <a:cubicBezTo>
                    <a:pt x="439" y="748"/>
                    <a:pt x="439" y="748"/>
                    <a:pt x="439" y="748"/>
                  </a:cubicBezTo>
                  <a:cubicBezTo>
                    <a:pt x="438" y="749"/>
                    <a:pt x="437" y="749"/>
                    <a:pt x="437" y="749"/>
                  </a:cubicBezTo>
                  <a:cubicBezTo>
                    <a:pt x="437" y="749"/>
                    <a:pt x="437" y="749"/>
                    <a:pt x="437" y="749"/>
                  </a:cubicBezTo>
                  <a:cubicBezTo>
                    <a:pt x="436" y="749"/>
                    <a:pt x="436" y="749"/>
                    <a:pt x="436" y="749"/>
                  </a:cubicBezTo>
                  <a:close/>
                  <a:moveTo>
                    <a:pt x="176" y="740"/>
                  </a:moveTo>
                  <a:cubicBezTo>
                    <a:pt x="176" y="739"/>
                    <a:pt x="176" y="738"/>
                    <a:pt x="177" y="737"/>
                  </a:cubicBezTo>
                  <a:cubicBezTo>
                    <a:pt x="177" y="737"/>
                    <a:pt x="177" y="737"/>
                    <a:pt x="177" y="737"/>
                  </a:cubicBezTo>
                  <a:cubicBezTo>
                    <a:pt x="178" y="737"/>
                    <a:pt x="179" y="737"/>
                    <a:pt x="180" y="738"/>
                  </a:cubicBezTo>
                  <a:cubicBezTo>
                    <a:pt x="180" y="738"/>
                    <a:pt x="180" y="738"/>
                    <a:pt x="180" y="738"/>
                  </a:cubicBezTo>
                  <a:cubicBezTo>
                    <a:pt x="180" y="739"/>
                    <a:pt x="180" y="741"/>
                    <a:pt x="179" y="741"/>
                  </a:cubicBezTo>
                  <a:cubicBezTo>
                    <a:pt x="179" y="741"/>
                    <a:pt x="179" y="741"/>
                    <a:pt x="179" y="741"/>
                  </a:cubicBezTo>
                  <a:cubicBezTo>
                    <a:pt x="178" y="741"/>
                    <a:pt x="178" y="741"/>
                    <a:pt x="178" y="741"/>
                  </a:cubicBezTo>
                  <a:cubicBezTo>
                    <a:pt x="178" y="741"/>
                    <a:pt x="178" y="741"/>
                    <a:pt x="178" y="741"/>
                  </a:cubicBezTo>
                  <a:cubicBezTo>
                    <a:pt x="177" y="741"/>
                    <a:pt x="176" y="741"/>
                    <a:pt x="176" y="740"/>
                  </a:cubicBezTo>
                  <a:close/>
                  <a:moveTo>
                    <a:pt x="441" y="738"/>
                  </a:moveTo>
                  <a:cubicBezTo>
                    <a:pt x="440" y="738"/>
                    <a:pt x="439" y="737"/>
                    <a:pt x="440" y="736"/>
                  </a:cubicBezTo>
                  <a:cubicBezTo>
                    <a:pt x="440" y="736"/>
                    <a:pt x="440" y="736"/>
                    <a:pt x="440" y="736"/>
                  </a:cubicBezTo>
                  <a:cubicBezTo>
                    <a:pt x="440" y="735"/>
                    <a:pt x="441" y="734"/>
                    <a:pt x="442" y="735"/>
                  </a:cubicBezTo>
                  <a:cubicBezTo>
                    <a:pt x="442" y="735"/>
                    <a:pt x="442" y="735"/>
                    <a:pt x="442" y="735"/>
                  </a:cubicBezTo>
                  <a:cubicBezTo>
                    <a:pt x="443" y="735"/>
                    <a:pt x="444" y="736"/>
                    <a:pt x="443" y="737"/>
                  </a:cubicBezTo>
                  <a:cubicBezTo>
                    <a:pt x="443" y="737"/>
                    <a:pt x="443" y="737"/>
                    <a:pt x="443" y="737"/>
                  </a:cubicBezTo>
                  <a:cubicBezTo>
                    <a:pt x="443" y="738"/>
                    <a:pt x="442" y="738"/>
                    <a:pt x="442" y="738"/>
                  </a:cubicBezTo>
                  <a:cubicBezTo>
                    <a:pt x="442" y="738"/>
                    <a:pt x="442" y="738"/>
                    <a:pt x="442" y="738"/>
                  </a:cubicBezTo>
                  <a:cubicBezTo>
                    <a:pt x="441" y="738"/>
                    <a:pt x="441" y="738"/>
                    <a:pt x="441" y="738"/>
                  </a:cubicBezTo>
                  <a:close/>
                  <a:moveTo>
                    <a:pt x="171" y="729"/>
                  </a:moveTo>
                  <a:cubicBezTo>
                    <a:pt x="171" y="728"/>
                    <a:pt x="171" y="727"/>
                    <a:pt x="172" y="726"/>
                  </a:cubicBezTo>
                  <a:cubicBezTo>
                    <a:pt x="172" y="726"/>
                    <a:pt x="172" y="726"/>
                    <a:pt x="172" y="726"/>
                  </a:cubicBezTo>
                  <a:cubicBezTo>
                    <a:pt x="173" y="726"/>
                    <a:pt x="174" y="726"/>
                    <a:pt x="175" y="727"/>
                  </a:cubicBezTo>
                  <a:cubicBezTo>
                    <a:pt x="175" y="727"/>
                    <a:pt x="175" y="727"/>
                    <a:pt x="175" y="727"/>
                  </a:cubicBezTo>
                  <a:cubicBezTo>
                    <a:pt x="175" y="728"/>
                    <a:pt x="175" y="730"/>
                    <a:pt x="174" y="730"/>
                  </a:cubicBezTo>
                  <a:cubicBezTo>
                    <a:pt x="174" y="730"/>
                    <a:pt x="174" y="730"/>
                    <a:pt x="174" y="730"/>
                  </a:cubicBezTo>
                  <a:cubicBezTo>
                    <a:pt x="174" y="730"/>
                    <a:pt x="173" y="730"/>
                    <a:pt x="173" y="730"/>
                  </a:cubicBezTo>
                  <a:cubicBezTo>
                    <a:pt x="173" y="730"/>
                    <a:pt x="173" y="730"/>
                    <a:pt x="173" y="730"/>
                  </a:cubicBezTo>
                  <a:cubicBezTo>
                    <a:pt x="172" y="730"/>
                    <a:pt x="171" y="730"/>
                    <a:pt x="171" y="729"/>
                  </a:cubicBezTo>
                  <a:close/>
                  <a:moveTo>
                    <a:pt x="446" y="727"/>
                  </a:moveTo>
                  <a:cubicBezTo>
                    <a:pt x="445" y="727"/>
                    <a:pt x="444" y="726"/>
                    <a:pt x="445" y="725"/>
                  </a:cubicBezTo>
                  <a:cubicBezTo>
                    <a:pt x="445" y="725"/>
                    <a:pt x="445" y="725"/>
                    <a:pt x="445" y="725"/>
                  </a:cubicBezTo>
                  <a:cubicBezTo>
                    <a:pt x="445" y="724"/>
                    <a:pt x="446" y="723"/>
                    <a:pt x="447" y="724"/>
                  </a:cubicBezTo>
                  <a:cubicBezTo>
                    <a:pt x="447" y="724"/>
                    <a:pt x="447" y="724"/>
                    <a:pt x="447" y="724"/>
                  </a:cubicBezTo>
                  <a:cubicBezTo>
                    <a:pt x="448" y="724"/>
                    <a:pt x="449" y="725"/>
                    <a:pt x="448" y="726"/>
                  </a:cubicBezTo>
                  <a:cubicBezTo>
                    <a:pt x="448" y="726"/>
                    <a:pt x="448" y="726"/>
                    <a:pt x="448" y="726"/>
                  </a:cubicBezTo>
                  <a:cubicBezTo>
                    <a:pt x="448" y="727"/>
                    <a:pt x="447" y="727"/>
                    <a:pt x="446" y="727"/>
                  </a:cubicBezTo>
                  <a:cubicBezTo>
                    <a:pt x="446" y="727"/>
                    <a:pt x="446" y="727"/>
                    <a:pt x="446" y="727"/>
                  </a:cubicBezTo>
                  <a:cubicBezTo>
                    <a:pt x="446" y="727"/>
                    <a:pt x="446" y="727"/>
                    <a:pt x="446" y="727"/>
                  </a:cubicBezTo>
                  <a:close/>
                  <a:moveTo>
                    <a:pt x="166" y="718"/>
                  </a:moveTo>
                  <a:cubicBezTo>
                    <a:pt x="166" y="717"/>
                    <a:pt x="166" y="716"/>
                    <a:pt x="167" y="715"/>
                  </a:cubicBezTo>
                  <a:cubicBezTo>
                    <a:pt x="167" y="715"/>
                    <a:pt x="167" y="715"/>
                    <a:pt x="167" y="715"/>
                  </a:cubicBezTo>
                  <a:cubicBezTo>
                    <a:pt x="168" y="715"/>
                    <a:pt x="170" y="715"/>
                    <a:pt x="170" y="716"/>
                  </a:cubicBezTo>
                  <a:cubicBezTo>
                    <a:pt x="170" y="716"/>
                    <a:pt x="170" y="716"/>
                    <a:pt x="170" y="716"/>
                  </a:cubicBezTo>
                  <a:cubicBezTo>
                    <a:pt x="170" y="717"/>
                    <a:pt x="170" y="719"/>
                    <a:pt x="169" y="719"/>
                  </a:cubicBezTo>
                  <a:cubicBezTo>
                    <a:pt x="169" y="719"/>
                    <a:pt x="169" y="719"/>
                    <a:pt x="169" y="719"/>
                  </a:cubicBezTo>
                  <a:cubicBezTo>
                    <a:pt x="169" y="719"/>
                    <a:pt x="168" y="719"/>
                    <a:pt x="168" y="719"/>
                  </a:cubicBezTo>
                  <a:cubicBezTo>
                    <a:pt x="168" y="719"/>
                    <a:pt x="168" y="719"/>
                    <a:pt x="168" y="719"/>
                  </a:cubicBezTo>
                  <a:cubicBezTo>
                    <a:pt x="167" y="719"/>
                    <a:pt x="167" y="719"/>
                    <a:pt x="166" y="718"/>
                  </a:cubicBezTo>
                  <a:close/>
                  <a:moveTo>
                    <a:pt x="450" y="716"/>
                  </a:moveTo>
                  <a:cubicBezTo>
                    <a:pt x="449" y="716"/>
                    <a:pt x="449" y="715"/>
                    <a:pt x="449" y="714"/>
                  </a:cubicBezTo>
                  <a:cubicBezTo>
                    <a:pt x="449" y="714"/>
                    <a:pt x="449" y="714"/>
                    <a:pt x="449" y="714"/>
                  </a:cubicBezTo>
                  <a:cubicBezTo>
                    <a:pt x="450" y="713"/>
                    <a:pt x="451" y="712"/>
                    <a:pt x="452" y="713"/>
                  </a:cubicBezTo>
                  <a:cubicBezTo>
                    <a:pt x="452" y="713"/>
                    <a:pt x="452" y="713"/>
                    <a:pt x="452" y="713"/>
                  </a:cubicBezTo>
                  <a:cubicBezTo>
                    <a:pt x="453" y="713"/>
                    <a:pt x="453" y="714"/>
                    <a:pt x="453" y="715"/>
                  </a:cubicBezTo>
                  <a:cubicBezTo>
                    <a:pt x="453" y="715"/>
                    <a:pt x="453" y="715"/>
                    <a:pt x="453" y="715"/>
                  </a:cubicBezTo>
                  <a:cubicBezTo>
                    <a:pt x="453" y="716"/>
                    <a:pt x="452" y="716"/>
                    <a:pt x="451" y="716"/>
                  </a:cubicBezTo>
                  <a:cubicBezTo>
                    <a:pt x="451" y="716"/>
                    <a:pt x="451" y="716"/>
                    <a:pt x="451" y="716"/>
                  </a:cubicBezTo>
                  <a:cubicBezTo>
                    <a:pt x="451" y="716"/>
                    <a:pt x="451" y="716"/>
                    <a:pt x="450" y="716"/>
                  </a:cubicBezTo>
                  <a:close/>
                  <a:moveTo>
                    <a:pt x="162" y="707"/>
                  </a:moveTo>
                  <a:cubicBezTo>
                    <a:pt x="161" y="706"/>
                    <a:pt x="162" y="705"/>
                    <a:pt x="163" y="704"/>
                  </a:cubicBezTo>
                  <a:cubicBezTo>
                    <a:pt x="163" y="704"/>
                    <a:pt x="163" y="704"/>
                    <a:pt x="163" y="704"/>
                  </a:cubicBezTo>
                  <a:cubicBezTo>
                    <a:pt x="164" y="704"/>
                    <a:pt x="165" y="704"/>
                    <a:pt x="165" y="705"/>
                  </a:cubicBezTo>
                  <a:cubicBezTo>
                    <a:pt x="165" y="705"/>
                    <a:pt x="165" y="705"/>
                    <a:pt x="165" y="705"/>
                  </a:cubicBezTo>
                  <a:cubicBezTo>
                    <a:pt x="166" y="706"/>
                    <a:pt x="165" y="708"/>
                    <a:pt x="164" y="708"/>
                  </a:cubicBezTo>
                  <a:cubicBezTo>
                    <a:pt x="164" y="708"/>
                    <a:pt x="164" y="708"/>
                    <a:pt x="164" y="708"/>
                  </a:cubicBezTo>
                  <a:cubicBezTo>
                    <a:pt x="164" y="708"/>
                    <a:pt x="164" y="708"/>
                    <a:pt x="163" y="708"/>
                  </a:cubicBezTo>
                  <a:cubicBezTo>
                    <a:pt x="163" y="708"/>
                    <a:pt x="163" y="708"/>
                    <a:pt x="163" y="708"/>
                  </a:cubicBezTo>
                  <a:cubicBezTo>
                    <a:pt x="163" y="708"/>
                    <a:pt x="162" y="708"/>
                    <a:pt x="162" y="707"/>
                  </a:cubicBezTo>
                  <a:close/>
                  <a:moveTo>
                    <a:pt x="455" y="705"/>
                  </a:moveTo>
                  <a:cubicBezTo>
                    <a:pt x="454" y="705"/>
                    <a:pt x="454" y="704"/>
                    <a:pt x="454" y="703"/>
                  </a:cubicBezTo>
                  <a:cubicBezTo>
                    <a:pt x="454" y="703"/>
                    <a:pt x="454" y="703"/>
                    <a:pt x="454" y="703"/>
                  </a:cubicBezTo>
                  <a:cubicBezTo>
                    <a:pt x="455" y="702"/>
                    <a:pt x="456" y="701"/>
                    <a:pt x="457" y="702"/>
                  </a:cubicBezTo>
                  <a:cubicBezTo>
                    <a:pt x="457" y="702"/>
                    <a:pt x="457" y="702"/>
                    <a:pt x="457" y="702"/>
                  </a:cubicBezTo>
                  <a:cubicBezTo>
                    <a:pt x="458" y="702"/>
                    <a:pt x="458" y="703"/>
                    <a:pt x="458" y="704"/>
                  </a:cubicBezTo>
                  <a:cubicBezTo>
                    <a:pt x="458" y="704"/>
                    <a:pt x="458" y="704"/>
                    <a:pt x="458" y="704"/>
                  </a:cubicBezTo>
                  <a:cubicBezTo>
                    <a:pt x="458" y="705"/>
                    <a:pt x="457" y="705"/>
                    <a:pt x="456" y="705"/>
                  </a:cubicBezTo>
                  <a:cubicBezTo>
                    <a:pt x="456" y="705"/>
                    <a:pt x="456" y="705"/>
                    <a:pt x="456" y="705"/>
                  </a:cubicBezTo>
                  <a:cubicBezTo>
                    <a:pt x="456" y="705"/>
                    <a:pt x="455" y="705"/>
                    <a:pt x="455" y="705"/>
                  </a:cubicBezTo>
                  <a:close/>
                  <a:moveTo>
                    <a:pt x="157" y="696"/>
                  </a:moveTo>
                  <a:cubicBezTo>
                    <a:pt x="156" y="695"/>
                    <a:pt x="157" y="694"/>
                    <a:pt x="158" y="693"/>
                  </a:cubicBezTo>
                  <a:cubicBezTo>
                    <a:pt x="158" y="693"/>
                    <a:pt x="158" y="693"/>
                    <a:pt x="158" y="693"/>
                  </a:cubicBezTo>
                  <a:cubicBezTo>
                    <a:pt x="159" y="693"/>
                    <a:pt x="160" y="693"/>
                    <a:pt x="160" y="694"/>
                  </a:cubicBezTo>
                  <a:cubicBezTo>
                    <a:pt x="160" y="694"/>
                    <a:pt x="160" y="694"/>
                    <a:pt x="160" y="694"/>
                  </a:cubicBezTo>
                  <a:cubicBezTo>
                    <a:pt x="161" y="695"/>
                    <a:pt x="160" y="697"/>
                    <a:pt x="159" y="697"/>
                  </a:cubicBezTo>
                  <a:cubicBezTo>
                    <a:pt x="159" y="697"/>
                    <a:pt x="159" y="697"/>
                    <a:pt x="159" y="697"/>
                  </a:cubicBezTo>
                  <a:cubicBezTo>
                    <a:pt x="159" y="697"/>
                    <a:pt x="159" y="697"/>
                    <a:pt x="159" y="697"/>
                  </a:cubicBezTo>
                  <a:cubicBezTo>
                    <a:pt x="159" y="697"/>
                    <a:pt x="159" y="697"/>
                    <a:pt x="159" y="697"/>
                  </a:cubicBezTo>
                  <a:cubicBezTo>
                    <a:pt x="158" y="697"/>
                    <a:pt x="157" y="697"/>
                    <a:pt x="157" y="696"/>
                  </a:cubicBezTo>
                  <a:close/>
                  <a:moveTo>
                    <a:pt x="460" y="694"/>
                  </a:moveTo>
                  <a:cubicBezTo>
                    <a:pt x="459" y="694"/>
                    <a:pt x="459" y="693"/>
                    <a:pt x="459" y="692"/>
                  </a:cubicBezTo>
                  <a:cubicBezTo>
                    <a:pt x="459" y="692"/>
                    <a:pt x="459" y="692"/>
                    <a:pt x="459" y="692"/>
                  </a:cubicBezTo>
                  <a:cubicBezTo>
                    <a:pt x="459" y="691"/>
                    <a:pt x="461" y="690"/>
                    <a:pt x="462" y="691"/>
                  </a:cubicBezTo>
                  <a:cubicBezTo>
                    <a:pt x="462" y="691"/>
                    <a:pt x="462" y="691"/>
                    <a:pt x="462" y="691"/>
                  </a:cubicBezTo>
                  <a:cubicBezTo>
                    <a:pt x="463" y="691"/>
                    <a:pt x="463" y="692"/>
                    <a:pt x="463" y="693"/>
                  </a:cubicBezTo>
                  <a:cubicBezTo>
                    <a:pt x="463" y="693"/>
                    <a:pt x="463" y="693"/>
                    <a:pt x="463" y="693"/>
                  </a:cubicBezTo>
                  <a:cubicBezTo>
                    <a:pt x="462" y="694"/>
                    <a:pt x="462" y="694"/>
                    <a:pt x="461" y="694"/>
                  </a:cubicBezTo>
                  <a:cubicBezTo>
                    <a:pt x="461" y="694"/>
                    <a:pt x="461" y="694"/>
                    <a:pt x="461" y="694"/>
                  </a:cubicBezTo>
                  <a:cubicBezTo>
                    <a:pt x="461" y="694"/>
                    <a:pt x="460" y="694"/>
                    <a:pt x="460" y="694"/>
                  </a:cubicBezTo>
                  <a:close/>
                  <a:moveTo>
                    <a:pt x="152" y="685"/>
                  </a:moveTo>
                  <a:cubicBezTo>
                    <a:pt x="151" y="684"/>
                    <a:pt x="152" y="683"/>
                    <a:pt x="153" y="682"/>
                  </a:cubicBezTo>
                  <a:cubicBezTo>
                    <a:pt x="153" y="682"/>
                    <a:pt x="153" y="682"/>
                    <a:pt x="153" y="682"/>
                  </a:cubicBezTo>
                  <a:cubicBezTo>
                    <a:pt x="154" y="682"/>
                    <a:pt x="155" y="682"/>
                    <a:pt x="156" y="683"/>
                  </a:cubicBezTo>
                  <a:cubicBezTo>
                    <a:pt x="156" y="683"/>
                    <a:pt x="156" y="683"/>
                    <a:pt x="156" y="683"/>
                  </a:cubicBezTo>
                  <a:cubicBezTo>
                    <a:pt x="156" y="684"/>
                    <a:pt x="156" y="686"/>
                    <a:pt x="155" y="686"/>
                  </a:cubicBezTo>
                  <a:cubicBezTo>
                    <a:pt x="155" y="686"/>
                    <a:pt x="155" y="686"/>
                    <a:pt x="155" y="686"/>
                  </a:cubicBezTo>
                  <a:cubicBezTo>
                    <a:pt x="154" y="686"/>
                    <a:pt x="154" y="686"/>
                    <a:pt x="154" y="686"/>
                  </a:cubicBezTo>
                  <a:cubicBezTo>
                    <a:pt x="154" y="686"/>
                    <a:pt x="154" y="686"/>
                    <a:pt x="154" y="686"/>
                  </a:cubicBezTo>
                  <a:cubicBezTo>
                    <a:pt x="153" y="686"/>
                    <a:pt x="152" y="686"/>
                    <a:pt x="152" y="685"/>
                  </a:cubicBezTo>
                  <a:close/>
                  <a:moveTo>
                    <a:pt x="465" y="683"/>
                  </a:moveTo>
                  <a:cubicBezTo>
                    <a:pt x="464" y="683"/>
                    <a:pt x="463" y="682"/>
                    <a:pt x="464" y="681"/>
                  </a:cubicBezTo>
                  <a:cubicBezTo>
                    <a:pt x="464" y="681"/>
                    <a:pt x="464" y="681"/>
                    <a:pt x="464" y="681"/>
                  </a:cubicBezTo>
                  <a:cubicBezTo>
                    <a:pt x="464" y="680"/>
                    <a:pt x="465" y="679"/>
                    <a:pt x="466" y="680"/>
                  </a:cubicBezTo>
                  <a:cubicBezTo>
                    <a:pt x="466" y="680"/>
                    <a:pt x="466" y="680"/>
                    <a:pt x="466" y="680"/>
                  </a:cubicBezTo>
                  <a:cubicBezTo>
                    <a:pt x="467" y="680"/>
                    <a:pt x="468" y="681"/>
                    <a:pt x="467" y="682"/>
                  </a:cubicBezTo>
                  <a:cubicBezTo>
                    <a:pt x="467" y="682"/>
                    <a:pt x="467" y="682"/>
                    <a:pt x="467" y="682"/>
                  </a:cubicBezTo>
                  <a:cubicBezTo>
                    <a:pt x="467" y="683"/>
                    <a:pt x="466" y="683"/>
                    <a:pt x="466" y="683"/>
                  </a:cubicBezTo>
                  <a:cubicBezTo>
                    <a:pt x="466" y="683"/>
                    <a:pt x="466" y="683"/>
                    <a:pt x="466" y="683"/>
                  </a:cubicBezTo>
                  <a:cubicBezTo>
                    <a:pt x="465" y="683"/>
                    <a:pt x="465" y="683"/>
                    <a:pt x="465" y="683"/>
                  </a:cubicBezTo>
                  <a:close/>
                  <a:moveTo>
                    <a:pt x="147" y="674"/>
                  </a:moveTo>
                  <a:cubicBezTo>
                    <a:pt x="147" y="673"/>
                    <a:pt x="147" y="672"/>
                    <a:pt x="148" y="671"/>
                  </a:cubicBezTo>
                  <a:cubicBezTo>
                    <a:pt x="148" y="671"/>
                    <a:pt x="148" y="671"/>
                    <a:pt x="148" y="671"/>
                  </a:cubicBezTo>
                  <a:cubicBezTo>
                    <a:pt x="149" y="671"/>
                    <a:pt x="150" y="671"/>
                    <a:pt x="151" y="672"/>
                  </a:cubicBezTo>
                  <a:cubicBezTo>
                    <a:pt x="151" y="672"/>
                    <a:pt x="151" y="672"/>
                    <a:pt x="151" y="672"/>
                  </a:cubicBezTo>
                  <a:cubicBezTo>
                    <a:pt x="151" y="673"/>
                    <a:pt x="151" y="675"/>
                    <a:pt x="150" y="675"/>
                  </a:cubicBezTo>
                  <a:cubicBezTo>
                    <a:pt x="150" y="675"/>
                    <a:pt x="150" y="675"/>
                    <a:pt x="150" y="675"/>
                  </a:cubicBezTo>
                  <a:cubicBezTo>
                    <a:pt x="149" y="675"/>
                    <a:pt x="149" y="675"/>
                    <a:pt x="149" y="675"/>
                  </a:cubicBezTo>
                  <a:cubicBezTo>
                    <a:pt x="149" y="675"/>
                    <a:pt x="149" y="675"/>
                    <a:pt x="149" y="675"/>
                  </a:cubicBezTo>
                  <a:cubicBezTo>
                    <a:pt x="148" y="675"/>
                    <a:pt x="147" y="675"/>
                    <a:pt x="147" y="674"/>
                  </a:cubicBezTo>
                  <a:close/>
                  <a:moveTo>
                    <a:pt x="470" y="672"/>
                  </a:moveTo>
                  <a:cubicBezTo>
                    <a:pt x="469" y="672"/>
                    <a:pt x="468" y="671"/>
                    <a:pt x="469" y="670"/>
                  </a:cubicBezTo>
                  <a:cubicBezTo>
                    <a:pt x="469" y="670"/>
                    <a:pt x="469" y="670"/>
                    <a:pt x="469" y="670"/>
                  </a:cubicBezTo>
                  <a:cubicBezTo>
                    <a:pt x="469" y="669"/>
                    <a:pt x="470" y="668"/>
                    <a:pt x="471" y="669"/>
                  </a:cubicBezTo>
                  <a:cubicBezTo>
                    <a:pt x="471" y="669"/>
                    <a:pt x="471" y="669"/>
                    <a:pt x="471" y="669"/>
                  </a:cubicBezTo>
                  <a:cubicBezTo>
                    <a:pt x="472" y="669"/>
                    <a:pt x="473" y="670"/>
                    <a:pt x="472" y="671"/>
                  </a:cubicBezTo>
                  <a:cubicBezTo>
                    <a:pt x="472" y="671"/>
                    <a:pt x="472" y="671"/>
                    <a:pt x="472" y="671"/>
                  </a:cubicBezTo>
                  <a:cubicBezTo>
                    <a:pt x="472" y="672"/>
                    <a:pt x="471" y="672"/>
                    <a:pt x="470" y="672"/>
                  </a:cubicBezTo>
                  <a:cubicBezTo>
                    <a:pt x="470" y="672"/>
                    <a:pt x="470" y="672"/>
                    <a:pt x="470" y="672"/>
                  </a:cubicBezTo>
                  <a:cubicBezTo>
                    <a:pt x="470" y="672"/>
                    <a:pt x="470" y="672"/>
                    <a:pt x="470" y="672"/>
                  </a:cubicBezTo>
                  <a:close/>
                  <a:moveTo>
                    <a:pt x="142" y="663"/>
                  </a:moveTo>
                  <a:cubicBezTo>
                    <a:pt x="142" y="662"/>
                    <a:pt x="142" y="661"/>
                    <a:pt x="143" y="660"/>
                  </a:cubicBezTo>
                  <a:cubicBezTo>
                    <a:pt x="143" y="660"/>
                    <a:pt x="143" y="660"/>
                    <a:pt x="143" y="660"/>
                  </a:cubicBezTo>
                  <a:cubicBezTo>
                    <a:pt x="144" y="660"/>
                    <a:pt x="145" y="660"/>
                    <a:pt x="146" y="661"/>
                  </a:cubicBezTo>
                  <a:cubicBezTo>
                    <a:pt x="146" y="661"/>
                    <a:pt x="146" y="661"/>
                    <a:pt x="146" y="661"/>
                  </a:cubicBezTo>
                  <a:cubicBezTo>
                    <a:pt x="146" y="662"/>
                    <a:pt x="146" y="664"/>
                    <a:pt x="145" y="664"/>
                  </a:cubicBezTo>
                  <a:cubicBezTo>
                    <a:pt x="145" y="664"/>
                    <a:pt x="145" y="664"/>
                    <a:pt x="145" y="664"/>
                  </a:cubicBezTo>
                  <a:cubicBezTo>
                    <a:pt x="145" y="664"/>
                    <a:pt x="144" y="664"/>
                    <a:pt x="144" y="664"/>
                  </a:cubicBezTo>
                  <a:cubicBezTo>
                    <a:pt x="144" y="664"/>
                    <a:pt x="144" y="664"/>
                    <a:pt x="144" y="664"/>
                  </a:cubicBezTo>
                  <a:cubicBezTo>
                    <a:pt x="143" y="664"/>
                    <a:pt x="143" y="664"/>
                    <a:pt x="142" y="663"/>
                  </a:cubicBezTo>
                  <a:close/>
                  <a:moveTo>
                    <a:pt x="474" y="661"/>
                  </a:moveTo>
                  <a:cubicBezTo>
                    <a:pt x="473" y="661"/>
                    <a:pt x="473" y="660"/>
                    <a:pt x="473" y="659"/>
                  </a:cubicBezTo>
                  <a:cubicBezTo>
                    <a:pt x="473" y="659"/>
                    <a:pt x="473" y="659"/>
                    <a:pt x="473" y="659"/>
                  </a:cubicBezTo>
                  <a:cubicBezTo>
                    <a:pt x="474" y="658"/>
                    <a:pt x="475" y="657"/>
                    <a:pt x="476" y="658"/>
                  </a:cubicBezTo>
                  <a:cubicBezTo>
                    <a:pt x="476" y="658"/>
                    <a:pt x="476" y="658"/>
                    <a:pt x="476" y="658"/>
                  </a:cubicBezTo>
                  <a:cubicBezTo>
                    <a:pt x="477" y="658"/>
                    <a:pt x="478" y="659"/>
                    <a:pt x="477" y="660"/>
                  </a:cubicBezTo>
                  <a:cubicBezTo>
                    <a:pt x="477" y="660"/>
                    <a:pt x="477" y="660"/>
                    <a:pt x="477" y="660"/>
                  </a:cubicBezTo>
                  <a:cubicBezTo>
                    <a:pt x="477" y="661"/>
                    <a:pt x="476" y="661"/>
                    <a:pt x="475" y="661"/>
                  </a:cubicBezTo>
                  <a:cubicBezTo>
                    <a:pt x="475" y="661"/>
                    <a:pt x="475" y="661"/>
                    <a:pt x="475" y="661"/>
                  </a:cubicBezTo>
                  <a:cubicBezTo>
                    <a:pt x="475" y="661"/>
                    <a:pt x="475" y="661"/>
                    <a:pt x="474" y="661"/>
                  </a:cubicBezTo>
                  <a:close/>
                  <a:moveTo>
                    <a:pt x="137" y="652"/>
                  </a:moveTo>
                  <a:cubicBezTo>
                    <a:pt x="137" y="651"/>
                    <a:pt x="137" y="650"/>
                    <a:pt x="138" y="649"/>
                  </a:cubicBezTo>
                  <a:cubicBezTo>
                    <a:pt x="138" y="649"/>
                    <a:pt x="138" y="649"/>
                    <a:pt x="138" y="649"/>
                  </a:cubicBezTo>
                  <a:cubicBezTo>
                    <a:pt x="139" y="649"/>
                    <a:pt x="141" y="649"/>
                    <a:pt x="141" y="650"/>
                  </a:cubicBezTo>
                  <a:cubicBezTo>
                    <a:pt x="141" y="650"/>
                    <a:pt x="141" y="650"/>
                    <a:pt x="141" y="650"/>
                  </a:cubicBezTo>
                  <a:cubicBezTo>
                    <a:pt x="142" y="651"/>
                    <a:pt x="141" y="653"/>
                    <a:pt x="140" y="653"/>
                  </a:cubicBezTo>
                  <a:cubicBezTo>
                    <a:pt x="140" y="653"/>
                    <a:pt x="140" y="653"/>
                    <a:pt x="140" y="653"/>
                  </a:cubicBezTo>
                  <a:cubicBezTo>
                    <a:pt x="140" y="653"/>
                    <a:pt x="140" y="653"/>
                    <a:pt x="139" y="653"/>
                  </a:cubicBezTo>
                  <a:cubicBezTo>
                    <a:pt x="139" y="653"/>
                    <a:pt x="139" y="653"/>
                    <a:pt x="139" y="653"/>
                  </a:cubicBezTo>
                  <a:cubicBezTo>
                    <a:pt x="138" y="653"/>
                    <a:pt x="138" y="653"/>
                    <a:pt x="137" y="652"/>
                  </a:cubicBezTo>
                  <a:close/>
                  <a:moveTo>
                    <a:pt x="479" y="650"/>
                  </a:moveTo>
                  <a:cubicBezTo>
                    <a:pt x="478" y="650"/>
                    <a:pt x="478" y="649"/>
                    <a:pt x="478" y="648"/>
                  </a:cubicBezTo>
                  <a:cubicBezTo>
                    <a:pt x="478" y="648"/>
                    <a:pt x="478" y="648"/>
                    <a:pt x="478" y="648"/>
                  </a:cubicBezTo>
                  <a:cubicBezTo>
                    <a:pt x="479" y="647"/>
                    <a:pt x="480" y="646"/>
                    <a:pt x="481" y="647"/>
                  </a:cubicBezTo>
                  <a:cubicBezTo>
                    <a:pt x="481" y="647"/>
                    <a:pt x="481" y="647"/>
                    <a:pt x="481" y="647"/>
                  </a:cubicBezTo>
                  <a:cubicBezTo>
                    <a:pt x="482" y="647"/>
                    <a:pt x="482" y="648"/>
                    <a:pt x="482" y="649"/>
                  </a:cubicBezTo>
                  <a:cubicBezTo>
                    <a:pt x="482" y="649"/>
                    <a:pt x="482" y="649"/>
                    <a:pt x="482" y="649"/>
                  </a:cubicBezTo>
                  <a:cubicBezTo>
                    <a:pt x="482" y="650"/>
                    <a:pt x="481" y="650"/>
                    <a:pt x="480" y="650"/>
                  </a:cubicBezTo>
                  <a:cubicBezTo>
                    <a:pt x="480" y="650"/>
                    <a:pt x="480" y="650"/>
                    <a:pt x="480" y="650"/>
                  </a:cubicBezTo>
                  <a:cubicBezTo>
                    <a:pt x="480" y="650"/>
                    <a:pt x="480" y="650"/>
                    <a:pt x="479" y="650"/>
                  </a:cubicBezTo>
                  <a:close/>
                  <a:moveTo>
                    <a:pt x="133" y="641"/>
                  </a:moveTo>
                  <a:cubicBezTo>
                    <a:pt x="132" y="640"/>
                    <a:pt x="133" y="639"/>
                    <a:pt x="134" y="638"/>
                  </a:cubicBezTo>
                  <a:cubicBezTo>
                    <a:pt x="134" y="638"/>
                    <a:pt x="134" y="638"/>
                    <a:pt x="134" y="638"/>
                  </a:cubicBezTo>
                  <a:cubicBezTo>
                    <a:pt x="135" y="638"/>
                    <a:pt x="136" y="638"/>
                    <a:pt x="136" y="639"/>
                  </a:cubicBezTo>
                  <a:cubicBezTo>
                    <a:pt x="136" y="639"/>
                    <a:pt x="136" y="639"/>
                    <a:pt x="136" y="639"/>
                  </a:cubicBezTo>
                  <a:cubicBezTo>
                    <a:pt x="137" y="640"/>
                    <a:pt x="136" y="642"/>
                    <a:pt x="135" y="642"/>
                  </a:cubicBezTo>
                  <a:cubicBezTo>
                    <a:pt x="135" y="642"/>
                    <a:pt x="135" y="642"/>
                    <a:pt x="135" y="642"/>
                  </a:cubicBezTo>
                  <a:cubicBezTo>
                    <a:pt x="135" y="642"/>
                    <a:pt x="135" y="642"/>
                    <a:pt x="134" y="642"/>
                  </a:cubicBezTo>
                  <a:cubicBezTo>
                    <a:pt x="134" y="642"/>
                    <a:pt x="134" y="642"/>
                    <a:pt x="134" y="642"/>
                  </a:cubicBezTo>
                  <a:cubicBezTo>
                    <a:pt x="134" y="642"/>
                    <a:pt x="133" y="642"/>
                    <a:pt x="133" y="641"/>
                  </a:cubicBezTo>
                  <a:close/>
                  <a:moveTo>
                    <a:pt x="484" y="639"/>
                  </a:moveTo>
                  <a:cubicBezTo>
                    <a:pt x="483" y="639"/>
                    <a:pt x="483" y="638"/>
                    <a:pt x="483" y="637"/>
                  </a:cubicBezTo>
                  <a:cubicBezTo>
                    <a:pt x="483" y="637"/>
                    <a:pt x="483" y="637"/>
                    <a:pt x="483" y="637"/>
                  </a:cubicBezTo>
                  <a:cubicBezTo>
                    <a:pt x="484" y="636"/>
                    <a:pt x="485" y="635"/>
                    <a:pt x="486" y="636"/>
                  </a:cubicBezTo>
                  <a:cubicBezTo>
                    <a:pt x="486" y="636"/>
                    <a:pt x="486" y="636"/>
                    <a:pt x="486" y="636"/>
                  </a:cubicBezTo>
                  <a:cubicBezTo>
                    <a:pt x="487" y="636"/>
                    <a:pt x="487" y="637"/>
                    <a:pt x="487" y="638"/>
                  </a:cubicBezTo>
                  <a:cubicBezTo>
                    <a:pt x="487" y="638"/>
                    <a:pt x="487" y="638"/>
                    <a:pt x="487" y="638"/>
                  </a:cubicBezTo>
                  <a:cubicBezTo>
                    <a:pt x="486" y="639"/>
                    <a:pt x="486" y="640"/>
                    <a:pt x="485" y="640"/>
                  </a:cubicBezTo>
                  <a:cubicBezTo>
                    <a:pt x="485" y="640"/>
                    <a:pt x="485" y="640"/>
                    <a:pt x="485" y="640"/>
                  </a:cubicBezTo>
                  <a:cubicBezTo>
                    <a:pt x="485" y="640"/>
                    <a:pt x="484" y="639"/>
                    <a:pt x="484" y="639"/>
                  </a:cubicBezTo>
                  <a:close/>
                  <a:moveTo>
                    <a:pt x="128" y="630"/>
                  </a:moveTo>
                  <a:cubicBezTo>
                    <a:pt x="127" y="629"/>
                    <a:pt x="128" y="628"/>
                    <a:pt x="129" y="627"/>
                  </a:cubicBezTo>
                  <a:cubicBezTo>
                    <a:pt x="129" y="627"/>
                    <a:pt x="129" y="627"/>
                    <a:pt x="129" y="627"/>
                  </a:cubicBezTo>
                  <a:cubicBezTo>
                    <a:pt x="130" y="627"/>
                    <a:pt x="131" y="627"/>
                    <a:pt x="131" y="628"/>
                  </a:cubicBezTo>
                  <a:cubicBezTo>
                    <a:pt x="131" y="628"/>
                    <a:pt x="131" y="628"/>
                    <a:pt x="131" y="628"/>
                  </a:cubicBezTo>
                  <a:cubicBezTo>
                    <a:pt x="132" y="629"/>
                    <a:pt x="131" y="631"/>
                    <a:pt x="130" y="631"/>
                  </a:cubicBezTo>
                  <a:cubicBezTo>
                    <a:pt x="130" y="631"/>
                    <a:pt x="130" y="631"/>
                    <a:pt x="130" y="631"/>
                  </a:cubicBezTo>
                  <a:cubicBezTo>
                    <a:pt x="130" y="631"/>
                    <a:pt x="130" y="631"/>
                    <a:pt x="130" y="631"/>
                  </a:cubicBezTo>
                  <a:cubicBezTo>
                    <a:pt x="130" y="631"/>
                    <a:pt x="130" y="631"/>
                    <a:pt x="130" y="631"/>
                  </a:cubicBezTo>
                  <a:cubicBezTo>
                    <a:pt x="129" y="631"/>
                    <a:pt x="128" y="631"/>
                    <a:pt x="128" y="630"/>
                  </a:cubicBezTo>
                  <a:close/>
                  <a:moveTo>
                    <a:pt x="489" y="628"/>
                  </a:moveTo>
                  <a:cubicBezTo>
                    <a:pt x="488" y="628"/>
                    <a:pt x="487" y="627"/>
                    <a:pt x="488" y="626"/>
                  </a:cubicBezTo>
                  <a:cubicBezTo>
                    <a:pt x="488" y="626"/>
                    <a:pt x="488" y="626"/>
                    <a:pt x="488" y="626"/>
                  </a:cubicBezTo>
                  <a:cubicBezTo>
                    <a:pt x="488" y="625"/>
                    <a:pt x="490" y="624"/>
                    <a:pt x="491" y="625"/>
                  </a:cubicBezTo>
                  <a:cubicBezTo>
                    <a:pt x="491" y="625"/>
                    <a:pt x="491" y="625"/>
                    <a:pt x="491" y="625"/>
                  </a:cubicBezTo>
                  <a:cubicBezTo>
                    <a:pt x="492" y="625"/>
                    <a:pt x="492" y="626"/>
                    <a:pt x="492" y="627"/>
                  </a:cubicBezTo>
                  <a:cubicBezTo>
                    <a:pt x="492" y="627"/>
                    <a:pt x="492" y="627"/>
                    <a:pt x="492" y="627"/>
                  </a:cubicBezTo>
                  <a:cubicBezTo>
                    <a:pt x="491" y="628"/>
                    <a:pt x="491" y="629"/>
                    <a:pt x="490" y="629"/>
                  </a:cubicBezTo>
                  <a:cubicBezTo>
                    <a:pt x="490" y="629"/>
                    <a:pt x="490" y="629"/>
                    <a:pt x="490" y="629"/>
                  </a:cubicBezTo>
                  <a:cubicBezTo>
                    <a:pt x="489" y="629"/>
                    <a:pt x="489" y="628"/>
                    <a:pt x="489" y="628"/>
                  </a:cubicBezTo>
                  <a:close/>
                  <a:moveTo>
                    <a:pt x="123" y="619"/>
                  </a:moveTo>
                  <a:cubicBezTo>
                    <a:pt x="123" y="618"/>
                    <a:pt x="123" y="617"/>
                    <a:pt x="124" y="616"/>
                  </a:cubicBezTo>
                  <a:cubicBezTo>
                    <a:pt x="124" y="616"/>
                    <a:pt x="124" y="616"/>
                    <a:pt x="124" y="616"/>
                  </a:cubicBezTo>
                  <a:cubicBezTo>
                    <a:pt x="125" y="616"/>
                    <a:pt x="126" y="616"/>
                    <a:pt x="127" y="617"/>
                  </a:cubicBezTo>
                  <a:cubicBezTo>
                    <a:pt x="127" y="617"/>
                    <a:pt x="127" y="617"/>
                    <a:pt x="127" y="617"/>
                  </a:cubicBezTo>
                  <a:cubicBezTo>
                    <a:pt x="127" y="619"/>
                    <a:pt x="127" y="620"/>
                    <a:pt x="126" y="620"/>
                  </a:cubicBezTo>
                  <a:cubicBezTo>
                    <a:pt x="126" y="620"/>
                    <a:pt x="126" y="620"/>
                    <a:pt x="126" y="620"/>
                  </a:cubicBezTo>
                  <a:cubicBezTo>
                    <a:pt x="125" y="620"/>
                    <a:pt x="125" y="620"/>
                    <a:pt x="125" y="620"/>
                  </a:cubicBezTo>
                  <a:cubicBezTo>
                    <a:pt x="125" y="620"/>
                    <a:pt x="125" y="620"/>
                    <a:pt x="125" y="620"/>
                  </a:cubicBezTo>
                  <a:cubicBezTo>
                    <a:pt x="124" y="620"/>
                    <a:pt x="123" y="620"/>
                    <a:pt x="123" y="619"/>
                  </a:cubicBezTo>
                  <a:close/>
                  <a:moveTo>
                    <a:pt x="494" y="617"/>
                  </a:moveTo>
                  <a:cubicBezTo>
                    <a:pt x="493" y="617"/>
                    <a:pt x="492" y="616"/>
                    <a:pt x="493" y="615"/>
                  </a:cubicBezTo>
                  <a:cubicBezTo>
                    <a:pt x="493" y="615"/>
                    <a:pt x="493" y="615"/>
                    <a:pt x="493" y="615"/>
                  </a:cubicBezTo>
                  <a:cubicBezTo>
                    <a:pt x="493" y="614"/>
                    <a:pt x="494" y="613"/>
                    <a:pt x="495" y="614"/>
                  </a:cubicBezTo>
                  <a:cubicBezTo>
                    <a:pt x="495" y="614"/>
                    <a:pt x="495" y="614"/>
                    <a:pt x="495" y="614"/>
                  </a:cubicBezTo>
                  <a:cubicBezTo>
                    <a:pt x="496" y="614"/>
                    <a:pt x="497" y="615"/>
                    <a:pt x="496" y="616"/>
                  </a:cubicBezTo>
                  <a:cubicBezTo>
                    <a:pt x="496" y="616"/>
                    <a:pt x="496" y="616"/>
                    <a:pt x="496" y="616"/>
                  </a:cubicBezTo>
                  <a:cubicBezTo>
                    <a:pt x="496" y="617"/>
                    <a:pt x="495" y="618"/>
                    <a:pt x="495" y="618"/>
                  </a:cubicBezTo>
                  <a:cubicBezTo>
                    <a:pt x="495" y="618"/>
                    <a:pt x="495" y="618"/>
                    <a:pt x="495" y="618"/>
                  </a:cubicBezTo>
                  <a:cubicBezTo>
                    <a:pt x="494" y="618"/>
                    <a:pt x="494" y="617"/>
                    <a:pt x="494" y="617"/>
                  </a:cubicBezTo>
                  <a:close/>
                  <a:moveTo>
                    <a:pt x="118" y="608"/>
                  </a:moveTo>
                  <a:cubicBezTo>
                    <a:pt x="118" y="607"/>
                    <a:pt x="118" y="606"/>
                    <a:pt x="119" y="605"/>
                  </a:cubicBezTo>
                  <a:cubicBezTo>
                    <a:pt x="119" y="605"/>
                    <a:pt x="119" y="605"/>
                    <a:pt x="119" y="605"/>
                  </a:cubicBezTo>
                  <a:cubicBezTo>
                    <a:pt x="120" y="605"/>
                    <a:pt x="121" y="605"/>
                    <a:pt x="122" y="607"/>
                  </a:cubicBezTo>
                  <a:cubicBezTo>
                    <a:pt x="122" y="607"/>
                    <a:pt x="122" y="607"/>
                    <a:pt x="122" y="607"/>
                  </a:cubicBezTo>
                  <a:cubicBezTo>
                    <a:pt x="122" y="608"/>
                    <a:pt x="122" y="609"/>
                    <a:pt x="121" y="609"/>
                  </a:cubicBezTo>
                  <a:cubicBezTo>
                    <a:pt x="121" y="609"/>
                    <a:pt x="121" y="609"/>
                    <a:pt x="121" y="609"/>
                  </a:cubicBezTo>
                  <a:cubicBezTo>
                    <a:pt x="121" y="609"/>
                    <a:pt x="120" y="609"/>
                    <a:pt x="120" y="609"/>
                  </a:cubicBezTo>
                  <a:cubicBezTo>
                    <a:pt x="120" y="609"/>
                    <a:pt x="120" y="609"/>
                    <a:pt x="120" y="609"/>
                  </a:cubicBezTo>
                  <a:cubicBezTo>
                    <a:pt x="119" y="609"/>
                    <a:pt x="118" y="609"/>
                    <a:pt x="118" y="608"/>
                  </a:cubicBezTo>
                  <a:close/>
                  <a:moveTo>
                    <a:pt x="499" y="606"/>
                  </a:moveTo>
                  <a:cubicBezTo>
                    <a:pt x="498" y="606"/>
                    <a:pt x="497" y="605"/>
                    <a:pt x="498" y="604"/>
                  </a:cubicBezTo>
                  <a:cubicBezTo>
                    <a:pt x="498" y="604"/>
                    <a:pt x="498" y="604"/>
                    <a:pt x="498" y="604"/>
                  </a:cubicBezTo>
                  <a:cubicBezTo>
                    <a:pt x="498" y="603"/>
                    <a:pt x="499" y="602"/>
                    <a:pt x="500" y="603"/>
                  </a:cubicBezTo>
                  <a:cubicBezTo>
                    <a:pt x="500" y="603"/>
                    <a:pt x="500" y="603"/>
                    <a:pt x="500" y="603"/>
                  </a:cubicBezTo>
                  <a:cubicBezTo>
                    <a:pt x="501" y="603"/>
                    <a:pt x="502" y="604"/>
                    <a:pt x="501" y="605"/>
                  </a:cubicBezTo>
                  <a:cubicBezTo>
                    <a:pt x="501" y="605"/>
                    <a:pt x="501" y="605"/>
                    <a:pt x="501" y="605"/>
                  </a:cubicBezTo>
                  <a:cubicBezTo>
                    <a:pt x="501" y="606"/>
                    <a:pt x="500" y="607"/>
                    <a:pt x="499" y="607"/>
                  </a:cubicBezTo>
                  <a:cubicBezTo>
                    <a:pt x="499" y="607"/>
                    <a:pt x="499" y="607"/>
                    <a:pt x="499" y="607"/>
                  </a:cubicBezTo>
                  <a:cubicBezTo>
                    <a:pt x="499" y="607"/>
                    <a:pt x="499" y="606"/>
                    <a:pt x="499" y="606"/>
                  </a:cubicBezTo>
                  <a:close/>
                  <a:moveTo>
                    <a:pt x="113" y="597"/>
                  </a:moveTo>
                  <a:cubicBezTo>
                    <a:pt x="113" y="596"/>
                    <a:pt x="113" y="595"/>
                    <a:pt x="114" y="594"/>
                  </a:cubicBezTo>
                  <a:cubicBezTo>
                    <a:pt x="114" y="594"/>
                    <a:pt x="114" y="594"/>
                    <a:pt x="114" y="594"/>
                  </a:cubicBezTo>
                  <a:cubicBezTo>
                    <a:pt x="115" y="594"/>
                    <a:pt x="117" y="595"/>
                    <a:pt x="117" y="596"/>
                  </a:cubicBezTo>
                  <a:cubicBezTo>
                    <a:pt x="117" y="596"/>
                    <a:pt x="117" y="596"/>
                    <a:pt x="117" y="596"/>
                  </a:cubicBezTo>
                  <a:cubicBezTo>
                    <a:pt x="117" y="597"/>
                    <a:pt x="117" y="598"/>
                    <a:pt x="116" y="598"/>
                  </a:cubicBezTo>
                  <a:cubicBezTo>
                    <a:pt x="116" y="598"/>
                    <a:pt x="116" y="598"/>
                    <a:pt x="116" y="598"/>
                  </a:cubicBezTo>
                  <a:cubicBezTo>
                    <a:pt x="116" y="598"/>
                    <a:pt x="115" y="598"/>
                    <a:pt x="115" y="598"/>
                  </a:cubicBezTo>
                  <a:cubicBezTo>
                    <a:pt x="115" y="598"/>
                    <a:pt x="115" y="598"/>
                    <a:pt x="115" y="598"/>
                  </a:cubicBezTo>
                  <a:cubicBezTo>
                    <a:pt x="114" y="598"/>
                    <a:pt x="114" y="598"/>
                    <a:pt x="113" y="597"/>
                  </a:cubicBezTo>
                  <a:close/>
                  <a:moveTo>
                    <a:pt x="503" y="595"/>
                  </a:moveTo>
                  <a:cubicBezTo>
                    <a:pt x="502" y="595"/>
                    <a:pt x="502" y="594"/>
                    <a:pt x="502" y="593"/>
                  </a:cubicBezTo>
                  <a:cubicBezTo>
                    <a:pt x="502" y="593"/>
                    <a:pt x="502" y="593"/>
                    <a:pt x="502" y="593"/>
                  </a:cubicBezTo>
                  <a:cubicBezTo>
                    <a:pt x="503" y="592"/>
                    <a:pt x="504" y="591"/>
                    <a:pt x="505" y="592"/>
                  </a:cubicBezTo>
                  <a:cubicBezTo>
                    <a:pt x="505" y="592"/>
                    <a:pt x="505" y="592"/>
                    <a:pt x="505" y="592"/>
                  </a:cubicBezTo>
                  <a:cubicBezTo>
                    <a:pt x="506" y="592"/>
                    <a:pt x="506" y="593"/>
                    <a:pt x="506" y="594"/>
                  </a:cubicBezTo>
                  <a:cubicBezTo>
                    <a:pt x="506" y="594"/>
                    <a:pt x="506" y="594"/>
                    <a:pt x="506" y="594"/>
                  </a:cubicBezTo>
                  <a:cubicBezTo>
                    <a:pt x="506" y="595"/>
                    <a:pt x="505" y="596"/>
                    <a:pt x="504" y="596"/>
                  </a:cubicBezTo>
                  <a:cubicBezTo>
                    <a:pt x="504" y="596"/>
                    <a:pt x="504" y="596"/>
                    <a:pt x="504" y="596"/>
                  </a:cubicBezTo>
                  <a:cubicBezTo>
                    <a:pt x="504" y="596"/>
                    <a:pt x="504" y="595"/>
                    <a:pt x="503" y="595"/>
                  </a:cubicBezTo>
                  <a:close/>
                  <a:moveTo>
                    <a:pt x="109" y="586"/>
                  </a:moveTo>
                  <a:cubicBezTo>
                    <a:pt x="108" y="585"/>
                    <a:pt x="109" y="584"/>
                    <a:pt x="110" y="583"/>
                  </a:cubicBezTo>
                  <a:cubicBezTo>
                    <a:pt x="110" y="583"/>
                    <a:pt x="110" y="583"/>
                    <a:pt x="110" y="583"/>
                  </a:cubicBezTo>
                  <a:cubicBezTo>
                    <a:pt x="111" y="583"/>
                    <a:pt x="112" y="584"/>
                    <a:pt x="112" y="585"/>
                  </a:cubicBezTo>
                  <a:cubicBezTo>
                    <a:pt x="112" y="585"/>
                    <a:pt x="112" y="585"/>
                    <a:pt x="112" y="585"/>
                  </a:cubicBezTo>
                  <a:cubicBezTo>
                    <a:pt x="113" y="586"/>
                    <a:pt x="112" y="587"/>
                    <a:pt x="111" y="587"/>
                  </a:cubicBezTo>
                  <a:cubicBezTo>
                    <a:pt x="111" y="587"/>
                    <a:pt x="111" y="587"/>
                    <a:pt x="111" y="587"/>
                  </a:cubicBezTo>
                  <a:cubicBezTo>
                    <a:pt x="111" y="587"/>
                    <a:pt x="111" y="587"/>
                    <a:pt x="110" y="587"/>
                  </a:cubicBezTo>
                  <a:cubicBezTo>
                    <a:pt x="110" y="587"/>
                    <a:pt x="110" y="587"/>
                    <a:pt x="110" y="587"/>
                  </a:cubicBezTo>
                  <a:cubicBezTo>
                    <a:pt x="110" y="587"/>
                    <a:pt x="109" y="587"/>
                    <a:pt x="109" y="586"/>
                  </a:cubicBezTo>
                  <a:close/>
                  <a:moveTo>
                    <a:pt x="508" y="584"/>
                  </a:moveTo>
                  <a:cubicBezTo>
                    <a:pt x="507" y="584"/>
                    <a:pt x="507" y="583"/>
                    <a:pt x="507" y="582"/>
                  </a:cubicBezTo>
                  <a:cubicBezTo>
                    <a:pt x="507" y="582"/>
                    <a:pt x="507" y="582"/>
                    <a:pt x="507" y="582"/>
                  </a:cubicBezTo>
                  <a:cubicBezTo>
                    <a:pt x="508" y="581"/>
                    <a:pt x="509" y="580"/>
                    <a:pt x="510" y="581"/>
                  </a:cubicBezTo>
                  <a:cubicBezTo>
                    <a:pt x="510" y="581"/>
                    <a:pt x="510" y="581"/>
                    <a:pt x="510" y="581"/>
                  </a:cubicBezTo>
                  <a:cubicBezTo>
                    <a:pt x="511" y="581"/>
                    <a:pt x="511" y="582"/>
                    <a:pt x="511" y="583"/>
                  </a:cubicBezTo>
                  <a:cubicBezTo>
                    <a:pt x="511" y="583"/>
                    <a:pt x="511" y="583"/>
                    <a:pt x="511" y="583"/>
                  </a:cubicBezTo>
                  <a:cubicBezTo>
                    <a:pt x="511" y="584"/>
                    <a:pt x="510" y="585"/>
                    <a:pt x="509" y="585"/>
                  </a:cubicBezTo>
                  <a:cubicBezTo>
                    <a:pt x="509" y="585"/>
                    <a:pt x="509" y="585"/>
                    <a:pt x="509" y="585"/>
                  </a:cubicBezTo>
                  <a:cubicBezTo>
                    <a:pt x="509" y="585"/>
                    <a:pt x="508" y="585"/>
                    <a:pt x="508" y="584"/>
                  </a:cubicBezTo>
                  <a:close/>
                  <a:moveTo>
                    <a:pt x="104" y="575"/>
                  </a:moveTo>
                  <a:cubicBezTo>
                    <a:pt x="103" y="574"/>
                    <a:pt x="104" y="573"/>
                    <a:pt x="105" y="573"/>
                  </a:cubicBezTo>
                  <a:cubicBezTo>
                    <a:pt x="105" y="573"/>
                    <a:pt x="105" y="573"/>
                    <a:pt x="105" y="573"/>
                  </a:cubicBezTo>
                  <a:cubicBezTo>
                    <a:pt x="106" y="572"/>
                    <a:pt x="107" y="573"/>
                    <a:pt x="107" y="574"/>
                  </a:cubicBezTo>
                  <a:cubicBezTo>
                    <a:pt x="107" y="574"/>
                    <a:pt x="107" y="574"/>
                    <a:pt x="107" y="574"/>
                  </a:cubicBezTo>
                  <a:cubicBezTo>
                    <a:pt x="108" y="575"/>
                    <a:pt x="107" y="576"/>
                    <a:pt x="106" y="576"/>
                  </a:cubicBezTo>
                  <a:cubicBezTo>
                    <a:pt x="106" y="576"/>
                    <a:pt x="106" y="576"/>
                    <a:pt x="106" y="576"/>
                  </a:cubicBezTo>
                  <a:cubicBezTo>
                    <a:pt x="106" y="576"/>
                    <a:pt x="106" y="576"/>
                    <a:pt x="106" y="576"/>
                  </a:cubicBezTo>
                  <a:cubicBezTo>
                    <a:pt x="106" y="576"/>
                    <a:pt x="106" y="576"/>
                    <a:pt x="106" y="576"/>
                  </a:cubicBezTo>
                  <a:cubicBezTo>
                    <a:pt x="105" y="576"/>
                    <a:pt x="104" y="576"/>
                    <a:pt x="104" y="575"/>
                  </a:cubicBezTo>
                  <a:close/>
                  <a:moveTo>
                    <a:pt x="513" y="573"/>
                  </a:moveTo>
                  <a:cubicBezTo>
                    <a:pt x="512" y="573"/>
                    <a:pt x="512" y="572"/>
                    <a:pt x="512" y="571"/>
                  </a:cubicBezTo>
                  <a:cubicBezTo>
                    <a:pt x="512" y="571"/>
                    <a:pt x="512" y="571"/>
                    <a:pt x="512" y="571"/>
                  </a:cubicBezTo>
                  <a:cubicBezTo>
                    <a:pt x="512" y="570"/>
                    <a:pt x="514" y="569"/>
                    <a:pt x="515" y="570"/>
                  </a:cubicBezTo>
                  <a:cubicBezTo>
                    <a:pt x="515" y="570"/>
                    <a:pt x="515" y="570"/>
                    <a:pt x="515" y="570"/>
                  </a:cubicBezTo>
                  <a:cubicBezTo>
                    <a:pt x="516" y="570"/>
                    <a:pt x="516" y="571"/>
                    <a:pt x="516" y="572"/>
                  </a:cubicBezTo>
                  <a:cubicBezTo>
                    <a:pt x="516" y="572"/>
                    <a:pt x="516" y="572"/>
                    <a:pt x="516" y="572"/>
                  </a:cubicBezTo>
                  <a:cubicBezTo>
                    <a:pt x="515" y="573"/>
                    <a:pt x="515" y="574"/>
                    <a:pt x="514" y="574"/>
                  </a:cubicBezTo>
                  <a:cubicBezTo>
                    <a:pt x="514" y="574"/>
                    <a:pt x="514" y="574"/>
                    <a:pt x="514" y="574"/>
                  </a:cubicBezTo>
                  <a:cubicBezTo>
                    <a:pt x="514" y="574"/>
                    <a:pt x="513" y="574"/>
                    <a:pt x="513" y="573"/>
                  </a:cubicBezTo>
                  <a:close/>
                  <a:moveTo>
                    <a:pt x="99" y="564"/>
                  </a:moveTo>
                  <a:cubicBezTo>
                    <a:pt x="98" y="563"/>
                    <a:pt x="99" y="562"/>
                    <a:pt x="100" y="562"/>
                  </a:cubicBezTo>
                  <a:cubicBezTo>
                    <a:pt x="100" y="562"/>
                    <a:pt x="100" y="562"/>
                    <a:pt x="100" y="562"/>
                  </a:cubicBezTo>
                  <a:cubicBezTo>
                    <a:pt x="101" y="561"/>
                    <a:pt x="102" y="562"/>
                    <a:pt x="103" y="563"/>
                  </a:cubicBezTo>
                  <a:cubicBezTo>
                    <a:pt x="103" y="563"/>
                    <a:pt x="103" y="563"/>
                    <a:pt x="103" y="563"/>
                  </a:cubicBezTo>
                  <a:cubicBezTo>
                    <a:pt x="103" y="564"/>
                    <a:pt x="103" y="565"/>
                    <a:pt x="102" y="565"/>
                  </a:cubicBezTo>
                  <a:cubicBezTo>
                    <a:pt x="102" y="565"/>
                    <a:pt x="102" y="565"/>
                    <a:pt x="102" y="565"/>
                  </a:cubicBezTo>
                  <a:cubicBezTo>
                    <a:pt x="101" y="565"/>
                    <a:pt x="101" y="565"/>
                    <a:pt x="101" y="565"/>
                  </a:cubicBezTo>
                  <a:cubicBezTo>
                    <a:pt x="101" y="565"/>
                    <a:pt x="101" y="565"/>
                    <a:pt x="101" y="565"/>
                  </a:cubicBezTo>
                  <a:cubicBezTo>
                    <a:pt x="100" y="565"/>
                    <a:pt x="99" y="565"/>
                    <a:pt x="99" y="564"/>
                  </a:cubicBezTo>
                  <a:close/>
                  <a:moveTo>
                    <a:pt x="518" y="562"/>
                  </a:moveTo>
                  <a:cubicBezTo>
                    <a:pt x="517" y="562"/>
                    <a:pt x="516" y="561"/>
                    <a:pt x="517" y="560"/>
                  </a:cubicBezTo>
                  <a:cubicBezTo>
                    <a:pt x="517" y="560"/>
                    <a:pt x="517" y="560"/>
                    <a:pt x="517" y="560"/>
                  </a:cubicBezTo>
                  <a:cubicBezTo>
                    <a:pt x="517" y="559"/>
                    <a:pt x="518" y="558"/>
                    <a:pt x="519" y="559"/>
                  </a:cubicBezTo>
                  <a:cubicBezTo>
                    <a:pt x="519" y="559"/>
                    <a:pt x="519" y="559"/>
                    <a:pt x="519" y="559"/>
                  </a:cubicBezTo>
                  <a:cubicBezTo>
                    <a:pt x="520" y="559"/>
                    <a:pt x="521" y="560"/>
                    <a:pt x="520" y="561"/>
                  </a:cubicBezTo>
                  <a:cubicBezTo>
                    <a:pt x="520" y="561"/>
                    <a:pt x="520" y="561"/>
                    <a:pt x="520" y="561"/>
                  </a:cubicBezTo>
                  <a:cubicBezTo>
                    <a:pt x="520" y="562"/>
                    <a:pt x="519" y="563"/>
                    <a:pt x="519" y="563"/>
                  </a:cubicBezTo>
                  <a:cubicBezTo>
                    <a:pt x="519" y="563"/>
                    <a:pt x="519" y="563"/>
                    <a:pt x="519" y="563"/>
                  </a:cubicBezTo>
                  <a:cubicBezTo>
                    <a:pt x="518" y="563"/>
                    <a:pt x="518" y="563"/>
                    <a:pt x="518" y="562"/>
                  </a:cubicBezTo>
                  <a:close/>
                  <a:moveTo>
                    <a:pt x="94" y="553"/>
                  </a:moveTo>
                  <a:cubicBezTo>
                    <a:pt x="94" y="552"/>
                    <a:pt x="94" y="551"/>
                    <a:pt x="95" y="551"/>
                  </a:cubicBezTo>
                  <a:cubicBezTo>
                    <a:pt x="95" y="551"/>
                    <a:pt x="95" y="551"/>
                    <a:pt x="95" y="551"/>
                  </a:cubicBezTo>
                  <a:cubicBezTo>
                    <a:pt x="96" y="550"/>
                    <a:pt x="97" y="551"/>
                    <a:pt x="98" y="552"/>
                  </a:cubicBezTo>
                  <a:cubicBezTo>
                    <a:pt x="98" y="552"/>
                    <a:pt x="98" y="552"/>
                    <a:pt x="98" y="552"/>
                  </a:cubicBezTo>
                  <a:cubicBezTo>
                    <a:pt x="98" y="553"/>
                    <a:pt x="98" y="554"/>
                    <a:pt x="97" y="554"/>
                  </a:cubicBezTo>
                  <a:cubicBezTo>
                    <a:pt x="97" y="554"/>
                    <a:pt x="97" y="554"/>
                    <a:pt x="97" y="554"/>
                  </a:cubicBezTo>
                  <a:cubicBezTo>
                    <a:pt x="96" y="554"/>
                    <a:pt x="96" y="554"/>
                    <a:pt x="96" y="554"/>
                  </a:cubicBezTo>
                  <a:cubicBezTo>
                    <a:pt x="96" y="554"/>
                    <a:pt x="96" y="554"/>
                    <a:pt x="96" y="554"/>
                  </a:cubicBezTo>
                  <a:cubicBezTo>
                    <a:pt x="95" y="554"/>
                    <a:pt x="94" y="554"/>
                    <a:pt x="94" y="553"/>
                  </a:cubicBezTo>
                  <a:close/>
                  <a:moveTo>
                    <a:pt x="523" y="551"/>
                  </a:moveTo>
                  <a:cubicBezTo>
                    <a:pt x="522" y="551"/>
                    <a:pt x="521" y="550"/>
                    <a:pt x="522" y="549"/>
                  </a:cubicBezTo>
                  <a:cubicBezTo>
                    <a:pt x="522" y="549"/>
                    <a:pt x="522" y="549"/>
                    <a:pt x="522" y="549"/>
                  </a:cubicBezTo>
                  <a:cubicBezTo>
                    <a:pt x="522" y="548"/>
                    <a:pt x="523" y="547"/>
                    <a:pt x="524" y="548"/>
                  </a:cubicBezTo>
                  <a:cubicBezTo>
                    <a:pt x="524" y="548"/>
                    <a:pt x="524" y="548"/>
                    <a:pt x="524" y="548"/>
                  </a:cubicBezTo>
                  <a:cubicBezTo>
                    <a:pt x="525" y="548"/>
                    <a:pt x="526" y="549"/>
                    <a:pt x="525" y="550"/>
                  </a:cubicBezTo>
                  <a:cubicBezTo>
                    <a:pt x="525" y="550"/>
                    <a:pt x="525" y="550"/>
                    <a:pt x="525" y="550"/>
                  </a:cubicBezTo>
                  <a:cubicBezTo>
                    <a:pt x="525" y="551"/>
                    <a:pt x="524" y="552"/>
                    <a:pt x="523" y="552"/>
                  </a:cubicBezTo>
                  <a:cubicBezTo>
                    <a:pt x="523" y="552"/>
                    <a:pt x="523" y="552"/>
                    <a:pt x="523" y="552"/>
                  </a:cubicBezTo>
                  <a:cubicBezTo>
                    <a:pt x="523" y="552"/>
                    <a:pt x="523" y="552"/>
                    <a:pt x="523" y="551"/>
                  </a:cubicBezTo>
                  <a:close/>
                  <a:moveTo>
                    <a:pt x="89" y="542"/>
                  </a:moveTo>
                  <a:cubicBezTo>
                    <a:pt x="89" y="541"/>
                    <a:pt x="89" y="540"/>
                    <a:pt x="90" y="540"/>
                  </a:cubicBezTo>
                  <a:cubicBezTo>
                    <a:pt x="90" y="540"/>
                    <a:pt x="90" y="540"/>
                    <a:pt x="90" y="540"/>
                  </a:cubicBezTo>
                  <a:cubicBezTo>
                    <a:pt x="91" y="539"/>
                    <a:pt x="92" y="540"/>
                    <a:pt x="93" y="541"/>
                  </a:cubicBezTo>
                  <a:cubicBezTo>
                    <a:pt x="93" y="541"/>
                    <a:pt x="93" y="541"/>
                    <a:pt x="93" y="541"/>
                  </a:cubicBezTo>
                  <a:cubicBezTo>
                    <a:pt x="93" y="542"/>
                    <a:pt x="93" y="543"/>
                    <a:pt x="92" y="543"/>
                  </a:cubicBezTo>
                  <a:cubicBezTo>
                    <a:pt x="92" y="543"/>
                    <a:pt x="92" y="543"/>
                    <a:pt x="92" y="543"/>
                  </a:cubicBezTo>
                  <a:cubicBezTo>
                    <a:pt x="92" y="543"/>
                    <a:pt x="91" y="543"/>
                    <a:pt x="91" y="543"/>
                  </a:cubicBezTo>
                  <a:cubicBezTo>
                    <a:pt x="91" y="543"/>
                    <a:pt x="91" y="543"/>
                    <a:pt x="91" y="543"/>
                  </a:cubicBezTo>
                  <a:cubicBezTo>
                    <a:pt x="90" y="543"/>
                    <a:pt x="90" y="543"/>
                    <a:pt x="89" y="542"/>
                  </a:cubicBezTo>
                  <a:close/>
                  <a:moveTo>
                    <a:pt x="527" y="540"/>
                  </a:moveTo>
                  <a:cubicBezTo>
                    <a:pt x="526" y="540"/>
                    <a:pt x="526" y="539"/>
                    <a:pt x="526" y="538"/>
                  </a:cubicBezTo>
                  <a:cubicBezTo>
                    <a:pt x="526" y="538"/>
                    <a:pt x="526" y="538"/>
                    <a:pt x="526" y="538"/>
                  </a:cubicBezTo>
                  <a:cubicBezTo>
                    <a:pt x="527" y="537"/>
                    <a:pt x="528" y="536"/>
                    <a:pt x="529" y="537"/>
                  </a:cubicBezTo>
                  <a:cubicBezTo>
                    <a:pt x="529" y="537"/>
                    <a:pt x="529" y="537"/>
                    <a:pt x="529" y="537"/>
                  </a:cubicBezTo>
                  <a:cubicBezTo>
                    <a:pt x="530" y="537"/>
                    <a:pt x="531" y="538"/>
                    <a:pt x="530" y="539"/>
                  </a:cubicBezTo>
                  <a:cubicBezTo>
                    <a:pt x="530" y="539"/>
                    <a:pt x="530" y="539"/>
                    <a:pt x="530" y="539"/>
                  </a:cubicBezTo>
                  <a:cubicBezTo>
                    <a:pt x="530" y="540"/>
                    <a:pt x="529" y="541"/>
                    <a:pt x="528" y="541"/>
                  </a:cubicBezTo>
                  <a:cubicBezTo>
                    <a:pt x="528" y="541"/>
                    <a:pt x="528" y="541"/>
                    <a:pt x="528" y="541"/>
                  </a:cubicBezTo>
                  <a:cubicBezTo>
                    <a:pt x="528" y="541"/>
                    <a:pt x="528" y="541"/>
                    <a:pt x="527" y="540"/>
                  </a:cubicBezTo>
                  <a:close/>
                  <a:moveTo>
                    <a:pt x="84" y="531"/>
                  </a:moveTo>
                  <a:cubicBezTo>
                    <a:pt x="84" y="530"/>
                    <a:pt x="84" y="529"/>
                    <a:pt x="85" y="529"/>
                  </a:cubicBezTo>
                  <a:cubicBezTo>
                    <a:pt x="85" y="529"/>
                    <a:pt x="85" y="529"/>
                    <a:pt x="85" y="529"/>
                  </a:cubicBezTo>
                  <a:cubicBezTo>
                    <a:pt x="86" y="528"/>
                    <a:pt x="88" y="529"/>
                    <a:pt x="88" y="530"/>
                  </a:cubicBezTo>
                  <a:cubicBezTo>
                    <a:pt x="88" y="530"/>
                    <a:pt x="88" y="530"/>
                    <a:pt x="88" y="530"/>
                  </a:cubicBezTo>
                  <a:cubicBezTo>
                    <a:pt x="89" y="531"/>
                    <a:pt x="88" y="532"/>
                    <a:pt x="87" y="532"/>
                  </a:cubicBezTo>
                  <a:cubicBezTo>
                    <a:pt x="87" y="532"/>
                    <a:pt x="87" y="532"/>
                    <a:pt x="87" y="532"/>
                  </a:cubicBezTo>
                  <a:cubicBezTo>
                    <a:pt x="87" y="532"/>
                    <a:pt x="87" y="532"/>
                    <a:pt x="86" y="532"/>
                  </a:cubicBezTo>
                  <a:cubicBezTo>
                    <a:pt x="86" y="532"/>
                    <a:pt x="86" y="532"/>
                    <a:pt x="86" y="532"/>
                  </a:cubicBezTo>
                  <a:cubicBezTo>
                    <a:pt x="85" y="532"/>
                    <a:pt x="85" y="532"/>
                    <a:pt x="84" y="531"/>
                  </a:cubicBezTo>
                  <a:close/>
                  <a:moveTo>
                    <a:pt x="532" y="529"/>
                  </a:moveTo>
                  <a:cubicBezTo>
                    <a:pt x="531" y="529"/>
                    <a:pt x="531" y="528"/>
                    <a:pt x="531" y="527"/>
                  </a:cubicBezTo>
                  <a:cubicBezTo>
                    <a:pt x="531" y="527"/>
                    <a:pt x="531" y="527"/>
                    <a:pt x="531" y="527"/>
                  </a:cubicBezTo>
                  <a:cubicBezTo>
                    <a:pt x="532" y="526"/>
                    <a:pt x="533" y="525"/>
                    <a:pt x="534" y="526"/>
                  </a:cubicBezTo>
                  <a:cubicBezTo>
                    <a:pt x="534" y="526"/>
                    <a:pt x="534" y="526"/>
                    <a:pt x="534" y="526"/>
                  </a:cubicBezTo>
                  <a:cubicBezTo>
                    <a:pt x="535" y="526"/>
                    <a:pt x="535" y="527"/>
                    <a:pt x="535" y="528"/>
                  </a:cubicBezTo>
                  <a:cubicBezTo>
                    <a:pt x="535" y="528"/>
                    <a:pt x="535" y="528"/>
                    <a:pt x="535" y="528"/>
                  </a:cubicBezTo>
                  <a:cubicBezTo>
                    <a:pt x="535" y="529"/>
                    <a:pt x="534" y="530"/>
                    <a:pt x="533" y="530"/>
                  </a:cubicBezTo>
                  <a:cubicBezTo>
                    <a:pt x="533" y="530"/>
                    <a:pt x="533" y="530"/>
                    <a:pt x="533" y="530"/>
                  </a:cubicBezTo>
                  <a:cubicBezTo>
                    <a:pt x="533" y="530"/>
                    <a:pt x="533" y="530"/>
                    <a:pt x="532" y="529"/>
                  </a:cubicBezTo>
                  <a:close/>
                  <a:moveTo>
                    <a:pt x="80" y="520"/>
                  </a:moveTo>
                  <a:cubicBezTo>
                    <a:pt x="79" y="519"/>
                    <a:pt x="80" y="518"/>
                    <a:pt x="81" y="518"/>
                  </a:cubicBezTo>
                  <a:cubicBezTo>
                    <a:pt x="81" y="518"/>
                    <a:pt x="81" y="518"/>
                    <a:pt x="81" y="518"/>
                  </a:cubicBezTo>
                  <a:cubicBezTo>
                    <a:pt x="82" y="517"/>
                    <a:pt x="83" y="518"/>
                    <a:pt x="83" y="519"/>
                  </a:cubicBezTo>
                  <a:cubicBezTo>
                    <a:pt x="83" y="519"/>
                    <a:pt x="83" y="519"/>
                    <a:pt x="83" y="519"/>
                  </a:cubicBezTo>
                  <a:cubicBezTo>
                    <a:pt x="84" y="520"/>
                    <a:pt x="83" y="521"/>
                    <a:pt x="82" y="521"/>
                  </a:cubicBezTo>
                  <a:cubicBezTo>
                    <a:pt x="82" y="521"/>
                    <a:pt x="82" y="521"/>
                    <a:pt x="82" y="521"/>
                  </a:cubicBezTo>
                  <a:cubicBezTo>
                    <a:pt x="82" y="521"/>
                    <a:pt x="82" y="521"/>
                    <a:pt x="81" y="521"/>
                  </a:cubicBezTo>
                  <a:cubicBezTo>
                    <a:pt x="81" y="521"/>
                    <a:pt x="81" y="521"/>
                    <a:pt x="81" y="521"/>
                  </a:cubicBezTo>
                  <a:cubicBezTo>
                    <a:pt x="81" y="521"/>
                    <a:pt x="80" y="521"/>
                    <a:pt x="80" y="520"/>
                  </a:cubicBezTo>
                  <a:close/>
                  <a:moveTo>
                    <a:pt x="537" y="518"/>
                  </a:moveTo>
                  <a:cubicBezTo>
                    <a:pt x="536" y="518"/>
                    <a:pt x="536" y="517"/>
                    <a:pt x="536" y="516"/>
                  </a:cubicBezTo>
                  <a:cubicBezTo>
                    <a:pt x="536" y="516"/>
                    <a:pt x="536" y="516"/>
                    <a:pt x="536" y="516"/>
                  </a:cubicBezTo>
                  <a:cubicBezTo>
                    <a:pt x="537" y="515"/>
                    <a:pt x="538" y="514"/>
                    <a:pt x="539" y="515"/>
                  </a:cubicBezTo>
                  <a:cubicBezTo>
                    <a:pt x="539" y="515"/>
                    <a:pt x="539" y="515"/>
                    <a:pt x="539" y="515"/>
                  </a:cubicBezTo>
                  <a:cubicBezTo>
                    <a:pt x="540" y="515"/>
                    <a:pt x="540" y="516"/>
                    <a:pt x="540" y="517"/>
                  </a:cubicBezTo>
                  <a:cubicBezTo>
                    <a:pt x="540" y="517"/>
                    <a:pt x="540" y="517"/>
                    <a:pt x="540" y="517"/>
                  </a:cubicBezTo>
                  <a:cubicBezTo>
                    <a:pt x="539" y="518"/>
                    <a:pt x="539" y="519"/>
                    <a:pt x="538" y="519"/>
                  </a:cubicBezTo>
                  <a:cubicBezTo>
                    <a:pt x="538" y="519"/>
                    <a:pt x="538" y="519"/>
                    <a:pt x="538" y="519"/>
                  </a:cubicBezTo>
                  <a:cubicBezTo>
                    <a:pt x="538" y="519"/>
                    <a:pt x="537" y="519"/>
                    <a:pt x="537" y="518"/>
                  </a:cubicBezTo>
                  <a:close/>
                  <a:moveTo>
                    <a:pt x="75" y="509"/>
                  </a:moveTo>
                  <a:cubicBezTo>
                    <a:pt x="74" y="508"/>
                    <a:pt x="75" y="507"/>
                    <a:pt x="76" y="507"/>
                  </a:cubicBezTo>
                  <a:cubicBezTo>
                    <a:pt x="76" y="507"/>
                    <a:pt x="76" y="507"/>
                    <a:pt x="76" y="507"/>
                  </a:cubicBezTo>
                  <a:cubicBezTo>
                    <a:pt x="77" y="506"/>
                    <a:pt x="78" y="507"/>
                    <a:pt x="78" y="508"/>
                  </a:cubicBezTo>
                  <a:cubicBezTo>
                    <a:pt x="78" y="508"/>
                    <a:pt x="78" y="508"/>
                    <a:pt x="78" y="508"/>
                  </a:cubicBezTo>
                  <a:cubicBezTo>
                    <a:pt x="79" y="509"/>
                    <a:pt x="78" y="510"/>
                    <a:pt x="77" y="510"/>
                  </a:cubicBezTo>
                  <a:cubicBezTo>
                    <a:pt x="77" y="510"/>
                    <a:pt x="77" y="510"/>
                    <a:pt x="77" y="510"/>
                  </a:cubicBezTo>
                  <a:cubicBezTo>
                    <a:pt x="77" y="510"/>
                    <a:pt x="77" y="510"/>
                    <a:pt x="77" y="510"/>
                  </a:cubicBezTo>
                  <a:cubicBezTo>
                    <a:pt x="77" y="510"/>
                    <a:pt x="77" y="510"/>
                    <a:pt x="77" y="510"/>
                  </a:cubicBezTo>
                  <a:cubicBezTo>
                    <a:pt x="76" y="510"/>
                    <a:pt x="75" y="510"/>
                    <a:pt x="75" y="509"/>
                  </a:cubicBezTo>
                  <a:close/>
                  <a:moveTo>
                    <a:pt x="542" y="507"/>
                  </a:moveTo>
                  <a:cubicBezTo>
                    <a:pt x="541" y="507"/>
                    <a:pt x="540" y="506"/>
                    <a:pt x="541" y="505"/>
                  </a:cubicBezTo>
                  <a:cubicBezTo>
                    <a:pt x="541" y="505"/>
                    <a:pt x="541" y="505"/>
                    <a:pt x="541" y="505"/>
                  </a:cubicBezTo>
                  <a:cubicBezTo>
                    <a:pt x="541" y="504"/>
                    <a:pt x="543" y="503"/>
                    <a:pt x="544" y="504"/>
                  </a:cubicBezTo>
                  <a:cubicBezTo>
                    <a:pt x="544" y="504"/>
                    <a:pt x="544" y="504"/>
                    <a:pt x="544" y="504"/>
                  </a:cubicBezTo>
                  <a:cubicBezTo>
                    <a:pt x="545" y="504"/>
                    <a:pt x="545" y="505"/>
                    <a:pt x="545" y="506"/>
                  </a:cubicBezTo>
                  <a:cubicBezTo>
                    <a:pt x="545" y="506"/>
                    <a:pt x="545" y="506"/>
                    <a:pt x="545" y="506"/>
                  </a:cubicBezTo>
                  <a:cubicBezTo>
                    <a:pt x="544" y="507"/>
                    <a:pt x="544" y="508"/>
                    <a:pt x="543" y="508"/>
                  </a:cubicBezTo>
                  <a:cubicBezTo>
                    <a:pt x="543" y="508"/>
                    <a:pt x="543" y="508"/>
                    <a:pt x="543" y="508"/>
                  </a:cubicBezTo>
                  <a:cubicBezTo>
                    <a:pt x="542" y="508"/>
                    <a:pt x="542" y="508"/>
                    <a:pt x="542" y="507"/>
                  </a:cubicBezTo>
                  <a:close/>
                  <a:moveTo>
                    <a:pt x="70" y="498"/>
                  </a:moveTo>
                  <a:cubicBezTo>
                    <a:pt x="70" y="497"/>
                    <a:pt x="70" y="496"/>
                    <a:pt x="71" y="496"/>
                  </a:cubicBezTo>
                  <a:cubicBezTo>
                    <a:pt x="71" y="496"/>
                    <a:pt x="71" y="496"/>
                    <a:pt x="71" y="496"/>
                  </a:cubicBezTo>
                  <a:cubicBezTo>
                    <a:pt x="72" y="495"/>
                    <a:pt x="73" y="496"/>
                    <a:pt x="74" y="497"/>
                  </a:cubicBezTo>
                  <a:cubicBezTo>
                    <a:pt x="74" y="497"/>
                    <a:pt x="74" y="497"/>
                    <a:pt x="74" y="497"/>
                  </a:cubicBezTo>
                  <a:cubicBezTo>
                    <a:pt x="74" y="498"/>
                    <a:pt x="74" y="499"/>
                    <a:pt x="73" y="499"/>
                  </a:cubicBezTo>
                  <a:cubicBezTo>
                    <a:pt x="73" y="499"/>
                    <a:pt x="73" y="499"/>
                    <a:pt x="73" y="499"/>
                  </a:cubicBezTo>
                  <a:cubicBezTo>
                    <a:pt x="72" y="499"/>
                    <a:pt x="72" y="499"/>
                    <a:pt x="72" y="499"/>
                  </a:cubicBezTo>
                  <a:cubicBezTo>
                    <a:pt x="72" y="499"/>
                    <a:pt x="72" y="499"/>
                    <a:pt x="72" y="499"/>
                  </a:cubicBezTo>
                  <a:cubicBezTo>
                    <a:pt x="71" y="499"/>
                    <a:pt x="70" y="499"/>
                    <a:pt x="70" y="498"/>
                  </a:cubicBezTo>
                  <a:close/>
                  <a:moveTo>
                    <a:pt x="547" y="496"/>
                  </a:moveTo>
                  <a:cubicBezTo>
                    <a:pt x="546" y="496"/>
                    <a:pt x="545" y="495"/>
                    <a:pt x="546" y="494"/>
                  </a:cubicBezTo>
                  <a:cubicBezTo>
                    <a:pt x="546" y="494"/>
                    <a:pt x="546" y="494"/>
                    <a:pt x="546" y="494"/>
                  </a:cubicBezTo>
                  <a:cubicBezTo>
                    <a:pt x="546" y="493"/>
                    <a:pt x="547" y="492"/>
                    <a:pt x="548" y="493"/>
                  </a:cubicBezTo>
                  <a:cubicBezTo>
                    <a:pt x="548" y="493"/>
                    <a:pt x="548" y="493"/>
                    <a:pt x="548" y="493"/>
                  </a:cubicBezTo>
                  <a:cubicBezTo>
                    <a:pt x="549" y="493"/>
                    <a:pt x="550" y="494"/>
                    <a:pt x="549" y="495"/>
                  </a:cubicBezTo>
                  <a:cubicBezTo>
                    <a:pt x="549" y="495"/>
                    <a:pt x="549" y="495"/>
                    <a:pt x="549" y="495"/>
                  </a:cubicBezTo>
                  <a:cubicBezTo>
                    <a:pt x="549" y="496"/>
                    <a:pt x="548" y="497"/>
                    <a:pt x="548" y="497"/>
                  </a:cubicBezTo>
                  <a:cubicBezTo>
                    <a:pt x="548" y="497"/>
                    <a:pt x="548" y="497"/>
                    <a:pt x="548" y="497"/>
                  </a:cubicBezTo>
                  <a:cubicBezTo>
                    <a:pt x="547" y="497"/>
                    <a:pt x="547" y="497"/>
                    <a:pt x="547" y="496"/>
                  </a:cubicBezTo>
                  <a:close/>
                  <a:moveTo>
                    <a:pt x="65" y="487"/>
                  </a:moveTo>
                  <a:cubicBezTo>
                    <a:pt x="65" y="486"/>
                    <a:pt x="65" y="485"/>
                    <a:pt x="66" y="485"/>
                  </a:cubicBezTo>
                  <a:cubicBezTo>
                    <a:pt x="66" y="485"/>
                    <a:pt x="66" y="485"/>
                    <a:pt x="66" y="485"/>
                  </a:cubicBezTo>
                  <a:cubicBezTo>
                    <a:pt x="67" y="484"/>
                    <a:pt x="68" y="485"/>
                    <a:pt x="69" y="486"/>
                  </a:cubicBezTo>
                  <a:cubicBezTo>
                    <a:pt x="69" y="486"/>
                    <a:pt x="69" y="486"/>
                    <a:pt x="69" y="486"/>
                  </a:cubicBezTo>
                  <a:cubicBezTo>
                    <a:pt x="69" y="487"/>
                    <a:pt x="69" y="488"/>
                    <a:pt x="68" y="488"/>
                  </a:cubicBezTo>
                  <a:cubicBezTo>
                    <a:pt x="68" y="488"/>
                    <a:pt x="68" y="488"/>
                    <a:pt x="68" y="488"/>
                  </a:cubicBezTo>
                  <a:cubicBezTo>
                    <a:pt x="68" y="488"/>
                    <a:pt x="67" y="488"/>
                    <a:pt x="67" y="488"/>
                  </a:cubicBezTo>
                  <a:cubicBezTo>
                    <a:pt x="67" y="488"/>
                    <a:pt x="67" y="488"/>
                    <a:pt x="67" y="488"/>
                  </a:cubicBezTo>
                  <a:cubicBezTo>
                    <a:pt x="66" y="488"/>
                    <a:pt x="65" y="488"/>
                    <a:pt x="65" y="487"/>
                  </a:cubicBezTo>
                  <a:close/>
                  <a:moveTo>
                    <a:pt x="552" y="485"/>
                  </a:moveTo>
                  <a:cubicBezTo>
                    <a:pt x="551" y="485"/>
                    <a:pt x="550" y="484"/>
                    <a:pt x="551" y="483"/>
                  </a:cubicBezTo>
                  <a:cubicBezTo>
                    <a:pt x="551" y="483"/>
                    <a:pt x="551" y="483"/>
                    <a:pt x="551" y="483"/>
                  </a:cubicBezTo>
                  <a:cubicBezTo>
                    <a:pt x="551" y="482"/>
                    <a:pt x="552" y="481"/>
                    <a:pt x="553" y="482"/>
                  </a:cubicBezTo>
                  <a:cubicBezTo>
                    <a:pt x="553" y="482"/>
                    <a:pt x="553" y="482"/>
                    <a:pt x="553" y="482"/>
                  </a:cubicBezTo>
                  <a:cubicBezTo>
                    <a:pt x="554" y="482"/>
                    <a:pt x="555" y="483"/>
                    <a:pt x="554" y="484"/>
                  </a:cubicBezTo>
                  <a:cubicBezTo>
                    <a:pt x="554" y="484"/>
                    <a:pt x="554" y="484"/>
                    <a:pt x="554" y="484"/>
                  </a:cubicBezTo>
                  <a:cubicBezTo>
                    <a:pt x="554" y="485"/>
                    <a:pt x="553" y="486"/>
                    <a:pt x="552" y="486"/>
                  </a:cubicBezTo>
                  <a:cubicBezTo>
                    <a:pt x="552" y="486"/>
                    <a:pt x="552" y="486"/>
                    <a:pt x="552" y="486"/>
                  </a:cubicBezTo>
                  <a:cubicBezTo>
                    <a:pt x="552" y="486"/>
                    <a:pt x="552" y="486"/>
                    <a:pt x="552" y="485"/>
                  </a:cubicBezTo>
                  <a:close/>
                  <a:moveTo>
                    <a:pt x="60" y="476"/>
                  </a:moveTo>
                  <a:cubicBezTo>
                    <a:pt x="60" y="475"/>
                    <a:pt x="60" y="474"/>
                    <a:pt x="61" y="474"/>
                  </a:cubicBezTo>
                  <a:cubicBezTo>
                    <a:pt x="61" y="474"/>
                    <a:pt x="61" y="474"/>
                    <a:pt x="61" y="474"/>
                  </a:cubicBezTo>
                  <a:cubicBezTo>
                    <a:pt x="62" y="473"/>
                    <a:pt x="64" y="474"/>
                    <a:pt x="64" y="475"/>
                  </a:cubicBezTo>
                  <a:cubicBezTo>
                    <a:pt x="64" y="475"/>
                    <a:pt x="64" y="475"/>
                    <a:pt x="64" y="475"/>
                  </a:cubicBezTo>
                  <a:cubicBezTo>
                    <a:pt x="64" y="476"/>
                    <a:pt x="64" y="477"/>
                    <a:pt x="63" y="477"/>
                  </a:cubicBezTo>
                  <a:cubicBezTo>
                    <a:pt x="63" y="477"/>
                    <a:pt x="63" y="477"/>
                    <a:pt x="63" y="477"/>
                  </a:cubicBezTo>
                  <a:cubicBezTo>
                    <a:pt x="63" y="477"/>
                    <a:pt x="62" y="477"/>
                    <a:pt x="62" y="477"/>
                  </a:cubicBezTo>
                  <a:cubicBezTo>
                    <a:pt x="62" y="477"/>
                    <a:pt x="62" y="477"/>
                    <a:pt x="62" y="477"/>
                  </a:cubicBezTo>
                  <a:cubicBezTo>
                    <a:pt x="61" y="477"/>
                    <a:pt x="61" y="477"/>
                    <a:pt x="60" y="476"/>
                  </a:cubicBezTo>
                  <a:close/>
                  <a:moveTo>
                    <a:pt x="556" y="474"/>
                  </a:moveTo>
                  <a:cubicBezTo>
                    <a:pt x="555" y="474"/>
                    <a:pt x="555" y="473"/>
                    <a:pt x="555" y="472"/>
                  </a:cubicBezTo>
                  <a:cubicBezTo>
                    <a:pt x="555" y="472"/>
                    <a:pt x="555" y="472"/>
                    <a:pt x="555" y="472"/>
                  </a:cubicBezTo>
                  <a:cubicBezTo>
                    <a:pt x="556" y="471"/>
                    <a:pt x="557" y="470"/>
                    <a:pt x="558" y="471"/>
                  </a:cubicBezTo>
                  <a:cubicBezTo>
                    <a:pt x="558" y="471"/>
                    <a:pt x="558" y="471"/>
                    <a:pt x="558" y="471"/>
                  </a:cubicBezTo>
                  <a:cubicBezTo>
                    <a:pt x="559" y="471"/>
                    <a:pt x="559" y="472"/>
                    <a:pt x="559" y="473"/>
                  </a:cubicBezTo>
                  <a:cubicBezTo>
                    <a:pt x="559" y="473"/>
                    <a:pt x="559" y="473"/>
                    <a:pt x="559" y="473"/>
                  </a:cubicBezTo>
                  <a:cubicBezTo>
                    <a:pt x="559" y="474"/>
                    <a:pt x="558" y="475"/>
                    <a:pt x="557" y="475"/>
                  </a:cubicBezTo>
                  <a:cubicBezTo>
                    <a:pt x="557" y="475"/>
                    <a:pt x="557" y="475"/>
                    <a:pt x="557" y="475"/>
                  </a:cubicBezTo>
                  <a:cubicBezTo>
                    <a:pt x="557" y="475"/>
                    <a:pt x="557" y="475"/>
                    <a:pt x="556" y="474"/>
                  </a:cubicBezTo>
                  <a:close/>
                  <a:moveTo>
                    <a:pt x="56" y="465"/>
                  </a:moveTo>
                  <a:cubicBezTo>
                    <a:pt x="55" y="464"/>
                    <a:pt x="56" y="463"/>
                    <a:pt x="57" y="463"/>
                  </a:cubicBezTo>
                  <a:cubicBezTo>
                    <a:pt x="57" y="463"/>
                    <a:pt x="57" y="463"/>
                    <a:pt x="57" y="463"/>
                  </a:cubicBezTo>
                  <a:cubicBezTo>
                    <a:pt x="58" y="462"/>
                    <a:pt x="59" y="463"/>
                    <a:pt x="59" y="464"/>
                  </a:cubicBezTo>
                  <a:cubicBezTo>
                    <a:pt x="59" y="464"/>
                    <a:pt x="59" y="464"/>
                    <a:pt x="59" y="464"/>
                  </a:cubicBezTo>
                  <a:cubicBezTo>
                    <a:pt x="60" y="465"/>
                    <a:pt x="59" y="466"/>
                    <a:pt x="58" y="466"/>
                  </a:cubicBezTo>
                  <a:cubicBezTo>
                    <a:pt x="58" y="466"/>
                    <a:pt x="58" y="466"/>
                    <a:pt x="58" y="466"/>
                  </a:cubicBezTo>
                  <a:cubicBezTo>
                    <a:pt x="58" y="466"/>
                    <a:pt x="58" y="466"/>
                    <a:pt x="57" y="466"/>
                  </a:cubicBezTo>
                  <a:cubicBezTo>
                    <a:pt x="57" y="466"/>
                    <a:pt x="57" y="466"/>
                    <a:pt x="57" y="466"/>
                  </a:cubicBezTo>
                  <a:cubicBezTo>
                    <a:pt x="57" y="466"/>
                    <a:pt x="56" y="466"/>
                    <a:pt x="56" y="465"/>
                  </a:cubicBezTo>
                  <a:close/>
                  <a:moveTo>
                    <a:pt x="561" y="463"/>
                  </a:moveTo>
                  <a:cubicBezTo>
                    <a:pt x="560" y="463"/>
                    <a:pt x="560" y="462"/>
                    <a:pt x="560" y="461"/>
                  </a:cubicBezTo>
                  <a:cubicBezTo>
                    <a:pt x="560" y="461"/>
                    <a:pt x="560" y="461"/>
                    <a:pt x="560" y="461"/>
                  </a:cubicBezTo>
                  <a:cubicBezTo>
                    <a:pt x="561" y="460"/>
                    <a:pt x="562" y="459"/>
                    <a:pt x="563" y="460"/>
                  </a:cubicBezTo>
                  <a:cubicBezTo>
                    <a:pt x="563" y="460"/>
                    <a:pt x="563" y="460"/>
                    <a:pt x="563" y="460"/>
                  </a:cubicBezTo>
                  <a:cubicBezTo>
                    <a:pt x="564" y="460"/>
                    <a:pt x="564" y="461"/>
                    <a:pt x="564" y="462"/>
                  </a:cubicBezTo>
                  <a:cubicBezTo>
                    <a:pt x="564" y="462"/>
                    <a:pt x="564" y="462"/>
                    <a:pt x="564" y="462"/>
                  </a:cubicBezTo>
                  <a:cubicBezTo>
                    <a:pt x="564" y="463"/>
                    <a:pt x="563" y="464"/>
                    <a:pt x="562" y="464"/>
                  </a:cubicBezTo>
                  <a:cubicBezTo>
                    <a:pt x="562" y="464"/>
                    <a:pt x="562" y="464"/>
                    <a:pt x="562" y="464"/>
                  </a:cubicBezTo>
                  <a:cubicBezTo>
                    <a:pt x="562" y="464"/>
                    <a:pt x="561" y="464"/>
                    <a:pt x="561" y="463"/>
                  </a:cubicBezTo>
                  <a:close/>
                  <a:moveTo>
                    <a:pt x="51" y="454"/>
                  </a:moveTo>
                  <a:cubicBezTo>
                    <a:pt x="50" y="453"/>
                    <a:pt x="51" y="452"/>
                    <a:pt x="52" y="452"/>
                  </a:cubicBezTo>
                  <a:cubicBezTo>
                    <a:pt x="52" y="452"/>
                    <a:pt x="52" y="452"/>
                    <a:pt x="52" y="452"/>
                  </a:cubicBezTo>
                  <a:cubicBezTo>
                    <a:pt x="53" y="451"/>
                    <a:pt x="54" y="452"/>
                    <a:pt x="54" y="453"/>
                  </a:cubicBezTo>
                  <a:cubicBezTo>
                    <a:pt x="54" y="453"/>
                    <a:pt x="54" y="453"/>
                    <a:pt x="54" y="453"/>
                  </a:cubicBezTo>
                  <a:cubicBezTo>
                    <a:pt x="55" y="454"/>
                    <a:pt x="54" y="455"/>
                    <a:pt x="53" y="455"/>
                  </a:cubicBezTo>
                  <a:cubicBezTo>
                    <a:pt x="53" y="455"/>
                    <a:pt x="53" y="455"/>
                    <a:pt x="53" y="455"/>
                  </a:cubicBezTo>
                  <a:cubicBezTo>
                    <a:pt x="53" y="455"/>
                    <a:pt x="53" y="455"/>
                    <a:pt x="53" y="455"/>
                  </a:cubicBezTo>
                  <a:cubicBezTo>
                    <a:pt x="53" y="455"/>
                    <a:pt x="53" y="455"/>
                    <a:pt x="53" y="455"/>
                  </a:cubicBezTo>
                  <a:cubicBezTo>
                    <a:pt x="52" y="455"/>
                    <a:pt x="51" y="455"/>
                    <a:pt x="51" y="454"/>
                  </a:cubicBezTo>
                  <a:close/>
                  <a:moveTo>
                    <a:pt x="566" y="453"/>
                  </a:moveTo>
                  <a:cubicBezTo>
                    <a:pt x="565" y="452"/>
                    <a:pt x="565" y="451"/>
                    <a:pt x="565" y="450"/>
                  </a:cubicBezTo>
                  <a:cubicBezTo>
                    <a:pt x="565" y="450"/>
                    <a:pt x="565" y="450"/>
                    <a:pt x="565" y="450"/>
                  </a:cubicBezTo>
                  <a:cubicBezTo>
                    <a:pt x="565" y="449"/>
                    <a:pt x="567" y="448"/>
                    <a:pt x="568" y="449"/>
                  </a:cubicBezTo>
                  <a:cubicBezTo>
                    <a:pt x="568" y="449"/>
                    <a:pt x="568" y="449"/>
                    <a:pt x="568" y="449"/>
                  </a:cubicBezTo>
                  <a:cubicBezTo>
                    <a:pt x="569" y="449"/>
                    <a:pt x="569" y="450"/>
                    <a:pt x="569" y="451"/>
                  </a:cubicBezTo>
                  <a:cubicBezTo>
                    <a:pt x="569" y="451"/>
                    <a:pt x="569" y="451"/>
                    <a:pt x="569" y="451"/>
                  </a:cubicBezTo>
                  <a:cubicBezTo>
                    <a:pt x="568" y="452"/>
                    <a:pt x="568" y="453"/>
                    <a:pt x="567" y="453"/>
                  </a:cubicBezTo>
                  <a:cubicBezTo>
                    <a:pt x="567" y="453"/>
                    <a:pt x="567" y="453"/>
                    <a:pt x="567" y="453"/>
                  </a:cubicBezTo>
                  <a:cubicBezTo>
                    <a:pt x="567" y="453"/>
                    <a:pt x="566" y="453"/>
                    <a:pt x="566" y="453"/>
                  </a:cubicBezTo>
                  <a:close/>
                  <a:moveTo>
                    <a:pt x="46" y="443"/>
                  </a:moveTo>
                  <a:cubicBezTo>
                    <a:pt x="45" y="442"/>
                    <a:pt x="46" y="441"/>
                    <a:pt x="47" y="441"/>
                  </a:cubicBezTo>
                  <a:cubicBezTo>
                    <a:pt x="47" y="441"/>
                    <a:pt x="47" y="441"/>
                    <a:pt x="47" y="441"/>
                  </a:cubicBezTo>
                  <a:cubicBezTo>
                    <a:pt x="48" y="440"/>
                    <a:pt x="49" y="441"/>
                    <a:pt x="50" y="442"/>
                  </a:cubicBezTo>
                  <a:cubicBezTo>
                    <a:pt x="50" y="442"/>
                    <a:pt x="50" y="442"/>
                    <a:pt x="50" y="442"/>
                  </a:cubicBezTo>
                  <a:cubicBezTo>
                    <a:pt x="50" y="443"/>
                    <a:pt x="50" y="444"/>
                    <a:pt x="48" y="444"/>
                  </a:cubicBezTo>
                  <a:cubicBezTo>
                    <a:pt x="48" y="444"/>
                    <a:pt x="48" y="444"/>
                    <a:pt x="48" y="444"/>
                  </a:cubicBezTo>
                  <a:cubicBezTo>
                    <a:pt x="48" y="444"/>
                    <a:pt x="48" y="444"/>
                    <a:pt x="48" y="444"/>
                  </a:cubicBezTo>
                  <a:cubicBezTo>
                    <a:pt x="48" y="444"/>
                    <a:pt x="48" y="444"/>
                    <a:pt x="48" y="444"/>
                  </a:cubicBezTo>
                  <a:cubicBezTo>
                    <a:pt x="47" y="444"/>
                    <a:pt x="46" y="444"/>
                    <a:pt x="46" y="443"/>
                  </a:cubicBezTo>
                  <a:close/>
                  <a:moveTo>
                    <a:pt x="571" y="442"/>
                  </a:moveTo>
                  <a:cubicBezTo>
                    <a:pt x="570" y="441"/>
                    <a:pt x="569" y="440"/>
                    <a:pt x="570" y="439"/>
                  </a:cubicBezTo>
                  <a:cubicBezTo>
                    <a:pt x="570" y="439"/>
                    <a:pt x="570" y="439"/>
                    <a:pt x="570" y="439"/>
                  </a:cubicBezTo>
                  <a:cubicBezTo>
                    <a:pt x="570" y="438"/>
                    <a:pt x="571" y="437"/>
                    <a:pt x="572" y="438"/>
                  </a:cubicBezTo>
                  <a:cubicBezTo>
                    <a:pt x="572" y="438"/>
                    <a:pt x="572" y="438"/>
                    <a:pt x="572" y="438"/>
                  </a:cubicBezTo>
                  <a:cubicBezTo>
                    <a:pt x="573" y="438"/>
                    <a:pt x="574" y="439"/>
                    <a:pt x="573" y="440"/>
                  </a:cubicBezTo>
                  <a:cubicBezTo>
                    <a:pt x="573" y="440"/>
                    <a:pt x="573" y="440"/>
                    <a:pt x="573" y="440"/>
                  </a:cubicBezTo>
                  <a:cubicBezTo>
                    <a:pt x="573" y="441"/>
                    <a:pt x="572" y="442"/>
                    <a:pt x="572" y="442"/>
                  </a:cubicBezTo>
                  <a:cubicBezTo>
                    <a:pt x="572" y="442"/>
                    <a:pt x="572" y="442"/>
                    <a:pt x="572" y="442"/>
                  </a:cubicBezTo>
                  <a:cubicBezTo>
                    <a:pt x="571" y="442"/>
                    <a:pt x="571" y="442"/>
                    <a:pt x="571" y="442"/>
                  </a:cubicBezTo>
                  <a:close/>
                  <a:moveTo>
                    <a:pt x="41" y="432"/>
                  </a:moveTo>
                  <a:cubicBezTo>
                    <a:pt x="41" y="431"/>
                    <a:pt x="41" y="430"/>
                    <a:pt x="42" y="430"/>
                  </a:cubicBezTo>
                  <a:cubicBezTo>
                    <a:pt x="42" y="430"/>
                    <a:pt x="42" y="430"/>
                    <a:pt x="42" y="430"/>
                  </a:cubicBezTo>
                  <a:cubicBezTo>
                    <a:pt x="43" y="429"/>
                    <a:pt x="44" y="430"/>
                    <a:pt x="45" y="431"/>
                  </a:cubicBezTo>
                  <a:cubicBezTo>
                    <a:pt x="45" y="431"/>
                    <a:pt x="45" y="431"/>
                    <a:pt x="45" y="431"/>
                  </a:cubicBezTo>
                  <a:cubicBezTo>
                    <a:pt x="45" y="432"/>
                    <a:pt x="45" y="433"/>
                    <a:pt x="44" y="433"/>
                  </a:cubicBezTo>
                  <a:cubicBezTo>
                    <a:pt x="44" y="433"/>
                    <a:pt x="44" y="433"/>
                    <a:pt x="44" y="433"/>
                  </a:cubicBezTo>
                  <a:cubicBezTo>
                    <a:pt x="43" y="433"/>
                    <a:pt x="43" y="433"/>
                    <a:pt x="43" y="433"/>
                  </a:cubicBezTo>
                  <a:cubicBezTo>
                    <a:pt x="43" y="433"/>
                    <a:pt x="43" y="433"/>
                    <a:pt x="43" y="433"/>
                  </a:cubicBezTo>
                  <a:cubicBezTo>
                    <a:pt x="42" y="433"/>
                    <a:pt x="41" y="433"/>
                    <a:pt x="41" y="432"/>
                  </a:cubicBezTo>
                  <a:close/>
                  <a:moveTo>
                    <a:pt x="576" y="431"/>
                  </a:moveTo>
                  <a:cubicBezTo>
                    <a:pt x="575" y="430"/>
                    <a:pt x="574" y="429"/>
                    <a:pt x="575" y="428"/>
                  </a:cubicBezTo>
                  <a:cubicBezTo>
                    <a:pt x="575" y="428"/>
                    <a:pt x="575" y="428"/>
                    <a:pt x="575" y="428"/>
                  </a:cubicBezTo>
                  <a:cubicBezTo>
                    <a:pt x="575" y="427"/>
                    <a:pt x="576" y="426"/>
                    <a:pt x="577" y="427"/>
                  </a:cubicBezTo>
                  <a:cubicBezTo>
                    <a:pt x="577" y="427"/>
                    <a:pt x="577" y="427"/>
                    <a:pt x="577" y="427"/>
                  </a:cubicBezTo>
                  <a:cubicBezTo>
                    <a:pt x="578" y="427"/>
                    <a:pt x="579" y="428"/>
                    <a:pt x="578" y="429"/>
                  </a:cubicBezTo>
                  <a:cubicBezTo>
                    <a:pt x="578" y="429"/>
                    <a:pt x="578" y="429"/>
                    <a:pt x="578" y="429"/>
                  </a:cubicBezTo>
                  <a:cubicBezTo>
                    <a:pt x="578" y="430"/>
                    <a:pt x="577" y="431"/>
                    <a:pt x="576" y="431"/>
                  </a:cubicBezTo>
                  <a:cubicBezTo>
                    <a:pt x="576" y="431"/>
                    <a:pt x="576" y="431"/>
                    <a:pt x="576" y="431"/>
                  </a:cubicBezTo>
                  <a:cubicBezTo>
                    <a:pt x="576" y="431"/>
                    <a:pt x="576" y="431"/>
                    <a:pt x="576" y="431"/>
                  </a:cubicBezTo>
                  <a:close/>
                  <a:moveTo>
                    <a:pt x="37" y="421"/>
                  </a:moveTo>
                  <a:cubicBezTo>
                    <a:pt x="36" y="420"/>
                    <a:pt x="37" y="419"/>
                    <a:pt x="38" y="418"/>
                  </a:cubicBezTo>
                  <a:cubicBezTo>
                    <a:pt x="38" y="418"/>
                    <a:pt x="38" y="418"/>
                    <a:pt x="38" y="418"/>
                  </a:cubicBezTo>
                  <a:cubicBezTo>
                    <a:pt x="39" y="418"/>
                    <a:pt x="40" y="419"/>
                    <a:pt x="40" y="420"/>
                  </a:cubicBezTo>
                  <a:cubicBezTo>
                    <a:pt x="40" y="420"/>
                    <a:pt x="40" y="420"/>
                    <a:pt x="40" y="420"/>
                  </a:cubicBezTo>
                  <a:cubicBezTo>
                    <a:pt x="41" y="421"/>
                    <a:pt x="40" y="422"/>
                    <a:pt x="39" y="422"/>
                  </a:cubicBezTo>
                  <a:cubicBezTo>
                    <a:pt x="39" y="422"/>
                    <a:pt x="39" y="422"/>
                    <a:pt x="39" y="422"/>
                  </a:cubicBezTo>
                  <a:cubicBezTo>
                    <a:pt x="39" y="422"/>
                    <a:pt x="39" y="422"/>
                    <a:pt x="38" y="422"/>
                  </a:cubicBezTo>
                  <a:cubicBezTo>
                    <a:pt x="38" y="422"/>
                    <a:pt x="38" y="422"/>
                    <a:pt x="38" y="422"/>
                  </a:cubicBezTo>
                  <a:cubicBezTo>
                    <a:pt x="38" y="422"/>
                    <a:pt x="37" y="422"/>
                    <a:pt x="37" y="421"/>
                  </a:cubicBezTo>
                  <a:close/>
                  <a:moveTo>
                    <a:pt x="580" y="419"/>
                  </a:moveTo>
                  <a:cubicBezTo>
                    <a:pt x="579" y="419"/>
                    <a:pt x="579" y="418"/>
                    <a:pt x="579" y="417"/>
                  </a:cubicBezTo>
                  <a:cubicBezTo>
                    <a:pt x="579" y="417"/>
                    <a:pt x="579" y="417"/>
                    <a:pt x="579" y="417"/>
                  </a:cubicBezTo>
                  <a:cubicBezTo>
                    <a:pt x="579" y="416"/>
                    <a:pt x="580" y="415"/>
                    <a:pt x="582" y="416"/>
                  </a:cubicBezTo>
                  <a:cubicBezTo>
                    <a:pt x="582" y="416"/>
                    <a:pt x="582" y="416"/>
                    <a:pt x="582" y="416"/>
                  </a:cubicBezTo>
                  <a:cubicBezTo>
                    <a:pt x="583" y="416"/>
                    <a:pt x="583" y="417"/>
                    <a:pt x="583" y="418"/>
                  </a:cubicBezTo>
                  <a:cubicBezTo>
                    <a:pt x="583" y="418"/>
                    <a:pt x="583" y="418"/>
                    <a:pt x="583" y="418"/>
                  </a:cubicBezTo>
                  <a:cubicBezTo>
                    <a:pt x="582" y="419"/>
                    <a:pt x="582" y="420"/>
                    <a:pt x="581" y="420"/>
                  </a:cubicBezTo>
                  <a:cubicBezTo>
                    <a:pt x="581" y="420"/>
                    <a:pt x="581" y="420"/>
                    <a:pt x="581" y="420"/>
                  </a:cubicBezTo>
                  <a:cubicBezTo>
                    <a:pt x="581" y="420"/>
                    <a:pt x="580" y="419"/>
                    <a:pt x="580" y="419"/>
                  </a:cubicBezTo>
                  <a:close/>
                  <a:moveTo>
                    <a:pt x="32" y="410"/>
                  </a:moveTo>
                  <a:cubicBezTo>
                    <a:pt x="32" y="409"/>
                    <a:pt x="33" y="408"/>
                    <a:pt x="34" y="407"/>
                  </a:cubicBezTo>
                  <a:cubicBezTo>
                    <a:pt x="34" y="407"/>
                    <a:pt x="34" y="407"/>
                    <a:pt x="34" y="407"/>
                  </a:cubicBezTo>
                  <a:cubicBezTo>
                    <a:pt x="35" y="407"/>
                    <a:pt x="36" y="407"/>
                    <a:pt x="36" y="408"/>
                  </a:cubicBezTo>
                  <a:cubicBezTo>
                    <a:pt x="36" y="408"/>
                    <a:pt x="36" y="408"/>
                    <a:pt x="36" y="408"/>
                  </a:cubicBezTo>
                  <a:cubicBezTo>
                    <a:pt x="37" y="409"/>
                    <a:pt x="36" y="411"/>
                    <a:pt x="35" y="411"/>
                  </a:cubicBezTo>
                  <a:cubicBezTo>
                    <a:pt x="35" y="411"/>
                    <a:pt x="35" y="411"/>
                    <a:pt x="35" y="411"/>
                  </a:cubicBezTo>
                  <a:cubicBezTo>
                    <a:pt x="35" y="411"/>
                    <a:pt x="35" y="411"/>
                    <a:pt x="34" y="411"/>
                  </a:cubicBezTo>
                  <a:cubicBezTo>
                    <a:pt x="34" y="411"/>
                    <a:pt x="34" y="411"/>
                    <a:pt x="34" y="411"/>
                  </a:cubicBezTo>
                  <a:cubicBezTo>
                    <a:pt x="33" y="411"/>
                    <a:pt x="33" y="411"/>
                    <a:pt x="32" y="410"/>
                  </a:cubicBezTo>
                  <a:close/>
                  <a:moveTo>
                    <a:pt x="584" y="408"/>
                  </a:moveTo>
                  <a:cubicBezTo>
                    <a:pt x="583" y="408"/>
                    <a:pt x="583" y="407"/>
                    <a:pt x="583" y="406"/>
                  </a:cubicBezTo>
                  <a:cubicBezTo>
                    <a:pt x="583" y="406"/>
                    <a:pt x="583" y="406"/>
                    <a:pt x="583" y="406"/>
                  </a:cubicBezTo>
                  <a:cubicBezTo>
                    <a:pt x="583" y="406"/>
                    <a:pt x="583" y="406"/>
                    <a:pt x="583" y="406"/>
                  </a:cubicBezTo>
                  <a:cubicBezTo>
                    <a:pt x="583" y="406"/>
                    <a:pt x="583" y="406"/>
                    <a:pt x="583" y="406"/>
                  </a:cubicBezTo>
                  <a:cubicBezTo>
                    <a:pt x="583" y="404"/>
                    <a:pt x="584" y="404"/>
                    <a:pt x="585" y="404"/>
                  </a:cubicBezTo>
                  <a:cubicBezTo>
                    <a:pt x="585" y="404"/>
                    <a:pt x="585" y="404"/>
                    <a:pt x="585" y="404"/>
                  </a:cubicBezTo>
                  <a:cubicBezTo>
                    <a:pt x="586" y="405"/>
                    <a:pt x="587" y="406"/>
                    <a:pt x="587" y="407"/>
                  </a:cubicBezTo>
                  <a:cubicBezTo>
                    <a:pt x="587" y="407"/>
                    <a:pt x="587" y="407"/>
                    <a:pt x="587" y="407"/>
                  </a:cubicBezTo>
                  <a:cubicBezTo>
                    <a:pt x="586" y="408"/>
                    <a:pt x="586" y="408"/>
                    <a:pt x="585" y="408"/>
                  </a:cubicBezTo>
                  <a:cubicBezTo>
                    <a:pt x="585" y="408"/>
                    <a:pt x="585" y="408"/>
                    <a:pt x="585" y="408"/>
                  </a:cubicBezTo>
                  <a:cubicBezTo>
                    <a:pt x="585" y="408"/>
                    <a:pt x="584" y="408"/>
                    <a:pt x="584" y="408"/>
                  </a:cubicBezTo>
                  <a:close/>
                  <a:moveTo>
                    <a:pt x="29" y="398"/>
                  </a:moveTo>
                  <a:cubicBezTo>
                    <a:pt x="29" y="397"/>
                    <a:pt x="29" y="396"/>
                    <a:pt x="30" y="396"/>
                  </a:cubicBezTo>
                  <a:cubicBezTo>
                    <a:pt x="30" y="396"/>
                    <a:pt x="30" y="396"/>
                    <a:pt x="30" y="396"/>
                  </a:cubicBezTo>
                  <a:cubicBezTo>
                    <a:pt x="31" y="395"/>
                    <a:pt x="32" y="396"/>
                    <a:pt x="33" y="397"/>
                  </a:cubicBezTo>
                  <a:cubicBezTo>
                    <a:pt x="33" y="397"/>
                    <a:pt x="33" y="397"/>
                    <a:pt x="33" y="397"/>
                  </a:cubicBezTo>
                  <a:cubicBezTo>
                    <a:pt x="33" y="398"/>
                    <a:pt x="32" y="399"/>
                    <a:pt x="31" y="400"/>
                  </a:cubicBezTo>
                  <a:cubicBezTo>
                    <a:pt x="31" y="400"/>
                    <a:pt x="31" y="400"/>
                    <a:pt x="31" y="400"/>
                  </a:cubicBezTo>
                  <a:cubicBezTo>
                    <a:pt x="31" y="400"/>
                    <a:pt x="31" y="400"/>
                    <a:pt x="31" y="400"/>
                  </a:cubicBezTo>
                  <a:cubicBezTo>
                    <a:pt x="31" y="400"/>
                    <a:pt x="31" y="400"/>
                    <a:pt x="31" y="400"/>
                  </a:cubicBezTo>
                  <a:cubicBezTo>
                    <a:pt x="30" y="400"/>
                    <a:pt x="29" y="399"/>
                    <a:pt x="29" y="398"/>
                  </a:cubicBezTo>
                  <a:close/>
                  <a:moveTo>
                    <a:pt x="588" y="397"/>
                  </a:moveTo>
                  <a:cubicBezTo>
                    <a:pt x="587" y="396"/>
                    <a:pt x="586" y="395"/>
                    <a:pt x="586" y="394"/>
                  </a:cubicBezTo>
                  <a:cubicBezTo>
                    <a:pt x="586" y="394"/>
                    <a:pt x="586" y="394"/>
                    <a:pt x="586" y="394"/>
                  </a:cubicBezTo>
                  <a:cubicBezTo>
                    <a:pt x="587" y="393"/>
                    <a:pt x="588" y="392"/>
                    <a:pt x="589" y="393"/>
                  </a:cubicBezTo>
                  <a:cubicBezTo>
                    <a:pt x="589" y="393"/>
                    <a:pt x="589" y="393"/>
                    <a:pt x="589" y="393"/>
                  </a:cubicBezTo>
                  <a:cubicBezTo>
                    <a:pt x="590" y="393"/>
                    <a:pt x="590" y="394"/>
                    <a:pt x="590" y="395"/>
                  </a:cubicBezTo>
                  <a:cubicBezTo>
                    <a:pt x="590" y="395"/>
                    <a:pt x="590" y="395"/>
                    <a:pt x="590" y="395"/>
                  </a:cubicBezTo>
                  <a:cubicBezTo>
                    <a:pt x="590" y="396"/>
                    <a:pt x="589" y="397"/>
                    <a:pt x="588" y="397"/>
                  </a:cubicBezTo>
                  <a:cubicBezTo>
                    <a:pt x="588" y="397"/>
                    <a:pt x="588" y="397"/>
                    <a:pt x="588" y="397"/>
                  </a:cubicBezTo>
                  <a:cubicBezTo>
                    <a:pt x="588" y="397"/>
                    <a:pt x="588" y="397"/>
                    <a:pt x="588" y="397"/>
                  </a:cubicBezTo>
                  <a:close/>
                  <a:moveTo>
                    <a:pt x="26" y="387"/>
                  </a:moveTo>
                  <a:cubicBezTo>
                    <a:pt x="25" y="385"/>
                    <a:pt x="26" y="384"/>
                    <a:pt x="27" y="384"/>
                  </a:cubicBezTo>
                  <a:cubicBezTo>
                    <a:pt x="27" y="384"/>
                    <a:pt x="27" y="384"/>
                    <a:pt x="27" y="384"/>
                  </a:cubicBezTo>
                  <a:cubicBezTo>
                    <a:pt x="28" y="384"/>
                    <a:pt x="29" y="384"/>
                    <a:pt x="30" y="386"/>
                  </a:cubicBezTo>
                  <a:cubicBezTo>
                    <a:pt x="30" y="386"/>
                    <a:pt x="30" y="386"/>
                    <a:pt x="30" y="386"/>
                  </a:cubicBezTo>
                  <a:cubicBezTo>
                    <a:pt x="30" y="386"/>
                    <a:pt x="30" y="386"/>
                    <a:pt x="30" y="386"/>
                  </a:cubicBezTo>
                  <a:cubicBezTo>
                    <a:pt x="30" y="386"/>
                    <a:pt x="30" y="386"/>
                    <a:pt x="30" y="386"/>
                  </a:cubicBezTo>
                  <a:cubicBezTo>
                    <a:pt x="30" y="387"/>
                    <a:pt x="29" y="388"/>
                    <a:pt x="28" y="388"/>
                  </a:cubicBezTo>
                  <a:cubicBezTo>
                    <a:pt x="28" y="388"/>
                    <a:pt x="28" y="388"/>
                    <a:pt x="28" y="388"/>
                  </a:cubicBezTo>
                  <a:cubicBezTo>
                    <a:pt x="28" y="388"/>
                    <a:pt x="28" y="388"/>
                    <a:pt x="28" y="388"/>
                  </a:cubicBezTo>
                  <a:cubicBezTo>
                    <a:pt x="28" y="388"/>
                    <a:pt x="28" y="388"/>
                    <a:pt x="28" y="388"/>
                  </a:cubicBezTo>
                  <a:cubicBezTo>
                    <a:pt x="27" y="388"/>
                    <a:pt x="26" y="387"/>
                    <a:pt x="26" y="387"/>
                  </a:cubicBezTo>
                  <a:close/>
                  <a:moveTo>
                    <a:pt x="591" y="385"/>
                  </a:moveTo>
                  <a:cubicBezTo>
                    <a:pt x="590" y="385"/>
                    <a:pt x="589" y="384"/>
                    <a:pt x="589" y="383"/>
                  </a:cubicBezTo>
                  <a:cubicBezTo>
                    <a:pt x="589" y="383"/>
                    <a:pt x="589" y="383"/>
                    <a:pt x="589" y="383"/>
                  </a:cubicBezTo>
                  <a:cubicBezTo>
                    <a:pt x="590" y="381"/>
                    <a:pt x="591" y="381"/>
                    <a:pt x="592" y="381"/>
                  </a:cubicBezTo>
                  <a:cubicBezTo>
                    <a:pt x="592" y="381"/>
                    <a:pt x="592" y="381"/>
                    <a:pt x="592" y="381"/>
                  </a:cubicBezTo>
                  <a:cubicBezTo>
                    <a:pt x="593" y="381"/>
                    <a:pt x="593" y="382"/>
                    <a:pt x="593" y="383"/>
                  </a:cubicBezTo>
                  <a:cubicBezTo>
                    <a:pt x="593" y="383"/>
                    <a:pt x="593" y="383"/>
                    <a:pt x="593" y="383"/>
                  </a:cubicBezTo>
                  <a:cubicBezTo>
                    <a:pt x="593" y="384"/>
                    <a:pt x="592" y="385"/>
                    <a:pt x="591" y="385"/>
                  </a:cubicBezTo>
                  <a:cubicBezTo>
                    <a:pt x="591" y="385"/>
                    <a:pt x="591" y="385"/>
                    <a:pt x="591" y="385"/>
                  </a:cubicBezTo>
                  <a:cubicBezTo>
                    <a:pt x="591" y="385"/>
                    <a:pt x="591" y="385"/>
                    <a:pt x="591" y="385"/>
                  </a:cubicBezTo>
                  <a:close/>
                  <a:moveTo>
                    <a:pt x="23" y="375"/>
                  </a:moveTo>
                  <a:cubicBezTo>
                    <a:pt x="23" y="374"/>
                    <a:pt x="24" y="373"/>
                    <a:pt x="25" y="372"/>
                  </a:cubicBezTo>
                  <a:cubicBezTo>
                    <a:pt x="25" y="372"/>
                    <a:pt x="25" y="372"/>
                    <a:pt x="25" y="372"/>
                  </a:cubicBezTo>
                  <a:cubicBezTo>
                    <a:pt x="26" y="372"/>
                    <a:pt x="27" y="373"/>
                    <a:pt x="27" y="374"/>
                  </a:cubicBezTo>
                  <a:cubicBezTo>
                    <a:pt x="27" y="374"/>
                    <a:pt x="27" y="374"/>
                    <a:pt x="27" y="374"/>
                  </a:cubicBezTo>
                  <a:cubicBezTo>
                    <a:pt x="27" y="374"/>
                    <a:pt x="27" y="374"/>
                    <a:pt x="27" y="374"/>
                  </a:cubicBezTo>
                  <a:cubicBezTo>
                    <a:pt x="27" y="374"/>
                    <a:pt x="27" y="374"/>
                    <a:pt x="27" y="374"/>
                  </a:cubicBezTo>
                  <a:cubicBezTo>
                    <a:pt x="27" y="375"/>
                    <a:pt x="27" y="376"/>
                    <a:pt x="25" y="376"/>
                  </a:cubicBezTo>
                  <a:cubicBezTo>
                    <a:pt x="25" y="376"/>
                    <a:pt x="25" y="376"/>
                    <a:pt x="25" y="376"/>
                  </a:cubicBezTo>
                  <a:cubicBezTo>
                    <a:pt x="25" y="376"/>
                    <a:pt x="25" y="376"/>
                    <a:pt x="25" y="376"/>
                  </a:cubicBezTo>
                  <a:cubicBezTo>
                    <a:pt x="25" y="376"/>
                    <a:pt x="25" y="376"/>
                    <a:pt x="25" y="376"/>
                  </a:cubicBezTo>
                  <a:cubicBezTo>
                    <a:pt x="24" y="376"/>
                    <a:pt x="23" y="376"/>
                    <a:pt x="23" y="375"/>
                  </a:cubicBezTo>
                  <a:close/>
                  <a:moveTo>
                    <a:pt x="593" y="373"/>
                  </a:moveTo>
                  <a:cubicBezTo>
                    <a:pt x="592" y="373"/>
                    <a:pt x="592" y="372"/>
                    <a:pt x="592" y="371"/>
                  </a:cubicBezTo>
                  <a:cubicBezTo>
                    <a:pt x="592" y="371"/>
                    <a:pt x="592" y="371"/>
                    <a:pt x="592" y="371"/>
                  </a:cubicBezTo>
                  <a:cubicBezTo>
                    <a:pt x="592" y="370"/>
                    <a:pt x="593" y="369"/>
                    <a:pt x="594" y="369"/>
                  </a:cubicBezTo>
                  <a:cubicBezTo>
                    <a:pt x="594" y="369"/>
                    <a:pt x="594" y="369"/>
                    <a:pt x="594" y="369"/>
                  </a:cubicBezTo>
                  <a:cubicBezTo>
                    <a:pt x="595" y="370"/>
                    <a:pt x="596" y="371"/>
                    <a:pt x="596" y="372"/>
                  </a:cubicBezTo>
                  <a:cubicBezTo>
                    <a:pt x="596" y="372"/>
                    <a:pt x="596" y="372"/>
                    <a:pt x="596" y="372"/>
                  </a:cubicBezTo>
                  <a:cubicBezTo>
                    <a:pt x="595" y="373"/>
                    <a:pt x="595" y="373"/>
                    <a:pt x="594" y="373"/>
                  </a:cubicBezTo>
                  <a:cubicBezTo>
                    <a:pt x="594" y="373"/>
                    <a:pt x="594" y="373"/>
                    <a:pt x="594" y="373"/>
                  </a:cubicBezTo>
                  <a:cubicBezTo>
                    <a:pt x="594" y="373"/>
                    <a:pt x="593" y="373"/>
                    <a:pt x="593" y="373"/>
                  </a:cubicBezTo>
                  <a:close/>
                  <a:moveTo>
                    <a:pt x="21" y="363"/>
                  </a:moveTo>
                  <a:cubicBezTo>
                    <a:pt x="21" y="363"/>
                    <a:pt x="21" y="363"/>
                    <a:pt x="21" y="363"/>
                  </a:cubicBezTo>
                  <a:cubicBezTo>
                    <a:pt x="21" y="362"/>
                    <a:pt x="21" y="361"/>
                    <a:pt x="23" y="361"/>
                  </a:cubicBezTo>
                  <a:cubicBezTo>
                    <a:pt x="23" y="361"/>
                    <a:pt x="23" y="361"/>
                    <a:pt x="23" y="361"/>
                  </a:cubicBezTo>
                  <a:cubicBezTo>
                    <a:pt x="24" y="360"/>
                    <a:pt x="25" y="361"/>
                    <a:pt x="25" y="362"/>
                  </a:cubicBezTo>
                  <a:cubicBezTo>
                    <a:pt x="25" y="362"/>
                    <a:pt x="25" y="362"/>
                    <a:pt x="25" y="362"/>
                  </a:cubicBezTo>
                  <a:cubicBezTo>
                    <a:pt x="25" y="363"/>
                    <a:pt x="24" y="364"/>
                    <a:pt x="23" y="365"/>
                  </a:cubicBezTo>
                  <a:cubicBezTo>
                    <a:pt x="23" y="365"/>
                    <a:pt x="23" y="365"/>
                    <a:pt x="23" y="365"/>
                  </a:cubicBezTo>
                  <a:cubicBezTo>
                    <a:pt x="23" y="365"/>
                    <a:pt x="23" y="365"/>
                    <a:pt x="23" y="365"/>
                  </a:cubicBezTo>
                  <a:cubicBezTo>
                    <a:pt x="23" y="365"/>
                    <a:pt x="23" y="365"/>
                    <a:pt x="23" y="365"/>
                  </a:cubicBezTo>
                  <a:cubicBezTo>
                    <a:pt x="22" y="365"/>
                    <a:pt x="21" y="364"/>
                    <a:pt x="21" y="363"/>
                  </a:cubicBezTo>
                  <a:close/>
                  <a:moveTo>
                    <a:pt x="595" y="361"/>
                  </a:moveTo>
                  <a:cubicBezTo>
                    <a:pt x="594" y="361"/>
                    <a:pt x="594" y="360"/>
                    <a:pt x="594" y="359"/>
                  </a:cubicBezTo>
                  <a:cubicBezTo>
                    <a:pt x="594" y="359"/>
                    <a:pt x="594" y="359"/>
                    <a:pt x="594" y="359"/>
                  </a:cubicBezTo>
                  <a:cubicBezTo>
                    <a:pt x="594" y="359"/>
                    <a:pt x="594" y="359"/>
                    <a:pt x="594" y="359"/>
                  </a:cubicBezTo>
                  <a:cubicBezTo>
                    <a:pt x="594" y="359"/>
                    <a:pt x="594" y="359"/>
                    <a:pt x="594" y="359"/>
                  </a:cubicBezTo>
                  <a:cubicBezTo>
                    <a:pt x="594" y="358"/>
                    <a:pt x="595" y="357"/>
                    <a:pt x="596" y="357"/>
                  </a:cubicBezTo>
                  <a:cubicBezTo>
                    <a:pt x="596" y="357"/>
                    <a:pt x="596" y="357"/>
                    <a:pt x="596" y="357"/>
                  </a:cubicBezTo>
                  <a:cubicBezTo>
                    <a:pt x="597" y="358"/>
                    <a:pt x="598" y="359"/>
                    <a:pt x="598" y="360"/>
                  </a:cubicBezTo>
                  <a:cubicBezTo>
                    <a:pt x="598" y="360"/>
                    <a:pt x="598" y="360"/>
                    <a:pt x="598" y="360"/>
                  </a:cubicBezTo>
                  <a:cubicBezTo>
                    <a:pt x="598" y="361"/>
                    <a:pt x="597" y="361"/>
                    <a:pt x="596" y="361"/>
                  </a:cubicBezTo>
                  <a:cubicBezTo>
                    <a:pt x="596" y="361"/>
                    <a:pt x="596" y="361"/>
                    <a:pt x="596" y="361"/>
                  </a:cubicBezTo>
                  <a:cubicBezTo>
                    <a:pt x="596" y="361"/>
                    <a:pt x="596" y="361"/>
                    <a:pt x="595" y="361"/>
                  </a:cubicBezTo>
                  <a:close/>
                  <a:moveTo>
                    <a:pt x="19" y="351"/>
                  </a:moveTo>
                  <a:cubicBezTo>
                    <a:pt x="19" y="350"/>
                    <a:pt x="20" y="349"/>
                    <a:pt x="21" y="349"/>
                  </a:cubicBezTo>
                  <a:cubicBezTo>
                    <a:pt x="21" y="349"/>
                    <a:pt x="21" y="349"/>
                    <a:pt x="21" y="349"/>
                  </a:cubicBezTo>
                  <a:cubicBezTo>
                    <a:pt x="22" y="349"/>
                    <a:pt x="23" y="349"/>
                    <a:pt x="23" y="350"/>
                  </a:cubicBezTo>
                  <a:cubicBezTo>
                    <a:pt x="23" y="350"/>
                    <a:pt x="23" y="350"/>
                    <a:pt x="23" y="350"/>
                  </a:cubicBezTo>
                  <a:cubicBezTo>
                    <a:pt x="23" y="352"/>
                    <a:pt x="23" y="353"/>
                    <a:pt x="21" y="353"/>
                  </a:cubicBezTo>
                  <a:cubicBezTo>
                    <a:pt x="21" y="353"/>
                    <a:pt x="21" y="353"/>
                    <a:pt x="21" y="353"/>
                  </a:cubicBezTo>
                  <a:cubicBezTo>
                    <a:pt x="21" y="353"/>
                    <a:pt x="21" y="353"/>
                    <a:pt x="21" y="353"/>
                  </a:cubicBezTo>
                  <a:cubicBezTo>
                    <a:pt x="21" y="353"/>
                    <a:pt x="21" y="353"/>
                    <a:pt x="21" y="353"/>
                  </a:cubicBezTo>
                  <a:cubicBezTo>
                    <a:pt x="20" y="353"/>
                    <a:pt x="19" y="352"/>
                    <a:pt x="19" y="351"/>
                  </a:cubicBezTo>
                  <a:close/>
                  <a:moveTo>
                    <a:pt x="597" y="350"/>
                  </a:moveTo>
                  <a:cubicBezTo>
                    <a:pt x="596" y="349"/>
                    <a:pt x="595" y="348"/>
                    <a:pt x="595" y="347"/>
                  </a:cubicBezTo>
                  <a:cubicBezTo>
                    <a:pt x="595" y="347"/>
                    <a:pt x="595" y="347"/>
                    <a:pt x="595" y="347"/>
                  </a:cubicBezTo>
                  <a:cubicBezTo>
                    <a:pt x="595" y="346"/>
                    <a:pt x="596" y="345"/>
                    <a:pt x="597" y="346"/>
                  </a:cubicBezTo>
                  <a:cubicBezTo>
                    <a:pt x="597" y="346"/>
                    <a:pt x="597" y="346"/>
                    <a:pt x="597" y="346"/>
                  </a:cubicBezTo>
                  <a:cubicBezTo>
                    <a:pt x="599" y="346"/>
                    <a:pt x="599" y="347"/>
                    <a:pt x="599" y="348"/>
                  </a:cubicBezTo>
                  <a:cubicBezTo>
                    <a:pt x="599" y="348"/>
                    <a:pt x="599" y="348"/>
                    <a:pt x="599" y="348"/>
                  </a:cubicBezTo>
                  <a:cubicBezTo>
                    <a:pt x="599" y="349"/>
                    <a:pt x="598" y="350"/>
                    <a:pt x="597" y="350"/>
                  </a:cubicBezTo>
                  <a:cubicBezTo>
                    <a:pt x="597" y="350"/>
                    <a:pt x="597" y="350"/>
                    <a:pt x="597" y="350"/>
                  </a:cubicBezTo>
                  <a:cubicBezTo>
                    <a:pt x="597" y="350"/>
                    <a:pt x="597" y="350"/>
                    <a:pt x="597" y="350"/>
                  </a:cubicBezTo>
                  <a:close/>
                  <a:moveTo>
                    <a:pt x="18" y="339"/>
                  </a:moveTo>
                  <a:cubicBezTo>
                    <a:pt x="18" y="339"/>
                    <a:pt x="18" y="339"/>
                    <a:pt x="18" y="339"/>
                  </a:cubicBezTo>
                  <a:cubicBezTo>
                    <a:pt x="18" y="338"/>
                    <a:pt x="19" y="337"/>
                    <a:pt x="20" y="337"/>
                  </a:cubicBezTo>
                  <a:cubicBezTo>
                    <a:pt x="20" y="337"/>
                    <a:pt x="20" y="337"/>
                    <a:pt x="20" y="337"/>
                  </a:cubicBezTo>
                  <a:cubicBezTo>
                    <a:pt x="21" y="337"/>
                    <a:pt x="22" y="337"/>
                    <a:pt x="22" y="339"/>
                  </a:cubicBezTo>
                  <a:cubicBezTo>
                    <a:pt x="22" y="339"/>
                    <a:pt x="22" y="339"/>
                    <a:pt x="22" y="339"/>
                  </a:cubicBezTo>
                  <a:cubicBezTo>
                    <a:pt x="22" y="340"/>
                    <a:pt x="21" y="341"/>
                    <a:pt x="20" y="341"/>
                  </a:cubicBezTo>
                  <a:cubicBezTo>
                    <a:pt x="20" y="341"/>
                    <a:pt x="20" y="341"/>
                    <a:pt x="20" y="341"/>
                  </a:cubicBezTo>
                  <a:cubicBezTo>
                    <a:pt x="20" y="341"/>
                    <a:pt x="20" y="341"/>
                    <a:pt x="20" y="341"/>
                  </a:cubicBezTo>
                  <a:cubicBezTo>
                    <a:pt x="20" y="341"/>
                    <a:pt x="20" y="341"/>
                    <a:pt x="20" y="341"/>
                  </a:cubicBezTo>
                  <a:cubicBezTo>
                    <a:pt x="19" y="341"/>
                    <a:pt x="18" y="340"/>
                    <a:pt x="18" y="339"/>
                  </a:cubicBezTo>
                  <a:close/>
                  <a:moveTo>
                    <a:pt x="598" y="338"/>
                  </a:moveTo>
                  <a:cubicBezTo>
                    <a:pt x="597" y="338"/>
                    <a:pt x="596" y="337"/>
                    <a:pt x="596" y="335"/>
                  </a:cubicBezTo>
                  <a:cubicBezTo>
                    <a:pt x="596" y="335"/>
                    <a:pt x="596" y="335"/>
                    <a:pt x="596" y="335"/>
                  </a:cubicBezTo>
                  <a:cubicBezTo>
                    <a:pt x="596" y="334"/>
                    <a:pt x="597" y="334"/>
                    <a:pt x="598" y="334"/>
                  </a:cubicBezTo>
                  <a:cubicBezTo>
                    <a:pt x="598" y="334"/>
                    <a:pt x="598" y="334"/>
                    <a:pt x="598" y="334"/>
                  </a:cubicBezTo>
                  <a:cubicBezTo>
                    <a:pt x="599" y="334"/>
                    <a:pt x="600" y="335"/>
                    <a:pt x="600" y="336"/>
                  </a:cubicBezTo>
                  <a:cubicBezTo>
                    <a:pt x="600" y="336"/>
                    <a:pt x="600" y="336"/>
                    <a:pt x="600" y="336"/>
                  </a:cubicBezTo>
                  <a:cubicBezTo>
                    <a:pt x="600" y="337"/>
                    <a:pt x="599" y="338"/>
                    <a:pt x="598" y="338"/>
                  </a:cubicBezTo>
                  <a:cubicBezTo>
                    <a:pt x="598" y="338"/>
                    <a:pt x="598" y="338"/>
                    <a:pt x="598" y="338"/>
                  </a:cubicBezTo>
                  <a:cubicBezTo>
                    <a:pt x="598" y="338"/>
                    <a:pt x="598" y="338"/>
                    <a:pt x="598" y="338"/>
                  </a:cubicBezTo>
                  <a:close/>
                  <a:moveTo>
                    <a:pt x="18" y="327"/>
                  </a:moveTo>
                  <a:cubicBezTo>
                    <a:pt x="17" y="326"/>
                    <a:pt x="18" y="325"/>
                    <a:pt x="19" y="325"/>
                  </a:cubicBezTo>
                  <a:cubicBezTo>
                    <a:pt x="19" y="325"/>
                    <a:pt x="19" y="325"/>
                    <a:pt x="19" y="325"/>
                  </a:cubicBezTo>
                  <a:cubicBezTo>
                    <a:pt x="21" y="325"/>
                    <a:pt x="21" y="326"/>
                    <a:pt x="22" y="327"/>
                  </a:cubicBezTo>
                  <a:cubicBezTo>
                    <a:pt x="22" y="327"/>
                    <a:pt x="22" y="327"/>
                    <a:pt x="22" y="327"/>
                  </a:cubicBezTo>
                  <a:cubicBezTo>
                    <a:pt x="22" y="328"/>
                    <a:pt x="21" y="329"/>
                    <a:pt x="20" y="329"/>
                  </a:cubicBezTo>
                  <a:cubicBezTo>
                    <a:pt x="20" y="329"/>
                    <a:pt x="20" y="329"/>
                    <a:pt x="20" y="329"/>
                  </a:cubicBezTo>
                  <a:cubicBezTo>
                    <a:pt x="20" y="329"/>
                    <a:pt x="20" y="329"/>
                    <a:pt x="20" y="329"/>
                  </a:cubicBezTo>
                  <a:cubicBezTo>
                    <a:pt x="20" y="329"/>
                    <a:pt x="20" y="329"/>
                    <a:pt x="20" y="329"/>
                  </a:cubicBezTo>
                  <a:cubicBezTo>
                    <a:pt x="18" y="329"/>
                    <a:pt x="18" y="328"/>
                    <a:pt x="18" y="327"/>
                  </a:cubicBezTo>
                  <a:close/>
                  <a:moveTo>
                    <a:pt x="599" y="326"/>
                  </a:moveTo>
                  <a:cubicBezTo>
                    <a:pt x="598" y="326"/>
                    <a:pt x="597" y="325"/>
                    <a:pt x="597" y="324"/>
                  </a:cubicBezTo>
                  <a:cubicBezTo>
                    <a:pt x="597" y="324"/>
                    <a:pt x="597" y="324"/>
                    <a:pt x="597" y="324"/>
                  </a:cubicBezTo>
                  <a:cubicBezTo>
                    <a:pt x="597" y="322"/>
                    <a:pt x="598" y="322"/>
                    <a:pt x="599" y="322"/>
                  </a:cubicBezTo>
                  <a:cubicBezTo>
                    <a:pt x="599" y="322"/>
                    <a:pt x="599" y="322"/>
                    <a:pt x="599" y="322"/>
                  </a:cubicBezTo>
                  <a:cubicBezTo>
                    <a:pt x="600" y="322"/>
                    <a:pt x="601" y="323"/>
                    <a:pt x="601" y="324"/>
                  </a:cubicBezTo>
                  <a:cubicBezTo>
                    <a:pt x="601" y="324"/>
                    <a:pt x="601" y="324"/>
                    <a:pt x="601" y="324"/>
                  </a:cubicBezTo>
                  <a:cubicBezTo>
                    <a:pt x="601" y="325"/>
                    <a:pt x="600" y="326"/>
                    <a:pt x="599" y="326"/>
                  </a:cubicBezTo>
                  <a:cubicBezTo>
                    <a:pt x="599" y="326"/>
                    <a:pt x="599" y="326"/>
                    <a:pt x="599" y="326"/>
                  </a:cubicBezTo>
                  <a:cubicBezTo>
                    <a:pt x="599" y="326"/>
                    <a:pt x="599" y="326"/>
                    <a:pt x="599" y="326"/>
                  </a:cubicBezTo>
                  <a:close/>
                  <a:moveTo>
                    <a:pt x="19" y="317"/>
                  </a:moveTo>
                  <a:cubicBezTo>
                    <a:pt x="18" y="317"/>
                    <a:pt x="17" y="316"/>
                    <a:pt x="17" y="315"/>
                  </a:cubicBezTo>
                  <a:cubicBezTo>
                    <a:pt x="17" y="315"/>
                    <a:pt x="17" y="315"/>
                    <a:pt x="17" y="315"/>
                  </a:cubicBezTo>
                  <a:cubicBezTo>
                    <a:pt x="17" y="314"/>
                    <a:pt x="18" y="313"/>
                    <a:pt x="19" y="313"/>
                  </a:cubicBezTo>
                  <a:cubicBezTo>
                    <a:pt x="19" y="313"/>
                    <a:pt x="19" y="313"/>
                    <a:pt x="19" y="313"/>
                  </a:cubicBezTo>
                  <a:cubicBezTo>
                    <a:pt x="21" y="313"/>
                    <a:pt x="21" y="314"/>
                    <a:pt x="21" y="315"/>
                  </a:cubicBezTo>
                  <a:cubicBezTo>
                    <a:pt x="21" y="315"/>
                    <a:pt x="21" y="315"/>
                    <a:pt x="21" y="315"/>
                  </a:cubicBezTo>
                  <a:cubicBezTo>
                    <a:pt x="21" y="316"/>
                    <a:pt x="20" y="317"/>
                    <a:pt x="19" y="317"/>
                  </a:cubicBezTo>
                  <a:cubicBezTo>
                    <a:pt x="19" y="317"/>
                    <a:pt x="19" y="317"/>
                    <a:pt x="19" y="317"/>
                  </a:cubicBezTo>
                  <a:cubicBezTo>
                    <a:pt x="19" y="317"/>
                    <a:pt x="19" y="317"/>
                    <a:pt x="19" y="317"/>
                  </a:cubicBezTo>
                  <a:close/>
                  <a:moveTo>
                    <a:pt x="597" y="312"/>
                  </a:moveTo>
                  <a:cubicBezTo>
                    <a:pt x="597" y="312"/>
                    <a:pt x="597" y="312"/>
                    <a:pt x="597" y="312"/>
                  </a:cubicBezTo>
                  <a:cubicBezTo>
                    <a:pt x="597" y="312"/>
                    <a:pt x="597" y="312"/>
                    <a:pt x="597" y="312"/>
                  </a:cubicBezTo>
                  <a:cubicBezTo>
                    <a:pt x="597" y="311"/>
                    <a:pt x="598" y="310"/>
                    <a:pt x="599" y="310"/>
                  </a:cubicBezTo>
                  <a:cubicBezTo>
                    <a:pt x="599" y="310"/>
                    <a:pt x="599" y="310"/>
                    <a:pt x="599" y="310"/>
                  </a:cubicBezTo>
                  <a:cubicBezTo>
                    <a:pt x="600" y="310"/>
                    <a:pt x="601" y="310"/>
                    <a:pt x="601" y="312"/>
                  </a:cubicBezTo>
                  <a:cubicBezTo>
                    <a:pt x="601" y="312"/>
                    <a:pt x="601" y="312"/>
                    <a:pt x="601" y="312"/>
                  </a:cubicBezTo>
                  <a:cubicBezTo>
                    <a:pt x="601" y="313"/>
                    <a:pt x="600" y="314"/>
                    <a:pt x="599" y="314"/>
                  </a:cubicBezTo>
                  <a:cubicBezTo>
                    <a:pt x="599" y="314"/>
                    <a:pt x="599" y="314"/>
                    <a:pt x="599" y="314"/>
                  </a:cubicBezTo>
                  <a:cubicBezTo>
                    <a:pt x="599" y="314"/>
                    <a:pt x="599" y="314"/>
                    <a:pt x="599" y="314"/>
                  </a:cubicBezTo>
                  <a:cubicBezTo>
                    <a:pt x="599" y="314"/>
                    <a:pt x="599" y="314"/>
                    <a:pt x="599" y="314"/>
                  </a:cubicBezTo>
                  <a:cubicBezTo>
                    <a:pt x="598" y="314"/>
                    <a:pt x="597" y="313"/>
                    <a:pt x="597" y="312"/>
                  </a:cubicBezTo>
                  <a:close/>
                  <a:moveTo>
                    <a:pt x="20" y="305"/>
                  </a:moveTo>
                  <a:cubicBezTo>
                    <a:pt x="19" y="305"/>
                    <a:pt x="18" y="304"/>
                    <a:pt x="18" y="303"/>
                  </a:cubicBezTo>
                  <a:cubicBezTo>
                    <a:pt x="18" y="303"/>
                    <a:pt x="18" y="303"/>
                    <a:pt x="18" y="303"/>
                  </a:cubicBezTo>
                  <a:cubicBezTo>
                    <a:pt x="18" y="302"/>
                    <a:pt x="19" y="301"/>
                    <a:pt x="20" y="301"/>
                  </a:cubicBezTo>
                  <a:cubicBezTo>
                    <a:pt x="20" y="301"/>
                    <a:pt x="20" y="301"/>
                    <a:pt x="20" y="301"/>
                  </a:cubicBezTo>
                  <a:cubicBezTo>
                    <a:pt x="21" y="301"/>
                    <a:pt x="22" y="302"/>
                    <a:pt x="22" y="303"/>
                  </a:cubicBezTo>
                  <a:cubicBezTo>
                    <a:pt x="22" y="303"/>
                    <a:pt x="22" y="303"/>
                    <a:pt x="22" y="303"/>
                  </a:cubicBezTo>
                  <a:cubicBezTo>
                    <a:pt x="22" y="304"/>
                    <a:pt x="21" y="305"/>
                    <a:pt x="20" y="305"/>
                  </a:cubicBezTo>
                  <a:cubicBezTo>
                    <a:pt x="20" y="305"/>
                    <a:pt x="20" y="305"/>
                    <a:pt x="20" y="305"/>
                  </a:cubicBezTo>
                  <a:cubicBezTo>
                    <a:pt x="20" y="305"/>
                    <a:pt x="20" y="305"/>
                    <a:pt x="20" y="305"/>
                  </a:cubicBezTo>
                  <a:close/>
                  <a:moveTo>
                    <a:pt x="596" y="300"/>
                  </a:moveTo>
                  <a:cubicBezTo>
                    <a:pt x="596" y="299"/>
                    <a:pt x="597" y="298"/>
                    <a:pt x="598" y="298"/>
                  </a:cubicBezTo>
                  <a:cubicBezTo>
                    <a:pt x="598" y="298"/>
                    <a:pt x="598" y="298"/>
                    <a:pt x="598" y="298"/>
                  </a:cubicBezTo>
                  <a:cubicBezTo>
                    <a:pt x="599" y="298"/>
                    <a:pt x="600" y="298"/>
                    <a:pt x="600" y="299"/>
                  </a:cubicBezTo>
                  <a:cubicBezTo>
                    <a:pt x="600" y="299"/>
                    <a:pt x="600" y="299"/>
                    <a:pt x="600" y="299"/>
                  </a:cubicBezTo>
                  <a:cubicBezTo>
                    <a:pt x="600" y="301"/>
                    <a:pt x="599" y="302"/>
                    <a:pt x="598" y="302"/>
                  </a:cubicBezTo>
                  <a:cubicBezTo>
                    <a:pt x="598" y="302"/>
                    <a:pt x="598" y="302"/>
                    <a:pt x="598" y="302"/>
                  </a:cubicBezTo>
                  <a:cubicBezTo>
                    <a:pt x="598" y="302"/>
                    <a:pt x="598" y="302"/>
                    <a:pt x="598" y="302"/>
                  </a:cubicBezTo>
                  <a:cubicBezTo>
                    <a:pt x="598" y="302"/>
                    <a:pt x="598" y="302"/>
                    <a:pt x="598" y="302"/>
                  </a:cubicBezTo>
                  <a:cubicBezTo>
                    <a:pt x="597" y="302"/>
                    <a:pt x="596" y="301"/>
                    <a:pt x="596" y="300"/>
                  </a:cubicBezTo>
                  <a:close/>
                  <a:moveTo>
                    <a:pt x="20" y="293"/>
                  </a:moveTo>
                  <a:cubicBezTo>
                    <a:pt x="19" y="293"/>
                    <a:pt x="19" y="292"/>
                    <a:pt x="19" y="291"/>
                  </a:cubicBezTo>
                  <a:cubicBezTo>
                    <a:pt x="19" y="291"/>
                    <a:pt x="19" y="291"/>
                    <a:pt x="19" y="291"/>
                  </a:cubicBezTo>
                  <a:cubicBezTo>
                    <a:pt x="19" y="289"/>
                    <a:pt x="20" y="289"/>
                    <a:pt x="21" y="289"/>
                  </a:cubicBezTo>
                  <a:cubicBezTo>
                    <a:pt x="21" y="289"/>
                    <a:pt x="21" y="289"/>
                    <a:pt x="21" y="289"/>
                  </a:cubicBezTo>
                  <a:cubicBezTo>
                    <a:pt x="22" y="289"/>
                    <a:pt x="23" y="290"/>
                    <a:pt x="23" y="291"/>
                  </a:cubicBezTo>
                  <a:cubicBezTo>
                    <a:pt x="23" y="291"/>
                    <a:pt x="23" y="291"/>
                    <a:pt x="23" y="291"/>
                  </a:cubicBezTo>
                  <a:cubicBezTo>
                    <a:pt x="23" y="291"/>
                    <a:pt x="23" y="291"/>
                    <a:pt x="23" y="291"/>
                  </a:cubicBezTo>
                  <a:cubicBezTo>
                    <a:pt x="23" y="291"/>
                    <a:pt x="23" y="291"/>
                    <a:pt x="23" y="291"/>
                  </a:cubicBezTo>
                  <a:cubicBezTo>
                    <a:pt x="23" y="292"/>
                    <a:pt x="22" y="293"/>
                    <a:pt x="21" y="293"/>
                  </a:cubicBezTo>
                  <a:cubicBezTo>
                    <a:pt x="21" y="293"/>
                    <a:pt x="21" y="293"/>
                    <a:pt x="21" y="293"/>
                  </a:cubicBezTo>
                  <a:cubicBezTo>
                    <a:pt x="21" y="293"/>
                    <a:pt x="21" y="293"/>
                    <a:pt x="20" y="293"/>
                  </a:cubicBezTo>
                  <a:close/>
                  <a:moveTo>
                    <a:pt x="595" y="288"/>
                  </a:moveTo>
                  <a:cubicBezTo>
                    <a:pt x="595" y="287"/>
                    <a:pt x="596" y="286"/>
                    <a:pt x="597" y="286"/>
                  </a:cubicBezTo>
                  <a:cubicBezTo>
                    <a:pt x="597" y="286"/>
                    <a:pt x="597" y="286"/>
                    <a:pt x="597" y="286"/>
                  </a:cubicBezTo>
                  <a:cubicBezTo>
                    <a:pt x="598" y="286"/>
                    <a:pt x="599" y="286"/>
                    <a:pt x="599" y="287"/>
                  </a:cubicBezTo>
                  <a:cubicBezTo>
                    <a:pt x="599" y="287"/>
                    <a:pt x="599" y="287"/>
                    <a:pt x="599" y="287"/>
                  </a:cubicBezTo>
                  <a:cubicBezTo>
                    <a:pt x="599" y="289"/>
                    <a:pt x="598" y="290"/>
                    <a:pt x="597" y="290"/>
                  </a:cubicBezTo>
                  <a:cubicBezTo>
                    <a:pt x="597" y="290"/>
                    <a:pt x="597" y="290"/>
                    <a:pt x="597" y="290"/>
                  </a:cubicBezTo>
                  <a:cubicBezTo>
                    <a:pt x="597" y="290"/>
                    <a:pt x="597" y="290"/>
                    <a:pt x="597" y="290"/>
                  </a:cubicBezTo>
                  <a:cubicBezTo>
                    <a:pt x="597" y="290"/>
                    <a:pt x="597" y="290"/>
                    <a:pt x="597" y="290"/>
                  </a:cubicBezTo>
                  <a:cubicBezTo>
                    <a:pt x="596" y="290"/>
                    <a:pt x="595" y="289"/>
                    <a:pt x="595" y="288"/>
                  </a:cubicBezTo>
                  <a:close/>
                  <a:moveTo>
                    <a:pt x="22" y="281"/>
                  </a:moveTo>
                  <a:cubicBezTo>
                    <a:pt x="21" y="281"/>
                    <a:pt x="20" y="280"/>
                    <a:pt x="20" y="279"/>
                  </a:cubicBezTo>
                  <a:cubicBezTo>
                    <a:pt x="20" y="279"/>
                    <a:pt x="20" y="279"/>
                    <a:pt x="20" y="279"/>
                  </a:cubicBezTo>
                  <a:cubicBezTo>
                    <a:pt x="20" y="278"/>
                    <a:pt x="21" y="277"/>
                    <a:pt x="22" y="277"/>
                  </a:cubicBezTo>
                  <a:cubicBezTo>
                    <a:pt x="22" y="277"/>
                    <a:pt x="22" y="277"/>
                    <a:pt x="22" y="277"/>
                  </a:cubicBezTo>
                  <a:cubicBezTo>
                    <a:pt x="23" y="277"/>
                    <a:pt x="24" y="278"/>
                    <a:pt x="24" y="279"/>
                  </a:cubicBezTo>
                  <a:cubicBezTo>
                    <a:pt x="24" y="279"/>
                    <a:pt x="24" y="279"/>
                    <a:pt x="24" y="279"/>
                  </a:cubicBezTo>
                  <a:cubicBezTo>
                    <a:pt x="24" y="280"/>
                    <a:pt x="23" y="281"/>
                    <a:pt x="22" y="281"/>
                  </a:cubicBezTo>
                  <a:cubicBezTo>
                    <a:pt x="22" y="281"/>
                    <a:pt x="22" y="281"/>
                    <a:pt x="22" y="281"/>
                  </a:cubicBezTo>
                  <a:cubicBezTo>
                    <a:pt x="22" y="281"/>
                    <a:pt x="22" y="281"/>
                    <a:pt x="22" y="281"/>
                  </a:cubicBezTo>
                  <a:close/>
                  <a:moveTo>
                    <a:pt x="594" y="276"/>
                  </a:moveTo>
                  <a:cubicBezTo>
                    <a:pt x="593" y="275"/>
                    <a:pt x="594" y="274"/>
                    <a:pt x="595" y="274"/>
                  </a:cubicBezTo>
                  <a:cubicBezTo>
                    <a:pt x="595" y="274"/>
                    <a:pt x="595" y="274"/>
                    <a:pt x="595" y="274"/>
                  </a:cubicBezTo>
                  <a:cubicBezTo>
                    <a:pt x="596" y="274"/>
                    <a:pt x="597" y="274"/>
                    <a:pt x="598" y="275"/>
                  </a:cubicBezTo>
                  <a:cubicBezTo>
                    <a:pt x="598" y="275"/>
                    <a:pt x="598" y="275"/>
                    <a:pt x="598" y="275"/>
                  </a:cubicBezTo>
                  <a:cubicBezTo>
                    <a:pt x="598" y="277"/>
                    <a:pt x="597" y="278"/>
                    <a:pt x="596" y="278"/>
                  </a:cubicBezTo>
                  <a:cubicBezTo>
                    <a:pt x="596" y="278"/>
                    <a:pt x="596" y="278"/>
                    <a:pt x="596" y="278"/>
                  </a:cubicBezTo>
                  <a:cubicBezTo>
                    <a:pt x="596" y="278"/>
                    <a:pt x="596" y="278"/>
                    <a:pt x="596" y="278"/>
                  </a:cubicBezTo>
                  <a:cubicBezTo>
                    <a:pt x="596" y="278"/>
                    <a:pt x="596" y="278"/>
                    <a:pt x="596" y="278"/>
                  </a:cubicBezTo>
                  <a:cubicBezTo>
                    <a:pt x="595" y="278"/>
                    <a:pt x="594" y="277"/>
                    <a:pt x="594" y="276"/>
                  </a:cubicBezTo>
                  <a:close/>
                  <a:moveTo>
                    <a:pt x="24" y="269"/>
                  </a:moveTo>
                  <a:cubicBezTo>
                    <a:pt x="23" y="269"/>
                    <a:pt x="22" y="268"/>
                    <a:pt x="22" y="267"/>
                  </a:cubicBezTo>
                  <a:cubicBezTo>
                    <a:pt x="22" y="267"/>
                    <a:pt x="22" y="267"/>
                    <a:pt x="22" y="267"/>
                  </a:cubicBezTo>
                  <a:cubicBezTo>
                    <a:pt x="22" y="266"/>
                    <a:pt x="23" y="265"/>
                    <a:pt x="24" y="265"/>
                  </a:cubicBezTo>
                  <a:cubicBezTo>
                    <a:pt x="24" y="265"/>
                    <a:pt x="24" y="265"/>
                    <a:pt x="24" y="265"/>
                  </a:cubicBezTo>
                  <a:cubicBezTo>
                    <a:pt x="25" y="265"/>
                    <a:pt x="26" y="266"/>
                    <a:pt x="26" y="267"/>
                  </a:cubicBezTo>
                  <a:cubicBezTo>
                    <a:pt x="26" y="267"/>
                    <a:pt x="26" y="267"/>
                    <a:pt x="26" y="267"/>
                  </a:cubicBezTo>
                  <a:cubicBezTo>
                    <a:pt x="26" y="267"/>
                    <a:pt x="26" y="267"/>
                    <a:pt x="26" y="267"/>
                  </a:cubicBezTo>
                  <a:cubicBezTo>
                    <a:pt x="26" y="267"/>
                    <a:pt x="26" y="267"/>
                    <a:pt x="26" y="267"/>
                  </a:cubicBezTo>
                  <a:cubicBezTo>
                    <a:pt x="26" y="268"/>
                    <a:pt x="25" y="269"/>
                    <a:pt x="24" y="269"/>
                  </a:cubicBezTo>
                  <a:cubicBezTo>
                    <a:pt x="24" y="269"/>
                    <a:pt x="24" y="269"/>
                    <a:pt x="24" y="269"/>
                  </a:cubicBezTo>
                  <a:cubicBezTo>
                    <a:pt x="24" y="269"/>
                    <a:pt x="24" y="269"/>
                    <a:pt x="24" y="269"/>
                  </a:cubicBezTo>
                  <a:close/>
                  <a:moveTo>
                    <a:pt x="592" y="264"/>
                  </a:moveTo>
                  <a:cubicBezTo>
                    <a:pt x="591" y="263"/>
                    <a:pt x="592" y="262"/>
                    <a:pt x="593" y="262"/>
                  </a:cubicBezTo>
                  <a:cubicBezTo>
                    <a:pt x="593" y="262"/>
                    <a:pt x="593" y="262"/>
                    <a:pt x="593" y="262"/>
                  </a:cubicBezTo>
                  <a:cubicBezTo>
                    <a:pt x="594" y="262"/>
                    <a:pt x="595" y="262"/>
                    <a:pt x="596" y="263"/>
                  </a:cubicBezTo>
                  <a:cubicBezTo>
                    <a:pt x="596" y="263"/>
                    <a:pt x="596" y="263"/>
                    <a:pt x="596" y="263"/>
                  </a:cubicBezTo>
                  <a:cubicBezTo>
                    <a:pt x="596" y="265"/>
                    <a:pt x="595" y="266"/>
                    <a:pt x="594" y="266"/>
                  </a:cubicBezTo>
                  <a:cubicBezTo>
                    <a:pt x="594" y="266"/>
                    <a:pt x="594" y="266"/>
                    <a:pt x="594" y="266"/>
                  </a:cubicBezTo>
                  <a:cubicBezTo>
                    <a:pt x="594" y="266"/>
                    <a:pt x="594" y="266"/>
                    <a:pt x="594" y="266"/>
                  </a:cubicBezTo>
                  <a:cubicBezTo>
                    <a:pt x="594" y="266"/>
                    <a:pt x="594" y="266"/>
                    <a:pt x="594" y="266"/>
                  </a:cubicBezTo>
                  <a:cubicBezTo>
                    <a:pt x="593" y="266"/>
                    <a:pt x="592" y="265"/>
                    <a:pt x="592" y="264"/>
                  </a:cubicBezTo>
                  <a:close/>
                  <a:moveTo>
                    <a:pt x="26" y="257"/>
                  </a:moveTo>
                  <a:cubicBezTo>
                    <a:pt x="25" y="257"/>
                    <a:pt x="24" y="256"/>
                    <a:pt x="24" y="255"/>
                  </a:cubicBezTo>
                  <a:cubicBezTo>
                    <a:pt x="24" y="255"/>
                    <a:pt x="24" y="255"/>
                    <a:pt x="24" y="255"/>
                  </a:cubicBezTo>
                  <a:cubicBezTo>
                    <a:pt x="25" y="254"/>
                    <a:pt x="26" y="253"/>
                    <a:pt x="27" y="253"/>
                  </a:cubicBezTo>
                  <a:cubicBezTo>
                    <a:pt x="27" y="253"/>
                    <a:pt x="27" y="253"/>
                    <a:pt x="27" y="253"/>
                  </a:cubicBezTo>
                  <a:cubicBezTo>
                    <a:pt x="28" y="254"/>
                    <a:pt x="29" y="255"/>
                    <a:pt x="28" y="256"/>
                  </a:cubicBezTo>
                  <a:cubicBezTo>
                    <a:pt x="28" y="256"/>
                    <a:pt x="28" y="256"/>
                    <a:pt x="28" y="256"/>
                  </a:cubicBezTo>
                  <a:cubicBezTo>
                    <a:pt x="28" y="257"/>
                    <a:pt x="27" y="257"/>
                    <a:pt x="26" y="257"/>
                  </a:cubicBezTo>
                  <a:cubicBezTo>
                    <a:pt x="26" y="257"/>
                    <a:pt x="26" y="257"/>
                    <a:pt x="26" y="257"/>
                  </a:cubicBezTo>
                  <a:cubicBezTo>
                    <a:pt x="26" y="257"/>
                    <a:pt x="26" y="257"/>
                    <a:pt x="26" y="257"/>
                  </a:cubicBezTo>
                  <a:close/>
                  <a:moveTo>
                    <a:pt x="589" y="253"/>
                  </a:moveTo>
                  <a:cubicBezTo>
                    <a:pt x="589" y="252"/>
                    <a:pt x="590" y="250"/>
                    <a:pt x="591" y="250"/>
                  </a:cubicBezTo>
                  <a:cubicBezTo>
                    <a:pt x="591" y="250"/>
                    <a:pt x="591" y="250"/>
                    <a:pt x="591" y="250"/>
                  </a:cubicBezTo>
                  <a:cubicBezTo>
                    <a:pt x="592" y="250"/>
                    <a:pt x="593" y="251"/>
                    <a:pt x="593" y="252"/>
                  </a:cubicBezTo>
                  <a:cubicBezTo>
                    <a:pt x="593" y="252"/>
                    <a:pt x="593" y="252"/>
                    <a:pt x="593" y="252"/>
                  </a:cubicBezTo>
                  <a:cubicBezTo>
                    <a:pt x="593" y="253"/>
                    <a:pt x="593" y="254"/>
                    <a:pt x="591" y="254"/>
                  </a:cubicBezTo>
                  <a:cubicBezTo>
                    <a:pt x="591" y="254"/>
                    <a:pt x="591" y="254"/>
                    <a:pt x="591" y="254"/>
                  </a:cubicBezTo>
                  <a:cubicBezTo>
                    <a:pt x="591" y="254"/>
                    <a:pt x="591" y="254"/>
                    <a:pt x="591" y="254"/>
                  </a:cubicBezTo>
                  <a:cubicBezTo>
                    <a:pt x="591" y="254"/>
                    <a:pt x="591" y="254"/>
                    <a:pt x="591" y="254"/>
                  </a:cubicBezTo>
                  <a:cubicBezTo>
                    <a:pt x="590" y="254"/>
                    <a:pt x="589" y="254"/>
                    <a:pt x="589" y="253"/>
                  </a:cubicBezTo>
                  <a:close/>
                  <a:moveTo>
                    <a:pt x="29" y="246"/>
                  </a:moveTo>
                  <a:cubicBezTo>
                    <a:pt x="28" y="245"/>
                    <a:pt x="27" y="244"/>
                    <a:pt x="27" y="243"/>
                  </a:cubicBezTo>
                  <a:cubicBezTo>
                    <a:pt x="27" y="243"/>
                    <a:pt x="27" y="243"/>
                    <a:pt x="27" y="243"/>
                  </a:cubicBezTo>
                  <a:cubicBezTo>
                    <a:pt x="28" y="242"/>
                    <a:pt x="29" y="242"/>
                    <a:pt x="30" y="242"/>
                  </a:cubicBezTo>
                  <a:cubicBezTo>
                    <a:pt x="30" y="242"/>
                    <a:pt x="30" y="242"/>
                    <a:pt x="30" y="242"/>
                  </a:cubicBezTo>
                  <a:cubicBezTo>
                    <a:pt x="31" y="242"/>
                    <a:pt x="31" y="243"/>
                    <a:pt x="31" y="244"/>
                  </a:cubicBezTo>
                  <a:cubicBezTo>
                    <a:pt x="31" y="244"/>
                    <a:pt x="31" y="244"/>
                    <a:pt x="31" y="244"/>
                  </a:cubicBezTo>
                  <a:cubicBezTo>
                    <a:pt x="31" y="245"/>
                    <a:pt x="30" y="246"/>
                    <a:pt x="29" y="246"/>
                  </a:cubicBezTo>
                  <a:cubicBezTo>
                    <a:pt x="29" y="246"/>
                    <a:pt x="29" y="246"/>
                    <a:pt x="29" y="246"/>
                  </a:cubicBezTo>
                  <a:cubicBezTo>
                    <a:pt x="29" y="246"/>
                    <a:pt x="29" y="246"/>
                    <a:pt x="29" y="246"/>
                  </a:cubicBezTo>
                  <a:close/>
                  <a:moveTo>
                    <a:pt x="586" y="241"/>
                  </a:moveTo>
                  <a:cubicBezTo>
                    <a:pt x="586" y="241"/>
                    <a:pt x="586" y="241"/>
                    <a:pt x="586" y="241"/>
                  </a:cubicBezTo>
                  <a:cubicBezTo>
                    <a:pt x="586" y="241"/>
                    <a:pt x="586" y="241"/>
                    <a:pt x="586" y="241"/>
                  </a:cubicBezTo>
                  <a:cubicBezTo>
                    <a:pt x="586" y="240"/>
                    <a:pt x="586" y="239"/>
                    <a:pt x="587" y="239"/>
                  </a:cubicBezTo>
                  <a:cubicBezTo>
                    <a:pt x="587" y="239"/>
                    <a:pt x="587" y="239"/>
                    <a:pt x="587" y="239"/>
                  </a:cubicBezTo>
                  <a:cubicBezTo>
                    <a:pt x="589" y="238"/>
                    <a:pt x="590" y="239"/>
                    <a:pt x="590" y="240"/>
                  </a:cubicBezTo>
                  <a:cubicBezTo>
                    <a:pt x="590" y="240"/>
                    <a:pt x="590" y="240"/>
                    <a:pt x="590" y="240"/>
                  </a:cubicBezTo>
                  <a:cubicBezTo>
                    <a:pt x="590" y="241"/>
                    <a:pt x="590" y="242"/>
                    <a:pt x="589" y="242"/>
                  </a:cubicBezTo>
                  <a:cubicBezTo>
                    <a:pt x="589" y="242"/>
                    <a:pt x="589" y="242"/>
                    <a:pt x="589" y="242"/>
                  </a:cubicBezTo>
                  <a:cubicBezTo>
                    <a:pt x="588" y="242"/>
                    <a:pt x="588" y="242"/>
                    <a:pt x="588" y="242"/>
                  </a:cubicBezTo>
                  <a:cubicBezTo>
                    <a:pt x="588" y="242"/>
                    <a:pt x="588" y="242"/>
                    <a:pt x="588" y="242"/>
                  </a:cubicBezTo>
                  <a:cubicBezTo>
                    <a:pt x="587" y="242"/>
                    <a:pt x="586" y="242"/>
                    <a:pt x="586" y="241"/>
                  </a:cubicBezTo>
                  <a:close/>
                  <a:moveTo>
                    <a:pt x="32" y="234"/>
                  </a:moveTo>
                  <a:cubicBezTo>
                    <a:pt x="31" y="234"/>
                    <a:pt x="30" y="233"/>
                    <a:pt x="31" y="232"/>
                  </a:cubicBezTo>
                  <a:cubicBezTo>
                    <a:pt x="31" y="232"/>
                    <a:pt x="31" y="232"/>
                    <a:pt x="31" y="232"/>
                  </a:cubicBezTo>
                  <a:cubicBezTo>
                    <a:pt x="31" y="231"/>
                    <a:pt x="32" y="230"/>
                    <a:pt x="33" y="230"/>
                  </a:cubicBezTo>
                  <a:cubicBezTo>
                    <a:pt x="33" y="230"/>
                    <a:pt x="33" y="230"/>
                    <a:pt x="33" y="230"/>
                  </a:cubicBezTo>
                  <a:cubicBezTo>
                    <a:pt x="34" y="231"/>
                    <a:pt x="35" y="232"/>
                    <a:pt x="34" y="233"/>
                  </a:cubicBezTo>
                  <a:cubicBezTo>
                    <a:pt x="34" y="233"/>
                    <a:pt x="34" y="233"/>
                    <a:pt x="34" y="233"/>
                  </a:cubicBezTo>
                  <a:cubicBezTo>
                    <a:pt x="34" y="233"/>
                    <a:pt x="34" y="233"/>
                    <a:pt x="34" y="233"/>
                  </a:cubicBezTo>
                  <a:cubicBezTo>
                    <a:pt x="34" y="233"/>
                    <a:pt x="34" y="233"/>
                    <a:pt x="34" y="233"/>
                  </a:cubicBezTo>
                  <a:cubicBezTo>
                    <a:pt x="34" y="234"/>
                    <a:pt x="33" y="234"/>
                    <a:pt x="33" y="234"/>
                  </a:cubicBezTo>
                  <a:cubicBezTo>
                    <a:pt x="33" y="234"/>
                    <a:pt x="33" y="234"/>
                    <a:pt x="33" y="234"/>
                  </a:cubicBezTo>
                  <a:cubicBezTo>
                    <a:pt x="32" y="234"/>
                    <a:pt x="32" y="234"/>
                    <a:pt x="32" y="234"/>
                  </a:cubicBezTo>
                  <a:close/>
                  <a:moveTo>
                    <a:pt x="583" y="230"/>
                  </a:moveTo>
                  <a:cubicBezTo>
                    <a:pt x="582" y="229"/>
                    <a:pt x="583" y="227"/>
                    <a:pt x="584" y="227"/>
                  </a:cubicBezTo>
                  <a:cubicBezTo>
                    <a:pt x="584" y="227"/>
                    <a:pt x="584" y="227"/>
                    <a:pt x="584" y="227"/>
                  </a:cubicBezTo>
                  <a:cubicBezTo>
                    <a:pt x="585" y="227"/>
                    <a:pt x="586" y="227"/>
                    <a:pt x="586" y="228"/>
                  </a:cubicBezTo>
                  <a:cubicBezTo>
                    <a:pt x="586" y="228"/>
                    <a:pt x="586" y="228"/>
                    <a:pt x="586" y="228"/>
                  </a:cubicBezTo>
                  <a:cubicBezTo>
                    <a:pt x="587" y="229"/>
                    <a:pt x="586" y="231"/>
                    <a:pt x="585" y="231"/>
                  </a:cubicBezTo>
                  <a:cubicBezTo>
                    <a:pt x="585" y="231"/>
                    <a:pt x="585" y="231"/>
                    <a:pt x="585" y="231"/>
                  </a:cubicBezTo>
                  <a:cubicBezTo>
                    <a:pt x="585" y="231"/>
                    <a:pt x="585" y="231"/>
                    <a:pt x="585" y="231"/>
                  </a:cubicBezTo>
                  <a:cubicBezTo>
                    <a:pt x="585" y="231"/>
                    <a:pt x="585" y="231"/>
                    <a:pt x="585" y="231"/>
                  </a:cubicBezTo>
                  <a:cubicBezTo>
                    <a:pt x="584" y="231"/>
                    <a:pt x="583" y="230"/>
                    <a:pt x="583" y="230"/>
                  </a:cubicBezTo>
                  <a:close/>
                  <a:moveTo>
                    <a:pt x="36" y="223"/>
                  </a:moveTo>
                  <a:cubicBezTo>
                    <a:pt x="35" y="222"/>
                    <a:pt x="34" y="221"/>
                    <a:pt x="35" y="220"/>
                  </a:cubicBezTo>
                  <a:cubicBezTo>
                    <a:pt x="35" y="220"/>
                    <a:pt x="35" y="220"/>
                    <a:pt x="35" y="220"/>
                  </a:cubicBezTo>
                  <a:cubicBezTo>
                    <a:pt x="35" y="219"/>
                    <a:pt x="36" y="219"/>
                    <a:pt x="37" y="219"/>
                  </a:cubicBezTo>
                  <a:cubicBezTo>
                    <a:pt x="37" y="219"/>
                    <a:pt x="37" y="219"/>
                    <a:pt x="37" y="219"/>
                  </a:cubicBezTo>
                  <a:cubicBezTo>
                    <a:pt x="38" y="219"/>
                    <a:pt x="39" y="221"/>
                    <a:pt x="38" y="222"/>
                  </a:cubicBezTo>
                  <a:cubicBezTo>
                    <a:pt x="38" y="222"/>
                    <a:pt x="38" y="222"/>
                    <a:pt x="38" y="222"/>
                  </a:cubicBezTo>
                  <a:cubicBezTo>
                    <a:pt x="38" y="222"/>
                    <a:pt x="38" y="222"/>
                    <a:pt x="38" y="222"/>
                  </a:cubicBezTo>
                  <a:cubicBezTo>
                    <a:pt x="38" y="222"/>
                    <a:pt x="38" y="222"/>
                    <a:pt x="38" y="222"/>
                  </a:cubicBezTo>
                  <a:cubicBezTo>
                    <a:pt x="38" y="222"/>
                    <a:pt x="37" y="223"/>
                    <a:pt x="36" y="223"/>
                  </a:cubicBezTo>
                  <a:cubicBezTo>
                    <a:pt x="36" y="223"/>
                    <a:pt x="36" y="223"/>
                    <a:pt x="36" y="223"/>
                  </a:cubicBezTo>
                  <a:cubicBezTo>
                    <a:pt x="36" y="223"/>
                    <a:pt x="36" y="223"/>
                    <a:pt x="36" y="223"/>
                  </a:cubicBezTo>
                  <a:close/>
                  <a:moveTo>
                    <a:pt x="579" y="218"/>
                  </a:moveTo>
                  <a:cubicBezTo>
                    <a:pt x="578" y="217"/>
                    <a:pt x="579" y="216"/>
                    <a:pt x="580" y="216"/>
                  </a:cubicBezTo>
                  <a:cubicBezTo>
                    <a:pt x="580" y="216"/>
                    <a:pt x="580" y="216"/>
                    <a:pt x="580" y="216"/>
                  </a:cubicBezTo>
                  <a:cubicBezTo>
                    <a:pt x="581" y="215"/>
                    <a:pt x="582" y="216"/>
                    <a:pt x="582" y="217"/>
                  </a:cubicBezTo>
                  <a:cubicBezTo>
                    <a:pt x="582" y="217"/>
                    <a:pt x="582" y="217"/>
                    <a:pt x="582" y="217"/>
                  </a:cubicBezTo>
                  <a:cubicBezTo>
                    <a:pt x="583" y="218"/>
                    <a:pt x="582" y="219"/>
                    <a:pt x="581" y="220"/>
                  </a:cubicBezTo>
                  <a:cubicBezTo>
                    <a:pt x="581" y="220"/>
                    <a:pt x="581" y="220"/>
                    <a:pt x="581" y="220"/>
                  </a:cubicBezTo>
                  <a:cubicBezTo>
                    <a:pt x="581" y="220"/>
                    <a:pt x="581" y="220"/>
                    <a:pt x="581" y="220"/>
                  </a:cubicBezTo>
                  <a:cubicBezTo>
                    <a:pt x="581" y="220"/>
                    <a:pt x="581" y="220"/>
                    <a:pt x="581" y="220"/>
                  </a:cubicBezTo>
                  <a:cubicBezTo>
                    <a:pt x="580" y="220"/>
                    <a:pt x="579" y="219"/>
                    <a:pt x="579" y="218"/>
                  </a:cubicBezTo>
                  <a:close/>
                  <a:moveTo>
                    <a:pt x="40" y="212"/>
                  </a:moveTo>
                  <a:cubicBezTo>
                    <a:pt x="39" y="211"/>
                    <a:pt x="38" y="210"/>
                    <a:pt x="39" y="209"/>
                  </a:cubicBezTo>
                  <a:cubicBezTo>
                    <a:pt x="39" y="209"/>
                    <a:pt x="39" y="209"/>
                    <a:pt x="39" y="209"/>
                  </a:cubicBezTo>
                  <a:cubicBezTo>
                    <a:pt x="39" y="208"/>
                    <a:pt x="40" y="207"/>
                    <a:pt x="41" y="208"/>
                  </a:cubicBezTo>
                  <a:cubicBezTo>
                    <a:pt x="41" y="208"/>
                    <a:pt x="41" y="208"/>
                    <a:pt x="41" y="208"/>
                  </a:cubicBezTo>
                  <a:cubicBezTo>
                    <a:pt x="42" y="208"/>
                    <a:pt x="43" y="209"/>
                    <a:pt x="43" y="210"/>
                  </a:cubicBezTo>
                  <a:cubicBezTo>
                    <a:pt x="43" y="210"/>
                    <a:pt x="43" y="210"/>
                    <a:pt x="43" y="210"/>
                  </a:cubicBezTo>
                  <a:cubicBezTo>
                    <a:pt x="42" y="211"/>
                    <a:pt x="41" y="212"/>
                    <a:pt x="41" y="212"/>
                  </a:cubicBezTo>
                  <a:cubicBezTo>
                    <a:pt x="41" y="212"/>
                    <a:pt x="41" y="212"/>
                    <a:pt x="41" y="212"/>
                  </a:cubicBezTo>
                  <a:cubicBezTo>
                    <a:pt x="40" y="212"/>
                    <a:pt x="40" y="212"/>
                    <a:pt x="40" y="212"/>
                  </a:cubicBezTo>
                  <a:close/>
                  <a:moveTo>
                    <a:pt x="574" y="207"/>
                  </a:moveTo>
                  <a:cubicBezTo>
                    <a:pt x="574" y="206"/>
                    <a:pt x="574" y="205"/>
                    <a:pt x="575" y="205"/>
                  </a:cubicBezTo>
                  <a:cubicBezTo>
                    <a:pt x="575" y="205"/>
                    <a:pt x="575" y="205"/>
                    <a:pt x="575" y="205"/>
                  </a:cubicBezTo>
                  <a:cubicBezTo>
                    <a:pt x="576" y="204"/>
                    <a:pt x="578" y="205"/>
                    <a:pt x="578" y="206"/>
                  </a:cubicBezTo>
                  <a:cubicBezTo>
                    <a:pt x="578" y="206"/>
                    <a:pt x="578" y="206"/>
                    <a:pt x="578" y="206"/>
                  </a:cubicBezTo>
                  <a:cubicBezTo>
                    <a:pt x="578" y="207"/>
                    <a:pt x="578" y="208"/>
                    <a:pt x="577" y="208"/>
                  </a:cubicBezTo>
                  <a:cubicBezTo>
                    <a:pt x="577" y="208"/>
                    <a:pt x="577" y="208"/>
                    <a:pt x="577" y="208"/>
                  </a:cubicBezTo>
                  <a:cubicBezTo>
                    <a:pt x="577" y="208"/>
                    <a:pt x="576" y="209"/>
                    <a:pt x="576" y="209"/>
                  </a:cubicBezTo>
                  <a:cubicBezTo>
                    <a:pt x="576" y="209"/>
                    <a:pt x="576" y="209"/>
                    <a:pt x="576" y="209"/>
                  </a:cubicBezTo>
                  <a:cubicBezTo>
                    <a:pt x="575" y="209"/>
                    <a:pt x="575" y="208"/>
                    <a:pt x="574" y="207"/>
                  </a:cubicBezTo>
                  <a:close/>
                  <a:moveTo>
                    <a:pt x="45" y="200"/>
                  </a:moveTo>
                  <a:cubicBezTo>
                    <a:pt x="44" y="200"/>
                    <a:pt x="43" y="199"/>
                    <a:pt x="44" y="198"/>
                  </a:cubicBezTo>
                  <a:cubicBezTo>
                    <a:pt x="44" y="198"/>
                    <a:pt x="44" y="198"/>
                    <a:pt x="44" y="198"/>
                  </a:cubicBezTo>
                  <a:cubicBezTo>
                    <a:pt x="44" y="197"/>
                    <a:pt x="45" y="196"/>
                    <a:pt x="46" y="197"/>
                  </a:cubicBezTo>
                  <a:cubicBezTo>
                    <a:pt x="46" y="197"/>
                    <a:pt x="46" y="197"/>
                    <a:pt x="46" y="197"/>
                  </a:cubicBezTo>
                  <a:cubicBezTo>
                    <a:pt x="47" y="197"/>
                    <a:pt x="48" y="199"/>
                    <a:pt x="47" y="200"/>
                  </a:cubicBezTo>
                  <a:cubicBezTo>
                    <a:pt x="47" y="200"/>
                    <a:pt x="47" y="200"/>
                    <a:pt x="47" y="200"/>
                  </a:cubicBezTo>
                  <a:cubicBezTo>
                    <a:pt x="47" y="200"/>
                    <a:pt x="46" y="201"/>
                    <a:pt x="45" y="201"/>
                  </a:cubicBezTo>
                  <a:cubicBezTo>
                    <a:pt x="45" y="201"/>
                    <a:pt x="45" y="201"/>
                    <a:pt x="45" y="201"/>
                  </a:cubicBezTo>
                  <a:cubicBezTo>
                    <a:pt x="45" y="201"/>
                    <a:pt x="45" y="201"/>
                    <a:pt x="45" y="200"/>
                  </a:cubicBezTo>
                  <a:close/>
                  <a:moveTo>
                    <a:pt x="569" y="196"/>
                  </a:moveTo>
                  <a:cubicBezTo>
                    <a:pt x="569" y="195"/>
                    <a:pt x="569" y="194"/>
                    <a:pt x="570" y="194"/>
                  </a:cubicBezTo>
                  <a:cubicBezTo>
                    <a:pt x="570" y="194"/>
                    <a:pt x="570" y="194"/>
                    <a:pt x="570" y="194"/>
                  </a:cubicBezTo>
                  <a:cubicBezTo>
                    <a:pt x="571" y="193"/>
                    <a:pt x="573" y="194"/>
                    <a:pt x="573" y="195"/>
                  </a:cubicBezTo>
                  <a:cubicBezTo>
                    <a:pt x="573" y="195"/>
                    <a:pt x="573" y="195"/>
                    <a:pt x="573" y="195"/>
                  </a:cubicBezTo>
                  <a:cubicBezTo>
                    <a:pt x="574" y="196"/>
                    <a:pt x="573" y="197"/>
                    <a:pt x="572" y="197"/>
                  </a:cubicBezTo>
                  <a:cubicBezTo>
                    <a:pt x="572" y="197"/>
                    <a:pt x="572" y="197"/>
                    <a:pt x="572" y="197"/>
                  </a:cubicBezTo>
                  <a:cubicBezTo>
                    <a:pt x="572" y="197"/>
                    <a:pt x="572" y="198"/>
                    <a:pt x="571" y="198"/>
                  </a:cubicBezTo>
                  <a:cubicBezTo>
                    <a:pt x="571" y="198"/>
                    <a:pt x="571" y="198"/>
                    <a:pt x="571" y="198"/>
                  </a:cubicBezTo>
                  <a:cubicBezTo>
                    <a:pt x="571" y="198"/>
                    <a:pt x="570" y="197"/>
                    <a:pt x="569" y="196"/>
                  </a:cubicBezTo>
                  <a:close/>
                  <a:moveTo>
                    <a:pt x="50" y="190"/>
                  </a:moveTo>
                  <a:cubicBezTo>
                    <a:pt x="49" y="189"/>
                    <a:pt x="48" y="188"/>
                    <a:pt x="49" y="187"/>
                  </a:cubicBezTo>
                  <a:cubicBezTo>
                    <a:pt x="49" y="187"/>
                    <a:pt x="49" y="187"/>
                    <a:pt x="49" y="187"/>
                  </a:cubicBezTo>
                  <a:cubicBezTo>
                    <a:pt x="49" y="186"/>
                    <a:pt x="51" y="186"/>
                    <a:pt x="52" y="186"/>
                  </a:cubicBezTo>
                  <a:cubicBezTo>
                    <a:pt x="52" y="186"/>
                    <a:pt x="52" y="186"/>
                    <a:pt x="52" y="186"/>
                  </a:cubicBezTo>
                  <a:cubicBezTo>
                    <a:pt x="53" y="187"/>
                    <a:pt x="53" y="188"/>
                    <a:pt x="52" y="189"/>
                  </a:cubicBezTo>
                  <a:cubicBezTo>
                    <a:pt x="52" y="189"/>
                    <a:pt x="52" y="189"/>
                    <a:pt x="52" y="189"/>
                  </a:cubicBezTo>
                  <a:cubicBezTo>
                    <a:pt x="52" y="189"/>
                    <a:pt x="52" y="189"/>
                    <a:pt x="52" y="189"/>
                  </a:cubicBezTo>
                  <a:cubicBezTo>
                    <a:pt x="52" y="189"/>
                    <a:pt x="52" y="189"/>
                    <a:pt x="52" y="189"/>
                  </a:cubicBezTo>
                  <a:cubicBezTo>
                    <a:pt x="52" y="189"/>
                    <a:pt x="51" y="190"/>
                    <a:pt x="51" y="190"/>
                  </a:cubicBezTo>
                  <a:cubicBezTo>
                    <a:pt x="51" y="190"/>
                    <a:pt x="51" y="190"/>
                    <a:pt x="51" y="190"/>
                  </a:cubicBezTo>
                  <a:cubicBezTo>
                    <a:pt x="50" y="190"/>
                    <a:pt x="50" y="190"/>
                    <a:pt x="50" y="190"/>
                  </a:cubicBezTo>
                  <a:close/>
                  <a:moveTo>
                    <a:pt x="564" y="186"/>
                  </a:moveTo>
                  <a:cubicBezTo>
                    <a:pt x="564" y="185"/>
                    <a:pt x="564" y="184"/>
                    <a:pt x="565" y="183"/>
                  </a:cubicBezTo>
                  <a:cubicBezTo>
                    <a:pt x="565" y="183"/>
                    <a:pt x="565" y="183"/>
                    <a:pt x="565" y="183"/>
                  </a:cubicBezTo>
                  <a:cubicBezTo>
                    <a:pt x="566" y="182"/>
                    <a:pt x="567" y="183"/>
                    <a:pt x="568" y="184"/>
                  </a:cubicBezTo>
                  <a:cubicBezTo>
                    <a:pt x="568" y="184"/>
                    <a:pt x="568" y="184"/>
                    <a:pt x="568" y="184"/>
                  </a:cubicBezTo>
                  <a:cubicBezTo>
                    <a:pt x="568" y="185"/>
                    <a:pt x="568" y="186"/>
                    <a:pt x="567" y="187"/>
                  </a:cubicBezTo>
                  <a:cubicBezTo>
                    <a:pt x="567" y="187"/>
                    <a:pt x="567" y="187"/>
                    <a:pt x="567" y="187"/>
                  </a:cubicBezTo>
                  <a:cubicBezTo>
                    <a:pt x="567" y="187"/>
                    <a:pt x="566" y="187"/>
                    <a:pt x="566" y="187"/>
                  </a:cubicBezTo>
                  <a:cubicBezTo>
                    <a:pt x="566" y="187"/>
                    <a:pt x="566" y="187"/>
                    <a:pt x="566" y="187"/>
                  </a:cubicBezTo>
                  <a:cubicBezTo>
                    <a:pt x="565" y="187"/>
                    <a:pt x="565" y="186"/>
                    <a:pt x="564" y="186"/>
                  </a:cubicBezTo>
                  <a:close/>
                  <a:moveTo>
                    <a:pt x="55" y="179"/>
                  </a:moveTo>
                  <a:cubicBezTo>
                    <a:pt x="54" y="178"/>
                    <a:pt x="54" y="177"/>
                    <a:pt x="55" y="176"/>
                  </a:cubicBezTo>
                  <a:cubicBezTo>
                    <a:pt x="55" y="176"/>
                    <a:pt x="55" y="176"/>
                    <a:pt x="55" y="176"/>
                  </a:cubicBezTo>
                  <a:cubicBezTo>
                    <a:pt x="55" y="175"/>
                    <a:pt x="56" y="175"/>
                    <a:pt x="57" y="176"/>
                  </a:cubicBezTo>
                  <a:cubicBezTo>
                    <a:pt x="57" y="176"/>
                    <a:pt x="57" y="176"/>
                    <a:pt x="57" y="176"/>
                  </a:cubicBezTo>
                  <a:cubicBezTo>
                    <a:pt x="58" y="176"/>
                    <a:pt x="59" y="177"/>
                    <a:pt x="58" y="178"/>
                  </a:cubicBezTo>
                  <a:cubicBezTo>
                    <a:pt x="58" y="178"/>
                    <a:pt x="58" y="178"/>
                    <a:pt x="58" y="178"/>
                  </a:cubicBezTo>
                  <a:cubicBezTo>
                    <a:pt x="58" y="178"/>
                    <a:pt x="58" y="178"/>
                    <a:pt x="58" y="178"/>
                  </a:cubicBezTo>
                  <a:cubicBezTo>
                    <a:pt x="58" y="178"/>
                    <a:pt x="58" y="178"/>
                    <a:pt x="58" y="178"/>
                  </a:cubicBezTo>
                  <a:cubicBezTo>
                    <a:pt x="58" y="179"/>
                    <a:pt x="57" y="179"/>
                    <a:pt x="56" y="179"/>
                  </a:cubicBezTo>
                  <a:cubicBezTo>
                    <a:pt x="56" y="179"/>
                    <a:pt x="56" y="179"/>
                    <a:pt x="56" y="179"/>
                  </a:cubicBezTo>
                  <a:cubicBezTo>
                    <a:pt x="56" y="179"/>
                    <a:pt x="56" y="179"/>
                    <a:pt x="55" y="179"/>
                  </a:cubicBezTo>
                  <a:close/>
                  <a:moveTo>
                    <a:pt x="558" y="175"/>
                  </a:moveTo>
                  <a:cubicBezTo>
                    <a:pt x="558" y="174"/>
                    <a:pt x="558" y="173"/>
                    <a:pt x="559" y="173"/>
                  </a:cubicBezTo>
                  <a:cubicBezTo>
                    <a:pt x="559" y="173"/>
                    <a:pt x="559" y="173"/>
                    <a:pt x="559" y="173"/>
                  </a:cubicBezTo>
                  <a:cubicBezTo>
                    <a:pt x="560" y="172"/>
                    <a:pt x="561" y="172"/>
                    <a:pt x="562" y="173"/>
                  </a:cubicBezTo>
                  <a:cubicBezTo>
                    <a:pt x="562" y="173"/>
                    <a:pt x="562" y="173"/>
                    <a:pt x="562" y="173"/>
                  </a:cubicBezTo>
                  <a:cubicBezTo>
                    <a:pt x="562" y="174"/>
                    <a:pt x="562" y="175"/>
                    <a:pt x="561" y="176"/>
                  </a:cubicBezTo>
                  <a:cubicBezTo>
                    <a:pt x="561" y="176"/>
                    <a:pt x="561" y="176"/>
                    <a:pt x="561" y="176"/>
                  </a:cubicBezTo>
                  <a:cubicBezTo>
                    <a:pt x="561" y="176"/>
                    <a:pt x="561" y="176"/>
                    <a:pt x="560" y="176"/>
                  </a:cubicBezTo>
                  <a:cubicBezTo>
                    <a:pt x="560" y="176"/>
                    <a:pt x="560" y="176"/>
                    <a:pt x="560" y="176"/>
                  </a:cubicBezTo>
                  <a:cubicBezTo>
                    <a:pt x="559" y="176"/>
                    <a:pt x="559" y="176"/>
                    <a:pt x="558" y="175"/>
                  </a:cubicBezTo>
                  <a:close/>
                  <a:moveTo>
                    <a:pt x="61" y="169"/>
                  </a:moveTo>
                  <a:cubicBezTo>
                    <a:pt x="60" y="168"/>
                    <a:pt x="60" y="167"/>
                    <a:pt x="61" y="166"/>
                  </a:cubicBezTo>
                  <a:cubicBezTo>
                    <a:pt x="61" y="166"/>
                    <a:pt x="61" y="166"/>
                    <a:pt x="61" y="166"/>
                  </a:cubicBezTo>
                  <a:cubicBezTo>
                    <a:pt x="61" y="165"/>
                    <a:pt x="62" y="165"/>
                    <a:pt x="63" y="165"/>
                  </a:cubicBezTo>
                  <a:cubicBezTo>
                    <a:pt x="63" y="165"/>
                    <a:pt x="63" y="165"/>
                    <a:pt x="63" y="165"/>
                  </a:cubicBezTo>
                  <a:cubicBezTo>
                    <a:pt x="64" y="166"/>
                    <a:pt x="65" y="167"/>
                    <a:pt x="64" y="168"/>
                  </a:cubicBezTo>
                  <a:cubicBezTo>
                    <a:pt x="64" y="168"/>
                    <a:pt x="64" y="168"/>
                    <a:pt x="64" y="168"/>
                  </a:cubicBezTo>
                  <a:cubicBezTo>
                    <a:pt x="64" y="169"/>
                    <a:pt x="63" y="169"/>
                    <a:pt x="62" y="169"/>
                  </a:cubicBezTo>
                  <a:cubicBezTo>
                    <a:pt x="62" y="169"/>
                    <a:pt x="62" y="169"/>
                    <a:pt x="62" y="169"/>
                  </a:cubicBezTo>
                  <a:cubicBezTo>
                    <a:pt x="62" y="169"/>
                    <a:pt x="62" y="169"/>
                    <a:pt x="61" y="169"/>
                  </a:cubicBezTo>
                  <a:close/>
                  <a:moveTo>
                    <a:pt x="552" y="165"/>
                  </a:moveTo>
                  <a:cubicBezTo>
                    <a:pt x="552" y="165"/>
                    <a:pt x="552" y="165"/>
                    <a:pt x="552" y="165"/>
                  </a:cubicBezTo>
                  <a:cubicBezTo>
                    <a:pt x="552" y="165"/>
                    <a:pt x="552" y="165"/>
                    <a:pt x="552" y="165"/>
                  </a:cubicBezTo>
                  <a:cubicBezTo>
                    <a:pt x="552" y="164"/>
                    <a:pt x="552" y="163"/>
                    <a:pt x="553" y="162"/>
                  </a:cubicBezTo>
                  <a:cubicBezTo>
                    <a:pt x="553" y="162"/>
                    <a:pt x="553" y="162"/>
                    <a:pt x="553" y="162"/>
                  </a:cubicBezTo>
                  <a:cubicBezTo>
                    <a:pt x="554" y="162"/>
                    <a:pt x="555" y="162"/>
                    <a:pt x="556" y="163"/>
                  </a:cubicBezTo>
                  <a:cubicBezTo>
                    <a:pt x="556" y="163"/>
                    <a:pt x="556" y="163"/>
                    <a:pt x="556" y="163"/>
                  </a:cubicBezTo>
                  <a:cubicBezTo>
                    <a:pt x="556" y="164"/>
                    <a:pt x="556" y="165"/>
                    <a:pt x="555" y="166"/>
                  </a:cubicBezTo>
                  <a:cubicBezTo>
                    <a:pt x="555" y="166"/>
                    <a:pt x="555" y="166"/>
                    <a:pt x="555" y="166"/>
                  </a:cubicBezTo>
                  <a:cubicBezTo>
                    <a:pt x="555" y="166"/>
                    <a:pt x="554" y="166"/>
                    <a:pt x="554" y="166"/>
                  </a:cubicBezTo>
                  <a:cubicBezTo>
                    <a:pt x="554" y="166"/>
                    <a:pt x="554" y="166"/>
                    <a:pt x="554" y="166"/>
                  </a:cubicBezTo>
                  <a:cubicBezTo>
                    <a:pt x="553" y="166"/>
                    <a:pt x="553" y="166"/>
                    <a:pt x="552" y="165"/>
                  </a:cubicBezTo>
                  <a:close/>
                  <a:moveTo>
                    <a:pt x="68" y="158"/>
                  </a:moveTo>
                  <a:cubicBezTo>
                    <a:pt x="67" y="158"/>
                    <a:pt x="67" y="157"/>
                    <a:pt x="67" y="156"/>
                  </a:cubicBezTo>
                  <a:cubicBezTo>
                    <a:pt x="67" y="156"/>
                    <a:pt x="67" y="156"/>
                    <a:pt x="67" y="156"/>
                  </a:cubicBezTo>
                  <a:cubicBezTo>
                    <a:pt x="68" y="155"/>
                    <a:pt x="69" y="155"/>
                    <a:pt x="70" y="155"/>
                  </a:cubicBezTo>
                  <a:cubicBezTo>
                    <a:pt x="70" y="155"/>
                    <a:pt x="70" y="155"/>
                    <a:pt x="70" y="155"/>
                  </a:cubicBezTo>
                  <a:cubicBezTo>
                    <a:pt x="71" y="156"/>
                    <a:pt x="71" y="157"/>
                    <a:pt x="70" y="158"/>
                  </a:cubicBezTo>
                  <a:cubicBezTo>
                    <a:pt x="70" y="158"/>
                    <a:pt x="70" y="158"/>
                    <a:pt x="70" y="158"/>
                  </a:cubicBezTo>
                  <a:cubicBezTo>
                    <a:pt x="70" y="158"/>
                    <a:pt x="70" y="158"/>
                    <a:pt x="70" y="158"/>
                  </a:cubicBezTo>
                  <a:cubicBezTo>
                    <a:pt x="70" y="158"/>
                    <a:pt x="70" y="158"/>
                    <a:pt x="70" y="158"/>
                  </a:cubicBezTo>
                  <a:cubicBezTo>
                    <a:pt x="70" y="159"/>
                    <a:pt x="69" y="159"/>
                    <a:pt x="69" y="159"/>
                  </a:cubicBezTo>
                  <a:cubicBezTo>
                    <a:pt x="69" y="159"/>
                    <a:pt x="69" y="159"/>
                    <a:pt x="69" y="159"/>
                  </a:cubicBezTo>
                  <a:cubicBezTo>
                    <a:pt x="68" y="159"/>
                    <a:pt x="68" y="159"/>
                    <a:pt x="68" y="158"/>
                  </a:cubicBezTo>
                  <a:close/>
                  <a:moveTo>
                    <a:pt x="546" y="155"/>
                  </a:moveTo>
                  <a:cubicBezTo>
                    <a:pt x="545" y="154"/>
                    <a:pt x="545" y="153"/>
                    <a:pt x="546" y="152"/>
                  </a:cubicBezTo>
                  <a:cubicBezTo>
                    <a:pt x="546" y="152"/>
                    <a:pt x="546" y="152"/>
                    <a:pt x="546" y="152"/>
                  </a:cubicBezTo>
                  <a:cubicBezTo>
                    <a:pt x="547" y="152"/>
                    <a:pt x="548" y="152"/>
                    <a:pt x="549" y="153"/>
                  </a:cubicBezTo>
                  <a:cubicBezTo>
                    <a:pt x="549" y="153"/>
                    <a:pt x="549" y="153"/>
                    <a:pt x="549" y="153"/>
                  </a:cubicBezTo>
                  <a:cubicBezTo>
                    <a:pt x="550" y="154"/>
                    <a:pt x="549" y="155"/>
                    <a:pt x="549" y="156"/>
                  </a:cubicBezTo>
                  <a:cubicBezTo>
                    <a:pt x="549" y="156"/>
                    <a:pt x="549" y="156"/>
                    <a:pt x="549" y="156"/>
                  </a:cubicBezTo>
                  <a:cubicBezTo>
                    <a:pt x="548" y="156"/>
                    <a:pt x="548" y="156"/>
                    <a:pt x="547" y="156"/>
                  </a:cubicBezTo>
                  <a:cubicBezTo>
                    <a:pt x="547" y="156"/>
                    <a:pt x="547" y="156"/>
                    <a:pt x="547" y="156"/>
                  </a:cubicBezTo>
                  <a:cubicBezTo>
                    <a:pt x="547" y="156"/>
                    <a:pt x="546" y="156"/>
                    <a:pt x="546" y="155"/>
                  </a:cubicBezTo>
                  <a:close/>
                  <a:moveTo>
                    <a:pt x="75" y="149"/>
                  </a:moveTo>
                  <a:cubicBezTo>
                    <a:pt x="74" y="148"/>
                    <a:pt x="73" y="147"/>
                    <a:pt x="74" y="146"/>
                  </a:cubicBezTo>
                  <a:cubicBezTo>
                    <a:pt x="74" y="146"/>
                    <a:pt x="74" y="146"/>
                    <a:pt x="74" y="146"/>
                  </a:cubicBezTo>
                  <a:cubicBezTo>
                    <a:pt x="75" y="145"/>
                    <a:pt x="76" y="145"/>
                    <a:pt x="77" y="145"/>
                  </a:cubicBezTo>
                  <a:cubicBezTo>
                    <a:pt x="77" y="145"/>
                    <a:pt x="77" y="145"/>
                    <a:pt x="77" y="145"/>
                  </a:cubicBezTo>
                  <a:cubicBezTo>
                    <a:pt x="78" y="146"/>
                    <a:pt x="78" y="147"/>
                    <a:pt x="77" y="148"/>
                  </a:cubicBezTo>
                  <a:cubicBezTo>
                    <a:pt x="77" y="148"/>
                    <a:pt x="77" y="148"/>
                    <a:pt x="77" y="148"/>
                  </a:cubicBezTo>
                  <a:cubicBezTo>
                    <a:pt x="77" y="149"/>
                    <a:pt x="76" y="149"/>
                    <a:pt x="76" y="149"/>
                  </a:cubicBezTo>
                  <a:cubicBezTo>
                    <a:pt x="76" y="149"/>
                    <a:pt x="76" y="149"/>
                    <a:pt x="76" y="149"/>
                  </a:cubicBezTo>
                  <a:cubicBezTo>
                    <a:pt x="75" y="149"/>
                    <a:pt x="75" y="149"/>
                    <a:pt x="75" y="149"/>
                  </a:cubicBezTo>
                  <a:close/>
                  <a:moveTo>
                    <a:pt x="539" y="145"/>
                  </a:moveTo>
                  <a:cubicBezTo>
                    <a:pt x="538" y="145"/>
                    <a:pt x="538" y="143"/>
                    <a:pt x="539" y="143"/>
                  </a:cubicBezTo>
                  <a:cubicBezTo>
                    <a:pt x="539" y="143"/>
                    <a:pt x="539" y="143"/>
                    <a:pt x="539" y="143"/>
                  </a:cubicBezTo>
                  <a:cubicBezTo>
                    <a:pt x="540" y="142"/>
                    <a:pt x="541" y="142"/>
                    <a:pt x="542" y="143"/>
                  </a:cubicBezTo>
                  <a:cubicBezTo>
                    <a:pt x="542" y="143"/>
                    <a:pt x="542" y="143"/>
                    <a:pt x="542" y="143"/>
                  </a:cubicBezTo>
                  <a:cubicBezTo>
                    <a:pt x="543" y="144"/>
                    <a:pt x="542" y="145"/>
                    <a:pt x="542" y="146"/>
                  </a:cubicBezTo>
                  <a:cubicBezTo>
                    <a:pt x="542" y="146"/>
                    <a:pt x="542" y="146"/>
                    <a:pt x="542" y="146"/>
                  </a:cubicBezTo>
                  <a:cubicBezTo>
                    <a:pt x="541" y="146"/>
                    <a:pt x="541" y="146"/>
                    <a:pt x="540" y="146"/>
                  </a:cubicBezTo>
                  <a:cubicBezTo>
                    <a:pt x="540" y="146"/>
                    <a:pt x="540" y="146"/>
                    <a:pt x="540" y="146"/>
                  </a:cubicBezTo>
                  <a:cubicBezTo>
                    <a:pt x="540" y="146"/>
                    <a:pt x="539" y="146"/>
                    <a:pt x="539" y="145"/>
                  </a:cubicBezTo>
                  <a:close/>
                  <a:moveTo>
                    <a:pt x="82" y="139"/>
                  </a:moveTo>
                  <a:cubicBezTo>
                    <a:pt x="81" y="138"/>
                    <a:pt x="81" y="137"/>
                    <a:pt x="81" y="136"/>
                  </a:cubicBezTo>
                  <a:cubicBezTo>
                    <a:pt x="81" y="136"/>
                    <a:pt x="81" y="136"/>
                    <a:pt x="81" y="136"/>
                  </a:cubicBezTo>
                  <a:cubicBezTo>
                    <a:pt x="82" y="135"/>
                    <a:pt x="83" y="135"/>
                    <a:pt x="84" y="136"/>
                  </a:cubicBezTo>
                  <a:cubicBezTo>
                    <a:pt x="84" y="136"/>
                    <a:pt x="84" y="136"/>
                    <a:pt x="84" y="136"/>
                  </a:cubicBezTo>
                  <a:cubicBezTo>
                    <a:pt x="85" y="137"/>
                    <a:pt x="85" y="138"/>
                    <a:pt x="85" y="139"/>
                  </a:cubicBezTo>
                  <a:cubicBezTo>
                    <a:pt x="85" y="139"/>
                    <a:pt x="85" y="139"/>
                    <a:pt x="85" y="139"/>
                  </a:cubicBezTo>
                  <a:cubicBezTo>
                    <a:pt x="85" y="139"/>
                    <a:pt x="85" y="139"/>
                    <a:pt x="85" y="139"/>
                  </a:cubicBezTo>
                  <a:cubicBezTo>
                    <a:pt x="85" y="139"/>
                    <a:pt x="85" y="139"/>
                    <a:pt x="85" y="139"/>
                  </a:cubicBezTo>
                  <a:cubicBezTo>
                    <a:pt x="84" y="139"/>
                    <a:pt x="84" y="139"/>
                    <a:pt x="83" y="139"/>
                  </a:cubicBezTo>
                  <a:cubicBezTo>
                    <a:pt x="83" y="139"/>
                    <a:pt x="83" y="139"/>
                    <a:pt x="83" y="139"/>
                  </a:cubicBezTo>
                  <a:cubicBezTo>
                    <a:pt x="83" y="139"/>
                    <a:pt x="82" y="139"/>
                    <a:pt x="82" y="139"/>
                  </a:cubicBezTo>
                  <a:close/>
                  <a:moveTo>
                    <a:pt x="531" y="136"/>
                  </a:moveTo>
                  <a:cubicBezTo>
                    <a:pt x="531" y="136"/>
                    <a:pt x="531" y="136"/>
                    <a:pt x="531" y="136"/>
                  </a:cubicBezTo>
                  <a:cubicBezTo>
                    <a:pt x="531" y="136"/>
                    <a:pt x="531" y="136"/>
                    <a:pt x="531" y="136"/>
                  </a:cubicBezTo>
                  <a:cubicBezTo>
                    <a:pt x="531" y="135"/>
                    <a:pt x="531" y="134"/>
                    <a:pt x="532" y="133"/>
                  </a:cubicBezTo>
                  <a:cubicBezTo>
                    <a:pt x="532" y="133"/>
                    <a:pt x="532" y="133"/>
                    <a:pt x="532" y="133"/>
                  </a:cubicBezTo>
                  <a:cubicBezTo>
                    <a:pt x="533" y="133"/>
                    <a:pt x="534" y="133"/>
                    <a:pt x="535" y="134"/>
                  </a:cubicBezTo>
                  <a:cubicBezTo>
                    <a:pt x="535" y="134"/>
                    <a:pt x="535" y="134"/>
                    <a:pt x="535" y="134"/>
                  </a:cubicBezTo>
                  <a:cubicBezTo>
                    <a:pt x="535" y="134"/>
                    <a:pt x="535" y="136"/>
                    <a:pt x="534" y="136"/>
                  </a:cubicBezTo>
                  <a:cubicBezTo>
                    <a:pt x="534" y="136"/>
                    <a:pt x="534" y="136"/>
                    <a:pt x="534" y="136"/>
                  </a:cubicBezTo>
                  <a:cubicBezTo>
                    <a:pt x="534" y="137"/>
                    <a:pt x="533" y="137"/>
                    <a:pt x="533" y="137"/>
                  </a:cubicBezTo>
                  <a:cubicBezTo>
                    <a:pt x="533" y="137"/>
                    <a:pt x="533" y="137"/>
                    <a:pt x="533" y="137"/>
                  </a:cubicBezTo>
                  <a:cubicBezTo>
                    <a:pt x="532" y="137"/>
                    <a:pt x="532" y="137"/>
                    <a:pt x="531" y="136"/>
                  </a:cubicBezTo>
                  <a:close/>
                  <a:moveTo>
                    <a:pt x="89" y="130"/>
                  </a:moveTo>
                  <a:cubicBezTo>
                    <a:pt x="88" y="129"/>
                    <a:pt x="88" y="128"/>
                    <a:pt x="89" y="127"/>
                  </a:cubicBezTo>
                  <a:cubicBezTo>
                    <a:pt x="89" y="127"/>
                    <a:pt x="89" y="127"/>
                    <a:pt x="89" y="127"/>
                  </a:cubicBezTo>
                  <a:cubicBezTo>
                    <a:pt x="90" y="126"/>
                    <a:pt x="91" y="126"/>
                    <a:pt x="92" y="127"/>
                  </a:cubicBezTo>
                  <a:cubicBezTo>
                    <a:pt x="92" y="127"/>
                    <a:pt x="92" y="127"/>
                    <a:pt x="92" y="127"/>
                  </a:cubicBezTo>
                  <a:cubicBezTo>
                    <a:pt x="93" y="127"/>
                    <a:pt x="93" y="129"/>
                    <a:pt x="92" y="130"/>
                  </a:cubicBezTo>
                  <a:cubicBezTo>
                    <a:pt x="92" y="130"/>
                    <a:pt x="92" y="130"/>
                    <a:pt x="92" y="130"/>
                  </a:cubicBezTo>
                  <a:cubicBezTo>
                    <a:pt x="92" y="130"/>
                    <a:pt x="91" y="130"/>
                    <a:pt x="91" y="130"/>
                  </a:cubicBezTo>
                  <a:cubicBezTo>
                    <a:pt x="91" y="130"/>
                    <a:pt x="91" y="130"/>
                    <a:pt x="91" y="130"/>
                  </a:cubicBezTo>
                  <a:cubicBezTo>
                    <a:pt x="90" y="130"/>
                    <a:pt x="90" y="130"/>
                    <a:pt x="89" y="130"/>
                  </a:cubicBezTo>
                  <a:close/>
                  <a:moveTo>
                    <a:pt x="524" y="127"/>
                  </a:moveTo>
                  <a:cubicBezTo>
                    <a:pt x="523" y="126"/>
                    <a:pt x="523" y="125"/>
                    <a:pt x="524" y="124"/>
                  </a:cubicBezTo>
                  <a:cubicBezTo>
                    <a:pt x="524" y="124"/>
                    <a:pt x="524" y="124"/>
                    <a:pt x="524" y="124"/>
                  </a:cubicBezTo>
                  <a:cubicBezTo>
                    <a:pt x="525" y="123"/>
                    <a:pt x="526" y="123"/>
                    <a:pt x="527" y="124"/>
                  </a:cubicBezTo>
                  <a:cubicBezTo>
                    <a:pt x="527" y="124"/>
                    <a:pt x="527" y="124"/>
                    <a:pt x="527" y="124"/>
                  </a:cubicBezTo>
                  <a:cubicBezTo>
                    <a:pt x="527" y="125"/>
                    <a:pt x="527" y="126"/>
                    <a:pt x="527" y="127"/>
                  </a:cubicBezTo>
                  <a:cubicBezTo>
                    <a:pt x="527" y="127"/>
                    <a:pt x="527" y="127"/>
                    <a:pt x="527" y="127"/>
                  </a:cubicBezTo>
                  <a:cubicBezTo>
                    <a:pt x="526" y="127"/>
                    <a:pt x="526" y="128"/>
                    <a:pt x="525" y="128"/>
                  </a:cubicBezTo>
                  <a:cubicBezTo>
                    <a:pt x="525" y="128"/>
                    <a:pt x="525" y="128"/>
                    <a:pt x="525" y="128"/>
                  </a:cubicBezTo>
                  <a:cubicBezTo>
                    <a:pt x="525" y="128"/>
                    <a:pt x="524" y="127"/>
                    <a:pt x="524" y="127"/>
                  </a:cubicBezTo>
                  <a:close/>
                  <a:moveTo>
                    <a:pt x="97" y="121"/>
                  </a:moveTo>
                  <a:cubicBezTo>
                    <a:pt x="96" y="120"/>
                    <a:pt x="96" y="119"/>
                    <a:pt x="97" y="118"/>
                  </a:cubicBezTo>
                  <a:cubicBezTo>
                    <a:pt x="97" y="118"/>
                    <a:pt x="97" y="118"/>
                    <a:pt x="97" y="118"/>
                  </a:cubicBezTo>
                  <a:cubicBezTo>
                    <a:pt x="98" y="117"/>
                    <a:pt x="99" y="117"/>
                    <a:pt x="100" y="118"/>
                  </a:cubicBezTo>
                  <a:cubicBezTo>
                    <a:pt x="100" y="118"/>
                    <a:pt x="100" y="118"/>
                    <a:pt x="100" y="118"/>
                  </a:cubicBezTo>
                  <a:cubicBezTo>
                    <a:pt x="101" y="119"/>
                    <a:pt x="101" y="120"/>
                    <a:pt x="100" y="121"/>
                  </a:cubicBezTo>
                  <a:cubicBezTo>
                    <a:pt x="100" y="121"/>
                    <a:pt x="100" y="121"/>
                    <a:pt x="100" y="121"/>
                  </a:cubicBezTo>
                  <a:cubicBezTo>
                    <a:pt x="100" y="121"/>
                    <a:pt x="99" y="121"/>
                    <a:pt x="99" y="121"/>
                  </a:cubicBezTo>
                  <a:cubicBezTo>
                    <a:pt x="99" y="121"/>
                    <a:pt x="99" y="121"/>
                    <a:pt x="99" y="121"/>
                  </a:cubicBezTo>
                  <a:cubicBezTo>
                    <a:pt x="98" y="121"/>
                    <a:pt x="98" y="121"/>
                    <a:pt x="97" y="121"/>
                  </a:cubicBezTo>
                  <a:close/>
                  <a:moveTo>
                    <a:pt x="516" y="118"/>
                  </a:moveTo>
                  <a:cubicBezTo>
                    <a:pt x="515" y="117"/>
                    <a:pt x="515" y="116"/>
                    <a:pt x="516" y="115"/>
                  </a:cubicBezTo>
                  <a:cubicBezTo>
                    <a:pt x="516" y="115"/>
                    <a:pt x="516" y="115"/>
                    <a:pt x="516" y="115"/>
                  </a:cubicBezTo>
                  <a:cubicBezTo>
                    <a:pt x="516" y="115"/>
                    <a:pt x="518" y="115"/>
                    <a:pt x="519" y="115"/>
                  </a:cubicBezTo>
                  <a:cubicBezTo>
                    <a:pt x="519" y="115"/>
                    <a:pt x="519" y="115"/>
                    <a:pt x="519" y="115"/>
                  </a:cubicBezTo>
                  <a:cubicBezTo>
                    <a:pt x="519" y="116"/>
                    <a:pt x="519" y="118"/>
                    <a:pt x="518" y="118"/>
                  </a:cubicBezTo>
                  <a:cubicBezTo>
                    <a:pt x="518" y="118"/>
                    <a:pt x="518" y="118"/>
                    <a:pt x="518" y="118"/>
                  </a:cubicBezTo>
                  <a:cubicBezTo>
                    <a:pt x="518" y="119"/>
                    <a:pt x="518" y="119"/>
                    <a:pt x="517" y="119"/>
                  </a:cubicBezTo>
                  <a:cubicBezTo>
                    <a:pt x="517" y="119"/>
                    <a:pt x="517" y="119"/>
                    <a:pt x="517" y="119"/>
                  </a:cubicBezTo>
                  <a:cubicBezTo>
                    <a:pt x="517" y="119"/>
                    <a:pt x="516" y="119"/>
                    <a:pt x="516" y="118"/>
                  </a:cubicBezTo>
                  <a:close/>
                  <a:moveTo>
                    <a:pt x="106" y="112"/>
                  </a:moveTo>
                  <a:cubicBezTo>
                    <a:pt x="105" y="111"/>
                    <a:pt x="105" y="110"/>
                    <a:pt x="106" y="109"/>
                  </a:cubicBezTo>
                  <a:cubicBezTo>
                    <a:pt x="106" y="109"/>
                    <a:pt x="106" y="109"/>
                    <a:pt x="106" y="109"/>
                  </a:cubicBezTo>
                  <a:cubicBezTo>
                    <a:pt x="106" y="109"/>
                    <a:pt x="108" y="109"/>
                    <a:pt x="109" y="109"/>
                  </a:cubicBezTo>
                  <a:cubicBezTo>
                    <a:pt x="109" y="109"/>
                    <a:pt x="109" y="109"/>
                    <a:pt x="109" y="109"/>
                  </a:cubicBezTo>
                  <a:cubicBezTo>
                    <a:pt x="109" y="110"/>
                    <a:pt x="109" y="111"/>
                    <a:pt x="108" y="112"/>
                  </a:cubicBezTo>
                  <a:cubicBezTo>
                    <a:pt x="108" y="112"/>
                    <a:pt x="108" y="112"/>
                    <a:pt x="108" y="112"/>
                  </a:cubicBezTo>
                  <a:cubicBezTo>
                    <a:pt x="108" y="113"/>
                    <a:pt x="108" y="113"/>
                    <a:pt x="107" y="113"/>
                  </a:cubicBezTo>
                  <a:cubicBezTo>
                    <a:pt x="107" y="113"/>
                    <a:pt x="107" y="113"/>
                    <a:pt x="107" y="113"/>
                  </a:cubicBezTo>
                  <a:cubicBezTo>
                    <a:pt x="107" y="113"/>
                    <a:pt x="106" y="113"/>
                    <a:pt x="106" y="112"/>
                  </a:cubicBezTo>
                  <a:close/>
                  <a:moveTo>
                    <a:pt x="507" y="110"/>
                  </a:moveTo>
                  <a:cubicBezTo>
                    <a:pt x="506" y="109"/>
                    <a:pt x="506" y="108"/>
                    <a:pt x="507" y="107"/>
                  </a:cubicBezTo>
                  <a:cubicBezTo>
                    <a:pt x="507" y="107"/>
                    <a:pt x="507" y="107"/>
                    <a:pt x="507" y="107"/>
                  </a:cubicBezTo>
                  <a:cubicBezTo>
                    <a:pt x="508" y="106"/>
                    <a:pt x="509" y="106"/>
                    <a:pt x="510" y="107"/>
                  </a:cubicBezTo>
                  <a:cubicBezTo>
                    <a:pt x="510" y="107"/>
                    <a:pt x="510" y="107"/>
                    <a:pt x="510" y="107"/>
                  </a:cubicBezTo>
                  <a:cubicBezTo>
                    <a:pt x="511" y="108"/>
                    <a:pt x="511" y="109"/>
                    <a:pt x="510" y="110"/>
                  </a:cubicBezTo>
                  <a:cubicBezTo>
                    <a:pt x="510" y="110"/>
                    <a:pt x="510" y="110"/>
                    <a:pt x="510" y="110"/>
                  </a:cubicBezTo>
                  <a:cubicBezTo>
                    <a:pt x="510" y="110"/>
                    <a:pt x="509" y="110"/>
                    <a:pt x="509" y="110"/>
                  </a:cubicBezTo>
                  <a:cubicBezTo>
                    <a:pt x="509" y="110"/>
                    <a:pt x="509" y="110"/>
                    <a:pt x="509" y="110"/>
                  </a:cubicBezTo>
                  <a:cubicBezTo>
                    <a:pt x="508" y="110"/>
                    <a:pt x="508" y="110"/>
                    <a:pt x="507" y="110"/>
                  </a:cubicBezTo>
                  <a:close/>
                  <a:moveTo>
                    <a:pt x="114" y="104"/>
                  </a:moveTo>
                  <a:cubicBezTo>
                    <a:pt x="114" y="103"/>
                    <a:pt x="114" y="102"/>
                    <a:pt x="114" y="101"/>
                  </a:cubicBezTo>
                  <a:cubicBezTo>
                    <a:pt x="114" y="101"/>
                    <a:pt x="114" y="101"/>
                    <a:pt x="114" y="101"/>
                  </a:cubicBezTo>
                  <a:cubicBezTo>
                    <a:pt x="115" y="100"/>
                    <a:pt x="117" y="100"/>
                    <a:pt x="117" y="101"/>
                  </a:cubicBezTo>
                  <a:cubicBezTo>
                    <a:pt x="117" y="101"/>
                    <a:pt x="117" y="101"/>
                    <a:pt x="117" y="101"/>
                  </a:cubicBezTo>
                  <a:cubicBezTo>
                    <a:pt x="118" y="102"/>
                    <a:pt x="118" y="103"/>
                    <a:pt x="117" y="104"/>
                  </a:cubicBezTo>
                  <a:cubicBezTo>
                    <a:pt x="117" y="104"/>
                    <a:pt x="117" y="104"/>
                    <a:pt x="117" y="104"/>
                  </a:cubicBezTo>
                  <a:cubicBezTo>
                    <a:pt x="117" y="104"/>
                    <a:pt x="116" y="105"/>
                    <a:pt x="116" y="105"/>
                  </a:cubicBezTo>
                  <a:cubicBezTo>
                    <a:pt x="116" y="105"/>
                    <a:pt x="116" y="105"/>
                    <a:pt x="116" y="105"/>
                  </a:cubicBezTo>
                  <a:cubicBezTo>
                    <a:pt x="115" y="105"/>
                    <a:pt x="115" y="104"/>
                    <a:pt x="114" y="104"/>
                  </a:cubicBezTo>
                  <a:close/>
                  <a:moveTo>
                    <a:pt x="498" y="102"/>
                  </a:moveTo>
                  <a:cubicBezTo>
                    <a:pt x="498" y="101"/>
                    <a:pt x="498" y="100"/>
                    <a:pt x="498" y="99"/>
                  </a:cubicBezTo>
                  <a:cubicBezTo>
                    <a:pt x="498" y="99"/>
                    <a:pt x="498" y="99"/>
                    <a:pt x="498" y="99"/>
                  </a:cubicBezTo>
                  <a:cubicBezTo>
                    <a:pt x="499" y="98"/>
                    <a:pt x="500" y="98"/>
                    <a:pt x="501" y="99"/>
                  </a:cubicBezTo>
                  <a:cubicBezTo>
                    <a:pt x="501" y="99"/>
                    <a:pt x="501" y="99"/>
                    <a:pt x="501" y="99"/>
                  </a:cubicBezTo>
                  <a:cubicBezTo>
                    <a:pt x="502" y="99"/>
                    <a:pt x="502" y="101"/>
                    <a:pt x="501" y="102"/>
                  </a:cubicBezTo>
                  <a:cubicBezTo>
                    <a:pt x="501" y="102"/>
                    <a:pt x="501" y="102"/>
                    <a:pt x="501" y="102"/>
                  </a:cubicBezTo>
                  <a:cubicBezTo>
                    <a:pt x="501" y="102"/>
                    <a:pt x="500" y="102"/>
                    <a:pt x="500" y="102"/>
                  </a:cubicBezTo>
                  <a:cubicBezTo>
                    <a:pt x="500" y="102"/>
                    <a:pt x="500" y="102"/>
                    <a:pt x="500" y="102"/>
                  </a:cubicBezTo>
                  <a:cubicBezTo>
                    <a:pt x="499" y="102"/>
                    <a:pt x="499" y="102"/>
                    <a:pt x="498" y="102"/>
                  </a:cubicBezTo>
                  <a:close/>
                  <a:moveTo>
                    <a:pt x="123" y="96"/>
                  </a:moveTo>
                  <a:cubicBezTo>
                    <a:pt x="123" y="95"/>
                    <a:pt x="123" y="94"/>
                    <a:pt x="124" y="93"/>
                  </a:cubicBezTo>
                  <a:cubicBezTo>
                    <a:pt x="124" y="93"/>
                    <a:pt x="124" y="93"/>
                    <a:pt x="124" y="93"/>
                  </a:cubicBezTo>
                  <a:cubicBezTo>
                    <a:pt x="124" y="92"/>
                    <a:pt x="126" y="93"/>
                    <a:pt x="126" y="93"/>
                  </a:cubicBezTo>
                  <a:cubicBezTo>
                    <a:pt x="126" y="93"/>
                    <a:pt x="126" y="93"/>
                    <a:pt x="126" y="93"/>
                  </a:cubicBezTo>
                  <a:cubicBezTo>
                    <a:pt x="127" y="94"/>
                    <a:pt x="127" y="95"/>
                    <a:pt x="126" y="96"/>
                  </a:cubicBezTo>
                  <a:cubicBezTo>
                    <a:pt x="126" y="96"/>
                    <a:pt x="126" y="96"/>
                    <a:pt x="126" y="96"/>
                  </a:cubicBezTo>
                  <a:cubicBezTo>
                    <a:pt x="126" y="97"/>
                    <a:pt x="125" y="97"/>
                    <a:pt x="125" y="97"/>
                  </a:cubicBezTo>
                  <a:cubicBezTo>
                    <a:pt x="125" y="97"/>
                    <a:pt x="125" y="97"/>
                    <a:pt x="125" y="97"/>
                  </a:cubicBezTo>
                  <a:cubicBezTo>
                    <a:pt x="124" y="97"/>
                    <a:pt x="124" y="96"/>
                    <a:pt x="123" y="96"/>
                  </a:cubicBezTo>
                  <a:close/>
                  <a:moveTo>
                    <a:pt x="489" y="94"/>
                  </a:moveTo>
                  <a:cubicBezTo>
                    <a:pt x="489" y="93"/>
                    <a:pt x="488" y="92"/>
                    <a:pt x="489" y="91"/>
                  </a:cubicBezTo>
                  <a:cubicBezTo>
                    <a:pt x="489" y="91"/>
                    <a:pt x="489" y="91"/>
                    <a:pt x="489" y="91"/>
                  </a:cubicBezTo>
                  <a:cubicBezTo>
                    <a:pt x="490" y="90"/>
                    <a:pt x="491" y="90"/>
                    <a:pt x="492" y="91"/>
                  </a:cubicBezTo>
                  <a:cubicBezTo>
                    <a:pt x="492" y="91"/>
                    <a:pt x="492" y="91"/>
                    <a:pt x="492" y="91"/>
                  </a:cubicBezTo>
                  <a:cubicBezTo>
                    <a:pt x="493" y="92"/>
                    <a:pt x="493" y="93"/>
                    <a:pt x="492" y="94"/>
                  </a:cubicBezTo>
                  <a:cubicBezTo>
                    <a:pt x="492" y="94"/>
                    <a:pt x="492" y="94"/>
                    <a:pt x="492" y="94"/>
                  </a:cubicBezTo>
                  <a:cubicBezTo>
                    <a:pt x="492" y="94"/>
                    <a:pt x="491" y="95"/>
                    <a:pt x="491" y="95"/>
                  </a:cubicBezTo>
                  <a:cubicBezTo>
                    <a:pt x="491" y="95"/>
                    <a:pt x="491" y="95"/>
                    <a:pt x="491" y="95"/>
                  </a:cubicBezTo>
                  <a:cubicBezTo>
                    <a:pt x="490" y="95"/>
                    <a:pt x="490" y="94"/>
                    <a:pt x="489" y="94"/>
                  </a:cubicBezTo>
                  <a:close/>
                  <a:moveTo>
                    <a:pt x="133" y="88"/>
                  </a:moveTo>
                  <a:cubicBezTo>
                    <a:pt x="132" y="88"/>
                    <a:pt x="132" y="86"/>
                    <a:pt x="133" y="86"/>
                  </a:cubicBezTo>
                  <a:cubicBezTo>
                    <a:pt x="133" y="86"/>
                    <a:pt x="133" y="86"/>
                    <a:pt x="133" y="86"/>
                  </a:cubicBezTo>
                  <a:cubicBezTo>
                    <a:pt x="134" y="85"/>
                    <a:pt x="135" y="85"/>
                    <a:pt x="136" y="86"/>
                  </a:cubicBezTo>
                  <a:cubicBezTo>
                    <a:pt x="136" y="86"/>
                    <a:pt x="136" y="86"/>
                    <a:pt x="136" y="86"/>
                  </a:cubicBezTo>
                  <a:cubicBezTo>
                    <a:pt x="137" y="87"/>
                    <a:pt x="136" y="88"/>
                    <a:pt x="136" y="89"/>
                  </a:cubicBezTo>
                  <a:cubicBezTo>
                    <a:pt x="136" y="89"/>
                    <a:pt x="136" y="89"/>
                    <a:pt x="136" y="89"/>
                  </a:cubicBezTo>
                  <a:cubicBezTo>
                    <a:pt x="135" y="89"/>
                    <a:pt x="135" y="89"/>
                    <a:pt x="134" y="89"/>
                  </a:cubicBezTo>
                  <a:cubicBezTo>
                    <a:pt x="134" y="89"/>
                    <a:pt x="134" y="89"/>
                    <a:pt x="134" y="89"/>
                  </a:cubicBezTo>
                  <a:cubicBezTo>
                    <a:pt x="134" y="89"/>
                    <a:pt x="133" y="89"/>
                    <a:pt x="133" y="88"/>
                  </a:cubicBezTo>
                  <a:close/>
                  <a:moveTo>
                    <a:pt x="480" y="87"/>
                  </a:moveTo>
                  <a:cubicBezTo>
                    <a:pt x="479" y="86"/>
                    <a:pt x="479" y="85"/>
                    <a:pt x="480" y="84"/>
                  </a:cubicBezTo>
                  <a:cubicBezTo>
                    <a:pt x="480" y="84"/>
                    <a:pt x="480" y="84"/>
                    <a:pt x="480" y="84"/>
                  </a:cubicBezTo>
                  <a:cubicBezTo>
                    <a:pt x="480" y="83"/>
                    <a:pt x="481" y="83"/>
                    <a:pt x="482" y="84"/>
                  </a:cubicBezTo>
                  <a:cubicBezTo>
                    <a:pt x="482" y="84"/>
                    <a:pt x="482" y="84"/>
                    <a:pt x="482" y="84"/>
                  </a:cubicBezTo>
                  <a:cubicBezTo>
                    <a:pt x="483" y="84"/>
                    <a:pt x="483" y="85"/>
                    <a:pt x="483" y="86"/>
                  </a:cubicBezTo>
                  <a:cubicBezTo>
                    <a:pt x="483" y="86"/>
                    <a:pt x="483" y="86"/>
                    <a:pt x="483" y="86"/>
                  </a:cubicBezTo>
                  <a:cubicBezTo>
                    <a:pt x="482" y="87"/>
                    <a:pt x="482" y="87"/>
                    <a:pt x="481" y="87"/>
                  </a:cubicBezTo>
                  <a:cubicBezTo>
                    <a:pt x="481" y="87"/>
                    <a:pt x="481" y="87"/>
                    <a:pt x="481" y="87"/>
                  </a:cubicBezTo>
                  <a:cubicBezTo>
                    <a:pt x="481" y="87"/>
                    <a:pt x="480" y="87"/>
                    <a:pt x="480" y="87"/>
                  </a:cubicBezTo>
                  <a:close/>
                  <a:moveTo>
                    <a:pt x="142" y="81"/>
                  </a:moveTo>
                  <a:cubicBezTo>
                    <a:pt x="142" y="80"/>
                    <a:pt x="142" y="79"/>
                    <a:pt x="143" y="78"/>
                  </a:cubicBezTo>
                  <a:cubicBezTo>
                    <a:pt x="143" y="78"/>
                    <a:pt x="143" y="78"/>
                    <a:pt x="143" y="78"/>
                  </a:cubicBezTo>
                  <a:cubicBezTo>
                    <a:pt x="144" y="78"/>
                    <a:pt x="145" y="78"/>
                    <a:pt x="146" y="79"/>
                  </a:cubicBezTo>
                  <a:cubicBezTo>
                    <a:pt x="146" y="79"/>
                    <a:pt x="146" y="79"/>
                    <a:pt x="146" y="79"/>
                  </a:cubicBezTo>
                  <a:cubicBezTo>
                    <a:pt x="146" y="80"/>
                    <a:pt x="146" y="81"/>
                    <a:pt x="145" y="82"/>
                  </a:cubicBezTo>
                  <a:cubicBezTo>
                    <a:pt x="145" y="82"/>
                    <a:pt x="145" y="82"/>
                    <a:pt x="145" y="82"/>
                  </a:cubicBezTo>
                  <a:cubicBezTo>
                    <a:pt x="145" y="82"/>
                    <a:pt x="144" y="82"/>
                    <a:pt x="144" y="82"/>
                  </a:cubicBezTo>
                  <a:cubicBezTo>
                    <a:pt x="144" y="82"/>
                    <a:pt x="144" y="82"/>
                    <a:pt x="144" y="82"/>
                  </a:cubicBezTo>
                  <a:cubicBezTo>
                    <a:pt x="143" y="82"/>
                    <a:pt x="143" y="82"/>
                    <a:pt x="142" y="81"/>
                  </a:cubicBezTo>
                  <a:close/>
                  <a:moveTo>
                    <a:pt x="470" y="80"/>
                  </a:moveTo>
                  <a:cubicBezTo>
                    <a:pt x="469" y="79"/>
                    <a:pt x="469" y="78"/>
                    <a:pt x="470" y="77"/>
                  </a:cubicBezTo>
                  <a:cubicBezTo>
                    <a:pt x="470" y="77"/>
                    <a:pt x="470" y="77"/>
                    <a:pt x="470" y="77"/>
                  </a:cubicBezTo>
                  <a:cubicBezTo>
                    <a:pt x="470" y="76"/>
                    <a:pt x="472" y="76"/>
                    <a:pt x="473" y="77"/>
                  </a:cubicBezTo>
                  <a:cubicBezTo>
                    <a:pt x="473" y="77"/>
                    <a:pt x="473" y="77"/>
                    <a:pt x="473" y="77"/>
                  </a:cubicBezTo>
                  <a:cubicBezTo>
                    <a:pt x="473" y="77"/>
                    <a:pt x="474" y="78"/>
                    <a:pt x="473" y="79"/>
                  </a:cubicBezTo>
                  <a:cubicBezTo>
                    <a:pt x="473" y="79"/>
                    <a:pt x="473" y="79"/>
                    <a:pt x="473" y="79"/>
                  </a:cubicBezTo>
                  <a:cubicBezTo>
                    <a:pt x="473" y="80"/>
                    <a:pt x="472" y="80"/>
                    <a:pt x="471" y="80"/>
                  </a:cubicBezTo>
                  <a:cubicBezTo>
                    <a:pt x="471" y="80"/>
                    <a:pt x="471" y="80"/>
                    <a:pt x="471" y="80"/>
                  </a:cubicBezTo>
                  <a:cubicBezTo>
                    <a:pt x="471" y="80"/>
                    <a:pt x="471" y="80"/>
                    <a:pt x="470" y="80"/>
                  </a:cubicBezTo>
                  <a:close/>
                  <a:moveTo>
                    <a:pt x="152" y="75"/>
                  </a:moveTo>
                  <a:cubicBezTo>
                    <a:pt x="152" y="74"/>
                    <a:pt x="152" y="72"/>
                    <a:pt x="153" y="72"/>
                  </a:cubicBezTo>
                  <a:cubicBezTo>
                    <a:pt x="153" y="72"/>
                    <a:pt x="153" y="72"/>
                    <a:pt x="153" y="72"/>
                  </a:cubicBezTo>
                  <a:cubicBezTo>
                    <a:pt x="154" y="71"/>
                    <a:pt x="155" y="71"/>
                    <a:pt x="156" y="72"/>
                  </a:cubicBezTo>
                  <a:cubicBezTo>
                    <a:pt x="156" y="72"/>
                    <a:pt x="156" y="72"/>
                    <a:pt x="156" y="72"/>
                  </a:cubicBezTo>
                  <a:cubicBezTo>
                    <a:pt x="156" y="73"/>
                    <a:pt x="156" y="75"/>
                    <a:pt x="155" y="75"/>
                  </a:cubicBezTo>
                  <a:cubicBezTo>
                    <a:pt x="155" y="75"/>
                    <a:pt x="155" y="75"/>
                    <a:pt x="155" y="75"/>
                  </a:cubicBezTo>
                  <a:cubicBezTo>
                    <a:pt x="155" y="75"/>
                    <a:pt x="154" y="75"/>
                    <a:pt x="154" y="75"/>
                  </a:cubicBezTo>
                  <a:cubicBezTo>
                    <a:pt x="154" y="75"/>
                    <a:pt x="154" y="75"/>
                    <a:pt x="154" y="75"/>
                  </a:cubicBezTo>
                  <a:cubicBezTo>
                    <a:pt x="153" y="75"/>
                    <a:pt x="153" y="75"/>
                    <a:pt x="152" y="75"/>
                  </a:cubicBezTo>
                  <a:close/>
                  <a:moveTo>
                    <a:pt x="460" y="73"/>
                  </a:moveTo>
                  <a:cubicBezTo>
                    <a:pt x="460" y="73"/>
                    <a:pt x="460" y="73"/>
                    <a:pt x="460" y="73"/>
                  </a:cubicBezTo>
                  <a:cubicBezTo>
                    <a:pt x="460" y="73"/>
                    <a:pt x="460" y="73"/>
                    <a:pt x="460" y="73"/>
                  </a:cubicBezTo>
                  <a:cubicBezTo>
                    <a:pt x="459" y="73"/>
                    <a:pt x="459" y="72"/>
                    <a:pt x="460" y="71"/>
                  </a:cubicBezTo>
                  <a:cubicBezTo>
                    <a:pt x="460" y="71"/>
                    <a:pt x="460" y="71"/>
                    <a:pt x="460" y="71"/>
                  </a:cubicBezTo>
                  <a:cubicBezTo>
                    <a:pt x="460" y="70"/>
                    <a:pt x="462" y="69"/>
                    <a:pt x="462" y="70"/>
                  </a:cubicBezTo>
                  <a:cubicBezTo>
                    <a:pt x="462" y="70"/>
                    <a:pt x="462" y="70"/>
                    <a:pt x="462" y="70"/>
                  </a:cubicBezTo>
                  <a:cubicBezTo>
                    <a:pt x="463" y="71"/>
                    <a:pt x="464" y="72"/>
                    <a:pt x="463" y="73"/>
                  </a:cubicBezTo>
                  <a:cubicBezTo>
                    <a:pt x="463" y="73"/>
                    <a:pt x="463" y="73"/>
                    <a:pt x="463" y="73"/>
                  </a:cubicBezTo>
                  <a:cubicBezTo>
                    <a:pt x="463" y="73"/>
                    <a:pt x="462" y="74"/>
                    <a:pt x="461" y="74"/>
                  </a:cubicBezTo>
                  <a:cubicBezTo>
                    <a:pt x="461" y="74"/>
                    <a:pt x="461" y="74"/>
                    <a:pt x="461" y="74"/>
                  </a:cubicBezTo>
                  <a:cubicBezTo>
                    <a:pt x="461" y="74"/>
                    <a:pt x="461" y="74"/>
                    <a:pt x="460" y="73"/>
                  </a:cubicBezTo>
                  <a:close/>
                  <a:moveTo>
                    <a:pt x="163" y="68"/>
                  </a:moveTo>
                  <a:cubicBezTo>
                    <a:pt x="162" y="67"/>
                    <a:pt x="162" y="66"/>
                    <a:pt x="163" y="65"/>
                  </a:cubicBezTo>
                  <a:cubicBezTo>
                    <a:pt x="163" y="65"/>
                    <a:pt x="163" y="65"/>
                    <a:pt x="163" y="65"/>
                  </a:cubicBezTo>
                  <a:cubicBezTo>
                    <a:pt x="164" y="65"/>
                    <a:pt x="165" y="65"/>
                    <a:pt x="166" y="66"/>
                  </a:cubicBezTo>
                  <a:cubicBezTo>
                    <a:pt x="166" y="66"/>
                    <a:pt x="166" y="66"/>
                    <a:pt x="166" y="66"/>
                  </a:cubicBezTo>
                  <a:cubicBezTo>
                    <a:pt x="167" y="67"/>
                    <a:pt x="166" y="68"/>
                    <a:pt x="165" y="69"/>
                  </a:cubicBezTo>
                  <a:cubicBezTo>
                    <a:pt x="165" y="69"/>
                    <a:pt x="165" y="69"/>
                    <a:pt x="165" y="69"/>
                  </a:cubicBezTo>
                  <a:cubicBezTo>
                    <a:pt x="165" y="69"/>
                    <a:pt x="165" y="69"/>
                    <a:pt x="164" y="69"/>
                  </a:cubicBezTo>
                  <a:cubicBezTo>
                    <a:pt x="164" y="69"/>
                    <a:pt x="164" y="69"/>
                    <a:pt x="164" y="69"/>
                  </a:cubicBezTo>
                  <a:cubicBezTo>
                    <a:pt x="164" y="69"/>
                    <a:pt x="163" y="69"/>
                    <a:pt x="163" y="68"/>
                  </a:cubicBezTo>
                  <a:close/>
                  <a:moveTo>
                    <a:pt x="450" y="67"/>
                  </a:moveTo>
                  <a:cubicBezTo>
                    <a:pt x="449" y="67"/>
                    <a:pt x="449" y="66"/>
                    <a:pt x="449" y="65"/>
                  </a:cubicBezTo>
                  <a:cubicBezTo>
                    <a:pt x="449" y="65"/>
                    <a:pt x="449" y="65"/>
                    <a:pt x="449" y="65"/>
                  </a:cubicBezTo>
                  <a:cubicBezTo>
                    <a:pt x="450" y="64"/>
                    <a:pt x="451" y="63"/>
                    <a:pt x="452" y="64"/>
                  </a:cubicBezTo>
                  <a:cubicBezTo>
                    <a:pt x="452" y="64"/>
                    <a:pt x="452" y="64"/>
                    <a:pt x="452" y="64"/>
                  </a:cubicBezTo>
                  <a:cubicBezTo>
                    <a:pt x="453" y="64"/>
                    <a:pt x="453" y="66"/>
                    <a:pt x="453" y="67"/>
                  </a:cubicBezTo>
                  <a:cubicBezTo>
                    <a:pt x="453" y="67"/>
                    <a:pt x="453" y="67"/>
                    <a:pt x="453" y="67"/>
                  </a:cubicBezTo>
                  <a:cubicBezTo>
                    <a:pt x="452" y="67"/>
                    <a:pt x="452" y="68"/>
                    <a:pt x="451" y="68"/>
                  </a:cubicBezTo>
                  <a:cubicBezTo>
                    <a:pt x="451" y="68"/>
                    <a:pt x="451" y="68"/>
                    <a:pt x="451" y="68"/>
                  </a:cubicBezTo>
                  <a:cubicBezTo>
                    <a:pt x="451" y="68"/>
                    <a:pt x="450" y="68"/>
                    <a:pt x="450" y="67"/>
                  </a:cubicBezTo>
                  <a:close/>
                  <a:moveTo>
                    <a:pt x="173" y="62"/>
                  </a:moveTo>
                  <a:cubicBezTo>
                    <a:pt x="173" y="61"/>
                    <a:pt x="173" y="60"/>
                    <a:pt x="174" y="60"/>
                  </a:cubicBezTo>
                  <a:cubicBezTo>
                    <a:pt x="174" y="60"/>
                    <a:pt x="174" y="60"/>
                    <a:pt x="174" y="60"/>
                  </a:cubicBezTo>
                  <a:cubicBezTo>
                    <a:pt x="175" y="59"/>
                    <a:pt x="176" y="59"/>
                    <a:pt x="177" y="60"/>
                  </a:cubicBezTo>
                  <a:cubicBezTo>
                    <a:pt x="177" y="60"/>
                    <a:pt x="177" y="60"/>
                    <a:pt x="177" y="60"/>
                  </a:cubicBezTo>
                  <a:cubicBezTo>
                    <a:pt x="177" y="61"/>
                    <a:pt x="177" y="63"/>
                    <a:pt x="176" y="63"/>
                  </a:cubicBezTo>
                  <a:cubicBezTo>
                    <a:pt x="176" y="63"/>
                    <a:pt x="176" y="63"/>
                    <a:pt x="176" y="63"/>
                  </a:cubicBezTo>
                  <a:cubicBezTo>
                    <a:pt x="175" y="63"/>
                    <a:pt x="175" y="63"/>
                    <a:pt x="175" y="63"/>
                  </a:cubicBezTo>
                  <a:cubicBezTo>
                    <a:pt x="175" y="63"/>
                    <a:pt x="175" y="63"/>
                    <a:pt x="175" y="63"/>
                  </a:cubicBezTo>
                  <a:cubicBezTo>
                    <a:pt x="174" y="63"/>
                    <a:pt x="173" y="63"/>
                    <a:pt x="173" y="62"/>
                  </a:cubicBezTo>
                  <a:close/>
                  <a:moveTo>
                    <a:pt x="440" y="62"/>
                  </a:moveTo>
                  <a:cubicBezTo>
                    <a:pt x="439" y="61"/>
                    <a:pt x="438" y="60"/>
                    <a:pt x="439" y="59"/>
                  </a:cubicBezTo>
                  <a:cubicBezTo>
                    <a:pt x="439" y="59"/>
                    <a:pt x="439" y="59"/>
                    <a:pt x="439" y="59"/>
                  </a:cubicBezTo>
                  <a:cubicBezTo>
                    <a:pt x="439" y="58"/>
                    <a:pt x="440" y="58"/>
                    <a:pt x="441" y="58"/>
                  </a:cubicBezTo>
                  <a:cubicBezTo>
                    <a:pt x="441" y="58"/>
                    <a:pt x="441" y="58"/>
                    <a:pt x="441" y="58"/>
                  </a:cubicBezTo>
                  <a:cubicBezTo>
                    <a:pt x="442" y="59"/>
                    <a:pt x="443" y="60"/>
                    <a:pt x="442" y="61"/>
                  </a:cubicBezTo>
                  <a:cubicBezTo>
                    <a:pt x="442" y="61"/>
                    <a:pt x="442" y="61"/>
                    <a:pt x="442" y="61"/>
                  </a:cubicBezTo>
                  <a:cubicBezTo>
                    <a:pt x="442" y="62"/>
                    <a:pt x="441" y="62"/>
                    <a:pt x="441" y="62"/>
                  </a:cubicBezTo>
                  <a:cubicBezTo>
                    <a:pt x="441" y="62"/>
                    <a:pt x="441" y="62"/>
                    <a:pt x="441" y="62"/>
                  </a:cubicBezTo>
                  <a:cubicBezTo>
                    <a:pt x="440" y="62"/>
                    <a:pt x="440" y="62"/>
                    <a:pt x="440" y="62"/>
                  </a:cubicBezTo>
                  <a:close/>
                  <a:moveTo>
                    <a:pt x="184" y="57"/>
                  </a:moveTo>
                  <a:cubicBezTo>
                    <a:pt x="183" y="56"/>
                    <a:pt x="184" y="55"/>
                    <a:pt x="185" y="54"/>
                  </a:cubicBezTo>
                  <a:cubicBezTo>
                    <a:pt x="185" y="54"/>
                    <a:pt x="185" y="54"/>
                    <a:pt x="185" y="54"/>
                  </a:cubicBezTo>
                  <a:cubicBezTo>
                    <a:pt x="186" y="54"/>
                    <a:pt x="187" y="54"/>
                    <a:pt x="187" y="55"/>
                  </a:cubicBezTo>
                  <a:cubicBezTo>
                    <a:pt x="187" y="55"/>
                    <a:pt x="187" y="55"/>
                    <a:pt x="187" y="55"/>
                  </a:cubicBezTo>
                  <a:cubicBezTo>
                    <a:pt x="188" y="56"/>
                    <a:pt x="187" y="57"/>
                    <a:pt x="186" y="58"/>
                  </a:cubicBezTo>
                  <a:cubicBezTo>
                    <a:pt x="186" y="58"/>
                    <a:pt x="186" y="58"/>
                    <a:pt x="186" y="58"/>
                  </a:cubicBezTo>
                  <a:cubicBezTo>
                    <a:pt x="186" y="58"/>
                    <a:pt x="186" y="58"/>
                    <a:pt x="186" y="58"/>
                  </a:cubicBezTo>
                  <a:cubicBezTo>
                    <a:pt x="186" y="58"/>
                    <a:pt x="186" y="58"/>
                    <a:pt x="186" y="58"/>
                  </a:cubicBezTo>
                  <a:cubicBezTo>
                    <a:pt x="185" y="58"/>
                    <a:pt x="184" y="58"/>
                    <a:pt x="184" y="57"/>
                  </a:cubicBezTo>
                  <a:close/>
                  <a:moveTo>
                    <a:pt x="429" y="57"/>
                  </a:moveTo>
                  <a:cubicBezTo>
                    <a:pt x="428" y="56"/>
                    <a:pt x="427" y="55"/>
                    <a:pt x="428" y="54"/>
                  </a:cubicBezTo>
                  <a:cubicBezTo>
                    <a:pt x="428" y="54"/>
                    <a:pt x="428" y="54"/>
                    <a:pt x="428" y="54"/>
                  </a:cubicBezTo>
                  <a:cubicBezTo>
                    <a:pt x="428" y="53"/>
                    <a:pt x="430" y="52"/>
                    <a:pt x="431" y="53"/>
                  </a:cubicBezTo>
                  <a:cubicBezTo>
                    <a:pt x="431" y="53"/>
                    <a:pt x="431" y="53"/>
                    <a:pt x="431" y="53"/>
                  </a:cubicBezTo>
                  <a:cubicBezTo>
                    <a:pt x="432" y="53"/>
                    <a:pt x="432" y="55"/>
                    <a:pt x="432" y="56"/>
                  </a:cubicBezTo>
                  <a:cubicBezTo>
                    <a:pt x="432" y="56"/>
                    <a:pt x="432" y="56"/>
                    <a:pt x="432" y="56"/>
                  </a:cubicBezTo>
                  <a:cubicBezTo>
                    <a:pt x="431" y="56"/>
                    <a:pt x="430" y="57"/>
                    <a:pt x="430" y="57"/>
                  </a:cubicBezTo>
                  <a:cubicBezTo>
                    <a:pt x="430" y="57"/>
                    <a:pt x="430" y="57"/>
                    <a:pt x="430" y="57"/>
                  </a:cubicBezTo>
                  <a:cubicBezTo>
                    <a:pt x="429" y="57"/>
                    <a:pt x="429" y="57"/>
                    <a:pt x="429" y="57"/>
                  </a:cubicBezTo>
                  <a:close/>
                  <a:moveTo>
                    <a:pt x="195" y="52"/>
                  </a:moveTo>
                  <a:cubicBezTo>
                    <a:pt x="194" y="51"/>
                    <a:pt x="195" y="50"/>
                    <a:pt x="196" y="49"/>
                  </a:cubicBezTo>
                  <a:cubicBezTo>
                    <a:pt x="196" y="49"/>
                    <a:pt x="196" y="49"/>
                    <a:pt x="196" y="49"/>
                  </a:cubicBezTo>
                  <a:cubicBezTo>
                    <a:pt x="197" y="49"/>
                    <a:pt x="198" y="49"/>
                    <a:pt x="198" y="50"/>
                  </a:cubicBezTo>
                  <a:cubicBezTo>
                    <a:pt x="198" y="50"/>
                    <a:pt x="198" y="50"/>
                    <a:pt x="198" y="50"/>
                  </a:cubicBezTo>
                  <a:cubicBezTo>
                    <a:pt x="199" y="51"/>
                    <a:pt x="198" y="53"/>
                    <a:pt x="197" y="53"/>
                  </a:cubicBezTo>
                  <a:cubicBezTo>
                    <a:pt x="197" y="53"/>
                    <a:pt x="197" y="53"/>
                    <a:pt x="197" y="53"/>
                  </a:cubicBezTo>
                  <a:cubicBezTo>
                    <a:pt x="197" y="53"/>
                    <a:pt x="197" y="53"/>
                    <a:pt x="197" y="53"/>
                  </a:cubicBezTo>
                  <a:cubicBezTo>
                    <a:pt x="197" y="53"/>
                    <a:pt x="197" y="53"/>
                    <a:pt x="197" y="53"/>
                  </a:cubicBezTo>
                  <a:cubicBezTo>
                    <a:pt x="196" y="53"/>
                    <a:pt x="195" y="53"/>
                    <a:pt x="195" y="52"/>
                  </a:cubicBezTo>
                  <a:close/>
                  <a:moveTo>
                    <a:pt x="418" y="52"/>
                  </a:moveTo>
                  <a:cubicBezTo>
                    <a:pt x="418" y="52"/>
                    <a:pt x="418" y="52"/>
                    <a:pt x="418" y="52"/>
                  </a:cubicBezTo>
                  <a:cubicBezTo>
                    <a:pt x="418" y="52"/>
                    <a:pt x="418" y="52"/>
                    <a:pt x="418" y="52"/>
                  </a:cubicBezTo>
                  <a:cubicBezTo>
                    <a:pt x="417" y="51"/>
                    <a:pt x="416" y="50"/>
                    <a:pt x="417" y="49"/>
                  </a:cubicBezTo>
                  <a:cubicBezTo>
                    <a:pt x="417" y="49"/>
                    <a:pt x="417" y="49"/>
                    <a:pt x="417" y="49"/>
                  </a:cubicBezTo>
                  <a:cubicBezTo>
                    <a:pt x="417" y="48"/>
                    <a:pt x="418" y="48"/>
                    <a:pt x="419" y="48"/>
                  </a:cubicBezTo>
                  <a:cubicBezTo>
                    <a:pt x="419" y="48"/>
                    <a:pt x="419" y="48"/>
                    <a:pt x="419" y="48"/>
                  </a:cubicBezTo>
                  <a:cubicBezTo>
                    <a:pt x="420" y="49"/>
                    <a:pt x="421" y="50"/>
                    <a:pt x="421" y="51"/>
                  </a:cubicBezTo>
                  <a:cubicBezTo>
                    <a:pt x="421" y="51"/>
                    <a:pt x="421" y="51"/>
                    <a:pt x="421" y="51"/>
                  </a:cubicBezTo>
                  <a:cubicBezTo>
                    <a:pt x="420" y="51"/>
                    <a:pt x="420" y="52"/>
                    <a:pt x="419" y="52"/>
                  </a:cubicBezTo>
                  <a:cubicBezTo>
                    <a:pt x="419" y="52"/>
                    <a:pt x="419" y="52"/>
                    <a:pt x="419" y="52"/>
                  </a:cubicBezTo>
                  <a:cubicBezTo>
                    <a:pt x="418" y="52"/>
                    <a:pt x="418" y="52"/>
                    <a:pt x="418" y="52"/>
                  </a:cubicBezTo>
                  <a:close/>
                  <a:moveTo>
                    <a:pt x="206" y="47"/>
                  </a:moveTo>
                  <a:cubicBezTo>
                    <a:pt x="205" y="46"/>
                    <a:pt x="206" y="45"/>
                    <a:pt x="207" y="45"/>
                  </a:cubicBezTo>
                  <a:cubicBezTo>
                    <a:pt x="207" y="45"/>
                    <a:pt x="207" y="45"/>
                    <a:pt x="207" y="45"/>
                  </a:cubicBezTo>
                  <a:cubicBezTo>
                    <a:pt x="208" y="44"/>
                    <a:pt x="209" y="45"/>
                    <a:pt x="210" y="46"/>
                  </a:cubicBezTo>
                  <a:cubicBezTo>
                    <a:pt x="210" y="46"/>
                    <a:pt x="210" y="46"/>
                    <a:pt x="210" y="46"/>
                  </a:cubicBezTo>
                  <a:cubicBezTo>
                    <a:pt x="210" y="47"/>
                    <a:pt x="209" y="48"/>
                    <a:pt x="208" y="49"/>
                  </a:cubicBezTo>
                  <a:cubicBezTo>
                    <a:pt x="208" y="49"/>
                    <a:pt x="208" y="49"/>
                    <a:pt x="208" y="49"/>
                  </a:cubicBezTo>
                  <a:cubicBezTo>
                    <a:pt x="208" y="49"/>
                    <a:pt x="208" y="49"/>
                    <a:pt x="208" y="49"/>
                  </a:cubicBezTo>
                  <a:cubicBezTo>
                    <a:pt x="208" y="49"/>
                    <a:pt x="208" y="49"/>
                    <a:pt x="208" y="49"/>
                  </a:cubicBezTo>
                  <a:cubicBezTo>
                    <a:pt x="207" y="49"/>
                    <a:pt x="206" y="48"/>
                    <a:pt x="206" y="47"/>
                  </a:cubicBezTo>
                  <a:close/>
                  <a:moveTo>
                    <a:pt x="407" y="48"/>
                  </a:moveTo>
                  <a:cubicBezTo>
                    <a:pt x="406" y="47"/>
                    <a:pt x="405" y="46"/>
                    <a:pt x="406" y="45"/>
                  </a:cubicBezTo>
                  <a:cubicBezTo>
                    <a:pt x="406" y="45"/>
                    <a:pt x="406" y="45"/>
                    <a:pt x="406" y="45"/>
                  </a:cubicBezTo>
                  <a:cubicBezTo>
                    <a:pt x="406" y="44"/>
                    <a:pt x="407" y="43"/>
                    <a:pt x="408" y="44"/>
                  </a:cubicBezTo>
                  <a:cubicBezTo>
                    <a:pt x="408" y="44"/>
                    <a:pt x="408" y="44"/>
                    <a:pt x="408" y="44"/>
                  </a:cubicBezTo>
                  <a:cubicBezTo>
                    <a:pt x="409" y="44"/>
                    <a:pt x="410" y="45"/>
                    <a:pt x="409" y="46"/>
                  </a:cubicBezTo>
                  <a:cubicBezTo>
                    <a:pt x="409" y="46"/>
                    <a:pt x="409" y="46"/>
                    <a:pt x="409" y="46"/>
                  </a:cubicBezTo>
                  <a:cubicBezTo>
                    <a:pt x="409" y="47"/>
                    <a:pt x="408" y="48"/>
                    <a:pt x="408" y="48"/>
                  </a:cubicBezTo>
                  <a:cubicBezTo>
                    <a:pt x="408" y="48"/>
                    <a:pt x="408" y="48"/>
                    <a:pt x="408" y="48"/>
                  </a:cubicBezTo>
                  <a:cubicBezTo>
                    <a:pt x="407" y="48"/>
                    <a:pt x="407" y="48"/>
                    <a:pt x="407" y="48"/>
                  </a:cubicBezTo>
                  <a:close/>
                  <a:moveTo>
                    <a:pt x="217" y="43"/>
                  </a:moveTo>
                  <a:cubicBezTo>
                    <a:pt x="217" y="42"/>
                    <a:pt x="217" y="41"/>
                    <a:pt x="218" y="41"/>
                  </a:cubicBezTo>
                  <a:cubicBezTo>
                    <a:pt x="218" y="41"/>
                    <a:pt x="218" y="41"/>
                    <a:pt x="218" y="41"/>
                  </a:cubicBezTo>
                  <a:cubicBezTo>
                    <a:pt x="219" y="41"/>
                    <a:pt x="221" y="41"/>
                    <a:pt x="221" y="42"/>
                  </a:cubicBezTo>
                  <a:cubicBezTo>
                    <a:pt x="221" y="42"/>
                    <a:pt x="221" y="42"/>
                    <a:pt x="221" y="42"/>
                  </a:cubicBezTo>
                  <a:cubicBezTo>
                    <a:pt x="221" y="43"/>
                    <a:pt x="221" y="44"/>
                    <a:pt x="220" y="45"/>
                  </a:cubicBezTo>
                  <a:cubicBezTo>
                    <a:pt x="220" y="45"/>
                    <a:pt x="220" y="45"/>
                    <a:pt x="220" y="45"/>
                  </a:cubicBezTo>
                  <a:cubicBezTo>
                    <a:pt x="219" y="45"/>
                    <a:pt x="219" y="45"/>
                    <a:pt x="219" y="45"/>
                  </a:cubicBezTo>
                  <a:cubicBezTo>
                    <a:pt x="219" y="45"/>
                    <a:pt x="219" y="45"/>
                    <a:pt x="219" y="45"/>
                  </a:cubicBezTo>
                  <a:cubicBezTo>
                    <a:pt x="218" y="45"/>
                    <a:pt x="217" y="44"/>
                    <a:pt x="217" y="43"/>
                  </a:cubicBezTo>
                  <a:close/>
                  <a:moveTo>
                    <a:pt x="396" y="44"/>
                  </a:moveTo>
                  <a:cubicBezTo>
                    <a:pt x="394" y="43"/>
                    <a:pt x="394" y="42"/>
                    <a:pt x="394" y="41"/>
                  </a:cubicBezTo>
                  <a:cubicBezTo>
                    <a:pt x="394" y="41"/>
                    <a:pt x="394" y="41"/>
                    <a:pt x="394" y="41"/>
                  </a:cubicBezTo>
                  <a:cubicBezTo>
                    <a:pt x="395" y="40"/>
                    <a:pt x="396" y="40"/>
                    <a:pt x="397" y="40"/>
                  </a:cubicBezTo>
                  <a:cubicBezTo>
                    <a:pt x="397" y="40"/>
                    <a:pt x="397" y="40"/>
                    <a:pt x="397" y="40"/>
                  </a:cubicBezTo>
                  <a:cubicBezTo>
                    <a:pt x="398" y="40"/>
                    <a:pt x="398" y="41"/>
                    <a:pt x="398" y="42"/>
                  </a:cubicBezTo>
                  <a:cubicBezTo>
                    <a:pt x="398" y="42"/>
                    <a:pt x="398" y="42"/>
                    <a:pt x="398" y="42"/>
                  </a:cubicBezTo>
                  <a:cubicBezTo>
                    <a:pt x="398" y="43"/>
                    <a:pt x="397" y="44"/>
                    <a:pt x="396" y="44"/>
                  </a:cubicBezTo>
                  <a:cubicBezTo>
                    <a:pt x="396" y="44"/>
                    <a:pt x="396" y="44"/>
                    <a:pt x="396" y="44"/>
                  </a:cubicBezTo>
                  <a:cubicBezTo>
                    <a:pt x="396" y="44"/>
                    <a:pt x="396" y="44"/>
                    <a:pt x="396" y="44"/>
                  </a:cubicBezTo>
                  <a:close/>
                  <a:moveTo>
                    <a:pt x="229" y="40"/>
                  </a:moveTo>
                  <a:cubicBezTo>
                    <a:pt x="228" y="39"/>
                    <a:pt x="229" y="38"/>
                    <a:pt x="230" y="37"/>
                  </a:cubicBezTo>
                  <a:cubicBezTo>
                    <a:pt x="230" y="37"/>
                    <a:pt x="230" y="37"/>
                    <a:pt x="230" y="37"/>
                  </a:cubicBezTo>
                  <a:cubicBezTo>
                    <a:pt x="231" y="37"/>
                    <a:pt x="232" y="38"/>
                    <a:pt x="232" y="39"/>
                  </a:cubicBezTo>
                  <a:cubicBezTo>
                    <a:pt x="232" y="39"/>
                    <a:pt x="232" y="39"/>
                    <a:pt x="232" y="39"/>
                  </a:cubicBezTo>
                  <a:cubicBezTo>
                    <a:pt x="233" y="40"/>
                    <a:pt x="232" y="41"/>
                    <a:pt x="231" y="41"/>
                  </a:cubicBezTo>
                  <a:cubicBezTo>
                    <a:pt x="231" y="41"/>
                    <a:pt x="231" y="41"/>
                    <a:pt x="231" y="41"/>
                  </a:cubicBezTo>
                  <a:cubicBezTo>
                    <a:pt x="231" y="41"/>
                    <a:pt x="231" y="41"/>
                    <a:pt x="230" y="41"/>
                  </a:cubicBezTo>
                  <a:cubicBezTo>
                    <a:pt x="230" y="41"/>
                    <a:pt x="230" y="41"/>
                    <a:pt x="230" y="41"/>
                  </a:cubicBezTo>
                  <a:cubicBezTo>
                    <a:pt x="230" y="41"/>
                    <a:pt x="229" y="41"/>
                    <a:pt x="229" y="40"/>
                  </a:cubicBezTo>
                  <a:close/>
                  <a:moveTo>
                    <a:pt x="384" y="40"/>
                  </a:moveTo>
                  <a:cubicBezTo>
                    <a:pt x="384" y="40"/>
                    <a:pt x="384" y="40"/>
                    <a:pt x="384" y="40"/>
                  </a:cubicBezTo>
                  <a:cubicBezTo>
                    <a:pt x="384" y="40"/>
                    <a:pt x="384" y="40"/>
                    <a:pt x="384" y="40"/>
                  </a:cubicBezTo>
                  <a:cubicBezTo>
                    <a:pt x="383" y="40"/>
                    <a:pt x="382" y="39"/>
                    <a:pt x="383" y="38"/>
                  </a:cubicBezTo>
                  <a:cubicBezTo>
                    <a:pt x="383" y="38"/>
                    <a:pt x="383" y="38"/>
                    <a:pt x="383" y="38"/>
                  </a:cubicBezTo>
                  <a:cubicBezTo>
                    <a:pt x="383" y="37"/>
                    <a:pt x="384" y="36"/>
                    <a:pt x="385" y="37"/>
                  </a:cubicBezTo>
                  <a:cubicBezTo>
                    <a:pt x="385" y="37"/>
                    <a:pt x="385" y="37"/>
                    <a:pt x="385" y="37"/>
                  </a:cubicBezTo>
                  <a:cubicBezTo>
                    <a:pt x="386" y="37"/>
                    <a:pt x="387" y="38"/>
                    <a:pt x="387" y="39"/>
                  </a:cubicBezTo>
                  <a:cubicBezTo>
                    <a:pt x="387" y="39"/>
                    <a:pt x="387" y="39"/>
                    <a:pt x="387" y="39"/>
                  </a:cubicBezTo>
                  <a:cubicBezTo>
                    <a:pt x="386" y="40"/>
                    <a:pt x="386" y="41"/>
                    <a:pt x="385" y="41"/>
                  </a:cubicBezTo>
                  <a:cubicBezTo>
                    <a:pt x="385" y="41"/>
                    <a:pt x="385" y="41"/>
                    <a:pt x="385" y="41"/>
                  </a:cubicBezTo>
                  <a:cubicBezTo>
                    <a:pt x="384" y="41"/>
                    <a:pt x="384" y="40"/>
                    <a:pt x="384" y="40"/>
                  </a:cubicBezTo>
                  <a:close/>
                  <a:moveTo>
                    <a:pt x="240" y="37"/>
                  </a:moveTo>
                  <a:cubicBezTo>
                    <a:pt x="240" y="36"/>
                    <a:pt x="241" y="35"/>
                    <a:pt x="242" y="34"/>
                  </a:cubicBezTo>
                  <a:cubicBezTo>
                    <a:pt x="242" y="34"/>
                    <a:pt x="242" y="34"/>
                    <a:pt x="242" y="34"/>
                  </a:cubicBezTo>
                  <a:cubicBezTo>
                    <a:pt x="243" y="34"/>
                    <a:pt x="244" y="35"/>
                    <a:pt x="244" y="36"/>
                  </a:cubicBezTo>
                  <a:cubicBezTo>
                    <a:pt x="244" y="36"/>
                    <a:pt x="244" y="36"/>
                    <a:pt x="244" y="36"/>
                  </a:cubicBezTo>
                  <a:cubicBezTo>
                    <a:pt x="244" y="37"/>
                    <a:pt x="244" y="38"/>
                    <a:pt x="243" y="38"/>
                  </a:cubicBezTo>
                  <a:cubicBezTo>
                    <a:pt x="243" y="38"/>
                    <a:pt x="243" y="38"/>
                    <a:pt x="243" y="38"/>
                  </a:cubicBezTo>
                  <a:cubicBezTo>
                    <a:pt x="243" y="38"/>
                    <a:pt x="243" y="38"/>
                    <a:pt x="243" y="38"/>
                  </a:cubicBezTo>
                  <a:cubicBezTo>
                    <a:pt x="243" y="38"/>
                    <a:pt x="243" y="38"/>
                    <a:pt x="243" y="38"/>
                  </a:cubicBezTo>
                  <a:cubicBezTo>
                    <a:pt x="242" y="38"/>
                    <a:pt x="242" y="38"/>
                    <a:pt x="242" y="38"/>
                  </a:cubicBezTo>
                  <a:cubicBezTo>
                    <a:pt x="242" y="38"/>
                    <a:pt x="242" y="38"/>
                    <a:pt x="242" y="38"/>
                  </a:cubicBezTo>
                  <a:cubicBezTo>
                    <a:pt x="241" y="38"/>
                    <a:pt x="240" y="38"/>
                    <a:pt x="240" y="37"/>
                  </a:cubicBezTo>
                  <a:close/>
                  <a:moveTo>
                    <a:pt x="373" y="38"/>
                  </a:moveTo>
                  <a:cubicBezTo>
                    <a:pt x="371" y="37"/>
                    <a:pt x="371" y="36"/>
                    <a:pt x="371" y="35"/>
                  </a:cubicBezTo>
                  <a:cubicBezTo>
                    <a:pt x="371" y="35"/>
                    <a:pt x="371" y="35"/>
                    <a:pt x="371" y="35"/>
                  </a:cubicBezTo>
                  <a:cubicBezTo>
                    <a:pt x="371" y="34"/>
                    <a:pt x="372" y="33"/>
                    <a:pt x="373" y="34"/>
                  </a:cubicBezTo>
                  <a:cubicBezTo>
                    <a:pt x="373" y="34"/>
                    <a:pt x="373" y="34"/>
                    <a:pt x="373" y="34"/>
                  </a:cubicBezTo>
                  <a:cubicBezTo>
                    <a:pt x="374" y="34"/>
                    <a:pt x="375" y="35"/>
                    <a:pt x="375" y="36"/>
                  </a:cubicBezTo>
                  <a:cubicBezTo>
                    <a:pt x="375" y="36"/>
                    <a:pt x="375" y="36"/>
                    <a:pt x="375" y="36"/>
                  </a:cubicBezTo>
                  <a:cubicBezTo>
                    <a:pt x="375" y="37"/>
                    <a:pt x="374" y="38"/>
                    <a:pt x="373" y="38"/>
                  </a:cubicBezTo>
                  <a:cubicBezTo>
                    <a:pt x="373" y="38"/>
                    <a:pt x="373" y="38"/>
                    <a:pt x="373" y="38"/>
                  </a:cubicBezTo>
                  <a:cubicBezTo>
                    <a:pt x="373" y="38"/>
                    <a:pt x="373" y="38"/>
                    <a:pt x="373" y="38"/>
                  </a:cubicBezTo>
                  <a:close/>
                  <a:moveTo>
                    <a:pt x="252" y="34"/>
                  </a:moveTo>
                  <a:cubicBezTo>
                    <a:pt x="252" y="33"/>
                    <a:pt x="252" y="32"/>
                    <a:pt x="253" y="32"/>
                  </a:cubicBezTo>
                  <a:cubicBezTo>
                    <a:pt x="253" y="32"/>
                    <a:pt x="253" y="32"/>
                    <a:pt x="253" y="32"/>
                  </a:cubicBezTo>
                  <a:cubicBezTo>
                    <a:pt x="255" y="32"/>
                    <a:pt x="256" y="32"/>
                    <a:pt x="256" y="34"/>
                  </a:cubicBezTo>
                  <a:cubicBezTo>
                    <a:pt x="256" y="34"/>
                    <a:pt x="256" y="34"/>
                    <a:pt x="256" y="34"/>
                  </a:cubicBezTo>
                  <a:cubicBezTo>
                    <a:pt x="256" y="35"/>
                    <a:pt x="255" y="36"/>
                    <a:pt x="254" y="36"/>
                  </a:cubicBezTo>
                  <a:cubicBezTo>
                    <a:pt x="254" y="36"/>
                    <a:pt x="254" y="36"/>
                    <a:pt x="254" y="36"/>
                  </a:cubicBezTo>
                  <a:cubicBezTo>
                    <a:pt x="254" y="36"/>
                    <a:pt x="254" y="36"/>
                    <a:pt x="254" y="36"/>
                  </a:cubicBezTo>
                  <a:cubicBezTo>
                    <a:pt x="254" y="36"/>
                    <a:pt x="254" y="36"/>
                    <a:pt x="254" y="36"/>
                  </a:cubicBezTo>
                  <a:cubicBezTo>
                    <a:pt x="253" y="36"/>
                    <a:pt x="252" y="35"/>
                    <a:pt x="252" y="34"/>
                  </a:cubicBezTo>
                  <a:close/>
                  <a:moveTo>
                    <a:pt x="361" y="35"/>
                  </a:moveTo>
                  <a:cubicBezTo>
                    <a:pt x="360" y="35"/>
                    <a:pt x="359" y="34"/>
                    <a:pt x="359" y="33"/>
                  </a:cubicBezTo>
                  <a:cubicBezTo>
                    <a:pt x="359" y="33"/>
                    <a:pt x="359" y="33"/>
                    <a:pt x="359" y="33"/>
                  </a:cubicBezTo>
                  <a:cubicBezTo>
                    <a:pt x="359" y="32"/>
                    <a:pt x="360" y="31"/>
                    <a:pt x="362" y="31"/>
                  </a:cubicBezTo>
                  <a:cubicBezTo>
                    <a:pt x="362" y="31"/>
                    <a:pt x="362" y="31"/>
                    <a:pt x="362" y="31"/>
                  </a:cubicBezTo>
                  <a:cubicBezTo>
                    <a:pt x="363" y="32"/>
                    <a:pt x="363" y="33"/>
                    <a:pt x="363" y="34"/>
                  </a:cubicBezTo>
                  <a:cubicBezTo>
                    <a:pt x="363" y="34"/>
                    <a:pt x="363" y="34"/>
                    <a:pt x="363" y="34"/>
                  </a:cubicBezTo>
                  <a:cubicBezTo>
                    <a:pt x="363" y="35"/>
                    <a:pt x="362" y="35"/>
                    <a:pt x="361" y="35"/>
                  </a:cubicBezTo>
                  <a:cubicBezTo>
                    <a:pt x="361" y="35"/>
                    <a:pt x="361" y="35"/>
                    <a:pt x="361" y="35"/>
                  </a:cubicBezTo>
                  <a:cubicBezTo>
                    <a:pt x="361" y="35"/>
                    <a:pt x="361" y="35"/>
                    <a:pt x="361" y="35"/>
                  </a:cubicBezTo>
                  <a:close/>
                  <a:moveTo>
                    <a:pt x="264" y="32"/>
                  </a:moveTo>
                  <a:cubicBezTo>
                    <a:pt x="264" y="31"/>
                    <a:pt x="264" y="30"/>
                    <a:pt x="265" y="30"/>
                  </a:cubicBezTo>
                  <a:cubicBezTo>
                    <a:pt x="265" y="30"/>
                    <a:pt x="265" y="30"/>
                    <a:pt x="265" y="30"/>
                  </a:cubicBezTo>
                  <a:cubicBezTo>
                    <a:pt x="266" y="30"/>
                    <a:pt x="267" y="30"/>
                    <a:pt x="268" y="32"/>
                  </a:cubicBezTo>
                  <a:cubicBezTo>
                    <a:pt x="268" y="32"/>
                    <a:pt x="268" y="32"/>
                    <a:pt x="268" y="32"/>
                  </a:cubicBezTo>
                  <a:cubicBezTo>
                    <a:pt x="268" y="33"/>
                    <a:pt x="267" y="34"/>
                    <a:pt x="266" y="34"/>
                  </a:cubicBezTo>
                  <a:cubicBezTo>
                    <a:pt x="266" y="34"/>
                    <a:pt x="266" y="34"/>
                    <a:pt x="266" y="34"/>
                  </a:cubicBezTo>
                  <a:cubicBezTo>
                    <a:pt x="266" y="34"/>
                    <a:pt x="266" y="34"/>
                    <a:pt x="266" y="34"/>
                  </a:cubicBezTo>
                  <a:cubicBezTo>
                    <a:pt x="266" y="34"/>
                    <a:pt x="266" y="34"/>
                    <a:pt x="266" y="34"/>
                  </a:cubicBezTo>
                  <a:cubicBezTo>
                    <a:pt x="265" y="34"/>
                    <a:pt x="264" y="33"/>
                    <a:pt x="264" y="32"/>
                  </a:cubicBezTo>
                  <a:close/>
                  <a:moveTo>
                    <a:pt x="349" y="33"/>
                  </a:moveTo>
                  <a:cubicBezTo>
                    <a:pt x="349" y="33"/>
                    <a:pt x="349" y="33"/>
                    <a:pt x="349" y="33"/>
                  </a:cubicBezTo>
                  <a:cubicBezTo>
                    <a:pt x="349" y="33"/>
                    <a:pt x="349" y="33"/>
                    <a:pt x="349" y="33"/>
                  </a:cubicBezTo>
                  <a:cubicBezTo>
                    <a:pt x="348" y="33"/>
                    <a:pt x="347" y="32"/>
                    <a:pt x="347" y="31"/>
                  </a:cubicBezTo>
                  <a:cubicBezTo>
                    <a:pt x="347" y="31"/>
                    <a:pt x="347" y="31"/>
                    <a:pt x="347" y="31"/>
                  </a:cubicBezTo>
                  <a:cubicBezTo>
                    <a:pt x="348" y="30"/>
                    <a:pt x="349" y="29"/>
                    <a:pt x="350" y="29"/>
                  </a:cubicBezTo>
                  <a:cubicBezTo>
                    <a:pt x="350" y="29"/>
                    <a:pt x="350" y="29"/>
                    <a:pt x="350" y="29"/>
                  </a:cubicBezTo>
                  <a:cubicBezTo>
                    <a:pt x="351" y="30"/>
                    <a:pt x="352" y="31"/>
                    <a:pt x="351" y="32"/>
                  </a:cubicBezTo>
                  <a:cubicBezTo>
                    <a:pt x="351" y="32"/>
                    <a:pt x="351" y="32"/>
                    <a:pt x="351" y="32"/>
                  </a:cubicBezTo>
                  <a:cubicBezTo>
                    <a:pt x="351" y="33"/>
                    <a:pt x="350" y="33"/>
                    <a:pt x="349" y="33"/>
                  </a:cubicBezTo>
                  <a:cubicBezTo>
                    <a:pt x="349" y="33"/>
                    <a:pt x="349" y="33"/>
                    <a:pt x="349" y="33"/>
                  </a:cubicBezTo>
                  <a:cubicBezTo>
                    <a:pt x="349" y="33"/>
                    <a:pt x="349" y="33"/>
                    <a:pt x="349" y="33"/>
                  </a:cubicBezTo>
                  <a:close/>
                  <a:moveTo>
                    <a:pt x="276" y="31"/>
                  </a:moveTo>
                  <a:cubicBezTo>
                    <a:pt x="275" y="29"/>
                    <a:pt x="276" y="29"/>
                    <a:pt x="277" y="28"/>
                  </a:cubicBezTo>
                  <a:cubicBezTo>
                    <a:pt x="277" y="28"/>
                    <a:pt x="277" y="28"/>
                    <a:pt x="277" y="28"/>
                  </a:cubicBezTo>
                  <a:cubicBezTo>
                    <a:pt x="278" y="28"/>
                    <a:pt x="279" y="29"/>
                    <a:pt x="280" y="30"/>
                  </a:cubicBezTo>
                  <a:cubicBezTo>
                    <a:pt x="280" y="30"/>
                    <a:pt x="280" y="30"/>
                    <a:pt x="280" y="30"/>
                  </a:cubicBezTo>
                  <a:cubicBezTo>
                    <a:pt x="280" y="31"/>
                    <a:pt x="279" y="32"/>
                    <a:pt x="278" y="32"/>
                  </a:cubicBezTo>
                  <a:cubicBezTo>
                    <a:pt x="278" y="32"/>
                    <a:pt x="278" y="32"/>
                    <a:pt x="278" y="32"/>
                  </a:cubicBezTo>
                  <a:cubicBezTo>
                    <a:pt x="278" y="32"/>
                    <a:pt x="278" y="32"/>
                    <a:pt x="278" y="32"/>
                  </a:cubicBezTo>
                  <a:cubicBezTo>
                    <a:pt x="278" y="32"/>
                    <a:pt x="278" y="32"/>
                    <a:pt x="278" y="32"/>
                  </a:cubicBezTo>
                  <a:cubicBezTo>
                    <a:pt x="277" y="32"/>
                    <a:pt x="276" y="32"/>
                    <a:pt x="276" y="31"/>
                  </a:cubicBezTo>
                  <a:close/>
                  <a:moveTo>
                    <a:pt x="337" y="32"/>
                  </a:moveTo>
                  <a:cubicBezTo>
                    <a:pt x="336" y="32"/>
                    <a:pt x="335" y="31"/>
                    <a:pt x="335" y="30"/>
                  </a:cubicBezTo>
                  <a:cubicBezTo>
                    <a:pt x="335" y="30"/>
                    <a:pt x="335" y="30"/>
                    <a:pt x="335" y="30"/>
                  </a:cubicBezTo>
                  <a:cubicBezTo>
                    <a:pt x="336" y="29"/>
                    <a:pt x="337" y="28"/>
                    <a:pt x="338" y="28"/>
                  </a:cubicBezTo>
                  <a:cubicBezTo>
                    <a:pt x="338" y="28"/>
                    <a:pt x="338" y="28"/>
                    <a:pt x="338" y="28"/>
                  </a:cubicBezTo>
                  <a:cubicBezTo>
                    <a:pt x="339" y="28"/>
                    <a:pt x="340" y="29"/>
                    <a:pt x="339" y="30"/>
                  </a:cubicBezTo>
                  <a:cubicBezTo>
                    <a:pt x="339" y="30"/>
                    <a:pt x="339" y="30"/>
                    <a:pt x="339" y="30"/>
                  </a:cubicBezTo>
                  <a:cubicBezTo>
                    <a:pt x="339" y="31"/>
                    <a:pt x="338" y="32"/>
                    <a:pt x="337" y="32"/>
                  </a:cubicBezTo>
                  <a:cubicBezTo>
                    <a:pt x="337" y="32"/>
                    <a:pt x="337" y="32"/>
                    <a:pt x="337" y="32"/>
                  </a:cubicBezTo>
                  <a:cubicBezTo>
                    <a:pt x="337" y="32"/>
                    <a:pt x="337" y="32"/>
                    <a:pt x="337" y="32"/>
                  </a:cubicBezTo>
                  <a:close/>
                  <a:moveTo>
                    <a:pt x="288" y="29"/>
                  </a:moveTo>
                  <a:cubicBezTo>
                    <a:pt x="287" y="28"/>
                    <a:pt x="288" y="27"/>
                    <a:pt x="289" y="27"/>
                  </a:cubicBezTo>
                  <a:cubicBezTo>
                    <a:pt x="289" y="27"/>
                    <a:pt x="289" y="27"/>
                    <a:pt x="289" y="27"/>
                  </a:cubicBezTo>
                  <a:cubicBezTo>
                    <a:pt x="290" y="27"/>
                    <a:pt x="291" y="28"/>
                    <a:pt x="292" y="29"/>
                  </a:cubicBezTo>
                  <a:cubicBezTo>
                    <a:pt x="292" y="29"/>
                    <a:pt x="292" y="29"/>
                    <a:pt x="292" y="29"/>
                  </a:cubicBezTo>
                  <a:cubicBezTo>
                    <a:pt x="292" y="30"/>
                    <a:pt x="291" y="31"/>
                    <a:pt x="290" y="31"/>
                  </a:cubicBezTo>
                  <a:cubicBezTo>
                    <a:pt x="290" y="31"/>
                    <a:pt x="290" y="31"/>
                    <a:pt x="290" y="31"/>
                  </a:cubicBezTo>
                  <a:cubicBezTo>
                    <a:pt x="290" y="31"/>
                    <a:pt x="290" y="31"/>
                    <a:pt x="290" y="31"/>
                  </a:cubicBezTo>
                  <a:cubicBezTo>
                    <a:pt x="290" y="31"/>
                    <a:pt x="290" y="31"/>
                    <a:pt x="290" y="31"/>
                  </a:cubicBezTo>
                  <a:cubicBezTo>
                    <a:pt x="288" y="31"/>
                    <a:pt x="288" y="31"/>
                    <a:pt x="288" y="29"/>
                  </a:cubicBezTo>
                  <a:close/>
                  <a:moveTo>
                    <a:pt x="325" y="31"/>
                  </a:moveTo>
                  <a:cubicBezTo>
                    <a:pt x="324" y="31"/>
                    <a:pt x="323" y="30"/>
                    <a:pt x="323" y="29"/>
                  </a:cubicBezTo>
                  <a:cubicBezTo>
                    <a:pt x="323" y="29"/>
                    <a:pt x="323" y="29"/>
                    <a:pt x="323" y="29"/>
                  </a:cubicBezTo>
                  <a:cubicBezTo>
                    <a:pt x="324" y="28"/>
                    <a:pt x="324" y="27"/>
                    <a:pt x="326" y="27"/>
                  </a:cubicBezTo>
                  <a:cubicBezTo>
                    <a:pt x="326" y="27"/>
                    <a:pt x="326" y="27"/>
                    <a:pt x="326" y="27"/>
                  </a:cubicBezTo>
                  <a:cubicBezTo>
                    <a:pt x="327" y="27"/>
                    <a:pt x="328" y="28"/>
                    <a:pt x="327" y="29"/>
                  </a:cubicBezTo>
                  <a:cubicBezTo>
                    <a:pt x="327" y="29"/>
                    <a:pt x="327" y="29"/>
                    <a:pt x="327" y="29"/>
                  </a:cubicBezTo>
                  <a:cubicBezTo>
                    <a:pt x="327" y="30"/>
                    <a:pt x="327" y="31"/>
                    <a:pt x="325" y="31"/>
                  </a:cubicBezTo>
                  <a:cubicBezTo>
                    <a:pt x="325" y="31"/>
                    <a:pt x="325" y="31"/>
                    <a:pt x="325" y="31"/>
                  </a:cubicBezTo>
                  <a:cubicBezTo>
                    <a:pt x="325" y="31"/>
                    <a:pt x="325" y="31"/>
                    <a:pt x="325" y="31"/>
                  </a:cubicBezTo>
                  <a:close/>
                  <a:moveTo>
                    <a:pt x="300" y="29"/>
                  </a:moveTo>
                  <a:cubicBezTo>
                    <a:pt x="299" y="28"/>
                    <a:pt x="300" y="27"/>
                    <a:pt x="301" y="27"/>
                  </a:cubicBezTo>
                  <a:cubicBezTo>
                    <a:pt x="301" y="27"/>
                    <a:pt x="301" y="27"/>
                    <a:pt x="301" y="27"/>
                  </a:cubicBezTo>
                  <a:cubicBezTo>
                    <a:pt x="303" y="27"/>
                    <a:pt x="303" y="28"/>
                    <a:pt x="304" y="29"/>
                  </a:cubicBezTo>
                  <a:cubicBezTo>
                    <a:pt x="304" y="29"/>
                    <a:pt x="304" y="29"/>
                    <a:pt x="304" y="29"/>
                  </a:cubicBezTo>
                  <a:cubicBezTo>
                    <a:pt x="304" y="30"/>
                    <a:pt x="303" y="31"/>
                    <a:pt x="302" y="31"/>
                  </a:cubicBezTo>
                  <a:cubicBezTo>
                    <a:pt x="302" y="31"/>
                    <a:pt x="302" y="31"/>
                    <a:pt x="302" y="31"/>
                  </a:cubicBezTo>
                  <a:cubicBezTo>
                    <a:pt x="302" y="31"/>
                    <a:pt x="302" y="31"/>
                    <a:pt x="302" y="31"/>
                  </a:cubicBezTo>
                  <a:cubicBezTo>
                    <a:pt x="302" y="31"/>
                    <a:pt x="302" y="31"/>
                    <a:pt x="302" y="31"/>
                  </a:cubicBezTo>
                  <a:cubicBezTo>
                    <a:pt x="300" y="31"/>
                    <a:pt x="300" y="30"/>
                    <a:pt x="300" y="29"/>
                  </a:cubicBezTo>
                  <a:close/>
                  <a:moveTo>
                    <a:pt x="313" y="31"/>
                  </a:moveTo>
                  <a:cubicBezTo>
                    <a:pt x="312" y="31"/>
                    <a:pt x="311" y="30"/>
                    <a:pt x="312" y="29"/>
                  </a:cubicBezTo>
                  <a:cubicBezTo>
                    <a:pt x="312" y="29"/>
                    <a:pt x="312" y="29"/>
                    <a:pt x="312" y="29"/>
                  </a:cubicBezTo>
                  <a:cubicBezTo>
                    <a:pt x="312" y="28"/>
                    <a:pt x="312" y="27"/>
                    <a:pt x="314" y="27"/>
                  </a:cubicBezTo>
                  <a:cubicBezTo>
                    <a:pt x="314" y="27"/>
                    <a:pt x="314" y="27"/>
                    <a:pt x="314" y="27"/>
                  </a:cubicBezTo>
                  <a:cubicBezTo>
                    <a:pt x="315" y="27"/>
                    <a:pt x="316" y="28"/>
                    <a:pt x="316" y="29"/>
                  </a:cubicBezTo>
                  <a:cubicBezTo>
                    <a:pt x="316" y="29"/>
                    <a:pt x="316" y="29"/>
                    <a:pt x="316" y="29"/>
                  </a:cubicBezTo>
                  <a:cubicBezTo>
                    <a:pt x="315" y="30"/>
                    <a:pt x="315" y="31"/>
                    <a:pt x="313" y="31"/>
                  </a:cubicBezTo>
                  <a:cubicBezTo>
                    <a:pt x="313" y="31"/>
                    <a:pt x="313" y="31"/>
                    <a:pt x="313" y="31"/>
                  </a:cubicBezTo>
                  <a:close/>
                  <a:moveTo>
                    <a:pt x="325" y="1002"/>
                  </a:moveTo>
                  <a:cubicBezTo>
                    <a:pt x="324" y="1002"/>
                    <a:pt x="324" y="1000"/>
                    <a:pt x="324" y="999"/>
                  </a:cubicBezTo>
                  <a:cubicBezTo>
                    <a:pt x="324" y="999"/>
                    <a:pt x="324" y="999"/>
                    <a:pt x="324" y="999"/>
                  </a:cubicBezTo>
                  <a:cubicBezTo>
                    <a:pt x="325"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6" y="991"/>
                  </a:moveTo>
                  <a:cubicBezTo>
                    <a:pt x="285" y="990"/>
                    <a:pt x="286" y="989"/>
                    <a:pt x="287" y="988"/>
                  </a:cubicBezTo>
                  <a:cubicBezTo>
                    <a:pt x="287" y="988"/>
                    <a:pt x="287" y="988"/>
                    <a:pt x="287" y="988"/>
                  </a:cubicBezTo>
                  <a:cubicBezTo>
                    <a:pt x="288" y="988"/>
                    <a:pt x="289" y="988"/>
                    <a:pt x="289" y="989"/>
                  </a:cubicBezTo>
                  <a:cubicBezTo>
                    <a:pt x="289" y="989"/>
                    <a:pt x="289" y="989"/>
                    <a:pt x="289" y="989"/>
                  </a:cubicBezTo>
                  <a:cubicBezTo>
                    <a:pt x="290" y="990"/>
                    <a:pt x="289" y="991"/>
                    <a:pt x="288" y="992"/>
                  </a:cubicBezTo>
                  <a:cubicBezTo>
                    <a:pt x="288" y="992"/>
                    <a:pt x="288" y="992"/>
                    <a:pt x="288" y="992"/>
                  </a:cubicBezTo>
                  <a:cubicBezTo>
                    <a:pt x="288" y="992"/>
                    <a:pt x="288" y="992"/>
                    <a:pt x="287" y="992"/>
                  </a:cubicBezTo>
                  <a:cubicBezTo>
                    <a:pt x="287" y="992"/>
                    <a:pt x="287" y="992"/>
                    <a:pt x="287" y="992"/>
                  </a:cubicBezTo>
                  <a:cubicBezTo>
                    <a:pt x="287" y="992"/>
                    <a:pt x="286" y="991"/>
                    <a:pt x="286" y="991"/>
                  </a:cubicBezTo>
                  <a:close/>
                  <a:moveTo>
                    <a:pt x="330" y="991"/>
                  </a:moveTo>
                  <a:cubicBezTo>
                    <a:pt x="329" y="991"/>
                    <a:pt x="329" y="989"/>
                    <a:pt x="329" y="988"/>
                  </a:cubicBezTo>
                  <a:cubicBezTo>
                    <a:pt x="329" y="988"/>
                    <a:pt x="329" y="988"/>
                    <a:pt x="329" y="988"/>
                  </a:cubicBezTo>
                  <a:cubicBezTo>
                    <a:pt x="330" y="987"/>
                    <a:pt x="331" y="987"/>
                    <a:pt x="332" y="987"/>
                  </a:cubicBezTo>
                  <a:cubicBezTo>
                    <a:pt x="332" y="987"/>
                    <a:pt x="332" y="987"/>
                    <a:pt x="332" y="987"/>
                  </a:cubicBezTo>
                  <a:cubicBezTo>
                    <a:pt x="333" y="988"/>
                    <a:pt x="333" y="989"/>
                    <a:pt x="333" y="990"/>
                  </a:cubicBezTo>
                  <a:cubicBezTo>
                    <a:pt x="333" y="990"/>
                    <a:pt x="333" y="990"/>
                    <a:pt x="333" y="990"/>
                  </a:cubicBezTo>
                  <a:cubicBezTo>
                    <a:pt x="333" y="991"/>
                    <a:pt x="332" y="991"/>
                    <a:pt x="331" y="991"/>
                  </a:cubicBezTo>
                  <a:cubicBezTo>
                    <a:pt x="331" y="991"/>
                    <a:pt x="331" y="991"/>
                    <a:pt x="331" y="991"/>
                  </a:cubicBezTo>
                  <a:cubicBezTo>
                    <a:pt x="331" y="991"/>
                    <a:pt x="330" y="991"/>
                    <a:pt x="330" y="991"/>
                  </a:cubicBezTo>
                  <a:close/>
                  <a:moveTo>
                    <a:pt x="280" y="980"/>
                  </a:moveTo>
                  <a:cubicBezTo>
                    <a:pt x="280" y="979"/>
                    <a:pt x="280" y="978"/>
                    <a:pt x="281" y="977"/>
                  </a:cubicBezTo>
                  <a:cubicBezTo>
                    <a:pt x="281" y="977"/>
                    <a:pt x="281" y="977"/>
                    <a:pt x="281" y="977"/>
                  </a:cubicBezTo>
                  <a:cubicBezTo>
                    <a:pt x="282" y="977"/>
                    <a:pt x="284" y="977"/>
                    <a:pt x="284" y="978"/>
                  </a:cubicBezTo>
                  <a:cubicBezTo>
                    <a:pt x="284" y="978"/>
                    <a:pt x="284" y="978"/>
                    <a:pt x="284" y="978"/>
                  </a:cubicBezTo>
                  <a:cubicBezTo>
                    <a:pt x="285" y="979"/>
                    <a:pt x="284" y="980"/>
                    <a:pt x="283" y="981"/>
                  </a:cubicBezTo>
                  <a:cubicBezTo>
                    <a:pt x="283" y="981"/>
                    <a:pt x="283" y="981"/>
                    <a:pt x="283" y="981"/>
                  </a:cubicBezTo>
                  <a:cubicBezTo>
                    <a:pt x="283" y="981"/>
                    <a:pt x="283" y="981"/>
                    <a:pt x="282" y="981"/>
                  </a:cubicBezTo>
                  <a:cubicBezTo>
                    <a:pt x="282" y="981"/>
                    <a:pt x="282" y="981"/>
                    <a:pt x="282" y="981"/>
                  </a:cubicBezTo>
                  <a:cubicBezTo>
                    <a:pt x="282" y="981"/>
                    <a:pt x="281" y="981"/>
                    <a:pt x="280" y="980"/>
                  </a:cubicBezTo>
                  <a:close/>
                  <a:moveTo>
                    <a:pt x="335" y="980"/>
                  </a:moveTo>
                  <a:cubicBezTo>
                    <a:pt x="334" y="980"/>
                    <a:pt x="334" y="979"/>
                    <a:pt x="334" y="978"/>
                  </a:cubicBezTo>
                  <a:cubicBezTo>
                    <a:pt x="334" y="978"/>
                    <a:pt x="334" y="978"/>
                    <a:pt x="334" y="978"/>
                  </a:cubicBezTo>
                  <a:cubicBezTo>
                    <a:pt x="335" y="977"/>
                    <a:pt x="336" y="976"/>
                    <a:pt x="337" y="977"/>
                  </a:cubicBezTo>
                  <a:cubicBezTo>
                    <a:pt x="337" y="977"/>
                    <a:pt x="337" y="977"/>
                    <a:pt x="337" y="977"/>
                  </a:cubicBezTo>
                  <a:cubicBezTo>
                    <a:pt x="338" y="977"/>
                    <a:pt x="338" y="978"/>
                    <a:pt x="338" y="979"/>
                  </a:cubicBezTo>
                  <a:cubicBezTo>
                    <a:pt x="338" y="979"/>
                    <a:pt x="338" y="979"/>
                    <a:pt x="338" y="979"/>
                  </a:cubicBezTo>
                  <a:cubicBezTo>
                    <a:pt x="338" y="980"/>
                    <a:pt x="337" y="980"/>
                    <a:pt x="336" y="980"/>
                  </a:cubicBezTo>
                  <a:cubicBezTo>
                    <a:pt x="336" y="980"/>
                    <a:pt x="336" y="980"/>
                    <a:pt x="336" y="980"/>
                  </a:cubicBezTo>
                  <a:cubicBezTo>
                    <a:pt x="336" y="980"/>
                    <a:pt x="336" y="980"/>
                    <a:pt x="335" y="980"/>
                  </a:cubicBezTo>
                  <a:close/>
                  <a:moveTo>
                    <a:pt x="275" y="969"/>
                  </a:moveTo>
                  <a:cubicBezTo>
                    <a:pt x="275" y="968"/>
                    <a:pt x="275" y="967"/>
                    <a:pt x="276" y="966"/>
                  </a:cubicBezTo>
                  <a:cubicBezTo>
                    <a:pt x="276" y="966"/>
                    <a:pt x="276" y="966"/>
                    <a:pt x="276" y="966"/>
                  </a:cubicBezTo>
                  <a:cubicBezTo>
                    <a:pt x="277" y="966"/>
                    <a:pt x="279" y="966"/>
                    <a:pt x="279" y="967"/>
                  </a:cubicBezTo>
                  <a:cubicBezTo>
                    <a:pt x="279" y="967"/>
                    <a:pt x="279" y="967"/>
                    <a:pt x="279" y="967"/>
                  </a:cubicBezTo>
                  <a:cubicBezTo>
                    <a:pt x="280" y="968"/>
                    <a:pt x="279" y="969"/>
                    <a:pt x="278" y="970"/>
                  </a:cubicBezTo>
                  <a:cubicBezTo>
                    <a:pt x="278" y="970"/>
                    <a:pt x="278" y="970"/>
                    <a:pt x="278" y="970"/>
                  </a:cubicBezTo>
                  <a:cubicBezTo>
                    <a:pt x="278" y="970"/>
                    <a:pt x="278" y="970"/>
                    <a:pt x="277" y="970"/>
                  </a:cubicBezTo>
                  <a:cubicBezTo>
                    <a:pt x="277" y="970"/>
                    <a:pt x="277" y="970"/>
                    <a:pt x="277" y="970"/>
                  </a:cubicBezTo>
                  <a:cubicBezTo>
                    <a:pt x="276" y="970"/>
                    <a:pt x="276" y="970"/>
                    <a:pt x="275" y="969"/>
                  </a:cubicBezTo>
                  <a:close/>
                  <a:moveTo>
                    <a:pt x="340" y="969"/>
                  </a:moveTo>
                  <a:cubicBezTo>
                    <a:pt x="339" y="969"/>
                    <a:pt x="339" y="968"/>
                    <a:pt x="339" y="967"/>
                  </a:cubicBezTo>
                  <a:cubicBezTo>
                    <a:pt x="339" y="967"/>
                    <a:pt x="339" y="967"/>
                    <a:pt x="339" y="967"/>
                  </a:cubicBezTo>
                  <a:cubicBezTo>
                    <a:pt x="340" y="966"/>
                    <a:pt x="341" y="965"/>
                    <a:pt x="342" y="966"/>
                  </a:cubicBezTo>
                  <a:cubicBezTo>
                    <a:pt x="342" y="966"/>
                    <a:pt x="342" y="966"/>
                    <a:pt x="342" y="966"/>
                  </a:cubicBezTo>
                  <a:cubicBezTo>
                    <a:pt x="343" y="966"/>
                    <a:pt x="343" y="967"/>
                    <a:pt x="343" y="968"/>
                  </a:cubicBezTo>
                  <a:cubicBezTo>
                    <a:pt x="343" y="968"/>
                    <a:pt x="343" y="968"/>
                    <a:pt x="343" y="968"/>
                  </a:cubicBezTo>
                  <a:cubicBezTo>
                    <a:pt x="343" y="969"/>
                    <a:pt x="342" y="970"/>
                    <a:pt x="341" y="970"/>
                  </a:cubicBezTo>
                  <a:cubicBezTo>
                    <a:pt x="341" y="970"/>
                    <a:pt x="341" y="970"/>
                    <a:pt x="341" y="970"/>
                  </a:cubicBezTo>
                  <a:cubicBezTo>
                    <a:pt x="341" y="970"/>
                    <a:pt x="341" y="969"/>
                    <a:pt x="340" y="969"/>
                  </a:cubicBezTo>
                  <a:close/>
                  <a:moveTo>
                    <a:pt x="270" y="958"/>
                  </a:moveTo>
                  <a:cubicBezTo>
                    <a:pt x="270" y="957"/>
                    <a:pt x="270" y="956"/>
                    <a:pt x="271" y="955"/>
                  </a:cubicBezTo>
                  <a:cubicBezTo>
                    <a:pt x="271" y="955"/>
                    <a:pt x="271" y="955"/>
                    <a:pt x="271" y="955"/>
                  </a:cubicBezTo>
                  <a:cubicBezTo>
                    <a:pt x="272" y="955"/>
                    <a:pt x="274" y="955"/>
                    <a:pt x="274" y="956"/>
                  </a:cubicBezTo>
                  <a:cubicBezTo>
                    <a:pt x="274" y="956"/>
                    <a:pt x="274" y="956"/>
                    <a:pt x="274" y="956"/>
                  </a:cubicBezTo>
                  <a:cubicBezTo>
                    <a:pt x="274" y="957"/>
                    <a:pt x="274" y="959"/>
                    <a:pt x="273" y="959"/>
                  </a:cubicBezTo>
                  <a:cubicBezTo>
                    <a:pt x="273" y="959"/>
                    <a:pt x="273" y="959"/>
                    <a:pt x="273" y="959"/>
                  </a:cubicBezTo>
                  <a:cubicBezTo>
                    <a:pt x="273" y="959"/>
                    <a:pt x="272" y="959"/>
                    <a:pt x="272" y="959"/>
                  </a:cubicBezTo>
                  <a:cubicBezTo>
                    <a:pt x="272" y="959"/>
                    <a:pt x="272" y="959"/>
                    <a:pt x="272" y="959"/>
                  </a:cubicBezTo>
                  <a:cubicBezTo>
                    <a:pt x="271" y="959"/>
                    <a:pt x="271" y="959"/>
                    <a:pt x="270" y="958"/>
                  </a:cubicBezTo>
                  <a:close/>
                  <a:moveTo>
                    <a:pt x="345" y="958"/>
                  </a:moveTo>
                  <a:cubicBezTo>
                    <a:pt x="344" y="958"/>
                    <a:pt x="344" y="957"/>
                    <a:pt x="344" y="956"/>
                  </a:cubicBezTo>
                  <a:cubicBezTo>
                    <a:pt x="344" y="956"/>
                    <a:pt x="344" y="956"/>
                    <a:pt x="344" y="956"/>
                  </a:cubicBezTo>
                  <a:cubicBezTo>
                    <a:pt x="345" y="955"/>
                    <a:pt x="346" y="954"/>
                    <a:pt x="347" y="955"/>
                  </a:cubicBezTo>
                  <a:cubicBezTo>
                    <a:pt x="347" y="955"/>
                    <a:pt x="347" y="955"/>
                    <a:pt x="347" y="955"/>
                  </a:cubicBezTo>
                  <a:cubicBezTo>
                    <a:pt x="348" y="955"/>
                    <a:pt x="349" y="956"/>
                    <a:pt x="348" y="958"/>
                  </a:cubicBezTo>
                  <a:cubicBezTo>
                    <a:pt x="348" y="958"/>
                    <a:pt x="348" y="958"/>
                    <a:pt x="348" y="958"/>
                  </a:cubicBezTo>
                  <a:cubicBezTo>
                    <a:pt x="348" y="958"/>
                    <a:pt x="347" y="959"/>
                    <a:pt x="346" y="959"/>
                  </a:cubicBezTo>
                  <a:cubicBezTo>
                    <a:pt x="346" y="959"/>
                    <a:pt x="346" y="959"/>
                    <a:pt x="346" y="959"/>
                  </a:cubicBezTo>
                  <a:cubicBezTo>
                    <a:pt x="346" y="959"/>
                    <a:pt x="346" y="959"/>
                    <a:pt x="345" y="958"/>
                  </a:cubicBezTo>
                  <a:close/>
                  <a:moveTo>
                    <a:pt x="265" y="947"/>
                  </a:moveTo>
                  <a:cubicBezTo>
                    <a:pt x="265" y="946"/>
                    <a:pt x="265" y="945"/>
                    <a:pt x="266" y="945"/>
                  </a:cubicBezTo>
                  <a:cubicBezTo>
                    <a:pt x="266" y="945"/>
                    <a:pt x="266" y="945"/>
                    <a:pt x="266" y="945"/>
                  </a:cubicBezTo>
                  <a:cubicBezTo>
                    <a:pt x="267" y="944"/>
                    <a:pt x="268" y="945"/>
                    <a:pt x="269" y="946"/>
                  </a:cubicBezTo>
                  <a:cubicBezTo>
                    <a:pt x="269" y="946"/>
                    <a:pt x="269" y="946"/>
                    <a:pt x="269" y="946"/>
                  </a:cubicBezTo>
                  <a:cubicBezTo>
                    <a:pt x="269" y="947"/>
                    <a:pt x="269" y="948"/>
                    <a:pt x="268" y="948"/>
                  </a:cubicBezTo>
                  <a:cubicBezTo>
                    <a:pt x="268" y="948"/>
                    <a:pt x="268" y="948"/>
                    <a:pt x="268" y="948"/>
                  </a:cubicBezTo>
                  <a:cubicBezTo>
                    <a:pt x="268" y="948"/>
                    <a:pt x="267" y="948"/>
                    <a:pt x="267" y="948"/>
                  </a:cubicBezTo>
                  <a:cubicBezTo>
                    <a:pt x="267" y="948"/>
                    <a:pt x="267" y="948"/>
                    <a:pt x="267" y="948"/>
                  </a:cubicBezTo>
                  <a:cubicBezTo>
                    <a:pt x="266" y="948"/>
                    <a:pt x="266" y="948"/>
                    <a:pt x="265" y="947"/>
                  </a:cubicBezTo>
                  <a:close/>
                  <a:moveTo>
                    <a:pt x="350" y="948"/>
                  </a:moveTo>
                  <a:cubicBezTo>
                    <a:pt x="349" y="947"/>
                    <a:pt x="349" y="946"/>
                    <a:pt x="350" y="945"/>
                  </a:cubicBezTo>
                  <a:cubicBezTo>
                    <a:pt x="350" y="945"/>
                    <a:pt x="350" y="945"/>
                    <a:pt x="350" y="945"/>
                  </a:cubicBezTo>
                  <a:cubicBezTo>
                    <a:pt x="350" y="944"/>
                    <a:pt x="351" y="943"/>
                    <a:pt x="352" y="944"/>
                  </a:cubicBezTo>
                  <a:cubicBezTo>
                    <a:pt x="352" y="944"/>
                    <a:pt x="352" y="944"/>
                    <a:pt x="352" y="944"/>
                  </a:cubicBezTo>
                  <a:cubicBezTo>
                    <a:pt x="353" y="944"/>
                    <a:pt x="354" y="946"/>
                    <a:pt x="353" y="947"/>
                  </a:cubicBezTo>
                  <a:cubicBezTo>
                    <a:pt x="353" y="947"/>
                    <a:pt x="353" y="947"/>
                    <a:pt x="353" y="947"/>
                  </a:cubicBezTo>
                  <a:cubicBezTo>
                    <a:pt x="353" y="947"/>
                    <a:pt x="352" y="948"/>
                    <a:pt x="351" y="948"/>
                  </a:cubicBezTo>
                  <a:cubicBezTo>
                    <a:pt x="351" y="948"/>
                    <a:pt x="351" y="948"/>
                    <a:pt x="351" y="948"/>
                  </a:cubicBezTo>
                  <a:cubicBezTo>
                    <a:pt x="351" y="948"/>
                    <a:pt x="351" y="948"/>
                    <a:pt x="350" y="948"/>
                  </a:cubicBezTo>
                  <a:close/>
                  <a:moveTo>
                    <a:pt x="260" y="936"/>
                  </a:moveTo>
                  <a:cubicBezTo>
                    <a:pt x="260" y="935"/>
                    <a:pt x="260" y="934"/>
                    <a:pt x="261" y="934"/>
                  </a:cubicBezTo>
                  <a:cubicBezTo>
                    <a:pt x="261" y="934"/>
                    <a:pt x="261" y="934"/>
                    <a:pt x="261" y="934"/>
                  </a:cubicBezTo>
                  <a:cubicBezTo>
                    <a:pt x="262" y="933"/>
                    <a:pt x="263" y="934"/>
                    <a:pt x="264" y="935"/>
                  </a:cubicBezTo>
                  <a:cubicBezTo>
                    <a:pt x="264" y="935"/>
                    <a:pt x="264" y="935"/>
                    <a:pt x="264" y="935"/>
                  </a:cubicBezTo>
                  <a:cubicBezTo>
                    <a:pt x="264" y="936"/>
                    <a:pt x="264" y="937"/>
                    <a:pt x="263" y="937"/>
                  </a:cubicBezTo>
                  <a:cubicBezTo>
                    <a:pt x="263" y="937"/>
                    <a:pt x="263" y="937"/>
                    <a:pt x="263" y="937"/>
                  </a:cubicBezTo>
                  <a:cubicBezTo>
                    <a:pt x="263" y="937"/>
                    <a:pt x="262" y="937"/>
                    <a:pt x="262" y="937"/>
                  </a:cubicBezTo>
                  <a:cubicBezTo>
                    <a:pt x="262" y="937"/>
                    <a:pt x="262" y="937"/>
                    <a:pt x="262" y="937"/>
                  </a:cubicBezTo>
                  <a:cubicBezTo>
                    <a:pt x="261" y="937"/>
                    <a:pt x="261" y="937"/>
                    <a:pt x="260" y="936"/>
                  </a:cubicBezTo>
                  <a:close/>
                  <a:moveTo>
                    <a:pt x="356" y="937"/>
                  </a:moveTo>
                  <a:cubicBezTo>
                    <a:pt x="355" y="936"/>
                    <a:pt x="354" y="935"/>
                    <a:pt x="355" y="934"/>
                  </a:cubicBezTo>
                  <a:cubicBezTo>
                    <a:pt x="355" y="934"/>
                    <a:pt x="355" y="934"/>
                    <a:pt x="355" y="934"/>
                  </a:cubicBezTo>
                  <a:cubicBezTo>
                    <a:pt x="355" y="933"/>
                    <a:pt x="356" y="933"/>
                    <a:pt x="357" y="933"/>
                  </a:cubicBezTo>
                  <a:cubicBezTo>
                    <a:pt x="357" y="933"/>
                    <a:pt x="357" y="933"/>
                    <a:pt x="357" y="933"/>
                  </a:cubicBezTo>
                  <a:cubicBezTo>
                    <a:pt x="358" y="934"/>
                    <a:pt x="359" y="935"/>
                    <a:pt x="358" y="936"/>
                  </a:cubicBezTo>
                  <a:cubicBezTo>
                    <a:pt x="358" y="936"/>
                    <a:pt x="358" y="936"/>
                    <a:pt x="358" y="936"/>
                  </a:cubicBezTo>
                  <a:cubicBezTo>
                    <a:pt x="358" y="936"/>
                    <a:pt x="357" y="937"/>
                    <a:pt x="356" y="937"/>
                  </a:cubicBezTo>
                  <a:cubicBezTo>
                    <a:pt x="356" y="937"/>
                    <a:pt x="356" y="937"/>
                    <a:pt x="356" y="937"/>
                  </a:cubicBezTo>
                  <a:cubicBezTo>
                    <a:pt x="356" y="937"/>
                    <a:pt x="356" y="937"/>
                    <a:pt x="356" y="937"/>
                  </a:cubicBezTo>
                  <a:close/>
                  <a:moveTo>
                    <a:pt x="255" y="925"/>
                  </a:moveTo>
                  <a:cubicBezTo>
                    <a:pt x="255" y="924"/>
                    <a:pt x="255" y="923"/>
                    <a:pt x="256" y="923"/>
                  </a:cubicBezTo>
                  <a:cubicBezTo>
                    <a:pt x="256" y="923"/>
                    <a:pt x="256" y="923"/>
                    <a:pt x="256" y="923"/>
                  </a:cubicBezTo>
                  <a:cubicBezTo>
                    <a:pt x="257" y="922"/>
                    <a:pt x="258" y="923"/>
                    <a:pt x="259" y="924"/>
                  </a:cubicBezTo>
                  <a:cubicBezTo>
                    <a:pt x="259" y="924"/>
                    <a:pt x="259" y="924"/>
                    <a:pt x="259" y="924"/>
                  </a:cubicBezTo>
                  <a:cubicBezTo>
                    <a:pt x="259" y="925"/>
                    <a:pt x="259" y="926"/>
                    <a:pt x="258" y="926"/>
                  </a:cubicBezTo>
                  <a:cubicBezTo>
                    <a:pt x="258" y="926"/>
                    <a:pt x="258" y="926"/>
                    <a:pt x="258" y="926"/>
                  </a:cubicBezTo>
                  <a:cubicBezTo>
                    <a:pt x="258" y="927"/>
                    <a:pt x="257" y="927"/>
                    <a:pt x="257" y="927"/>
                  </a:cubicBezTo>
                  <a:cubicBezTo>
                    <a:pt x="257" y="927"/>
                    <a:pt x="257" y="927"/>
                    <a:pt x="257" y="927"/>
                  </a:cubicBezTo>
                  <a:cubicBezTo>
                    <a:pt x="256" y="927"/>
                    <a:pt x="255" y="926"/>
                    <a:pt x="255" y="925"/>
                  </a:cubicBezTo>
                  <a:close/>
                  <a:moveTo>
                    <a:pt x="361" y="926"/>
                  </a:moveTo>
                  <a:cubicBezTo>
                    <a:pt x="360" y="925"/>
                    <a:pt x="359" y="924"/>
                    <a:pt x="360" y="923"/>
                  </a:cubicBezTo>
                  <a:cubicBezTo>
                    <a:pt x="360" y="923"/>
                    <a:pt x="360" y="923"/>
                    <a:pt x="360" y="923"/>
                  </a:cubicBezTo>
                  <a:cubicBezTo>
                    <a:pt x="360" y="922"/>
                    <a:pt x="361" y="922"/>
                    <a:pt x="362" y="922"/>
                  </a:cubicBezTo>
                  <a:cubicBezTo>
                    <a:pt x="362" y="922"/>
                    <a:pt x="362" y="922"/>
                    <a:pt x="362" y="922"/>
                  </a:cubicBezTo>
                  <a:cubicBezTo>
                    <a:pt x="363" y="923"/>
                    <a:pt x="364" y="924"/>
                    <a:pt x="363" y="925"/>
                  </a:cubicBezTo>
                  <a:cubicBezTo>
                    <a:pt x="363" y="925"/>
                    <a:pt x="363" y="925"/>
                    <a:pt x="363" y="925"/>
                  </a:cubicBezTo>
                  <a:cubicBezTo>
                    <a:pt x="363" y="926"/>
                    <a:pt x="362" y="926"/>
                    <a:pt x="361" y="926"/>
                  </a:cubicBezTo>
                  <a:cubicBezTo>
                    <a:pt x="361" y="926"/>
                    <a:pt x="361" y="926"/>
                    <a:pt x="361" y="926"/>
                  </a:cubicBezTo>
                  <a:cubicBezTo>
                    <a:pt x="361" y="926"/>
                    <a:pt x="361" y="926"/>
                    <a:pt x="361" y="926"/>
                  </a:cubicBezTo>
                  <a:close/>
                  <a:moveTo>
                    <a:pt x="250" y="915"/>
                  </a:moveTo>
                  <a:cubicBezTo>
                    <a:pt x="250" y="914"/>
                    <a:pt x="250" y="912"/>
                    <a:pt x="251" y="912"/>
                  </a:cubicBezTo>
                  <a:cubicBezTo>
                    <a:pt x="251" y="912"/>
                    <a:pt x="251" y="912"/>
                    <a:pt x="251" y="912"/>
                  </a:cubicBezTo>
                  <a:cubicBezTo>
                    <a:pt x="252" y="911"/>
                    <a:pt x="253" y="912"/>
                    <a:pt x="254" y="913"/>
                  </a:cubicBezTo>
                  <a:cubicBezTo>
                    <a:pt x="254" y="913"/>
                    <a:pt x="254" y="913"/>
                    <a:pt x="254" y="913"/>
                  </a:cubicBezTo>
                  <a:cubicBezTo>
                    <a:pt x="254" y="914"/>
                    <a:pt x="254" y="915"/>
                    <a:pt x="253" y="916"/>
                  </a:cubicBezTo>
                  <a:cubicBezTo>
                    <a:pt x="253" y="916"/>
                    <a:pt x="253" y="916"/>
                    <a:pt x="253" y="916"/>
                  </a:cubicBezTo>
                  <a:cubicBezTo>
                    <a:pt x="252" y="916"/>
                    <a:pt x="252" y="916"/>
                    <a:pt x="252" y="916"/>
                  </a:cubicBezTo>
                  <a:cubicBezTo>
                    <a:pt x="252" y="916"/>
                    <a:pt x="252" y="916"/>
                    <a:pt x="252" y="916"/>
                  </a:cubicBezTo>
                  <a:cubicBezTo>
                    <a:pt x="251" y="916"/>
                    <a:pt x="250" y="915"/>
                    <a:pt x="250" y="915"/>
                  </a:cubicBezTo>
                  <a:close/>
                  <a:moveTo>
                    <a:pt x="366" y="915"/>
                  </a:moveTo>
                  <a:cubicBezTo>
                    <a:pt x="365" y="914"/>
                    <a:pt x="364" y="913"/>
                    <a:pt x="365" y="912"/>
                  </a:cubicBezTo>
                  <a:cubicBezTo>
                    <a:pt x="365" y="912"/>
                    <a:pt x="365" y="912"/>
                    <a:pt x="365" y="912"/>
                  </a:cubicBezTo>
                  <a:cubicBezTo>
                    <a:pt x="365" y="911"/>
                    <a:pt x="366" y="911"/>
                    <a:pt x="367" y="911"/>
                  </a:cubicBezTo>
                  <a:cubicBezTo>
                    <a:pt x="367" y="911"/>
                    <a:pt x="367" y="911"/>
                    <a:pt x="367" y="911"/>
                  </a:cubicBezTo>
                  <a:cubicBezTo>
                    <a:pt x="368" y="912"/>
                    <a:pt x="369" y="913"/>
                    <a:pt x="368" y="914"/>
                  </a:cubicBezTo>
                  <a:cubicBezTo>
                    <a:pt x="368" y="914"/>
                    <a:pt x="368" y="914"/>
                    <a:pt x="368" y="914"/>
                  </a:cubicBezTo>
                  <a:cubicBezTo>
                    <a:pt x="368" y="915"/>
                    <a:pt x="367" y="915"/>
                    <a:pt x="367" y="915"/>
                  </a:cubicBezTo>
                  <a:cubicBezTo>
                    <a:pt x="367" y="915"/>
                    <a:pt x="367" y="915"/>
                    <a:pt x="367" y="915"/>
                  </a:cubicBezTo>
                  <a:cubicBezTo>
                    <a:pt x="366" y="915"/>
                    <a:pt x="366" y="915"/>
                    <a:pt x="366" y="915"/>
                  </a:cubicBezTo>
                  <a:close/>
                  <a:moveTo>
                    <a:pt x="245" y="904"/>
                  </a:moveTo>
                  <a:cubicBezTo>
                    <a:pt x="245" y="903"/>
                    <a:pt x="245" y="902"/>
                    <a:pt x="246" y="901"/>
                  </a:cubicBezTo>
                  <a:cubicBezTo>
                    <a:pt x="246" y="901"/>
                    <a:pt x="246" y="901"/>
                    <a:pt x="246" y="901"/>
                  </a:cubicBezTo>
                  <a:cubicBezTo>
                    <a:pt x="247" y="901"/>
                    <a:pt x="248" y="901"/>
                    <a:pt x="249" y="902"/>
                  </a:cubicBezTo>
                  <a:cubicBezTo>
                    <a:pt x="249" y="902"/>
                    <a:pt x="249" y="902"/>
                    <a:pt x="249" y="902"/>
                  </a:cubicBezTo>
                  <a:cubicBezTo>
                    <a:pt x="249" y="903"/>
                    <a:pt x="249" y="904"/>
                    <a:pt x="248" y="905"/>
                  </a:cubicBezTo>
                  <a:cubicBezTo>
                    <a:pt x="248" y="905"/>
                    <a:pt x="248" y="905"/>
                    <a:pt x="248" y="905"/>
                  </a:cubicBezTo>
                  <a:cubicBezTo>
                    <a:pt x="247" y="905"/>
                    <a:pt x="247" y="905"/>
                    <a:pt x="247" y="905"/>
                  </a:cubicBezTo>
                  <a:cubicBezTo>
                    <a:pt x="247" y="905"/>
                    <a:pt x="247" y="905"/>
                    <a:pt x="247" y="905"/>
                  </a:cubicBezTo>
                  <a:cubicBezTo>
                    <a:pt x="246" y="905"/>
                    <a:pt x="245" y="904"/>
                    <a:pt x="245" y="904"/>
                  </a:cubicBezTo>
                  <a:close/>
                  <a:moveTo>
                    <a:pt x="371" y="904"/>
                  </a:moveTo>
                  <a:cubicBezTo>
                    <a:pt x="370" y="904"/>
                    <a:pt x="369" y="902"/>
                    <a:pt x="370" y="901"/>
                  </a:cubicBezTo>
                  <a:cubicBezTo>
                    <a:pt x="370" y="901"/>
                    <a:pt x="370" y="901"/>
                    <a:pt x="370" y="901"/>
                  </a:cubicBezTo>
                  <a:cubicBezTo>
                    <a:pt x="370" y="900"/>
                    <a:pt x="371" y="900"/>
                    <a:pt x="372" y="900"/>
                  </a:cubicBezTo>
                  <a:cubicBezTo>
                    <a:pt x="372" y="900"/>
                    <a:pt x="372" y="900"/>
                    <a:pt x="372" y="900"/>
                  </a:cubicBezTo>
                  <a:cubicBezTo>
                    <a:pt x="373" y="901"/>
                    <a:pt x="374" y="902"/>
                    <a:pt x="373" y="903"/>
                  </a:cubicBezTo>
                  <a:cubicBezTo>
                    <a:pt x="373" y="903"/>
                    <a:pt x="373" y="903"/>
                    <a:pt x="373" y="903"/>
                  </a:cubicBezTo>
                  <a:cubicBezTo>
                    <a:pt x="373" y="904"/>
                    <a:pt x="372" y="904"/>
                    <a:pt x="372" y="904"/>
                  </a:cubicBezTo>
                  <a:cubicBezTo>
                    <a:pt x="372" y="904"/>
                    <a:pt x="372" y="904"/>
                    <a:pt x="372" y="904"/>
                  </a:cubicBezTo>
                  <a:cubicBezTo>
                    <a:pt x="371" y="904"/>
                    <a:pt x="371" y="904"/>
                    <a:pt x="371" y="904"/>
                  </a:cubicBezTo>
                  <a:close/>
                  <a:moveTo>
                    <a:pt x="240" y="893"/>
                  </a:moveTo>
                  <a:cubicBezTo>
                    <a:pt x="239" y="892"/>
                    <a:pt x="240" y="891"/>
                    <a:pt x="241" y="890"/>
                  </a:cubicBezTo>
                  <a:cubicBezTo>
                    <a:pt x="241" y="890"/>
                    <a:pt x="241" y="890"/>
                    <a:pt x="241" y="890"/>
                  </a:cubicBezTo>
                  <a:cubicBezTo>
                    <a:pt x="242" y="890"/>
                    <a:pt x="243" y="890"/>
                    <a:pt x="244" y="891"/>
                  </a:cubicBezTo>
                  <a:cubicBezTo>
                    <a:pt x="244" y="891"/>
                    <a:pt x="244" y="891"/>
                    <a:pt x="244" y="891"/>
                  </a:cubicBezTo>
                  <a:cubicBezTo>
                    <a:pt x="244" y="892"/>
                    <a:pt x="244" y="893"/>
                    <a:pt x="243" y="894"/>
                  </a:cubicBezTo>
                  <a:cubicBezTo>
                    <a:pt x="243" y="894"/>
                    <a:pt x="243" y="894"/>
                    <a:pt x="243" y="894"/>
                  </a:cubicBezTo>
                  <a:cubicBezTo>
                    <a:pt x="242" y="894"/>
                    <a:pt x="242" y="894"/>
                    <a:pt x="242" y="894"/>
                  </a:cubicBezTo>
                  <a:cubicBezTo>
                    <a:pt x="242" y="894"/>
                    <a:pt x="242" y="894"/>
                    <a:pt x="242" y="894"/>
                  </a:cubicBezTo>
                  <a:cubicBezTo>
                    <a:pt x="241" y="894"/>
                    <a:pt x="240" y="894"/>
                    <a:pt x="240" y="893"/>
                  </a:cubicBezTo>
                  <a:close/>
                  <a:moveTo>
                    <a:pt x="376" y="893"/>
                  </a:moveTo>
                  <a:cubicBezTo>
                    <a:pt x="375" y="893"/>
                    <a:pt x="374" y="892"/>
                    <a:pt x="375" y="891"/>
                  </a:cubicBezTo>
                  <a:cubicBezTo>
                    <a:pt x="375" y="891"/>
                    <a:pt x="375" y="891"/>
                    <a:pt x="375" y="891"/>
                  </a:cubicBezTo>
                  <a:cubicBezTo>
                    <a:pt x="375" y="890"/>
                    <a:pt x="377" y="889"/>
                    <a:pt x="378" y="890"/>
                  </a:cubicBezTo>
                  <a:cubicBezTo>
                    <a:pt x="378" y="890"/>
                    <a:pt x="378" y="890"/>
                    <a:pt x="378" y="890"/>
                  </a:cubicBezTo>
                  <a:cubicBezTo>
                    <a:pt x="379" y="890"/>
                    <a:pt x="379" y="891"/>
                    <a:pt x="378" y="892"/>
                  </a:cubicBezTo>
                  <a:cubicBezTo>
                    <a:pt x="378" y="892"/>
                    <a:pt x="378" y="892"/>
                    <a:pt x="378" y="892"/>
                  </a:cubicBezTo>
                  <a:cubicBezTo>
                    <a:pt x="378" y="893"/>
                    <a:pt x="377" y="893"/>
                    <a:pt x="377" y="893"/>
                  </a:cubicBezTo>
                  <a:cubicBezTo>
                    <a:pt x="377" y="893"/>
                    <a:pt x="377" y="893"/>
                    <a:pt x="377" y="893"/>
                  </a:cubicBezTo>
                  <a:cubicBezTo>
                    <a:pt x="376" y="893"/>
                    <a:pt x="376" y="893"/>
                    <a:pt x="376" y="893"/>
                  </a:cubicBezTo>
                  <a:close/>
                  <a:moveTo>
                    <a:pt x="235" y="882"/>
                  </a:moveTo>
                  <a:cubicBezTo>
                    <a:pt x="234" y="881"/>
                    <a:pt x="235" y="880"/>
                    <a:pt x="236" y="879"/>
                  </a:cubicBezTo>
                  <a:cubicBezTo>
                    <a:pt x="236" y="879"/>
                    <a:pt x="236" y="879"/>
                    <a:pt x="236" y="879"/>
                  </a:cubicBezTo>
                  <a:cubicBezTo>
                    <a:pt x="237" y="879"/>
                    <a:pt x="238" y="879"/>
                    <a:pt x="238" y="880"/>
                  </a:cubicBezTo>
                  <a:cubicBezTo>
                    <a:pt x="238" y="880"/>
                    <a:pt x="238" y="880"/>
                    <a:pt x="238" y="880"/>
                  </a:cubicBezTo>
                  <a:cubicBezTo>
                    <a:pt x="239" y="881"/>
                    <a:pt x="239" y="882"/>
                    <a:pt x="238" y="883"/>
                  </a:cubicBezTo>
                  <a:cubicBezTo>
                    <a:pt x="238" y="883"/>
                    <a:pt x="238" y="883"/>
                    <a:pt x="238" y="883"/>
                  </a:cubicBezTo>
                  <a:cubicBezTo>
                    <a:pt x="237" y="883"/>
                    <a:pt x="237" y="883"/>
                    <a:pt x="237" y="883"/>
                  </a:cubicBezTo>
                  <a:cubicBezTo>
                    <a:pt x="237" y="883"/>
                    <a:pt x="237" y="883"/>
                    <a:pt x="237" y="883"/>
                  </a:cubicBezTo>
                  <a:cubicBezTo>
                    <a:pt x="236" y="883"/>
                    <a:pt x="235" y="883"/>
                    <a:pt x="235" y="882"/>
                  </a:cubicBezTo>
                  <a:close/>
                  <a:moveTo>
                    <a:pt x="381" y="882"/>
                  </a:moveTo>
                  <a:cubicBezTo>
                    <a:pt x="380" y="882"/>
                    <a:pt x="379" y="881"/>
                    <a:pt x="380" y="880"/>
                  </a:cubicBezTo>
                  <a:cubicBezTo>
                    <a:pt x="380" y="880"/>
                    <a:pt x="380" y="880"/>
                    <a:pt x="380" y="880"/>
                  </a:cubicBezTo>
                  <a:cubicBezTo>
                    <a:pt x="380" y="879"/>
                    <a:pt x="382" y="878"/>
                    <a:pt x="383" y="879"/>
                  </a:cubicBezTo>
                  <a:cubicBezTo>
                    <a:pt x="383" y="879"/>
                    <a:pt x="383" y="879"/>
                    <a:pt x="383" y="879"/>
                  </a:cubicBezTo>
                  <a:cubicBezTo>
                    <a:pt x="384" y="879"/>
                    <a:pt x="384" y="880"/>
                    <a:pt x="384" y="881"/>
                  </a:cubicBezTo>
                  <a:cubicBezTo>
                    <a:pt x="384" y="881"/>
                    <a:pt x="384" y="881"/>
                    <a:pt x="384" y="881"/>
                  </a:cubicBezTo>
                  <a:cubicBezTo>
                    <a:pt x="383" y="882"/>
                    <a:pt x="382" y="883"/>
                    <a:pt x="382" y="883"/>
                  </a:cubicBezTo>
                  <a:cubicBezTo>
                    <a:pt x="382" y="883"/>
                    <a:pt x="382" y="883"/>
                    <a:pt x="382" y="883"/>
                  </a:cubicBezTo>
                  <a:cubicBezTo>
                    <a:pt x="381" y="883"/>
                    <a:pt x="381" y="882"/>
                    <a:pt x="381" y="882"/>
                  </a:cubicBezTo>
                  <a:close/>
                  <a:moveTo>
                    <a:pt x="230" y="871"/>
                  </a:moveTo>
                  <a:cubicBezTo>
                    <a:pt x="229" y="870"/>
                    <a:pt x="230" y="869"/>
                    <a:pt x="231" y="868"/>
                  </a:cubicBezTo>
                  <a:cubicBezTo>
                    <a:pt x="231" y="868"/>
                    <a:pt x="231" y="868"/>
                    <a:pt x="231" y="868"/>
                  </a:cubicBezTo>
                  <a:cubicBezTo>
                    <a:pt x="232" y="868"/>
                    <a:pt x="233" y="868"/>
                    <a:pt x="233" y="869"/>
                  </a:cubicBezTo>
                  <a:cubicBezTo>
                    <a:pt x="233" y="869"/>
                    <a:pt x="233" y="869"/>
                    <a:pt x="233" y="869"/>
                  </a:cubicBezTo>
                  <a:cubicBezTo>
                    <a:pt x="234" y="870"/>
                    <a:pt x="233" y="872"/>
                    <a:pt x="232" y="872"/>
                  </a:cubicBezTo>
                  <a:cubicBezTo>
                    <a:pt x="232" y="872"/>
                    <a:pt x="232" y="872"/>
                    <a:pt x="232" y="872"/>
                  </a:cubicBezTo>
                  <a:cubicBezTo>
                    <a:pt x="232" y="872"/>
                    <a:pt x="232" y="872"/>
                    <a:pt x="232" y="872"/>
                  </a:cubicBezTo>
                  <a:cubicBezTo>
                    <a:pt x="232" y="872"/>
                    <a:pt x="232" y="872"/>
                    <a:pt x="232" y="872"/>
                  </a:cubicBezTo>
                  <a:cubicBezTo>
                    <a:pt x="231" y="872"/>
                    <a:pt x="230" y="872"/>
                    <a:pt x="230" y="871"/>
                  </a:cubicBezTo>
                  <a:close/>
                  <a:moveTo>
                    <a:pt x="386" y="871"/>
                  </a:moveTo>
                  <a:cubicBezTo>
                    <a:pt x="385" y="871"/>
                    <a:pt x="385" y="870"/>
                    <a:pt x="385" y="869"/>
                  </a:cubicBezTo>
                  <a:cubicBezTo>
                    <a:pt x="385" y="869"/>
                    <a:pt x="385" y="869"/>
                    <a:pt x="385" y="869"/>
                  </a:cubicBezTo>
                  <a:cubicBezTo>
                    <a:pt x="385" y="868"/>
                    <a:pt x="387" y="867"/>
                    <a:pt x="388" y="868"/>
                  </a:cubicBezTo>
                  <a:cubicBezTo>
                    <a:pt x="388" y="868"/>
                    <a:pt x="388" y="868"/>
                    <a:pt x="388" y="868"/>
                  </a:cubicBezTo>
                  <a:cubicBezTo>
                    <a:pt x="389" y="868"/>
                    <a:pt x="389" y="869"/>
                    <a:pt x="389" y="870"/>
                  </a:cubicBezTo>
                  <a:cubicBezTo>
                    <a:pt x="389" y="870"/>
                    <a:pt x="389" y="870"/>
                    <a:pt x="389" y="870"/>
                  </a:cubicBezTo>
                  <a:cubicBezTo>
                    <a:pt x="388" y="871"/>
                    <a:pt x="388" y="872"/>
                    <a:pt x="387" y="872"/>
                  </a:cubicBezTo>
                  <a:cubicBezTo>
                    <a:pt x="387" y="872"/>
                    <a:pt x="387" y="872"/>
                    <a:pt x="387" y="872"/>
                  </a:cubicBezTo>
                  <a:cubicBezTo>
                    <a:pt x="387" y="872"/>
                    <a:pt x="386" y="872"/>
                    <a:pt x="386" y="871"/>
                  </a:cubicBezTo>
                  <a:close/>
                  <a:moveTo>
                    <a:pt x="225" y="860"/>
                  </a:moveTo>
                  <a:cubicBezTo>
                    <a:pt x="224" y="859"/>
                    <a:pt x="225" y="858"/>
                    <a:pt x="226" y="858"/>
                  </a:cubicBezTo>
                  <a:cubicBezTo>
                    <a:pt x="226" y="858"/>
                    <a:pt x="226" y="858"/>
                    <a:pt x="226" y="858"/>
                  </a:cubicBezTo>
                  <a:cubicBezTo>
                    <a:pt x="227" y="857"/>
                    <a:pt x="228" y="858"/>
                    <a:pt x="228" y="859"/>
                  </a:cubicBezTo>
                  <a:cubicBezTo>
                    <a:pt x="228" y="859"/>
                    <a:pt x="228" y="859"/>
                    <a:pt x="228" y="859"/>
                  </a:cubicBezTo>
                  <a:cubicBezTo>
                    <a:pt x="229" y="860"/>
                    <a:pt x="228" y="861"/>
                    <a:pt x="227" y="861"/>
                  </a:cubicBezTo>
                  <a:cubicBezTo>
                    <a:pt x="227" y="861"/>
                    <a:pt x="227" y="861"/>
                    <a:pt x="227" y="861"/>
                  </a:cubicBezTo>
                  <a:cubicBezTo>
                    <a:pt x="227" y="861"/>
                    <a:pt x="227" y="861"/>
                    <a:pt x="227" y="861"/>
                  </a:cubicBezTo>
                  <a:cubicBezTo>
                    <a:pt x="227" y="861"/>
                    <a:pt x="227" y="861"/>
                    <a:pt x="227" y="861"/>
                  </a:cubicBezTo>
                  <a:cubicBezTo>
                    <a:pt x="226" y="861"/>
                    <a:pt x="225" y="861"/>
                    <a:pt x="225" y="860"/>
                  </a:cubicBezTo>
                  <a:close/>
                  <a:moveTo>
                    <a:pt x="391" y="861"/>
                  </a:moveTo>
                  <a:cubicBezTo>
                    <a:pt x="390" y="860"/>
                    <a:pt x="390" y="859"/>
                    <a:pt x="390" y="858"/>
                  </a:cubicBezTo>
                  <a:cubicBezTo>
                    <a:pt x="390" y="858"/>
                    <a:pt x="390" y="858"/>
                    <a:pt x="390" y="858"/>
                  </a:cubicBezTo>
                  <a:cubicBezTo>
                    <a:pt x="391" y="857"/>
                    <a:pt x="392" y="856"/>
                    <a:pt x="393" y="857"/>
                  </a:cubicBezTo>
                  <a:cubicBezTo>
                    <a:pt x="393" y="857"/>
                    <a:pt x="393" y="857"/>
                    <a:pt x="393" y="857"/>
                  </a:cubicBezTo>
                  <a:cubicBezTo>
                    <a:pt x="394" y="857"/>
                    <a:pt x="394" y="859"/>
                    <a:pt x="394" y="860"/>
                  </a:cubicBezTo>
                  <a:cubicBezTo>
                    <a:pt x="394" y="860"/>
                    <a:pt x="394" y="860"/>
                    <a:pt x="394" y="860"/>
                  </a:cubicBezTo>
                  <a:cubicBezTo>
                    <a:pt x="393" y="860"/>
                    <a:pt x="393" y="861"/>
                    <a:pt x="392" y="861"/>
                  </a:cubicBezTo>
                  <a:cubicBezTo>
                    <a:pt x="392" y="861"/>
                    <a:pt x="392" y="861"/>
                    <a:pt x="392" y="861"/>
                  </a:cubicBezTo>
                  <a:cubicBezTo>
                    <a:pt x="392" y="861"/>
                    <a:pt x="391" y="861"/>
                    <a:pt x="391" y="861"/>
                  </a:cubicBezTo>
                  <a:close/>
                  <a:moveTo>
                    <a:pt x="220" y="849"/>
                  </a:moveTo>
                  <a:cubicBezTo>
                    <a:pt x="219" y="848"/>
                    <a:pt x="220" y="847"/>
                    <a:pt x="221" y="847"/>
                  </a:cubicBezTo>
                  <a:cubicBezTo>
                    <a:pt x="221" y="847"/>
                    <a:pt x="221" y="847"/>
                    <a:pt x="221" y="847"/>
                  </a:cubicBezTo>
                  <a:cubicBezTo>
                    <a:pt x="222" y="846"/>
                    <a:pt x="223" y="847"/>
                    <a:pt x="223" y="848"/>
                  </a:cubicBezTo>
                  <a:cubicBezTo>
                    <a:pt x="223" y="848"/>
                    <a:pt x="223" y="848"/>
                    <a:pt x="223" y="848"/>
                  </a:cubicBezTo>
                  <a:cubicBezTo>
                    <a:pt x="224" y="849"/>
                    <a:pt x="223" y="850"/>
                    <a:pt x="222" y="850"/>
                  </a:cubicBezTo>
                  <a:cubicBezTo>
                    <a:pt x="222" y="850"/>
                    <a:pt x="222" y="850"/>
                    <a:pt x="222" y="850"/>
                  </a:cubicBezTo>
                  <a:cubicBezTo>
                    <a:pt x="222" y="850"/>
                    <a:pt x="222" y="850"/>
                    <a:pt x="221" y="850"/>
                  </a:cubicBezTo>
                  <a:cubicBezTo>
                    <a:pt x="221" y="850"/>
                    <a:pt x="221" y="850"/>
                    <a:pt x="221" y="850"/>
                  </a:cubicBezTo>
                  <a:cubicBezTo>
                    <a:pt x="221" y="850"/>
                    <a:pt x="220" y="850"/>
                    <a:pt x="220" y="849"/>
                  </a:cubicBezTo>
                  <a:close/>
                  <a:moveTo>
                    <a:pt x="396" y="850"/>
                  </a:moveTo>
                  <a:cubicBezTo>
                    <a:pt x="395" y="849"/>
                    <a:pt x="395" y="848"/>
                    <a:pt x="395" y="847"/>
                  </a:cubicBezTo>
                  <a:cubicBezTo>
                    <a:pt x="395" y="847"/>
                    <a:pt x="395" y="847"/>
                    <a:pt x="395" y="847"/>
                  </a:cubicBezTo>
                  <a:cubicBezTo>
                    <a:pt x="396" y="846"/>
                    <a:pt x="397" y="846"/>
                    <a:pt x="398" y="846"/>
                  </a:cubicBezTo>
                  <a:cubicBezTo>
                    <a:pt x="398" y="846"/>
                    <a:pt x="398" y="846"/>
                    <a:pt x="398" y="846"/>
                  </a:cubicBezTo>
                  <a:cubicBezTo>
                    <a:pt x="399" y="847"/>
                    <a:pt x="399" y="848"/>
                    <a:pt x="399" y="849"/>
                  </a:cubicBezTo>
                  <a:cubicBezTo>
                    <a:pt x="399" y="849"/>
                    <a:pt x="399" y="849"/>
                    <a:pt x="399" y="849"/>
                  </a:cubicBezTo>
                  <a:cubicBezTo>
                    <a:pt x="398" y="849"/>
                    <a:pt x="398" y="850"/>
                    <a:pt x="397" y="850"/>
                  </a:cubicBezTo>
                  <a:cubicBezTo>
                    <a:pt x="397" y="850"/>
                    <a:pt x="397" y="850"/>
                    <a:pt x="397" y="850"/>
                  </a:cubicBezTo>
                  <a:cubicBezTo>
                    <a:pt x="397" y="850"/>
                    <a:pt x="396" y="850"/>
                    <a:pt x="396" y="850"/>
                  </a:cubicBezTo>
                  <a:close/>
                  <a:moveTo>
                    <a:pt x="215" y="838"/>
                  </a:moveTo>
                  <a:cubicBezTo>
                    <a:pt x="214" y="837"/>
                    <a:pt x="215" y="836"/>
                    <a:pt x="216" y="836"/>
                  </a:cubicBezTo>
                  <a:cubicBezTo>
                    <a:pt x="216" y="836"/>
                    <a:pt x="216" y="836"/>
                    <a:pt x="216" y="836"/>
                  </a:cubicBezTo>
                  <a:cubicBezTo>
                    <a:pt x="217" y="835"/>
                    <a:pt x="218" y="836"/>
                    <a:pt x="218" y="837"/>
                  </a:cubicBezTo>
                  <a:cubicBezTo>
                    <a:pt x="218" y="837"/>
                    <a:pt x="218" y="837"/>
                    <a:pt x="218" y="837"/>
                  </a:cubicBezTo>
                  <a:cubicBezTo>
                    <a:pt x="219" y="838"/>
                    <a:pt x="218" y="839"/>
                    <a:pt x="217" y="839"/>
                  </a:cubicBezTo>
                  <a:cubicBezTo>
                    <a:pt x="217" y="839"/>
                    <a:pt x="217" y="839"/>
                    <a:pt x="217" y="839"/>
                  </a:cubicBezTo>
                  <a:cubicBezTo>
                    <a:pt x="217" y="840"/>
                    <a:pt x="217" y="840"/>
                    <a:pt x="216" y="840"/>
                  </a:cubicBezTo>
                  <a:cubicBezTo>
                    <a:pt x="216" y="840"/>
                    <a:pt x="216" y="840"/>
                    <a:pt x="216" y="840"/>
                  </a:cubicBezTo>
                  <a:cubicBezTo>
                    <a:pt x="216" y="840"/>
                    <a:pt x="215" y="839"/>
                    <a:pt x="215" y="838"/>
                  </a:cubicBezTo>
                  <a:close/>
                  <a:moveTo>
                    <a:pt x="401" y="839"/>
                  </a:moveTo>
                  <a:cubicBezTo>
                    <a:pt x="400" y="838"/>
                    <a:pt x="400" y="837"/>
                    <a:pt x="400" y="836"/>
                  </a:cubicBezTo>
                  <a:cubicBezTo>
                    <a:pt x="400" y="836"/>
                    <a:pt x="400" y="836"/>
                    <a:pt x="400" y="836"/>
                  </a:cubicBezTo>
                  <a:cubicBezTo>
                    <a:pt x="401" y="835"/>
                    <a:pt x="402" y="835"/>
                    <a:pt x="403" y="835"/>
                  </a:cubicBezTo>
                  <a:cubicBezTo>
                    <a:pt x="403" y="835"/>
                    <a:pt x="403" y="835"/>
                    <a:pt x="403" y="835"/>
                  </a:cubicBezTo>
                  <a:cubicBezTo>
                    <a:pt x="404" y="836"/>
                    <a:pt x="404" y="837"/>
                    <a:pt x="404" y="838"/>
                  </a:cubicBezTo>
                  <a:cubicBezTo>
                    <a:pt x="404" y="838"/>
                    <a:pt x="404" y="838"/>
                    <a:pt x="404" y="838"/>
                  </a:cubicBezTo>
                  <a:cubicBezTo>
                    <a:pt x="403" y="839"/>
                    <a:pt x="403" y="839"/>
                    <a:pt x="402" y="839"/>
                  </a:cubicBezTo>
                  <a:cubicBezTo>
                    <a:pt x="402" y="839"/>
                    <a:pt x="402" y="839"/>
                    <a:pt x="402" y="839"/>
                  </a:cubicBezTo>
                  <a:cubicBezTo>
                    <a:pt x="402" y="839"/>
                    <a:pt x="401" y="839"/>
                    <a:pt x="401" y="839"/>
                  </a:cubicBezTo>
                  <a:close/>
                  <a:moveTo>
                    <a:pt x="210" y="828"/>
                  </a:moveTo>
                  <a:cubicBezTo>
                    <a:pt x="209" y="827"/>
                    <a:pt x="210" y="825"/>
                    <a:pt x="211" y="825"/>
                  </a:cubicBezTo>
                  <a:cubicBezTo>
                    <a:pt x="211" y="825"/>
                    <a:pt x="211" y="825"/>
                    <a:pt x="211" y="825"/>
                  </a:cubicBezTo>
                  <a:cubicBezTo>
                    <a:pt x="212" y="824"/>
                    <a:pt x="213" y="825"/>
                    <a:pt x="213" y="826"/>
                  </a:cubicBezTo>
                  <a:cubicBezTo>
                    <a:pt x="213" y="826"/>
                    <a:pt x="213" y="826"/>
                    <a:pt x="213" y="826"/>
                  </a:cubicBezTo>
                  <a:cubicBezTo>
                    <a:pt x="214" y="827"/>
                    <a:pt x="213" y="828"/>
                    <a:pt x="212" y="829"/>
                  </a:cubicBezTo>
                  <a:cubicBezTo>
                    <a:pt x="212" y="829"/>
                    <a:pt x="212" y="829"/>
                    <a:pt x="212" y="829"/>
                  </a:cubicBezTo>
                  <a:cubicBezTo>
                    <a:pt x="212" y="829"/>
                    <a:pt x="212" y="829"/>
                    <a:pt x="211" y="829"/>
                  </a:cubicBezTo>
                  <a:cubicBezTo>
                    <a:pt x="211" y="829"/>
                    <a:pt x="211" y="829"/>
                    <a:pt x="211" y="829"/>
                  </a:cubicBezTo>
                  <a:cubicBezTo>
                    <a:pt x="211" y="829"/>
                    <a:pt x="210" y="828"/>
                    <a:pt x="210" y="828"/>
                  </a:cubicBezTo>
                  <a:close/>
                  <a:moveTo>
                    <a:pt x="406" y="828"/>
                  </a:moveTo>
                  <a:cubicBezTo>
                    <a:pt x="405" y="827"/>
                    <a:pt x="405" y="826"/>
                    <a:pt x="405" y="825"/>
                  </a:cubicBezTo>
                  <a:cubicBezTo>
                    <a:pt x="405" y="825"/>
                    <a:pt x="405" y="825"/>
                    <a:pt x="405" y="825"/>
                  </a:cubicBezTo>
                  <a:cubicBezTo>
                    <a:pt x="406" y="824"/>
                    <a:pt x="407" y="824"/>
                    <a:pt x="408" y="824"/>
                  </a:cubicBezTo>
                  <a:cubicBezTo>
                    <a:pt x="408" y="824"/>
                    <a:pt x="408" y="824"/>
                    <a:pt x="408" y="824"/>
                  </a:cubicBezTo>
                  <a:cubicBezTo>
                    <a:pt x="409" y="825"/>
                    <a:pt x="409" y="826"/>
                    <a:pt x="409" y="827"/>
                  </a:cubicBezTo>
                  <a:cubicBezTo>
                    <a:pt x="409" y="827"/>
                    <a:pt x="409" y="827"/>
                    <a:pt x="409" y="827"/>
                  </a:cubicBezTo>
                  <a:cubicBezTo>
                    <a:pt x="409" y="828"/>
                    <a:pt x="408" y="828"/>
                    <a:pt x="407" y="828"/>
                  </a:cubicBezTo>
                  <a:cubicBezTo>
                    <a:pt x="407" y="828"/>
                    <a:pt x="407" y="828"/>
                    <a:pt x="407" y="828"/>
                  </a:cubicBezTo>
                  <a:cubicBezTo>
                    <a:pt x="407" y="828"/>
                    <a:pt x="406" y="828"/>
                    <a:pt x="406" y="828"/>
                  </a:cubicBezTo>
                  <a:close/>
                  <a:moveTo>
                    <a:pt x="204" y="817"/>
                  </a:moveTo>
                  <a:cubicBezTo>
                    <a:pt x="204" y="816"/>
                    <a:pt x="204" y="814"/>
                    <a:pt x="205" y="814"/>
                  </a:cubicBezTo>
                  <a:cubicBezTo>
                    <a:pt x="205" y="814"/>
                    <a:pt x="205" y="814"/>
                    <a:pt x="205" y="814"/>
                  </a:cubicBezTo>
                  <a:cubicBezTo>
                    <a:pt x="206" y="814"/>
                    <a:pt x="208" y="814"/>
                    <a:pt x="208" y="815"/>
                  </a:cubicBezTo>
                  <a:cubicBezTo>
                    <a:pt x="208" y="815"/>
                    <a:pt x="208" y="815"/>
                    <a:pt x="208" y="815"/>
                  </a:cubicBezTo>
                  <a:cubicBezTo>
                    <a:pt x="209" y="816"/>
                    <a:pt x="208" y="817"/>
                    <a:pt x="207" y="818"/>
                  </a:cubicBezTo>
                  <a:cubicBezTo>
                    <a:pt x="207" y="818"/>
                    <a:pt x="207" y="818"/>
                    <a:pt x="207" y="818"/>
                  </a:cubicBezTo>
                  <a:cubicBezTo>
                    <a:pt x="207" y="818"/>
                    <a:pt x="207" y="818"/>
                    <a:pt x="206" y="818"/>
                  </a:cubicBezTo>
                  <a:cubicBezTo>
                    <a:pt x="206" y="818"/>
                    <a:pt x="206" y="818"/>
                    <a:pt x="206" y="818"/>
                  </a:cubicBezTo>
                  <a:cubicBezTo>
                    <a:pt x="206" y="818"/>
                    <a:pt x="205" y="817"/>
                    <a:pt x="204" y="817"/>
                  </a:cubicBezTo>
                  <a:close/>
                  <a:moveTo>
                    <a:pt x="411" y="817"/>
                  </a:moveTo>
                  <a:cubicBezTo>
                    <a:pt x="410" y="817"/>
                    <a:pt x="410" y="815"/>
                    <a:pt x="410" y="814"/>
                  </a:cubicBezTo>
                  <a:cubicBezTo>
                    <a:pt x="410" y="814"/>
                    <a:pt x="410" y="814"/>
                    <a:pt x="410" y="814"/>
                  </a:cubicBezTo>
                  <a:cubicBezTo>
                    <a:pt x="411" y="813"/>
                    <a:pt x="412" y="813"/>
                    <a:pt x="413" y="813"/>
                  </a:cubicBezTo>
                  <a:cubicBezTo>
                    <a:pt x="413" y="813"/>
                    <a:pt x="413" y="813"/>
                    <a:pt x="413" y="813"/>
                  </a:cubicBezTo>
                  <a:cubicBezTo>
                    <a:pt x="414" y="814"/>
                    <a:pt x="414" y="815"/>
                    <a:pt x="414" y="816"/>
                  </a:cubicBezTo>
                  <a:cubicBezTo>
                    <a:pt x="414" y="816"/>
                    <a:pt x="414" y="816"/>
                    <a:pt x="414" y="816"/>
                  </a:cubicBezTo>
                  <a:cubicBezTo>
                    <a:pt x="414" y="817"/>
                    <a:pt x="413" y="817"/>
                    <a:pt x="412" y="817"/>
                  </a:cubicBezTo>
                  <a:cubicBezTo>
                    <a:pt x="412" y="817"/>
                    <a:pt x="412" y="817"/>
                    <a:pt x="412" y="817"/>
                  </a:cubicBezTo>
                  <a:cubicBezTo>
                    <a:pt x="412" y="817"/>
                    <a:pt x="412" y="817"/>
                    <a:pt x="411" y="817"/>
                  </a:cubicBezTo>
                  <a:close/>
                  <a:moveTo>
                    <a:pt x="199" y="806"/>
                  </a:moveTo>
                  <a:cubicBezTo>
                    <a:pt x="199" y="805"/>
                    <a:pt x="199" y="804"/>
                    <a:pt x="200" y="803"/>
                  </a:cubicBezTo>
                  <a:cubicBezTo>
                    <a:pt x="200" y="803"/>
                    <a:pt x="200" y="803"/>
                    <a:pt x="200" y="803"/>
                  </a:cubicBezTo>
                  <a:cubicBezTo>
                    <a:pt x="201" y="803"/>
                    <a:pt x="203" y="803"/>
                    <a:pt x="203" y="804"/>
                  </a:cubicBezTo>
                  <a:cubicBezTo>
                    <a:pt x="203" y="804"/>
                    <a:pt x="203" y="804"/>
                    <a:pt x="203" y="804"/>
                  </a:cubicBezTo>
                  <a:cubicBezTo>
                    <a:pt x="204" y="805"/>
                    <a:pt x="203" y="806"/>
                    <a:pt x="202" y="807"/>
                  </a:cubicBezTo>
                  <a:cubicBezTo>
                    <a:pt x="202" y="807"/>
                    <a:pt x="202" y="807"/>
                    <a:pt x="202" y="807"/>
                  </a:cubicBezTo>
                  <a:cubicBezTo>
                    <a:pt x="202" y="807"/>
                    <a:pt x="202" y="807"/>
                    <a:pt x="201" y="807"/>
                  </a:cubicBezTo>
                  <a:cubicBezTo>
                    <a:pt x="201" y="807"/>
                    <a:pt x="201" y="807"/>
                    <a:pt x="201" y="807"/>
                  </a:cubicBezTo>
                  <a:cubicBezTo>
                    <a:pt x="200" y="807"/>
                    <a:pt x="200" y="807"/>
                    <a:pt x="199" y="806"/>
                  </a:cubicBezTo>
                  <a:close/>
                  <a:moveTo>
                    <a:pt x="416" y="806"/>
                  </a:moveTo>
                  <a:cubicBezTo>
                    <a:pt x="415" y="806"/>
                    <a:pt x="415" y="805"/>
                    <a:pt x="415" y="804"/>
                  </a:cubicBezTo>
                  <a:cubicBezTo>
                    <a:pt x="415" y="804"/>
                    <a:pt x="415" y="804"/>
                    <a:pt x="415" y="804"/>
                  </a:cubicBezTo>
                  <a:cubicBezTo>
                    <a:pt x="416" y="803"/>
                    <a:pt x="417" y="802"/>
                    <a:pt x="418" y="803"/>
                  </a:cubicBezTo>
                  <a:cubicBezTo>
                    <a:pt x="418" y="803"/>
                    <a:pt x="418" y="803"/>
                    <a:pt x="418" y="803"/>
                  </a:cubicBezTo>
                  <a:cubicBezTo>
                    <a:pt x="419" y="803"/>
                    <a:pt x="419" y="804"/>
                    <a:pt x="419" y="805"/>
                  </a:cubicBezTo>
                  <a:cubicBezTo>
                    <a:pt x="419" y="805"/>
                    <a:pt x="419" y="805"/>
                    <a:pt x="419" y="805"/>
                  </a:cubicBezTo>
                  <a:cubicBezTo>
                    <a:pt x="419" y="806"/>
                    <a:pt x="418" y="806"/>
                    <a:pt x="417" y="806"/>
                  </a:cubicBezTo>
                  <a:cubicBezTo>
                    <a:pt x="417" y="806"/>
                    <a:pt x="417" y="806"/>
                    <a:pt x="417" y="806"/>
                  </a:cubicBezTo>
                  <a:cubicBezTo>
                    <a:pt x="417" y="806"/>
                    <a:pt x="417" y="806"/>
                    <a:pt x="416" y="806"/>
                  </a:cubicBezTo>
                  <a:close/>
                  <a:moveTo>
                    <a:pt x="194" y="795"/>
                  </a:moveTo>
                  <a:cubicBezTo>
                    <a:pt x="194" y="794"/>
                    <a:pt x="194" y="793"/>
                    <a:pt x="195" y="792"/>
                  </a:cubicBezTo>
                  <a:cubicBezTo>
                    <a:pt x="195" y="792"/>
                    <a:pt x="195" y="792"/>
                    <a:pt x="195" y="792"/>
                  </a:cubicBezTo>
                  <a:cubicBezTo>
                    <a:pt x="196" y="792"/>
                    <a:pt x="197" y="792"/>
                    <a:pt x="198" y="793"/>
                  </a:cubicBezTo>
                  <a:cubicBezTo>
                    <a:pt x="198" y="793"/>
                    <a:pt x="198" y="793"/>
                    <a:pt x="198" y="793"/>
                  </a:cubicBezTo>
                  <a:cubicBezTo>
                    <a:pt x="198" y="794"/>
                    <a:pt x="198" y="795"/>
                    <a:pt x="197" y="796"/>
                  </a:cubicBezTo>
                  <a:cubicBezTo>
                    <a:pt x="197" y="796"/>
                    <a:pt x="197" y="796"/>
                    <a:pt x="197" y="796"/>
                  </a:cubicBezTo>
                  <a:cubicBezTo>
                    <a:pt x="197" y="796"/>
                    <a:pt x="196" y="796"/>
                    <a:pt x="196" y="796"/>
                  </a:cubicBezTo>
                  <a:cubicBezTo>
                    <a:pt x="196" y="796"/>
                    <a:pt x="196" y="796"/>
                    <a:pt x="196" y="796"/>
                  </a:cubicBezTo>
                  <a:cubicBezTo>
                    <a:pt x="195" y="796"/>
                    <a:pt x="195" y="796"/>
                    <a:pt x="194" y="795"/>
                  </a:cubicBezTo>
                  <a:close/>
                  <a:moveTo>
                    <a:pt x="421" y="795"/>
                  </a:moveTo>
                  <a:cubicBezTo>
                    <a:pt x="420" y="795"/>
                    <a:pt x="420" y="794"/>
                    <a:pt x="420" y="793"/>
                  </a:cubicBezTo>
                  <a:cubicBezTo>
                    <a:pt x="420" y="793"/>
                    <a:pt x="420" y="793"/>
                    <a:pt x="420" y="793"/>
                  </a:cubicBezTo>
                  <a:cubicBezTo>
                    <a:pt x="421" y="792"/>
                    <a:pt x="422" y="791"/>
                    <a:pt x="423" y="792"/>
                  </a:cubicBezTo>
                  <a:cubicBezTo>
                    <a:pt x="423" y="792"/>
                    <a:pt x="423" y="792"/>
                    <a:pt x="423" y="792"/>
                  </a:cubicBezTo>
                  <a:cubicBezTo>
                    <a:pt x="424" y="792"/>
                    <a:pt x="425" y="793"/>
                    <a:pt x="424" y="794"/>
                  </a:cubicBezTo>
                  <a:cubicBezTo>
                    <a:pt x="424" y="794"/>
                    <a:pt x="424" y="794"/>
                    <a:pt x="424" y="794"/>
                  </a:cubicBezTo>
                  <a:cubicBezTo>
                    <a:pt x="424" y="795"/>
                    <a:pt x="423" y="795"/>
                    <a:pt x="422" y="795"/>
                  </a:cubicBezTo>
                  <a:cubicBezTo>
                    <a:pt x="422" y="795"/>
                    <a:pt x="422" y="795"/>
                    <a:pt x="422" y="795"/>
                  </a:cubicBezTo>
                  <a:cubicBezTo>
                    <a:pt x="422" y="795"/>
                    <a:pt x="422" y="795"/>
                    <a:pt x="421" y="795"/>
                  </a:cubicBezTo>
                  <a:close/>
                  <a:moveTo>
                    <a:pt x="189" y="784"/>
                  </a:moveTo>
                  <a:cubicBezTo>
                    <a:pt x="189" y="783"/>
                    <a:pt x="189" y="782"/>
                    <a:pt x="190" y="781"/>
                  </a:cubicBezTo>
                  <a:cubicBezTo>
                    <a:pt x="190" y="781"/>
                    <a:pt x="190" y="781"/>
                    <a:pt x="190" y="781"/>
                  </a:cubicBezTo>
                  <a:cubicBezTo>
                    <a:pt x="191" y="781"/>
                    <a:pt x="192" y="781"/>
                    <a:pt x="193" y="782"/>
                  </a:cubicBezTo>
                  <a:cubicBezTo>
                    <a:pt x="193" y="782"/>
                    <a:pt x="193" y="782"/>
                    <a:pt x="193" y="782"/>
                  </a:cubicBezTo>
                  <a:cubicBezTo>
                    <a:pt x="193" y="783"/>
                    <a:pt x="193" y="785"/>
                    <a:pt x="192" y="785"/>
                  </a:cubicBezTo>
                  <a:cubicBezTo>
                    <a:pt x="192" y="785"/>
                    <a:pt x="192" y="785"/>
                    <a:pt x="192" y="785"/>
                  </a:cubicBezTo>
                  <a:cubicBezTo>
                    <a:pt x="192" y="785"/>
                    <a:pt x="191" y="785"/>
                    <a:pt x="191" y="785"/>
                  </a:cubicBezTo>
                  <a:cubicBezTo>
                    <a:pt x="191" y="785"/>
                    <a:pt x="191" y="785"/>
                    <a:pt x="191" y="785"/>
                  </a:cubicBezTo>
                  <a:cubicBezTo>
                    <a:pt x="190" y="785"/>
                    <a:pt x="190" y="785"/>
                    <a:pt x="189" y="784"/>
                  </a:cubicBezTo>
                  <a:close/>
                  <a:moveTo>
                    <a:pt x="426" y="784"/>
                  </a:moveTo>
                  <a:cubicBezTo>
                    <a:pt x="425" y="784"/>
                    <a:pt x="425" y="783"/>
                    <a:pt x="426" y="782"/>
                  </a:cubicBezTo>
                  <a:cubicBezTo>
                    <a:pt x="426" y="782"/>
                    <a:pt x="426" y="782"/>
                    <a:pt x="426" y="782"/>
                  </a:cubicBezTo>
                  <a:cubicBezTo>
                    <a:pt x="426" y="781"/>
                    <a:pt x="427" y="780"/>
                    <a:pt x="428" y="781"/>
                  </a:cubicBezTo>
                  <a:cubicBezTo>
                    <a:pt x="428" y="781"/>
                    <a:pt x="428" y="781"/>
                    <a:pt x="428" y="781"/>
                  </a:cubicBezTo>
                  <a:cubicBezTo>
                    <a:pt x="429" y="781"/>
                    <a:pt x="430" y="782"/>
                    <a:pt x="429" y="783"/>
                  </a:cubicBezTo>
                  <a:cubicBezTo>
                    <a:pt x="429" y="783"/>
                    <a:pt x="429" y="783"/>
                    <a:pt x="429" y="783"/>
                  </a:cubicBezTo>
                  <a:cubicBezTo>
                    <a:pt x="429" y="784"/>
                    <a:pt x="428" y="785"/>
                    <a:pt x="427" y="785"/>
                  </a:cubicBezTo>
                  <a:cubicBezTo>
                    <a:pt x="427" y="785"/>
                    <a:pt x="427" y="785"/>
                    <a:pt x="427" y="785"/>
                  </a:cubicBezTo>
                  <a:cubicBezTo>
                    <a:pt x="427" y="785"/>
                    <a:pt x="427" y="785"/>
                    <a:pt x="426" y="784"/>
                  </a:cubicBezTo>
                  <a:close/>
                  <a:moveTo>
                    <a:pt x="184" y="773"/>
                  </a:moveTo>
                  <a:cubicBezTo>
                    <a:pt x="184" y="772"/>
                    <a:pt x="184" y="771"/>
                    <a:pt x="185" y="771"/>
                  </a:cubicBezTo>
                  <a:cubicBezTo>
                    <a:pt x="185" y="771"/>
                    <a:pt x="185" y="771"/>
                    <a:pt x="185" y="771"/>
                  </a:cubicBezTo>
                  <a:cubicBezTo>
                    <a:pt x="186" y="770"/>
                    <a:pt x="187" y="770"/>
                    <a:pt x="188" y="771"/>
                  </a:cubicBezTo>
                  <a:cubicBezTo>
                    <a:pt x="188" y="771"/>
                    <a:pt x="188" y="771"/>
                    <a:pt x="188" y="771"/>
                  </a:cubicBezTo>
                  <a:cubicBezTo>
                    <a:pt x="188" y="772"/>
                    <a:pt x="188" y="774"/>
                    <a:pt x="187" y="774"/>
                  </a:cubicBezTo>
                  <a:cubicBezTo>
                    <a:pt x="187" y="774"/>
                    <a:pt x="187" y="774"/>
                    <a:pt x="187" y="774"/>
                  </a:cubicBezTo>
                  <a:cubicBezTo>
                    <a:pt x="187" y="774"/>
                    <a:pt x="186" y="774"/>
                    <a:pt x="186" y="774"/>
                  </a:cubicBezTo>
                  <a:cubicBezTo>
                    <a:pt x="186" y="774"/>
                    <a:pt x="186" y="774"/>
                    <a:pt x="186" y="774"/>
                  </a:cubicBezTo>
                  <a:cubicBezTo>
                    <a:pt x="185" y="774"/>
                    <a:pt x="185" y="774"/>
                    <a:pt x="184" y="773"/>
                  </a:cubicBezTo>
                  <a:close/>
                  <a:moveTo>
                    <a:pt x="432" y="774"/>
                  </a:moveTo>
                  <a:cubicBezTo>
                    <a:pt x="431" y="773"/>
                    <a:pt x="430" y="772"/>
                    <a:pt x="431" y="771"/>
                  </a:cubicBezTo>
                  <a:cubicBezTo>
                    <a:pt x="431" y="771"/>
                    <a:pt x="431" y="771"/>
                    <a:pt x="431" y="771"/>
                  </a:cubicBezTo>
                  <a:cubicBezTo>
                    <a:pt x="431" y="770"/>
                    <a:pt x="432" y="769"/>
                    <a:pt x="433" y="770"/>
                  </a:cubicBezTo>
                  <a:cubicBezTo>
                    <a:pt x="433" y="770"/>
                    <a:pt x="433" y="770"/>
                    <a:pt x="433" y="770"/>
                  </a:cubicBezTo>
                  <a:cubicBezTo>
                    <a:pt x="434" y="770"/>
                    <a:pt x="435" y="772"/>
                    <a:pt x="434" y="773"/>
                  </a:cubicBezTo>
                  <a:cubicBezTo>
                    <a:pt x="434" y="773"/>
                    <a:pt x="434" y="773"/>
                    <a:pt x="434" y="773"/>
                  </a:cubicBezTo>
                  <a:cubicBezTo>
                    <a:pt x="434" y="773"/>
                    <a:pt x="433" y="774"/>
                    <a:pt x="432" y="774"/>
                  </a:cubicBezTo>
                  <a:cubicBezTo>
                    <a:pt x="432" y="774"/>
                    <a:pt x="432" y="774"/>
                    <a:pt x="432" y="774"/>
                  </a:cubicBezTo>
                  <a:cubicBezTo>
                    <a:pt x="432" y="774"/>
                    <a:pt x="432" y="774"/>
                    <a:pt x="432" y="774"/>
                  </a:cubicBezTo>
                  <a:close/>
                  <a:moveTo>
                    <a:pt x="179" y="762"/>
                  </a:moveTo>
                  <a:cubicBezTo>
                    <a:pt x="179" y="761"/>
                    <a:pt x="179" y="760"/>
                    <a:pt x="180" y="760"/>
                  </a:cubicBezTo>
                  <a:cubicBezTo>
                    <a:pt x="180" y="760"/>
                    <a:pt x="180" y="760"/>
                    <a:pt x="180" y="760"/>
                  </a:cubicBezTo>
                  <a:cubicBezTo>
                    <a:pt x="181" y="759"/>
                    <a:pt x="182" y="760"/>
                    <a:pt x="183" y="761"/>
                  </a:cubicBezTo>
                  <a:cubicBezTo>
                    <a:pt x="183" y="761"/>
                    <a:pt x="183" y="761"/>
                    <a:pt x="183" y="761"/>
                  </a:cubicBezTo>
                  <a:cubicBezTo>
                    <a:pt x="183" y="762"/>
                    <a:pt x="183" y="763"/>
                    <a:pt x="182" y="763"/>
                  </a:cubicBezTo>
                  <a:cubicBezTo>
                    <a:pt x="182" y="763"/>
                    <a:pt x="182" y="763"/>
                    <a:pt x="182" y="763"/>
                  </a:cubicBezTo>
                  <a:cubicBezTo>
                    <a:pt x="182" y="763"/>
                    <a:pt x="181" y="763"/>
                    <a:pt x="181" y="763"/>
                  </a:cubicBezTo>
                  <a:cubicBezTo>
                    <a:pt x="181" y="763"/>
                    <a:pt x="181" y="763"/>
                    <a:pt x="181" y="763"/>
                  </a:cubicBezTo>
                  <a:cubicBezTo>
                    <a:pt x="180" y="763"/>
                    <a:pt x="179" y="763"/>
                    <a:pt x="179" y="762"/>
                  </a:cubicBezTo>
                  <a:close/>
                  <a:moveTo>
                    <a:pt x="437" y="763"/>
                  </a:moveTo>
                  <a:cubicBezTo>
                    <a:pt x="436" y="762"/>
                    <a:pt x="435" y="761"/>
                    <a:pt x="436" y="760"/>
                  </a:cubicBezTo>
                  <a:cubicBezTo>
                    <a:pt x="436" y="760"/>
                    <a:pt x="436" y="760"/>
                    <a:pt x="436" y="760"/>
                  </a:cubicBezTo>
                  <a:cubicBezTo>
                    <a:pt x="436" y="759"/>
                    <a:pt x="437" y="759"/>
                    <a:pt x="438" y="759"/>
                  </a:cubicBezTo>
                  <a:cubicBezTo>
                    <a:pt x="438" y="759"/>
                    <a:pt x="438" y="759"/>
                    <a:pt x="438" y="759"/>
                  </a:cubicBezTo>
                  <a:cubicBezTo>
                    <a:pt x="439" y="760"/>
                    <a:pt x="440" y="761"/>
                    <a:pt x="439" y="762"/>
                  </a:cubicBezTo>
                  <a:cubicBezTo>
                    <a:pt x="439" y="762"/>
                    <a:pt x="439" y="762"/>
                    <a:pt x="439" y="762"/>
                  </a:cubicBezTo>
                  <a:cubicBezTo>
                    <a:pt x="439" y="762"/>
                    <a:pt x="438" y="763"/>
                    <a:pt x="437" y="763"/>
                  </a:cubicBezTo>
                  <a:cubicBezTo>
                    <a:pt x="437" y="763"/>
                    <a:pt x="437" y="763"/>
                    <a:pt x="437" y="763"/>
                  </a:cubicBezTo>
                  <a:cubicBezTo>
                    <a:pt x="437" y="763"/>
                    <a:pt x="437" y="763"/>
                    <a:pt x="437" y="763"/>
                  </a:cubicBezTo>
                  <a:close/>
                  <a:moveTo>
                    <a:pt x="174" y="751"/>
                  </a:moveTo>
                  <a:cubicBezTo>
                    <a:pt x="174" y="750"/>
                    <a:pt x="174" y="749"/>
                    <a:pt x="175" y="749"/>
                  </a:cubicBezTo>
                  <a:cubicBezTo>
                    <a:pt x="175" y="749"/>
                    <a:pt x="175" y="749"/>
                    <a:pt x="175" y="749"/>
                  </a:cubicBezTo>
                  <a:cubicBezTo>
                    <a:pt x="176" y="748"/>
                    <a:pt x="177" y="749"/>
                    <a:pt x="178" y="750"/>
                  </a:cubicBezTo>
                  <a:cubicBezTo>
                    <a:pt x="178" y="750"/>
                    <a:pt x="178" y="750"/>
                    <a:pt x="178" y="750"/>
                  </a:cubicBezTo>
                  <a:cubicBezTo>
                    <a:pt x="178" y="751"/>
                    <a:pt x="178" y="752"/>
                    <a:pt x="177" y="752"/>
                  </a:cubicBezTo>
                  <a:cubicBezTo>
                    <a:pt x="177" y="752"/>
                    <a:pt x="177" y="752"/>
                    <a:pt x="177" y="752"/>
                  </a:cubicBezTo>
                  <a:cubicBezTo>
                    <a:pt x="176" y="753"/>
                    <a:pt x="176" y="753"/>
                    <a:pt x="176" y="753"/>
                  </a:cubicBezTo>
                  <a:cubicBezTo>
                    <a:pt x="176" y="753"/>
                    <a:pt x="176" y="753"/>
                    <a:pt x="176" y="753"/>
                  </a:cubicBezTo>
                  <a:cubicBezTo>
                    <a:pt x="175" y="753"/>
                    <a:pt x="174" y="752"/>
                    <a:pt x="174" y="751"/>
                  </a:cubicBezTo>
                  <a:close/>
                  <a:moveTo>
                    <a:pt x="442" y="752"/>
                  </a:moveTo>
                  <a:cubicBezTo>
                    <a:pt x="441" y="751"/>
                    <a:pt x="440" y="750"/>
                    <a:pt x="441" y="749"/>
                  </a:cubicBezTo>
                  <a:cubicBezTo>
                    <a:pt x="441" y="749"/>
                    <a:pt x="441" y="749"/>
                    <a:pt x="441" y="749"/>
                  </a:cubicBezTo>
                  <a:cubicBezTo>
                    <a:pt x="441" y="748"/>
                    <a:pt x="442" y="748"/>
                    <a:pt x="443" y="748"/>
                  </a:cubicBezTo>
                  <a:cubicBezTo>
                    <a:pt x="443" y="748"/>
                    <a:pt x="443" y="748"/>
                    <a:pt x="443" y="748"/>
                  </a:cubicBezTo>
                  <a:cubicBezTo>
                    <a:pt x="444" y="749"/>
                    <a:pt x="445" y="750"/>
                    <a:pt x="444" y="751"/>
                  </a:cubicBezTo>
                  <a:cubicBezTo>
                    <a:pt x="444" y="751"/>
                    <a:pt x="444" y="751"/>
                    <a:pt x="444" y="751"/>
                  </a:cubicBezTo>
                  <a:cubicBezTo>
                    <a:pt x="444" y="752"/>
                    <a:pt x="443" y="752"/>
                    <a:pt x="443" y="752"/>
                  </a:cubicBezTo>
                  <a:cubicBezTo>
                    <a:pt x="443" y="752"/>
                    <a:pt x="443" y="752"/>
                    <a:pt x="443" y="752"/>
                  </a:cubicBezTo>
                  <a:cubicBezTo>
                    <a:pt x="442" y="752"/>
                    <a:pt x="442" y="752"/>
                    <a:pt x="442" y="752"/>
                  </a:cubicBezTo>
                  <a:close/>
                  <a:moveTo>
                    <a:pt x="169" y="741"/>
                  </a:moveTo>
                  <a:cubicBezTo>
                    <a:pt x="169" y="740"/>
                    <a:pt x="169" y="738"/>
                    <a:pt x="170" y="738"/>
                  </a:cubicBezTo>
                  <a:cubicBezTo>
                    <a:pt x="170" y="738"/>
                    <a:pt x="170" y="738"/>
                    <a:pt x="170" y="738"/>
                  </a:cubicBezTo>
                  <a:cubicBezTo>
                    <a:pt x="171" y="737"/>
                    <a:pt x="172" y="738"/>
                    <a:pt x="173" y="739"/>
                  </a:cubicBezTo>
                  <a:cubicBezTo>
                    <a:pt x="173" y="739"/>
                    <a:pt x="173" y="739"/>
                    <a:pt x="173" y="739"/>
                  </a:cubicBezTo>
                  <a:cubicBezTo>
                    <a:pt x="173" y="740"/>
                    <a:pt x="173" y="741"/>
                    <a:pt x="172" y="742"/>
                  </a:cubicBezTo>
                  <a:cubicBezTo>
                    <a:pt x="172" y="742"/>
                    <a:pt x="172" y="742"/>
                    <a:pt x="172" y="742"/>
                  </a:cubicBezTo>
                  <a:cubicBezTo>
                    <a:pt x="171" y="742"/>
                    <a:pt x="171" y="742"/>
                    <a:pt x="171" y="742"/>
                  </a:cubicBezTo>
                  <a:cubicBezTo>
                    <a:pt x="171" y="742"/>
                    <a:pt x="171" y="742"/>
                    <a:pt x="171" y="742"/>
                  </a:cubicBezTo>
                  <a:cubicBezTo>
                    <a:pt x="170" y="742"/>
                    <a:pt x="169" y="741"/>
                    <a:pt x="169" y="741"/>
                  </a:cubicBezTo>
                  <a:close/>
                  <a:moveTo>
                    <a:pt x="447" y="741"/>
                  </a:moveTo>
                  <a:cubicBezTo>
                    <a:pt x="446" y="740"/>
                    <a:pt x="445" y="739"/>
                    <a:pt x="446" y="738"/>
                  </a:cubicBezTo>
                  <a:cubicBezTo>
                    <a:pt x="446" y="738"/>
                    <a:pt x="446" y="738"/>
                    <a:pt x="446" y="738"/>
                  </a:cubicBezTo>
                  <a:cubicBezTo>
                    <a:pt x="446" y="737"/>
                    <a:pt x="447" y="737"/>
                    <a:pt x="448" y="737"/>
                  </a:cubicBezTo>
                  <a:cubicBezTo>
                    <a:pt x="448" y="737"/>
                    <a:pt x="448" y="737"/>
                    <a:pt x="448" y="737"/>
                  </a:cubicBezTo>
                  <a:cubicBezTo>
                    <a:pt x="449" y="738"/>
                    <a:pt x="450" y="739"/>
                    <a:pt x="449" y="740"/>
                  </a:cubicBezTo>
                  <a:cubicBezTo>
                    <a:pt x="449" y="740"/>
                    <a:pt x="449" y="740"/>
                    <a:pt x="449" y="740"/>
                  </a:cubicBezTo>
                  <a:cubicBezTo>
                    <a:pt x="449" y="741"/>
                    <a:pt x="448" y="741"/>
                    <a:pt x="448" y="741"/>
                  </a:cubicBezTo>
                  <a:cubicBezTo>
                    <a:pt x="448" y="741"/>
                    <a:pt x="448" y="741"/>
                    <a:pt x="448" y="741"/>
                  </a:cubicBezTo>
                  <a:cubicBezTo>
                    <a:pt x="447" y="741"/>
                    <a:pt x="447" y="741"/>
                    <a:pt x="447" y="741"/>
                  </a:cubicBezTo>
                  <a:close/>
                  <a:moveTo>
                    <a:pt x="164" y="730"/>
                  </a:moveTo>
                  <a:cubicBezTo>
                    <a:pt x="163" y="729"/>
                    <a:pt x="164" y="727"/>
                    <a:pt x="165" y="727"/>
                  </a:cubicBezTo>
                  <a:cubicBezTo>
                    <a:pt x="165" y="727"/>
                    <a:pt x="165" y="727"/>
                    <a:pt x="165" y="727"/>
                  </a:cubicBezTo>
                  <a:cubicBezTo>
                    <a:pt x="166" y="727"/>
                    <a:pt x="167" y="727"/>
                    <a:pt x="168" y="728"/>
                  </a:cubicBezTo>
                  <a:cubicBezTo>
                    <a:pt x="168" y="728"/>
                    <a:pt x="168" y="728"/>
                    <a:pt x="168" y="728"/>
                  </a:cubicBezTo>
                  <a:cubicBezTo>
                    <a:pt x="168" y="729"/>
                    <a:pt x="168" y="730"/>
                    <a:pt x="167" y="731"/>
                  </a:cubicBezTo>
                  <a:cubicBezTo>
                    <a:pt x="167" y="731"/>
                    <a:pt x="167" y="731"/>
                    <a:pt x="167" y="731"/>
                  </a:cubicBezTo>
                  <a:cubicBezTo>
                    <a:pt x="166" y="731"/>
                    <a:pt x="166" y="731"/>
                    <a:pt x="166" y="731"/>
                  </a:cubicBezTo>
                  <a:cubicBezTo>
                    <a:pt x="166" y="731"/>
                    <a:pt x="166" y="731"/>
                    <a:pt x="166" y="731"/>
                  </a:cubicBezTo>
                  <a:cubicBezTo>
                    <a:pt x="165" y="731"/>
                    <a:pt x="164" y="730"/>
                    <a:pt x="164" y="730"/>
                  </a:cubicBezTo>
                  <a:close/>
                  <a:moveTo>
                    <a:pt x="452" y="730"/>
                  </a:moveTo>
                  <a:cubicBezTo>
                    <a:pt x="451" y="730"/>
                    <a:pt x="450" y="728"/>
                    <a:pt x="451" y="727"/>
                  </a:cubicBezTo>
                  <a:cubicBezTo>
                    <a:pt x="451" y="727"/>
                    <a:pt x="451" y="727"/>
                    <a:pt x="451" y="727"/>
                  </a:cubicBezTo>
                  <a:cubicBezTo>
                    <a:pt x="451" y="726"/>
                    <a:pt x="452" y="726"/>
                    <a:pt x="454" y="726"/>
                  </a:cubicBezTo>
                  <a:cubicBezTo>
                    <a:pt x="454" y="726"/>
                    <a:pt x="454" y="726"/>
                    <a:pt x="454" y="726"/>
                  </a:cubicBezTo>
                  <a:cubicBezTo>
                    <a:pt x="455" y="727"/>
                    <a:pt x="455" y="728"/>
                    <a:pt x="454" y="729"/>
                  </a:cubicBezTo>
                  <a:cubicBezTo>
                    <a:pt x="454" y="729"/>
                    <a:pt x="454" y="729"/>
                    <a:pt x="454" y="729"/>
                  </a:cubicBezTo>
                  <a:cubicBezTo>
                    <a:pt x="454" y="730"/>
                    <a:pt x="453" y="730"/>
                    <a:pt x="453" y="730"/>
                  </a:cubicBezTo>
                  <a:cubicBezTo>
                    <a:pt x="453" y="730"/>
                    <a:pt x="453" y="730"/>
                    <a:pt x="453" y="730"/>
                  </a:cubicBezTo>
                  <a:cubicBezTo>
                    <a:pt x="452" y="730"/>
                    <a:pt x="452" y="730"/>
                    <a:pt x="452" y="730"/>
                  </a:cubicBezTo>
                  <a:close/>
                  <a:moveTo>
                    <a:pt x="159" y="719"/>
                  </a:moveTo>
                  <a:cubicBezTo>
                    <a:pt x="158" y="718"/>
                    <a:pt x="159" y="717"/>
                    <a:pt x="160" y="716"/>
                  </a:cubicBezTo>
                  <a:cubicBezTo>
                    <a:pt x="160" y="716"/>
                    <a:pt x="160" y="716"/>
                    <a:pt x="160" y="716"/>
                  </a:cubicBezTo>
                  <a:cubicBezTo>
                    <a:pt x="161" y="716"/>
                    <a:pt x="162" y="716"/>
                    <a:pt x="163" y="717"/>
                  </a:cubicBezTo>
                  <a:cubicBezTo>
                    <a:pt x="163" y="717"/>
                    <a:pt x="163" y="717"/>
                    <a:pt x="163" y="717"/>
                  </a:cubicBezTo>
                  <a:cubicBezTo>
                    <a:pt x="163" y="718"/>
                    <a:pt x="163" y="719"/>
                    <a:pt x="162" y="720"/>
                  </a:cubicBezTo>
                  <a:cubicBezTo>
                    <a:pt x="162" y="720"/>
                    <a:pt x="162" y="720"/>
                    <a:pt x="162" y="720"/>
                  </a:cubicBezTo>
                  <a:cubicBezTo>
                    <a:pt x="161" y="720"/>
                    <a:pt x="161" y="720"/>
                    <a:pt x="161" y="720"/>
                  </a:cubicBezTo>
                  <a:cubicBezTo>
                    <a:pt x="161" y="720"/>
                    <a:pt x="161" y="720"/>
                    <a:pt x="161" y="720"/>
                  </a:cubicBezTo>
                  <a:cubicBezTo>
                    <a:pt x="160" y="720"/>
                    <a:pt x="159" y="720"/>
                    <a:pt x="159" y="719"/>
                  </a:cubicBezTo>
                  <a:close/>
                  <a:moveTo>
                    <a:pt x="457" y="719"/>
                  </a:moveTo>
                  <a:cubicBezTo>
                    <a:pt x="456" y="719"/>
                    <a:pt x="455" y="717"/>
                    <a:pt x="456" y="716"/>
                  </a:cubicBezTo>
                  <a:cubicBezTo>
                    <a:pt x="456" y="716"/>
                    <a:pt x="456" y="716"/>
                    <a:pt x="456" y="716"/>
                  </a:cubicBezTo>
                  <a:cubicBezTo>
                    <a:pt x="456" y="715"/>
                    <a:pt x="458" y="715"/>
                    <a:pt x="459" y="716"/>
                  </a:cubicBezTo>
                  <a:cubicBezTo>
                    <a:pt x="459" y="716"/>
                    <a:pt x="459" y="716"/>
                    <a:pt x="459" y="716"/>
                  </a:cubicBezTo>
                  <a:cubicBezTo>
                    <a:pt x="460" y="716"/>
                    <a:pt x="460" y="717"/>
                    <a:pt x="460" y="718"/>
                  </a:cubicBezTo>
                  <a:cubicBezTo>
                    <a:pt x="460" y="718"/>
                    <a:pt x="460" y="718"/>
                    <a:pt x="460" y="718"/>
                  </a:cubicBezTo>
                  <a:cubicBezTo>
                    <a:pt x="459" y="719"/>
                    <a:pt x="458" y="719"/>
                    <a:pt x="458" y="719"/>
                  </a:cubicBezTo>
                  <a:cubicBezTo>
                    <a:pt x="458" y="719"/>
                    <a:pt x="458" y="719"/>
                    <a:pt x="458" y="719"/>
                  </a:cubicBezTo>
                  <a:cubicBezTo>
                    <a:pt x="457" y="719"/>
                    <a:pt x="457" y="719"/>
                    <a:pt x="457" y="719"/>
                  </a:cubicBezTo>
                  <a:close/>
                  <a:moveTo>
                    <a:pt x="154" y="708"/>
                  </a:moveTo>
                  <a:cubicBezTo>
                    <a:pt x="153" y="707"/>
                    <a:pt x="154" y="706"/>
                    <a:pt x="155" y="705"/>
                  </a:cubicBezTo>
                  <a:cubicBezTo>
                    <a:pt x="155" y="705"/>
                    <a:pt x="155" y="705"/>
                    <a:pt x="155" y="705"/>
                  </a:cubicBezTo>
                  <a:cubicBezTo>
                    <a:pt x="156" y="705"/>
                    <a:pt x="157" y="705"/>
                    <a:pt x="157" y="706"/>
                  </a:cubicBezTo>
                  <a:cubicBezTo>
                    <a:pt x="157" y="706"/>
                    <a:pt x="157" y="706"/>
                    <a:pt x="157" y="706"/>
                  </a:cubicBezTo>
                  <a:cubicBezTo>
                    <a:pt x="158" y="707"/>
                    <a:pt x="157" y="708"/>
                    <a:pt x="156" y="709"/>
                  </a:cubicBezTo>
                  <a:cubicBezTo>
                    <a:pt x="156" y="709"/>
                    <a:pt x="156" y="709"/>
                    <a:pt x="156" y="709"/>
                  </a:cubicBezTo>
                  <a:cubicBezTo>
                    <a:pt x="156" y="709"/>
                    <a:pt x="156" y="709"/>
                    <a:pt x="156" y="709"/>
                  </a:cubicBezTo>
                  <a:cubicBezTo>
                    <a:pt x="156" y="709"/>
                    <a:pt x="156" y="709"/>
                    <a:pt x="156" y="709"/>
                  </a:cubicBezTo>
                  <a:cubicBezTo>
                    <a:pt x="155" y="709"/>
                    <a:pt x="154" y="709"/>
                    <a:pt x="154" y="708"/>
                  </a:cubicBezTo>
                  <a:close/>
                  <a:moveTo>
                    <a:pt x="462" y="708"/>
                  </a:moveTo>
                  <a:cubicBezTo>
                    <a:pt x="461" y="708"/>
                    <a:pt x="461" y="707"/>
                    <a:pt x="461" y="706"/>
                  </a:cubicBezTo>
                  <a:cubicBezTo>
                    <a:pt x="461" y="706"/>
                    <a:pt x="461" y="706"/>
                    <a:pt x="461" y="706"/>
                  </a:cubicBezTo>
                  <a:cubicBezTo>
                    <a:pt x="461" y="705"/>
                    <a:pt x="463" y="704"/>
                    <a:pt x="464" y="705"/>
                  </a:cubicBezTo>
                  <a:cubicBezTo>
                    <a:pt x="464" y="705"/>
                    <a:pt x="464" y="705"/>
                    <a:pt x="464" y="705"/>
                  </a:cubicBezTo>
                  <a:cubicBezTo>
                    <a:pt x="465" y="705"/>
                    <a:pt x="465" y="706"/>
                    <a:pt x="465" y="707"/>
                  </a:cubicBezTo>
                  <a:cubicBezTo>
                    <a:pt x="465" y="707"/>
                    <a:pt x="465" y="707"/>
                    <a:pt x="465" y="707"/>
                  </a:cubicBezTo>
                  <a:cubicBezTo>
                    <a:pt x="464" y="708"/>
                    <a:pt x="464" y="708"/>
                    <a:pt x="463" y="708"/>
                  </a:cubicBezTo>
                  <a:cubicBezTo>
                    <a:pt x="463" y="708"/>
                    <a:pt x="463" y="708"/>
                    <a:pt x="463" y="708"/>
                  </a:cubicBezTo>
                  <a:cubicBezTo>
                    <a:pt x="463" y="708"/>
                    <a:pt x="462" y="708"/>
                    <a:pt x="462" y="708"/>
                  </a:cubicBezTo>
                  <a:close/>
                  <a:moveTo>
                    <a:pt x="149" y="697"/>
                  </a:moveTo>
                  <a:cubicBezTo>
                    <a:pt x="148" y="696"/>
                    <a:pt x="149" y="695"/>
                    <a:pt x="150" y="694"/>
                  </a:cubicBezTo>
                  <a:cubicBezTo>
                    <a:pt x="150" y="694"/>
                    <a:pt x="150" y="694"/>
                    <a:pt x="150" y="694"/>
                  </a:cubicBezTo>
                  <a:cubicBezTo>
                    <a:pt x="151" y="694"/>
                    <a:pt x="152" y="694"/>
                    <a:pt x="152" y="695"/>
                  </a:cubicBezTo>
                  <a:cubicBezTo>
                    <a:pt x="152" y="695"/>
                    <a:pt x="152" y="695"/>
                    <a:pt x="152" y="695"/>
                  </a:cubicBezTo>
                  <a:cubicBezTo>
                    <a:pt x="153" y="696"/>
                    <a:pt x="152" y="698"/>
                    <a:pt x="151" y="698"/>
                  </a:cubicBezTo>
                  <a:cubicBezTo>
                    <a:pt x="151" y="698"/>
                    <a:pt x="151" y="698"/>
                    <a:pt x="151" y="698"/>
                  </a:cubicBezTo>
                  <a:cubicBezTo>
                    <a:pt x="151" y="698"/>
                    <a:pt x="151" y="698"/>
                    <a:pt x="151" y="698"/>
                  </a:cubicBezTo>
                  <a:cubicBezTo>
                    <a:pt x="151" y="698"/>
                    <a:pt x="151" y="698"/>
                    <a:pt x="151" y="698"/>
                  </a:cubicBezTo>
                  <a:cubicBezTo>
                    <a:pt x="150" y="698"/>
                    <a:pt x="149" y="698"/>
                    <a:pt x="149" y="697"/>
                  </a:cubicBezTo>
                  <a:close/>
                  <a:moveTo>
                    <a:pt x="467" y="697"/>
                  </a:moveTo>
                  <a:cubicBezTo>
                    <a:pt x="466" y="697"/>
                    <a:pt x="466" y="696"/>
                    <a:pt x="466" y="695"/>
                  </a:cubicBezTo>
                  <a:cubicBezTo>
                    <a:pt x="466" y="695"/>
                    <a:pt x="466" y="695"/>
                    <a:pt x="466" y="695"/>
                  </a:cubicBezTo>
                  <a:cubicBezTo>
                    <a:pt x="467" y="694"/>
                    <a:pt x="468" y="693"/>
                    <a:pt x="469" y="694"/>
                  </a:cubicBezTo>
                  <a:cubicBezTo>
                    <a:pt x="469" y="694"/>
                    <a:pt x="469" y="694"/>
                    <a:pt x="469" y="694"/>
                  </a:cubicBezTo>
                  <a:cubicBezTo>
                    <a:pt x="470" y="694"/>
                    <a:pt x="470" y="695"/>
                    <a:pt x="470" y="696"/>
                  </a:cubicBezTo>
                  <a:cubicBezTo>
                    <a:pt x="470" y="696"/>
                    <a:pt x="470" y="696"/>
                    <a:pt x="470" y="696"/>
                  </a:cubicBezTo>
                  <a:cubicBezTo>
                    <a:pt x="469" y="697"/>
                    <a:pt x="469" y="698"/>
                    <a:pt x="468" y="698"/>
                  </a:cubicBezTo>
                  <a:cubicBezTo>
                    <a:pt x="468" y="698"/>
                    <a:pt x="468" y="698"/>
                    <a:pt x="468" y="698"/>
                  </a:cubicBezTo>
                  <a:cubicBezTo>
                    <a:pt x="468" y="698"/>
                    <a:pt x="467" y="698"/>
                    <a:pt x="467" y="697"/>
                  </a:cubicBezTo>
                  <a:close/>
                  <a:moveTo>
                    <a:pt x="144" y="686"/>
                  </a:moveTo>
                  <a:cubicBezTo>
                    <a:pt x="143" y="685"/>
                    <a:pt x="144" y="684"/>
                    <a:pt x="145" y="683"/>
                  </a:cubicBezTo>
                  <a:cubicBezTo>
                    <a:pt x="145" y="683"/>
                    <a:pt x="145" y="683"/>
                    <a:pt x="145" y="683"/>
                  </a:cubicBezTo>
                  <a:cubicBezTo>
                    <a:pt x="146" y="683"/>
                    <a:pt x="147" y="683"/>
                    <a:pt x="147" y="684"/>
                  </a:cubicBezTo>
                  <a:cubicBezTo>
                    <a:pt x="147" y="684"/>
                    <a:pt x="147" y="684"/>
                    <a:pt x="147" y="684"/>
                  </a:cubicBezTo>
                  <a:cubicBezTo>
                    <a:pt x="148" y="685"/>
                    <a:pt x="147" y="687"/>
                    <a:pt x="146" y="687"/>
                  </a:cubicBezTo>
                  <a:cubicBezTo>
                    <a:pt x="146" y="687"/>
                    <a:pt x="146" y="687"/>
                    <a:pt x="146" y="687"/>
                  </a:cubicBezTo>
                  <a:cubicBezTo>
                    <a:pt x="146" y="687"/>
                    <a:pt x="146" y="687"/>
                    <a:pt x="145" y="687"/>
                  </a:cubicBezTo>
                  <a:cubicBezTo>
                    <a:pt x="145" y="687"/>
                    <a:pt x="145" y="687"/>
                    <a:pt x="145" y="687"/>
                  </a:cubicBezTo>
                  <a:cubicBezTo>
                    <a:pt x="145" y="687"/>
                    <a:pt x="144" y="687"/>
                    <a:pt x="144" y="686"/>
                  </a:cubicBezTo>
                  <a:close/>
                  <a:moveTo>
                    <a:pt x="472" y="687"/>
                  </a:moveTo>
                  <a:cubicBezTo>
                    <a:pt x="471" y="686"/>
                    <a:pt x="471" y="685"/>
                    <a:pt x="471" y="684"/>
                  </a:cubicBezTo>
                  <a:cubicBezTo>
                    <a:pt x="471" y="684"/>
                    <a:pt x="471" y="684"/>
                    <a:pt x="471" y="684"/>
                  </a:cubicBezTo>
                  <a:cubicBezTo>
                    <a:pt x="472" y="683"/>
                    <a:pt x="473" y="682"/>
                    <a:pt x="474" y="683"/>
                  </a:cubicBezTo>
                  <a:cubicBezTo>
                    <a:pt x="474" y="683"/>
                    <a:pt x="474" y="683"/>
                    <a:pt x="474" y="683"/>
                  </a:cubicBezTo>
                  <a:cubicBezTo>
                    <a:pt x="475" y="683"/>
                    <a:pt x="475" y="685"/>
                    <a:pt x="475" y="686"/>
                  </a:cubicBezTo>
                  <a:cubicBezTo>
                    <a:pt x="475" y="686"/>
                    <a:pt x="475" y="686"/>
                    <a:pt x="475" y="686"/>
                  </a:cubicBezTo>
                  <a:cubicBezTo>
                    <a:pt x="474" y="686"/>
                    <a:pt x="474" y="687"/>
                    <a:pt x="473" y="687"/>
                  </a:cubicBezTo>
                  <a:cubicBezTo>
                    <a:pt x="473" y="687"/>
                    <a:pt x="473" y="687"/>
                    <a:pt x="473" y="687"/>
                  </a:cubicBezTo>
                  <a:cubicBezTo>
                    <a:pt x="473" y="687"/>
                    <a:pt x="472" y="687"/>
                    <a:pt x="472" y="687"/>
                  </a:cubicBezTo>
                  <a:close/>
                  <a:moveTo>
                    <a:pt x="139" y="675"/>
                  </a:moveTo>
                  <a:cubicBezTo>
                    <a:pt x="138" y="674"/>
                    <a:pt x="139" y="673"/>
                    <a:pt x="140" y="673"/>
                  </a:cubicBezTo>
                  <a:cubicBezTo>
                    <a:pt x="140" y="673"/>
                    <a:pt x="140" y="673"/>
                    <a:pt x="140" y="673"/>
                  </a:cubicBezTo>
                  <a:cubicBezTo>
                    <a:pt x="141" y="672"/>
                    <a:pt x="142" y="673"/>
                    <a:pt x="142" y="674"/>
                  </a:cubicBezTo>
                  <a:cubicBezTo>
                    <a:pt x="142" y="674"/>
                    <a:pt x="142" y="674"/>
                    <a:pt x="142" y="674"/>
                  </a:cubicBezTo>
                  <a:cubicBezTo>
                    <a:pt x="143" y="675"/>
                    <a:pt x="142" y="676"/>
                    <a:pt x="141" y="676"/>
                  </a:cubicBezTo>
                  <a:cubicBezTo>
                    <a:pt x="141" y="676"/>
                    <a:pt x="141" y="676"/>
                    <a:pt x="141" y="676"/>
                  </a:cubicBezTo>
                  <a:cubicBezTo>
                    <a:pt x="141" y="676"/>
                    <a:pt x="141" y="676"/>
                    <a:pt x="140" y="676"/>
                  </a:cubicBezTo>
                  <a:cubicBezTo>
                    <a:pt x="140" y="676"/>
                    <a:pt x="140" y="676"/>
                    <a:pt x="140" y="676"/>
                  </a:cubicBezTo>
                  <a:cubicBezTo>
                    <a:pt x="140" y="676"/>
                    <a:pt x="139" y="676"/>
                    <a:pt x="139" y="675"/>
                  </a:cubicBezTo>
                  <a:close/>
                  <a:moveTo>
                    <a:pt x="477" y="676"/>
                  </a:moveTo>
                  <a:cubicBezTo>
                    <a:pt x="476" y="675"/>
                    <a:pt x="476" y="674"/>
                    <a:pt x="476" y="673"/>
                  </a:cubicBezTo>
                  <a:cubicBezTo>
                    <a:pt x="476" y="673"/>
                    <a:pt x="476" y="673"/>
                    <a:pt x="476" y="673"/>
                  </a:cubicBezTo>
                  <a:cubicBezTo>
                    <a:pt x="477" y="672"/>
                    <a:pt x="478" y="672"/>
                    <a:pt x="479" y="672"/>
                  </a:cubicBezTo>
                  <a:cubicBezTo>
                    <a:pt x="479" y="672"/>
                    <a:pt x="479" y="672"/>
                    <a:pt x="479" y="672"/>
                  </a:cubicBezTo>
                  <a:cubicBezTo>
                    <a:pt x="480" y="672"/>
                    <a:pt x="480" y="674"/>
                    <a:pt x="480" y="675"/>
                  </a:cubicBezTo>
                  <a:cubicBezTo>
                    <a:pt x="480" y="675"/>
                    <a:pt x="480" y="675"/>
                    <a:pt x="480" y="675"/>
                  </a:cubicBezTo>
                  <a:cubicBezTo>
                    <a:pt x="479" y="675"/>
                    <a:pt x="479" y="676"/>
                    <a:pt x="478" y="676"/>
                  </a:cubicBezTo>
                  <a:cubicBezTo>
                    <a:pt x="478" y="676"/>
                    <a:pt x="478" y="676"/>
                    <a:pt x="478" y="676"/>
                  </a:cubicBezTo>
                  <a:cubicBezTo>
                    <a:pt x="478" y="676"/>
                    <a:pt x="477" y="676"/>
                    <a:pt x="477" y="676"/>
                  </a:cubicBezTo>
                  <a:close/>
                  <a:moveTo>
                    <a:pt x="134" y="664"/>
                  </a:moveTo>
                  <a:cubicBezTo>
                    <a:pt x="133" y="663"/>
                    <a:pt x="134" y="662"/>
                    <a:pt x="135" y="662"/>
                  </a:cubicBezTo>
                  <a:cubicBezTo>
                    <a:pt x="135" y="662"/>
                    <a:pt x="135" y="662"/>
                    <a:pt x="135" y="662"/>
                  </a:cubicBezTo>
                  <a:cubicBezTo>
                    <a:pt x="136" y="661"/>
                    <a:pt x="137" y="662"/>
                    <a:pt x="137" y="663"/>
                  </a:cubicBezTo>
                  <a:cubicBezTo>
                    <a:pt x="137" y="663"/>
                    <a:pt x="137" y="663"/>
                    <a:pt x="137" y="663"/>
                  </a:cubicBezTo>
                  <a:cubicBezTo>
                    <a:pt x="138" y="664"/>
                    <a:pt x="137" y="665"/>
                    <a:pt x="136" y="665"/>
                  </a:cubicBezTo>
                  <a:cubicBezTo>
                    <a:pt x="136" y="665"/>
                    <a:pt x="136" y="665"/>
                    <a:pt x="136" y="665"/>
                  </a:cubicBezTo>
                  <a:cubicBezTo>
                    <a:pt x="136" y="665"/>
                    <a:pt x="136" y="666"/>
                    <a:pt x="135" y="666"/>
                  </a:cubicBezTo>
                  <a:cubicBezTo>
                    <a:pt x="135" y="666"/>
                    <a:pt x="135" y="666"/>
                    <a:pt x="135" y="666"/>
                  </a:cubicBezTo>
                  <a:cubicBezTo>
                    <a:pt x="135" y="666"/>
                    <a:pt x="134" y="665"/>
                    <a:pt x="134" y="664"/>
                  </a:cubicBezTo>
                  <a:close/>
                  <a:moveTo>
                    <a:pt x="482" y="665"/>
                  </a:moveTo>
                  <a:cubicBezTo>
                    <a:pt x="481" y="664"/>
                    <a:pt x="481" y="663"/>
                    <a:pt x="481" y="662"/>
                  </a:cubicBezTo>
                  <a:cubicBezTo>
                    <a:pt x="481" y="662"/>
                    <a:pt x="481" y="662"/>
                    <a:pt x="481" y="662"/>
                  </a:cubicBezTo>
                  <a:cubicBezTo>
                    <a:pt x="482" y="661"/>
                    <a:pt x="483" y="661"/>
                    <a:pt x="484" y="661"/>
                  </a:cubicBezTo>
                  <a:cubicBezTo>
                    <a:pt x="484" y="661"/>
                    <a:pt x="484" y="661"/>
                    <a:pt x="484" y="661"/>
                  </a:cubicBezTo>
                  <a:cubicBezTo>
                    <a:pt x="485" y="662"/>
                    <a:pt x="485" y="663"/>
                    <a:pt x="485" y="664"/>
                  </a:cubicBezTo>
                  <a:cubicBezTo>
                    <a:pt x="485" y="664"/>
                    <a:pt x="485" y="664"/>
                    <a:pt x="485" y="664"/>
                  </a:cubicBezTo>
                  <a:cubicBezTo>
                    <a:pt x="485" y="665"/>
                    <a:pt x="484" y="665"/>
                    <a:pt x="483" y="665"/>
                  </a:cubicBezTo>
                  <a:cubicBezTo>
                    <a:pt x="483" y="665"/>
                    <a:pt x="483" y="665"/>
                    <a:pt x="483" y="665"/>
                  </a:cubicBezTo>
                  <a:cubicBezTo>
                    <a:pt x="483" y="665"/>
                    <a:pt x="482" y="665"/>
                    <a:pt x="482" y="665"/>
                  </a:cubicBezTo>
                  <a:close/>
                  <a:moveTo>
                    <a:pt x="128" y="654"/>
                  </a:moveTo>
                  <a:cubicBezTo>
                    <a:pt x="128" y="653"/>
                    <a:pt x="128" y="651"/>
                    <a:pt x="129" y="651"/>
                  </a:cubicBezTo>
                  <a:cubicBezTo>
                    <a:pt x="129" y="651"/>
                    <a:pt x="129" y="651"/>
                    <a:pt x="129" y="651"/>
                  </a:cubicBezTo>
                  <a:cubicBezTo>
                    <a:pt x="130" y="650"/>
                    <a:pt x="132" y="651"/>
                    <a:pt x="132" y="652"/>
                  </a:cubicBezTo>
                  <a:cubicBezTo>
                    <a:pt x="132" y="652"/>
                    <a:pt x="132" y="652"/>
                    <a:pt x="132" y="652"/>
                  </a:cubicBezTo>
                  <a:cubicBezTo>
                    <a:pt x="133" y="653"/>
                    <a:pt x="132" y="654"/>
                    <a:pt x="131" y="654"/>
                  </a:cubicBezTo>
                  <a:cubicBezTo>
                    <a:pt x="131" y="654"/>
                    <a:pt x="131" y="654"/>
                    <a:pt x="131" y="654"/>
                  </a:cubicBezTo>
                  <a:cubicBezTo>
                    <a:pt x="131" y="655"/>
                    <a:pt x="131" y="655"/>
                    <a:pt x="130" y="655"/>
                  </a:cubicBezTo>
                  <a:cubicBezTo>
                    <a:pt x="130" y="655"/>
                    <a:pt x="130" y="655"/>
                    <a:pt x="130" y="655"/>
                  </a:cubicBezTo>
                  <a:cubicBezTo>
                    <a:pt x="130" y="655"/>
                    <a:pt x="129" y="654"/>
                    <a:pt x="128" y="654"/>
                  </a:cubicBezTo>
                  <a:close/>
                  <a:moveTo>
                    <a:pt x="487" y="654"/>
                  </a:moveTo>
                  <a:cubicBezTo>
                    <a:pt x="486" y="653"/>
                    <a:pt x="486" y="652"/>
                    <a:pt x="486" y="651"/>
                  </a:cubicBezTo>
                  <a:cubicBezTo>
                    <a:pt x="486" y="651"/>
                    <a:pt x="486" y="651"/>
                    <a:pt x="486" y="651"/>
                  </a:cubicBezTo>
                  <a:cubicBezTo>
                    <a:pt x="487" y="650"/>
                    <a:pt x="488" y="650"/>
                    <a:pt x="489" y="650"/>
                  </a:cubicBezTo>
                  <a:cubicBezTo>
                    <a:pt x="489" y="650"/>
                    <a:pt x="489" y="650"/>
                    <a:pt x="489" y="650"/>
                  </a:cubicBezTo>
                  <a:cubicBezTo>
                    <a:pt x="490" y="651"/>
                    <a:pt x="490" y="652"/>
                    <a:pt x="490" y="653"/>
                  </a:cubicBezTo>
                  <a:cubicBezTo>
                    <a:pt x="490" y="653"/>
                    <a:pt x="490" y="653"/>
                    <a:pt x="490" y="653"/>
                  </a:cubicBezTo>
                  <a:cubicBezTo>
                    <a:pt x="490" y="654"/>
                    <a:pt x="489" y="654"/>
                    <a:pt x="488" y="654"/>
                  </a:cubicBezTo>
                  <a:cubicBezTo>
                    <a:pt x="488" y="654"/>
                    <a:pt x="488" y="654"/>
                    <a:pt x="488" y="654"/>
                  </a:cubicBezTo>
                  <a:cubicBezTo>
                    <a:pt x="488" y="654"/>
                    <a:pt x="488" y="654"/>
                    <a:pt x="487" y="654"/>
                  </a:cubicBezTo>
                  <a:close/>
                  <a:moveTo>
                    <a:pt x="123" y="643"/>
                  </a:moveTo>
                  <a:cubicBezTo>
                    <a:pt x="123" y="642"/>
                    <a:pt x="123" y="640"/>
                    <a:pt x="124" y="640"/>
                  </a:cubicBezTo>
                  <a:cubicBezTo>
                    <a:pt x="124" y="640"/>
                    <a:pt x="124" y="640"/>
                    <a:pt x="124" y="640"/>
                  </a:cubicBezTo>
                  <a:cubicBezTo>
                    <a:pt x="125" y="640"/>
                    <a:pt x="127" y="640"/>
                    <a:pt x="127" y="641"/>
                  </a:cubicBezTo>
                  <a:cubicBezTo>
                    <a:pt x="127" y="641"/>
                    <a:pt x="127" y="641"/>
                    <a:pt x="127" y="641"/>
                  </a:cubicBezTo>
                  <a:cubicBezTo>
                    <a:pt x="127" y="642"/>
                    <a:pt x="127" y="643"/>
                    <a:pt x="126" y="644"/>
                  </a:cubicBezTo>
                  <a:cubicBezTo>
                    <a:pt x="126" y="644"/>
                    <a:pt x="126" y="644"/>
                    <a:pt x="126" y="644"/>
                  </a:cubicBezTo>
                  <a:cubicBezTo>
                    <a:pt x="126" y="644"/>
                    <a:pt x="126" y="644"/>
                    <a:pt x="125" y="644"/>
                  </a:cubicBezTo>
                  <a:cubicBezTo>
                    <a:pt x="125" y="644"/>
                    <a:pt x="125" y="644"/>
                    <a:pt x="125" y="644"/>
                  </a:cubicBezTo>
                  <a:cubicBezTo>
                    <a:pt x="124" y="644"/>
                    <a:pt x="124" y="643"/>
                    <a:pt x="123" y="643"/>
                  </a:cubicBezTo>
                  <a:close/>
                  <a:moveTo>
                    <a:pt x="492" y="643"/>
                  </a:moveTo>
                  <a:cubicBezTo>
                    <a:pt x="491" y="643"/>
                    <a:pt x="491" y="641"/>
                    <a:pt x="491" y="640"/>
                  </a:cubicBezTo>
                  <a:cubicBezTo>
                    <a:pt x="491" y="640"/>
                    <a:pt x="491" y="640"/>
                    <a:pt x="491" y="640"/>
                  </a:cubicBezTo>
                  <a:cubicBezTo>
                    <a:pt x="492" y="639"/>
                    <a:pt x="493" y="639"/>
                    <a:pt x="494" y="639"/>
                  </a:cubicBezTo>
                  <a:cubicBezTo>
                    <a:pt x="494" y="639"/>
                    <a:pt x="494" y="639"/>
                    <a:pt x="494" y="639"/>
                  </a:cubicBezTo>
                  <a:cubicBezTo>
                    <a:pt x="495" y="640"/>
                    <a:pt x="495" y="641"/>
                    <a:pt x="495" y="642"/>
                  </a:cubicBezTo>
                  <a:cubicBezTo>
                    <a:pt x="495" y="642"/>
                    <a:pt x="495" y="642"/>
                    <a:pt x="495" y="642"/>
                  </a:cubicBezTo>
                  <a:cubicBezTo>
                    <a:pt x="495" y="643"/>
                    <a:pt x="494" y="643"/>
                    <a:pt x="493" y="643"/>
                  </a:cubicBezTo>
                  <a:cubicBezTo>
                    <a:pt x="493" y="643"/>
                    <a:pt x="493" y="643"/>
                    <a:pt x="493" y="643"/>
                  </a:cubicBezTo>
                  <a:cubicBezTo>
                    <a:pt x="493" y="643"/>
                    <a:pt x="493" y="643"/>
                    <a:pt x="492" y="643"/>
                  </a:cubicBezTo>
                  <a:close/>
                  <a:moveTo>
                    <a:pt x="118" y="632"/>
                  </a:moveTo>
                  <a:cubicBezTo>
                    <a:pt x="118" y="631"/>
                    <a:pt x="118" y="630"/>
                    <a:pt x="119" y="629"/>
                  </a:cubicBezTo>
                  <a:cubicBezTo>
                    <a:pt x="119" y="629"/>
                    <a:pt x="119" y="629"/>
                    <a:pt x="119" y="629"/>
                  </a:cubicBezTo>
                  <a:cubicBezTo>
                    <a:pt x="120" y="629"/>
                    <a:pt x="121" y="629"/>
                    <a:pt x="122" y="630"/>
                  </a:cubicBezTo>
                  <a:cubicBezTo>
                    <a:pt x="122" y="630"/>
                    <a:pt x="122" y="630"/>
                    <a:pt x="122" y="630"/>
                  </a:cubicBezTo>
                  <a:cubicBezTo>
                    <a:pt x="122" y="631"/>
                    <a:pt x="122" y="632"/>
                    <a:pt x="121" y="633"/>
                  </a:cubicBezTo>
                  <a:cubicBezTo>
                    <a:pt x="121" y="633"/>
                    <a:pt x="121" y="633"/>
                    <a:pt x="121" y="633"/>
                  </a:cubicBezTo>
                  <a:cubicBezTo>
                    <a:pt x="121" y="633"/>
                    <a:pt x="120" y="633"/>
                    <a:pt x="120" y="633"/>
                  </a:cubicBezTo>
                  <a:cubicBezTo>
                    <a:pt x="120" y="633"/>
                    <a:pt x="120" y="633"/>
                    <a:pt x="120" y="633"/>
                  </a:cubicBezTo>
                  <a:cubicBezTo>
                    <a:pt x="119" y="633"/>
                    <a:pt x="119" y="632"/>
                    <a:pt x="118" y="632"/>
                  </a:cubicBezTo>
                  <a:close/>
                  <a:moveTo>
                    <a:pt x="497" y="632"/>
                  </a:moveTo>
                  <a:cubicBezTo>
                    <a:pt x="496" y="632"/>
                    <a:pt x="496" y="630"/>
                    <a:pt x="496" y="629"/>
                  </a:cubicBezTo>
                  <a:cubicBezTo>
                    <a:pt x="496" y="629"/>
                    <a:pt x="496" y="629"/>
                    <a:pt x="496" y="629"/>
                  </a:cubicBezTo>
                  <a:cubicBezTo>
                    <a:pt x="497" y="628"/>
                    <a:pt x="498" y="628"/>
                    <a:pt x="499" y="629"/>
                  </a:cubicBezTo>
                  <a:cubicBezTo>
                    <a:pt x="499" y="629"/>
                    <a:pt x="499" y="629"/>
                    <a:pt x="499" y="629"/>
                  </a:cubicBezTo>
                  <a:cubicBezTo>
                    <a:pt x="500" y="629"/>
                    <a:pt x="501" y="630"/>
                    <a:pt x="500" y="631"/>
                  </a:cubicBezTo>
                  <a:cubicBezTo>
                    <a:pt x="500" y="631"/>
                    <a:pt x="500" y="631"/>
                    <a:pt x="500" y="631"/>
                  </a:cubicBezTo>
                  <a:cubicBezTo>
                    <a:pt x="500" y="632"/>
                    <a:pt x="499" y="632"/>
                    <a:pt x="498" y="632"/>
                  </a:cubicBezTo>
                  <a:cubicBezTo>
                    <a:pt x="498" y="632"/>
                    <a:pt x="498" y="632"/>
                    <a:pt x="498" y="632"/>
                  </a:cubicBezTo>
                  <a:cubicBezTo>
                    <a:pt x="498" y="632"/>
                    <a:pt x="498" y="632"/>
                    <a:pt x="497" y="632"/>
                  </a:cubicBezTo>
                  <a:close/>
                  <a:moveTo>
                    <a:pt x="113" y="621"/>
                  </a:moveTo>
                  <a:cubicBezTo>
                    <a:pt x="113" y="620"/>
                    <a:pt x="113" y="619"/>
                    <a:pt x="114" y="618"/>
                  </a:cubicBezTo>
                  <a:cubicBezTo>
                    <a:pt x="114" y="618"/>
                    <a:pt x="114" y="618"/>
                    <a:pt x="114" y="618"/>
                  </a:cubicBezTo>
                  <a:cubicBezTo>
                    <a:pt x="115" y="618"/>
                    <a:pt x="116" y="618"/>
                    <a:pt x="117" y="619"/>
                  </a:cubicBezTo>
                  <a:cubicBezTo>
                    <a:pt x="117" y="619"/>
                    <a:pt x="117" y="619"/>
                    <a:pt x="117" y="619"/>
                  </a:cubicBezTo>
                  <a:cubicBezTo>
                    <a:pt x="117" y="620"/>
                    <a:pt x="117" y="621"/>
                    <a:pt x="116" y="622"/>
                  </a:cubicBezTo>
                  <a:cubicBezTo>
                    <a:pt x="116" y="622"/>
                    <a:pt x="116" y="622"/>
                    <a:pt x="116" y="622"/>
                  </a:cubicBezTo>
                  <a:cubicBezTo>
                    <a:pt x="116" y="622"/>
                    <a:pt x="115" y="622"/>
                    <a:pt x="115" y="622"/>
                  </a:cubicBezTo>
                  <a:cubicBezTo>
                    <a:pt x="115" y="622"/>
                    <a:pt x="115" y="622"/>
                    <a:pt x="115" y="622"/>
                  </a:cubicBezTo>
                  <a:cubicBezTo>
                    <a:pt x="114" y="622"/>
                    <a:pt x="114" y="622"/>
                    <a:pt x="113" y="621"/>
                  </a:cubicBezTo>
                  <a:close/>
                  <a:moveTo>
                    <a:pt x="502" y="621"/>
                  </a:moveTo>
                  <a:cubicBezTo>
                    <a:pt x="501" y="621"/>
                    <a:pt x="501" y="620"/>
                    <a:pt x="502" y="619"/>
                  </a:cubicBezTo>
                  <a:cubicBezTo>
                    <a:pt x="502" y="619"/>
                    <a:pt x="502" y="619"/>
                    <a:pt x="502" y="619"/>
                  </a:cubicBezTo>
                  <a:cubicBezTo>
                    <a:pt x="502" y="618"/>
                    <a:pt x="503" y="617"/>
                    <a:pt x="504" y="618"/>
                  </a:cubicBezTo>
                  <a:cubicBezTo>
                    <a:pt x="504" y="618"/>
                    <a:pt x="504" y="618"/>
                    <a:pt x="504" y="618"/>
                  </a:cubicBezTo>
                  <a:cubicBezTo>
                    <a:pt x="505" y="618"/>
                    <a:pt x="506" y="619"/>
                    <a:pt x="505" y="620"/>
                  </a:cubicBezTo>
                  <a:cubicBezTo>
                    <a:pt x="505" y="620"/>
                    <a:pt x="505" y="620"/>
                    <a:pt x="505" y="620"/>
                  </a:cubicBezTo>
                  <a:cubicBezTo>
                    <a:pt x="505" y="621"/>
                    <a:pt x="504" y="621"/>
                    <a:pt x="503" y="621"/>
                  </a:cubicBezTo>
                  <a:cubicBezTo>
                    <a:pt x="503" y="621"/>
                    <a:pt x="503" y="621"/>
                    <a:pt x="503" y="621"/>
                  </a:cubicBezTo>
                  <a:cubicBezTo>
                    <a:pt x="503" y="621"/>
                    <a:pt x="503" y="621"/>
                    <a:pt x="502" y="621"/>
                  </a:cubicBezTo>
                  <a:close/>
                  <a:moveTo>
                    <a:pt x="108" y="610"/>
                  </a:moveTo>
                  <a:cubicBezTo>
                    <a:pt x="108" y="609"/>
                    <a:pt x="108" y="608"/>
                    <a:pt x="109" y="607"/>
                  </a:cubicBezTo>
                  <a:cubicBezTo>
                    <a:pt x="109" y="607"/>
                    <a:pt x="109" y="607"/>
                    <a:pt x="109" y="607"/>
                  </a:cubicBezTo>
                  <a:cubicBezTo>
                    <a:pt x="110" y="607"/>
                    <a:pt x="111" y="607"/>
                    <a:pt x="112" y="608"/>
                  </a:cubicBezTo>
                  <a:cubicBezTo>
                    <a:pt x="112" y="608"/>
                    <a:pt x="112" y="608"/>
                    <a:pt x="112" y="608"/>
                  </a:cubicBezTo>
                  <a:cubicBezTo>
                    <a:pt x="112" y="609"/>
                    <a:pt x="112" y="611"/>
                    <a:pt x="111" y="611"/>
                  </a:cubicBezTo>
                  <a:cubicBezTo>
                    <a:pt x="111" y="611"/>
                    <a:pt x="111" y="611"/>
                    <a:pt x="111" y="611"/>
                  </a:cubicBezTo>
                  <a:cubicBezTo>
                    <a:pt x="111" y="611"/>
                    <a:pt x="110" y="611"/>
                    <a:pt x="110" y="611"/>
                  </a:cubicBezTo>
                  <a:cubicBezTo>
                    <a:pt x="110" y="611"/>
                    <a:pt x="110" y="611"/>
                    <a:pt x="110" y="611"/>
                  </a:cubicBezTo>
                  <a:cubicBezTo>
                    <a:pt x="109" y="611"/>
                    <a:pt x="109" y="611"/>
                    <a:pt x="108" y="610"/>
                  </a:cubicBezTo>
                  <a:close/>
                  <a:moveTo>
                    <a:pt x="508" y="610"/>
                  </a:moveTo>
                  <a:cubicBezTo>
                    <a:pt x="507" y="610"/>
                    <a:pt x="506" y="609"/>
                    <a:pt x="507" y="608"/>
                  </a:cubicBezTo>
                  <a:cubicBezTo>
                    <a:pt x="507" y="608"/>
                    <a:pt x="507" y="608"/>
                    <a:pt x="507" y="608"/>
                  </a:cubicBezTo>
                  <a:cubicBezTo>
                    <a:pt x="507" y="607"/>
                    <a:pt x="508" y="606"/>
                    <a:pt x="509" y="607"/>
                  </a:cubicBezTo>
                  <a:cubicBezTo>
                    <a:pt x="509" y="607"/>
                    <a:pt x="509" y="607"/>
                    <a:pt x="509" y="607"/>
                  </a:cubicBezTo>
                  <a:cubicBezTo>
                    <a:pt x="510" y="607"/>
                    <a:pt x="511" y="608"/>
                    <a:pt x="510" y="609"/>
                  </a:cubicBezTo>
                  <a:cubicBezTo>
                    <a:pt x="510" y="609"/>
                    <a:pt x="510" y="609"/>
                    <a:pt x="510" y="609"/>
                  </a:cubicBezTo>
                  <a:cubicBezTo>
                    <a:pt x="510" y="610"/>
                    <a:pt x="509" y="611"/>
                    <a:pt x="508" y="611"/>
                  </a:cubicBezTo>
                  <a:cubicBezTo>
                    <a:pt x="508" y="611"/>
                    <a:pt x="508" y="611"/>
                    <a:pt x="508" y="611"/>
                  </a:cubicBezTo>
                  <a:cubicBezTo>
                    <a:pt x="508" y="611"/>
                    <a:pt x="508" y="611"/>
                    <a:pt x="508" y="610"/>
                  </a:cubicBezTo>
                  <a:close/>
                  <a:moveTo>
                    <a:pt x="103" y="599"/>
                  </a:moveTo>
                  <a:cubicBezTo>
                    <a:pt x="103" y="598"/>
                    <a:pt x="103" y="597"/>
                    <a:pt x="104" y="596"/>
                  </a:cubicBezTo>
                  <a:cubicBezTo>
                    <a:pt x="104" y="596"/>
                    <a:pt x="104" y="596"/>
                    <a:pt x="104" y="596"/>
                  </a:cubicBezTo>
                  <a:cubicBezTo>
                    <a:pt x="105" y="596"/>
                    <a:pt x="106" y="596"/>
                    <a:pt x="107" y="597"/>
                  </a:cubicBezTo>
                  <a:cubicBezTo>
                    <a:pt x="107" y="597"/>
                    <a:pt x="107" y="597"/>
                    <a:pt x="107" y="597"/>
                  </a:cubicBezTo>
                  <a:cubicBezTo>
                    <a:pt x="107" y="598"/>
                    <a:pt x="107" y="600"/>
                    <a:pt x="106" y="600"/>
                  </a:cubicBezTo>
                  <a:cubicBezTo>
                    <a:pt x="106" y="600"/>
                    <a:pt x="106" y="600"/>
                    <a:pt x="106" y="600"/>
                  </a:cubicBezTo>
                  <a:cubicBezTo>
                    <a:pt x="106" y="600"/>
                    <a:pt x="105" y="600"/>
                    <a:pt x="105" y="600"/>
                  </a:cubicBezTo>
                  <a:cubicBezTo>
                    <a:pt x="105" y="600"/>
                    <a:pt x="105" y="600"/>
                    <a:pt x="105" y="600"/>
                  </a:cubicBezTo>
                  <a:cubicBezTo>
                    <a:pt x="104" y="600"/>
                    <a:pt x="103" y="600"/>
                    <a:pt x="103" y="599"/>
                  </a:cubicBezTo>
                  <a:close/>
                  <a:moveTo>
                    <a:pt x="513" y="599"/>
                  </a:moveTo>
                  <a:cubicBezTo>
                    <a:pt x="512" y="599"/>
                    <a:pt x="511" y="598"/>
                    <a:pt x="512" y="597"/>
                  </a:cubicBezTo>
                  <a:cubicBezTo>
                    <a:pt x="512" y="597"/>
                    <a:pt x="512" y="597"/>
                    <a:pt x="512" y="597"/>
                  </a:cubicBezTo>
                  <a:cubicBezTo>
                    <a:pt x="512" y="596"/>
                    <a:pt x="513" y="595"/>
                    <a:pt x="514" y="596"/>
                  </a:cubicBezTo>
                  <a:cubicBezTo>
                    <a:pt x="514" y="596"/>
                    <a:pt x="514" y="596"/>
                    <a:pt x="514" y="596"/>
                  </a:cubicBezTo>
                  <a:cubicBezTo>
                    <a:pt x="515" y="596"/>
                    <a:pt x="516" y="598"/>
                    <a:pt x="515" y="599"/>
                  </a:cubicBezTo>
                  <a:cubicBezTo>
                    <a:pt x="515" y="599"/>
                    <a:pt x="515" y="599"/>
                    <a:pt x="515" y="599"/>
                  </a:cubicBezTo>
                  <a:cubicBezTo>
                    <a:pt x="515" y="599"/>
                    <a:pt x="514" y="600"/>
                    <a:pt x="513" y="600"/>
                  </a:cubicBezTo>
                  <a:cubicBezTo>
                    <a:pt x="513" y="600"/>
                    <a:pt x="513" y="600"/>
                    <a:pt x="513" y="600"/>
                  </a:cubicBezTo>
                  <a:cubicBezTo>
                    <a:pt x="513" y="600"/>
                    <a:pt x="513" y="600"/>
                    <a:pt x="513" y="599"/>
                  </a:cubicBezTo>
                  <a:close/>
                  <a:moveTo>
                    <a:pt x="98" y="588"/>
                  </a:moveTo>
                  <a:cubicBezTo>
                    <a:pt x="98" y="587"/>
                    <a:pt x="98" y="586"/>
                    <a:pt x="99" y="586"/>
                  </a:cubicBezTo>
                  <a:cubicBezTo>
                    <a:pt x="99" y="586"/>
                    <a:pt x="99" y="586"/>
                    <a:pt x="99" y="586"/>
                  </a:cubicBezTo>
                  <a:cubicBezTo>
                    <a:pt x="100" y="585"/>
                    <a:pt x="101" y="586"/>
                    <a:pt x="102" y="587"/>
                  </a:cubicBezTo>
                  <a:cubicBezTo>
                    <a:pt x="102" y="587"/>
                    <a:pt x="102" y="587"/>
                    <a:pt x="102" y="587"/>
                  </a:cubicBezTo>
                  <a:cubicBezTo>
                    <a:pt x="102" y="588"/>
                    <a:pt x="102" y="589"/>
                    <a:pt x="101" y="589"/>
                  </a:cubicBezTo>
                  <a:cubicBezTo>
                    <a:pt x="101" y="589"/>
                    <a:pt x="101" y="589"/>
                    <a:pt x="101" y="589"/>
                  </a:cubicBezTo>
                  <a:cubicBezTo>
                    <a:pt x="100" y="589"/>
                    <a:pt x="100" y="589"/>
                    <a:pt x="100" y="589"/>
                  </a:cubicBezTo>
                  <a:cubicBezTo>
                    <a:pt x="100" y="589"/>
                    <a:pt x="100" y="589"/>
                    <a:pt x="100" y="589"/>
                  </a:cubicBezTo>
                  <a:cubicBezTo>
                    <a:pt x="99" y="589"/>
                    <a:pt x="98" y="589"/>
                    <a:pt x="98" y="588"/>
                  </a:cubicBezTo>
                  <a:close/>
                  <a:moveTo>
                    <a:pt x="518" y="589"/>
                  </a:moveTo>
                  <a:cubicBezTo>
                    <a:pt x="517" y="588"/>
                    <a:pt x="516" y="587"/>
                    <a:pt x="517" y="586"/>
                  </a:cubicBezTo>
                  <a:cubicBezTo>
                    <a:pt x="517" y="586"/>
                    <a:pt x="517" y="586"/>
                    <a:pt x="517" y="586"/>
                  </a:cubicBezTo>
                  <a:cubicBezTo>
                    <a:pt x="517" y="585"/>
                    <a:pt x="518" y="585"/>
                    <a:pt x="519" y="585"/>
                  </a:cubicBezTo>
                  <a:cubicBezTo>
                    <a:pt x="519" y="585"/>
                    <a:pt x="519" y="585"/>
                    <a:pt x="519" y="585"/>
                  </a:cubicBezTo>
                  <a:cubicBezTo>
                    <a:pt x="520" y="585"/>
                    <a:pt x="521" y="587"/>
                    <a:pt x="520" y="588"/>
                  </a:cubicBezTo>
                  <a:cubicBezTo>
                    <a:pt x="520" y="588"/>
                    <a:pt x="520" y="588"/>
                    <a:pt x="520" y="588"/>
                  </a:cubicBezTo>
                  <a:cubicBezTo>
                    <a:pt x="520" y="588"/>
                    <a:pt x="519" y="589"/>
                    <a:pt x="519" y="589"/>
                  </a:cubicBezTo>
                  <a:cubicBezTo>
                    <a:pt x="519" y="589"/>
                    <a:pt x="519" y="589"/>
                    <a:pt x="519" y="589"/>
                  </a:cubicBezTo>
                  <a:cubicBezTo>
                    <a:pt x="518" y="589"/>
                    <a:pt x="518" y="589"/>
                    <a:pt x="518" y="589"/>
                  </a:cubicBezTo>
                  <a:close/>
                  <a:moveTo>
                    <a:pt x="93" y="577"/>
                  </a:moveTo>
                  <a:cubicBezTo>
                    <a:pt x="93" y="576"/>
                    <a:pt x="93" y="575"/>
                    <a:pt x="94" y="575"/>
                  </a:cubicBezTo>
                  <a:cubicBezTo>
                    <a:pt x="94" y="575"/>
                    <a:pt x="94" y="575"/>
                    <a:pt x="94" y="575"/>
                  </a:cubicBezTo>
                  <a:cubicBezTo>
                    <a:pt x="95" y="574"/>
                    <a:pt x="96" y="575"/>
                    <a:pt x="97" y="576"/>
                  </a:cubicBezTo>
                  <a:cubicBezTo>
                    <a:pt x="97" y="576"/>
                    <a:pt x="97" y="576"/>
                    <a:pt x="97" y="576"/>
                  </a:cubicBezTo>
                  <a:cubicBezTo>
                    <a:pt x="97" y="577"/>
                    <a:pt x="97" y="578"/>
                    <a:pt x="96" y="578"/>
                  </a:cubicBezTo>
                  <a:cubicBezTo>
                    <a:pt x="96" y="578"/>
                    <a:pt x="96" y="578"/>
                    <a:pt x="96" y="578"/>
                  </a:cubicBezTo>
                  <a:cubicBezTo>
                    <a:pt x="95" y="578"/>
                    <a:pt x="95" y="579"/>
                    <a:pt x="95" y="579"/>
                  </a:cubicBezTo>
                  <a:cubicBezTo>
                    <a:pt x="95" y="579"/>
                    <a:pt x="95" y="579"/>
                    <a:pt x="95" y="579"/>
                  </a:cubicBezTo>
                  <a:cubicBezTo>
                    <a:pt x="94" y="579"/>
                    <a:pt x="93" y="578"/>
                    <a:pt x="93" y="577"/>
                  </a:cubicBezTo>
                  <a:close/>
                  <a:moveTo>
                    <a:pt x="523" y="578"/>
                  </a:moveTo>
                  <a:cubicBezTo>
                    <a:pt x="522" y="577"/>
                    <a:pt x="521" y="576"/>
                    <a:pt x="522" y="575"/>
                  </a:cubicBezTo>
                  <a:cubicBezTo>
                    <a:pt x="522" y="575"/>
                    <a:pt x="522" y="575"/>
                    <a:pt x="522" y="575"/>
                  </a:cubicBezTo>
                  <a:cubicBezTo>
                    <a:pt x="522" y="574"/>
                    <a:pt x="523" y="574"/>
                    <a:pt x="524" y="574"/>
                  </a:cubicBezTo>
                  <a:cubicBezTo>
                    <a:pt x="524" y="574"/>
                    <a:pt x="524" y="574"/>
                    <a:pt x="524" y="574"/>
                  </a:cubicBezTo>
                  <a:cubicBezTo>
                    <a:pt x="525" y="575"/>
                    <a:pt x="526" y="576"/>
                    <a:pt x="525" y="577"/>
                  </a:cubicBezTo>
                  <a:cubicBezTo>
                    <a:pt x="525" y="577"/>
                    <a:pt x="525" y="577"/>
                    <a:pt x="525" y="577"/>
                  </a:cubicBezTo>
                  <a:cubicBezTo>
                    <a:pt x="525" y="578"/>
                    <a:pt x="524" y="578"/>
                    <a:pt x="524" y="578"/>
                  </a:cubicBezTo>
                  <a:cubicBezTo>
                    <a:pt x="524" y="578"/>
                    <a:pt x="524" y="578"/>
                    <a:pt x="524" y="578"/>
                  </a:cubicBezTo>
                  <a:cubicBezTo>
                    <a:pt x="523" y="578"/>
                    <a:pt x="523" y="578"/>
                    <a:pt x="523" y="578"/>
                  </a:cubicBezTo>
                  <a:close/>
                  <a:moveTo>
                    <a:pt x="88" y="566"/>
                  </a:moveTo>
                  <a:cubicBezTo>
                    <a:pt x="87" y="565"/>
                    <a:pt x="88" y="564"/>
                    <a:pt x="89" y="564"/>
                  </a:cubicBezTo>
                  <a:cubicBezTo>
                    <a:pt x="89" y="564"/>
                    <a:pt x="89" y="564"/>
                    <a:pt x="89" y="564"/>
                  </a:cubicBezTo>
                  <a:cubicBezTo>
                    <a:pt x="90" y="563"/>
                    <a:pt x="91" y="564"/>
                    <a:pt x="92" y="565"/>
                  </a:cubicBezTo>
                  <a:cubicBezTo>
                    <a:pt x="92" y="565"/>
                    <a:pt x="92" y="565"/>
                    <a:pt x="92" y="565"/>
                  </a:cubicBezTo>
                  <a:cubicBezTo>
                    <a:pt x="92" y="566"/>
                    <a:pt x="92" y="567"/>
                    <a:pt x="91" y="567"/>
                  </a:cubicBezTo>
                  <a:cubicBezTo>
                    <a:pt x="91" y="567"/>
                    <a:pt x="91" y="567"/>
                    <a:pt x="91" y="567"/>
                  </a:cubicBezTo>
                  <a:cubicBezTo>
                    <a:pt x="90" y="568"/>
                    <a:pt x="90" y="568"/>
                    <a:pt x="90" y="568"/>
                  </a:cubicBezTo>
                  <a:cubicBezTo>
                    <a:pt x="90" y="568"/>
                    <a:pt x="90" y="568"/>
                    <a:pt x="90" y="568"/>
                  </a:cubicBezTo>
                  <a:cubicBezTo>
                    <a:pt x="89" y="568"/>
                    <a:pt x="88" y="567"/>
                    <a:pt x="88" y="566"/>
                  </a:cubicBezTo>
                  <a:close/>
                  <a:moveTo>
                    <a:pt x="528" y="567"/>
                  </a:moveTo>
                  <a:cubicBezTo>
                    <a:pt x="527" y="566"/>
                    <a:pt x="526" y="565"/>
                    <a:pt x="527" y="564"/>
                  </a:cubicBezTo>
                  <a:cubicBezTo>
                    <a:pt x="527" y="564"/>
                    <a:pt x="527" y="564"/>
                    <a:pt x="527" y="564"/>
                  </a:cubicBezTo>
                  <a:cubicBezTo>
                    <a:pt x="527" y="563"/>
                    <a:pt x="529" y="563"/>
                    <a:pt x="530" y="563"/>
                  </a:cubicBezTo>
                  <a:cubicBezTo>
                    <a:pt x="530" y="563"/>
                    <a:pt x="530" y="563"/>
                    <a:pt x="530" y="563"/>
                  </a:cubicBezTo>
                  <a:cubicBezTo>
                    <a:pt x="531" y="564"/>
                    <a:pt x="531" y="565"/>
                    <a:pt x="530" y="566"/>
                  </a:cubicBezTo>
                  <a:cubicBezTo>
                    <a:pt x="530" y="566"/>
                    <a:pt x="530" y="566"/>
                    <a:pt x="530" y="566"/>
                  </a:cubicBezTo>
                  <a:cubicBezTo>
                    <a:pt x="530" y="567"/>
                    <a:pt x="529" y="567"/>
                    <a:pt x="529" y="567"/>
                  </a:cubicBezTo>
                  <a:cubicBezTo>
                    <a:pt x="529" y="567"/>
                    <a:pt x="529" y="567"/>
                    <a:pt x="529" y="567"/>
                  </a:cubicBezTo>
                  <a:cubicBezTo>
                    <a:pt x="528" y="567"/>
                    <a:pt x="528" y="567"/>
                    <a:pt x="528" y="567"/>
                  </a:cubicBezTo>
                  <a:close/>
                  <a:moveTo>
                    <a:pt x="83" y="556"/>
                  </a:moveTo>
                  <a:cubicBezTo>
                    <a:pt x="82" y="555"/>
                    <a:pt x="83" y="553"/>
                    <a:pt x="84" y="553"/>
                  </a:cubicBezTo>
                  <a:cubicBezTo>
                    <a:pt x="84" y="553"/>
                    <a:pt x="84" y="553"/>
                    <a:pt x="84" y="553"/>
                  </a:cubicBezTo>
                  <a:cubicBezTo>
                    <a:pt x="85" y="552"/>
                    <a:pt x="86" y="553"/>
                    <a:pt x="87" y="554"/>
                  </a:cubicBezTo>
                  <a:cubicBezTo>
                    <a:pt x="87" y="554"/>
                    <a:pt x="87" y="554"/>
                    <a:pt x="87" y="554"/>
                  </a:cubicBezTo>
                  <a:cubicBezTo>
                    <a:pt x="87" y="555"/>
                    <a:pt x="87" y="556"/>
                    <a:pt x="86" y="557"/>
                  </a:cubicBezTo>
                  <a:cubicBezTo>
                    <a:pt x="86" y="557"/>
                    <a:pt x="86" y="557"/>
                    <a:pt x="86" y="557"/>
                  </a:cubicBezTo>
                  <a:cubicBezTo>
                    <a:pt x="85" y="557"/>
                    <a:pt x="85" y="557"/>
                    <a:pt x="85" y="557"/>
                  </a:cubicBezTo>
                  <a:cubicBezTo>
                    <a:pt x="85" y="557"/>
                    <a:pt x="85" y="557"/>
                    <a:pt x="85" y="557"/>
                  </a:cubicBezTo>
                  <a:cubicBezTo>
                    <a:pt x="84" y="557"/>
                    <a:pt x="83" y="556"/>
                    <a:pt x="83" y="556"/>
                  </a:cubicBezTo>
                  <a:close/>
                  <a:moveTo>
                    <a:pt x="533" y="556"/>
                  </a:moveTo>
                  <a:cubicBezTo>
                    <a:pt x="532" y="556"/>
                    <a:pt x="531" y="554"/>
                    <a:pt x="532" y="553"/>
                  </a:cubicBezTo>
                  <a:cubicBezTo>
                    <a:pt x="532" y="553"/>
                    <a:pt x="532" y="553"/>
                    <a:pt x="532" y="553"/>
                  </a:cubicBezTo>
                  <a:cubicBezTo>
                    <a:pt x="532" y="552"/>
                    <a:pt x="534" y="552"/>
                    <a:pt x="535" y="552"/>
                  </a:cubicBezTo>
                  <a:cubicBezTo>
                    <a:pt x="535" y="552"/>
                    <a:pt x="535" y="552"/>
                    <a:pt x="535" y="552"/>
                  </a:cubicBezTo>
                  <a:cubicBezTo>
                    <a:pt x="536" y="553"/>
                    <a:pt x="536" y="554"/>
                    <a:pt x="536" y="555"/>
                  </a:cubicBezTo>
                  <a:cubicBezTo>
                    <a:pt x="536" y="555"/>
                    <a:pt x="536" y="555"/>
                    <a:pt x="536" y="555"/>
                  </a:cubicBezTo>
                  <a:cubicBezTo>
                    <a:pt x="535" y="556"/>
                    <a:pt x="534" y="556"/>
                    <a:pt x="534" y="556"/>
                  </a:cubicBezTo>
                  <a:cubicBezTo>
                    <a:pt x="534" y="556"/>
                    <a:pt x="534" y="556"/>
                    <a:pt x="534" y="556"/>
                  </a:cubicBezTo>
                  <a:cubicBezTo>
                    <a:pt x="533" y="556"/>
                    <a:pt x="533" y="556"/>
                    <a:pt x="533" y="556"/>
                  </a:cubicBezTo>
                  <a:close/>
                  <a:moveTo>
                    <a:pt x="78" y="545"/>
                  </a:moveTo>
                  <a:cubicBezTo>
                    <a:pt x="77" y="544"/>
                    <a:pt x="78" y="543"/>
                    <a:pt x="79" y="542"/>
                  </a:cubicBezTo>
                  <a:cubicBezTo>
                    <a:pt x="79" y="542"/>
                    <a:pt x="79" y="542"/>
                    <a:pt x="79" y="542"/>
                  </a:cubicBezTo>
                  <a:cubicBezTo>
                    <a:pt x="80" y="542"/>
                    <a:pt x="81" y="542"/>
                    <a:pt x="81" y="543"/>
                  </a:cubicBezTo>
                  <a:cubicBezTo>
                    <a:pt x="81" y="543"/>
                    <a:pt x="81" y="543"/>
                    <a:pt x="81" y="543"/>
                  </a:cubicBezTo>
                  <a:cubicBezTo>
                    <a:pt x="82" y="544"/>
                    <a:pt x="81" y="545"/>
                    <a:pt x="80" y="546"/>
                  </a:cubicBezTo>
                  <a:cubicBezTo>
                    <a:pt x="80" y="546"/>
                    <a:pt x="80" y="546"/>
                    <a:pt x="80" y="546"/>
                  </a:cubicBezTo>
                  <a:cubicBezTo>
                    <a:pt x="80" y="546"/>
                    <a:pt x="80" y="546"/>
                    <a:pt x="80" y="546"/>
                  </a:cubicBezTo>
                  <a:cubicBezTo>
                    <a:pt x="80" y="546"/>
                    <a:pt x="80" y="546"/>
                    <a:pt x="80" y="546"/>
                  </a:cubicBezTo>
                  <a:cubicBezTo>
                    <a:pt x="79" y="546"/>
                    <a:pt x="78" y="545"/>
                    <a:pt x="78" y="545"/>
                  </a:cubicBezTo>
                  <a:close/>
                  <a:moveTo>
                    <a:pt x="538" y="545"/>
                  </a:moveTo>
                  <a:cubicBezTo>
                    <a:pt x="537" y="545"/>
                    <a:pt x="537" y="543"/>
                    <a:pt x="537" y="542"/>
                  </a:cubicBezTo>
                  <a:cubicBezTo>
                    <a:pt x="537" y="542"/>
                    <a:pt x="537" y="542"/>
                    <a:pt x="537" y="542"/>
                  </a:cubicBezTo>
                  <a:cubicBezTo>
                    <a:pt x="537" y="541"/>
                    <a:pt x="539" y="541"/>
                    <a:pt x="540" y="541"/>
                  </a:cubicBezTo>
                  <a:cubicBezTo>
                    <a:pt x="540" y="541"/>
                    <a:pt x="540" y="541"/>
                    <a:pt x="540" y="541"/>
                  </a:cubicBezTo>
                  <a:cubicBezTo>
                    <a:pt x="541" y="542"/>
                    <a:pt x="541" y="543"/>
                    <a:pt x="541" y="544"/>
                  </a:cubicBezTo>
                  <a:cubicBezTo>
                    <a:pt x="541" y="544"/>
                    <a:pt x="541" y="544"/>
                    <a:pt x="541" y="544"/>
                  </a:cubicBezTo>
                  <a:cubicBezTo>
                    <a:pt x="540" y="545"/>
                    <a:pt x="540" y="545"/>
                    <a:pt x="539" y="545"/>
                  </a:cubicBezTo>
                  <a:cubicBezTo>
                    <a:pt x="539" y="545"/>
                    <a:pt x="539" y="545"/>
                    <a:pt x="539" y="545"/>
                  </a:cubicBezTo>
                  <a:cubicBezTo>
                    <a:pt x="539" y="545"/>
                    <a:pt x="538" y="545"/>
                    <a:pt x="538" y="545"/>
                  </a:cubicBezTo>
                  <a:close/>
                  <a:moveTo>
                    <a:pt x="73" y="534"/>
                  </a:moveTo>
                  <a:cubicBezTo>
                    <a:pt x="72" y="533"/>
                    <a:pt x="73" y="532"/>
                    <a:pt x="74" y="531"/>
                  </a:cubicBezTo>
                  <a:cubicBezTo>
                    <a:pt x="74" y="531"/>
                    <a:pt x="74" y="531"/>
                    <a:pt x="74" y="531"/>
                  </a:cubicBezTo>
                  <a:cubicBezTo>
                    <a:pt x="75" y="531"/>
                    <a:pt x="76" y="531"/>
                    <a:pt x="76" y="532"/>
                  </a:cubicBezTo>
                  <a:cubicBezTo>
                    <a:pt x="76" y="532"/>
                    <a:pt x="76" y="532"/>
                    <a:pt x="76" y="532"/>
                  </a:cubicBezTo>
                  <a:cubicBezTo>
                    <a:pt x="77" y="533"/>
                    <a:pt x="76" y="534"/>
                    <a:pt x="75" y="535"/>
                  </a:cubicBezTo>
                  <a:cubicBezTo>
                    <a:pt x="75" y="535"/>
                    <a:pt x="75" y="535"/>
                    <a:pt x="75" y="535"/>
                  </a:cubicBezTo>
                  <a:cubicBezTo>
                    <a:pt x="75" y="535"/>
                    <a:pt x="75" y="535"/>
                    <a:pt x="75" y="535"/>
                  </a:cubicBezTo>
                  <a:cubicBezTo>
                    <a:pt x="75" y="535"/>
                    <a:pt x="75" y="535"/>
                    <a:pt x="75" y="535"/>
                  </a:cubicBezTo>
                  <a:cubicBezTo>
                    <a:pt x="74" y="535"/>
                    <a:pt x="73" y="535"/>
                    <a:pt x="73" y="534"/>
                  </a:cubicBezTo>
                  <a:close/>
                  <a:moveTo>
                    <a:pt x="543" y="534"/>
                  </a:moveTo>
                  <a:cubicBezTo>
                    <a:pt x="542" y="534"/>
                    <a:pt x="542" y="533"/>
                    <a:pt x="542" y="532"/>
                  </a:cubicBezTo>
                  <a:cubicBezTo>
                    <a:pt x="542" y="532"/>
                    <a:pt x="542" y="532"/>
                    <a:pt x="542" y="532"/>
                  </a:cubicBezTo>
                  <a:cubicBezTo>
                    <a:pt x="543" y="531"/>
                    <a:pt x="544" y="530"/>
                    <a:pt x="545" y="531"/>
                  </a:cubicBezTo>
                  <a:cubicBezTo>
                    <a:pt x="545" y="531"/>
                    <a:pt x="545" y="531"/>
                    <a:pt x="545" y="531"/>
                  </a:cubicBezTo>
                  <a:cubicBezTo>
                    <a:pt x="546" y="531"/>
                    <a:pt x="546" y="532"/>
                    <a:pt x="546" y="533"/>
                  </a:cubicBezTo>
                  <a:cubicBezTo>
                    <a:pt x="546" y="533"/>
                    <a:pt x="546" y="533"/>
                    <a:pt x="546" y="533"/>
                  </a:cubicBezTo>
                  <a:cubicBezTo>
                    <a:pt x="545" y="534"/>
                    <a:pt x="545" y="534"/>
                    <a:pt x="544" y="534"/>
                  </a:cubicBezTo>
                  <a:cubicBezTo>
                    <a:pt x="544" y="534"/>
                    <a:pt x="544" y="534"/>
                    <a:pt x="544" y="534"/>
                  </a:cubicBezTo>
                  <a:cubicBezTo>
                    <a:pt x="544" y="534"/>
                    <a:pt x="543" y="534"/>
                    <a:pt x="543" y="534"/>
                  </a:cubicBezTo>
                  <a:close/>
                  <a:moveTo>
                    <a:pt x="68" y="523"/>
                  </a:moveTo>
                  <a:cubicBezTo>
                    <a:pt x="67" y="522"/>
                    <a:pt x="68" y="521"/>
                    <a:pt x="69" y="520"/>
                  </a:cubicBezTo>
                  <a:cubicBezTo>
                    <a:pt x="69" y="520"/>
                    <a:pt x="69" y="520"/>
                    <a:pt x="69" y="520"/>
                  </a:cubicBezTo>
                  <a:cubicBezTo>
                    <a:pt x="70" y="520"/>
                    <a:pt x="71" y="520"/>
                    <a:pt x="71" y="521"/>
                  </a:cubicBezTo>
                  <a:cubicBezTo>
                    <a:pt x="71" y="521"/>
                    <a:pt x="71" y="521"/>
                    <a:pt x="71" y="521"/>
                  </a:cubicBezTo>
                  <a:cubicBezTo>
                    <a:pt x="72" y="522"/>
                    <a:pt x="71" y="523"/>
                    <a:pt x="70" y="524"/>
                  </a:cubicBezTo>
                  <a:cubicBezTo>
                    <a:pt x="70" y="524"/>
                    <a:pt x="70" y="524"/>
                    <a:pt x="70" y="524"/>
                  </a:cubicBezTo>
                  <a:cubicBezTo>
                    <a:pt x="70" y="524"/>
                    <a:pt x="70" y="524"/>
                    <a:pt x="69" y="524"/>
                  </a:cubicBezTo>
                  <a:cubicBezTo>
                    <a:pt x="69" y="524"/>
                    <a:pt x="69" y="524"/>
                    <a:pt x="69" y="524"/>
                  </a:cubicBezTo>
                  <a:cubicBezTo>
                    <a:pt x="69" y="524"/>
                    <a:pt x="68" y="524"/>
                    <a:pt x="68" y="523"/>
                  </a:cubicBezTo>
                  <a:close/>
                  <a:moveTo>
                    <a:pt x="548" y="523"/>
                  </a:moveTo>
                  <a:cubicBezTo>
                    <a:pt x="547" y="523"/>
                    <a:pt x="547" y="522"/>
                    <a:pt x="547" y="521"/>
                  </a:cubicBezTo>
                  <a:cubicBezTo>
                    <a:pt x="547" y="521"/>
                    <a:pt x="547" y="521"/>
                    <a:pt x="547" y="521"/>
                  </a:cubicBezTo>
                  <a:cubicBezTo>
                    <a:pt x="548" y="520"/>
                    <a:pt x="549" y="519"/>
                    <a:pt x="550" y="520"/>
                  </a:cubicBezTo>
                  <a:cubicBezTo>
                    <a:pt x="550" y="520"/>
                    <a:pt x="550" y="520"/>
                    <a:pt x="550" y="520"/>
                  </a:cubicBezTo>
                  <a:cubicBezTo>
                    <a:pt x="551" y="520"/>
                    <a:pt x="551" y="521"/>
                    <a:pt x="551" y="522"/>
                  </a:cubicBezTo>
                  <a:cubicBezTo>
                    <a:pt x="551" y="522"/>
                    <a:pt x="551" y="522"/>
                    <a:pt x="551" y="522"/>
                  </a:cubicBezTo>
                  <a:cubicBezTo>
                    <a:pt x="550" y="523"/>
                    <a:pt x="550" y="524"/>
                    <a:pt x="549" y="524"/>
                  </a:cubicBezTo>
                  <a:cubicBezTo>
                    <a:pt x="549" y="524"/>
                    <a:pt x="549" y="524"/>
                    <a:pt x="549" y="524"/>
                  </a:cubicBezTo>
                  <a:cubicBezTo>
                    <a:pt x="549" y="524"/>
                    <a:pt x="548" y="523"/>
                    <a:pt x="548" y="523"/>
                  </a:cubicBezTo>
                  <a:close/>
                  <a:moveTo>
                    <a:pt x="63" y="512"/>
                  </a:moveTo>
                  <a:cubicBezTo>
                    <a:pt x="62" y="511"/>
                    <a:pt x="63" y="510"/>
                    <a:pt x="64" y="509"/>
                  </a:cubicBezTo>
                  <a:cubicBezTo>
                    <a:pt x="64" y="509"/>
                    <a:pt x="64" y="509"/>
                    <a:pt x="64" y="509"/>
                  </a:cubicBezTo>
                  <a:cubicBezTo>
                    <a:pt x="65" y="509"/>
                    <a:pt x="66" y="509"/>
                    <a:pt x="66" y="510"/>
                  </a:cubicBezTo>
                  <a:cubicBezTo>
                    <a:pt x="66" y="510"/>
                    <a:pt x="66" y="510"/>
                    <a:pt x="66" y="510"/>
                  </a:cubicBezTo>
                  <a:cubicBezTo>
                    <a:pt x="67" y="511"/>
                    <a:pt x="66" y="513"/>
                    <a:pt x="65" y="513"/>
                  </a:cubicBezTo>
                  <a:cubicBezTo>
                    <a:pt x="65" y="513"/>
                    <a:pt x="65" y="513"/>
                    <a:pt x="65" y="513"/>
                  </a:cubicBezTo>
                  <a:cubicBezTo>
                    <a:pt x="65" y="513"/>
                    <a:pt x="65" y="513"/>
                    <a:pt x="64" y="513"/>
                  </a:cubicBezTo>
                  <a:cubicBezTo>
                    <a:pt x="64" y="513"/>
                    <a:pt x="64" y="513"/>
                    <a:pt x="64" y="513"/>
                  </a:cubicBezTo>
                  <a:cubicBezTo>
                    <a:pt x="64" y="513"/>
                    <a:pt x="63" y="513"/>
                    <a:pt x="63" y="512"/>
                  </a:cubicBezTo>
                  <a:close/>
                  <a:moveTo>
                    <a:pt x="553" y="512"/>
                  </a:moveTo>
                  <a:cubicBezTo>
                    <a:pt x="552" y="512"/>
                    <a:pt x="552" y="511"/>
                    <a:pt x="552" y="510"/>
                  </a:cubicBezTo>
                  <a:cubicBezTo>
                    <a:pt x="552" y="510"/>
                    <a:pt x="552" y="510"/>
                    <a:pt x="552" y="510"/>
                  </a:cubicBezTo>
                  <a:cubicBezTo>
                    <a:pt x="553" y="509"/>
                    <a:pt x="554" y="508"/>
                    <a:pt x="555" y="509"/>
                  </a:cubicBezTo>
                  <a:cubicBezTo>
                    <a:pt x="555" y="509"/>
                    <a:pt x="555" y="509"/>
                    <a:pt x="555" y="509"/>
                  </a:cubicBezTo>
                  <a:cubicBezTo>
                    <a:pt x="556" y="509"/>
                    <a:pt x="556" y="510"/>
                    <a:pt x="556" y="512"/>
                  </a:cubicBezTo>
                  <a:cubicBezTo>
                    <a:pt x="556" y="512"/>
                    <a:pt x="556" y="512"/>
                    <a:pt x="556" y="512"/>
                  </a:cubicBezTo>
                  <a:cubicBezTo>
                    <a:pt x="555" y="512"/>
                    <a:pt x="555" y="513"/>
                    <a:pt x="554" y="513"/>
                  </a:cubicBezTo>
                  <a:cubicBezTo>
                    <a:pt x="554" y="513"/>
                    <a:pt x="554" y="513"/>
                    <a:pt x="554" y="513"/>
                  </a:cubicBezTo>
                  <a:cubicBezTo>
                    <a:pt x="554" y="513"/>
                    <a:pt x="553" y="513"/>
                    <a:pt x="553" y="512"/>
                  </a:cubicBezTo>
                  <a:close/>
                  <a:moveTo>
                    <a:pt x="58" y="501"/>
                  </a:moveTo>
                  <a:cubicBezTo>
                    <a:pt x="57" y="500"/>
                    <a:pt x="58" y="499"/>
                    <a:pt x="59" y="499"/>
                  </a:cubicBezTo>
                  <a:cubicBezTo>
                    <a:pt x="59" y="499"/>
                    <a:pt x="59" y="499"/>
                    <a:pt x="59" y="499"/>
                  </a:cubicBezTo>
                  <a:cubicBezTo>
                    <a:pt x="60" y="498"/>
                    <a:pt x="61" y="499"/>
                    <a:pt x="61" y="500"/>
                  </a:cubicBezTo>
                  <a:cubicBezTo>
                    <a:pt x="61" y="500"/>
                    <a:pt x="61" y="500"/>
                    <a:pt x="61" y="500"/>
                  </a:cubicBezTo>
                  <a:cubicBezTo>
                    <a:pt x="62" y="501"/>
                    <a:pt x="61" y="502"/>
                    <a:pt x="60" y="502"/>
                  </a:cubicBezTo>
                  <a:cubicBezTo>
                    <a:pt x="60" y="502"/>
                    <a:pt x="60" y="502"/>
                    <a:pt x="60" y="502"/>
                  </a:cubicBezTo>
                  <a:cubicBezTo>
                    <a:pt x="60" y="502"/>
                    <a:pt x="60" y="502"/>
                    <a:pt x="59" y="502"/>
                  </a:cubicBezTo>
                  <a:cubicBezTo>
                    <a:pt x="59" y="502"/>
                    <a:pt x="59" y="502"/>
                    <a:pt x="59" y="502"/>
                  </a:cubicBezTo>
                  <a:cubicBezTo>
                    <a:pt x="59" y="502"/>
                    <a:pt x="58" y="502"/>
                    <a:pt x="58" y="501"/>
                  </a:cubicBezTo>
                  <a:close/>
                  <a:moveTo>
                    <a:pt x="558" y="502"/>
                  </a:moveTo>
                  <a:cubicBezTo>
                    <a:pt x="557" y="501"/>
                    <a:pt x="557" y="500"/>
                    <a:pt x="557" y="499"/>
                  </a:cubicBezTo>
                  <a:cubicBezTo>
                    <a:pt x="557" y="499"/>
                    <a:pt x="557" y="499"/>
                    <a:pt x="557" y="499"/>
                  </a:cubicBezTo>
                  <a:cubicBezTo>
                    <a:pt x="558" y="498"/>
                    <a:pt x="559" y="497"/>
                    <a:pt x="560" y="498"/>
                  </a:cubicBezTo>
                  <a:cubicBezTo>
                    <a:pt x="560" y="498"/>
                    <a:pt x="560" y="498"/>
                    <a:pt x="560" y="498"/>
                  </a:cubicBezTo>
                  <a:cubicBezTo>
                    <a:pt x="561" y="498"/>
                    <a:pt x="561" y="500"/>
                    <a:pt x="561" y="501"/>
                  </a:cubicBezTo>
                  <a:cubicBezTo>
                    <a:pt x="561" y="501"/>
                    <a:pt x="561" y="501"/>
                    <a:pt x="561" y="501"/>
                  </a:cubicBezTo>
                  <a:cubicBezTo>
                    <a:pt x="561" y="501"/>
                    <a:pt x="560" y="502"/>
                    <a:pt x="559" y="502"/>
                  </a:cubicBezTo>
                  <a:cubicBezTo>
                    <a:pt x="559" y="502"/>
                    <a:pt x="559" y="502"/>
                    <a:pt x="559" y="502"/>
                  </a:cubicBezTo>
                  <a:cubicBezTo>
                    <a:pt x="559" y="502"/>
                    <a:pt x="558" y="502"/>
                    <a:pt x="558" y="502"/>
                  </a:cubicBezTo>
                  <a:close/>
                  <a:moveTo>
                    <a:pt x="52" y="490"/>
                  </a:moveTo>
                  <a:cubicBezTo>
                    <a:pt x="52" y="489"/>
                    <a:pt x="52" y="488"/>
                    <a:pt x="53" y="488"/>
                  </a:cubicBezTo>
                  <a:cubicBezTo>
                    <a:pt x="53" y="488"/>
                    <a:pt x="53" y="488"/>
                    <a:pt x="53" y="488"/>
                  </a:cubicBezTo>
                  <a:cubicBezTo>
                    <a:pt x="54" y="487"/>
                    <a:pt x="56" y="488"/>
                    <a:pt x="56" y="489"/>
                  </a:cubicBezTo>
                  <a:cubicBezTo>
                    <a:pt x="56" y="489"/>
                    <a:pt x="56" y="489"/>
                    <a:pt x="56" y="489"/>
                  </a:cubicBezTo>
                  <a:cubicBezTo>
                    <a:pt x="57" y="490"/>
                    <a:pt x="56" y="491"/>
                    <a:pt x="55" y="491"/>
                  </a:cubicBezTo>
                  <a:cubicBezTo>
                    <a:pt x="55" y="491"/>
                    <a:pt x="55" y="491"/>
                    <a:pt x="55" y="491"/>
                  </a:cubicBezTo>
                  <a:cubicBezTo>
                    <a:pt x="55" y="491"/>
                    <a:pt x="55" y="492"/>
                    <a:pt x="54" y="492"/>
                  </a:cubicBezTo>
                  <a:cubicBezTo>
                    <a:pt x="54" y="492"/>
                    <a:pt x="54" y="492"/>
                    <a:pt x="54" y="492"/>
                  </a:cubicBezTo>
                  <a:cubicBezTo>
                    <a:pt x="54" y="492"/>
                    <a:pt x="53" y="491"/>
                    <a:pt x="52" y="490"/>
                  </a:cubicBezTo>
                  <a:close/>
                  <a:moveTo>
                    <a:pt x="563" y="491"/>
                  </a:moveTo>
                  <a:cubicBezTo>
                    <a:pt x="562" y="490"/>
                    <a:pt x="562" y="489"/>
                    <a:pt x="562" y="488"/>
                  </a:cubicBezTo>
                  <a:cubicBezTo>
                    <a:pt x="562" y="488"/>
                    <a:pt x="562" y="488"/>
                    <a:pt x="562" y="488"/>
                  </a:cubicBezTo>
                  <a:cubicBezTo>
                    <a:pt x="563" y="487"/>
                    <a:pt x="564" y="487"/>
                    <a:pt x="565" y="487"/>
                  </a:cubicBezTo>
                  <a:cubicBezTo>
                    <a:pt x="565" y="487"/>
                    <a:pt x="565" y="487"/>
                    <a:pt x="565" y="487"/>
                  </a:cubicBezTo>
                  <a:cubicBezTo>
                    <a:pt x="566" y="488"/>
                    <a:pt x="566" y="489"/>
                    <a:pt x="566" y="490"/>
                  </a:cubicBezTo>
                  <a:cubicBezTo>
                    <a:pt x="566" y="490"/>
                    <a:pt x="566" y="490"/>
                    <a:pt x="566" y="490"/>
                  </a:cubicBezTo>
                  <a:cubicBezTo>
                    <a:pt x="566" y="490"/>
                    <a:pt x="565" y="491"/>
                    <a:pt x="564" y="491"/>
                  </a:cubicBezTo>
                  <a:cubicBezTo>
                    <a:pt x="564" y="491"/>
                    <a:pt x="564" y="491"/>
                    <a:pt x="564" y="491"/>
                  </a:cubicBezTo>
                  <a:cubicBezTo>
                    <a:pt x="564" y="491"/>
                    <a:pt x="564" y="491"/>
                    <a:pt x="563" y="491"/>
                  </a:cubicBezTo>
                  <a:close/>
                  <a:moveTo>
                    <a:pt x="47" y="479"/>
                  </a:moveTo>
                  <a:cubicBezTo>
                    <a:pt x="47" y="478"/>
                    <a:pt x="47" y="477"/>
                    <a:pt x="48" y="477"/>
                  </a:cubicBezTo>
                  <a:cubicBezTo>
                    <a:pt x="48" y="477"/>
                    <a:pt x="48" y="477"/>
                    <a:pt x="48" y="477"/>
                  </a:cubicBezTo>
                  <a:cubicBezTo>
                    <a:pt x="49" y="476"/>
                    <a:pt x="51" y="477"/>
                    <a:pt x="51" y="478"/>
                  </a:cubicBezTo>
                  <a:cubicBezTo>
                    <a:pt x="51" y="478"/>
                    <a:pt x="51" y="478"/>
                    <a:pt x="51" y="478"/>
                  </a:cubicBezTo>
                  <a:cubicBezTo>
                    <a:pt x="52" y="479"/>
                    <a:pt x="51" y="480"/>
                    <a:pt x="50" y="480"/>
                  </a:cubicBezTo>
                  <a:cubicBezTo>
                    <a:pt x="50" y="480"/>
                    <a:pt x="50" y="480"/>
                    <a:pt x="50" y="480"/>
                  </a:cubicBezTo>
                  <a:cubicBezTo>
                    <a:pt x="50" y="481"/>
                    <a:pt x="50" y="481"/>
                    <a:pt x="49" y="481"/>
                  </a:cubicBezTo>
                  <a:cubicBezTo>
                    <a:pt x="49" y="481"/>
                    <a:pt x="49" y="481"/>
                    <a:pt x="49" y="481"/>
                  </a:cubicBezTo>
                  <a:cubicBezTo>
                    <a:pt x="48" y="481"/>
                    <a:pt x="48" y="480"/>
                    <a:pt x="47" y="479"/>
                  </a:cubicBezTo>
                  <a:close/>
                  <a:moveTo>
                    <a:pt x="568" y="480"/>
                  </a:moveTo>
                  <a:cubicBezTo>
                    <a:pt x="567" y="479"/>
                    <a:pt x="567" y="478"/>
                    <a:pt x="567" y="477"/>
                  </a:cubicBezTo>
                  <a:cubicBezTo>
                    <a:pt x="567" y="477"/>
                    <a:pt x="567" y="477"/>
                    <a:pt x="567" y="477"/>
                  </a:cubicBezTo>
                  <a:cubicBezTo>
                    <a:pt x="568" y="476"/>
                    <a:pt x="569" y="476"/>
                    <a:pt x="570" y="476"/>
                  </a:cubicBezTo>
                  <a:cubicBezTo>
                    <a:pt x="570" y="476"/>
                    <a:pt x="570" y="476"/>
                    <a:pt x="570" y="476"/>
                  </a:cubicBezTo>
                  <a:cubicBezTo>
                    <a:pt x="571" y="477"/>
                    <a:pt x="571" y="478"/>
                    <a:pt x="571" y="479"/>
                  </a:cubicBezTo>
                  <a:cubicBezTo>
                    <a:pt x="571" y="479"/>
                    <a:pt x="571" y="479"/>
                    <a:pt x="571" y="479"/>
                  </a:cubicBezTo>
                  <a:cubicBezTo>
                    <a:pt x="571" y="480"/>
                    <a:pt x="570" y="480"/>
                    <a:pt x="569" y="480"/>
                  </a:cubicBezTo>
                  <a:cubicBezTo>
                    <a:pt x="569" y="480"/>
                    <a:pt x="569" y="480"/>
                    <a:pt x="569" y="480"/>
                  </a:cubicBezTo>
                  <a:cubicBezTo>
                    <a:pt x="569" y="480"/>
                    <a:pt x="569" y="480"/>
                    <a:pt x="568" y="480"/>
                  </a:cubicBezTo>
                  <a:close/>
                  <a:moveTo>
                    <a:pt x="42" y="469"/>
                  </a:moveTo>
                  <a:cubicBezTo>
                    <a:pt x="42" y="468"/>
                    <a:pt x="42" y="466"/>
                    <a:pt x="43" y="466"/>
                  </a:cubicBezTo>
                  <a:cubicBezTo>
                    <a:pt x="43" y="466"/>
                    <a:pt x="43" y="466"/>
                    <a:pt x="43" y="466"/>
                  </a:cubicBezTo>
                  <a:cubicBezTo>
                    <a:pt x="44" y="465"/>
                    <a:pt x="46" y="466"/>
                    <a:pt x="46" y="467"/>
                  </a:cubicBezTo>
                  <a:cubicBezTo>
                    <a:pt x="46" y="467"/>
                    <a:pt x="46" y="467"/>
                    <a:pt x="46" y="467"/>
                  </a:cubicBezTo>
                  <a:cubicBezTo>
                    <a:pt x="46" y="468"/>
                    <a:pt x="46" y="469"/>
                    <a:pt x="45" y="470"/>
                  </a:cubicBezTo>
                  <a:cubicBezTo>
                    <a:pt x="45" y="470"/>
                    <a:pt x="45" y="470"/>
                    <a:pt x="45" y="470"/>
                  </a:cubicBezTo>
                  <a:cubicBezTo>
                    <a:pt x="45" y="470"/>
                    <a:pt x="44" y="470"/>
                    <a:pt x="44" y="470"/>
                  </a:cubicBezTo>
                  <a:cubicBezTo>
                    <a:pt x="44" y="470"/>
                    <a:pt x="44" y="470"/>
                    <a:pt x="44" y="470"/>
                  </a:cubicBezTo>
                  <a:cubicBezTo>
                    <a:pt x="43" y="470"/>
                    <a:pt x="43" y="469"/>
                    <a:pt x="42" y="469"/>
                  </a:cubicBezTo>
                  <a:close/>
                  <a:moveTo>
                    <a:pt x="573" y="469"/>
                  </a:moveTo>
                  <a:cubicBezTo>
                    <a:pt x="572" y="468"/>
                    <a:pt x="572" y="467"/>
                    <a:pt x="572" y="466"/>
                  </a:cubicBezTo>
                  <a:cubicBezTo>
                    <a:pt x="572" y="466"/>
                    <a:pt x="572" y="466"/>
                    <a:pt x="572" y="466"/>
                  </a:cubicBezTo>
                  <a:cubicBezTo>
                    <a:pt x="573" y="465"/>
                    <a:pt x="574" y="465"/>
                    <a:pt x="575" y="465"/>
                  </a:cubicBezTo>
                  <a:cubicBezTo>
                    <a:pt x="575" y="465"/>
                    <a:pt x="575" y="465"/>
                    <a:pt x="575" y="465"/>
                  </a:cubicBezTo>
                  <a:cubicBezTo>
                    <a:pt x="576" y="466"/>
                    <a:pt x="577" y="467"/>
                    <a:pt x="576" y="468"/>
                  </a:cubicBezTo>
                  <a:cubicBezTo>
                    <a:pt x="576" y="468"/>
                    <a:pt x="576" y="468"/>
                    <a:pt x="576" y="468"/>
                  </a:cubicBezTo>
                  <a:cubicBezTo>
                    <a:pt x="576" y="469"/>
                    <a:pt x="575" y="469"/>
                    <a:pt x="574" y="469"/>
                  </a:cubicBezTo>
                  <a:cubicBezTo>
                    <a:pt x="574" y="469"/>
                    <a:pt x="574" y="469"/>
                    <a:pt x="574" y="469"/>
                  </a:cubicBezTo>
                  <a:cubicBezTo>
                    <a:pt x="574" y="469"/>
                    <a:pt x="574" y="469"/>
                    <a:pt x="573" y="469"/>
                  </a:cubicBezTo>
                  <a:close/>
                  <a:moveTo>
                    <a:pt x="37" y="458"/>
                  </a:moveTo>
                  <a:cubicBezTo>
                    <a:pt x="37" y="457"/>
                    <a:pt x="37" y="456"/>
                    <a:pt x="38" y="455"/>
                  </a:cubicBezTo>
                  <a:cubicBezTo>
                    <a:pt x="38" y="455"/>
                    <a:pt x="38" y="455"/>
                    <a:pt x="38" y="455"/>
                  </a:cubicBezTo>
                  <a:cubicBezTo>
                    <a:pt x="39" y="455"/>
                    <a:pt x="40" y="455"/>
                    <a:pt x="41" y="456"/>
                  </a:cubicBezTo>
                  <a:cubicBezTo>
                    <a:pt x="41" y="456"/>
                    <a:pt x="41" y="456"/>
                    <a:pt x="41" y="456"/>
                  </a:cubicBezTo>
                  <a:cubicBezTo>
                    <a:pt x="41" y="457"/>
                    <a:pt x="41" y="458"/>
                    <a:pt x="40" y="459"/>
                  </a:cubicBezTo>
                  <a:cubicBezTo>
                    <a:pt x="40" y="459"/>
                    <a:pt x="40" y="459"/>
                    <a:pt x="40" y="459"/>
                  </a:cubicBezTo>
                  <a:cubicBezTo>
                    <a:pt x="40" y="459"/>
                    <a:pt x="39" y="459"/>
                    <a:pt x="39" y="459"/>
                  </a:cubicBezTo>
                  <a:cubicBezTo>
                    <a:pt x="39" y="459"/>
                    <a:pt x="39" y="459"/>
                    <a:pt x="39" y="459"/>
                  </a:cubicBezTo>
                  <a:cubicBezTo>
                    <a:pt x="38" y="459"/>
                    <a:pt x="38" y="458"/>
                    <a:pt x="37" y="458"/>
                  </a:cubicBezTo>
                  <a:close/>
                  <a:moveTo>
                    <a:pt x="578" y="458"/>
                  </a:moveTo>
                  <a:cubicBezTo>
                    <a:pt x="577" y="458"/>
                    <a:pt x="577" y="456"/>
                    <a:pt x="578" y="455"/>
                  </a:cubicBezTo>
                  <a:cubicBezTo>
                    <a:pt x="578" y="455"/>
                    <a:pt x="578" y="455"/>
                    <a:pt x="578" y="455"/>
                  </a:cubicBezTo>
                  <a:cubicBezTo>
                    <a:pt x="578" y="454"/>
                    <a:pt x="579" y="454"/>
                    <a:pt x="580" y="454"/>
                  </a:cubicBezTo>
                  <a:cubicBezTo>
                    <a:pt x="580" y="454"/>
                    <a:pt x="580" y="454"/>
                    <a:pt x="580" y="454"/>
                  </a:cubicBezTo>
                  <a:cubicBezTo>
                    <a:pt x="581" y="455"/>
                    <a:pt x="582" y="456"/>
                    <a:pt x="581" y="457"/>
                  </a:cubicBezTo>
                  <a:cubicBezTo>
                    <a:pt x="581" y="457"/>
                    <a:pt x="581" y="457"/>
                    <a:pt x="581" y="457"/>
                  </a:cubicBezTo>
                  <a:cubicBezTo>
                    <a:pt x="581" y="458"/>
                    <a:pt x="580" y="458"/>
                    <a:pt x="579" y="458"/>
                  </a:cubicBezTo>
                  <a:cubicBezTo>
                    <a:pt x="579" y="458"/>
                    <a:pt x="579" y="458"/>
                    <a:pt x="579" y="458"/>
                  </a:cubicBezTo>
                  <a:cubicBezTo>
                    <a:pt x="579" y="458"/>
                    <a:pt x="579" y="458"/>
                    <a:pt x="578" y="458"/>
                  </a:cubicBezTo>
                  <a:close/>
                  <a:moveTo>
                    <a:pt x="32" y="447"/>
                  </a:moveTo>
                  <a:cubicBezTo>
                    <a:pt x="32" y="446"/>
                    <a:pt x="32" y="445"/>
                    <a:pt x="33" y="444"/>
                  </a:cubicBezTo>
                  <a:cubicBezTo>
                    <a:pt x="33" y="444"/>
                    <a:pt x="33" y="444"/>
                    <a:pt x="33" y="444"/>
                  </a:cubicBezTo>
                  <a:cubicBezTo>
                    <a:pt x="34" y="444"/>
                    <a:pt x="35" y="444"/>
                    <a:pt x="36" y="445"/>
                  </a:cubicBezTo>
                  <a:cubicBezTo>
                    <a:pt x="36" y="445"/>
                    <a:pt x="36" y="445"/>
                    <a:pt x="36" y="445"/>
                  </a:cubicBezTo>
                  <a:cubicBezTo>
                    <a:pt x="36" y="446"/>
                    <a:pt x="36" y="447"/>
                    <a:pt x="35" y="448"/>
                  </a:cubicBezTo>
                  <a:cubicBezTo>
                    <a:pt x="35" y="448"/>
                    <a:pt x="35" y="448"/>
                    <a:pt x="35" y="448"/>
                  </a:cubicBezTo>
                  <a:cubicBezTo>
                    <a:pt x="35" y="448"/>
                    <a:pt x="34" y="448"/>
                    <a:pt x="34" y="448"/>
                  </a:cubicBezTo>
                  <a:cubicBezTo>
                    <a:pt x="34" y="448"/>
                    <a:pt x="34" y="448"/>
                    <a:pt x="34" y="448"/>
                  </a:cubicBezTo>
                  <a:cubicBezTo>
                    <a:pt x="33" y="448"/>
                    <a:pt x="33" y="448"/>
                    <a:pt x="32" y="447"/>
                  </a:cubicBezTo>
                  <a:close/>
                  <a:moveTo>
                    <a:pt x="584" y="447"/>
                  </a:moveTo>
                  <a:cubicBezTo>
                    <a:pt x="583" y="447"/>
                    <a:pt x="582" y="446"/>
                    <a:pt x="583" y="445"/>
                  </a:cubicBezTo>
                  <a:cubicBezTo>
                    <a:pt x="583" y="445"/>
                    <a:pt x="583" y="445"/>
                    <a:pt x="583" y="445"/>
                  </a:cubicBezTo>
                  <a:cubicBezTo>
                    <a:pt x="583" y="444"/>
                    <a:pt x="584" y="443"/>
                    <a:pt x="585" y="444"/>
                  </a:cubicBezTo>
                  <a:cubicBezTo>
                    <a:pt x="585" y="444"/>
                    <a:pt x="585" y="444"/>
                    <a:pt x="585" y="444"/>
                  </a:cubicBezTo>
                  <a:cubicBezTo>
                    <a:pt x="586" y="444"/>
                    <a:pt x="587" y="445"/>
                    <a:pt x="586" y="446"/>
                  </a:cubicBezTo>
                  <a:cubicBezTo>
                    <a:pt x="586" y="446"/>
                    <a:pt x="586" y="446"/>
                    <a:pt x="586" y="446"/>
                  </a:cubicBezTo>
                  <a:cubicBezTo>
                    <a:pt x="586" y="447"/>
                    <a:pt x="585" y="447"/>
                    <a:pt x="584" y="447"/>
                  </a:cubicBezTo>
                  <a:cubicBezTo>
                    <a:pt x="584" y="447"/>
                    <a:pt x="584" y="447"/>
                    <a:pt x="584" y="447"/>
                  </a:cubicBezTo>
                  <a:cubicBezTo>
                    <a:pt x="584" y="447"/>
                    <a:pt x="584" y="447"/>
                    <a:pt x="584" y="447"/>
                  </a:cubicBezTo>
                  <a:close/>
                  <a:moveTo>
                    <a:pt x="27" y="436"/>
                  </a:moveTo>
                  <a:cubicBezTo>
                    <a:pt x="27" y="435"/>
                    <a:pt x="27" y="434"/>
                    <a:pt x="28" y="433"/>
                  </a:cubicBezTo>
                  <a:cubicBezTo>
                    <a:pt x="28" y="433"/>
                    <a:pt x="28" y="433"/>
                    <a:pt x="28" y="433"/>
                  </a:cubicBezTo>
                  <a:cubicBezTo>
                    <a:pt x="29" y="433"/>
                    <a:pt x="30" y="433"/>
                    <a:pt x="31" y="434"/>
                  </a:cubicBezTo>
                  <a:cubicBezTo>
                    <a:pt x="31" y="434"/>
                    <a:pt x="31" y="434"/>
                    <a:pt x="31" y="434"/>
                  </a:cubicBezTo>
                  <a:cubicBezTo>
                    <a:pt x="31" y="435"/>
                    <a:pt x="31" y="436"/>
                    <a:pt x="30" y="437"/>
                  </a:cubicBezTo>
                  <a:cubicBezTo>
                    <a:pt x="30" y="437"/>
                    <a:pt x="30" y="437"/>
                    <a:pt x="30" y="437"/>
                  </a:cubicBezTo>
                  <a:cubicBezTo>
                    <a:pt x="30" y="437"/>
                    <a:pt x="29" y="437"/>
                    <a:pt x="29" y="437"/>
                  </a:cubicBezTo>
                  <a:cubicBezTo>
                    <a:pt x="29" y="437"/>
                    <a:pt x="29" y="437"/>
                    <a:pt x="29" y="437"/>
                  </a:cubicBezTo>
                  <a:cubicBezTo>
                    <a:pt x="28" y="437"/>
                    <a:pt x="27" y="437"/>
                    <a:pt x="27" y="436"/>
                  </a:cubicBezTo>
                  <a:close/>
                  <a:moveTo>
                    <a:pt x="589" y="436"/>
                  </a:moveTo>
                  <a:cubicBezTo>
                    <a:pt x="588" y="436"/>
                    <a:pt x="587" y="435"/>
                    <a:pt x="588" y="434"/>
                  </a:cubicBezTo>
                  <a:cubicBezTo>
                    <a:pt x="588" y="434"/>
                    <a:pt x="588" y="434"/>
                    <a:pt x="588" y="434"/>
                  </a:cubicBezTo>
                  <a:cubicBezTo>
                    <a:pt x="588" y="434"/>
                    <a:pt x="588" y="434"/>
                    <a:pt x="588" y="434"/>
                  </a:cubicBezTo>
                  <a:cubicBezTo>
                    <a:pt x="588" y="434"/>
                    <a:pt x="588" y="434"/>
                    <a:pt x="588" y="434"/>
                  </a:cubicBezTo>
                  <a:cubicBezTo>
                    <a:pt x="588" y="433"/>
                    <a:pt x="589" y="432"/>
                    <a:pt x="590" y="433"/>
                  </a:cubicBezTo>
                  <a:cubicBezTo>
                    <a:pt x="590" y="433"/>
                    <a:pt x="590" y="433"/>
                    <a:pt x="590" y="433"/>
                  </a:cubicBezTo>
                  <a:cubicBezTo>
                    <a:pt x="591" y="433"/>
                    <a:pt x="592" y="434"/>
                    <a:pt x="591" y="435"/>
                  </a:cubicBezTo>
                  <a:cubicBezTo>
                    <a:pt x="591" y="435"/>
                    <a:pt x="591" y="435"/>
                    <a:pt x="591" y="435"/>
                  </a:cubicBezTo>
                  <a:cubicBezTo>
                    <a:pt x="591" y="436"/>
                    <a:pt x="590" y="436"/>
                    <a:pt x="589" y="436"/>
                  </a:cubicBezTo>
                  <a:cubicBezTo>
                    <a:pt x="589" y="436"/>
                    <a:pt x="589" y="436"/>
                    <a:pt x="589" y="436"/>
                  </a:cubicBezTo>
                  <a:cubicBezTo>
                    <a:pt x="589" y="436"/>
                    <a:pt x="589" y="436"/>
                    <a:pt x="589" y="436"/>
                  </a:cubicBezTo>
                  <a:close/>
                  <a:moveTo>
                    <a:pt x="22" y="425"/>
                  </a:moveTo>
                  <a:cubicBezTo>
                    <a:pt x="22" y="424"/>
                    <a:pt x="22" y="423"/>
                    <a:pt x="24" y="422"/>
                  </a:cubicBezTo>
                  <a:cubicBezTo>
                    <a:pt x="24" y="422"/>
                    <a:pt x="24" y="422"/>
                    <a:pt x="24" y="422"/>
                  </a:cubicBezTo>
                  <a:cubicBezTo>
                    <a:pt x="25" y="422"/>
                    <a:pt x="26" y="422"/>
                    <a:pt x="26" y="423"/>
                  </a:cubicBezTo>
                  <a:cubicBezTo>
                    <a:pt x="26" y="423"/>
                    <a:pt x="26" y="423"/>
                    <a:pt x="26" y="423"/>
                  </a:cubicBezTo>
                  <a:cubicBezTo>
                    <a:pt x="27" y="424"/>
                    <a:pt x="26" y="426"/>
                    <a:pt x="25" y="426"/>
                  </a:cubicBezTo>
                  <a:cubicBezTo>
                    <a:pt x="25" y="426"/>
                    <a:pt x="25" y="426"/>
                    <a:pt x="25" y="426"/>
                  </a:cubicBezTo>
                  <a:cubicBezTo>
                    <a:pt x="25" y="426"/>
                    <a:pt x="25" y="426"/>
                    <a:pt x="24" y="426"/>
                  </a:cubicBezTo>
                  <a:cubicBezTo>
                    <a:pt x="24" y="426"/>
                    <a:pt x="24" y="426"/>
                    <a:pt x="24" y="426"/>
                  </a:cubicBezTo>
                  <a:cubicBezTo>
                    <a:pt x="23" y="426"/>
                    <a:pt x="23" y="426"/>
                    <a:pt x="22" y="425"/>
                  </a:cubicBezTo>
                  <a:close/>
                  <a:moveTo>
                    <a:pt x="593" y="425"/>
                  </a:moveTo>
                  <a:cubicBezTo>
                    <a:pt x="592" y="425"/>
                    <a:pt x="592" y="424"/>
                    <a:pt x="592" y="423"/>
                  </a:cubicBezTo>
                  <a:cubicBezTo>
                    <a:pt x="592" y="423"/>
                    <a:pt x="592" y="423"/>
                    <a:pt x="592" y="423"/>
                  </a:cubicBezTo>
                  <a:cubicBezTo>
                    <a:pt x="593" y="422"/>
                    <a:pt x="594" y="421"/>
                    <a:pt x="595" y="422"/>
                  </a:cubicBezTo>
                  <a:cubicBezTo>
                    <a:pt x="595" y="422"/>
                    <a:pt x="595" y="422"/>
                    <a:pt x="595" y="422"/>
                  </a:cubicBezTo>
                  <a:cubicBezTo>
                    <a:pt x="596" y="422"/>
                    <a:pt x="596" y="423"/>
                    <a:pt x="596" y="424"/>
                  </a:cubicBezTo>
                  <a:cubicBezTo>
                    <a:pt x="596" y="424"/>
                    <a:pt x="596" y="424"/>
                    <a:pt x="596" y="424"/>
                  </a:cubicBezTo>
                  <a:cubicBezTo>
                    <a:pt x="596" y="425"/>
                    <a:pt x="595" y="425"/>
                    <a:pt x="594" y="425"/>
                  </a:cubicBezTo>
                  <a:cubicBezTo>
                    <a:pt x="594" y="425"/>
                    <a:pt x="594" y="425"/>
                    <a:pt x="594" y="425"/>
                  </a:cubicBezTo>
                  <a:cubicBezTo>
                    <a:pt x="594" y="425"/>
                    <a:pt x="594" y="425"/>
                    <a:pt x="593" y="425"/>
                  </a:cubicBezTo>
                  <a:close/>
                  <a:moveTo>
                    <a:pt x="18" y="414"/>
                  </a:moveTo>
                  <a:cubicBezTo>
                    <a:pt x="18" y="414"/>
                    <a:pt x="18" y="414"/>
                    <a:pt x="18" y="414"/>
                  </a:cubicBezTo>
                  <a:cubicBezTo>
                    <a:pt x="18" y="413"/>
                    <a:pt x="18" y="411"/>
                    <a:pt x="19" y="411"/>
                  </a:cubicBezTo>
                  <a:cubicBezTo>
                    <a:pt x="19" y="411"/>
                    <a:pt x="19" y="411"/>
                    <a:pt x="19" y="411"/>
                  </a:cubicBezTo>
                  <a:cubicBezTo>
                    <a:pt x="20" y="411"/>
                    <a:pt x="21" y="411"/>
                    <a:pt x="22" y="412"/>
                  </a:cubicBezTo>
                  <a:cubicBezTo>
                    <a:pt x="22" y="412"/>
                    <a:pt x="22" y="412"/>
                    <a:pt x="22" y="412"/>
                  </a:cubicBezTo>
                  <a:cubicBezTo>
                    <a:pt x="22" y="413"/>
                    <a:pt x="22" y="414"/>
                    <a:pt x="21" y="415"/>
                  </a:cubicBezTo>
                  <a:cubicBezTo>
                    <a:pt x="21" y="415"/>
                    <a:pt x="21" y="415"/>
                    <a:pt x="21" y="415"/>
                  </a:cubicBezTo>
                  <a:cubicBezTo>
                    <a:pt x="20" y="415"/>
                    <a:pt x="20" y="415"/>
                    <a:pt x="20" y="415"/>
                  </a:cubicBezTo>
                  <a:cubicBezTo>
                    <a:pt x="20" y="415"/>
                    <a:pt x="20" y="415"/>
                    <a:pt x="20" y="415"/>
                  </a:cubicBezTo>
                  <a:cubicBezTo>
                    <a:pt x="19" y="415"/>
                    <a:pt x="18" y="414"/>
                    <a:pt x="18" y="414"/>
                  </a:cubicBezTo>
                  <a:close/>
                  <a:moveTo>
                    <a:pt x="598" y="414"/>
                  </a:moveTo>
                  <a:cubicBezTo>
                    <a:pt x="597" y="414"/>
                    <a:pt x="596" y="413"/>
                    <a:pt x="597" y="412"/>
                  </a:cubicBezTo>
                  <a:cubicBezTo>
                    <a:pt x="597" y="412"/>
                    <a:pt x="597" y="412"/>
                    <a:pt x="597" y="412"/>
                  </a:cubicBezTo>
                  <a:cubicBezTo>
                    <a:pt x="597" y="411"/>
                    <a:pt x="598" y="410"/>
                    <a:pt x="599" y="410"/>
                  </a:cubicBezTo>
                  <a:cubicBezTo>
                    <a:pt x="599" y="410"/>
                    <a:pt x="599" y="410"/>
                    <a:pt x="599" y="410"/>
                  </a:cubicBezTo>
                  <a:cubicBezTo>
                    <a:pt x="600" y="411"/>
                    <a:pt x="601" y="412"/>
                    <a:pt x="600" y="413"/>
                  </a:cubicBezTo>
                  <a:cubicBezTo>
                    <a:pt x="600" y="413"/>
                    <a:pt x="600" y="413"/>
                    <a:pt x="600" y="413"/>
                  </a:cubicBezTo>
                  <a:cubicBezTo>
                    <a:pt x="600" y="414"/>
                    <a:pt x="599" y="414"/>
                    <a:pt x="598" y="414"/>
                  </a:cubicBezTo>
                  <a:cubicBezTo>
                    <a:pt x="598" y="414"/>
                    <a:pt x="598" y="414"/>
                    <a:pt x="598" y="414"/>
                  </a:cubicBezTo>
                  <a:cubicBezTo>
                    <a:pt x="598" y="414"/>
                    <a:pt x="598" y="414"/>
                    <a:pt x="598" y="414"/>
                  </a:cubicBezTo>
                  <a:close/>
                  <a:moveTo>
                    <a:pt x="14" y="402"/>
                  </a:moveTo>
                  <a:cubicBezTo>
                    <a:pt x="14" y="402"/>
                    <a:pt x="14" y="402"/>
                    <a:pt x="14" y="402"/>
                  </a:cubicBezTo>
                  <a:cubicBezTo>
                    <a:pt x="14" y="401"/>
                    <a:pt x="14" y="400"/>
                    <a:pt x="16" y="400"/>
                  </a:cubicBezTo>
                  <a:cubicBezTo>
                    <a:pt x="16" y="400"/>
                    <a:pt x="16" y="400"/>
                    <a:pt x="16" y="400"/>
                  </a:cubicBezTo>
                  <a:cubicBezTo>
                    <a:pt x="17" y="399"/>
                    <a:pt x="18" y="400"/>
                    <a:pt x="18" y="401"/>
                  </a:cubicBezTo>
                  <a:cubicBezTo>
                    <a:pt x="18" y="401"/>
                    <a:pt x="18" y="401"/>
                    <a:pt x="18" y="401"/>
                  </a:cubicBezTo>
                  <a:cubicBezTo>
                    <a:pt x="18" y="402"/>
                    <a:pt x="18" y="403"/>
                    <a:pt x="17" y="403"/>
                  </a:cubicBezTo>
                  <a:cubicBezTo>
                    <a:pt x="17" y="403"/>
                    <a:pt x="17" y="403"/>
                    <a:pt x="17" y="403"/>
                  </a:cubicBezTo>
                  <a:cubicBezTo>
                    <a:pt x="17" y="404"/>
                    <a:pt x="16" y="404"/>
                    <a:pt x="16" y="404"/>
                  </a:cubicBezTo>
                  <a:cubicBezTo>
                    <a:pt x="16" y="404"/>
                    <a:pt x="16" y="404"/>
                    <a:pt x="16" y="404"/>
                  </a:cubicBezTo>
                  <a:cubicBezTo>
                    <a:pt x="15" y="404"/>
                    <a:pt x="14" y="403"/>
                    <a:pt x="14" y="402"/>
                  </a:cubicBezTo>
                  <a:close/>
                  <a:moveTo>
                    <a:pt x="602" y="403"/>
                  </a:moveTo>
                  <a:cubicBezTo>
                    <a:pt x="601" y="402"/>
                    <a:pt x="600" y="401"/>
                    <a:pt x="600" y="400"/>
                  </a:cubicBezTo>
                  <a:cubicBezTo>
                    <a:pt x="600" y="400"/>
                    <a:pt x="600" y="400"/>
                    <a:pt x="600" y="400"/>
                  </a:cubicBezTo>
                  <a:cubicBezTo>
                    <a:pt x="600" y="400"/>
                    <a:pt x="600" y="400"/>
                    <a:pt x="600" y="400"/>
                  </a:cubicBezTo>
                  <a:cubicBezTo>
                    <a:pt x="600" y="400"/>
                    <a:pt x="600" y="400"/>
                    <a:pt x="600" y="400"/>
                  </a:cubicBezTo>
                  <a:cubicBezTo>
                    <a:pt x="601" y="399"/>
                    <a:pt x="602" y="399"/>
                    <a:pt x="603" y="399"/>
                  </a:cubicBezTo>
                  <a:cubicBezTo>
                    <a:pt x="603" y="399"/>
                    <a:pt x="603" y="399"/>
                    <a:pt x="603" y="399"/>
                  </a:cubicBezTo>
                  <a:cubicBezTo>
                    <a:pt x="604" y="399"/>
                    <a:pt x="604" y="400"/>
                    <a:pt x="604" y="401"/>
                  </a:cubicBezTo>
                  <a:cubicBezTo>
                    <a:pt x="604" y="401"/>
                    <a:pt x="604" y="401"/>
                    <a:pt x="604" y="401"/>
                  </a:cubicBezTo>
                  <a:cubicBezTo>
                    <a:pt x="604" y="402"/>
                    <a:pt x="603" y="403"/>
                    <a:pt x="602" y="403"/>
                  </a:cubicBezTo>
                  <a:cubicBezTo>
                    <a:pt x="602" y="403"/>
                    <a:pt x="602" y="403"/>
                    <a:pt x="602" y="403"/>
                  </a:cubicBezTo>
                  <a:cubicBezTo>
                    <a:pt x="602" y="403"/>
                    <a:pt x="602" y="403"/>
                    <a:pt x="602" y="403"/>
                  </a:cubicBezTo>
                  <a:close/>
                  <a:moveTo>
                    <a:pt x="11" y="391"/>
                  </a:moveTo>
                  <a:cubicBezTo>
                    <a:pt x="11" y="391"/>
                    <a:pt x="11" y="391"/>
                    <a:pt x="11" y="391"/>
                  </a:cubicBezTo>
                  <a:cubicBezTo>
                    <a:pt x="10" y="390"/>
                    <a:pt x="11" y="388"/>
                    <a:pt x="12" y="388"/>
                  </a:cubicBezTo>
                  <a:cubicBezTo>
                    <a:pt x="12" y="388"/>
                    <a:pt x="12" y="388"/>
                    <a:pt x="12" y="388"/>
                  </a:cubicBezTo>
                  <a:cubicBezTo>
                    <a:pt x="13" y="388"/>
                    <a:pt x="14" y="388"/>
                    <a:pt x="15" y="390"/>
                  </a:cubicBezTo>
                  <a:cubicBezTo>
                    <a:pt x="15" y="390"/>
                    <a:pt x="15" y="390"/>
                    <a:pt x="15" y="390"/>
                  </a:cubicBezTo>
                  <a:cubicBezTo>
                    <a:pt x="15" y="390"/>
                    <a:pt x="15" y="390"/>
                    <a:pt x="15" y="390"/>
                  </a:cubicBezTo>
                  <a:cubicBezTo>
                    <a:pt x="15" y="390"/>
                    <a:pt x="15" y="390"/>
                    <a:pt x="15" y="390"/>
                  </a:cubicBezTo>
                  <a:cubicBezTo>
                    <a:pt x="15" y="391"/>
                    <a:pt x="14" y="392"/>
                    <a:pt x="13" y="392"/>
                  </a:cubicBezTo>
                  <a:cubicBezTo>
                    <a:pt x="13" y="392"/>
                    <a:pt x="13" y="392"/>
                    <a:pt x="13" y="392"/>
                  </a:cubicBezTo>
                  <a:cubicBezTo>
                    <a:pt x="13" y="392"/>
                    <a:pt x="13" y="392"/>
                    <a:pt x="13" y="392"/>
                  </a:cubicBezTo>
                  <a:cubicBezTo>
                    <a:pt x="13" y="392"/>
                    <a:pt x="13" y="392"/>
                    <a:pt x="13" y="392"/>
                  </a:cubicBezTo>
                  <a:cubicBezTo>
                    <a:pt x="12" y="392"/>
                    <a:pt x="11" y="391"/>
                    <a:pt x="11" y="391"/>
                  </a:cubicBezTo>
                  <a:close/>
                  <a:moveTo>
                    <a:pt x="605" y="391"/>
                  </a:moveTo>
                  <a:cubicBezTo>
                    <a:pt x="604" y="391"/>
                    <a:pt x="603" y="390"/>
                    <a:pt x="604" y="389"/>
                  </a:cubicBezTo>
                  <a:cubicBezTo>
                    <a:pt x="604" y="389"/>
                    <a:pt x="604" y="389"/>
                    <a:pt x="604" y="389"/>
                  </a:cubicBezTo>
                  <a:cubicBezTo>
                    <a:pt x="604" y="388"/>
                    <a:pt x="605" y="387"/>
                    <a:pt x="606" y="387"/>
                  </a:cubicBezTo>
                  <a:cubicBezTo>
                    <a:pt x="606" y="387"/>
                    <a:pt x="606" y="387"/>
                    <a:pt x="606" y="387"/>
                  </a:cubicBezTo>
                  <a:cubicBezTo>
                    <a:pt x="607" y="388"/>
                    <a:pt x="608" y="389"/>
                    <a:pt x="608" y="390"/>
                  </a:cubicBezTo>
                  <a:cubicBezTo>
                    <a:pt x="608" y="390"/>
                    <a:pt x="608" y="390"/>
                    <a:pt x="608" y="390"/>
                  </a:cubicBezTo>
                  <a:cubicBezTo>
                    <a:pt x="607" y="391"/>
                    <a:pt x="607" y="391"/>
                    <a:pt x="606" y="391"/>
                  </a:cubicBezTo>
                  <a:cubicBezTo>
                    <a:pt x="606" y="391"/>
                    <a:pt x="606" y="391"/>
                    <a:pt x="606" y="391"/>
                  </a:cubicBezTo>
                  <a:cubicBezTo>
                    <a:pt x="605" y="391"/>
                    <a:pt x="605" y="391"/>
                    <a:pt x="605" y="391"/>
                  </a:cubicBezTo>
                  <a:close/>
                  <a:moveTo>
                    <a:pt x="8" y="379"/>
                  </a:moveTo>
                  <a:cubicBezTo>
                    <a:pt x="8" y="379"/>
                    <a:pt x="8" y="379"/>
                    <a:pt x="8" y="379"/>
                  </a:cubicBezTo>
                  <a:cubicBezTo>
                    <a:pt x="7" y="378"/>
                    <a:pt x="8" y="377"/>
                    <a:pt x="9" y="376"/>
                  </a:cubicBezTo>
                  <a:cubicBezTo>
                    <a:pt x="9" y="376"/>
                    <a:pt x="9" y="376"/>
                    <a:pt x="9" y="376"/>
                  </a:cubicBezTo>
                  <a:cubicBezTo>
                    <a:pt x="10" y="376"/>
                    <a:pt x="11" y="377"/>
                    <a:pt x="12" y="378"/>
                  </a:cubicBezTo>
                  <a:cubicBezTo>
                    <a:pt x="12" y="378"/>
                    <a:pt x="12" y="378"/>
                    <a:pt x="12" y="378"/>
                  </a:cubicBezTo>
                  <a:cubicBezTo>
                    <a:pt x="12" y="378"/>
                    <a:pt x="12" y="378"/>
                    <a:pt x="12" y="378"/>
                  </a:cubicBezTo>
                  <a:cubicBezTo>
                    <a:pt x="12" y="378"/>
                    <a:pt x="12" y="378"/>
                    <a:pt x="12" y="378"/>
                  </a:cubicBezTo>
                  <a:cubicBezTo>
                    <a:pt x="12" y="379"/>
                    <a:pt x="11" y="380"/>
                    <a:pt x="10" y="380"/>
                  </a:cubicBezTo>
                  <a:cubicBezTo>
                    <a:pt x="10" y="380"/>
                    <a:pt x="10" y="380"/>
                    <a:pt x="10" y="380"/>
                  </a:cubicBezTo>
                  <a:cubicBezTo>
                    <a:pt x="10" y="380"/>
                    <a:pt x="10" y="380"/>
                    <a:pt x="10" y="380"/>
                  </a:cubicBezTo>
                  <a:cubicBezTo>
                    <a:pt x="10" y="380"/>
                    <a:pt x="10" y="380"/>
                    <a:pt x="10" y="380"/>
                  </a:cubicBezTo>
                  <a:cubicBezTo>
                    <a:pt x="9" y="380"/>
                    <a:pt x="8" y="380"/>
                    <a:pt x="8" y="379"/>
                  </a:cubicBezTo>
                  <a:close/>
                  <a:moveTo>
                    <a:pt x="608" y="380"/>
                  </a:moveTo>
                  <a:cubicBezTo>
                    <a:pt x="607" y="379"/>
                    <a:pt x="606" y="378"/>
                    <a:pt x="607" y="377"/>
                  </a:cubicBezTo>
                  <a:cubicBezTo>
                    <a:pt x="607" y="377"/>
                    <a:pt x="607" y="377"/>
                    <a:pt x="607" y="377"/>
                  </a:cubicBezTo>
                  <a:cubicBezTo>
                    <a:pt x="607" y="376"/>
                    <a:pt x="608" y="375"/>
                    <a:pt x="609" y="376"/>
                  </a:cubicBezTo>
                  <a:cubicBezTo>
                    <a:pt x="609" y="376"/>
                    <a:pt x="609" y="376"/>
                    <a:pt x="609" y="376"/>
                  </a:cubicBezTo>
                  <a:cubicBezTo>
                    <a:pt x="610" y="376"/>
                    <a:pt x="611" y="377"/>
                    <a:pt x="611" y="378"/>
                  </a:cubicBezTo>
                  <a:cubicBezTo>
                    <a:pt x="611" y="378"/>
                    <a:pt x="611" y="378"/>
                    <a:pt x="611" y="378"/>
                  </a:cubicBezTo>
                  <a:cubicBezTo>
                    <a:pt x="610" y="379"/>
                    <a:pt x="610" y="380"/>
                    <a:pt x="609" y="380"/>
                  </a:cubicBezTo>
                  <a:cubicBezTo>
                    <a:pt x="609" y="380"/>
                    <a:pt x="609" y="380"/>
                    <a:pt x="609" y="380"/>
                  </a:cubicBezTo>
                  <a:cubicBezTo>
                    <a:pt x="608" y="380"/>
                    <a:pt x="608" y="380"/>
                    <a:pt x="608" y="380"/>
                  </a:cubicBezTo>
                  <a:close/>
                  <a:moveTo>
                    <a:pt x="5" y="367"/>
                  </a:moveTo>
                  <a:cubicBezTo>
                    <a:pt x="5" y="366"/>
                    <a:pt x="6" y="365"/>
                    <a:pt x="7" y="365"/>
                  </a:cubicBezTo>
                  <a:cubicBezTo>
                    <a:pt x="7" y="365"/>
                    <a:pt x="7" y="365"/>
                    <a:pt x="7" y="365"/>
                  </a:cubicBezTo>
                  <a:cubicBezTo>
                    <a:pt x="8" y="365"/>
                    <a:pt x="9" y="365"/>
                    <a:pt x="9" y="366"/>
                  </a:cubicBezTo>
                  <a:cubicBezTo>
                    <a:pt x="9" y="366"/>
                    <a:pt x="9" y="366"/>
                    <a:pt x="9" y="366"/>
                  </a:cubicBezTo>
                  <a:cubicBezTo>
                    <a:pt x="9" y="366"/>
                    <a:pt x="9" y="366"/>
                    <a:pt x="9" y="366"/>
                  </a:cubicBezTo>
                  <a:cubicBezTo>
                    <a:pt x="9" y="366"/>
                    <a:pt x="9" y="366"/>
                    <a:pt x="9" y="366"/>
                  </a:cubicBezTo>
                  <a:cubicBezTo>
                    <a:pt x="9" y="367"/>
                    <a:pt x="9" y="368"/>
                    <a:pt x="8" y="369"/>
                  </a:cubicBezTo>
                  <a:cubicBezTo>
                    <a:pt x="8" y="369"/>
                    <a:pt x="8" y="369"/>
                    <a:pt x="8" y="369"/>
                  </a:cubicBezTo>
                  <a:cubicBezTo>
                    <a:pt x="7" y="369"/>
                    <a:pt x="7" y="369"/>
                    <a:pt x="7" y="369"/>
                  </a:cubicBezTo>
                  <a:cubicBezTo>
                    <a:pt x="7" y="369"/>
                    <a:pt x="7" y="369"/>
                    <a:pt x="7" y="369"/>
                  </a:cubicBezTo>
                  <a:cubicBezTo>
                    <a:pt x="6" y="369"/>
                    <a:pt x="5" y="368"/>
                    <a:pt x="5" y="367"/>
                  </a:cubicBezTo>
                  <a:close/>
                  <a:moveTo>
                    <a:pt x="611" y="368"/>
                  </a:moveTo>
                  <a:cubicBezTo>
                    <a:pt x="610" y="368"/>
                    <a:pt x="609" y="367"/>
                    <a:pt x="609" y="366"/>
                  </a:cubicBezTo>
                  <a:cubicBezTo>
                    <a:pt x="609" y="366"/>
                    <a:pt x="609" y="366"/>
                    <a:pt x="609" y="366"/>
                  </a:cubicBezTo>
                  <a:cubicBezTo>
                    <a:pt x="609" y="364"/>
                    <a:pt x="610" y="364"/>
                    <a:pt x="611" y="364"/>
                  </a:cubicBezTo>
                  <a:cubicBezTo>
                    <a:pt x="611" y="364"/>
                    <a:pt x="611" y="364"/>
                    <a:pt x="611" y="364"/>
                  </a:cubicBezTo>
                  <a:cubicBezTo>
                    <a:pt x="613" y="364"/>
                    <a:pt x="613" y="365"/>
                    <a:pt x="613" y="366"/>
                  </a:cubicBezTo>
                  <a:cubicBezTo>
                    <a:pt x="613" y="366"/>
                    <a:pt x="613" y="366"/>
                    <a:pt x="613" y="366"/>
                  </a:cubicBezTo>
                  <a:cubicBezTo>
                    <a:pt x="613" y="367"/>
                    <a:pt x="612" y="368"/>
                    <a:pt x="611" y="368"/>
                  </a:cubicBezTo>
                  <a:cubicBezTo>
                    <a:pt x="611" y="368"/>
                    <a:pt x="611" y="368"/>
                    <a:pt x="611" y="368"/>
                  </a:cubicBezTo>
                  <a:cubicBezTo>
                    <a:pt x="611" y="368"/>
                    <a:pt x="611" y="368"/>
                    <a:pt x="611" y="368"/>
                  </a:cubicBezTo>
                  <a:close/>
                  <a:moveTo>
                    <a:pt x="3" y="355"/>
                  </a:moveTo>
                  <a:cubicBezTo>
                    <a:pt x="3" y="355"/>
                    <a:pt x="3" y="355"/>
                    <a:pt x="3" y="355"/>
                  </a:cubicBezTo>
                  <a:cubicBezTo>
                    <a:pt x="3" y="354"/>
                    <a:pt x="4" y="353"/>
                    <a:pt x="5" y="353"/>
                  </a:cubicBezTo>
                  <a:cubicBezTo>
                    <a:pt x="5" y="353"/>
                    <a:pt x="5" y="353"/>
                    <a:pt x="5" y="353"/>
                  </a:cubicBezTo>
                  <a:cubicBezTo>
                    <a:pt x="6" y="353"/>
                    <a:pt x="7" y="353"/>
                    <a:pt x="7" y="355"/>
                  </a:cubicBezTo>
                  <a:cubicBezTo>
                    <a:pt x="7" y="355"/>
                    <a:pt x="7" y="355"/>
                    <a:pt x="7" y="355"/>
                  </a:cubicBezTo>
                  <a:cubicBezTo>
                    <a:pt x="7" y="355"/>
                    <a:pt x="7" y="355"/>
                    <a:pt x="7" y="355"/>
                  </a:cubicBezTo>
                  <a:cubicBezTo>
                    <a:pt x="7" y="355"/>
                    <a:pt x="7" y="355"/>
                    <a:pt x="7" y="355"/>
                  </a:cubicBezTo>
                  <a:cubicBezTo>
                    <a:pt x="7" y="356"/>
                    <a:pt x="7" y="357"/>
                    <a:pt x="5" y="357"/>
                  </a:cubicBezTo>
                  <a:cubicBezTo>
                    <a:pt x="5" y="357"/>
                    <a:pt x="5" y="357"/>
                    <a:pt x="5" y="357"/>
                  </a:cubicBezTo>
                  <a:cubicBezTo>
                    <a:pt x="5" y="357"/>
                    <a:pt x="5" y="357"/>
                    <a:pt x="5" y="357"/>
                  </a:cubicBezTo>
                  <a:cubicBezTo>
                    <a:pt x="5" y="357"/>
                    <a:pt x="5" y="357"/>
                    <a:pt x="5" y="357"/>
                  </a:cubicBezTo>
                  <a:cubicBezTo>
                    <a:pt x="4" y="357"/>
                    <a:pt x="3" y="356"/>
                    <a:pt x="3" y="355"/>
                  </a:cubicBezTo>
                  <a:close/>
                  <a:moveTo>
                    <a:pt x="613" y="356"/>
                  </a:moveTo>
                  <a:cubicBezTo>
                    <a:pt x="612" y="356"/>
                    <a:pt x="611" y="355"/>
                    <a:pt x="611" y="354"/>
                  </a:cubicBezTo>
                  <a:cubicBezTo>
                    <a:pt x="611" y="354"/>
                    <a:pt x="611" y="354"/>
                    <a:pt x="611" y="354"/>
                  </a:cubicBezTo>
                  <a:cubicBezTo>
                    <a:pt x="611" y="353"/>
                    <a:pt x="612" y="352"/>
                    <a:pt x="613" y="352"/>
                  </a:cubicBezTo>
                  <a:cubicBezTo>
                    <a:pt x="613" y="352"/>
                    <a:pt x="613" y="352"/>
                    <a:pt x="613" y="352"/>
                  </a:cubicBezTo>
                  <a:cubicBezTo>
                    <a:pt x="614" y="352"/>
                    <a:pt x="615" y="353"/>
                    <a:pt x="615" y="354"/>
                  </a:cubicBezTo>
                  <a:cubicBezTo>
                    <a:pt x="615" y="354"/>
                    <a:pt x="615" y="354"/>
                    <a:pt x="615" y="354"/>
                  </a:cubicBezTo>
                  <a:cubicBezTo>
                    <a:pt x="615" y="355"/>
                    <a:pt x="614" y="356"/>
                    <a:pt x="613" y="356"/>
                  </a:cubicBezTo>
                  <a:cubicBezTo>
                    <a:pt x="613" y="356"/>
                    <a:pt x="613" y="356"/>
                    <a:pt x="613" y="356"/>
                  </a:cubicBezTo>
                  <a:cubicBezTo>
                    <a:pt x="613" y="356"/>
                    <a:pt x="613" y="356"/>
                    <a:pt x="613" y="356"/>
                  </a:cubicBezTo>
                  <a:close/>
                  <a:moveTo>
                    <a:pt x="2" y="343"/>
                  </a:moveTo>
                  <a:cubicBezTo>
                    <a:pt x="2" y="343"/>
                    <a:pt x="2" y="343"/>
                    <a:pt x="2" y="343"/>
                  </a:cubicBezTo>
                  <a:cubicBezTo>
                    <a:pt x="1" y="342"/>
                    <a:pt x="2" y="341"/>
                    <a:pt x="3" y="341"/>
                  </a:cubicBezTo>
                  <a:cubicBezTo>
                    <a:pt x="3" y="341"/>
                    <a:pt x="3" y="341"/>
                    <a:pt x="3" y="341"/>
                  </a:cubicBezTo>
                  <a:cubicBezTo>
                    <a:pt x="4" y="341"/>
                    <a:pt x="5" y="342"/>
                    <a:pt x="6" y="343"/>
                  </a:cubicBezTo>
                  <a:cubicBezTo>
                    <a:pt x="6" y="343"/>
                    <a:pt x="6" y="343"/>
                    <a:pt x="6" y="343"/>
                  </a:cubicBezTo>
                  <a:cubicBezTo>
                    <a:pt x="6" y="344"/>
                    <a:pt x="5" y="345"/>
                    <a:pt x="4" y="345"/>
                  </a:cubicBezTo>
                  <a:cubicBezTo>
                    <a:pt x="4" y="345"/>
                    <a:pt x="4" y="345"/>
                    <a:pt x="4" y="345"/>
                  </a:cubicBezTo>
                  <a:cubicBezTo>
                    <a:pt x="4" y="345"/>
                    <a:pt x="4" y="345"/>
                    <a:pt x="4" y="345"/>
                  </a:cubicBezTo>
                  <a:cubicBezTo>
                    <a:pt x="4" y="345"/>
                    <a:pt x="4" y="345"/>
                    <a:pt x="4" y="345"/>
                  </a:cubicBezTo>
                  <a:cubicBezTo>
                    <a:pt x="3" y="345"/>
                    <a:pt x="2" y="344"/>
                    <a:pt x="2" y="343"/>
                  </a:cubicBezTo>
                  <a:close/>
                  <a:moveTo>
                    <a:pt x="614" y="344"/>
                  </a:moveTo>
                  <a:cubicBezTo>
                    <a:pt x="613" y="344"/>
                    <a:pt x="613" y="343"/>
                    <a:pt x="613" y="342"/>
                  </a:cubicBezTo>
                  <a:cubicBezTo>
                    <a:pt x="613" y="342"/>
                    <a:pt x="613" y="342"/>
                    <a:pt x="613" y="342"/>
                  </a:cubicBezTo>
                  <a:cubicBezTo>
                    <a:pt x="613" y="341"/>
                    <a:pt x="614" y="340"/>
                    <a:pt x="615" y="340"/>
                  </a:cubicBezTo>
                  <a:cubicBezTo>
                    <a:pt x="615" y="340"/>
                    <a:pt x="615" y="340"/>
                    <a:pt x="615" y="340"/>
                  </a:cubicBezTo>
                  <a:cubicBezTo>
                    <a:pt x="616" y="340"/>
                    <a:pt x="617" y="341"/>
                    <a:pt x="617" y="342"/>
                  </a:cubicBezTo>
                  <a:cubicBezTo>
                    <a:pt x="617" y="342"/>
                    <a:pt x="617" y="342"/>
                    <a:pt x="617" y="342"/>
                  </a:cubicBezTo>
                  <a:cubicBezTo>
                    <a:pt x="617" y="343"/>
                    <a:pt x="616" y="344"/>
                    <a:pt x="615" y="344"/>
                  </a:cubicBezTo>
                  <a:cubicBezTo>
                    <a:pt x="615" y="344"/>
                    <a:pt x="615" y="344"/>
                    <a:pt x="615" y="344"/>
                  </a:cubicBezTo>
                  <a:cubicBezTo>
                    <a:pt x="615" y="344"/>
                    <a:pt x="615" y="344"/>
                    <a:pt x="614" y="344"/>
                  </a:cubicBezTo>
                  <a:close/>
                  <a:moveTo>
                    <a:pt x="0" y="331"/>
                  </a:moveTo>
                  <a:cubicBezTo>
                    <a:pt x="0" y="330"/>
                    <a:pt x="1" y="329"/>
                    <a:pt x="2" y="329"/>
                  </a:cubicBezTo>
                  <a:cubicBezTo>
                    <a:pt x="2" y="329"/>
                    <a:pt x="2" y="329"/>
                    <a:pt x="2" y="329"/>
                  </a:cubicBezTo>
                  <a:cubicBezTo>
                    <a:pt x="3" y="329"/>
                    <a:pt x="4" y="330"/>
                    <a:pt x="4" y="331"/>
                  </a:cubicBezTo>
                  <a:cubicBezTo>
                    <a:pt x="4" y="331"/>
                    <a:pt x="4" y="331"/>
                    <a:pt x="4" y="331"/>
                  </a:cubicBezTo>
                  <a:cubicBezTo>
                    <a:pt x="4" y="331"/>
                    <a:pt x="4" y="331"/>
                    <a:pt x="4" y="331"/>
                  </a:cubicBezTo>
                  <a:cubicBezTo>
                    <a:pt x="4" y="331"/>
                    <a:pt x="4" y="331"/>
                    <a:pt x="4" y="331"/>
                  </a:cubicBezTo>
                  <a:cubicBezTo>
                    <a:pt x="5" y="332"/>
                    <a:pt x="4" y="333"/>
                    <a:pt x="3" y="333"/>
                  </a:cubicBezTo>
                  <a:cubicBezTo>
                    <a:pt x="3" y="333"/>
                    <a:pt x="3" y="333"/>
                    <a:pt x="3" y="333"/>
                  </a:cubicBezTo>
                  <a:cubicBezTo>
                    <a:pt x="3" y="333"/>
                    <a:pt x="3" y="333"/>
                    <a:pt x="2" y="333"/>
                  </a:cubicBezTo>
                  <a:cubicBezTo>
                    <a:pt x="2" y="333"/>
                    <a:pt x="2" y="333"/>
                    <a:pt x="2" y="333"/>
                  </a:cubicBezTo>
                  <a:cubicBezTo>
                    <a:pt x="1" y="333"/>
                    <a:pt x="1" y="332"/>
                    <a:pt x="0" y="331"/>
                  </a:cubicBezTo>
                  <a:close/>
                  <a:moveTo>
                    <a:pt x="616" y="332"/>
                  </a:moveTo>
                  <a:cubicBezTo>
                    <a:pt x="614" y="332"/>
                    <a:pt x="614" y="331"/>
                    <a:pt x="614" y="330"/>
                  </a:cubicBezTo>
                  <a:cubicBezTo>
                    <a:pt x="614" y="330"/>
                    <a:pt x="614" y="330"/>
                    <a:pt x="614" y="330"/>
                  </a:cubicBezTo>
                  <a:cubicBezTo>
                    <a:pt x="614" y="330"/>
                    <a:pt x="614" y="330"/>
                    <a:pt x="614" y="330"/>
                  </a:cubicBezTo>
                  <a:cubicBezTo>
                    <a:pt x="614" y="330"/>
                    <a:pt x="614" y="330"/>
                    <a:pt x="614" y="330"/>
                  </a:cubicBezTo>
                  <a:cubicBezTo>
                    <a:pt x="614" y="329"/>
                    <a:pt x="615" y="328"/>
                    <a:pt x="616" y="328"/>
                  </a:cubicBezTo>
                  <a:cubicBezTo>
                    <a:pt x="616" y="328"/>
                    <a:pt x="616" y="328"/>
                    <a:pt x="616" y="328"/>
                  </a:cubicBezTo>
                  <a:cubicBezTo>
                    <a:pt x="617" y="328"/>
                    <a:pt x="618" y="329"/>
                    <a:pt x="618" y="330"/>
                  </a:cubicBezTo>
                  <a:cubicBezTo>
                    <a:pt x="618" y="330"/>
                    <a:pt x="618" y="330"/>
                    <a:pt x="618" y="330"/>
                  </a:cubicBezTo>
                  <a:cubicBezTo>
                    <a:pt x="618" y="331"/>
                    <a:pt x="617" y="332"/>
                    <a:pt x="616" y="332"/>
                  </a:cubicBezTo>
                  <a:cubicBezTo>
                    <a:pt x="616" y="332"/>
                    <a:pt x="616" y="332"/>
                    <a:pt x="616" y="332"/>
                  </a:cubicBezTo>
                  <a:cubicBezTo>
                    <a:pt x="616" y="332"/>
                    <a:pt x="616" y="332"/>
                    <a:pt x="616" y="332"/>
                  </a:cubicBezTo>
                  <a:close/>
                  <a:moveTo>
                    <a:pt x="0" y="319"/>
                  </a:moveTo>
                  <a:cubicBezTo>
                    <a:pt x="0" y="318"/>
                    <a:pt x="1" y="317"/>
                    <a:pt x="2" y="317"/>
                  </a:cubicBezTo>
                  <a:cubicBezTo>
                    <a:pt x="2" y="317"/>
                    <a:pt x="2" y="317"/>
                    <a:pt x="2" y="317"/>
                  </a:cubicBezTo>
                  <a:cubicBezTo>
                    <a:pt x="3" y="317"/>
                    <a:pt x="4" y="318"/>
                    <a:pt x="4" y="319"/>
                  </a:cubicBezTo>
                  <a:cubicBezTo>
                    <a:pt x="4" y="319"/>
                    <a:pt x="4" y="319"/>
                    <a:pt x="4" y="319"/>
                  </a:cubicBezTo>
                  <a:cubicBezTo>
                    <a:pt x="4" y="320"/>
                    <a:pt x="3" y="321"/>
                    <a:pt x="2" y="321"/>
                  </a:cubicBezTo>
                  <a:cubicBezTo>
                    <a:pt x="2" y="321"/>
                    <a:pt x="2" y="321"/>
                    <a:pt x="2" y="321"/>
                  </a:cubicBezTo>
                  <a:cubicBezTo>
                    <a:pt x="2" y="321"/>
                    <a:pt x="2" y="321"/>
                    <a:pt x="2" y="321"/>
                  </a:cubicBezTo>
                  <a:cubicBezTo>
                    <a:pt x="2" y="321"/>
                    <a:pt x="2" y="321"/>
                    <a:pt x="2" y="321"/>
                  </a:cubicBezTo>
                  <a:cubicBezTo>
                    <a:pt x="1" y="321"/>
                    <a:pt x="0" y="320"/>
                    <a:pt x="0" y="319"/>
                  </a:cubicBezTo>
                  <a:close/>
                  <a:moveTo>
                    <a:pt x="616" y="320"/>
                  </a:moveTo>
                  <a:cubicBezTo>
                    <a:pt x="615" y="320"/>
                    <a:pt x="614" y="319"/>
                    <a:pt x="614" y="318"/>
                  </a:cubicBezTo>
                  <a:cubicBezTo>
                    <a:pt x="614" y="318"/>
                    <a:pt x="614" y="318"/>
                    <a:pt x="614" y="318"/>
                  </a:cubicBezTo>
                  <a:cubicBezTo>
                    <a:pt x="614" y="317"/>
                    <a:pt x="615" y="316"/>
                    <a:pt x="616" y="316"/>
                  </a:cubicBezTo>
                  <a:cubicBezTo>
                    <a:pt x="616" y="316"/>
                    <a:pt x="616" y="316"/>
                    <a:pt x="616" y="316"/>
                  </a:cubicBezTo>
                  <a:cubicBezTo>
                    <a:pt x="617" y="316"/>
                    <a:pt x="618" y="317"/>
                    <a:pt x="618" y="318"/>
                  </a:cubicBezTo>
                  <a:cubicBezTo>
                    <a:pt x="618" y="318"/>
                    <a:pt x="618" y="318"/>
                    <a:pt x="618" y="318"/>
                  </a:cubicBezTo>
                  <a:cubicBezTo>
                    <a:pt x="618" y="319"/>
                    <a:pt x="617" y="320"/>
                    <a:pt x="616" y="320"/>
                  </a:cubicBezTo>
                  <a:cubicBezTo>
                    <a:pt x="616" y="320"/>
                    <a:pt x="616" y="320"/>
                    <a:pt x="616" y="320"/>
                  </a:cubicBezTo>
                  <a:cubicBezTo>
                    <a:pt x="616" y="320"/>
                    <a:pt x="616" y="320"/>
                    <a:pt x="616" y="320"/>
                  </a:cubicBezTo>
                  <a:close/>
                  <a:moveTo>
                    <a:pt x="2" y="309"/>
                  </a:moveTo>
                  <a:cubicBezTo>
                    <a:pt x="1" y="309"/>
                    <a:pt x="0" y="308"/>
                    <a:pt x="0" y="307"/>
                  </a:cubicBezTo>
                  <a:cubicBezTo>
                    <a:pt x="0" y="307"/>
                    <a:pt x="0" y="307"/>
                    <a:pt x="0" y="307"/>
                  </a:cubicBezTo>
                  <a:cubicBezTo>
                    <a:pt x="0" y="306"/>
                    <a:pt x="1" y="305"/>
                    <a:pt x="2" y="305"/>
                  </a:cubicBezTo>
                  <a:cubicBezTo>
                    <a:pt x="2" y="305"/>
                    <a:pt x="2" y="305"/>
                    <a:pt x="2" y="305"/>
                  </a:cubicBezTo>
                  <a:cubicBezTo>
                    <a:pt x="3" y="305"/>
                    <a:pt x="4" y="306"/>
                    <a:pt x="4" y="307"/>
                  </a:cubicBezTo>
                  <a:cubicBezTo>
                    <a:pt x="4" y="307"/>
                    <a:pt x="4" y="307"/>
                    <a:pt x="4" y="307"/>
                  </a:cubicBezTo>
                  <a:cubicBezTo>
                    <a:pt x="4" y="308"/>
                    <a:pt x="3" y="309"/>
                    <a:pt x="2" y="309"/>
                  </a:cubicBezTo>
                  <a:cubicBezTo>
                    <a:pt x="2" y="309"/>
                    <a:pt x="2" y="309"/>
                    <a:pt x="2" y="309"/>
                  </a:cubicBezTo>
                  <a:close/>
                  <a:moveTo>
                    <a:pt x="614" y="306"/>
                  </a:moveTo>
                  <a:cubicBezTo>
                    <a:pt x="614" y="306"/>
                    <a:pt x="614" y="306"/>
                    <a:pt x="614" y="306"/>
                  </a:cubicBezTo>
                  <a:cubicBezTo>
                    <a:pt x="614" y="306"/>
                    <a:pt x="614" y="306"/>
                    <a:pt x="614" y="306"/>
                  </a:cubicBezTo>
                  <a:cubicBezTo>
                    <a:pt x="614" y="305"/>
                    <a:pt x="615" y="304"/>
                    <a:pt x="616" y="304"/>
                  </a:cubicBezTo>
                  <a:cubicBezTo>
                    <a:pt x="616" y="304"/>
                    <a:pt x="616" y="304"/>
                    <a:pt x="616" y="304"/>
                  </a:cubicBezTo>
                  <a:cubicBezTo>
                    <a:pt x="618" y="304"/>
                    <a:pt x="618" y="305"/>
                    <a:pt x="618" y="306"/>
                  </a:cubicBezTo>
                  <a:cubicBezTo>
                    <a:pt x="618" y="306"/>
                    <a:pt x="618" y="306"/>
                    <a:pt x="618" y="306"/>
                  </a:cubicBezTo>
                  <a:cubicBezTo>
                    <a:pt x="618" y="307"/>
                    <a:pt x="618" y="308"/>
                    <a:pt x="616" y="308"/>
                  </a:cubicBezTo>
                  <a:cubicBezTo>
                    <a:pt x="616" y="308"/>
                    <a:pt x="616" y="308"/>
                    <a:pt x="616" y="308"/>
                  </a:cubicBezTo>
                  <a:cubicBezTo>
                    <a:pt x="616" y="308"/>
                    <a:pt x="616" y="308"/>
                    <a:pt x="616" y="308"/>
                  </a:cubicBezTo>
                  <a:cubicBezTo>
                    <a:pt x="616" y="308"/>
                    <a:pt x="616" y="308"/>
                    <a:pt x="616" y="308"/>
                  </a:cubicBezTo>
                  <a:cubicBezTo>
                    <a:pt x="615" y="308"/>
                    <a:pt x="614" y="307"/>
                    <a:pt x="614" y="306"/>
                  </a:cubicBezTo>
                  <a:close/>
                  <a:moveTo>
                    <a:pt x="2" y="297"/>
                  </a:moveTo>
                  <a:cubicBezTo>
                    <a:pt x="1" y="297"/>
                    <a:pt x="0" y="296"/>
                    <a:pt x="0" y="295"/>
                  </a:cubicBezTo>
                  <a:cubicBezTo>
                    <a:pt x="0" y="295"/>
                    <a:pt x="0" y="295"/>
                    <a:pt x="0" y="295"/>
                  </a:cubicBezTo>
                  <a:cubicBezTo>
                    <a:pt x="0" y="294"/>
                    <a:pt x="1" y="293"/>
                    <a:pt x="2" y="293"/>
                  </a:cubicBezTo>
                  <a:cubicBezTo>
                    <a:pt x="2" y="293"/>
                    <a:pt x="2" y="293"/>
                    <a:pt x="2" y="293"/>
                  </a:cubicBezTo>
                  <a:cubicBezTo>
                    <a:pt x="3" y="293"/>
                    <a:pt x="4" y="294"/>
                    <a:pt x="4" y="295"/>
                  </a:cubicBezTo>
                  <a:cubicBezTo>
                    <a:pt x="4" y="295"/>
                    <a:pt x="4" y="295"/>
                    <a:pt x="4" y="295"/>
                  </a:cubicBezTo>
                  <a:cubicBezTo>
                    <a:pt x="4" y="295"/>
                    <a:pt x="4" y="295"/>
                    <a:pt x="4" y="295"/>
                  </a:cubicBezTo>
                  <a:cubicBezTo>
                    <a:pt x="4" y="295"/>
                    <a:pt x="4" y="295"/>
                    <a:pt x="4" y="295"/>
                  </a:cubicBezTo>
                  <a:cubicBezTo>
                    <a:pt x="4" y="296"/>
                    <a:pt x="3" y="297"/>
                    <a:pt x="2" y="297"/>
                  </a:cubicBezTo>
                  <a:cubicBezTo>
                    <a:pt x="2" y="297"/>
                    <a:pt x="2" y="297"/>
                    <a:pt x="2" y="297"/>
                  </a:cubicBezTo>
                  <a:cubicBezTo>
                    <a:pt x="2" y="297"/>
                    <a:pt x="2" y="297"/>
                    <a:pt x="2" y="297"/>
                  </a:cubicBezTo>
                  <a:close/>
                  <a:moveTo>
                    <a:pt x="614" y="294"/>
                  </a:moveTo>
                  <a:cubicBezTo>
                    <a:pt x="614" y="293"/>
                    <a:pt x="615" y="292"/>
                    <a:pt x="616" y="292"/>
                  </a:cubicBezTo>
                  <a:cubicBezTo>
                    <a:pt x="616" y="292"/>
                    <a:pt x="616" y="292"/>
                    <a:pt x="616" y="292"/>
                  </a:cubicBezTo>
                  <a:cubicBezTo>
                    <a:pt x="617" y="292"/>
                    <a:pt x="618" y="293"/>
                    <a:pt x="618" y="294"/>
                  </a:cubicBezTo>
                  <a:cubicBezTo>
                    <a:pt x="618" y="294"/>
                    <a:pt x="618" y="294"/>
                    <a:pt x="618" y="294"/>
                  </a:cubicBezTo>
                  <a:cubicBezTo>
                    <a:pt x="618" y="295"/>
                    <a:pt x="617" y="296"/>
                    <a:pt x="616" y="296"/>
                  </a:cubicBezTo>
                  <a:cubicBezTo>
                    <a:pt x="616" y="296"/>
                    <a:pt x="616" y="296"/>
                    <a:pt x="616" y="296"/>
                  </a:cubicBezTo>
                  <a:cubicBezTo>
                    <a:pt x="616" y="296"/>
                    <a:pt x="616" y="296"/>
                    <a:pt x="616" y="296"/>
                  </a:cubicBezTo>
                  <a:cubicBezTo>
                    <a:pt x="616" y="296"/>
                    <a:pt x="616" y="296"/>
                    <a:pt x="616" y="296"/>
                  </a:cubicBezTo>
                  <a:cubicBezTo>
                    <a:pt x="615" y="296"/>
                    <a:pt x="614" y="295"/>
                    <a:pt x="614" y="294"/>
                  </a:cubicBezTo>
                  <a:close/>
                  <a:moveTo>
                    <a:pt x="3" y="285"/>
                  </a:moveTo>
                  <a:cubicBezTo>
                    <a:pt x="2" y="285"/>
                    <a:pt x="1" y="284"/>
                    <a:pt x="1" y="283"/>
                  </a:cubicBezTo>
                  <a:cubicBezTo>
                    <a:pt x="1" y="283"/>
                    <a:pt x="1" y="283"/>
                    <a:pt x="1" y="283"/>
                  </a:cubicBezTo>
                  <a:cubicBezTo>
                    <a:pt x="1" y="282"/>
                    <a:pt x="2" y="281"/>
                    <a:pt x="3" y="281"/>
                  </a:cubicBezTo>
                  <a:cubicBezTo>
                    <a:pt x="3" y="281"/>
                    <a:pt x="3" y="281"/>
                    <a:pt x="3" y="281"/>
                  </a:cubicBezTo>
                  <a:cubicBezTo>
                    <a:pt x="4" y="281"/>
                    <a:pt x="5" y="282"/>
                    <a:pt x="5" y="283"/>
                  </a:cubicBezTo>
                  <a:cubicBezTo>
                    <a:pt x="5" y="283"/>
                    <a:pt x="5" y="283"/>
                    <a:pt x="5" y="283"/>
                  </a:cubicBezTo>
                  <a:cubicBezTo>
                    <a:pt x="5" y="284"/>
                    <a:pt x="4" y="285"/>
                    <a:pt x="3" y="285"/>
                  </a:cubicBezTo>
                  <a:cubicBezTo>
                    <a:pt x="3" y="285"/>
                    <a:pt x="3" y="285"/>
                    <a:pt x="3" y="285"/>
                  </a:cubicBezTo>
                  <a:cubicBezTo>
                    <a:pt x="3" y="285"/>
                    <a:pt x="3" y="285"/>
                    <a:pt x="3" y="285"/>
                  </a:cubicBezTo>
                  <a:close/>
                  <a:moveTo>
                    <a:pt x="613" y="282"/>
                  </a:moveTo>
                  <a:cubicBezTo>
                    <a:pt x="613" y="281"/>
                    <a:pt x="614" y="280"/>
                    <a:pt x="615" y="280"/>
                  </a:cubicBezTo>
                  <a:cubicBezTo>
                    <a:pt x="615" y="280"/>
                    <a:pt x="615" y="280"/>
                    <a:pt x="615" y="280"/>
                  </a:cubicBezTo>
                  <a:cubicBezTo>
                    <a:pt x="616" y="280"/>
                    <a:pt x="617" y="281"/>
                    <a:pt x="617" y="282"/>
                  </a:cubicBezTo>
                  <a:cubicBezTo>
                    <a:pt x="617" y="282"/>
                    <a:pt x="617" y="282"/>
                    <a:pt x="617" y="282"/>
                  </a:cubicBezTo>
                  <a:cubicBezTo>
                    <a:pt x="617" y="283"/>
                    <a:pt x="617" y="284"/>
                    <a:pt x="615" y="284"/>
                  </a:cubicBezTo>
                  <a:cubicBezTo>
                    <a:pt x="615" y="284"/>
                    <a:pt x="615" y="284"/>
                    <a:pt x="615" y="284"/>
                  </a:cubicBezTo>
                  <a:cubicBezTo>
                    <a:pt x="615" y="284"/>
                    <a:pt x="615" y="284"/>
                    <a:pt x="615" y="284"/>
                  </a:cubicBezTo>
                  <a:cubicBezTo>
                    <a:pt x="615" y="284"/>
                    <a:pt x="615" y="284"/>
                    <a:pt x="615" y="284"/>
                  </a:cubicBezTo>
                  <a:cubicBezTo>
                    <a:pt x="614" y="284"/>
                    <a:pt x="613" y="284"/>
                    <a:pt x="613" y="282"/>
                  </a:cubicBezTo>
                  <a:close/>
                  <a:moveTo>
                    <a:pt x="4" y="273"/>
                  </a:moveTo>
                  <a:cubicBezTo>
                    <a:pt x="3" y="273"/>
                    <a:pt x="2" y="272"/>
                    <a:pt x="2" y="271"/>
                  </a:cubicBezTo>
                  <a:cubicBezTo>
                    <a:pt x="2" y="271"/>
                    <a:pt x="2" y="271"/>
                    <a:pt x="2" y="271"/>
                  </a:cubicBezTo>
                  <a:cubicBezTo>
                    <a:pt x="2" y="270"/>
                    <a:pt x="3" y="269"/>
                    <a:pt x="4" y="269"/>
                  </a:cubicBezTo>
                  <a:cubicBezTo>
                    <a:pt x="4" y="269"/>
                    <a:pt x="4" y="269"/>
                    <a:pt x="4" y="269"/>
                  </a:cubicBezTo>
                  <a:cubicBezTo>
                    <a:pt x="5" y="269"/>
                    <a:pt x="6" y="270"/>
                    <a:pt x="6" y="271"/>
                  </a:cubicBezTo>
                  <a:cubicBezTo>
                    <a:pt x="6" y="271"/>
                    <a:pt x="6" y="271"/>
                    <a:pt x="6" y="271"/>
                  </a:cubicBezTo>
                  <a:cubicBezTo>
                    <a:pt x="6" y="271"/>
                    <a:pt x="6" y="271"/>
                    <a:pt x="6" y="272"/>
                  </a:cubicBezTo>
                  <a:cubicBezTo>
                    <a:pt x="6" y="272"/>
                    <a:pt x="6" y="272"/>
                    <a:pt x="6" y="272"/>
                  </a:cubicBezTo>
                  <a:cubicBezTo>
                    <a:pt x="6" y="273"/>
                    <a:pt x="5" y="273"/>
                    <a:pt x="4" y="273"/>
                  </a:cubicBezTo>
                  <a:cubicBezTo>
                    <a:pt x="4" y="273"/>
                    <a:pt x="4" y="273"/>
                    <a:pt x="4" y="273"/>
                  </a:cubicBezTo>
                  <a:cubicBezTo>
                    <a:pt x="4" y="273"/>
                    <a:pt x="4" y="273"/>
                    <a:pt x="4" y="273"/>
                  </a:cubicBezTo>
                  <a:close/>
                  <a:moveTo>
                    <a:pt x="612" y="271"/>
                  </a:moveTo>
                  <a:cubicBezTo>
                    <a:pt x="612" y="269"/>
                    <a:pt x="613" y="268"/>
                    <a:pt x="614" y="268"/>
                  </a:cubicBezTo>
                  <a:cubicBezTo>
                    <a:pt x="614" y="268"/>
                    <a:pt x="614" y="268"/>
                    <a:pt x="614" y="268"/>
                  </a:cubicBezTo>
                  <a:cubicBezTo>
                    <a:pt x="615" y="268"/>
                    <a:pt x="616" y="269"/>
                    <a:pt x="616" y="270"/>
                  </a:cubicBezTo>
                  <a:cubicBezTo>
                    <a:pt x="616" y="270"/>
                    <a:pt x="616" y="270"/>
                    <a:pt x="616" y="270"/>
                  </a:cubicBezTo>
                  <a:cubicBezTo>
                    <a:pt x="616" y="271"/>
                    <a:pt x="615" y="272"/>
                    <a:pt x="614" y="272"/>
                  </a:cubicBezTo>
                  <a:cubicBezTo>
                    <a:pt x="614" y="272"/>
                    <a:pt x="614" y="272"/>
                    <a:pt x="614" y="272"/>
                  </a:cubicBezTo>
                  <a:cubicBezTo>
                    <a:pt x="614" y="272"/>
                    <a:pt x="614" y="272"/>
                    <a:pt x="614" y="272"/>
                  </a:cubicBezTo>
                  <a:cubicBezTo>
                    <a:pt x="614" y="272"/>
                    <a:pt x="614" y="272"/>
                    <a:pt x="614" y="272"/>
                  </a:cubicBezTo>
                  <a:cubicBezTo>
                    <a:pt x="613" y="272"/>
                    <a:pt x="612" y="272"/>
                    <a:pt x="612" y="271"/>
                  </a:cubicBezTo>
                  <a:close/>
                  <a:moveTo>
                    <a:pt x="6" y="261"/>
                  </a:moveTo>
                  <a:cubicBezTo>
                    <a:pt x="4" y="261"/>
                    <a:pt x="4" y="260"/>
                    <a:pt x="4" y="259"/>
                  </a:cubicBezTo>
                  <a:cubicBezTo>
                    <a:pt x="4" y="259"/>
                    <a:pt x="4" y="259"/>
                    <a:pt x="4" y="259"/>
                  </a:cubicBezTo>
                  <a:cubicBezTo>
                    <a:pt x="4" y="258"/>
                    <a:pt x="5" y="257"/>
                    <a:pt x="6" y="257"/>
                  </a:cubicBezTo>
                  <a:cubicBezTo>
                    <a:pt x="6" y="257"/>
                    <a:pt x="6" y="257"/>
                    <a:pt x="6" y="257"/>
                  </a:cubicBezTo>
                  <a:cubicBezTo>
                    <a:pt x="7" y="258"/>
                    <a:pt x="8" y="259"/>
                    <a:pt x="8" y="260"/>
                  </a:cubicBezTo>
                  <a:cubicBezTo>
                    <a:pt x="8" y="260"/>
                    <a:pt x="8" y="260"/>
                    <a:pt x="8" y="260"/>
                  </a:cubicBezTo>
                  <a:cubicBezTo>
                    <a:pt x="8" y="260"/>
                    <a:pt x="8" y="260"/>
                    <a:pt x="8" y="260"/>
                  </a:cubicBezTo>
                  <a:cubicBezTo>
                    <a:pt x="8" y="260"/>
                    <a:pt x="8" y="260"/>
                    <a:pt x="8" y="260"/>
                  </a:cubicBezTo>
                  <a:cubicBezTo>
                    <a:pt x="8" y="261"/>
                    <a:pt x="7" y="261"/>
                    <a:pt x="6" y="261"/>
                  </a:cubicBezTo>
                  <a:cubicBezTo>
                    <a:pt x="6" y="261"/>
                    <a:pt x="6" y="261"/>
                    <a:pt x="6" y="261"/>
                  </a:cubicBezTo>
                  <a:cubicBezTo>
                    <a:pt x="6" y="261"/>
                    <a:pt x="6" y="261"/>
                    <a:pt x="6" y="261"/>
                  </a:cubicBezTo>
                  <a:close/>
                  <a:moveTo>
                    <a:pt x="610" y="259"/>
                  </a:moveTo>
                  <a:cubicBezTo>
                    <a:pt x="610" y="258"/>
                    <a:pt x="611" y="257"/>
                    <a:pt x="612" y="256"/>
                  </a:cubicBezTo>
                  <a:cubicBezTo>
                    <a:pt x="612" y="256"/>
                    <a:pt x="612" y="256"/>
                    <a:pt x="612" y="256"/>
                  </a:cubicBezTo>
                  <a:cubicBezTo>
                    <a:pt x="613" y="256"/>
                    <a:pt x="614" y="257"/>
                    <a:pt x="614" y="258"/>
                  </a:cubicBezTo>
                  <a:cubicBezTo>
                    <a:pt x="614" y="258"/>
                    <a:pt x="614" y="258"/>
                    <a:pt x="614" y="258"/>
                  </a:cubicBezTo>
                  <a:cubicBezTo>
                    <a:pt x="614" y="259"/>
                    <a:pt x="614" y="260"/>
                    <a:pt x="612" y="260"/>
                  </a:cubicBezTo>
                  <a:cubicBezTo>
                    <a:pt x="612" y="260"/>
                    <a:pt x="612" y="260"/>
                    <a:pt x="612" y="260"/>
                  </a:cubicBezTo>
                  <a:cubicBezTo>
                    <a:pt x="612" y="260"/>
                    <a:pt x="612" y="260"/>
                    <a:pt x="612" y="260"/>
                  </a:cubicBezTo>
                  <a:cubicBezTo>
                    <a:pt x="612" y="260"/>
                    <a:pt x="612" y="260"/>
                    <a:pt x="612" y="260"/>
                  </a:cubicBezTo>
                  <a:cubicBezTo>
                    <a:pt x="611" y="260"/>
                    <a:pt x="610" y="260"/>
                    <a:pt x="610" y="259"/>
                  </a:cubicBezTo>
                  <a:close/>
                  <a:moveTo>
                    <a:pt x="8" y="250"/>
                  </a:moveTo>
                  <a:cubicBezTo>
                    <a:pt x="7" y="249"/>
                    <a:pt x="6" y="248"/>
                    <a:pt x="6" y="247"/>
                  </a:cubicBezTo>
                  <a:cubicBezTo>
                    <a:pt x="6" y="247"/>
                    <a:pt x="6" y="247"/>
                    <a:pt x="6" y="247"/>
                  </a:cubicBezTo>
                  <a:cubicBezTo>
                    <a:pt x="6" y="246"/>
                    <a:pt x="7" y="245"/>
                    <a:pt x="8" y="246"/>
                  </a:cubicBezTo>
                  <a:cubicBezTo>
                    <a:pt x="8" y="246"/>
                    <a:pt x="8" y="246"/>
                    <a:pt x="8" y="246"/>
                  </a:cubicBezTo>
                  <a:cubicBezTo>
                    <a:pt x="10" y="246"/>
                    <a:pt x="10" y="247"/>
                    <a:pt x="10" y="248"/>
                  </a:cubicBezTo>
                  <a:cubicBezTo>
                    <a:pt x="10" y="248"/>
                    <a:pt x="10" y="248"/>
                    <a:pt x="10" y="248"/>
                  </a:cubicBezTo>
                  <a:cubicBezTo>
                    <a:pt x="10" y="248"/>
                    <a:pt x="10" y="248"/>
                    <a:pt x="10" y="248"/>
                  </a:cubicBezTo>
                  <a:cubicBezTo>
                    <a:pt x="10" y="248"/>
                    <a:pt x="10" y="248"/>
                    <a:pt x="10" y="248"/>
                  </a:cubicBezTo>
                  <a:cubicBezTo>
                    <a:pt x="10" y="249"/>
                    <a:pt x="9" y="250"/>
                    <a:pt x="8" y="250"/>
                  </a:cubicBezTo>
                  <a:cubicBezTo>
                    <a:pt x="8" y="250"/>
                    <a:pt x="8" y="250"/>
                    <a:pt x="8" y="250"/>
                  </a:cubicBezTo>
                  <a:cubicBezTo>
                    <a:pt x="8" y="250"/>
                    <a:pt x="8" y="250"/>
                    <a:pt x="8" y="250"/>
                  </a:cubicBezTo>
                  <a:close/>
                  <a:moveTo>
                    <a:pt x="608" y="247"/>
                  </a:moveTo>
                  <a:cubicBezTo>
                    <a:pt x="608" y="246"/>
                    <a:pt x="608" y="245"/>
                    <a:pt x="609" y="245"/>
                  </a:cubicBezTo>
                  <a:cubicBezTo>
                    <a:pt x="609" y="245"/>
                    <a:pt x="609" y="245"/>
                    <a:pt x="609" y="245"/>
                  </a:cubicBezTo>
                  <a:cubicBezTo>
                    <a:pt x="611" y="244"/>
                    <a:pt x="612" y="245"/>
                    <a:pt x="612" y="246"/>
                  </a:cubicBezTo>
                  <a:cubicBezTo>
                    <a:pt x="612" y="246"/>
                    <a:pt x="612" y="246"/>
                    <a:pt x="612" y="246"/>
                  </a:cubicBezTo>
                  <a:cubicBezTo>
                    <a:pt x="612" y="247"/>
                    <a:pt x="611" y="248"/>
                    <a:pt x="610" y="249"/>
                  </a:cubicBezTo>
                  <a:cubicBezTo>
                    <a:pt x="610" y="249"/>
                    <a:pt x="610" y="249"/>
                    <a:pt x="610" y="249"/>
                  </a:cubicBezTo>
                  <a:cubicBezTo>
                    <a:pt x="610" y="249"/>
                    <a:pt x="610" y="249"/>
                    <a:pt x="610" y="249"/>
                  </a:cubicBezTo>
                  <a:cubicBezTo>
                    <a:pt x="610" y="249"/>
                    <a:pt x="610" y="249"/>
                    <a:pt x="610" y="249"/>
                  </a:cubicBezTo>
                  <a:cubicBezTo>
                    <a:pt x="609" y="249"/>
                    <a:pt x="608" y="248"/>
                    <a:pt x="608" y="247"/>
                  </a:cubicBezTo>
                  <a:close/>
                  <a:moveTo>
                    <a:pt x="10" y="238"/>
                  </a:moveTo>
                  <a:cubicBezTo>
                    <a:pt x="9" y="238"/>
                    <a:pt x="9" y="237"/>
                    <a:pt x="9" y="235"/>
                  </a:cubicBezTo>
                  <a:cubicBezTo>
                    <a:pt x="9" y="235"/>
                    <a:pt x="9" y="235"/>
                    <a:pt x="9" y="235"/>
                  </a:cubicBezTo>
                  <a:cubicBezTo>
                    <a:pt x="9" y="234"/>
                    <a:pt x="10" y="234"/>
                    <a:pt x="11" y="234"/>
                  </a:cubicBezTo>
                  <a:cubicBezTo>
                    <a:pt x="11" y="234"/>
                    <a:pt x="11" y="234"/>
                    <a:pt x="11" y="234"/>
                  </a:cubicBezTo>
                  <a:cubicBezTo>
                    <a:pt x="12" y="234"/>
                    <a:pt x="13" y="235"/>
                    <a:pt x="13" y="236"/>
                  </a:cubicBezTo>
                  <a:cubicBezTo>
                    <a:pt x="13" y="236"/>
                    <a:pt x="13" y="236"/>
                    <a:pt x="13" y="236"/>
                  </a:cubicBezTo>
                  <a:cubicBezTo>
                    <a:pt x="12" y="237"/>
                    <a:pt x="12" y="238"/>
                    <a:pt x="11" y="238"/>
                  </a:cubicBezTo>
                  <a:cubicBezTo>
                    <a:pt x="11" y="238"/>
                    <a:pt x="11" y="238"/>
                    <a:pt x="11" y="238"/>
                  </a:cubicBezTo>
                  <a:cubicBezTo>
                    <a:pt x="11" y="238"/>
                    <a:pt x="10" y="238"/>
                    <a:pt x="10" y="238"/>
                  </a:cubicBezTo>
                  <a:close/>
                  <a:moveTo>
                    <a:pt x="605" y="235"/>
                  </a:moveTo>
                  <a:cubicBezTo>
                    <a:pt x="605" y="234"/>
                    <a:pt x="606" y="233"/>
                    <a:pt x="607" y="233"/>
                  </a:cubicBezTo>
                  <a:cubicBezTo>
                    <a:pt x="607" y="233"/>
                    <a:pt x="607" y="233"/>
                    <a:pt x="607" y="233"/>
                  </a:cubicBezTo>
                  <a:cubicBezTo>
                    <a:pt x="608" y="233"/>
                    <a:pt x="609" y="233"/>
                    <a:pt x="609" y="234"/>
                  </a:cubicBezTo>
                  <a:cubicBezTo>
                    <a:pt x="609" y="234"/>
                    <a:pt x="609" y="234"/>
                    <a:pt x="609" y="234"/>
                  </a:cubicBezTo>
                  <a:cubicBezTo>
                    <a:pt x="609" y="236"/>
                    <a:pt x="609" y="237"/>
                    <a:pt x="608" y="237"/>
                  </a:cubicBezTo>
                  <a:cubicBezTo>
                    <a:pt x="608" y="237"/>
                    <a:pt x="608" y="237"/>
                    <a:pt x="608" y="237"/>
                  </a:cubicBezTo>
                  <a:cubicBezTo>
                    <a:pt x="607" y="237"/>
                    <a:pt x="607" y="237"/>
                    <a:pt x="607" y="237"/>
                  </a:cubicBezTo>
                  <a:cubicBezTo>
                    <a:pt x="607" y="237"/>
                    <a:pt x="607" y="237"/>
                    <a:pt x="607" y="237"/>
                  </a:cubicBezTo>
                  <a:cubicBezTo>
                    <a:pt x="606" y="237"/>
                    <a:pt x="605" y="236"/>
                    <a:pt x="605" y="235"/>
                  </a:cubicBezTo>
                  <a:close/>
                  <a:moveTo>
                    <a:pt x="13" y="226"/>
                  </a:moveTo>
                  <a:cubicBezTo>
                    <a:pt x="12" y="226"/>
                    <a:pt x="12" y="225"/>
                    <a:pt x="12" y="224"/>
                  </a:cubicBezTo>
                  <a:cubicBezTo>
                    <a:pt x="12" y="224"/>
                    <a:pt x="12" y="224"/>
                    <a:pt x="12" y="224"/>
                  </a:cubicBezTo>
                  <a:cubicBezTo>
                    <a:pt x="12" y="223"/>
                    <a:pt x="13" y="222"/>
                    <a:pt x="14" y="222"/>
                  </a:cubicBezTo>
                  <a:cubicBezTo>
                    <a:pt x="14" y="222"/>
                    <a:pt x="14" y="222"/>
                    <a:pt x="14" y="222"/>
                  </a:cubicBezTo>
                  <a:cubicBezTo>
                    <a:pt x="15" y="223"/>
                    <a:pt x="16" y="224"/>
                    <a:pt x="16" y="225"/>
                  </a:cubicBezTo>
                  <a:cubicBezTo>
                    <a:pt x="16" y="225"/>
                    <a:pt x="16" y="225"/>
                    <a:pt x="16" y="225"/>
                  </a:cubicBezTo>
                  <a:cubicBezTo>
                    <a:pt x="16" y="226"/>
                    <a:pt x="15" y="226"/>
                    <a:pt x="14" y="226"/>
                  </a:cubicBezTo>
                  <a:cubicBezTo>
                    <a:pt x="14" y="226"/>
                    <a:pt x="14" y="226"/>
                    <a:pt x="14" y="226"/>
                  </a:cubicBezTo>
                  <a:cubicBezTo>
                    <a:pt x="14" y="226"/>
                    <a:pt x="13" y="226"/>
                    <a:pt x="13" y="226"/>
                  </a:cubicBezTo>
                  <a:close/>
                  <a:moveTo>
                    <a:pt x="602" y="224"/>
                  </a:moveTo>
                  <a:cubicBezTo>
                    <a:pt x="602" y="223"/>
                    <a:pt x="602" y="222"/>
                    <a:pt x="603" y="221"/>
                  </a:cubicBezTo>
                  <a:cubicBezTo>
                    <a:pt x="603" y="221"/>
                    <a:pt x="603" y="221"/>
                    <a:pt x="603" y="221"/>
                  </a:cubicBezTo>
                  <a:cubicBezTo>
                    <a:pt x="604" y="221"/>
                    <a:pt x="606" y="222"/>
                    <a:pt x="606" y="223"/>
                  </a:cubicBezTo>
                  <a:cubicBezTo>
                    <a:pt x="606" y="223"/>
                    <a:pt x="606" y="223"/>
                    <a:pt x="606" y="223"/>
                  </a:cubicBezTo>
                  <a:cubicBezTo>
                    <a:pt x="606" y="224"/>
                    <a:pt x="606" y="225"/>
                    <a:pt x="605" y="225"/>
                  </a:cubicBezTo>
                  <a:cubicBezTo>
                    <a:pt x="605" y="225"/>
                    <a:pt x="605" y="225"/>
                    <a:pt x="605" y="225"/>
                  </a:cubicBezTo>
                  <a:cubicBezTo>
                    <a:pt x="604" y="225"/>
                    <a:pt x="604" y="225"/>
                    <a:pt x="604" y="225"/>
                  </a:cubicBezTo>
                  <a:cubicBezTo>
                    <a:pt x="604" y="225"/>
                    <a:pt x="604" y="225"/>
                    <a:pt x="604" y="225"/>
                  </a:cubicBezTo>
                  <a:cubicBezTo>
                    <a:pt x="603" y="225"/>
                    <a:pt x="602" y="225"/>
                    <a:pt x="602" y="224"/>
                  </a:cubicBezTo>
                  <a:close/>
                  <a:moveTo>
                    <a:pt x="17" y="215"/>
                  </a:moveTo>
                  <a:cubicBezTo>
                    <a:pt x="16" y="215"/>
                    <a:pt x="15" y="213"/>
                    <a:pt x="16" y="212"/>
                  </a:cubicBezTo>
                  <a:cubicBezTo>
                    <a:pt x="16" y="212"/>
                    <a:pt x="16" y="212"/>
                    <a:pt x="16" y="212"/>
                  </a:cubicBezTo>
                  <a:cubicBezTo>
                    <a:pt x="16" y="211"/>
                    <a:pt x="17" y="211"/>
                    <a:pt x="18" y="211"/>
                  </a:cubicBezTo>
                  <a:cubicBezTo>
                    <a:pt x="18" y="211"/>
                    <a:pt x="18" y="211"/>
                    <a:pt x="18" y="211"/>
                  </a:cubicBezTo>
                  <a:cubicBezTo>
                    <a:pt x="19" y="211"/>
                    <a:pt x="20" y="213"/>
                    <a:pt x="19" y="214"/>
                  </a:cubicBezTo>
                  <a:cubicBezTo>
                    <a:pt x="19" y="214"/>
                    <a:pt x="19" y="214"/>
                    <a:pt x="19" y="214"/>
                  </a:cubicBezTo>
                  <a:cubicBezTo>
                    <a:pt x="19" y="214"/>
                    <a:pt x="18" y="215"/>
                    <a:pt x="17" y="215"/>
                  </a:cubicBezTo>
                  <a:cubicBezTo>
                    <a:pt x="17" y="215"/>
                    <a:pt x="17" y="215"/>
                    <a:pt x="17" y="215"/>
                  </a:cubicBezTo>
                  <a:cubicBezTo>
                    <a:pt x="17" y="215"/>
                    <a:pt x="17" y="215"/>
                    <a:pt x="17" y="215"/>
                  </a:cubicBezTo>
                  <a:close/>
                  <a:moveTo>
                    <a:pt x="598" y="213"/>
                  </a:moveTo>
                  <a:cubicBezTo>
                    <a:pt x="598" y="211"/>
                    <a:pt x="599" y="210"/>
                    <a:pt x="600" y="210"/>
                  </a:cubicBezTo>
                  <a:cubicBezTo>
                    <a:pt x="600" y="210"/>
                    <a:pt x="600" y="210"/>
                    <a:pt x="600" y="210"/>
                  </a:cubicBezTo>
                  <a:cubicBezTo>
                    <a:pt x="601" y="210"/>
                    <a:pt x="602" y="210"/>
                    <a:pt x="602" y="211"/>
                  </a:cubicBezTo>
                  <a:cubicBezTo>
                    <a:pt x="602" y="211"/>
                    <a:pt x="602" y="211"/>
                    <a:pt x="602" y="211"/>
                  </a:cubicBezTo>
                  <a:cubicBezTo>
                    <a:pt x="603" y="212"/>
                    <a:pt x="602" y="213"/>
                    <a:pt x="601" y="214"/>
                  </a:cubicBezTo>
                  <a:cubicBezTo>
                    <a:pt x="601" y="214"/>
                    <a:pt x="601" y="214"/>
                    <a:pt x="601" y="214"/>
                  </a:cubicBezTo>
                  <a:cubicBezTo>
                    <a:pt x="601" y="214"/>
                    <a:pt x="601" y="214"/>
                    <a:pt x="600" y="214"/>
                  </a:cubicBezTo>
                  <a:cubicBezTo>
                    <a:pt x="600" y="214"/>
                    <a:pt x="600" y="214"/>
                    <a:pt x="600" y="214"/>
                  </a:cubicBezTo>
                  <a:cubicBezTo>
                    <a:pt x="600" y="214"/>
                    <a:pt x="599" y="213"/>
                    <a:pt x="598" y="213"/>
                  </a:cubicBezTo>
                  <a:close/>
                  <a:moveTo>
                    <a:pt x="21" y="204"/>
                  </a:moveTo>
                  <a:cubicBezTo>
                    <a:pt x="20" y="203"/>
                    <a:pt x="19" y="202"/>
                    <a:pt x="20" y="201"/>
                  </a:cubicBezTo>
                  <a:cubicBezTo>
                    <a:pt x="20" y="201"/>
                    <a:pt x="20" y="201"/>
                    <a:pt x="20" y="201"/>
                  </a:cubicBezTo>
                  <a:cubicBezTo>
                    <a:pt x="20" y="200"/>
                    <a:pt x="21" y="199"/>
                    <a:pt x="22" y="200"/>
                  </a:cubicBezTo>
                  <a:cubicBezTo>
                    <a:pt x="22" y="200"/>
                    <a:pt x="22" y="200"/>
                    <a:pt x="22" y="200"/>
                  </a:cubicBezTo>
                  <a:cubicBezTo>
                    <a:pt x="23" y="200"/>
                    <a:pt x="24" y="201"/>
                    <a:pt x="23" y="202"/>
                  </a:cubicBezTo>
                  <a:cubicBezTo>
                    <a:pt x="23" y="202"/>
                    <a:pt x="23" y="202"/>
                    <a:pt x="23" y="202"/>
                  </a:cubicBezTo>
                  <a:cubicBezTo>
                    <a:pt x="23" y="203"/>
                    <a:pt x="22" y="204"/>
                    <a:pt x="21" y="204"/>
                  </a:cubicBezTo>
                  <a:cubicBezTo>
                    <a:pt x="21" y="204"/>
                    <a:pt x="21" y="204"/>
                    <a:pt x="21" y="204"/>
                  </a:cubicBezTo>
                  <a:cubicBezTo>
                    <a:pt x="21" y="204"/>
                    <a:pt x="21" y="204"/>
                    <a:pt x="21" y="204"/>
                  </a:cubicBezTo>
                  <a:close/>
                  <a:moveTo>
                    <a:pt x="594" y="201"/>
                  </a:moveTo>
                  <a:cubicBezTo>
                    <a:pt x="594" y="200"/>
                    <a:pt x="595" y="199"/>
                    <a:pt x="596" y="199"/>
                  </a:cubicBezTo>
                  <a:cubicBezTo>
                    <a:pt x="596" y="199"/>
                    <a:pt x="596" y="199"/>
                    <a:pt x="596" y="199"/>
                  </a:cubicBezTo>
                  <a:cubicBezTo>
                    <a:pt x="597" y="198"/>
                    <a:pt x="598" y="199"/>
                    <a:pt x="598" y="200"/>
                  </a:cubicBezTo>
                  <a:cubicBezTo>
                    <a:pt x="598" y="200"/>
                    <a:pt x="598" y="200"/>
                    <a:pt x="598" y="200"/>
                  </a:cubicBezTo>
                  <a:cubicBezTo>
                    <a:pt x="599" y="201"/>
                    <a:pt x="598" y="202"/>
                    <a:pt x="597" y="202"/>
                  </a:cubicBezTo>
                  <a:cubicBezTo>
                    <a:pt x="597" y="202"/>
                    <a:pt x="597" y="202"/>
                    <a:pt x="597" y="202"/>
                  </a:cubicBezTo>
                  <a:cubicBezTo>
                    <a:pt x="597" y="203"/>
                    <a:pt x="597" y="203"/>
                    <a:pt x="596" y="203"/>
                  </a:cubicBezTo>
                  <a:cubicBezTo>
                    <a:pt x="596" y="203"/>
                    <a:pt x="596" y="203"/>
                    <a:pt x="596" y="203"/>
                  </a:cubicBezTo>
                  <a:cubicBezTo>
                    <a:pt x="595" y="203"/>
                    <a:pt x="595" y="202"/>
                    <a:pt x="594" y="201"/>
                  </a:cubicBezTo>
                  <a:close/>
                  <a:moveTo>
                    <a:pt x="25" y="192"/>
                  </a:moveTo>
                  <a:cubicBezTo>
                    <a:pt x="24" y="192"/>
                    <a:pt x="24" y="191"/>
                    <a:pt x="24" y="190"/>
                  </a:cubicBezTo>
                  <a:cubicBezTo>
                    <a:pt x="24" y="190"/>
                    <a:pt x="24" y="190"/>
                    <a:pt x="24" y="190"/>
                  </a:cubicBezTo>
                  <a:cubicBezTo>
                    <a:pt x="24" y="189"/>
                    <a:pt x="26" y="188"/>
                    <a:pt x="27" y="189"/>
                  </a:cubicBezTo>
                  <a:cubicBezTo>
                    <a:pt x="27" y="189"/>
                    <a:pt x="27" y="189"/>
                    <a:pt x="27" y="189"/>
                  </a:cubicBezTo>
                  <a:cubicBezTo>
                    <a:pt x="28" y="189"/>
                    <a:pt x="28" y="190"/>
                    <a:pt x="28" y="191"/>
                  </a:cubicBezTo>
                  <a:cubicBezTo>
                    <a:pt x="28" y="191"/>
                    <a:pt x="28" y="191"/>
                    <a:pt x="28" y="191"/>
                  </a:cubicBezTo>
                  <a:cubicBezTo>
                    <a:pt x="28" y="191"/>
                    <a:pt x="28" y="191"/>
                    <a:pt x="28" y="191"/>
                  </a:cubicBezTo>
                  <a:cubicBezTo>
                    <a:pt x="28" y="191"/>
                    <a:pt x="28" y="191"/>
                    <a:pt x="28" y="191"/>
                  </a:cubicBezTo>
                  <a:cubicBezTo>
                    <a:pt x="27" y="192"/>
                    <a:pt x="27" y="193"/>
                    <a:pt x="26" y="193"/>
                  </a:cubicBezTo>
                  <a:cubicBezTo>
                    <a:pt x="26" y="193"/>
                    <a:pt x="26" y="193"/>
                    <a:pt x="26" y="193"/>
                  </a:cubicBezTo>
                  <a:cubicBezTo>
                    <a:pt x="26" y="193"/>
                    <a:pt x="25" y="193"/>
                    <a:pt x="25" y="192"/>
                  </a:cubicBezTo>
                  <a:close/>
                  <a:moveTo>
                    <a:pt x="590" y="190"/>
                  </a:moveTo>
                  <a:cubicBezTo>
                    <a:pt x="590" y="189"/>
                    <a:pt x="590" y="188"/>
                    <a:pt x="591" y="188"/>
                  </a:cubicBezTo>
                  <a:cubicBezTo>
                    <a:pt x="591" y="188"/>
                    <a:pt x="591" y="188"/>
                    <a:pt x="591" y="188"/>
                  </a:cubicBezTo>
                  <a:cubicBezTo>
                    <a:pt x="592" y="187"/>
                    <a:pt x="593" y="188"/>
                    <a:pt x="594" y="189"/>
                  </a:cubicBezTo>
                  <a:cubicBezTo>
                    <a:pt x="594" y="189"/>
                    <a:pt x="594" y="189"/>
                    <a:pt x="594" y="189"/>
                  </a:cubicBezTo>
                  <a:cubicBezTo>
                    <a:pt x="594" y="190"/>
                    <a:pt x="594" y="191"/>
                    <a:pt x="593" y="191"/>
                  </a:cubicBezTo>
                  <a:cubicBezTo>
                    <a:pt x="593" y="191"/>
                    <a:pt x="593" y="191"/>
                    <a:pt x="593" y="191"/>
                  </a:cubicBezTo>
                  <a:cubicBezTo>
                    <a:pt x="592" y="191"/>
                    <a:pt x="592" y="191"/>
                    <a:pt x="592" y="191"/>
                  </a:cubicBezTo>
                  <a:cubicBezTo>
                    <a:pt x="592" y="191"/>
                    <a:pt x="592" y="191"/>
                    <a:pt x="592" y="191"/>
                  </a:cubicBezTo>
                  <a:cubicBezTo>
                    <a:pt x="591" y="191"/>
                    <a:pt x="590" y="191"/>
                    <a:pt x="590" y="190"/>
                  </a:cubicBezTo>
                  <a:close/>
                  <a:moveTo>
                    <a:pt x="30" y="181"/>
                  </a:moveTo>
                  <a:cubicBezTo>
                    <a:pt x="29" y="181"/>
                    <a:pt x="28" y="180"/>
                    <a:pt x="29" y="179"/>
                  </a:cubicBezTo>
                  <a:cubicBezTo>
                    <a:pt x="29" y="179"/>
                    <a:pt x="29" y="179"/>
                    <a:pt x="29" y="179"/>
                  </a:cubicBezTo>
                  <a:cubicBezTo>
                    <a:pt x="29" y="178"/>
                    <a:pt x="31" y="177"/>
                    <a:pt x="32" y="178"/>
                  </a:cubicBezTo>
                  <a:cubicBezTo>
                    <a:pt x="32" y="178"/>
                    <a:pt x="32" y="178"/>
                    <a:pt x="32" y="178"/>
                  </a:cubicBezTo>
                  <a:cubicBezTo>
                    <a:pt x="33" y="178"/>
                    <a:pt x="33" y="179"/>
                    <a:pt x="33" y="180"/>
                  </a:cubicBezTo>
                  <a:cubicBezTo>
                    <a:pt x="33" y="180"/>
                    <a:pt x="33" y="180"/>
                    <a:pt x="33" y="180"/>
                  </a:cubicBezTo>
                  <a:cubicBezTo>
                    <a:pt x="33" y="180"/>
                    <a:pt x="33" y="180"/>
                    <a:pt x="33" y="180"/>
                  </a:cubicBezTo>
                  <a:cubicBezTo>
                    <a:pt x="33" y="180"/>
                    <a:pt x="33" y="180"/>
                    <a:pt x="33" y="180"/>
                  </a:cubicBezTo>
                  <a:cubicBezTo>
                    <a:pt x="32" y="181"/>
                    <a:pt x="32" y="182"/>
                    <a:pt x="31" y="182"/>
                  </a:cubicBezTo>
                  <a:cubicBezTo>
                    <a:pt x="31" y="182"/>
                    <a:pt x="31" y="182"/>
                    <a:pt x="31" y="182"/>
                  </a:cubicBezTo>
                  <a:cubicBezTo>
                    <a:pt x="30" y="182"/>
                    <a:pt x="30" y="182"/>
                    <a:pt x="30" y="181"/>
                  </a:cubicBezTo>
                  <a:close/>
                  <a:moveTo>
                    <a:pt x="585" y="179"/>
                  </a:moveTo>
                  <a:cubicBezTo>
                    <a:pt x="585" y="178"/>
                    <a:pt x="585" y="177"/>
                    <a:pt x="586" y="177"/>
                  </a:cubicBezTo>
                  <a:cubicBezTo>
                    <a:pt x="586" y="177"/>
                    <a:pt x="586" y="177"/>
                    <a:pt x="586" y="177"/>
                  </a:cubicBezTo>
                  <a:cubicBezTo>
                    <a:pt x="587" y="176"/>
                    <a:pt x="588" y="177"/>
                    <a:pt x="589" y="178"/>
                  </a:cubicBezTo>
                  <a:cubicBezTo>
                    <a:pt x="589" y="178"/>
                    <a:pt x="589" y="178"/>
                    <a:pt x="589" y="178"/>
                  </a:cubicBezTo>
                  <a:cubicBezTo>
                    <a:pt x="589" y="179"/>
                    <a:pt x="589" y="180"/>
                    <a:pt x="588" y="180"/>
                  </a:cubicBezTo>
                  <a:cubicBezTo>
                    <a:pt x="588" y="180"/>
                    <a:pt x="588" y="180"/>
                    <a:pt x="588" y="180"/>
                  </a:cubicBezTo>
                  <a:cubicBezTo>
                    <a:pt x="587" y="180"/>
                    <a:pt x="587" y="181"/>
                    <a:pt x="587" y="181"/>
                  </a:cubicBezTo>
                  <a:cubicBezTo>
                    <a:pt x="587" y="181"/>
                    <a:pt x="587" y="181"/>
                    <a:pt x="587" y="181"/>
                  </a:cubicBezTo>
                  <a:cubicBezTo>
                    <a:pt x="586" y="181"/>
                    <a:pt x="585" y="180"/>
                    <a:pt x="585" y="179"/>
                  </a:cubicBezTo>
                  <a:close/>
                  <a:moveTo>
                    <a:pt x="35" y="171"/>
                  </a:moveTo>
                  <a:cubicBezTo>
                    <a:pt x="34" y="170"/>
                    <a:pt x="34" y="169"/>
                    <a:pt x="34" y="168"/>
                  </a:cubicBezTo>
                  <a:cubicBezTo>
                    <a:pt x="34" y="168"/>
                    <a:pt x="34" y="168"/>
                    <a:pt x="34" y="168"/>
                  </a:cubicBezTo>
                  <a:cubicBezTo>
                    <a:pt x="35" y="167"/>
                    <a:pt x="36" y="167"/>
                    <a:pt x="37" y="167"/>
                  </a:cubicBezTo>
                  <a:cubicBezTo>
                    <a:pt x="37" y="167"/>
                    <a:pt x="37" y="167"/>
                    <a:pt x="37" y="167"/>
                  </a:cubicBezTo>
                  <a:cubicBezTo>
                    <a:pt x="38" y="168"/>
                    <a:pt x="38" y="169"/>
                    <a:pt x="38" y="170"/>
                  </a:cubicBezTo>
                  <a:cubicBezTo>
                    <a:pt x="38" y="170"/>
                    <a:pt x="38" y="170"/>
                    <a:pt x="38" y="170"/>
                  </a:cubicBezTo>
                  <a:cubicBezTo>
                    <a:pt x="38" y="170"/>
                    <a:pt x="38" y="170"/>
                    <a:pt x="38" y="170"/>
                  </a:cubicBezTo>
                  <a:cubicBezTo>
                    <a:pt x="38" y="170"/>
                    <a:pt x="38" y="170"/>
                    <a:pt x="38" y="170"/>
                  </a:cubicBezTo>
                  <a:cubicBezTo>
                    <a:pt x="37" y="170"/>
                    <a:pt x="37" y="171"/>
                    <a:pt x="36" y="171"/>
                  </a:cubicBezTo>
                  <a:cubicBezTo>
                    <a:pt x="36" y="171"/>
                    <a:pt x="36" y="171"/>
                    <a:pt x="36" y="171"/>
                  </a:cubicBezTo>
                  <a:cubicBezTo>
                    <a:pt x="36" y="171"/>
                    <a:pt x="35" y="171"/>
                    <a:pt x="35" y="171"/>
                  </a:cubicBezTo>
                  <a:close/>
                  <a:moveTo>
                    <a:pt x="580" y="169"/>
                  </a:moveTo>
                  <a:cubicBezTo>
                    <a:pt x="579" y="168"/>
                    <a:pt x="580" y="167"/>
                    <a:pt x="581" y="166"/>
                  </a:cubicBezTo>
                  <a:cubicBezTo>
                    <a:pt x="581" y="166"/>
                    <a:pt x="581" y="166"/>
                    <a:pt x="581" y="166"/>
                  </a:cubicBezTo>
                  <a:cubicBezTo>
                    <a:pt x="582" y="166"/>
                    <a:pt x="583" y="166"/>
                    <a:pt x="583" y="167"/>
                  </a:cubicBezTo>
                  <a:cubicBezTo>
                    <a:pt x="583" y="167"/>
                    <a:pt x="583" y="167"/>
                    <a:pt x="583" y="167"/>
                  </a:cubicBezTo>
                  <a:cubicBezTo>
                    <a:pt x="584" y="168"/>
                    <a:pt x="583" y="169"/>
                    <a:pt x="582" y="170"/>
                  </a:cubicBezTo>
                  <a:cubicBezTo>
                    <a:pt x="582" y="170"/>
                    <a:pt x="582" y="170"/>
                    <a:pt x="582" y="170"/>
                  </a:cubicBezTo>
                  <a:cubicBezTo>
                    <a:pt x="582" y="170"/>
                    <a:pt x="582" y="170"/>
                    <a:pt x="582" y="170"/>
                  </a:cubicBezTo>
                  <a:cubicBezTo>
                    <a:pt x="582" y="170"/>
                    <a:pt x="582" y="170"/>
                    <a:pt x="582" y="170"/>
                  </a:cubicBezTo>
                  <a:cubicBezTo>
                    <a:pt x="581" y="170"/>
                    <a:pt x="580" y="169"/>
                    <a:pt x="580" y="169"/>
                  </a:cubicBezTo>
                  <a:close/>
                  <a:moveTo>
                    <a:pt x="41" y="160"/>
                  </a:moveTo>
                  <a:cubicBezTo>
                    <a:pt x="40" y="159"/>
                    <a:pt x="39" y="158"/>
                    <a:pt x="40" y="157"/>
                  </a:cubicBezTo>
                  <a:cubicBezTo>
                    <a:pt x="40" y="157"/>
                    <a:pt x="40" y="157"/>
                    <a:pt x="40" y="157"/>
                  </a:cubicBezTo>
                  <a:cubicBezTo>
                    <a:pt x="41" y="156"/>
                    <a:pt x="42" y="156"/>
                    <a:pt x="43" y="157"/>
                  </a:cubicBezTo>
                  <a:cubicBezTo>
                    <a:pt x="43" y="157"/>
                    <a:pt x="43" y="157"/>
                    <a:pt x="43" y="157"/>
                  </a:cubicBezTo>
                  <a:cubicBezTo>
                    <a:pt x="44" y="157"/>
                    <a:pt x="44" y="158"/>
                    <a:pt x="44" y="159"/>
                  </a:cubicBezTo>
                  <a:cubicBezTo>
                    <a:pt x="44" y="159"/>
                    <a:pt x="44" y="159"/>
                    <a:pt x="44" y="159"/>
                  </a:cubicBezTo>
                  <a:cubicBezTo>
                    <a:pt x="44" y="159"/>
                    <a:pt x="44" y="159"/>
                    <a:pt x="44" y="159"/>
                  </a:cubicBezTo>
                  <a:cubicBezTo>
                    <a:pt x="44" y="159"/>
                    <a:pt x="44" y="159"/>
                    <a:pt x="44" y="159"/>
                  </a:cubicBezTo>
                  <a:cubicBezTo>
                    <a:pt x="43" y="160"/>
                    <a:pt x="42" y="160"/>
                    <a:pt x="42" y="160"/>
                  </a:cubicBezTo>
                  <a:cubicBezTo>
                    <a:pt x="42" y="160"/>
                    <a:pt x="42" y="160"/>
                    <a:pt x="42" y="160"/>
                  </a:cubicBezTo>
                  <a:cubicBezTo>
                    <a:pt x="41" y="160"/>
                    <a:pt x="41" y="160"/>
                    <a:pt x="41" y="160"/>
                  </a:cubicBezTo>
                  <a:close/>
                  <a:moveTo>
                    <a:pt x="574" y="158"/>
                  </a:moveTo>
                  <a:cubicBezTo>
                    <a:pt x="574" y="158"/>
                    <a:pt x="574" y="158"/>
                    <a:pt x="574" y="158"/>
                  </a:cubicBezTo>
                  <a:cubicBezTo>
                    <a:pt x="574" y="158"/>
                    <a:pt x="574" y="158"/>
                    <a:pt x="574" y="158"/>
                  </a:cubicBezTo>
                  <a:cubicBezTo>
                    <a:pt x="573" y="157"/>
                    <a:pt x="574" y="156"/>
                    <a:pt x="575" y="156"/>
                  </a:cubicBezTo>
                  <a:cubicBezTo>
                    <a:pt x="575" y="156"/>
                    <a:pt x="575" y="156"/>
                    <a:pt x="575" y="156"/>
                  </a:cubicBezTo>
                  <a:cubicBezTo>
                    <a:pt x="576" y="155"/>
                    <a:pt x="577" y="155"/>
                    <a:pt x="577" y="156"/>
                  </a:cubicBezTo>
                  <a:cubicBezTo>
                    <a:pt x="577" y="156"/>
                    <a:pt x="577" y="156"/>
                    <a:pt x="577" y="156"/>
                  </a:cubicBezTo>
                  <a:cubicBezTo>
                    <a:pt x="578" y="157"/>
                    <a:pt x="578" y="158"/>
                    <a:pt x="577" y="159"/>
                  </a:cubicBezTo>
                  <a:cubicBezTo>
                    <a:pt x="577" y="159"/>
                    <a:pt x="577" y="159"/>
                    <a:pt x="577" y="159"/>
                  </a:cubicBezTo>
                  <a:cubicBezTo>
                    <a:pt x="576" y="159"/>
                    <a:pt x="576" y="159"/>
                    <a:pt x="576" y="159"/>
                  </a:cubicBezTo>
                  <a:cubicBezTo>
                    <a:pt x="576" y="159"/>
                    <a:pt x="576" y="159"/>
                    <a:pt x="576" y="159"/>
                  </a:cubicBezTo>
                  <a:cubicBezTo>
                    <a:pt x="575" y="159"/>
                    <a:pt x="574" y="159"/>
                    <a:pt x="574" y="158"/>
                  </a:cubicBezTo>
                  <a:close/>
                  <a:moveTo>
                    <a:pt x="47" y="150"/>
                  </a:moveTo>
                  <a:cubicBezTo>
                    <a:pt x="46" y="149"/>
                    <a:pt x="46" y="148"/>
                    <a:pt x="46" y="147"/>
                  </a:cubicBezTo>
                  <a:cubicBezTo>
                    <a:pt x="46" y="147"/>
                    <a:pt x="46" y="147"/>
                    <a:pt x="46" y="147"/>
                  </a:cubicBezTo>
                  <a:cubicBezTo>
                    <a:pt x="47" y="146"/>
                    <a:pt x="48" y="146"/>
                    <a:pt x="49" y="146"/>
                  </a:cubicBezTo>
                  <a:cubicBezTo>
                    <a:pt x="49" y="146"/>
                    <a:pt x="49" y="146"/>
                    <a:pt x="49" y="146"/>
                  </a:cubicBezTo>
                  <a:cubicBezTo>
                    <a:pt x="50" y="147"/>
                    <a:pt x="50" y="148"/>
                    <a:pt x="50" y="149"/>
                  </a:cubicBezTo>
                  <a:cubicBezTo>
                    <a:pt x="50" y="149"/>
                    <a:pt x="50" y="149"/>
                    <a:pt x="50" y="149"/>
                  </a:cubicBezTo>
                  <a:cubicBezTo>
                    <a:pt x="50" y="149"/>
                    <a:pt x="50" y="149"/>
                    <a:pt x="50" y="149"/>
                  </a:cubicBezTo>
                  <a:cubicBezTo>
                    <a:pt x="50" y="149"/>
                    <a:pt x="50" y="149"/>
                    <a:pt x="50" y="149"/>
                  </a:cubicBezTo>
                  <a:cubicBezTo>
                    <a:pt x="49" y="150"/>
                    <a:pt x="49" y="150"/>
                    <a:pt x="48" y="150"/>
                  </a:cubicBezTo>
                  <a:cubicBezTo>
                    <a:pt x="48" y="150"/>
                    <a:pt x="48" y="150"/>
                    <a:pt x="48" y="150"/>
                  </a:cubicBezTo>
                  <a:cubicBezTo>
                    <a:pt x="48" y="150"/>
                    <a:pt x="47" y="150"/>
                    <a:pt x="47" y="150"/>
                  </a:cubicBezTo>
                  <a:close/>
                  <a:moveTo>
                    <a:pt x="568" y="148"/>
                  </a:moveTo>
                  <a:cubicBezTo>
                    <a:pt x="568" y="148"/>
                    <a:pt x="568" y="148"/>
                    <a:pt x="568" y="148"/>
                  </a:cubicBezTo>
                  <a:cubicBezTo>
                    <a:pt x="568" y="148"/>
                    <a:pt x="568" y="148"/>
                    <a:pt x="568" y="148"/>
                  </a:cubicBezTo>
                  <a:cubicBezTo>
                    <a:pt x="567" y="147"/>
                    <a:pt x="568" y="146"/>
                    <a:pt x="569" y="145"/>
                  </a:cubicBezTo>
                  <a:cubicBezTo>
                    <a:pt x="569" y="145"/>
                    <a:pt x="569" y="145"/>
                    <a:pt x="569" y="145"/>
                  </a:cubicBezTo>
                  <a:cubicBezTo>
                    <a:pt x="569" y="145"/>
                    <a:pt x="571" y="145"/>
                    <a:pt x="571" y="146"/>
                  </a:cubicBezTo>
                  <a:cubicBezTo>
                    <a:pt x="571" y="146"/>
                    <a:pt x="571" y="146"/>
                    <a:pt x="571" y="146"/>
                  </a:cubicBezTo>
                  <a:cubicBezTo>
                    <a:pt x="572" y="147"/>
                    <a:pt x="572" y="148"/>
                    <a:pt x="571" y="149"/>
                  </a:cubicBezTo>
                  <a:cubicBezTo>
                    <a:pt x="571" y="149"/>
                    <a:pt x="571" y="149"/>
                    <a:pt x="571" y="149"/>
                  </a:cubicBezTo>
                  <a:cubicBezTo>
                    <a:pt x="570" y="149"/>
                    <a:pt x="570" y="149"/>
                    <a:pt x="570" y="149"/>
                  </a:cubicBezTo>
                  <a:cubicBezTo>
                    <a:pt x="570" y="149"/>
                    <a:pt x="570" y="149"/>
                    <a:pt x="570" y="149"/>
                  </a:cubicBezTo>
                  <a:cubicBezTo>
                    <a:pt x="569" y="149"/>
                    <a:pt x="568" y="149"/>
                    <a:pt x="568" y="148"/>
                  </a:cubicBezTo>
                  <a:close/>
                  <a:moveTo>
                    <a:pt x="53" y="140"/>
                  </a:moveTo>
                  <a:cubicBezTo>
                    <a:pt x="52" y="139"/>
                    <a:pt x="52" y="138"/>
                    <a:pt x="53" y="137"/>
                  </a:cubicBezTo>
                  <a:cubicBezTo>
                    <a:pt x="53" y="137"/>
                    <a:pt x="53" y="137"/>
                    <a:pt x="53" y="137"/>
                  </a:cubicBezTo>
                  <a:cubicBezTo>
                    <a:pt x="53" y="136"/>
                    <a:pt x="55" y="136"/>
                    <a:pt x="55" y="136"/>
                  </a:cubicBezTo>
                  <a:cubicBezTo>
                    <a:pt x="55" y="136"/>
                    <a:pt x="55" y="136"/>
                    <a:pt x="55" y="136"/>
                  </a:cubicBezTo>
                  <a:cubicBezTo>
                    <a:pt x="56" y="137"/>
                    <a:pt x="57" y="138"/>
                    <a:pt x="56" y="139"/>
                  </a:cubicBezTo>
                  <a:cubicBezTo>
                    <a:pt x="56" y="139"/>
                    <a:pt x="56" y="139"/>
                    <a:pt x="56" y="139"/>
                  </a:cubicBezTo>
                  <a:cubicBezTo>
                    <a:pt x="56" y="140"/>
                    <a:pt x="55" y="140"/>
                    <a:pt x="54" y="140"/>
                  </a:cubicBezTo>
                  <a:cubicBezTo>
                    <a:pt x="54" y="140"/>
                    <a:pt x="54" y="140"/>
                    <a:pt x="54" y="140"/>
                  </a:cubicBezTo>
                  <a:cubicBezTo>
                    <a:pt x="54" y="140"/>
                    <a:pt x="54" y="140"/>
                    <a:pt x="53" y="140"/>
                  </a:cubicBezTo>
                  <a:close/>
                  <a:moveTo>
                    <a:pt x="561" y="138"/>
                  </a:moveTo>
                  <a:cubicBezTo>
                    <a:pt x="561" y="138"/>
                    <a:pt x="561" y="138"/>
                    <a:pt x="561" y="138"/>
                  </a:cubicBezTo>
                  <a:cubicBezTo>
                    <a:pt x="561" y="138"/>
                    <a:pt x="561" y="138"/>
                    <a:pt x="561" y="138"/>
                  </a:cubicBezTo>
                  <a:cubicBezTo>
                    <a:pt x="561" y="137"/>
                    <a:pt x="561" y="136"/>
                    <a:pt x="562" y="135"/>
                  </a:cubicBezTo>
                  <a:cubicBezTo>
                    <a:pt x="562" y="135"/>
                    <a:pt x="562" y="135"/>
                    <a:pt x="562" y="135"/>
                  </a:cubicBezTo>
                  <a:cubicBezTo>
                    <a:pt x="563" y="135"/>
                    <a:pt x="564" y="135"/>
                    <a:pt x="565" y="136"/>
                  </a:cubicBezTo>
                  <a:cubicBezTo>
                    <a:pt x="565" y="136"/>
                    <a:pt x="565" y="136"/>
                    <a:pt x="565" y="136"/>
                  </a:cubicBezTo>
                  <a:cubicBezTo>
                    <a:pt x="565" y="137"/>
                    <a:pt x="565" y="138"/>
                    <a:pt x="564" y="139"/>
                  </a:cubicBezTo>
                  <a:cubicBezTo>
                    <a:pt x="564" y="139"/>
                    <a:pt x="564" y="139"/>
                    <a:pt x="564" y="139"/>
                  </a:cubicBezTo>
                  <a:cubicBezTo>
                    <a:pt x="564" y="139"/>
                    <a:pt x="563" y="139"/>
                    <a:pt x="563" y="139"/>
                  </a:cubicBezTo>
                  <a:cubicBezTo>
                    <a:pt x="563" y="139"/>
                    <a:pt x="563" y="139"/>
                    <a:pt x="563" y="139"/>
                  </a:cubicBezTo>
                  <a:cubicBezTo>
                    <a:pt x="562" y="139"/>
                    <a:pt x="562" y="139"/>
                    <a:pt x="561" y="138"/>
                  </a:cubicBezTo>
                  <a:close/>
                  <a:moveTo>
                    <a:pt x="60" y="130"/>
                  </a:moveTo>
                  <a:cubicBezTo>
                    <a:pt x="59" y="129"/>
                    <a:pt x="59" y="128"/>
                    <a:pt x="60" y="127"/>
                  </a:cubicBezTo>
                  <a:cubicBezTo>
                    <a:pt x="60" y="127"/>
                    <a:pt x="60" y="127"/>
                    <a:pt x="60" y="127"/>
                  </a:cubicBezTo>
                  <a:cubicBezTo>
                    <a:pt x="60" y="126"/>
                    <a:pt x="62" y="126"/>
                    <a:pt x="62" y="126"/>
                  </a:cubicBezTo>
                  <a:cubicBezTo>
                    <a:pt x="62" y="126"/>
                    <a:pt x="62" y="126"/>
                    <a:pt x="62" y="126"/>
                  </a:cubicBezTo>
                  <a:cubicBezTo>
                    <a:pt x="63" y="127"/>
                    <a:pt x="64" y="128"/>
                    <a:pt x="63" y="129"/>
                  </a:cubicBezTo>
                  <a:cubicBezTo>
                    <a:pt x="63" y="129"/>
                    <a:pt x="63" y="129"/>
                    <a:pt x="63" y="129"/>
                  </a:cubicBezTo>
                  <a:cubicBezTo>
                    <a:pt x="62" y="130"/>
                    <a:pt x="62" y="130"/>
                    <a:pt x="61" y="130"/>
                  </a:cubicBezTo>
                  <a:cubicBezTo>
                    <a:pt x="61" y="130"/>
                    <a:pt x="61" y="130"/>
                    <a:pt x="61" y="130"/>
                  </a:cubicBezTo>
                  <a:cubicBezTo>
                    <a:pt x="61" y="130"/>
                    <a:pt x="60" y="130"/>
                    <a:pt x="60" y="130"/>
                  </a:cubicBezTo>
                  <a:close/>
                  <a:moveTo>
                    <a:pt x="555" y="128"/>
                  </a:moveTo>
                  <a:cubicBezTo>
                    <a:pt x="554" y="127"/>
                    <a:pt x="554" y="126"/>
                    <a:pt x="555" y="125"/>
                  </a:cubicBezTo>
                  <a:cubicBezTo>
                    <a:pt x="555" y="125"/>
                    <a:pt x="555" y="125"/>
                    <a:pt x="555" y="125"/>
                  </a:cubicBezTo>
                  <a:cubicBezTo>
                    <a:pt x="556" y="125"/>
                    <a:pt x="557" y="125"/>
                    <a:pt x="558" y="126"/>
                  </a:cubicBezTo>
                  <a:cubicBezTo>
                    <a:pt x="558" y="126"/>
                    <a:pt x="558" y="126"/>
                    <a:pt x="558" y="126"/>
                  </a:cubicBezTo>
                  <a:cubicBezTo>
                    <a:pt x="558" y="127"/>
                    <a:pt x="558" y="128"/>
                    <a:pt x="557" y="129"/>
                  </a:cubicBezTo>
                  <a:cubicBezTo>
                    <a:pt x="557" y="129"/>
                    <a:pt x="557" y="129"/>
                    <a:pt x="557" y="129"/>
                  </a:cubicBezTo>
                  <a:cubicBezTo>
                    <a:pt x="557" y="129"/>
                    <a:pt x="557" y="129"/>
                    <a:pt x="556" y="129"/>
                  </a:cubicBezTo>
                  <a:cubicBezTo>
                    <a:pt x="556" y="129"/>
                    <a:pt x="556" y="129"/>
                    <a:pt x="556" y="129"/>
                  </a:cubicBezTo>
                  <a:cubicBezTo>
                    <a:pt x="556" y="129"/>
                    <a:pt x="555" y="129"/>
                    <a:pt x="555" y="128"/>
                  </a:cubicBezTo>
                  <a:close/>
                  <a:moveTo>
                    <a:pt x="67" y="120"/>
                  </a:moveTo>
                  <a:cubicBezTo>
                    <a:pt x="66" y="119"/>
                    <a:pt x="66" y="118"/>
                    <a:pt x="67" y="117"/>
                  </a:cubicBezTo>
                  <a:cubicBezTo>
                    <a:pt x="67" y="117"/>
                    <a:pt x="67" y="117"/>
                    <a:pt x="67" y="117"/>
                  </a:cubicBezTo>
                  <a:cubicBezTo>
                    <a:pt x="68" y="116"/>
                    <a:pt x="69" y="116"/>
                    <a:pt x="70" y="117"/>
                  </a:cubicBezTo>
                  <a:cubicBezTo>
                    <a:pt x="70" y="117"/>
                    <a:pt x="70" y="117"/>
                    <a:pt x="70" y="117"/>
                  </a:cubicBezTo>
                  <a:cubicBezTo>
                    <a:pt x="71" y="118"/>
                    <a:pt x="71" y="119"/>
                    <a:pt x="70" y="120"/>
                  </a:cubicBezTo>
                  <a:cubicBezTo>
                    <a:pt x="70" y="120"/>
                    <a:pt x="70" y="120"/>
                    <a:pt x="70" y="120"/>
                  </a:cubicBezTo>
                  <a:cubicBezTo>
                    <a:pt x="70" y="120"/>
                    <a:pt x="70" y="120"/>
                    <a:pt x="70" y="120"/>
                  </a:cubicBezTo>
                  <a:cubicBezTo>
                    <a:pt x="70" y="120"/>
                    <a:pt x="70" y="120"/>
                    <a:pt x="70" y="120"/>
                  </a:cubicBezTo>
                  <a:cubicBezTo>
                    <a:pt x="70" y="120"/>
                    <a:pt x="69" y="121"/>
                    <a:pt x="69" y="121"/>
                  </a:cubicBezTo>
                  <a:cubicBezTo>
                    <a:pt x="69" y="121"/>
                    <a:pt x="69" y="121"/>
                    <a:pt x="69" y="121"/>
                  </a:cubicBezTo>
                  <a:cubicBezTo>
                    <a:pt x="68" y="121"/>
                    <a:pt x="68" y="120"/>
                    <a:pt x="67" y="120"/>
                  </a:cubicBezTo>
                  <a:close/>
                  <a:moveTo>
                    <a:pt x="547" y="119"/>
                  </a:moveTo>
                  <a:cubicBezTo>
                    <a:pt x="547" y="119"/>
                    <a:pt x="547" y="119"/>
                    <a:pt x="547" y="119"/>
                  </a:cubicBezTo>
                  <a:cubicBezTo>
                    <a:pt x="547" y="119"/>
                    <a:pt x="547" y="119"/>
                    <a:pt x="547" y="119"/>
                  </a:cubicBezTo>
                  <a:cubicBezTo>
                    <a:pt x="547" y="118"/>
                    <a:pt x="547" y="117"/>
                    <a:pt x="548" y="116"/>
                  </a:cubicBezTo>
                  <a:cubicBezTo>
                    <a:pt x="548" y="116"/>
                    <a:pt x="548" y="116"/>
                    <a:pt x="548" y="116"/>
                  </a:cubicBezTo>
                  <a:cubicBezTo>
                    <a:pt x="548" y="115"/>
                    <a:pt x="550" y="115"/>
                    <a:pt x="550" y="116"/>
                  </a:cubicBezTo>
                  <a:cubicBezTo>
                    <a:pt x="550" y="116"/>
                    <a:pt x="550" y="116"/>
                    <a:pt x="550" y="116"/>
                  </a:cubicBezTo>
                  <a:cubicBezTo>
                    <a:pt x="551" y="117"/>
                    <a:pt x="551" y="118"/>
                    <a:pt x="550" y="119"/>
                  </a:cubicBezTo>
                  <a:cubicBezTo>
                    <a:pt x="550" y="119"/>
                    <a:pt x="550" y="119"/>
                    <a:pt x="550" y="119"/>
                  </a:cubicBezTo>
                  <a:cubicBezTo>
                    <a:pt x="550" y="119"/>
                    <a:pt x="549" y="120"/>
                    <a:pt x="549" y="120"/>
                  </a:cubicBezTo>
                  <a:cubicBezTo>
                    <a:pt x="549" y="120"/>
                    <a:pt x="549" y="120"/>
                    <a:pt x="549" y="120"/>
                  </a:cubicBezTo>
                  <a:cubicBezTo>
                    <a:pt x="548" y="120"/>
                    <a:pt x="548" y="119"/>
                    <a:pt x="547" y="119"/>
                  </a:cubicBezTo>
                  <a:close/>
                  <a:moveTo>
                    <a:pt x="75" y="111"/>
                  </a:moveTo>
                  <a:cubicBezTo>
                    <a:pt x="74" y="110"/>
                    <a:pt x="74" y="109"/>
                    <a:pt x="75" y="108"/>
                  </a:cubicBezTo>
                  <a:cubicBezTo>
                    <a:pt x="75" y="108"/>
                    <a:pt x="75" y="108"/>
                    <a:pt x="75" y="108"/>
                  </a:cubicBezTo>
                  <a:cubicBezTo>
                    <a:pt x="75" y="107"/>
                    <a:pt x="77" y="107"/>
                    <a:pt x="77" y="108"/>
                  </a:cubicBezTo>
                  <a:cubicBezTo>
                    <a:pt x="77" y="108"/>
                    <a:pt x="77" y="108"/>
                    <a:pt x="77" y="108"/>
                  </a:cubicBezTo>
                  <a:cubicBezTo>
                    <a:pt x="78" y="108"/>
                    <a:pt x="78" y="110"/>
                    <a:pt x="78" y="111"/>
                  </a:cubicBezTo>
                  <a:cubicBezTo>
                    <a:pt x="78" y="111"/>
                    <a:pt x="78" y="111"/>
                    <a:pt x="78" y="111"/>
                  </a:cubicBezTo>
                  <a:cubicBezTo>
                    <a:pt x="77" y="111"/>
                    <a:pt x="77" y="111"/>
                    <a:pt x="76" y="111"/>
                  </a:cubicBezTo>
                  <a:cubicBezTo>
                    <a:pt x="76" y="111"/>
                    <a:pt x="76" y="111"/>
                    <a:pt x="76" y="111"/>
                  </a:cubicBezTo>
                  <a:cubicBezTo>
                    <a:pt x="76" y="111"/>
                    <a:pt x="75" y="111"/>
                    <a:pt x="75" y="111"/>
                  </a:cubicBezTo>
                  <a:close/>
                  <a:moveTo>
                    <a:pt x="540" y="110"/>
                  </a:moveTo>
                  <a:cubicBezTo>
                    <a:pt x="539" y="109"/>
                    <a:pt x="539" y="108"/>
                    <a:pt x="540" y="107"/>
                  </a:cubicBezTo>
                  <a:cubicBezTo>
                    <a:pt x="540" y="107"/>
                    <a:pt x="540" y="107"/>
                    <a:pt x="540" y="107"/>
                  </a:cubicBezTo>
                  <a:cubicBezTo>
                    <a:pt x="541" y="106"/>
                    <a:pt x="542" y="106"/>
                    <a:pt x="543" y="107"/>
                  </a:cubicBezTo>
                  <a:cubicBezTo>
                    <a:pt x="543" y="107"/>
                    <a:pt x="543" y="107"/>
                    <a:pt x="543" y="107"/>
                  </a:cubicBezTo>
                  <a:cubicBezTo>
                    <a:pt x="543" y="108"/>
                    <a:pt x="543" y="109"/>
                    <a:pt x="543" y="110"/>
                  </a:cubicBezTo>
                  <a:cubicBezTo>
                    <a:pt x="543" y="110"/>
                    <a:pt x="543" y="110"/>
                    <a:pt x="543" y="110"/>
                  </a:cubicBezTo>
                  <a:cubicBezTo>
                    <a:pt x="542" y="110"/>
                    <a:pt x="542" y="110"/>
                    <a:pt x="541" y="110"/>
                  </a:cubicBezTo>
                  <a:cubicBezTo>
                    <a:pt x="541" y="110"/>
                    <a:pt x="541" y="110"/>
                    <a:pt x="541" y="110"/>
                  </a:cubicBezTo>
                  <a:cubicBezTo>
                    <a:pt x="541" y="110"/>
                    <a:pt x="540" y="110"/>
                    <a:pt x="540" y="110"/>
                  </a:cubicBezTo>
                  <a:close/>
                  <a:moveTo>
                    <a:pt x="83" y="102"/>
                  </a:moveTo>
                  <a:cubicBezTo>
                    <a:pt x="82" y="101"/>
                    <a:pt x="82" y="100"/>
                    <a:pt x="83" y="99"/>
                  </a:cubicBezTo>
                  <a:cubicBezTo>
                    <a:pt x="83" y="99"/>
                    <a:pt x="83" y="99"/>
                    <a:pt x="83" y="99"/>
                  </a:cubicBezTo>
                  <a:cubicBezTo>
                    <a:pt x="83" y="98"/>
                    <a:pt x="85" y="98"/>
                    <a:pt x="85" y="99"/>
                  </a:cubicBezTo>
                  <a:cubicBezTo>
                    <a:pt x="85" y="99"/>
                    <a:pt x="85" y="99"/>
                    <a:pt x="85" y="99"/>
                  </a:cubicBezTo>
                  <a:cubicBezTo>
                    <a:pt x="86" y="100"/>
                    <a:pt x="86" y="101"/>
                    <a:pt x="86" y="102"/>
                  </a:cubicBezTo>
                  <a:cubicBezTo>
                    <a:pt x="86" y="102"/>
                    <a:pt x="86" y="102"/>
                    <a:pt x="86" y="102"/>
                  </a:cubicBezTo>
                  <a:cubicBezTo>
                    <a:pt x="85" y="102"/>
                    <a:pt x="85" y="102"/>
                    <a:pt x="84" y="102"/>
                  </a:cubicBezTo>
                  <a:cubicBezTo>
                    <a:pt x="84" y="102"/>
                    <a:pt x="84" y="102"/>
                    <a:pt x="84" y="102"/>
                  </a:cubicBezTo>
                  <a:cubicBezTo>
                    <a:pt x="84" y="102"/>
                    <a:pt x="83" y="102"/>
                    <a:pt x="83" y="102"/>
                  </a:cubicBezTo>
                  <a:close/>
                  <a:moveTo>
                    <a:pt x="532" y="101"/>
                  </a:moveTo>
                  <a:cubicBezTo>
                    <a:pt x="531" y="100"/>
                    <a:pt x="531" y="99"/>
                    <a:pt x="532" y="98"/>
                  </a:cubicBezTo>
                  <a:cubicBezTo>
                    <a:pt x="532" y="98"/>
                    <a:pt x="532" y="98"/>
                    <a:pt x="532" y="98"/>
                  </a:cubicBezTo>
                  <a:cubicBezTo>
                    <a:pt x="533" y="97"/>
                    <a:pt x="534" y="97"/>
                    <a:pt x="535" y="98"/>
                  </a:cubicBezTo>
                  <a:cubicBezTo>
                    <a:pt x="535" y="98"/>
                    <a:pt x="535" y="98"/>
                    <a:pt x="535" y="98"/>
                  </a:cubicBezTo>
                  <a:cubicBezTo>
                    <a:pt x="535" y="99"/>
                    <a:pt x="535" y="100"/>
                    <a:pt x="535" y="101"/>
                  </a:cubicBezTo>
                  <a:cubicBezTo>
                    <a:pt x="535" y="101"/>
                    <a:pt x="535" y="101"/>
                    <a:pt x="535" y="101"/>
                  </a:cubicBezTo>
                  <a:cubicBezTo>
                    <a:pt x="534" y="101"/>
                    <a:pt x="534" y="101"/>
                    <a:pt x="533" y="101"/>
                  </a:cubicBezTo>
                  <a:cubicBezTo>
                    <a:pt x="533" y="101"/>
                    <a:pt x="533" y="101"/>
                    <a:pt x="533" y="101"/>
                  </a:cubicBezTo>
                  <a:cubicBezTo>
                    <a:pt x="533" y="101"/>
                    <a:pt x="532" y="101"/>
                    <a:pt x="532" y="101"/>
                  </a:cubicBezTo>
                  <a:close/>
                  <a:moveTo>
                    <a:pt x="91" y="93"/>
                  </a:moveTo>
                  <a:cubicBezTo>
                    <a:pt x="90" y="92"/>
                    <a:pt x="90" y="91"/>
                    <a:pt x="91" y="90"/>
                  </a:cubicBezTo>
                  <a:cubicBezTo>
                    <a:pt x="91" y="90"/>
                    <a:pt x="91" y="90"/>
                    <a:pt x="91" y="90"/>
                  </a:cubicBezTo>
                  <a:cubicBezTo>
                    <a:pt x="92" y="89"/>
                    <a:pt x="93" y="89"/>
                    <a:pt x="94" y="90"/>
                  </a:cubicBezTo>
                  <a:cubicBezTo>
                    <a:pt x="94" y="90"/>
                    <a:pt x="94" y="90"/>
                    <a:pt x="94" y="90"/>
                  </a:cubicBezTo>
                  <a:cubicBezTo>
                    <a:pt x="95" y="91"/>
                    <a:pt x="95" y="92"/>
                    <a:pt x="94" y="93"/>
                  </a:cubicBezTo>
                  <a:cubicBezTo>
                    <a:pt x="94" y="93"/>
                    <a:pt x="94" y="93"/>
                    <a:pt x="94" y="93"/>
                  </a:cubicBezTo>
                  <a:cubicBezTo>
                    <a:pt x="93" y="93"/>
                    <a:pt x="93" y="94"/>
                    <a:pt x="92" y="94"/>
                  </a:cubicBezTo>
                  <a:cubicBezTo>
                    <a:pt x="92" y="94"/>
                    <a:pt x="92" y="94"/>
                    <a:pt x="92" y="94"/>
                  </a:cubicBezTo>
                  <a:cubicBezTo>
                    <a:pt x="92" y="94"/>
                    <a:pt x="91" y="93"/>
                    <a:pt x="91" y="93"/>
                  </a:cubicBezTo>
                  <a:close/>
                  <a:moveTo>
                    <a:pt x="523" y="92"/>
                  </a:moveTo>
                  <a:cubicBezTo>
                    <a:pt x="523" y="91"/>
                    <a:pt x="523" y="90"/>
                    <a:pt x="523" y="89"/>
                  </a:cubicBezTo>
                  <a:cubicBezTo>
                    <a:pt x="523" y="89"/>
                    <a:pt x="523" y="89"/>
                    <a:pt x="523" y="89"/>
                  </a:cubicBezTo>
                  <a:cubicBezTo>
                    <a:pt x="524" y="89"/>
                    <a:pt x="525" y="89"/>
                    <a:pt x="526" y="89"/>
                  </a:cubicBezTo>
                  <a:cubicBezTo>
                    <a:pt x="526" y="89"/>
                    <a:pt x="526" y="89"/>
                    <a:pt x="526" y="89"/>
                  </a:cubicBezTo>
                  <a:cubicBezTo>
                    <a:pt x="527" y="90"/>
                    <a:pt x="527" y="91"/>
                    <a:pt x="526" y="92"/>
                  </a:cubicBezTo>
                  <a:cubicBezTo>
                    <a:pt x="526" y="92"/>
                    <a:pt x="526" y="92"/>
                    <a:pt x="526" y="92"/>
                  </a:cubicBezTo>
                  <a:cubicBezTo>
                    <a:pt x="526" y="93"/>
                    <a:pt x="525" y="93"/>
                    <a:pt x="525" y="93"/>
                  </a:cubicBezTo>
                  <a:cubicBezTo>
                    <a:pt x="525" y="93"/>
                    <a:pt x="525" y="93"/>
                    <a:pt x="525" y="93"/>
                  </a:cubicBezTo>
                  <a:cubicBezTo>
                    <a:pt x="524" y="93"/>
                    <a:pt x="524" y="93"/>
                    <a:pt x="523" y="92"/>
                  </a:cubicBezTo>
                  <a:close/>
                  <a:moveTo>
                    <a:pt x="100" y="85"/>
                  </a:moveTo>
                  <a:cubicBezTo>
                    <a:pt x="99" y="84"/>
                    <a:pt x="99" y="83"/>
                    <a:pt x="100" y="82"/>
                  </a:cubicBezTo>
                  <a:cubicBezTo>
                    <a:pt x="100" y="82"/>
                    <a:pt x="100" y="82"/>
                    <a:pt x="100" y="82"/>
                  </a:cubicBezTo>
                  <a:cubicBezTo>
                    <a:pt x="101" y="81"/>
                    <a:pt x="102" y="81"/>
                    <a:pt x="103" y="82"/>
                  </a:cubicBezTo>
                  <a:cubicBezTo>
                    <a:pt x="103" y="82"/>
                    <a:pt x="103" y="82"/>
                    <a:pt x="103" y="82"/>
                  </a:cubicBezTo>
                  <a:cubicBezTo>
                    <a:pt x="103" y="83"/>
                    <a:pt x="103" y="84"/>
                    <a:pt x="102" y="85"/>
                  </a:cubicBezTo>
                  <a:cubicBezTo>
                    <a:pt x="102" y="85"/>
                    <a:pt x="102" y="85"/>
                    <a:pt x="102" y="85"/>
                  </a:cubicBezTo>
                  <a:cubicBezTo>
                    <a:pt x="102" y="85"/>
                    <a:pt x="102" y="85"/>
                    <a:pt x="101" y="85"/>
                  </a:cubicBezTo>
                  <a:cubicBezTo>
                    <a:pt x="101" y="85"/>
                    <a:pt x="101" y="85"/>
                    <a:pt x="101" y="85"/>
                  </a:cubicBezTo>
                  <a:cubicBezTo>
                    <a:pt x="101" y="85"/>
                    <a:pt x="100" y="85"/>
                    <a:pt x="100" y="85"/>
                  </a:cubicBezTo>
                  <a:close/>
                  <a:moveTo>
                    <a:pt x="515" y="84"/>
                  </a:moveTo>
                  <a:cubicBezTo>
                    <a:pt x="515" y="84"/>
                    <a:pt x="515" y="84"/>
                    <a:pt x="515" y="84"/>
                  </a:cubicBezTo>
                  <a:cubicBezTo>
                    <a:pt x="515" y="84"/>
                    <a:pt x="515" y="84"/>
                    <a:pt x="515" y="84"/>
                  </a:cubicBezTo>
                  <a:cubicBezTo>
                    <a:pt x="514" y="83"/>
                    <a:pt x="514" y="82"/>
                    <a:pt x="515" y="81"/>
                  </a:cubicBezTo>
                  <a:cubicBezTo>
                    <a:pt x="515" y="81"/>
                    <a:pt x="515" y="81"/>
                    <a:pt x="515" y="81"/>
                  </a:cubicBezTo>
                  <a:cubicBezTo>
                    <a:pt x="515" y="80"/>
                    <a:pt x="517" y="80"/>
                    <a:pt x="518" y="81"/>
                  </a:cubicBezTo>
                  <a:cubicBezTo>
                    <a:pt x="518" y="81"/>
                    <a:pt x="518" y="81"/>
                    <a:pt x="518" y="81"/>
                  </a:cubicBezTo>
                  <a:cubicBezTo>
                    <a:pt x="518" y="82"/>
                    <a:pt x="518" y="83"/>
                    <a:pt x="518" y="84"/>
                  </a:cubicBezTo>
                  <a:cubicBezTo>
                    <a:pt x="518" y="84"/>
                    <a:pt x="518" y="84"/>
                    <a:pt x="518" y="84"/>
                  </a:cubicBezTo>
                  <a:cubicBezTo>
                    <a:pt x="517" y="84"/>
                    <a:pt x="517" y="85"/>
                    <a:pt x="516" y="85"/>
                  </a:cubicBezTo>
                  <a:cubicBezTo>
                    <a:pt x="516" y="85"/>
                    <a:pt x="516" y="85"/>
                    <a:pt x="516" y="85"/>
                  </a:cubicBezTo>
                  <a:cubicBezTo>
                    <a:pt x="516" y="85"/>
                    <a:pt x="515" y="84"/>
                    <a:pt x="515" y="84"/>
                  </a:cubicBezTo>
                  <a:close/>
                  <a:moveTo>
                    <a:pt x="109" y="77"/>
                  </a:moveTo>
                  <a:cubicBezTo>
                    <a:pt x="108" y="76"/>
                    <a:pt x="108" y="74"/>
                    <a:pt x="109" y="74"/>
                  </a:cubicBezTo>
                  <a:cubicBezTo>
                    <a:pt x="109" y="74"/>
                    <a:pt x="109" y="74"/>
                    <a:pt x="109" y="74"/>
                  </a:cubicBezTo>
                  <a:cubicBezTo>
                    <a:pt x="110" y="73"/>
                    <a:pt x="111" y="73"/>
                    <a:pt x="112" y="74"/>
                  </a:cubicBezTo>
                  <a:cubicBezTo>
                    <a:pt x="112" y="74"/>
                    <a:pt x="112" y="74"/>
                    <a:pt x="112" y="74"/>
                  </a:cubicBezTo>
                  <a:cubicBezTo>
                    <a:pt x="112" y="75"/>
                    <a:pt x="112" y="76"/>
                    <a:pt x="111" y="77"/>
                  </a:cubicBezTo>
                  <a:cubicBezTo>
                    <a:pt x="111" y="77"/>
                    <a:pt x="111" y="77"/>
                    <a:pt x="111" y="77"/>
                  </a:cubicBezTo>
                  <a:cubicBezTo>
                    <a:pt x="111" y="77"/>
                    <a:pt x="111" y="77"/>
                    <a:pt x="110" y="77"/>
                  </a:cubicBezTo>
                  <a:cubicBezTo>
                    <a:pt x="110" y="77"/>
                    <a:pt x="110" y="77"/>
                    <a:pt x="110" y="77"/>
                  </a:cubicBezTo>
                  <a:cubicBezTo>
                    <a:pt x="110" y="77"/>
                    <a:pt x="109" y="77"/>
                    <a:pt x="109" y="77"/>
                  </a:cubicBezTo>
                  <a:close/>
                  <a:moveTo>
                    <a:pt x="506" y="76"/>
                  </a:moveTo>
                  <a:cubicBezTo>
                    <a:pt x="505" y="75"/>
                    <a:pt x="505" y="74"/>
                    <a:pt x="506" y="73"/>
                  </a:cubicBezTo>
                  <a:cubicBezTo>
                    <a:pt x="506" y="73"/>
                    <a:pt x="506" y="73"/>
                    <a:pt x="506" y="73"/>
                  </a:cubicBezTo>
                  <a:cubicBezTo>
                    <a:pt x="506" y="72"/>
                    <a:pt x="508" y="72"/>
                    <a:pt x="509" y="73"/>
                  </a:cubicBezTo>
                  <a:cubicBezTo>
                    <a:pt x="509" y="73"/>
                    <a:pt x="509" y="73"/>
                    <a:pt x="509" y="73"/>
                  </a:cubicBezTo>
                  <a:cubicBezTo>
                    <a:pt x="509" y="74"/>
                    <a:pt x="509" y="75"/>
                    <a:pt x="509" y="76"/>
                  </a:cubicBezTo>
                  <a:cubicBezTo>
                    <a:pt x="509" y="76"/>
                    <a:pt x="509" y="76"/>
                    <a:pt x="509" y="76"/>
                  </a:cubicBezTo>
                  <a:cubicBezTo>
                    <a:pt x="508" y="76"/>
                    <a:pt x="508" y="77"/>
                    <a:pt x="507" y="77"/>
                  </a:cubicBezTo>
                  <a:cubicBezTo>
                    <a:pt x="507" y="77"/>
                    <a:pt x="507" y="77"/>
                    <a:pt x="507" y="77"/>
                  </a:cubicBezTo>
                  <a:cubicBezTo>
                    <a:pt x="507" y="77"/>
                    <a:pt x="506" y="76"/>
                    <a:pt x="506" y="76"/>
                  </a:cubicBezTo>
                  <a:close/>
                  <a:moveTo>
                    <a:pt x="118" y="69"/>
                  </a:moveTo>
                  <a:cubicBezTo>
                    <a:pt x="117" y="68"/>
                    <a:pt x="117" y="67"/>
                    <a:pt x="118" y="66"/>
                  </a:cubicBezTo>
                  <a:cubicBezTo>
                    <a:pt x="118" y="66"/>
                    <a:pt x="118" y="66"/>
                    <a:pt x="118" y="66"/>
                  </a:cubicBezTo>
                  <a:cubicBezTo>
                    <a:pt x="119" y="65"/>
                    <a:pt x="120" y="66"/>
                    <a:pt x="121" y="66"/>
                  </a:cubicBezTo>
                  <a:cubicBezTo>
                    <a:pt x="121" y="66"/>
                    <a:pt x="121" y="66"/>
                    <a:pt x="121" y="66"/>
                  </a:cubicBezTo>
                  <a:cubicBezTo>
                    <a:pt x="122" y="67"/>
                    <a:pt x="121" y="69"/>
                    <a:pt x="121" y="69"/>
                  </a:cubicBezTo>
                  <a:cubicBezTo>
                    <a:pt x="121" y="69"/>
                    <a:pt x="121" y="69"/>
                    <a:pt x="121" y="69"/>
                  </a:cubicBezTo>
                  <a:cubicBezTo>
                    <a:pt x="120" y="70"/>
                    <a:pt x="120" y="70"/>
                    <a:pt x="119" y="70"/>
                  </a:cubicBezTo>
                  <a:cubicBezTo>
                    <a:pt x="119" y="70"/>
                    <a:pt x="119" y="70"/>
                    <a:pt x="119" y="70"/>
                  </a:cubicBezTo>
                  <a:cubicBezTo>
                    <a:pt x="119" y="70"/>
                    <a:pt x="118" y="69"/>
                    <a:pt x="118" y="69"/>
                  </a:cubicBezTo>
                  <a:close/>
                  <a:moveTo>
                    <a:pt x="497" y="69"/>
                  </a:moveTo>
                  <a:cubicBezTo>
                    <a:pt x="497" y="69"/>
                    <a:pt x="497" y="69"/>
                    <a:pt x="497" y="69"/>
                  </a:cubicBezTo>
                  <a:cubicBezTo>
                    <a:pt x="497" y="69"/>
                    <a:pt x="497" y="69"/>
                    <a:pt x="497" y="69"/>
                  </a:cubicBezTo>
                  <a:cubicBezTo>
                    <a:pt x="496" y="68"/>
                    <a:pt x="496" y="67"/>
                    <a:pt x="496" y="66"/>
                  </a:cubicBezTo>
                  <a:cubicBezTo>
                    <a:pt x="496" y="66"/>
                    <a:pt x="496" y="66"/>
                    <a:pt x="496" y="66"/>
                  </a:cubicBezTo>
                  <a:cubicBezTo>
                    <a:pt x="497" y="65"/>
                    <a:pt x="498" y="65"/>
                    <a:pt x="499" y="65"/>
                  </a:cubicBezTo>
                  <a:cubicBezTo>
                    <a:pt x="499" y="65"/>
                    <a:pt x="499" y="65"/>
                    <a:pt x="499" y="65"/>
                  </a:cubicBezTo>
                  <a:cubicBezTo>
                    <a:pt x="500" y="66"/>
                    <a:pt x="500" y="67"/>
                    <a:pt x="500" y="68"/>
                  </a:cubicBezTo>
                  <a:cubicBezTo>
                    <a:pt x="500" y="68"/>
                    <a:pt x="500" y="68"/>
                    <a:pt x="500" y="68"/>
                  </a:cubicBezTo>
                  <a:cubicBezTo>
                    <a:pt x="499" y="69"/>
                    <a:pt x="499" y="69"/>
                    <a:pt x="498" y="69"/>
                  </a:cubicBezTo>
                  <a:cubicBezTo>
                    <a:pt x="498" y="69"/>
                    <a:pt x="498" y="69"/>
                    <a:pt x="498" y="69"/>
                  </a:cubicBezTo>
                  <a:cubicBezTo>
                    <a:pt x="498" y="69"/>
                    <a:pt x="497" y="69"/>
                    <a:pt x="497" y="69"/>
                  </a:cubicBezTo>
                  <a:close/>
                  <a:moveTo>
                    <a:pt x="127" y="62"/>
                  </a:moveTo>
                  <a:cubicBezTo>
                    <a:pt x="127" y="61"/>
                    <a:pt x="127" y="59"/>
                    <a:pt x="128" y="59"/>
                  </a:cubicBezTo>
                  <a:cubicBezTo>
                    <a:pt x="128" y="59"/>
                    <a:pt x="128" y="59"/>
                    <a:pt x="128" y="59"/>
                  </a:cubicBezTo>
                  <a:cubicBezTo>
                    <a:pt x="129" y="58"/>
                    <a:pt x="130" y="58"/>
                    <a:pt x="131" y="59"/>
                  </a:cubicBezTo>
                  <a:cubicBezTo>
                    <a:pt x="131" y="59"/>
                    <a:pt x="131" y="59"/>
                    <a:pt x="131" y="59"/>
                  </a:cubicBezTo>
                  <a:cubicBezTo>
                    <a:pt x="131" y="60"/>
                    <a:pt x="131" y="61"/>
                    <a:pt x="130" y="62"/>
                  </a:cubicBezTo>
                  <a:cubicBezTo>
                    <a:pt x="130" y="62"/>
                    <a:pt x="130" y="62"/>
                    <a:pt x="130" y="62"/>
                  </a:cubicBezTo>
                  <a:cubicBezTo>
                    <a:pt x="130" y="62"/>
                    <a:pt x="129" y="62"/>
                    <a:pt x="129" y="62"/>
                  </a:cubicBezTo>
                  <a:cubicBezTo>
                    <a:pt x="129" y="62"/>
                    <a:pt x="129" y="62"/>
                    <a:pt x="129" y="62"/>
                  </a:cubicBezTo>
                  <a:cubicBezTo>
                    <a:pt x="128" y="62"/>
                    <a:pt x="128" y="62"/>
                    <a:pt x="127" y="62"/>
                  </a:cubicBezTo>
                  <a:close/>
                  <a:moveTo>
                    <a:pt x="487" y="61"/>
                  </a:moveTo>
                  <a:cubicBezTo>
                    <a:pt x="486" y="61"/>
                    <a:pt x="486" y="60"/>
                    <a:pt x="487" y="59"/>
                  </a:cubicBezTo>
                  <a:cubicBezTo>
                    <a:pt x="487" y="59"/>
                    <a:pt x="487" y="59"/>
                    <a:pt x="487" y="59"/>
                  </a:cubicBezTo>
                  <a:cubicBezTo>
                    <a:pt x="487" y="58"/>
                    <a:pt x="489" y="58"/>
                    <a:pt x="490" y="58"/>
                  </a:cubicBezTo>
                  <a:cubicBezTo>
                    <a:pt x="490" y="58"/>
                    <a:pt x="490" y="58"/>
                    <a:pt x="490" y="58"/>
                  </a:cubicBezTo>
                  <a:cubicBezTo>
                    <a:pt x="490" y="59"/>
                    <a:pt x="491" y="60"/>
                    <a:pt x="490" y="61"/>
                  </a:cubicBezTo>
                  <a:cubicBezTo>
                    <a:pt x="490" y="61"/>
                    <a:pt x="490" y="61"/>
                    <a:pt x="490" y="61"/>
                  </a:cubicBezTo>
                  <a:cubicBezTo>
                    <a:pt x="490" y="62"/>
                    <a:pt x="489" y="62"/>
                    <a:pt x="488" y="62"/>
                  </a:cubicBezTo>
                  <a:cubicBezTo>
                    <a:pt x="488" y="62"/>
                    <a:pt x="488" y="62"/>
                    <a:pt x="488" y="62"/>
                  </a:cubicBezTo>
                  <a:cubicBezTo>
                    <a:pt x="488" y="62"/>
                    <a:pt x="488" y="62"/>
                    <a:pt x="487" y="61"/>
                  </a:cubicBezTo>
                  <a:close/>
                  <a:moveTo>
                    <a:pt x="137" y="55"/>
                  </a:moveTo>
                  <a:cubicBezTo>
                    <a:pt x="136" y="54"/>
                    <a:pt x="137" y="52"/>
                    <a:pt x="138" y="52"/>
                  </a:cubicBezTo>
                  <a:cubicBezTo>
                    <a:pt x="138" y="52"/>
                    <a:pt x="138" y="52"/>
                    <a:pt x="138" y="52"/>
                  </a:cubicBezTo>
                  <a:cubicBezTo>
                    <a:pt x="139" y="51"/>
                    <a:pt x="140" y="51"/>
                    <a:pt x="140" y="52"/>
                  </a:cubicBezTo>
                  <a:cubicBezTo>
                    <a:pt x="140" y="52"/>
                    <a:pt x="140" y="52"/>
                    <a:pt x="140" y="52"/>
                  </a:cubicBezTo>
                  <a:cubicBezTo>
                    <a:pt x="141" y="53"/>
                    <a:pt x="141" y="55"/>
                    <a:pt x="140" y="55"/>
                  </a:cubicBezTo>
                  <a:cubicBezTo>
                    <a:pt x="140" y="55"/>
                    <a:pt x="140" y="55"/>
                    <a:pt x="140" y="55"/>
                  </a:cubicBezTo>
                  <a:cubicBezTo>
                    <a:pt x="140" y="55"/>
                    <a:pt x="139" y="56"/>
                    <a:pt x="139" y="56"/>
                  </a:cubicBezTo>
                  <a:cubicBezTo>
                    <a:pt x="139" y="56"/>
                    <a:pt x="139" y="56"/>
                    <a:pt x="139" y="56"/>
                  </a:cubicBezTo>
                  <a:cubicBezTo>
                    <a:pt x="138" y="56"/>
                    <a:pt x="137" y="55"/>
                    <a:pt x="137" y="55"/>
                  </a:cubicBezTo>
                  <a:close/>
                  <a:moveTo>
                    <a:pt x="477" y="55"/>
                  </a:moveTo>
                  <a:cubicBezTo>
                    <a:pt x="477" y="55"/>
                    <a:pt x="477" y="55"/>
                    <a:pt x="477" y="55"/>
                  </a:cubicBezTo>
                  <a:cubicBezTo>
                    <a:pt x="477" y="55"/>
                    <a:pt x="477" y="55"/>
                    <a:pt x="477" y="55"/>
                  </a:cubicBezTo>
                  <a:cubicBezTo>
                    <a:pt x="477" y="54"/>
                    <a:pt x="476" y="53"/>
                    <a:pt x="477" y="52"/>
                  </a:cubicBezTo>
                  <a:cubicBezTo>
                    <a:pt x="477" y="52"/>
                    <a:pt x="477" y="52"/>
                    <a:pt x="477" y="52"/>
                  </a:cubicBezTo>
                  <a:cubicBezTo>
                    <a:pt x="477" y="51"/>
                    <a:pt x="479" y="51"/>
                    <a:pt x="480" y="51"/>
                  </a:cubicBezTo>
                  <a:cubicBezTo>
                    <a:pt x="480" y="51"/>
                    <a:pt x="480" y="51"/>
                    <a:pt x="480" y="51"/>
                  </a:cubicBezTo>
                  <a:cubicBezTo>
                    <a:pt x="481" y="52"/>
                    <a:pt x="481" y="53"/>
                    <a:pt x="480" y="54"/>
                  </a:cubicBezTo>
                  <a:cubicBezTo>
                    <a:pt x="480" y="54"/>
                    <a:pt x="480" y="54"/>
                    <a:pt x="480" y="54"/>
                  </a:cubicBezTo>
                  <a:cubicBezTo>
                    <a:pt x="480" y="55"/>
                    <a:pt x="479" y="55"/>
                    <a:pt x="479" y="55"/>
                  </a:cubicBezTo>
                  <a:cubicBezTo>
                    <a:pt x="479" y="55"/>
                    <a:pt x="479" y="55"/>
                    <a:pt x="479" y="55"/>
                  </a:cubicBezTo>
                  <a:cubicBezTo>
                    <a:pt x="478" y="55"/>
                    <a:pt x="478" y="55"/>
                    <a:pt x="477" y="55"/>
                  </a:cubicBezTo>
                  <a:close/>
                  <a:moveTo>
                    <a:pt x="147" y="48"/>
                  </a:moveTo>
                  <a:cubicBezTo>
                    <a:pt x="147" y="47"/>
                    <a:pt x="147" y="46"/>
                    <a:pt x="148" y="45"/>
                  </a:cubicBezTo>
                  <a:cubicBezTo>
                    <a:pt x="148" y="45"/>
                    <a:pt x="148" y="45"/>
                    <a:pt x="148" y="45"/>
                  </a:cubicBezTo>
                  <a:cubicBezTo>
                    <a:pt x="149" y="45"/>
                    <a:pt x="150" y="45"/>
                    <a:pt x="151" y="46"/>
                  </a:cubicBezTo>
                  <a:cubicBezTo>
                    <a:pt x="151" y="46"/>
                    <a:pt x="151" y="46"/>
                    <a:pt x="151" y="46"/>
                  </a:cubicBezTo>
                  <a:cubicBezTo>
                    <a:pt x="151" y="47"/>
                    <a:pt x="151" y="48"/>
                    <a:pt x="150" y="49"/>
                  </a:cubicBezTo>
                  <a:cubicBezTo>
                    <a:pt x="150" y="49"/>
                    <a:pt x="150" y="49"/>
                    <a:pt x="150" y="49"/>
                  </a:cubicBezTo>
                  <a:cubicBezTo>
                    <a:pt x="150" y="49"/>
                    <a:pt x="150" y="49"/>
                    <a:pt x="150" y="49"/>
                  </a:cubicBezTo>
                  <a:cubicBezTo>
                    <a:pt x="150" y="49"/>
                    <a:pt x="150" y="49"/>
                    <a:pt x="150" y="49"/>
                  </a:cubicBezTo>
                  <a:cubicBezTo>
                    <a:pt x="150" y="49"/>
                    <a:pt x="149" y="49"/>
                    <a:pt x="149" y="49"/>
                  </a:cubicBezTo>
                  <a:cubicBezTo>
                    <a:pt x="149" y="49"/>
                    <a:pt x="149" y="49"/>
                    <a:pt x="149" y="49"/>
                  </a:cubicBezTo>
                  <a:cubicBezTo>
                    <a:pt x="148" y="49"/>
                    <a:pt x="148" y="49"/>
                    <a:pt x="147" y="48"/>
                  </a:cubicBezTo>
                  <a:close/>
                  <a:moveTo>
                    <a:pt x="467" y="48"/>
                  </a:moveTo>
                  <a:cubicBezTo>
                    <a:pt x="466" y="48"/>
                    <a:pt x="466" y="46"/>
                    <a:pt x="467" y="46"/>
                  </a:cubicBezTo>
                  <a:cubicBezTo>
                    <a:pt x="467" y="46"/>
                    <a:pt x="467" y="46"/>
                    <a:pt x="467" y="46"/>
                  </a:cubicBezTo>
                  <a:cubicBezTo>
                    <a:pt x="467" y="45"/>
                    <a:pt x="469" y="44"/>
                    <a:pt x="470" y="45"/>
                  </a:cubicBezTo>
                  <a:cubicBezTo>
                    <a:pt x="469" y="45"/>
                    <a:pt x="469" y="45"/>
                    <a:pt x="469" y="45"/>
                  </a:cubicBezTo>
                  <a:cubicBezTo>
                    <a:pt x="470" y="45"/>
                    <a:pt x="471" y="47"/>
                    <a:pt x="470" y="48"/>
                  </a:cubicBezTo>
                  <a:cubicBezTo>
                    <a:pt x="470" y="48"/>
                    <a:pt x="470" y="48"/>
                    <a:pt x="470" y="48"/>
                  </a:cubicBezTo>
                  <a:cubicBezTo>
                    <a:pt x="470" y="48"/>
                    <a:pt x="469" y="49"/>
                    <a:pt x="468" y="49"/>
                  </a:cubicBezTo>
                  <a:cubicBezTo>
                    <a:pt x="468" y="49"/>
                    <a:pt x="468" y="49"/>
                    <a:pt x="468" y="49"/>
                  </a:cubicBezTo>
                  <a:cubicBezTo>
                    <a:pt x="468" y="49"/>
                    <a:pt x="468" y="48"/>
                    <a:pt x="467" y="48"/>
                  </a:cubicBezTo>
                  <a:close/>
                  <a:moveTo>
                    <a:pt x="158" y="42"/>
                  </a:moveTo>
                  <a:cubicBezTo>
                    <a:pt x="157" y="41"/>
                    <a:pt x="157" y="40"/>
                    <a:pt x="158" y="39"/>
                  </a:cubicBezTo>
                  <a:cubicBezTo>
                    <a:pt x="158" y="39"/>
                    <a:pt x="158" y="39"/>
                    <a:pt x="158" y="39"/>
                  </a:cubicBezTo>
                  <a:cubicBezTo>
                    <a:pt x="159" y="39"/>
                    <a:pt x="160" y="39"/>
                    <a:pt x="161" y="40"/>
                  </a:cubicBezTo>
                  <a:cubicBezTo>
                    <a:pt x="161" y="40"/>
                    <a:pt x="161" y="40"/>
                    <a:pt x="161" y="40"/>
                  </a:cubicBezTo>
                  <a:cubicBezTo>
                    <a:pt x="162" y="41"/>
                    <a:pt x="161" y="42"/>
                    <a:pt x="160" y="43"/>
                  </a:cubicBezTo>
                  <a:cubicBezTo>
                    <a:pt x="160" y="43"/>
                    <a:pt x="160" y="43"/>
                    <a:pt x="160" y="43"/>
                  </a:cubicBezTo>
                  <a:cubicBezTo>
                    <a:pt x="160" y="43"/>
                    <a:pt x="160" y="43"/>
                    <a:pt x="159" y="43"/>
                  </a:cubicBezTo>
                  <a:cubicBezTo>
                    <a:pt x="159" y="43"/>
                    <a:pt x="159" y="43"/>
                    <a:pt x="159" y="43"/>
                  </a:cubicBezTo>
                  <a:cubicBezTo>
                    <a:pt x="159" y="43"/>
                    <a:pt x="158" y="43"/>
                    <a:pt x="158" y="42"/>
                  </a:cubicBezTo>
                  <a:close/>
                  <a:moveTo>
                    <a:pt x="457" y="42"/>
                  </a:moveTo>
                  <a:cubicBezTo>
                    <a:pt x="457" y="42"/>
                    <a:pt x="457" y="42"/>
                    <a:pt x="457" y="42"/>
                  </a:cubicBezTo>
                  <a:cubicBezTo>
                    <a:pt x="457" y="42"/>
                    <a:pt x="457" y="42"/>
                    <a:pt x="457" y="42"/>
                  </a:cubicBezTo>
                  <a:cubicBezTo>
                    <a:pt x="456" y="42"/>
                    <a:pt x="456" y="41"/>
                    <a:pt x="456" y="40"/>
                  </a:cubicBezTo>
                  <a:cubicBezTo>
                    <a:pt x="456" y="40"/>
                    <a:pt x="456" y="40"/>
                    <a:pt x="456" y="40"/>
                  </a:cubicBezTo>
                  <a:cubicBezTo>
                    <a:pt x="457" y="39"/>
                    <a:pt x="458" y="38"/>
                    <a:pt x="459" y="39"/>
                  </a:cubicBezTo>
                  <a:cubicBezTo>
                    <a:pt x="459" y="39"/>
                    <a:pt x="459" y="39"/>
                    <a:pt x="459" y="39"/>
                  </a:cubicBezTo>
                  <a:cubicBezTo>
                    <a:pt x="460" y="39"/>
                    <a:pt x="460" y="41"/>
                    <a:pt x="460" y="41"/>
                  </a:cubicBezTo>
                  <a:cubicBezTo>
                    <a:pt x="460" y="41"/>
                    <a:pt x="460" y="41"/>
                    <a:pt x="460" y="41"/>
                  </a:cubicBezTo>
                  <a:cubicBezTo>
                    <a:pt x="459" y="42"/>
                    <a:pt x="459" y="43"/>
                    <a:pt x="458" y="43"/>
                  </a:cubicBezTo>
                  <a:cubicBezTo>
                    <a:pt x="458" y="43"/>
                    <a:pt x="458" y="43"/>
                    <a:pt x="458" y="43"/>
                  </a:cubicBezTo>
                  <a:cubicBezTo>
                    <a:pt x="458" y="43"/>
                    <a:pt x="457" y="42"/>
                    <a:pt x="457" y="42"/>
                  </a:cubicBezTo>
                  <a:close/>
                  <a:moveTo>
                    <a:pt x="168" y="36"/>
                  </a:moveTo>
                  <a:cubicBezTo>
                    <a:pt x="168" y="35"/>
                    <a:pt x="168" y="34"/>
                    <a:pt x="169" y="34"/>
                  </a:cubicBezTo>
                  <a:cubicBezTo>
                    <a:pt x="169" y="34"/>
                    <a:pt x="169" y="34"/>
                    <a:pt x="169" y="34"/>
                  </a:cubicBezTo>
                  <a:cubicBezTo>
                    <a:pt x="170" y="33"/>
                    <a:pt x="171" y="33"/>
                    <a:pt x="172" y="34"/>
                  </a:cubicBezTo>
                  <a:cubicBezTo>
                    <a:pt x="172" y="34"/>
                    <a:pt x="172" y="34"/>
                    <a:pt x="172" y="34"/>
                  </a:cubicBezTo>
                  <a:cubicBezTo>
                    <a:pt x="172" y="35"/>
                    <a:pt x="172" y="37"/>
                    <a:pt x="171" y="37"/>
                  </a:cubicBezTo>
                  <a:cubicBezTo>
                    <a:pt x="171" y="37"/>
                    <a:pt x="171" y="37"/>
                    <a:pt x="171" y="37"/>
                  </a:cubicBezTo>
                  <a:cubicBezTo>
                    <a:pt x="171" y="37"/>
                    <a:pt x="170" y="37"/>
                    <a:pt x="170" y="37"/>
                  </a:cubicBezTo>
                  <a:cubicBezTo>
                    <a:pt x="170" y="37"/>
                    <a:pt x="170" y="37"/>
                    <a:pt x="170" y="37"/>
                  </a:cubicBezTo>
                  <a:cubicBezTo>
                    <a:pt x="169" y="37"/>
                    <a:pt x="168" y="37"/>
                    <a:pt x="168" y="36"/>
                  </a:cubicBezTo>
                  <a:close/>
                  <a:moveTo>
                    <a:pt x="447" y="37"/>
                  </a:moveTo>
                  <a:cubicBezTo>
                    <a:pt x="446" y="36"/>
                    <a:pt x="445" y="35"/>
                    <a:pt x="446" y="34"/>
                  </a:cubicBezTo>
                  <a:cubicBezTo>
                    <a:pt x="446" y="34"/>
                    <a:pt x="446" y="34"/>
                    <a:pt x="446" y="34"/>
                  </a:cubicBezTo>
                  <a:cubicBezTo>
                    <a:pt x="446" y="33"/>
                    <a:pt x="447" y="33"/>
                    <a:pt x="448" y="33"/>
                  </a:cubicBezTo>
                  <a:cubicBezTo>
                    <a:pt x="448" y="33"/>
                    <a:pt x="448" y="33"/>
                    <a:pt x="448" y="33"/>
                  </a:cubicBezTo>
                  <a:cubicBezTo>
                    <a:pt x="449" y="34"/>
                    <a:pt x="450" y="35"/>
                    <a:pt x="449" y="36"/>
                  </a:cubicBezTo>
                  <a:cubicBezTo>
                    <a:pt x="449" y="36"/>
                    <a:pt x="449" y="36"/>
                    <a:pt x="449" y="36"/>
                  </a:cubicBezTo>
                  <a:cubicBezTo>
                    <a:pt x="449" y="37"/>
                    <a:pt x="448" y="37"/>
                    <a:pt x="447" y="37"/>
                  </a:cubicBezTo>
                  <a:cubicBezTo>
                    <a:pt x="447" y="37"/>
                    <a:pt x="447" y="37"/>
                    <a:pt x="447" y="37"/>
                  </a:cubicBezTo>
                  <a:cubicBezTo>
                    <a:pt x="447" y="37"/>
                    <a:pt x="447" y="37"/>
                    <a:pt x="447" y="37"/>
                  </a:cubicBezTo>
                  <a:close/>
                  <a:moveTo>
                    <a:pt x="179" y="31"/>
                  </a:moveTo>
                  <a:cubicBezTo>
                    <a:pt x="178" y="30"/>
                    <a:pt x="179" y="29"/>
                    <a:pt x="180" y="28"/>
                  </a:cubicBezTo>
                  <a:cubicBezTo>
                    <a:pt x="180" y="28"/>
                    <a:pt x="180" y="28"/>
                    <a:pt x="180" y="28"/>
                  </a:cubicBezTo>
                  <a:cubicBezTo>
                    <a:pt x="181" y="28"/>
                    <a:pt x="182" y="28"/>
                    <a:pt x="183" y="29"/>
                  </a:cubicBezTo>
                  <a:cubicBezTo>
                    <a:pt x="183" y="29"/>
                    <a:pt x="183" y="29"/>
                    <a:pt x="183" y="29"/>
                  </a:cubicBezTo>
                  <a:cubicBezTo>
                    <a:pt x="183" y="30"/>
                    <a:pt x="183" y="31"/>
                    <a:pt x="182" y="32"/>
                  </a:cubicBezTo>
                  <a:cubicBezTo>
                    <a:pt x="182" y="32"/>
                    <a:pt x="182" y="32"/>
                    <a:pt x="182" y="32"/>
                  </a:cubicBezTo>
                  <a:cubicBezTo>
                    <a:pt x="181" y="32"/>
                    <a:pt x="181" y="32"/>
                    <a:pt x="181" y="32"/>
                  </a:cubicBezTo>
                  <a:cubicBezTo>
                    <a:pt x="181" y="32"/>
                    <a:pt x="181" y="32"/>
                    <a:pt x="181" y="32"/>
                  </a:cubicBezTo>
                  <a:cubicBezTo>
                    <a:pt x="180" y="32"/>
                    <a:pt x="179" y="32"/>
                    <a:pt x="179" y="31"/>
                  </a:cubicBezTo>
                  <a:close/>
                  <a:moveTo>
                    <a:pt x="436" y="32"/>
                  </a:moveTo>
                  <a:cubicBezTo>
                    <a:pt x="436" y="32"/>
                    <a:pt x="436" y="32"/>
                    <a:pt x="436" y="32"/>
                  </a:cubicBezTo>
                  <a:cubicBezTo>
                    <a:pt x="436" y="32"/>
                    <a:pt x="436" y="32"/>
                    <a:pt x="436" y="32"/>
                  </a:cubicBezTo>
                  <a:cubicBezTo>
                    <a:pt x="435" y="31"/>
                    <a:pt x="434" y="30"/>
                    <a:pt x="435" y="29"/>
                  </a:cubicBezTo>
                  <a:cubicBezTo>
                    <a:pt x="435" y="29"/>
                    <a:pt x="435" y="29"/>
                    <a:pt x="435" y="29"/>
                  </a:cubicBezTo>
                  <a:cubicBezTo>
                    <a:pt x="435" y="28"/>
                    <a:pt x="437" y="27"/>
                    <a:pt x="438" y="28"/>
                  </a:cubicBezTo>
                  <a:cubicBezTo>
                    <a:pt x="438" y="28"/>
                    <a:pt x="438" y="28"/>
                    <a:pt x="438" y="28"/>
                  </a:cubicBezTo>
                  <a:cubicBezTo>
                    <a:pt x="439" y="28"/>
                    <a:pt x="439" y="30"/>
                    <a:pt x="439" y="31"/>
                  </a:cubicBezTo>
                  <a:cubicBezTo>
                    <a:pt x="439" y="31"/>
                    <a:pt x="439" y="31"/>
                    <a:pt x="439" y="31"/>
                  </a:cubicBezTo>
                  <a:cubicBezTo>
                    <a:pt x="438" y="31"/>
                    <a:pt x="437" y="32"/>
                    <a:pt x="437" y="32"/>
                  </a:cubicBezTo>
                  <a:cubicBezTo>
                    <a:pt x="437" y="32"/>
                    <a:pt x="437" y="32"/>
                    <a:pt x="437" y="32"/>
                  </a:cubicBezTo>
                  <a:cubicBezTo>
                    <a:pt x="436" y="32"/>
                    <a:pt x="436" y="32"/>
                    <a:pt x="436" y="32"/>
                  </a:cubicBezTo>
                  <a:close/>
                  <a:moveTo>
                    <a:pt x="190" y="26"/>
                  </a:moveTo>
                  <a:cubicBezTo>
                    <a:pt x="189" y="25"/>
                    <a:pt x="190" y="24"/>
                    <a:pt x="191" y="23"/>
                  </a:cubicBezTo>
                  <a:cubicBezTo>
                    <a:pt x="191" y="23"/>
                    <a:pt x="191" y="23"/>
                    <a:pt x="191" y="23"/>
                  </a:cubicBezTo>
                  <a:cubicBezTo>
                    <a:pt x="192" y="23"/>
                    <a:pt x="193" y="23"/>
                    <a:pt x="194" y="25"/>
                  </a:cubicBezTo>
                  <a:cubicBezTo>
                    <a:pt x="194" y="25"/>
                    <a:pt x="194" y="25"/>
                    <a:pt x="194" y="25"/>
                  </a:cubicBezTo>
                  <a:cubicBezTo>
                    <a:pt x="194" y="26"/>
                    <a:pt x="193"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1" y="27"/>
                    <a:pt x="190" y="27"/>
                    <a:pt x="190" y="26"/>
                  </a:cubicBezTo>
                  <a:close/>
                  <a:moveTo>
                    <a:pt x="425" y="27"/>
                  </a:moveTo>
                  <a:cubicBezTo>
                    <a:pt x="424" y="26"/>
                    <a:pt x="423" y="25"/>
                    <a:pt x="424" y="24"/>
                  </a:cubicBezTo>
                  <a:cubicBezTo>
                    <a:pt x="424" y="24"/>
                    <a:pt x="424" y="24"/>
                    <a:pt x="424" y="24"/>
                  </a:cubicBezTo>
                  <a:cubicBezTo>
                    <a:pt x="424" y="23"/>
                    <a:pt x="425" y="23"/>
                    <a:pt x="426" y="23"/>
                  </a:cubicBezTo>
                  <a:cubicBezTo>
                    <a:pt x="426" y="23"/>
                    <a:pt x="426" y="23"/>
                    <a:pt x="426" y="23"/>
                  </a:cubicBezTo>
                  <a:cubicBezTo>
                    <a:pt x="427" y="24"/>
                    <a:pt x="428" y="25"/>
                    <a:pt x="428" y="26"/>
                  </a:cubicBezTo>
                  <a:cubicBezTo>
                    <a:pt x="428" y="26"/>
                    <a:pt x="428" y="26"/>
                    <a:pt x="428" y="26"/>
                  </a:cubicBezTo>
                  <a:cubicBezTo>
                    <a:pt x="427" y="26"/>
                    <a:pt x="426" y="27"/>
                    <a:pt x="426" y="27"/>
                  </a:cubicBezTo>
                  <a:cubicBezTo>
                    <a:pt x="426" y="27"/>
                    <a:pt x="426" y="27"/>
                    <a:pt x="426" y="27"/>
                  </a:cubicBezTo>
                  <a:cubicBezTo>
                    <a:pt x="425" y="27"/>
                    <a:pt x="425" y="27"/>
                    <a:pt x="425" y="27"/>
                  </a:cubicBezTo>
                  <a:close/>
                  <a:moveTo>
                    <a:pt x="201" y="22"/>
                  </a:moveTo>
                  <a:cubicBezTo>
                    <a:pt x="201" y="21"/>
                    <a:pt x="201" y="19"/>
                    <a:pt x="202" y="19"/>
                  </a:cubicBezTo>
                  <a:cubicBezTo>
                    <a:pt x="202" y="19"/>
                    <a:pt x="202" y="19"/>
                    <a:pt x="202" y="19"/>
                  </a:cubicBezTo>
                  <a:cubicBezTo>
                    <a:pt x="203" y="19"/>
                    <a:pt x="204" y="19"/>
                    <a:pt x="205" y="20"/>
                  </a:cubicBezTo>
                  <a:cubicBezTo>
                    <a:pt x="205" y="20"/>
                    <a:pt x="205" y="20"/>
                    <a:pt x="205" y="20"/>
                  </a:cubicBezTo>
                  <a:cubicBezTo>
                    <a:pt x="205" y="21"/>
                    <a:pt x="205" y="22"/>
                    <a:pt x="204" y="23"/>
                  </a:cubicBezTo>
                  <a:cubicBezTo>
                    <a:pt x="204" y="23"/>
                    <a:pt x="204" y="23"/>
                    <a:pt x="204" y="23"/>
                  </a:cubicBezTo>
                  <a:cubicBezTo>
                    <a:pt x="203" y="23"/>
                    <a:pt x="203" y="23"/>
                    <a:pt x="203" y="23"/>
                  </a:cubicBezTo>
                  <a:cubicBezTo>
                    <a:pt x="203" y="23"/>
                    <a:pt x="203" y="23"/>
                    <a:pt x="203" y="23"/>
                  </a:cubicBezTo>
                  <a:cubicBezTo>
                    <a:pt x="202" y="23"/>
                    <a:pt x="201" y="22"/>
                    <a:pt x="201" y="22"/>
                  </a:cubicBezTo>
                  <a:close/>
                  <a:moveTo>
                    <a:pt x="414" y="23"/>
                  </a:moveTo>
                  <a:cubicBezTo>
                    <a:pt x="414" y="23"/>
                    <a:pt x="414" y="23"/>
                    <a:pt x="414" y="23"/>
                  </a:cubicBezTo>
                  <a:cubicBezTo>
                    <a:pt x="414" y="23"/>
                    <a:pt x="414" y="23"/>
                    <a:pt x="414" y="23"/>
                  </a:cubicBezTo>
                  <a:cubicBezTo>
                    <a:pt x="413" y="22"/>
                    <a:pt x="412" y="21"/>
                    <a:pt x="413" y="20"/>
                  </a:cubicBezTo>
                  <a:cubicBezTo>
                    <a:pt x="413" y="20"/>
                    <a:pt x="413" y="20"/>
                    <a:pt x="413" y="20"/>
                  </a:cubicBezTo>
                  <a:cubicBezTo>
                    <a:pt x="413" y="19"/>
                    <a:pt x="414" y="18"/>
                    <a:pt x="415" y="19"/>
                  </a:cubicBezTo>
                  <a:cubicBezTo>
                    <a:pt x="415" y="19"/>
                    <a:pt x="415" y="19"/>
                    <a:pt x="415" y="19"/>
                  </a:cubicBezTo>
                  <a:cubicBezTo>
                    <a:pt x="416" y="19"/>
                    <a:pt x="417" y="20"/>
                    <a:pt x="416" y="21"/>
                  </a:cubicBezTo>
                  <a:cubicBezTo>
                    <a:pt x="416" y="21"/>
                    <a:pt x="416" y="21"/>
                    <a:pt x="416" y="21"/>
                  </a:cubicBezTo>
                  <a:cubicBezTo>
                    <a:pt x="416" y="22"/>
                    <a:pt x="415" y="23"/>
                    <a:pt x="414" y="23"/>
                  </a:cubicBezTo>
                  <a:cubicBezTo>
                    <a:pt x="414" y="23"/>
                    <a:pt x="414" y="23"/>
                    <a:pt x="414" y="23"/>
                  </a:cubicBezTo>
                  <a:cubicBezTo>
                    <a:pt x="414" y="23"/>
                    <a:pt x="414" y="23"/>
                    <a:pt x="414" y="23"/>
                  </a:cubicBezTo>
                  <a:close/>
                  <a:moveTo>
                    <a:pt x="212" y="18"/>
                  </a:moveTo>
                  <a:cubicBezTo>
                    <a:pt x="212" y="17"/>
                    <a:pt x="213" y="15"/>
                    <a:pt x="214" y="15"/>
                  </a:cubicBezTo>
                  <a:cubicBezTo>
                    <a:pt x="214" y="15"/>
                    <a:pt x="214" y="15"/>
                    <a:pt x="214" y="15"/>
                  </a:cubicBezTo>
                  <a:cubicBezTo>
                    <a:pt x="215" y="15"/>
                    <a:pt x="216" y="15"/>
                    <a:pt x="216" y="16"/>
                  </a:cubicBezTo>
                  <a:cubicBezTo>
                    <a:pt x="216" y="16"/>
                    <a:pt x="216" y="16"/>
                    <a:pt x="216" y="16"/>
                  </a:cubicBezTo>
                  <a:cubicBezTo>
                    <a:pt x="216" y="17"/>
                    <a:pt x="216" y="19"/>
                    <a:pt x="215" y="19"/>
                  </a:cubicBezTo>
                  <a:cubicBezTo>
                    <a:pt x="215" y="19"/>
                    <a:pt x="215" y="19"/>
                    <a:pt x="215" y="19"/>
                  </a:cubicBezTo>
                  <a:cubicBezTo>
                    <a:pt x="215" y="19"/>
                    <a:pt x="214" y="19"/>
                    <a:pt x="214" y="19"/>
                  </a:cubicBezTo>
                  <a:cubicBezTo>
                    <a:pt x="214" y="19"/>
                    <a:pt x="214" y="19"/>
                    <a:pt x="214" y="19"/>
                  </a:cubicBezTo>
                  <a:cubicBezTo>
                    <a:pt x="213" y="19"/>
                    <a:pt x="213" y="18"/>
                    <a:pt x="212" y="18"/>
                  </a:cubicBezTo>
                  <a:close/>
                  <a:moveTo>
                    <a:pt x="403" y="19"/>
                  </a:moveTo>
                  <a:cubicBezTo>
                    <a:pt x="401" y="18"/>
                    <a:pt x="401" y="17"/>
                    <a:pt x="401" y="16"/>
                  </a:cubicBezTo>
                  <a:cubicBezTo>
                    <a:pt x="401" y="16"/>
                    <a:pt x="401" y="16"/>
                    <a:pt x="401" y="16"/>
                  </a:cubicBezTo>
                  <a:cubicBezTo>
                    <a:pt x="402" y="15"/>
                    <a:pt x="403" y="15"/>
                    <a:pt x="404" y="15"/>
                  </a:cubicBezTo>
                  <a:cubicBezTo>
                    <a:pt x="404" y="15"/>
                    <a:pt x="404" y="15"/>
                    <a:pt x="404" y="15"/>
                  </a:cubicBezTo>
                  <a:cubicBezTo>
                    <a:pt x="405" y="15"/>
                    <a:pt x="405" y="16"/>
                    <a:pt x="405" y="17"/>
                  </a:cubicBezTo>
                  <a:cubicBezTo>
                    <a:pt x="405" y="17"/>
                    <a:pt x="405" y="17"/>
                    <a:pt x="405" y="17"/>
                  </a:cubicBezTo>
                  <a:cubicBezTo>
                    <a:pt x="405" y="18"/>
                    <a:pt x="404" y="19"/>
                    <a:pt x="403" y="19"/>
                  </a:cubicBezTo>
                  <a:cubicBezTo>
                    <a:pt x="403" y="19"/>
                    <a:pt x="403" y="19"/>
                    <a:pt x="403" y="19"/>
                  </a:cubicBezTo>
                  <a:cubicBezTo>
                    <a:pt x="403" y="19"/>
                    <a:pt x="403" y="19"/>
                    <a:pt x="403" y="19"/>
                  </a:cubicBezTo>
                  <a:close/>
                  <a:moveTo>
                    <a:pt x="224" y="14"/>
                  </a:moveTo>
                  <a:cubicBezTo>
                    <a:pt x="223" y="13"/>
                    <a:pt x="224" y="12"/>
                    <a:pt x="225" y="12"/>
                  </a:cubicBezTo>
                  <a:cubicBezTo>
                    <a:pt x="225" y="12"/>
                    <a:pt x="225" y="12"/>
                    <a:pt x="225" y="12"/>
                  </a:cubicBezTo>
                  <a:cubicBezTo>
                    <a:pt x="226" y="11"/>
                    <a:pt x="227" y="12"/>
                    <a:pt x="228" y="13"/>
                  </a:cubicBezTo>
                  <a:cubicBezTo>
                    <a:pt x="228" y="13"/>
                    <a:pt x="228" y="13"/>
                    <a:pt x="228" y="13"/>
                  </a:cubicBezTo>
                  <a:cubicBezTo>
                    <a:pt x="228" y="14"/>
                    <a:pt x="227" y="15"/>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5" y="16"/>
                    <a:pt x="224" y="15"/>
                    <a:pt x="224" y="14"/>
                  </a:cubicBezTo>
                  <a:close/>
                  <a:moveTo>
                    <a:pt x="391" y="15"/>
                  </a:moveTo>
                  <a:cubicBezTo>
                    <a:pt x="390" y="15"/>
                    <a:pt x="389" y="14"/>
                    <a:pt x="390" y="13"/>
                  </a:cubicBezTo>
                  <a:cubicBezTo>
                    <a:pt x="390" y="13"/>
                    <a:pt x="390" y="13"/>
                    <a:pt x="390" y="13"/>
                  </a:cubicBezTo>
                  <a:cubicBezTo>
                    <a:pt x="390" y="12"/>
                    <a:pt x="391" y="11"/>
                    <a:pt x="392" y="11"/>
                  </a:cubicBezTo>
                  <a:cubicBezTo>
                    <a:pt x="392" y="11"/>
                    <a:pt x="392" y="11"/>
                    <a:pt x="392" y="11"/>
                  </a:cubicBezTo>
                  <a:cubicBezTo>
                    <a:pt x="393" y="12"/>
                    <a:pt x="394" y="13"/>
                    <a:pt x="394" y="14"/>
                  </a:cubicBezTo>
                  <a:cubicBezTo>
                    <a:pt x="394" y="14"/>
                    <a:pt x="394" y="14"/>
                    <a:pt x="394" y="14"/>
                  </a:cubicBezTo>
                  <a:cubicBezTo>
                    <a:pt x="393" y="15"/>
                    <a:pt x="393" y="15"/>
                    <a:pt x="392" y="15"/>
                  </a:cubicBezTo>
                  <a:cubicBezTo>
                    <a:pt x="392" y="15"/>
                    <a:pt x="392" y="15"/>
                    <a:pt x="392" y="15"/>
                  </a:cubicBezTo>
                  <a:cubicBezTo>
                    <a:pt x="391" y="15"/>
                    <a:pt x="391" y="15"/>
                    <a:pt x="391" y="15"/>
                  </a:cubicBezTo>
                  <a:close/>
                  <a:moveTo>
                    <a:pt x="235" y="11"/>
                  </a:moveTo>
                  <a:cubicBezTo>
                    <a:pt x="235" y="10"/>
                    <a:pt x="236" y="9"/>
                    <a:pt x="237" y="9"/>
                  </a:cubicBezTo>
                  <a:cubicBezTo>
                    <a:pt x="237" y="9"/>
                    <a:pt x="237" y="9"/>
                    <a:pt x="237" y="9"/>
                  </a:cubicBezTo>
                  <a:cubicBezTo>
                    <a:pt x="238" y="8"/>
                    <a:pt x="239" y="9"/>
                    <a:pt x="239" y="10"/>
                  </a:cubicBezTo>
                  <a:cubicBezTo>
                    <a:pt x="239" y="10"/>
                    <a:pt x="239" y="10"/>
                    <a:pt x="239" y="10"/>
                  </a:cubicBezTo>
                  <a:cubicBezTo>
                    <a:pt x="240" y="11"/>
                    <a:pt x="239" y="12"/>
                    <a:pt x="238" y="13"/>
                  </a:cubicBezTo>
                  <a:cubicBezTo>
                    <a:pt x="238" y="13"/>
                    <a:pt x="238" y="13"/>
                    <a:pt x="238" y="13"/>
                  </a:cubicBezTo>
                  <a:cubicBezTo>
                    <a:pt x="238" y="13"/>
                    <a:pt x="237" y="13"/>
                    <a:pt x="237" y="13"/>
                  </a:cubicBezTo>
                  <a:cubicBezTo>
                    <a:pt x="237" y="13"/>
                    <a:pt x="237" y="13"/>
                    <a:pt x="237" y="13"/>
                  </a:cubicBezTo>
                  <a:cubicBezTo>
                    <a:pt x="236" y="13"/>
                    <a:pt x="236" y="12"/>
                    <a:pt x="235" y="11"/>
                  </a:cubicBezTo>
                  <a:close/>
                  <a:moveTo>
                    <a:pt x="380" y="12"/>
                  </a:moveTo>
                  <a:cubicBezTo>
                    <a:pt x="380" y="12"/>
                    <a:pt x="380" y="12"/>
                    <a:pt x="380" y="12"/>
                  </a:cubicBezTo>
                  <a:cubicBezTo>
                    <a:pt x="380" y="12"/>
                    <a:pt x="380" y="12"/>
                    <a:pt x="380" y="12"/>
                  </a:cubicBezTo>
                  <a:cubicBezTo>
                    <a:pt x="378" y="12"/>
                    <a:pt x="378" y="11"/>
                    <a:pt x="378" y="10"/>
                  </a:cubicBezTo>
                  <a:cubicBezTo>
                    <a:pt x="378" y="10"/>
                    <a:pt x="378" y="10"/>
                    <a:pt x="378" y="10"/>
                  </a:cubicBezTo>
                  <a:cubicBezTo>
                    <a:pt x="378" y="9"/>
                    <a:pt x="379" y="8"/>
                    <a:pt x="380" y="8"/>
                  </a:cubicBezTo>
                  <a:cubicBezTo>
                    <a:pt x="380" y="8"/>
                    <a:pt x="380" y="8"/>
                    <a:pt x="380" y="8"/>
                  </a:cubicBezTo>
                  <a:cubicBezTo>
                    <a:pt x="382" y="9"/>
                    <a:pt x="382" y="10"/>
                    <a:pt x="382" y="11"/>
                  </a:cubicBezTo>
                  <a:cubicBezTo>
                    <a:pt x="382" y="11"/>
                    <a:pt x="382" y="11"/>
                    <a:pt x="382" y="11"/>
                  </a:cubicBezTo>
                  <a:cubicBezTo>
                    <a:pt x="382" y="12"/>
                    <a:pt x="381" y="12"/>
                    <a:pt x="380" y="12"/>
                  </a:cubicBezTo>
                  <a:cubicBezTo>
                    <a:pt x="380" y="12"/>
                    <a:pt x="380" y="12"/>
                    <a:pt x="380" y="12"/>
                  </a:cubicBezTo>
                  <a:cubicBezTo>
                    <a:pt x="380" y="12"/>
                    <a:pt x="380" y="12"/>
                    <a:pt x="380" y="12"/>
                  </a:cubicBezTo>
                  <a:close/>
                  <a:moveTo>
                    <a:pt x="247" y="8"/>
                  </a:moveTo>
                  <a:cubicBezTo>
                    <a:pt x="247" y="7"/>
                    <a:pt x="248" y="6"/>
                    <a:pt x="249" y="6"/>
                  </a:cubicBezTo>
                  <a:cubicBezTo>
                    <a:pt x="249" y="6"/>
                    <a:pt x="249" y="6"/>
                    <a:pt x="249" y="6"/>
                  </a:cubicBezTo>
                  <a:cubicBezTo>
                    <a:pt x="250" y="6"/>
                    <a:pt x="251" y="7"/>
                    <a:pt x="251" y="8"/>
                  </a:cubicBezTo>
                  <a:cubicBezTo>
                    <a:pt x="251" y="8"/>
                    <a:pt x="251" y="8"/>
                    <a:pt x="251" y="8"/>
                  </a:cubicBezTo>
                  <a:cubicBezTo>
                    <a:pt x="251" y="9"/>
                    <a:pt x="250" y="10"/>
                    <a:pt x="249" y="10"/>
                  </a:cubicBezTo>
                  <a:cubicBezTo>
                    <a:pt x="249" y="10"/>
                    <a:pt x="249" y="10"/>
                    <a:pt x="249" y="10"/>
                  </a:cubicBezTo>
                  <a:cubicBezTo>
                    <a:pt x="249" y="10"/>
                    <a:pt x="249" y="10"/>
                    <a:pt x="249" y="10"/>
                  </a:cubicBezTo>
                  <a:cubicBezTo>
                    <a:pt x="249" y="10"/>
                    <a:pt x="249" y="10"/>
                    <a:pt x="249" y="10"/>
                  </a:cubicBezTo>
                  <a:cubicBezTo>
                    <a:pt x="248" y="10"/>
                    <a:pt x="247" y="9"/>
                    <a:pt x="247" y="8"/>
                  </a:cubicBezTo>
                  <a:close/>
                  <a:moveTo>
                    <a:pt x="368" y="10"/>
                  </a:moveTo>
                  <a:cubicBezTo>
                    <a:pt x="368" y="10"/>
                    <a:pt x="368" y="10"/>
                    <a:pt x="368" y="10"/>
                  </a:cubicBezTo>
                  <a:cubicBezTo>
                    <a:pt x="368" y="10"/>
                    <a:pt x="368" y="10"/>
                    <a:pt x="368" y="10"/>
                  </a:cubicBezTo>
                  <a:cubicBezTo>
                    <a:pt x="367" y="10"/>
                    <a:pt x="366" y="9"/>
                    <a:pt x="366" y="8"/>
                  </a:cubicBezTo>
                  <a:cubicBezTo>
                    <a:pt x="366" y="8"/>
                    <a:pt x="366" y="8"/>
                    <a:pt x="366" y="8"/>
                  </a:cubicBezTo>
                  <a:cubicBezTo>
                    <a:pt x="367" y="6"/>
                    <a:pt x="368" y="6"/>
                    <a:pt x="369" y="6"/>
                  </a:cubicBezTo>
                  <a:cubicBezTo>
                    <a:pt x="369" y="6"/>
                    <a:pt x="369" y="6"/>
                    <a:pt x="369" y="6"/>
                  </a:cubicBezTo>
                  <a:cubicBezTo>
                    <a:pt x="370" y="6"/>
                    <a:pt x="370" y="7"/>
                    <a:pt x="370" y="8"/>
                  </a:cubicBezTo>
                  <a:cubicBezTo>
                    <a:pt x="370" y="8"/>
                    <a:pt x="370" y="8"/>
                    <a:pt x="370" y="8"/>
                  </a:cubicBezTo>
                  <a:cubicBezTo>
                    <a:pt x="370" y="9"/>
                    <a:pt x="369" y="10"/>
                    <a:pt x="368" y="10"/>
                  </a:cubicBezTo>
                  <a:cubicBezTo>
                    <a:pt x="368" y="10"/>
                    <a:pt x="368" y="10"/>
                    <a:pt x="368" y="10"/>
                  </a:cubicBezTo>
                  <a:cubicBezTo>
                    <a:pt x="368" y="10"/>
                    <a:pt x="368" y="10"/>
                    <a:pt x="368" y="10"/>
                  </a:cubicBezTo>
                  <a:close/>
                  <a:moveTo>
                    <a:pt x="259" y="6"/>
                  </a:moveTo>
                  <a:cubicBezTo>
                    <a:pt x="259" y="5"/>
                    <a:pt x="259" y="4"/>
                    <a:pt x="261" y="4"/>
                  </a:cubicBezTo>
                  <a:cubicBezTo>
                    <a:pt x="261" y="4"/>
                    <a:pt x="261" y="4"/>
                    <a:pt x="261" y="4"/>
                  </a:cubicBezTo>
                  <a:cubicBezTo>
                    <a:pt x="262" y="4"/>
                    <a:pt x="263" y="5"/>
                    <a:pt x="263" y="6"/>
                  </a:cubicBezTo>
                  <a:cubicBezTo>
                    <a:pt x="263" y="6"/>
                    <a:pt x="263" y="6"/>
                    <a:pt x="263" y="6"/>
                  </a:cubicBezTo>
                  <a:cubicBezTo>
                    <a:pt x="263" y="7"/>
                    <a:pt x="262" y="8"/>
                    <a:pt x="261" y="8"/>
                  </a:cubicBezTo>
                  <a:cubicBezTo>
                    <a:pt x="261" y="8"/>
                    <a:pt x="261" y="8"/>
                    <a:pt x="261" y="8"/>
                  </a:cubicBezTo>
                  <a:cubicBezTo>
                    <a:pt x="261" y="8"/>
                    <a:pt x="261" y="8"/>
                    <a:pt x="261" y="8"/>
                  </a:cubicBezTo>
                  <a:cubicBezTo>
                    <a:pt x="261" y="8"/>
                    <a:pt x="261" y="8"/>
                    <a:pt x="261" y="8"/>
                  </a:cubicBezTo>
                  <a:cubicBezTo>
                    <a:pt x="260" y="8"/>
                    <a:pt x="259" y="7"/>
                    <a:pt x="259" y="6"/>
                  </a:cubicBezTo>
                  <a:close/>
                  <a:moveTo>
                    <a:pt x="356" y="8"/>
                  </a:moveTo>
                  <a:cubicBezTo>
                    <a:pt x="356" y="8"/>
                    <a:pt x="356" y="8"/>
                    <a:pt x="356" y="8"/>
                  </a:cubicBezTo>
                  <a:cubicBezTo>
                    <a:pt x="356" y="8"/>
                    <a:pt x="356" y="8"/>
                    <a:pt x="356" y="8"/>
                  </a:cubicBezTo>
                  <a:cubicBezTo>
                    <a:pt x="355" y="8"/>
                    <a:pt x="354" y="7"/>
                    <a:pt x="354" y="6"/>
                  </a:cubicBezTo>
                  <a:cubicBezTo>
                    <a:pt x="354" y="6"/>
                    <a:pt x="354" y="6"/>
                    <a:pt x="354" y="6"/>
                  </a:cubicBezTo>
                  <a:cubicBezTo>
                    <a:pt x="355" y="4"/>
                    <a:pt x="356" y="4"/>
                    <a:pt x="357" y="4"/>
                  </a:cubicBezTo>
                  <a:cubicBezTo>
                    <a:pt x="357" y="4"/>
                    <a:pt x="357" y="4"/>
                    <a:pt x="357" y="4"/>
                  </a:cubicBezTo>
                  <a:cubicBezTo>
                    <a:pt x="358" y="4"/>
                    <a:pt x="359" y="5"/>
                    <a:pt x="358" y="6"/>
                  </a:cubicBezTo>
                  <a:cubicBezTo>
                    <a:pt x="358" y="6"/>
                    <a:pt x="358" y="6"/>
                    <a:pt x="358" y="6"/>
                  </a:cubicBezTo>
                  <a:cubicBezTo>
                    <a:pt x="358" y="7"/>
                    <a:pt x="357" y="8"/>
                    <a:pt x="356" y="8"/>
                  </a:cubicBezTo>
                  <a:cubicBezTo>
                    <a:pt x="356" y="8"/>
                    <a:pt x="356" y="8"/>
                    <a:pt x="356" y="8"/>
                  </a:cubicBezTo>
                  <a:cubicBezTo>
                    <a:pt x="356" y="8"/>
                    <a:pt x="356" y="8"/>
                    <a:pt x="356" y="8"/>
                  </a:cubicBezTo>
                  <a:close/>
                  <a:moveTo>
                    <a:pt x="271" y="5"/>
                  </a:moveTo>
                  <a:cubicBezTo>
                    <a:pt x="271" y="4"/>
                    <a:pt x="271" y="3"/>
                    <a:pt x="273" y="2"/>
                  </a:cubicBezTo>
                  <a:cubicBezTo>
                    <a:pt x="273" y="2"/>
                    <a:pt x="273" y="2"/>
                    <a:pt x="273" y="2"/>
                  </a:cubicBezTo>
                  <a:cubicBezTo>
                    <a:pt x="274" y="2"/>
                    <a:pt x="275" y="3"/>
                    <a:pt x="275" y="4"/>
                  </a:cubicBezTo>
                  <a:cubicBezTo>
                    <a:pt x="275" y="4"/>
                    <a:pt x="275" y="4"/>
                    <a:pt x="275" y="4"/>
                  </a:cubicBezTo>
                  <a:cubicBezTo>
                    <a:pt x="275" y="5"/>
                    <a:pt x="274" y="6"/>
                    <a:pt x="273" y="6"/>
                  </a:cubicBezTo>
                  <a:cubicBezTo>
                    <a:pt x="273" y="6"/>
                    <a:pt x="273" y="6"/>
                    <a:pt x="273" y="6"/>
                  </a:cubicBezTo>
                  <a:cubicBezTo>
                    <a:pt x="273" y="6"/>
                    <a:pt x="273" y="6"/>
                    <a:pt x="273" y="6"/>
                  </a:cubicBezTo>
                  <a:cubicBezTo>
                    <a:pt x="273" y="6"/>
                    <a:pt x="273" y="6"/>
                    <a:pt x="273" y="6"/>
                  </a:cubicBezTo>
                  <a:cubicBezTo>
                    <a:pt x="272" y="6"/>
                    <a:pt x="271" y="6"/>
                    <a:pt x="271" y="5"/>
                  </a:cubicBezTo>
                  <a:close/>
                  <a:moveTo>
                    <a:pt x="344" y="6"/>
                  </a:moveTo>
                  <a:cubicBezTo>
                    <a:pt x="343" y="6"/>
                    <a:pt x="342" y="5"/>
                    <a:pt x="343" y="4"/>
                  </a:cubicBezTo>
                  <a:cubicBezTo>
                    <a:pt x="343" y="4"/>
                    <a:pt x="343" y="4"/>
                    <a:pt x="343" y="4"/>
                  </a:cubicBezTo>
                  <a:cubicBezTo>
                    <a:pt x="343" y="3"/>
                    <a:pt x="344" y="2"/>
                    <a:pt x="345" y="2"/>
                  </a:cubicBezTo>
                  <a:cubicBezTo>
                    <a:pt x="345" y="2"/>
                    <a:pt x="345" y="2"/>
                    <a:pt x="345" y="2"/>
                  </a:cubicBezTo>
                  <a:cubicBezTo>
                    <a:pt x="346" y="2"/>
                    <a:pt x="347" y="3"/>
                    <a:pt x="347" y="5"/>
                  </a:cubicBezTo>
                  <a:cubicBezTo>
                    <a:pt x="347" y="5"/>
                    <a:pt x="347" y="5"/>
                    <a:pt x="347" y="5"/>
                  </a:cubicBezTo>
                  <a:cubicBezTo>
                    <a:pt x="346" y="6"/>
                    <a:pt x="346" y="6"/>
                    <a:pt x="345" y="6"/>
                  </a:cubicBezTo>
                  <a:cubicBezTo>
                    <a:pt x="345" y="6"/>
                    <a:pt x="345" y="6"/>
                    <a:pt x="345" y="6"/>
                  </a:cubicBezTo>
                  <a:cubicBezTo>
                    <a:pt x="344" y="6"/>
                    <a:pt x="344" y="6"/>
                    <a:pt x="344" y="6"/>
                  </a:cubicBezTo>
                  <a:close/>
                  <a:moveTo>
                    <a:pt x="285" y="5"/>
                  </a:moveTo>
                  <a:cubicBezTo>
                    <a:pt x="284" y="5"/>
                    <a:pt x="283" y="5"/>
                    <a:pt x="283" y="3"/>
                  </a:cubicBezTo>
                  <a:cubicBezTo>
                    <a:pt x="283" y="3"/>
                    <a:pt x="283" y="3"/>
                    <a:pt x="283" y="3"/>
                  </a:cubicBezTo>
                  <a:cubicBezTo>
                    <a:pt x="283" y="2"/>
                    <a:pt x="283" y="1"/>
                    <a:pt x="285" y="1"/>
                  </a:cubicBezTo>
                  <a:cubicBezTo>
                    <a:pt x="285" y="1"/>
                    <a:pt x="285" y="1"/>
                    <a:pt x="285" y="1"/>
                  </a:cubicBezTo>
                  <a:cubicBezTo>
                    <a:pt x="286" y="1"/>
                    <a:pt x="287" y="2"/>
                    <a:pt x="287" y="3"/>
                  </a:cubicBezTo>
                  <a:cubicBezTo>
                    <a:pt x="287" y="3"/>
                    <a:pt x="287" y="3"/>
                    <a:pt x="287" y="3"/>
                  </a:cubicBezTo>
                  <a:cubicBezTo>
                    <a:pt x="287" y="4"/>
                    <a:pt x="286" y="5"/>
                    <a:pt x="285" y="5"/>
                  </a:cubicBezTo>
                  <a:cubicBezTo>
                    <a:pt x="285" y="5"/>
                    <a:pt x="285" y="5"/>
                    <a:pt x="285" y="5"/>
                  </a:cubicBezTo>
                  <a:close/>
                  <a:moveTo>
                    <a:pt x="331" y="3"/>
                  </a:moveTo>
                  <a:cubicBezTo>
                    <a:pt x="331" y="2"/>
                    <a:pt x="332" y="1"/>
                    <a:pt x="333" y="1"/>
                  </a:cubicBezTo>
                  <a:cubicBezTo>
                    <a:pt x="333" y="1"/>
                    <a:pt x="333" y="1"/>
                    <a:pt x="333" y="1"/>
                  </a:cubicBezTo>
                  <a:cubicBezTo>
                    <a:pt x="334" y="1"/>
                    <a:pt x="335" y="2"/>
                    <a:pt x="335" y="3"/>
                  </a:cubicBezTo>
                  <a:cubicBezTo>
                    <a:pt x="335" y="3"/>
                    <a:pt x="335" y="3"/>
                    <a:pt x="335" y="3"/>
                  </a:cubicBezTo>
                  <a:cubicBezTo>
                    <a:pt x="335" y="4"/>
                    <a:pt x="334" y="5"/>
                    <a:pt x="332" y="5"/>
                  </a:cubicBezTo>
                  <a:cubicBezTo>
                    <a:pt x="332" y="5"/>
                    <a:pt x="332" y="5"/>
                    <a:pt x="332" y="5"/>
                  </a:cubicBezTo>
                  <a:cubicBezTo>
                    <a:pt x="332" y="5"/>
                    <a:pt x="332" y="5"/>
                    <a:pt x="332" y="5"/>
                  </a:cubicBezTo>
                  <a:cubicBezTo>
                    <a:pt x="332" y="5"/>
                    <a:pt x="332" y="5"/>
                    <a:pt x="332" y="5"/>
                  </a:cubicBezTo>
                  <a:cubicBezTo>
                    <a:pt x="331" y="5"/>
                    <a:pt x="331" y="4"/>
                    <a:pt x="331" y="3"/>
                  </a:cubicBezTo>
                  <a:close/>
                  <a:moveTo>
                    <a:pt x="295" y="3"/>
                  </a:moveTo>
                  <a:cubicBezTo>
                    <a:pt x="295" y="2"/>
                    <a:pt x="295" y="1"/>
                    <a:pt x="297" y="1"/>
                  </a:cubicBezTo>
                  <a:cubicBezTo>
                    <a:pt x="297" y="1"/>
                    <a:pt x="297" y="1"/>
                    <a:pt x="297" y="1"/>
                  </a:cubicBezTo>
                  <a:cubicBezTo>
                    <a:pt x="298" y="1"/>
                    <a:pt x="299" y="1"/>
                    <a:pt x="299" y="2"/>
                  </a:cubicBezTo>
                  <a:cubicBezTo>
                    <a:pt x="299" y="2"/>
                    <a:pt x="299" y="2"/>
                    <a:pt x="299" y="2"/>
                  </a:cubicBezTo>
                  <a:cubicBezTo>
                    <a:pt x="299" y="4"/>
                    <a:pt x="298" y="5"/>
                    <a:pt x="297" y="5"/>
                  </a:cubicBezTo>
                  <a:cubicBezTo>
                    <a:pt x="297" y="5"/>
                    <a:pt x="297" y="5"/>
                    <a:pt x="297" y="5"/>
                  </a:cubicBezTo>
                  <a:cubicBezTo>
                    <a:pt x="297" y="5"/>
                    <a:pt x="297" y="5"/>
                    <a:pt x="297" y="5"/>
                  </a:cubicBezTo>
                  <a:cubicBezTo>
                    <a:pt x="297" y="5"/>
                    <a:pt x="297" y="5"/>
                    <a:pt x="297" y="5"/>
                  </a:cubicBezTo>
                  <a:cubicBezTo>
                    <a:pt x="296" y="5"/>
                    <a:pt x="295" y="4"/>
                    <a:pt x="295" y="3"/>
                  </a:cubicBezTo>
                  <a:close/>
                  <a:moveTo>
                    <a:pt x="321" y="5"/>
                  </a:moveTo>
                  <a:cubicBezTo>
                    <a:pt x="319" y="4"/>
                    <a:pt x="319" y="4"/>
                    <a:pt x="319" y="2"/>
                  </a:cubicBezTo>
                  <a:cubicBezTo>
                    <a:pt x="319" y="2"/>
                    <a:pt x="319" y="2"/>
                    <a:pt x="319" y="2"/>
                  </a:cubicBezTo>
                  <a:cubicBezTo>
                    <a:pt x="319" y="1"/>
                    <a:pt x="320" y="1"/>
                    <a:pt x="321" y="1"/>
                  </a:cubicBezTo>
                  <a:cubicBezTo>
                    <a:pt x="321" y="1"/>
                    <a:pt x="321" y="1"/>
                    <a:pt x="321" y="1"/>
                  </a:cubicBezTo>
                  <a:cubicBezTo>
                    <a:pt x="322" y="1"/>
                    <a:pt x="323" y="2"/>
                    <a:pt x="323" y="3"/>
                  </a:cubicBezTo>
                  <a:cubicBezTo>
                    <a:pt x="323" y="3"/>
                    <a:pt x="323" y="3"/>
                    <a:pt x="323" y="3"/>
                  </a:cubicBezTo>
                  <a:cubicBezTo>
                    <a:pt x="323" y="4"/>
                    <a:pt x="322" y="5"/>
                    <a:pt x="321" y="5"/>
                  </a:cubicBezTo>
                  <a:cubicBezTo>
                    <a:pt x="321" y="5"/>
                    <a:pt x="321" y="5"/>
                    <a:pt x="321" y="5"/>
                  </a:cubicBezTo>
                  <a:cubicBezTo>
                    <a:pt x="321" y="5"/>
                    <a:pt x="321" y="5"/>
                    <a:pt x="321" y="5"/>
                  </a:cubicBezTo>
                  <a:close/>
                  <a:moveTo>
                    <a:pt x="307" y="2"/>
                  </a:moveTo>
                  <a:cubicBezTo>
                    <a:pt x="307" y="1"/>
                    <a:pt x="308" y="0"/>
                    <a:pt x="309" y="0"/>
                  </a:cubicBezTo>
                  <a:cubicBezTo>
                    <a:pt x="309" y="0"/>
                    <a:pt x="309" y="0"/>
                    <a:pt x="309" y="0"/>
                  </a:cubicBezTo>
                  <a:cubicBezTo>
                    <a:pt x="310" y="0"/>
                    <a:pt x="311" y="1"/>
                    <a:pt x="311" y="2"/>
                  </a:cubicBezTo>
                  <a:cubicBezTo>
                    <a:pt x="311" y="2"/>
                    <a:pt x="311" y="2"/>
                    <a:pt x="311" y="2"/>
                  </a:cubicBezTo>
                  <a:cubicBezTo>
                    <a:pt x="311" y="3"/>
                    <a:pt x="310" y="4"/>
                    <a:pt x="309" y="4"/>
                  </a:cubicBezTo>
                  <a:cubicBezTo>
                    <a:pt x="309" y="4"/>
                    <a:pt x="309" y="4"/>
                    <a:pt x="309" y="4"/>
                  </a:cubicBezTo>
                  <a:cubicBezTo>
                    <a:pt x="308" y="4"/>
                    <a:pt x="307" y="3"/>
                    <a:pt x="307" y="2"/>
                  </a:cubicBezTo>
                  <a:close/>
                </a:path>
              </a:pathLst>
            </a:custGeom>
            <a:grpFill/>
            <a:ln>
              <a:noFill/>
            </a:ln>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128" name="Freeform 5">
              <a:extLst>
                <a:ext uri="{FF2B5EF4-FFF2-40B4-BE49-F238E27FC236}">
                  <a16:creationId xmlns:a16="http://schemas.microsoft.com/office/drawing/2014/main" id="{973921FF-0864-49BC-8C15-6D644C3E1F6C}"/>
                </a:ext>
              </a:extLst>
            </p:cNvPr>
            <p:cNvSpPr>
              <a:spLocks noEditPoints="1"/>
            </p:cNvSpPr>
            <p:nvPr/>
          </p:nvSpPr>
          <p:spPr bwMode="auto">
            <a:xfrm rot="18900000" flipV="1">
              <a:off x="7665231" y="2951943"/>
              <a:ext cx="2009775" cy="3257550"/>
            </a:xfrm>
            <a:custGeom>
              <a:avLst/>
              <a:gdLst>
                <a:gd name="T0" fmla="*/ 358 w 618"/>
                <a:gd name="T1" fmla="*/ 897 h 1002"/>
                <a:gd name="T2" fmla="*/ 394 w 618"/>
                <a:gd name="T3" fmla="*/ 793 h 1002"/>
                <a:gd name="T4" fmla="*/ 430 w 618"/>
                <a:gd name="T5" fmla="*/ 693 h 1002"/>
                <a:gd name="T6" fmla="*/ 462 w 618"/>
                <a:gd name="T7" fmla="*/ 592 h 1002"/>
                <a:gd name="T8" fmla="*/ 495 w 618"/>
                <a:gd name="T9" fmla="*/ 490 h 1002"/>
                <a:gd name="T10" fmla="*/ 527 w 618"/>
                <a:gd name="T11" fmla="*/ 386 h 1002"/>
                <a:gd name="T12" fmla="*/ 103 w 618"/>
                <a:gd name="T13" fmla="*/ 283 h 1002"/>
                <a:gd name="T14" fmla="*/ 465 w 618"/>
                <a:gd name="T15" fmla="*/ 199 h 1002"/>
                <a:gd name="T16" fmla="*/ 242 w 618"/>
                <a:gd name="T17" fmla="*/ 147 h 1002"/>
                <a:gd name="T18" fmla="*/ 340 w 618"/>
                <a:gd name="T19" fmla="*/ 967 h 1002"/>
                <a:gd name="T20" fmla="*/ 374 w 618"/>
                <a:gd name="T21" fmla="*/ 867 h 1002"/>
                <a:gd name="T22" fmla="*/ 203 w 618"/>
                <a:gd name="T23" fmla="*/ 758 h 1002"/>
                <a:gd name="T24" fmla="*/ 168 w 618"/>
                <a:gd name="T25" fmla="*/ 653 h 1002"/>
                <a:gd name="T26" fmla="*/ 134 w 618"/>
                <a:gd name="T27" fmla="*/ 553 h 1002"/>
                <a:gd name="T28" fmla="*/ 97 w 618"/>
                <a:gd name="T29" fmla="*/ 454 h 1002"/>
                <a:gd name="T30" fmla="*/ 544 w 618"/>
                <a:gd name="T31" fmla="*/ 354 h 1002"/>
                <a:gd name="T32" fmla="*/ 92 w 618"/>
                <a:gd name="T33" fmla="*/ 255 h 1002"/>
                <a:gd name="T34" fmla="*/ 472 w 618"/>
                <a:gd name="T35" fmla="*/ 172 h 1002"/>
                <a:gd name="T36" fmla="*/ 236 w 618"/>
                <a:gd name="T37" fmla="*/ 121 h 1002"/>
                <a:gd name="T38" fmla="*/ 283 w 618"/>
                <a:gd name="T39" fmla="*/ 971 h 1002"/>
                <a:gd name="T40" fmla="*/ 243 w 618"/>
                <a:gd name="T41" fmla="*/ 873 h 1002"/>
                <a:gd name="T42" fmla="*/ 204 w 618"/>
                <a:gd name="T43" fmla="*/ 772 h 1002"/>
                <a:gd name="T44" fmla="*/ 454 w 618"/>
                <a:gd name="T45" fmla="*/ 666 h 1002"/>
                <a:gd name="T46" fmla="*/ 492 w 618"/>
                <a:gd name="T47" fmla="*/ 563 h 1002"/>
                <a:gd name="T48" fmla="*/ 533 w 618"/>
                <a:gd name="T49" fmla="*/ 461 h 1002"/>
                <a:gd name="T50" fmla="*/ 562 w 618"/>
                <a:gd name="T51" fmla="*/ 361 h 1002"/>
                <a:gd name="T52" fmla="*/ 65 w 618"/>
                <a:gd name="T53" fmla="*/ 258 h 1002"/>
                <a:gd name="T54" fmla="*/ 503 w 618"/>
                <a:gd name="T55" fmla="*/ 169 h 1002"/>
                <a:gd name="T56" fmla="*/ 427 w 618"/>
                <a:gd name="T57" fmla="*/ 112 h 1002"/>
                <a:gd name="T58" fmla="*/ 288 w 618"/>
                <a:gd name="T59" fmla="*/ 84 h 1002"/>
                <a:gd name="T60" fmla="*/ 358 w 618"/>
                <a:gd name="T61" fmla="*/ 924 h 1002"/>
                <a:gd name="T62" fmla="*/ 215 w 618"/>
                <a:gd name="T63" fmla="*/ 817 h 1002"/>
                <a:gd name="T64" fmla="*/ 175 w 618"/>
                <a:gd name="T65" fmla="*/ 714 h 1002"/>
                <a:gd name="T66" fmla="*/ 136 w 618"/>
                <a:gd name="T67" fmla="*/ 615 h 1002"/>
                <a:gd name="T68" fmla="*/ 94 w 618"/>
                <a:gd name="T69" fmla="*/ 518 h 1002"/>
                <a:gd name="T70" fmla="*/ 52 w 618"/>
                <a:gd name="T71" fmla="*/ 418 h 1002"/>
                <a:gd name="T72" fmla="*/ 579 w 618"/>
                <a:gd name="T73" fmla="*/ 317 h 1002"/>
                <a:gd name="T74" fmla="*/ 558 w 618"/>
                <a:gd name="T75" fmla="*/ 212 h 1002"/>
                <a:gd name="T76" fmla="*/ 123 w 618"/>
                <a:gd name="T77" fmla="*/ 128 h 1002"/>
                <a:gd name="T78" fmla="*/ 410 w 618"/>
                <a:gd name="T79" fmla="*/ 74 h 1002"/>
                <a:gd name="T80" fmla="*/ 319 w 618"/>
                <a:gd name="T81" fmla="*/ 57 h 1002"/>
                <a:gd name="T82" fmla="*/ 249 w 618"/>
                <a:gd name="T83" fmla="*/ 902 h 1002"/>
                <a:gd name="T84" fmla="*/ 209 w 618"/>
                <a:gd name="T85" fmla="*/ 804 h 1002"/>
                <a:gd name="T86" fmla="*/ 164 w 618"/>
                <a:gd name="T87" fmla="*/ 708 h 1002"/>
                <a:gd name="T88" fmla="*/ 120 w 618"/>
                <a:gd name="T89" fmla="*/ 609 h 1002"/>
                <a:gd name="T90" fmla="*/ 75 w 618"/>
                <a:gd name="T91" fmla="*/ 509 h 1002"/>
                <a:gd name="T92" fmla="*/ 583 w 618"/>
                <a:gd name="T93" fmla="*/ 406 h 1002"/>
                <a:gd name="T94" fmla="*/ 18 w 618"/>
                <a:gd name="T95" fmla="*/ 303 h 1002"/>
                <a:gd name="T96" fmla="*/ 578 w 618"/>
                <a:gd name="T97" fmla="*/ 206 h 1002"/>
                <a:gd name="T98" fmla="*/ 100 w 618"/>
                <a:gd name="T99" fmla="*/ 118 h 1002"/>
                <a:gd name="T100" fmla="*/ 187 w 618"/>
                <a:gd name="T101" fmla="*/ 55 h 1002"/>
                <a:gd name="T102" fmla="*/ 337 w 618"/>
                <a:gd name="T103" fmla="*/ 32 h 1002"/>
                <a:gd name="T104" fmla="*/ 361 w 618"/>
                <a:gd name="T105" fmla="*/ 926 h 1002"/>
                <a:gd name="T106" fmla="*/ 405 w 618"/>
                <a:gd name="T107" fmla="*/ 825 h 1002"/>
                <a:gd name="T108" fmla="*/ 454 w 618"/>
                <a:gd name="T109" fmla="*/ 726 h 1002"/>
                <a:gd name="T110" fmla="*/ 500 w 618"/>
                <a:gd name="T111" fmla="*/ 631 h 1002"/>
                <a:gd name="T112" fmla="*/ 544 w 618"/>
                <a:gd name="T113" fmla="*/ 534 h 1002"/>
                <a:gd name="T114" fmla="*/ 589 w 618"/>
                <a:gd name="T115" fmla="*/ 436 h 1002"/>
                <a:gd name="T116" fmla="*/ 4 w 618"/>
                <a:gd name="T117" fmla="*/ 331 h 1002"/>
                <a:gd name="T118" fmla="*/ 609 w 618"/>
                <a:gd name="T119" fmla="*/ 234 h 1002"/>
                <a:gd name="T120" fmla="*/ 53 w 618"/>
                <a:gd name="T121" fmla="*/ 137 h 1002"/>
                <a:gd name="T122" fmla="*/ 499 w 618"/>
                <a:gd name="T123" fmla="*/ 65 h 1002"/>
                <a:gd name="T124" fmla="*/ 216 w 618"/>
                <a:gd name="T125" fmla="*/ 16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8" h="1002">
                  <a:moveTo>
                    <a:pt x="325" y="1002"/>
                  </a:moveTo>
                  <a:cubicBezTo>
                    <a:pt x="324" y="1002"/>
                    <a:pt x="323" y="1001"/>
                    <a:pt x="323" y="1000"/>
                  </a:cubicBezTo>
                  <a:cubicBezTo>
                    <a:pt x="323" y="1000"/>
                    <a:pt x="323" y="1000"/>
                    <a:pt x="323" y="1000"/>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5" y="1002"/>
                  </a:cubicBezTo>
                  <a:cubicBezTo>
                    <a:pt x="325" y="1002"/>
                    <a:pt x="325" y="1002"/>
                    <a:pt x="325" y="1002"/>
                  </a:cubicBezTo>
                  <a:cubicBezTo>
                    <a:pt x="325" y="1002"/>
                    <a:pt x="325" y="1002"/>
                    <a:pt x="325" y="1002"/>
                  </a:cubicBezTo>
                  <a:close/>
                  <a:moveTo>
                    <a:pt x="289" y="994"/>
                  </a:moveTo>
                  <a:cubicBezTo>
                    <a:pt x="288" y="993"/>
                    <a:pt x="289" y="992"/>
                    <a:pt x="290" y="991"/>
                  </a:cubicBezTo>
                  <a:cubicBezTo>
                    <a:pt x="290" y="991"/>
                    <a:pt x="290" y="991"/>
                    <a:pt x="290" y="991"/>
                  </a:cubicBezTo>
                  <a:cubicBezTo>
                    <a:pt x="291" y="991"/>
                    <a:pt x="292" y="992"/>
                    <a:pt x="292" y="993"/>
                  </a:cubicBezTo>
                  <a:cubicBezTo>
                    <a:pt x="292" y="993"/>
                    <a:pt x="292" y="993"/>
                    <a:pt x="292" y="993"/>
                  </a:cubicBezTo>
                  <a:cubicBezTo>
                    <a:pt x="293" y="994"/>
                    <a:pt x="292" y="995"/>
                    <a:pt x="291" y="995"/>
                  </a:cubicBezTo>
                  <a:cubicBezTo>
                    <a:pt x="291" y="995"/>
                    <a:pt x="291" y="995"/>
                    <a:pt x="291" y="995"/>
                  </a:cubicBezTo>
                  <a:cubicBezTo>
                    <a:pt x="291" y="995"/>
                    <a:pt x="291" y="995"/>
                    <a:pt x="290" y="995"/>
                  </a:cubicBezTo>
                  <a:cubicBezTo>
                    <a:pt x="290" y="995"/>
                    <a:pt x="290" y="995"/>
                    <a:pt x="290" y="995"/>
                  </a:cubicBezTo>
                  <a:cubicBezTo>
                    <a:pt x="290" y="995"/>
                    <a:pt x="289" y="995"/>
                    <a:pt x="289" y="994"/>
                  </a:cubicBezTo>
                  <a:close/>
                  <a:moveTo>
                    <a:pt x="329" y="991"/>
                  </a:moveTo>
                  <a:cubicBezTo>
                    <a:pt x="328" y="990"/>
                    <a:pt x="327" y="989"/>
                    <a:pt x="327" y="988"/>
                  </a:cubicBezTo>
                  <a:cubicBezTo>
                    <a:pt x="327" y="988"/>
                    <a:pt x="327" y="988"/>
                    <a:pt x="327" y="988"/>
                  </a:cubicBezTo>
                  <a:cubicBezTo>
                    <a:pt x="328" y="987"/>
                    <a:pt x="329" y="987"/>
                    <a:pt x="330" y="987"/>
                  </a:cubicBezTo>
                  <a:cubicBezTo>
                    <a:pt x="330" y="987"/>
                    <a:pt x="330" y="987"/>
                    <a:pt x="330" y="987"/>
                  </a:cubicBezTo>
                  <a:cubicBezTo>
                    <a:pt x="331" y="987"/>
                    <a:pt x="331" y="988"/>
                    <a:pt x="331" y="989"/>
                  </a:cubicBezTo>
                  <a:cubicBezTo>
                    <a:pt x="331" y="989"/>
                    <a:pt x="331" y="989"/>
                    <a:pt x="331" y="989"/>
                  </a:cubicBezTo>
                  <a:cubicBezTo>
                    <a:pt x="331" y="990"/>
                    <a:pt x="330" y="991"/>
                    <a:pt x="329" y="991"/>
                  </a:cubicBezTo>
                  <a:cubicBezTo>
                    <a:pt x="329" y="991"/>
                    <a:pt x="329" y="991"/>
                    <a:pt x="329" y="991"/>
                  </a:cubicBezTo>
                  <a:cubicBezTo>
                    <a:pt x="329" y="991"/>
                    <a:pt x="329" y="991"/>
                    <a:pt x="329" y="991"/>
                  </a:cubicBezTo>
                  <a:close/>
                  <a:moveTo>
                    <a:pt x="285" y="982"/>
                  </a:moveTo>
                  <a:cubicBezTo>
                    <a:pt x="284" y="981"/>
                    <a:pt x="285" y="980"/>
                    <a:pt x="286" y="980"/>
                  </a:cubicBezTo>
                  <a:cubicBezTo>
                    <a:pt x="286" y="980"/>
                    <a:pt x="286" y="980"/>
                    <a:pt x="286" y="980"/>
                  </a:cubicBezTo>
                  <a:cubicBezTo>
                    <a:pt x="287" y="980"/>
                    <a:pt x="288" y="980"/>
                    <a:pt x="289" y="981"/>
                  </a:cubicBezTo>
                  <a:cubicBezTo>
                    <a:pt x="289" y="981"/>
                    <a:pt x="289" y="981"/>
                    <a:pt x="289" y="981"/>
                  </a:cubicBezTo>
                  <a:cubicBezTo>
                    <a:pt x="289" y="982"/>
                    <a:pt x="288" y="983"/>
                    <a:pt x="287" y="984"/>
                  </a:cubicBezTo>
                  <a:cubicBezTo>
                    <a:pt x="287" y="984"/>
                    <a:pt x="287" y="984"/>
                    <a:pt x="287" y="984"/>
                  </a:cubicBezTo>
                  <a:cubicBezTo>
                    <a:pt x="287" y="984"/>
                    <a:pt x="287" y="984"/>
                    <a:pt x="287" y="984"/>
                  </a:cubicBezTo>
                  <a:cubicBezTo>
                    <a:pt x="287" y="984"/>
                    <a:pt x="287" y="984"/>
                    <a:pt x="287" y="984"/>
                  </a:cubicBezTo>
                  <a:cubicBezTo>
                    <a:pt x="286" y="984"/>
                    <a:pt x="285" y="983"/>
                    <a:pt x="285" y="982"/>
                  </a:cubicBezTo>
                  <a:close/>
                  <a:moveTo>
                    <a:pt x="332" y="979"/>
                  </a:moveTo>
                  <a:cubicBezTo>
                    <a:pt x="331" y="979"/>
                    <a:pt x="331" y="978"/>
                    <a:pt x="331" y="977"/>
                  </a:cubicBezTo>
                  <a:cubicBezTo>
                    <a:pt x="331" y="977"/>
                    <a:pt x="331" y="977"/>
                    <a:pt x="331" y="977"/>
                  </a:cubicBezTo>
                  <a:cubicBezTo>
                    <a:pt x="331" y="976"/>
                    <a:pt x="333" y="975"/>
                    <a:pt x="334" y="975"/>
                  </a:cubicBezTo>
                  <a:cubicBezTo>
                    <a:pt x="334" y="975"/>
                    <a:pt x="334" y="975"/>
                    <a:pt x="334" y="975"/>
                  </a:cubicBezTo>
                  <a:cubicBezTo>
                    <a:pt x="335" y="976"/>
                    <a:pt x="335" y="977"/>
                    <a:pt x="335" y="978"/>
                  </a:cubicBezTo>
                  <a:cubicBezTo>
                    <a:pt x="335" y="978"/>
                    <a:pt x="335" y="978"/>
                    <a:pt x="335" y="978"/>
                  </a:cubicBezTo>
                  <a:cubicBezTo>
                    <a:pt x="335" y="979"/>
                    <a:pt x="334" y="979"/>
                    <a:pt x="333" y="979"/>
                  </a:cubicBezTo>
                  <a:cubicBezTo>
                    <a:pt x="333" y="979"/>
                    <a:pt x="333" y="979"/>
                    <a:pt x="333" y="979"/>
                  </a:cubicBezTo>
                  <a:cubicBezTo>
                    <a:pt x="333" y="979"/>
                    <a:pt x="333" y="979"/>
                    <a:pt x="332" y="979"/>
                  </a:cubicBezTo>
                  <a:close/>
                  <a:moveTo>
                    <a:pt x="281" y="971"/>
                  </a:moveTo>
                  <a:cubicBezTo>
                    <a:pt x="281" y="970"/>
                    <a:pt x="281" y="969"/>
                    <a:pt x="282" y="969"/>
                  </a:cubicBezTo>
                  <a:cubicBezTo>
                    <a:pt x="282" y="969"/>
                    <a:pt x="282" y="969"/>
                    <a:pt x="282" y="969"/>
                  </a:cubicBezTo>
                  <a:cubicBezTo>
                    <a:pt x="283" y="968"/>
                    <a:pt x="284" y="969"/>
                    <a:pt x="285" y="970"/>
                  </a:cubicBezTo>
                  <a:cubicBezTo>
                    <a:pt x="285" y="970"/>
                    <a:pt x="285" y="970"/>
                    <a:pt x="285" y="970"/>
                  </a:cubicBezTo>
                  <a:cubicBezTo>
                    <a:pt x="285" y="971"/>
                    <a:pt x="285" y="972"/>
                    <a:pt x="284" y="972"/>
                  </a:cubicBezTo>
                  <a:cubicBezTo>
                    <a:pt x="284" y="972"/>
                    <a:pt x="284" y="972"/>
                    <a:pt x="284" y="972"/>
                  </a:cubicBezTo>
                  <a:cubicBezTo>
                    <a:pt x="283" y="972"/>
                    <a:pt x="283" y="972"/>
                    <a:pt x="283" y="972"/>
                  </a:cubicBezTo>
                  <a:cubicBezTo>
                    <a:pt x="283" y="972"/>
                    <a:pt x="283" y="972"/>
                    <a:pt x="283" y="972"/>
                  </a:cubicBezTo>
                  <a:cubicBezTo>
                    <a:pt x="282" y="972"/>
                    <a:pt x="281" y="972"/>
                    <a:pt x="281" y="971"/>
                  </a:cubicBezTo>
                  <a:close/>
                  <a:moveTo>
                    <a:pt x="336" y="968"/>
                  </a:moveTo>
                  <a:cubicBezTo>
                    <a:pt x="335" y="968"/>
                    <a:pt x="335" y="966"/>
                    <a:pt x="335" y="965"/>
                  </a:cubicBezTo>
                  <a:cubicBezTo>
                    <a:pt x="335" y="965"/>
                    <a:pt x="335" y="965"/>
                    <a:pt x="335" y="965"/>
                  </a:cubicBezTo>
                  <a:cubicBezTo>
                    <a:pt x="335" y="964"/>
                    <a:pt x="336" y="964"/>
                    <a:pt x="337" y="964"/>
                  </a:cubicBezTo>
                  <a:cubicBezTo>
                    <a:pt x="337" y="964"/>
                    <a:pt x="337" y="964"/>
                    <a:pt x="337" y="964"/>
                  </a:cubicBezTo>
                  <a:cubicBezTo>
                    <a:pt x="338" y="964"/>
                    <a:pt x="339" y="966"/>
                    <a:pt x="339" y="967"/>
                  </a:cubicBezTo>
                  <a:cubicBezTo>
                    <a:pt x="339" y="967"/>
                    <a:pt x="339" y="967"/>
                    <a:pt x="339" y="967"/>
                  </a:cubicBezTo>
                  <a:cubicBezTo>
                    <a:pt x="338" y="967"/>
                    <a:pt x="338" y="968"/>
                    <a:pt x="337" y="968"/>
                  </a:cubicBezTo>
                  <a:cubicBezTo>
                    <a:pt x="337" y="968"/>
                    <a:pt x="337" y="968"/>
                    <a:pt x="337" y="968"/>
                  </a:cubicBezTo>
                  <a:cubicBezTo>
                    <a:pt x="337" y="968"/>
                    <a:pt x="336" y="968"/>
                    <a:pt x="336" y="968"/>
                  </a:cubicBezTo>
                  <a:close/>
                  <a:moveTo>
                    <a:pt x="277" y="960"/>
                  </a:moveTo>
                  <a:cubicBezTo>
                    <a:pt x="277" y="959"/>
                    <a:pt x="277" y="958"/>
                    <a:pt x="278" y="957"/>
                  </a:cubicBezTo>
                  <a:cubicBezTo>
                    <a:pt x="278" y="957"/>
                    <a:pt x="278" y="957"/>
                    <a:pt x="278" y="957"/>
                  </a:cubicBezTo>
                  <a:cubicBezTo>
                    <a:pt x="279" y="957"/>
                    <a:pt x="281" y="957"/>
                    <a:pt x="281" y="958"/>
                  </a:cubicBezTo>
                  <a:cubicBezTo>
                    <a:pt x="281" y="958"/>
                    <a:pt x="281" y="958"/>
                    <a:pt x="281" y="958"/>
                  </a:cubicBezTo>
                  <a:cubicBezTo>
                    <a:pt x="281" y="959"/>
                    <a:pt x="281" y="961"/>
                    <a:pt x="280" y="961"/>
                  </a:cubicBezTo>
                  <a:cubicBezTo>
                    <a:pt x="280" y="961"/>
                    <a:pt x="280" y="961"/>
                    <a:pt x="280" y="961"/>
                  </a:cubicBezTo>
                  <a:cubicBezTo>
                    <a:pt x="279" y="961"/>
                    <a:pt x="279" y="961"/>
                    <a:pt x="279" y="961"/>
                  </a:cubicBezTo>
                  <a:cubicBezTo>
                    <a:pt x="279" y="961"/>
                    <a:pt x="279" y="961"/>
                    <a:pt x="279" y="961"/>
                  </a:cubicBezTo>
                  <a:cubicBezTo>
                    <a:pt x="278" y="961"/>
                    <a:pt x="277" y="961"/>
                    <a:pt x="277" y="960"/>
                  </a:cubicBezTo>
                  <a:close/>
                  <a:moveTo>
                    <a:pt x="340" y="957"/>
                  </a:moveTo>
                  <a:cubicBezTo>
                    <a:pt x="339" y="956"/>
                    <a:pt x="338" y="955"/>
                    <a:pt x="339" y="954"/>
                  </a:cubicBezTo>
                  <a:cubicBezTo>
                    <a:pt x="339" y="954"/>
                    <a:pt x="339" y="954"/>
                    <a:pt x="339" y="954"/>
                  </a:cubicBezTo>
                  <a:cubicBezTo>
                    <a:pt x="339" y="953"/>
                    <a:pt x="340" y="952"/>
                    <a:pt x="341" y="953"/>
                  </a:cubicBezTo>
                  <a:cubicBezTo>
                    <a:pt x="341" y="953"/>
                    <a:pt x="341" y="953"/>
                    <a:pt x="341" y="953"/>
                  </a:cubicBezTo>
                  <a:cubicBezTo>
                    <a:pt x="342" y="953"/>
                    <a:pt x="343" y="954"/>
                    <a:pt x="342" y="955"/>
                  </a:cubicBezTo>
                  <a:cubicBezTo>
                    <a:pt x="342" y="955"/>
                    <a:pt x="342" y="955"/>
                    <a:pt x="342" y="955"/>
                  </a:cubicBezTo>
                  <a:cubicBezTo>
                    <a:pt x="342" y="956"/>
                    <a:pt x="341" y="957"/>
                    <a:pt x="341" y="957"/>
                  </a:cubicBezTo>
                  <a:cubicBezTo>
                    <a:pt x="341" y="957"/>
                    <a:pt x="341" y="957"/>
                    <a:pt x="341" y="957"/>
                  </a:cubicBezTo>
                  <a:cubicBezTo>
                    <a:pt x="340" y="957"/>
                    <a:pt x="340" y="957"/>
                    <a:pt x="340" y="957"/>
                  </a:cubicBezTo>
                  <a:close/>
                  <a:moveTo>
                    <a:pt x="273" y="948"/>
                  </a:moveTo>
                  <a:cubicBezTo>
                    <a:pt x="273" y="947"/>
                    <a:pt x="274" y="946"/>
                    <a:pt x="275" y="946"/>
                  </a:cubicBezTo>
                  <a:cubicBezTo>
                    <a:pt x="275" y="946"/>
                    <a:pt x="275" y="946"/>
                    <a:pt x="275" y="946"/>
                  </a:cubicBezTo>
                  <a:cubicBezTo>
                    <a:pt x="276" y="945"/>
                    <a:pt x="277" y="946"/>
                    <a:pt x="277" y="947"/>
                  </a:cubicBezTo>
                  <a:cubicBezTo>
                    <a:pt x="277" y="947"/>
                    <a:pt x="277" y="947"/>
                    <a:pt x="277" y="947"/>
                  </a:cubicBezTo>
                  <a:cubicBezTo>
                    <a:pt x="278" y="948"/>
                    <a:pt x="277" y="949"/>
                    <a:pt x="276" y="950"/>
                  </a:cubicBezTo>
                  <a:cubicBezTo>
                    <a:pt x="276" y="950"/>
                    <a:pt x="276" y="950"/>
                    <a:pt x="276" y="950"/>
                  </a:cubicBezTo>
                  <a:cubicBezTo>
                    <a:pt x="276" y="950"/>
                    <a:pt x="276" y="950"/>
                    <a:pt x="275" y="950"/>
                  </a:cubicBezTo>
                  <a:cubicBezTo>
                    <a:pt x="275" y="950"/>
                    <a:pt x="275" y="950"/>
                    <a:pt x="275" y="950"/>
                  </a:cubicBezTo>
                  <a:cubicBezTo>
                    <a:pt x="274" y="950"/>
                    <a:pt x="274" y="949"/>
                    <a:pt x="273" y="948"/>
                  </a:cubicBezTo>
                  <a:close/>
                  <a:moveTo>
                    <a:pt x="344" y="945"/>
                  </a:moveTo>
                  <a:cubicBezTo>
                    <a:pt x="343" y="945"/>
                    <a:pt x="342" y="944"/>
                    <a:pt x="342" y="943"/>
                  </a:cubicBezTo>
                  <a:cubicBezTo>
                    <a:pt x="342" y="943"/>
                    <a:pt x="342" y="943"/>
                    <a:pt x="342" y="943"/>
                  </a:cubicBezTo>
                  <a:cubicBezTo>
                    <a:pt x="343" y="942"/>
                    <a:pt x="344" y="941"/>
                    <a:pt x="345" y="941"/>
                  </a:cubicBezTo>
                  <a:cubicBezTo>
                    <a:pt x="345" y="941"/>
                    <a:pt x="345" y="941"/>
                    <a:pt x="345" y="941"/>
                  </a:cubicBezTo>
                  <a:cubicBezTo>
                    <a:pt x="346" y="942"/>
                    <a:pt x="347" y="943"/>
                    <a:pt x="346" y="944"/>
                  </a:cubicBezTo>
                  <a:cubicBezTo>
                    <a:pt x="346" y="944"/>
                    <a:pt x="346" y="944"/>
                    <a:pt x="346" y="944"/>
                  </a:cubicBezTo>
                  <a:cubicBezTo>
                    <a:pt x="346" y="945"/>
                    <a:pt x="345" y="945"/>
                    <a:pt x="344" y="945"/>
                  </a:cubicBezTo>
                  <a:cubicBezTo>
                    <a:pt x="344" y="945"/>
                    <a:pt x="344" y="945"/>
                    <a:pt x="344" y="945"/>
                  </a:cubicBezTo>
                  <a:cubicBezTo>
                    <a:pt x="344" y="945"/>
                    <a:pt x="344" y="945"/>
                    <a:pt x="344" y="945"/>
                  </a:cubicBezTo>
                  <a:close/>
                  <a:moveTo>
                    <a:pt x="270" y="937"/>
                  </a:moveTo>
                  <a:cubicBezTo>
                    <a:pt x="269" y="936"/>
                    <a:pt x="270" y="935"/>
                    <a:pt x="271" y="934"/>
                  </a:cubicBezTo>
                  <a:cubicBezTo>
                    <a:pt x="271" y="934"/>
                    <a:pt x="271" y="934"/>
                    <a:pt x="271" y="934"/>
                  </a:cubicBezTo>
                  <a:cubicBezTo>
                    <a:pt x="272" y="934"/>
                    <a:pt x="273" y="935"/>
                    <a:pt x="273" y="936"/>
                  </a:cubicBezTo>
                  <a:cubicBezTo>
                    <a:pt x="273" y="936"/>
                    <a:pt x="273" y="936"/>
                    <a:pt x="273" y="936"/>
                  </a:cubicBezTo>
                  <a:cubicBezTo>
                    <a:pt x="274" y="937"/>
                    <a:pt x="273" y="938"/>
                    <a:pt x="272" y="938"/>
                  </a:cubicBezTo>
                  <a:cubicBezTo>
                    <a:pt x="272" y="938"/>
                    <a:pt x="272" y="938"/>
                    <a:pt x="272" y="938"/>
                  </a:cubicBezTo>
                  <a:cubicBezTo>
                    <a:pt x="272" y="938"/>
                    <a:pt x="272" y="938"/>
                    <a:pt x="272" y="938"/>
                  </a:cubicBezTo>
                  <a:cubicBezTo>
                    <a:pt x="272" y="938"/>
                    <a:pt x="272" y="938"/>
                    <a:pt x="272" y="938"/>
                  </a:cubicBezTo>
                  <a:cubicBezTo>
                    <a:pt x="271" y="938"/>
                    <a:pt x="270" y="938"/>
                    <a:pt x="270" y="937"/>
                  </a:cubicBezTo>
                  <a:close/>
                  <a:moveTo>
                    <a:pt x="347" y="934"/>
                  </a:moveTo>
                  <a:cubicBezTo>
                    <a:pt x="346" y="933"/>
                    <a:pt x="346" y="932"/>
                    <a:pt x="346" y="931"/>
                  </a:cubicBezTo>
                  <a:cubicBezTo>
                    <a:pt x="346" y="931"/>
                    <a:pt x="346" y="931"/>
                    <a:pt x="346" y="931"/>
                  </a:cubicBezTo>
                  <a:cubicBezTo>
                    <a:pt x="347" y="930"/>
                    <a:pt x="348" y="930"/>
                    <a:pt x="349" y="930"/>
                  </a:cubicBezTo>
                  <a:cubicBezTo>
                    <a:pt x="349" y="930"/>
                    <a:pt x="349" y="930"/>
                    <a:pt x="349" y="930"/>
                  </a:cubicBezTo>
                  <a:cubicBezTo>
                    <a:pt x="350" y="930"/>
                    <a:pt x="350" y="931"/>
                    <a:pt x="350" y="932"/>
                  </a:cubicBezTo>
                  <a:cubicBezTo>
                    <a:pt x="350" y="932"/>
                    <a:pt x="350" y="932"/>
                    <a:pt x="350" y="932"/>
                  </a:cubicBezTo>
                  <a:cubicBezTo>
                    <a:pt x="350" y="933"/>
                    <a:pt x="349" y="934"/>
                    <a:pt x="348" y="934"/>
                  </a:cubicBezTo>
                  <a:cubicBezTo>
                    <a:pt x="348" y="934"/>
                    <a:pt x="348" y="934"/>
                    <a:pt x="348" y="934"/>
                  </a:cubicBezTo>
                  <a:cubicBezTo>
                    <a:pt x="348" y="934"/>
                    <a:pt x="348" y="934"/>
                    <a:pt x="347" y="934"/>
                  </a:cubicBezTo>
                  <a:close/>
                  <a:moveTo>
                    <a:pt x="266" y="926"/>
                  </a:moveTo>
                  <a:cubicBezTo>
                    <a:pt x="265" y="924"/>
                    <a:pt x="266" y="923"/>
                    <a:pt x="267" y="923"/>
                  </a:cubicBezTo>
                  <a:cubicBezTo>
                    <a:pt x="267" y="923"/>
                    <a:pt x="267" y="923"/>
                    <a:pt x="267" y="923"/>
                  </a:cubicBezTo>
                  <a:cubicBezTo>
                    <a:pt x="268" y="923"/>
                    <a:pt x="269" y="923"/>
                    <a:pt x="270" y="924"/>
                  </a:cubicBezTo>
                  <a:cubicBezTo>
                    <a:pt x="270" y="924"/>
                    <a:pt x="270" y="924"/>
                    <a:pt x="270" y="924"/>
                  </a:cubicBezTo>
                  <a:cubicBezTo>
                    <a:pt x="270" y="925"/>
                    <a:pt x="269" y="926"/>
                    <a:pt x="268" y="927"/>
                  </a:cubicBezTo>
                  <a:cubicBezTo>
                    <a:pt x="268" y="927"/>
                    <a:pt x="268" y="927"/>
                    <a:pt x="268" y="927"/>
                  </a:cubicBezTo>
                  <a:cubicBezTo>
                    <a:pt x="268" y="927"/>
                    <a:pt x="268" y="927"/>
                    <a:pt x="268" y="927"/>
                  </a:cubicBezTo>
                  <a:cubicBezTo>
                    <a:pt x="268" y="927"/>
                    <a:pt x="268" y="927"/>
                    <a:pt x="268" y="927"/>
                  </a:cubicBezTo>
                  <a:cubicBezTo>
                    <a:pt x="267" y="927"/>
                    <a:pt x="266" y="926"/>
                    <a:pt x="266" y="926"/>
                  </a:cubicBezTo>
                  <a:close/>
                  <a:moveTo>
                    <a:pt x="351" y="922"/>
                  </a:moveTo>
                  <a:cubicBezTo>
                    <a:pt x="350" y="922"/>
                    <a:pt x="350" y="921"/>
                    <a:pt x="350" y="920"/>
                  </a:cubicBezTo>
                  <a:cubicBezTo>
                    <a:pt x="350" y="920"/>
                    <a:pt x="350" y="920"/>
                    <a:pt x="350" y="920"/>
                  </a:cubicBezTo>
                  <a:cubicBezTo>
                    <a:pt x="350" y="919"/>
                    <a:pt x="351" y="918"/>
                    <a:pt x="353" y="919"/>
                  </a:cubicBezTo>
                  <a:cubicBezTo>
                    <a:pt x="353" y="919"/>
                    <a:pt x="353" y="919"/>
                    <a:pt x="353" y="919"/>
                  </a:cubicBezTo>
                  <a:cubicBezTo>
                    <a:pt x="354" y="919"/>
                    <a:pt x="354" y="920"/>
                    <a:pt x="354" y="921"/>
                  </a:cubicBezTo>
                  <a:cubicBezTo>
                    <a:pt x="354" y="921"/>
                    <a:pt x="354" y="921"/>
                    <a:pt x="354" y="921"/>
                  </a:cubicBezTo>
                  <a:cubicBezTo>
                    <a:pt x="354" y="922"/>
                    <a:pt x="353" y="922"/>
                    <a:pt x="352" y="922"/>
                  </a:cubicBezTo>
                  <a:cubicBezTo>
                    <a:pt x="352" y="922"/>
                    <a:pt x="352" y="922"/>
                    <a:pt x="352" y="922"/>
                  </a:cubicBezTo>
                  <a:cubicBezTo>
                    <a:pt x="352" y="922"/>
                    <a:pt x="351" y="922"/>
                    <a:pt x="351" y="922"/>
                  </a:cubicBezTo>
                  <a:close/>
                  <a:moveTo>
                    <a:pt x="262" y="914"/>
                  </a:moveTo>
                  <a:cubicBezTo>
                    <a:pt x="262" y="913"/>
                    <a:pt x="262" y="912"/>
                    <a:pt x="263" y="912"/>
                  </a:cubicBezTo>
                  <a:cubicBezTo>
                    <a:pt x="263" y="912"/>
                    <a:pt x="263" y="912"/>
                    <a:pt x="263" y="912"/>
                  </a:cubicBezTo>
                  <a:cubicBezTo>
                    <a:pt x="264" y="911"/>
                    <a:pt x="265" y="912"/>
                    <a:pt x="266" y="913"/>
                  </a:cubicBezTo>
                  <a:cubicBezTo>
                    <a:pt x="266" y="913"/>
                    <a:pt x="266" y="913"/>
                    <a:pt x="266" y="913"/>
                  </a:cubicBezTo>
                  <a:cubicBezTo>
                    <a:pt x="266" y="914"/>
                    <a:pt x="266" y="915"/>
                    <a:pt x="265" y="915"/>
                  </a:cubicBezTo>
                  <a:cubicBezTo>
                    <a:pt x="265" y="915"/>
                    <a:pt x="265" y="915"/>
                    <a:pt x="265" y="915"/>
                  </a:cubicBezTo>
                  <a:cubicBezTo>
                    <a:pt x="264" y="915"/>
                    <a:pt x="264" y="916"/>
                    <a:pt x="264" y="916"/>
                  </a:cubicBezTo>
                  <a:cubicBezTo>
                    <a:pt x="264" y="916"/>
                    <a:pt x="264" y="916"/>
                    <a:pt x="264" y="916"/>
                  </a:cubicBezTo>
                  <a:cubicBezTo>
                    <a:pt x="263" y="916"/>
                    <a:pt x="262" y="915"/>
                    <a:pt x="262" y="914"/>
                  </a:cubicBezTo>
                  <a:close/>
                  <a:moveTo>
                    <a:pt x="355" y="911"/>
                  </a:moveTo>
                  <a:cubicBezTo>
                    <a:pt x="354" y="911"/>
                    <a:pt x="353" y="909"/>
                    <a:pt x="354" y="908"/>
                  </a:cubicBezTo>
                  <a:cubicBezTo>
                    <a:pt x="354" y="908"/>
                    <a:pt x="354" y="908"/>
                    <a:pt x="354" y="908"/>
                  </a:cubicBezTo>
                  <a:cubicBezTo>
                    <a:pt x="354" y="907"/>
                    <a:pt x="355" y="907"/>
                    <a:pt x="356" y="907"/>
                  </a:cubicBezTo>
                  <a:cubicBezTo>
                    <a:pt x="356" y="907"/>
                    <a:pt x="356" y="907"/>
                    <a:pt x="356" y="907"/>
                  </a:cubicBezTo>
                  <a:cubicBezTo>
                    <a:pt x="357" y="908"/>
                    <a:pt x="358" y="909"/>
                    <a:pt x="358" y="910"/>
                  </a:cubicBezTo>
                  <a:cubicBezTo>
                    <a:pt x="358" y="910"/>
                    <a:pt x="358" y="910"/>
                    <a:pt x="358" y="910"/>
                  </a:cubicBezTo>
                  <a:cubicBezTo>
                    <a:pt x="357" y="911"/>
                    <a:pt x="357" y="911"/>
                    <a:pt x="356" y="911"/>
                  </a:cubicBezTo>
                  <a:cubicBezTo>
                    <a:pt x="356" y="911"/>
                    <a:pt x="356" y="911"/>
                    <a:pt x="356" y="911"/>
                  </a:cubicBezTo>
                  <a:cubicBezTo>
                    <a:pt x="355" y="911"/>
                    <a:pt x="355" y="911"/>
                    <a:pt x="355" y="911"/>
                  </a:cubicBezTo>
                  <a:close/>
                  <a:moveTo>
                    <a:pt x="258" y="903"/>
                  </a:moveTo>
                  <a:cubicBezTo>
                    <a:pt x="258" y="902"/>
                    <a:pt x="258" y="901"/>
                    <a:pt x="260" y="900"/>
                  </a:cubicBezTo>
                  <a:cubicBezTo>
                    <a:pt x="260" y="900"/>
                    <a:pt x="260" y="900"/>
                    <a:pt x="260" y="900"/>
                  </a:cubicBezTo>
                  <a:cubicBezTo>
                    <a:pt x="261" y="900"/>
                    <a:pt x="262" y="900"/>
                    <a:pt x="262" y="901"/>
                  </a:cubicBezTo>
                  <a:cubicBezTo>
                    <a:pt x="262" y="901"/>
                    <a:pt x="262" y="901"/>
                    <a:pt x="262" y="901"/>
                  </a:cubicBezTo>
                  <a:cubicBezTo>
                    <a:pt x="262" y="903"/>
                    <a:pt x="262" y="904"/>
                    <a:pt x="261" y="904"/>
                  </a:cubicBezTo>
                  <a:cubicBezTo>
                    <a:pt x="261" y="904"/>
                    <a:pt x="261" y="904"/>
                    <a:pt x="261" y="904"/>
                  </a:cubicBezTo>
                  <a:cubicBezTo>
                    <a:pt x="261" y="904"/>
                    <a:pt x="260" y="904"/>
                    <a:pt x="260" y="904"/>
                  </a:cubicBezTo>
                  <a:cubicBezTo>
                    <a:pt x="260" y="904"/>
                    <a:pt x="260" y="904"/>
                    <a:pt x="260" y="904"/>
                  </a:cubicBezTo>
                  <a:cubicBezTo>
                    <a:pt x="259" y="904"/>
                    <a:pt x="259" y="904"/>
                    <a:pt x="258" y="903"/>
                  </a:cubicBezTo>
                  <a:close/>
                  <a:moveTo>
                    <a:pt x="359" y="900"/>
                  </a:moveTo>
                  <a:cubicBezTo>
                    <a:pt x="358" y="899"/>
                    <a:pt x="357" y="898"/>
                    <a:pt x="358" y="897"/>
                  </a:cubicBezTo>
                  <a:cubicBezTo>
                    <a:pt x="358" y="897"/>
                    <a:pt x="358" y="897"/>
                    <a:pt x="358" y="897"/>
                  </a:cubicBezTo>
                  <a:cubicBezTo>
                    <a:pt x="358" y="896"/>
                    <a:pt x="359" y="895"/>
                    <a:pt x="360" y="896"/>
                  </a:cubicBezTo>
                  <a:cubicBezTo>
                    <a:pt x="360" y="896"/>
                    <a:pt x="360" y="896"/>
                    <a:pt x="360" y="896"/>
                  </a:cubicBezTo>
                  <a:cubicBezTo>
                    <a:pt x="361" y="896"/>
                    <a:pt x="362" y="897"/>
                    <a:pt x="361" y="898"/>
                  </a:cubicBezTo>
                  <a:cubicBezTo>
                    <a:pt x="361" y="898"/>
                    <a:pt x="361" y="898"/>
                    <a:pt x="361" y="898"/>
                  </a:cubicBezTo>
                  <a:cubicBezTo>
                    <a:pt x="361" y="899"/>
                    <a:pt x="360" y="900"/>
                    <a:pt x="359" y="900"/>
                  </a:cubicBezTo>
                  <a:cubicBezTo>
                    <a:pt x="359" y="900"/>
                    <a:pt x="359" y="900"/>
                    <a:pt x="359" y="900"/>
                  </a:cubicBezTo>
                  <a:cubicBezTo>
                    <a:pt x="359" y="900"/>
                    <a:pt x="359" y="900"/>
                    <a:pt x="359" y="900"/>
                  </a:cubicBezTo>
                  <a:close/>
                  <a:moveTo>
                    <a:pt x="254" y="891"/>
                  </a:moveTo>
                  <a:cubicBezTo>
                    <a:pt x="254" y="890"/>
                    <a:pt x="255" y="889"/>
                    <a:pt x="256" y="889"/>
                  </a:cubicBezTo>
                  <a:cubicBezTo>
                    <a:pt x="256" y="889"/>
                    <a:pt x="256" y="889"/>
                    <a:pt x="256" y="889"/>
                  </a:cubicBezTo>
                  <a:cubicBezTo>
                    <a:pt x="257" y="888"/>
                    <a:pt x="258" y="889"/>
                    <a:pt x="258" y="890"/>
                  </a:cubicBezTo>
                  <a:cubicBezTo>
                    <a:pt x="258" y="890"/>
                    <a:pt x="258" y="890"/>
                    <a:pt x="258" y="890"/>
                  </a:cubicBezTo>
                  <a:cubicBezTo>
                    <a:pt x="259" y="891"/>
                    <a:pt x="258" y="892"/>
                    <a:pt x="257" y="893"/>
                  </a:cubicBezTo>
                  <a:cubicBezTo>
                    <a:pt x="257" y="893"/>
                    <a:pt x="257" y="893"/>
                    <a:pt x="257" y="893"/>
                  </a:cubicBezTo>
                  <a:cubicBezTo>
                    <a:pt x="257" y="893"/>
                    <a:pt x="257" y="893"/>
                    <a:pt x="256" y="893"/>
                  </a:cubicBezTo>
                  <a:cubicBezTo>
                    <a:pt x="256" y="893"/>
                    <a:pt x="256" y="893"/>
                    <a:pt x="256" y="893"/>
                  </a:cubicBezTo>
                  <a:cubicBezTo>
                    <a:pt x="256" y="893"/>
                    <a:pt x="255" y="892"/>
                    <a:pt x="254" y="891"/>
                  </a:cubicBezTo>
                  <a:close/>
                  <a:moveTo>
                    <a:pt x="363" y="888"/>
                  </a:moveTo>
                  <a:cubicBezTo>
                    <a:pt x="362" y="888"/>
                    <a:pt x="361" y="887"/>
                    <a:pt x="361" y="886"/>
                  </a:cubicBezTo>
                  <a:cubicBezTo>
                    <a:pt x="361" y="886"/>
                    <a:pt x="361" y="886"/>
                    <a:pt x="361" y="886"/>
                  </a:cubicBezTo>
                  <a:cubicBezTo>
                    <a:pt x="362" y="885"/>
                    <a:pt x="363" y="884"/>
                    <a:pt x="364" y="884"/>
                  </a:cubicBezTo>
                  <a:cubicBezTo>
                    <a:pt x="364" y="884"/>
                    <a:pt x="364" y="884"/>
                    <a:pt x="364" y="884"/>
                  </a:cubicBezTo>
                  <a:cubicBezTo>
                    <a:pt x="365" y="885"/>
                    <a:pt x="366" y="886"/>
                    <a:pt x="365" y="887"/>
                  </a:cubicBezTo>
                  <a:cubicBezTo>
                    <a:pt x="365" y="887"/>
                    <a:pt x="365" y="887"/>
                    <a:pt x="365" y="887"/>
                  </a:cubicBezTo>
                  <a:cubicBezTo>
                    <a:pt x="365" y="888"/>
                    <a:pt x="364" y="888"/>
                    <a:pt x="363" y="888"/>
                  </a:cubicBezTo>
                  <a:cubicBezTo>
                    <a:pt x="363" y="888"/>
                    <a:pt x="363" y="888"/>
                    <a:pt x="363" y="888"/>
                  </a:cubicBezTo>
                  <a:cubicBezTo>
                    <a:pt x="363" y="888"/>
                    <a:pt x="363" y="888"/>
                    <a:pt x="363" y="888"/>
                  </a:cubicBezTo>
                  <a:close/>
                  <a:moveTo>
                    <a:pt x="251" y="880"/>
                  </a:moveTo>
                  <a:cubicBezTo>
                    <a:pt x="250" y="879"/>
                    <a:pt x="251" y="878"/>
                    <a:pt x="252" y="877"/>
                  </a:cubicBezTo>
                  <a:cubicBezTo>
                    <a:pt x="252" y="877"/>
                    <a:pt x="252" y="877"/>
                    <a:pt x="252" y="877"/>
                  </a:cubicBezTo>
                  <a:cubicBezTo>
                    <a:pt x="253" y="877"/>
                    <a:pt x="254" y="878"/>
                    <a:pt x="254" y="879"/>
                  </a:cubicBezTo>
                  <a:cubicBezTo>
                    <a:pt x="254" y="879"/>
                    <a:pt x="254" y="879"/>
                    <a:pt x="254" y="879"/>
                  </a:cubicBezTo>
                  <a:cubicBezTo>
                    <a:pt x="255" y="880"/>
                    <a:pt x="254" y="881"/>
                    <a:pt x="253" y="881"/>
                  </a:cubicBezTo>
                  <a:cubicBezTo>
                    <a:pt x="253" y="881"/>
                    <a:pt x="253" y="881"/>
                    <a:pt x="253" y="881"/>
                  </a:cubicBezTo>
                  <a:cubicBezTo>
                    <a:pt x="253" y="881"/>
                    <a:pt x="253" y="881"/>
                    <a:pt x="253" y="881"/>
                  </a:cubicBezTo>
                  <a:cubicBezTo>
                    <a:pt x="253" y="881"/>
                    <a:pt x="253" y="881"/>
                    <a:pt x="253" y="881"/>
                  </a:cubicBezTo>
                  <a:cubicBezTo>
                    <a:pt x="252" y="881"/>
                    <a:pt x="251" y="881"/>
                    <a:pt x="251" y="880"/>
                  </a:cubicBezTo>
                  <a:close/>
                  <a:moveTo>
                    <a:pt x="366" y="877"/>
                  </a:moveTo>
                  <a:cubicBezTo>
                    <a:pt x="365" y="876"/>
                    <a:pt x="365" y="875"/>
                    <a:pt x="365" y="874"/>
                  </a:cubicBezTo>
                  <a:cubicBezTo>
                    <a:pt x="365" y="874"/>
                    <a:pt x="365" y="874"/>
                    <a:pt x="365" y="874"/>
                  </a:cubicBezTo>
                  <a:cubicBezTo>
                    <a:pt x="366" y="873"/>
                    <a:pt x="367" y="873"/>
                    <a:pt x="368" y="873"/>
                  </a:cubicBezTo>
                  <a:cubicBezTo>
                    <a:pt x="368" y="873"/>
                    <a:pt x="368" y="873"/>
                    <a:pt x="368" y="873"/>
                  </a:cubicBezTo>
                  <a:cubicBezTo>
                    <a:pt x="369" y="873"/>
                    <a:pt x="369" y="875"/>
                    <a:pt x="369" y="876"/>
                  </a:cubicBezTo>
                  <a:cubicBezTo>
                    <a:pt x="369" y="876"/>
                    <a:pt x="369" y="876"/>
                    <a:pt x="369" y="876"/>
                  </a:cubicBezTo>
                  <a:cubicBezTo>
                    <a:pt x="369" y="876"/>
                    <a:pt x="368" y="877"/>
                    <a:pt x="367" y="877"/>
                  </a:cubicBezTo>
                  <a:cubicBezTo>
                    <a:pt x="367" y="877"/>
                    <a:pt x="367" y="877"/>
                    <a:pt x="367" y="877"/>
                  </a:cubicBezTo>
                  <a:cubicBezTo>
                    <a:pt x="367" y="877"/>
                    <a:pt x="367" y="877"/>
                    <a:pt x="366" y="877"/>
                  </a:cubicBezTo>
                  <a:close/>
                  <a:moveTo>
                    <a:pt x="247" y="869"/>
                  </a:moveTo>
                  <a:cubicBezTo>
                    <a:pt x="247" y="868"/>
                    <a:pt x="247" y="866"/>
                    <a:pt x="248" y="866"/>
                  </a:cubicBezTo>
                  <a:cubicBezTo>
                    <a:pt x="248" y="866"/>
                    <a:pt x="248" y="866"/>
                    <a:pt x="248" y="866"/>
                  </a:cubicBezTo>
                  <a:cubicBezTo>
                    <a:pt x="249" y="866"/>
                    <a:pt x="250" y="866"/>
                    <a:pt x="251" y="867"/>
                  </a:cubicBezTo>
                  <a:cubicBezTo>
                    <a:pt x="251" y="867"/>
                    <a:pt x="251" y="867"/>
                    <a:pt x="251" y="867"/>
                  </a:cubicBezTo>
                  <a:cubicBezTo>
                    <a:pt x="251" y="868"/>
                    <a:pt x="250" y="870"/>
                    <a:pt x="249" y="870"/>
                  </a:cubicBezTo>
                  <a:cubicBezTo>
                    <a:pt x="249" y="870"/>
                    <a:pt x="249" y="870"/>
                    <a:pt x="249" y="870"/>
                  </a:cubicBezTo>
                  <a:cubicBezTo>
                    <a:pt x="249" y="870"/>
                    <a:pt x="249" y="870"/>
                    <a:pt x="249" y="870"/>
                  </a:cubicBezTo>
                  <a:cubicBezTo>
                    <a:pt x="249" y="870"/>
                    <a:pt x="249" y="870"/>
                    <a:pt x="249" y="870"/>
                  </a:cubicBezTo>
                  <a:cubicBezTo>
                    <a:pt x="248" y="870"/>
                    <a:pt x="247" y="869"/>
                    <a:pt x="247" y="869"/>
                  </a:cubicBezTo>
                  <a:close/>
                  <a:moveTo>
                    <a:pt x="370" y="865"/>
                  </a:moveTo>
                  <a:cubicBezTo>
                    <a:pt x="369" y="865"/>
                    <a:pt x="369" y="864"/>
                    <a:pt x="369" y="863"/>
                  </a:cubicBezTo>
                  <a:cubicBezTo>
                    <a:pt x="369" y="863"/>
                    <a:pt x="369" y="863"/>
                    <a:pt x="369" y="863"/>
                  </a:cubicBezTo>
                  <a:cubicBezTo>
                    <a:pt x="369" y="862"/>
                    <a:pt x="370" y="861"/>
                    <a:pt x="371" y="862"/>
                  </a:cubicBezTo>
                  <a:cubicBezTo>
                    <a:pt x="371" y="862"/>
                    <a:pt x="371" y="862"/>
                    <a:pt x="371" y="862"/>
                  </a:cubicBezTo>
                  <a:cubicBezTo>
                    <a:pt x="373" y="862"/>
                    <a:pt x="373" y="863"/>
                    <a:pt x="373" y="864"/>
                  </a:cubicBezTo>
                  <a:cubicBezTo>
                    <a:pt x="373" y="864"/>
                    <a:pt x="373" y="864"/>
                    <a:pt x="373" y="864"/>
                  </a:cubicBezTo>
                  <a:cubicBezTo>
                    <a:pt x="372" y="865"/>
                    <a:pt x="372" y="866"/>
                    <a:pt x="371" y="866"/>
                  </a:cubicBezTo>
                  <a:cubicBezTo>
                    <a:pt x="371" y="866"/>
                    <a:pt x="371" y="866"/>
                    <a:pt x="371" y="866"/>
                  </a:cubicBezTo>
                  <a:cubicBezTo>
                    <a:pt x="371" y="866"/>
                    <a:pt x="370" y="865"/>
                    <a:pt x="370" y="865"/>
                  </a:cubicBezTo>
                  <a:close/>
                  <a:moveTo>
                    <a:pt x="243" y="857"/>
                  </a:moveTo>
                  <a:cubicBezTo>
                    <a:pt x="243" y="856"/>
                    <a:pt x="243" y="855"/>
                    <a:pt x="244" y="855"/>
                  </a:cubicBezTo>
                  <a:cubicBezTo>
                    <a:pt x="244" y="855"/>
                    <a:pt x="244" y="855"/>
                    <a:pt x="244" y="855"/>
                  </a:cubicBezTo>
                  <a:cubicBezTo>
                    <a:pt x="245" y="854"/>
                    <a:pt x="247" y="855"/>
                    <a:pt x="247" y="856"/>
                  </a:cubicBezTo>
                  <a:cubicBezTo>
                    <a:pt x="247" y="856"/>
                    <a:pt x="247" y="856"/>
                    <a:pt x="247" y="856"/>
                  </a:cubicBezTo>
                  <a:cubicBezTo>
                    <a:pt x="247" y="857"/>
                    <a:pt x="247" y="858"/>
                    <a:pt x="246" y="858"/>
                  </a:cubicBezTo>
                  <a:cubicBezTo>
                    <a:pt x="246" y="858"/>
                    <a:pt x="246" y="858"/>
                    <a:pt x="246" y="858"/>
                  </a:cubicBezTo>
                  <a:cubicBezTo>
                    <a:pt x="245" y="859"/>
                    <a:pt x="245" y="859"/>
                    <a:pt x="245" y="859"/>
                  </a:cubicBezTo>
                  <a:cubicBezTo>
                    <a:pt x="245" y="859"/>
                    <a:pt x="245" y="859"/>
                    <a:pt x="245" y="859"/>
                  </a:cubicBezTo>
                  <a:cubicBezTo>
                    <a:pt x="244" y="859"/>
                    <a:pt x="243" y="858"/>
                    <a:pt x="243" y="857"/>
                  </a:cubicBezTo>
                  <a:close/>
                  <a:moveTo>
                    <a:pt x="374" y="854"/>
                  </a:moveTo>
                  <a:cubicBezTo>
                    <a:pt x="373" y="854"/>
                    <a:pt x="372" y="853"/>
                    <a:pt x="373" y="852"/>
                  </a:cubicBezTo>
                  <a:cubicBezTo>
                    <a:pt x="373" y="852"/>
                    <a:pt x="373" y="852"/>
                    <a:pt x="373" y="852"/>
                  </a:cubicBezTo>
                  <a:cubicBezTo>
                    <a:pt x="373" y="850"/>
                    <a:pt x="374" y="850"/>
                    <a:pt x="375" y="850"/>
                  </a:cubicBezTo>
                  <a:cubicBezTo>
                    <a:pt x="375" y="850"/>
                    <a:pt x="375" y="850"/>
                    <a:pt x="375" y="850"/>
                  </a:cubicBezTo>
                  <a:cubicBezTo>
                    <a:pt x="376" y="851"/>
                    <a:pt x="377" y="852"/>
                    <a:pt x="377" y="853"/>
                  </a:cubicBezTo>
                  <a:cubicBezTo>
                    <a:pt x="377" y="853"/>
                    <a:pt x="377" y="853"/>
                    <a:pt x="377" y="853"/>
                  </a:cubicBezTo>
                  <a:cubicBezTo>
                    <a:pt x="376" y="854"/>
                    <a:pt x="375" y="854"/>
                    <a:pt x="375" y="854"/>
                  </a:cubicBezTo>
                  <a:cubicBezTo>
                    <a:pt x="375" y="854"/>
                    <a:pt x="375" y="854"/>
                    <a:pt x="375" y="854"/>
                  </a:cubicBezTo>
                  <a:cubicBezTo>
                    <a:pt x="374" y="854"/>
                    <a:pt x="374" y="854"/>
                    <a:pt x="374" y="854"/>
                  </a:cubicBezTo>
                  <a:close/>
                  <a:moveTo>
                    <a:pt x="239" y="846"/>
                  </a:moveTo>
                  <a:cubicBezTo>
                    <a:pt x="239" y="845"/>
                    <a:pt x="240" y="844"/>
                    <a:pt x="241" y="843"/>
                  </a:cubicBezTo>
                  <a:cubicBezTo>
                    <a:pt x="241" y="843"/>
                    <a:pt x="241" y="843"/>
                    <a:pt x="241" y="843"/>
                  </a:cubicBezTo>
                  <a:cubicBezTo>
                    <a:pt x="242" y="843"/>
                    <a:pt x="243" y="844"/>
                    <a:pt x="243" y="845"/>
                  </a:cubicBezTo>
                  <a:cubicBezTo>
                    <a:pt x="243" y="845"/>
                    <a:pt x="243" y="845"/>
                    <a:pt x="243" y="845"/>
                  </a:cubicBezTo>
                  <a:cubicBezTo>
                    <a:pt x="243" y="846"/>
                    <a:pt x="243" y="847"/>
                    <a:pt x="242" y="847"/>
                  </a:cubicBezTo>
                  <a:cubicBezTo>
                    <a:pt x="242" y="847"/>
                    <a:pt x="242" y="847"/>
                    <a:pt x="242" y="847"/>
                  </a:cubicBezTo>
                  <a:cubicBezTo>
                    <a:pt x="242" y="847"/>
                    <a:pt x="241" y="847"/>
                    <a:pt x="241" y="847"/>
                  </a:cubicBezTo>
                  <a:cubicBezTo>
                    <a:pt x="241" y="847"/>
                    <a:pt x="241" y="847"/>
                    <a:pt x="241" y="847"/>
                  </a:cubicBezTo>
                  <a:cubicBezTo>
                    <a:pt x="240" y="847"/>
                    <a:pt x="240" y="847"/>
                    <a:pt x="239" y="846"/>
                  </a:cubicBezTo>
                  <a:close/>
                  <a:moveTo>
                    <a:pt x="378" y="843"/>
                  </a:moveTo>
                  <a:cubicBezTo>
                    <a:pt x="377" y="842"/>
                    <a:pt x="376" y="841"/>
                    <a:pt x="377" y="840"/>
                  </a:cubicBezTo>
                  <a:cubicBezTo>
                    <a:pt x="377" y="840"/>
                    <a:pt x="377" y="840"/>
                    <a:pt x="377" y="840"/>
                  </a:cubicBezTo>
                  <a:cubicBezTo>
                    <a:pt x="377" y="839"/>
                    <a:pt x="378" y="839"/>
                    <a:pt x="379" y="839"/>
                  </a:cubicBezTo>
                  <a:cubicBezTo>
                    <a:pt x="379" y="839"/>
                    <a:pt x="379" y="839"/>
                    <a:pt x="379" y="839"/>
                  </a:cubicBezTo>
                  <a:cubicBezTo>
                    <a:pt x="380" y="839"/>
                    <a:pt x="381" y="840"/>
                    <a:pt x="380" y="841"/>
                  </a:cubicBezTo>
                  <a:cubicBezTo>
                    <a:pt x="380" y="841"/>
                    <a:pt x="380" y="841"/>
                    <a:pt x="380" y="841"/>
                  </a:cubicBezTo>
                  <a:cubicBezTo>
                    <a:pt x="380" y="842"/>
                    <a:pt x="379" y="843"/>
                    <a:pt x="378" y="843"/>
                  </a:cubicBezTo>
                  <a:cubicBezTo>
                    <a:pt x="378" y="843"/>
                    <a:pt x="378" y="843"/>
                    <a:pt x="378" y="843"/>
                  </a:cubicBezTo>
                  <a:cubicBezTo>
                    <a:pt x="378" y="843"/>
                    <a:pt x="378" y="843"/>
                    <a:pt x="378" y="843"/>
                  </a:cubicBezTo>
                  <a:close/>
                  <a:moveTo>
                    <a:pt x="236" y="834"/>
                  </a:moveTo>
                  <a:cubicBezTo>
                    <a:pt x="235" y="833"/>
                    <a:pt x="236" y="832"/>
                    <a:pt x="237" y="832"/>
                  </a:cubicBezTo>
                  <a:cubicBezTo>
                    <a:pt x="237" y="832"/>
                    <a:pt x="237" y="832"/>
                    <a:pt x="237" y="832"/>
                  </a:cubicBezTo>
                  <a:cubicBezTo>
                    <a:pt x="238" y="832"/>
                    <a:pt x="239" y="832"/>
                    <a:pt x="239" y="833"/>
                  </a:cubicBezTo>
                  <a:cubicBezTo>
                    <a:pt x="239" y="833"/>
                    <a:pt x="239" y="833"/>
                    <a:pt x="239" y="833"/>
                  </a:cubicBezTo>
                  <a:cubicBezTo>
                    <a:pt x="240" y="834"/>
                    <a:pt x="239" y="835"/>
                    <a:pt x="238" y="836"/>
                  </a:cubicBezTo>
                  <a:cubicBezTo>
                    <a:pt x="238" y="836"/>
                    <a:pt x="238" y="836"/>
                    <a:pt x="238" y="836"/>
                  </a:cubicBezTo>
                  <a:cubicBezTo>
                    <a:pt x="238" y="836"/>
                    <a:pt x="238" y="836"/>
                    <a:pt x="237" y="836"/>
                  </a:cubicBezTo>
                  <a:cubicBezTo>
                    <a:pt x="237" y="836"/>
                    <a:pt x="237" y="836"/>
                    <a:pt x="237" y="836"/>
                  </a:cubicBezTo>
                  <a:cubicBezTo>
                    <a:pt x="237" y="836"/>
                    <a:pt x="236" y="835"/>
                    <a:pt x="236" y="834"/>
                  </a:cubicBezTo>
                  <a:close/>
                  <a:moveTo>
                    <a:pt x="382" y="831"/>
                  </a:moveTo>
                  <a:cubicBezTo>
                    <a:pt x="381" y="831"/>
                    <a:pt x="380" y="830"/>
                    <a:pt x="380" y="829"/>
                  </a:cubicBezTo>
                  <a:cubicBezTo>
                    <a:pt x="380" y="829"/>
                    <a:pt x="380" y="829"/>
                    <a:pt x="380" y="829"/>
                  </a:cubicBezTo>
                  <a:cubicBezTo>
                    <a:pt x="381" y="828"/>
                    <a:pt x="382" y="827"/>
                    <a:pt x="383" y="827"/>
                  </a:cubicBezTo>
                  <a:cubicBezTo>
                    <a:pt x="383" y="827"/>
                    <a:pt x="383" y="827"/>
                    <a:pt x="383" y="827"/>
                  </a:cubicBezTo>
                  <a:cubicBezTo>
                    <a:pt x="384" y="828"/>
                    <a:pt x="384" y="829"/>
                    <a:pt x="384" y="830"/>
                  </a:cubicBezTo>
                  <a:cubicBezTo>
                    <a:pt x="384" y="830"/>
                    <a:pt x="384" y="830"/>
                    <a:pt x="384" y="830"/>
                  </a:cubicBezTo>
                  <a:cubicBezTo>
                    <a:pt x="384" y="831"/>
                    <a:pt x="383" y="831"/>
                    <a:pt x="382" y="831"/>
                  </a:cubicBezTo>
                  <a:cubicBezTo>
                    <a:pt x="382" y="831"/>
                    <a:pt x="382" y="831"/>
                    <a:pt x="382" y="831"/>
                  </a:cubicBezTo>
                  <a:cubicBezTo>
                    <a:pt x="382" y="831"/>
                    <a:pt x="382" y="831"/>
                    <a:pt x="382" y="831"/>
                  </a:cubicBezTo>
                  <a:close/>
                  <a:moveTo>
                    <a:pt x="232" y="823"/>
                  </a:moveTo>
                  <a:cubicBezTo>
                    <a:pt x="231" y="822"/>
                    <a:pt x="232" y="821"/>
                    <a:pt x="233" y="821"/>
                  </a:cubicBezTo>
                  <a:cubicBezTo>
                    <a:pt x="233" y="821"/>
                    <a:pt x="233" y="821"/>
                    <a:pt x="233" y="821"/>
                  </a:cubicBezTo>
                  <a:cubicBezTo>
                    <a:pt x="234" y="820"/>
                    <a:pt x="235" y="821"/>
                    <a:pt x="236" y="822"/>
                  </a:cubicBezTo>
                  <a:cubicBezTo>
                    <a:pt x="236" y="822"/>
                    <a:pt x="236" y="822"/>
                    <a:pt x="236" y="822"/>
                  </a:cubicBezTo>
                  <a:cubicBezTo>
                    <a:pt x="236" y="823"/>
                    <a:pt x="235" y="824"/>
                    <a:pt x="234" y="824"/>
                  </a:cubicBezTo>
                  <a:cubicBezTo>
                    <a:pt x="234" y="824"/>
                    <a:pt x="234" y="824"/>
                    <a:pt x="234" y="824"/>
                  </a:cubicBezTo>
                  <a:cubicBezTo>
                    <a:pt x="234" y="824"/>
                    <a:pt x="234" y="824"/>
                    <a:pt x="234" y="824"/>
                  </a:cubicBezTo>
                  <a:cubicBezTo>
                    <a:pt x="234" y="824"/>
                    <a:pt x="234" y="824"/>
                    <a:pt x="234" y="824"/>
                  </a:cubicBezTo>
                  <a:cubicBezTo>
                    <a:pt x="233" y="824"/>
                    <a:pt x="232" y="824"/>
                    <a:pt x="232" y="823"/>
                  </a:cubicBezTo>
                  <a:close/>
                  <a:moveTo>
                    <a:pt x="385" y="820"/>
                  </a:moveTo>
                  <a:cubicBezTo>
                    <a:pt x="384" y="820"/>
                    <a:pt x="384" y="818"/>
                    <a:pt x="384" y="817"/>
                  </a:cubicBezTo>
                  <a:cubicBezTo>
                    <a:pt x="384" y="817"/>
                    <a:pt x="384" y="817"/>
                    <a:pt x="384" y="817"/>
                  </a:cubicBezTo>
                  <a:cubicBezTo>
                    <a:pt x="384" y="816"/>
                    <a:pt x="386" y="816"/>
                    <a:pt x="387" y="816"/>
                  </a:cubicBezTo>
                  <a:cubicBezTo>
                    <a:pt x="387" y="816"/>
                    <a:pt x="387" y="816"/>
                    <a:pt x="387" y="816"/>
                  </a:cubicBezTo>
                  <a:cubicBezTo>
                    <a:pt x="388" y="816"/>
                    <a:pt x="388" y="818"/>
                    <a:pt x="388" y="819"/>
                  </a:cubicBezTo>
                  <a:cubicBezTo>
                    <a:pt x="388" y="819"/>
                    <a:pt x="388" y="819"/>
                    <a:pt x="388" y="819"/>
                  </a:cubicBezTo>
                  <a:cubicBezTo>
                    <a:pt x="388" y="819"/>
                    <a:pt x="387" y="820"/>
                    <a:pt x="386" y="820"/>
                  </a:cubicBezTo>
                  <a:cubicBezTo>
                    <a:pt x="386" y="820"/>
                    <a:pt x="386" y="820"/>
                    <a:pt x="386" y="820"/>
                  </a:cubicBezTo>
                  <a:cubicBezTo>
                    <a:pt x="386" y="820"/>
                    <a:pt x="386" y="820"/>
                    <a:pt x="385" y="820"/>
                  </a:cubicBezTo>
                  <a:close/>
                  <a:moveTo>
                    <a:pt x="228" y="812"/>
                  </a:moveTo>
                  <a:cubicBezTo>
                    <a:pt x="228" y="811"/>
                    <a:pt x="228" y="809"/>
                    <a:pt x="229" y="809"/>
                  </a:cubicBezTo>
                  <a:cubicBezTo>
                    <a:pt x="229" y="809"/>
                    <a:pt x="229" y="809"/>
                    <a:pt x="229" y="809"/>
                  </a:cubicBezTo>
                  <a:cubicBezTo>
                    <a:pt x="230" y="809"/>
                    <a:pt x="231" y="809"/>
                    <a:pt x="232" y="810"/>
                  </a:cubicBezTo>
                  <a:cubicBezTo>
                    <a:pt x="232" y="810"/>
                    <a:pt x="232" y="810"/>
                    <a:pt x="232" y="810"/>
                  </a:cubicBezTo>
                  <a:cubicBezTo>
                    <a:pt x="232" y="811"/>
                    <a:pt x="232" y="813"/>
                    <a:pt x="230" y="813"/>
                  </a:cubicBezTo>
                  <a:cubicBezTo>
                    <a:pt x="230" y="813"/>
                    <a:pt x="230" y="813"/>
                    <a:pt x="230" y="813"/>
                  </a:cubicBezTo>
                  <a:cubicBezTo>
                    <a:pt x="230" y="813"/>
                    <a:pt x="230" y="813"/>
                    <a:pt x="230" y="813"/>
                  </a:cubicBezTo>
                  <a:cubicBezTo>
                    <a:pt x="230" y="813"/>
                    <a:pt x="230" y="813"/>
                    <a:pt x="230" y="813"/>
                  </a:cubicBezTo>
                  <a:cubicBezTo>
                    <a:pt x="229" y="813"/>
                    <a:pt x="228" y="813"/>
                    <a:pt x="228" y="812"/>
                  </a:cubicBezTo>
                  <a:close/>
                  <a:moveTo>
                    <a:pt x="389" y="808"/>
                  </a:moveTo>
                  <a:cubicBezTo>
                    <a:pt x="388" y="808"/>
                    <a:pt x="388" y="807"/>
                    <a:pt x="388" y="806"/>
                  </a:cubicBezTo>
                  <a:cubicBezTo>
                    <a:pt x="388" y="806"/>
                    <a:pt x="388" y="806"/>
                    <a:pt x="388" y="806"/>
                  </a:cubicBezTo>
                  <a:cubicBezTo>
                    <a:pt x="388" y="805"/>
                    <a:pt x="389" y="804"/>
                    <a:pt x="390" y="805"/>
                  </a:cubicBezTo>
                  <a:cubicBezTo>
                    <a:pt x="390" y="805"/>
                    <a:pt x="390" y="805"/>
                    <a:pt x="390" y="805"/>
                  </a:cubicBezTo>
                  <a:cubicBezTo>
                    <a:pt x="391" y="805"/>
                    <a:pt x="392" y="806"/>
                    <a:pt x="392" y="807"/>
                  </a:cubicBezTo>
                  <a:cubicBezTo>
                    <a:pt x="392" y="807"/>
                    <a:pt x="392" y="807"/>
                    <a:pt x="392" y="807"/>
                  </a:cubicBezTo>
                  <a:cubicBezTo>
                    <a:pt x="391" y="808"/>
                    <a:pt x="391" y="809"/>
                    <a:pt x="390" y="809"/>
                  </a:cubicBezTo>
                  <a:cubicBezTo>
                    <a:pt x="390" y="809"/>
                    <a:pt x="390" y="809"/>
                    <a:pt x="390" y="809"/>
                  </a:cubicBezTo>
                  <a:cubicBezTo>
                    <a:pt x="390" y="809"/>
                    <a:pt x="389" y="809"/>
                    <a:pt x="389" y="808"/>
                  </a:cubicBezTo>
                  <a:close/>
                  <a:moveTo>
                    <a:pt x="224" y="800"/>
                  </a:moveTo>
                  <a:cubicBezTo>
                    <a:pt x="224" y="799"/>
                    <a:pt x="224" y="798"/>
                    <a:pt x="225" y="798"/>
                  </a:cubicBezTo>
                  <a:cubicBezTo>
                    <a:pt x="225" y="798"/>
                    <a:pt x="225" y="798"/>
                    <a:pt x="225" y="798"/>
                  </a:cubicBezTo>
                  <a:cubicBezTo>
                    <a:pt x="226" y="797"/>
                    <a:pt x="228" y="798"/>
                    <a:pt x="228" y="799"/>
                  </a:cubicBezTo>
                  <a:cubicBezTo>
                    <a:pt x="228" y="799"/>
                    <a:pt x="228" y="799"/>
                    <a:pt x="228" y="799"/>
                  </a:cubicBezTo>
                  <a:cubicBezTo>
                    <a:pt x="228" y="800"/>
                    <a:pt x="228" y="801"/>
                    <a:pt x="227" y="802"/>
                  </a:cubicBezTo>
                  <a:cubicBezTo>
                    <a:pt x="227" y="802"/>
                    <a:pt x="227" y="802"/>
                    <a:pt x="227" y="802"/>
                  </a:cubicBezTo>
                  <a:cubicBezTo>
                    <a:pt x="226" y="802"/>
                    <a:pt x="226" y="802"/>
                    <a:pt x="226" y="802"/>
                  </a:cubicBezTo>
                  <a:cubicBezTo>
                    <a:pt x="226" y="802"/>
                    <a:pt x="226" y="802"/>
                    <a:pt x="226" y="802"/>
                  </a:cubicBezTo>
                  <a:cubicBezTo>
                    <a:pt x="225" y="802"/>
                    <a:pt x="224" y="801"/>
                    <a:pt x="224" y="800"/>
                  </a:cubicBezTo>
                  <a:close/>
                  <a:moveTo>
                    <a:pt x="393" y="797"/>
                  </a:moveTo>
                  <a:cubicBezTo>
                    <a:pt x="392" y="797"/>
                    <a:pt x="391" y="796"/>
                    <a:pt x="392" y="795"/>
                  </a:cubicBezTo>
                  <a:cubicBezTo>
                    <a:pt x="392" y="795"/>
                    <a:pt x="392" y="795"/>
                    <a:pt x="392" y="795"/>
                  </a:cubicBezTo>
                  <a:cubicBezTo>
                    <a:pt x="392" y="794"/>
                    <a:pt x="393" y="793"/>
                    <a:pt x="394" y="793"/>
                  </a:cubicBezTo>
                  <a:cubicBezTo>
                    <a:pt x="394" y="793"/>
                    <a:pt x="394" y="793"/>
                    <a:pt x="394" y="793"/>
                  </a:cubicBezTo>
                  <a:cubicBezTo>
                    <a:pt x="395" y="794"/>
                    <a:pt x="396" y="795"/>
                    <a:pt x="395" y="796"/>
                  </a:cubicBezTo>
                  <a:cubicBezTo>
                    <a:pt x="395" y="796"/>
                    <a:pt x="395" y="796"/>
                    <a:pt x="395" y="796"/>
                  </a:cubicBezTo>
                  <a:cubicBezTo>
                    <a:pt x="395" y="797"/>
                    <a:pt x="394" y="797"/>
                    <a:pt x="394" y="797"/>
                  </a:cubicBezTo>
                  <a:cubicBezTo>
                    <a:pt x="394" y="797"/>
                    <a:pt x="394" y="797"/>
                    <a:pt x="394" y="797"/>
                  </a:cubicBezTo>
                  <a:cubicBezTo>
                    <a:pt x="393" y="797"/>
                    <a:pt x="393" y="797"/>
                    <a:pt x="393" y="797"/>
                  </a:cubicBezTo>
                  <a:close/>
                  <a:moveTo>
                    <a:pt x="220" y="789"/>
                  </a:moveTo>
                  <a:cubicBezTo>
                    <a:pt x="220" y="788"/>
                    <a:pt x="221" y="787"/>
                    <a:pt x="222" y="786"/>
                  </a:cubicBezTo>
                  <a:cubicBezTo>
                    <a:pt x="222" y="786"/>
                    <a:pt x="222" y="786"/>
                    <a:pt x="222" y="786"/>
                  </a:cubicBezTo>
                  <a:cubicBezTo>
                    <a:pt x="223" y="786"/>
                    <a:pt x="224" y="787"/>
                    <a:pt x="224" y="788"/>
                  </a:cubicBezTo>
                  <a:cubicBezTo>
                    <a:pt x="224" y="788"/>
                    <a:pt x="224" y="788"/>
                    <a:pt x="224" y="788"/>
                  </a:cubicBezTo>
                  <a:cubicBezTo>
                    <a:pt x="225" y="789"/>
                    <a:pt x="224" y="790"/>
                    <a:pt x="223" y="790"/>
                  </a:cubicBezTo>
                  <a:cubicBezTo>
                    <a:pt x="223" y="790"/>
                    <a:pt x="223" y="790"/>
                    <a:pt x="223" y="790"/>
                  </a:cubicBezTo>
                  <a:cubicBezTo>
                    <a:pt x="223" y="790"/>
                    <a:pt x="222" y="790"/>
                    <a:pt x="222" y="790"/>
                  </a:cubicBezTo>
                  <a:cubicBezTo>
                    <a:pt x="222" y="790"/>
                    <a:pt x="222" y="790"/>
                    <a:pt x="222" y="790"/>
                  </a:cubicBezTo>
                  <a:cubicBezTo>
                    <a:pt x="221" y="790"/>
                    <a:pt x="221" y="790"/>
                    <a:pt x="220" y="789"/>
                  </a:cubicBezTo>
                  <a:close/>
                  <a:moveTo>
                    <a:pt x="397" y="786"/>
                  </a:moveTo>
                  <a:cubicBezTo>
                    <a:pt x="396" y="785"/>
                    <a:pt x="395" y="784"/>
                    <a:pt x="395" y="783"/>
                  </a:cubicBezTo>
                  <a:cubicBezTo>
                    <a:pt x="395" y="783"/>
                    <a:pt x="395" y="783"/>
                    <a:pt x="395" y="783"/>
                  </a:cubicBezTo>
                  <a:cubicBezTo>
                    <a:pt x="396" y="782"/>
                    <a:pt x="397" y="782"/>
                    <a:pt x="398" y="782"/>
                  </a:cubicBezTo>
                  <a:cubicBezTo>
                    <a:pt x="398" y="782"/>
                    <a:pt x="398" y="782"/>
                    <a:pt x="398" y="782"/>
                  </a:cubicBezTo>
                  <a:cubicBezTo>
                    <a:pt x="399" y="782"/>
                    <a:pt x="400" y="783"/>
                    <a:pt x="399" y="784"/>
                  </a:cubicBezTo>
                  <a:cubicBezTo>
                    <a:pt x="399" y="784"/>
                    <a:pt x="399" y="784"/>
                    <a:pt x="399" y="784"/>
                  </a:cubicBezTo>
                  <a:cubicBezTo>
                    <a:pt x="399" y="785"/>
                    <a:pt x="398" y="786"/>
                    <a:pt x="397" y="786"/>
                  </a:cubicBezTo>
                  <a:cubicBezTo>
                    <a:pt x="397" y="786"/>
                    <a:pt x="397" y="786"/>
                    <a:pt x="397" y="786"/>
                  </a:cubicBezTo>
                  <a:cubicBezTo>
                    <a:pt x="397" y="786"/>
                    <a:pt x="397" y="786"/>
                    <a:pt x="397" y="786"/>
                  </a:cubicBezTo>
                  <a:close/>
                  <a:moveTo>
                    <a:pt x="217" y="778"/>
                  </a:moveTo>
                  <a:cubicBezTo>
                    <a:pt x="216" y="776"/>
                    <a:pt x="217" y="775"/>
                    <a:pt x="218" y="775"/>
                  </a:cubicBezTo>
                  <a:cubicBezTo>
                    <a:pt x="218" y="775"/>
                    <a:pt x="218" y="775"/>
                    <a:pt x="218" y="775"/>
                  </a:cubicBezTo>
                  <a:cubicBezTo>
                    <a:pt x="219" y="775"/>
                    <a:pt x="220" y="775"/>
                    <a:pt x="220" y="776"/>
                  </a:cubicBezTo>
                  <a:cubicBezTo>
                    <a:pt x="220" y="776"/>
                    <a:pt x="220" y="776"/>
                    <a:pt x="220" y="776"/>
                  </a:cubicBezTo>
                  <a:cubicBezTo>
                    <a:pt x="221" y="777"/>
                    <a:pt x="220" y="778"/>
                    <a:pt x="219" y="779"/>
                  </a:cubicBezTo>
                  <a:cubicBezTo>
                    <a:pt x="219" y="779"/>
                    <a:pt x="219" y="779"/>
                    <a:pt x="219" y="779"/>
                  </a:cubicBezTo>
                  <a:cubicBezTo>
                    <a:pt x="219" y="779"/>
                    <a:pt x="219" y="779"/>
                    <a:pt x="218" y="779"/>
                  </a:cubicBezTo>
                  <a:cubicBezTo>
                    <a:pt x="218" y="779"/>
                    <a:pt x="218" y="779"/>
                    <a:pt x="218" y="779"/>
                  </a:cubicBezTo>
                  <a:cubicBezTo>
                    <a:pt x="218" y="779"/>
                    <a:pt x="217" y="778"/>
                    <a:pt x="217" y="778"/>
                  </a:cubicBezTo>
                  <a:close/>
                  <a:moveTo>
                    <a:pt x="401" y="774"/>
                  </a:moveTo>
                  <a:cubicBezTo>
                    <a:pt x="399" y="774"/>
                    <a:pt x="399" y="773"/>
                    <a:pt x="399" y="772"/>
                  </a:cubicBezTo>
                  <a:cubicBezTo>
                    <a:pt x="399" y="772"/>
                    <a:pt x="399" y="772"/>
                    <a:pt x="399" y="772"/>
                  </a:cubicBezTo>
                  <a:cubicBezTo>
                    <a:pt x="400" y="771"/>
                    <a:pt x="401" y="770"/>
                    <a:pt x="402" y="771"/>
                  </a:cubicBezTo>
                  <a:cubicBezTo>
                    <a:pt x="402" y="771"/>
                    <a:pt x="402" y="771"/>
                    <a:pt x="402" y="771"/>
                  </a:cubicBezTo>
                  <a:cubicBezTo>
                    <a:pt x="403" y="771"/>
                    <a:pt x="403" y="772"/>
                    <a:pt x="403" y="773"/>
                  </a:cubicBezTo>
                  <a:cubicBezTo>
                    <a:pt x="403" y="773"/>
                    <a:pt x="403" y="773"/>
                    <a:pt x="403" y="773"/>
                  </a:cubicBezTo>
                  <a:cubicBezTo>
                    <a:pt x="403" y="774"/>
                    <a:pt x="402" y="774"/>
                    <a:pt x="401" y="774"/>
                  </a:cubicBezTo>
                  <a:cubicBezTo>
                    <a:pt x="401" y="774"/>
                    <a:pt x="401" y="774"/>
                    <a:pt x="401" y="774"/>
                  </a:cubicBezTo>
                  <a:cubicBezTo>
                    <a:pt x="401" y="774"/>
                    <a:pt x="401" y="774"/>
                    <a:pt x="401" y="774"/>
                  </a:cubicBezTo>
                  <a:close/>
                  <a:moveTo>
                    <a:pt x="213" y="766"/>
                  </a:moveTo>
                  <a:cubicBezTo>
                    <a:pt x="212" y="765"/>
                    <a:pt x="213" y="764"/>
                    <a:pt x="214" y="764"/>
                  </a:cubicBezTo>
                  <a:cubicBezTo>
                    <a:pt x="214" y="764"/>
                    <a:pt x="214" y="764"/>
                    <a:pt x="214" y="764"/>
                  </a:cubicBezTo>
                  <a:cubicBezTo>
                    <a:pt x="215" y="763"/>
                    <a:pt x="216" y="764"/>
                    <a:pt x="217" y="765"/>
                  </a:cubicBezTo>
                  <a:cubicBezTo>
                    <a:pt x="217" y="765"/>
                    <a:pt x="217" y="765"/>
                    <a:pt x="217" y="765"/>
                  </a:cubicBezTo>
                  <a:cubicBezTo>
                    <a:pt x="217" y="766"/>
                    <a:pt x="216" y="767"/>
                    <a:pt x="215" y="767"/>
                  </a:cubicBezTo>
                  <a:cubicBezTo>
                    <a:pt x="215" y="767"/>
                    <a:pt x="215" y="767"/>
                    <a:pt x="215" y="767"/>
                  </a:cubicBezTo>
                  <a:cubicBezTo>
                    <a:pt x="215" y="767"/>
                    <a:pt x="215" y="767"/>
                    <a:pt x="215" y="767"/>
                  </a:cubicBezTo>
                  <a:cubicBezTo>
                    <a:pt x="215" y="767"/>
                    <a:pt x="215" y="767"/>
                    <a:pt x="215" y="767"/>
                  </a:cubicBezTo>
                  <a:cubicBezTo>
                    <a:pt x="214" y="767"/>
                    <a:pt x="213" y="767"/>
                    <a:pt x="213" y="766"/>
                  </a:cubicBezTo>
                  <a:close/>
                  <a:moveTo>
                    <a:pt x="404" y="763"/>
                  </a:moveTo>
                  <a:cubicBezTo>
                    <a:pt x="403" y="763"/>
                    <a:pt x="403" y="761"/>
                    <a:pt x="403" y="760"/>
                  </a:cubicBezTo>
                  <a:cubicBezTo>
                    <a:pt x="403" y="760"/>
                    <a:pt x="403" y="760"/>
                    <a:pt x="403" y="760"/>
                  </a:cubicBezTo>
                  <a:cubicBezTo>
                    <a:pt x="403" y="759"/>
                    <a:pt x="405" y="759"/>
                    <a:pt x="406" y="759"/>
                  </a:cubicBezTo>
                  <a:cubicBezTo>
                    <a:pt x="406" y="759"/>
                    <a:pt x="406" y="759"/>
                    <a:pt x="406" y="759"/>
                  </a:cubicBezTo>
                  <a:cubicBezTo>
                    <a:pt x="407" y="759"/>
                    <a:pt x="407" y="761"/>
                    <a:pt x="407" y="762"/>
                  </a:cubicBezTo>
                  <a:cubicBezTo>
                    <a:pt x="407" y="762"/>
                    <a:pt x="407" y="762"/>
                    <a:pt x="407" y="762"/>
                  </a:cubicBezTo>
                  <a:cubicBezTo>
                    <a:pt x="407" y="763"/>
                    <a:pt x="406" y="763"/>
                    <a:pt x="405" y="763"/>
                  </a:cubicBezTo>
                  <a:cubicBezTo>
                    <a:pt x="405" y="763"/>
                    <a:pt x="405" y="763"/>
                    <a:pt x="405" y="763"/>
                  </a:cubicBezTo>
                  <a:cubicBezTo>
                    <a:pt x="405" y="763"/>
                    <a:pt x="405" y="763"/>
                    <a:pt x="404" y="763"/>
                  </a:cubicBezTo>
                  <a:close/>
                  <a:moveTo>
                    <a:pt x="209" y="755"/>
                  </a:moveTo>
                  <a:cubicBezTo>
                    <a:pt x="209" y="754"/>
                    <a:pt x="209" y="753"/>
                    <a:pt x="210" y="752"/>
                  </a:cubicBezTo>
                  <a:cubicBezTo>
                    <a:pt x="210" y="752"/>
                    <a:pt x="210" y="752"/>
                    <a:pt x="210" y="752"/>
                  </a:cubicBezTo>
                  <a:cubicBezTo>
                    <a:pt x="211" y="752"/>
                    <a:pt x="212" y="752"/>
                    <a:pt x="213" y="753"/>
                  </a:cubicBezTo>
                  <a:cubicBezTo>
                    <a:pt x="213" y="753"/>
                    <a:pt x="213" y="753"/>
                    <a:pt x="213" y="753"/>
                  </a:cubicBezTo>
                  <a:cubicBezTo>
                    <a:pt x="213" y="755"/>
                    <a:pt x="213" y="756"/>
                    <a:pt x="212" y="756"/>
                  </a:cubicBezTo>
                  <a:cubicBezTo>
                    <a:pt x="212" y="756"/>
                    <a:pt x="212" y="756"/>
                    <a:pt x="212" y="756"/>
                  </a:cubicBezTo>
                  <a:cubicBezTo>
                    <a:pt x="211" y="756"/>
                    <a:pt x="211" y="756"/>
                    <a:pt x="211" y="756"/>
                  </a:cubicBezTo>
                  <a:cubicBezTo>
                    <a:pt x="211" y="756"/>
                    <a:pt x="211" y="756"/>
                    <a:pt x="211" y="756"/>
                  </a:cubicBezTo>
                  <a:cubicBezTo>
                    <a:pt x="210" y="756"/>
                    <a:pt x="209" y="756"/>
                    <a:pt x="209" y="755"/>
                  </a:cubicBezTo>
                  <a:close/>
                  <a:moveTo>
                    <a:pt x="408" y="752"/>
                  </a:moveTo>
                  <a:cubicBezTo>
                    <a:pt x="407" y="751"/>
                    <a:pt x="406" y="750"/>
                    <a:pt x="407" y="749"/>
                  </a:cubicBezTo>
                  <a:cubicBezTo>
                    <a:pt x="407" y="749"/>
                    <a:pt x="407" y="749"/>
                    <a:pt x="407" y="749"/>
                  </a:cubicBezTo>
                  <a:cubicBezTo>
                    <a:pt x="407" y="748"/>
                    <a:pt x="408" y="747"/>
                    <a:pt x="409" y="748"/>
                  </a:cubicBezTo>
                  <a:cubicBezTo>
                    <a:pt x="409" y="748"/>
                    <a:pt x="409" y="748"/>
                    <a:pt x="409" y="748"/>
                  </a:cubicBezTo>
                  <a:cubicBezTo>
                    <a:pt x="410" y="748"/>
                    <a:pt x="411" y="749"/>
                    <a:pt x="411" y="750"/>
                  </a:cubicBezTo>
                  <a:cubicBezTo>
                    <a:pt x="411" y="750"/>
                    <a:pt x="411" y="750"/>
                    <a:pt x="411" y="750"/>
                  </a:cubicBezTo>
                  <a:cubicBezTo>
                    <a:pt x="410" y="751"/>
                    <a:pt x="410" y="752"/>
                    <a:pt x="409" y="752"/>
                  </a:cubicBezTo>
                  <a:cubicBezTo>
                    <a:pt x="409" y="752"/>
                    <a:pt x="409" y="752"/>
                    <a:pt x="409" y="752"/>
                  </a:cubicBezTo>
                  <a:cubicBezTo>
                    <a:pt x="409" y="752"/>
                    <a:pt x="408" y="752"/>
                    <a:pt x="408" y="752"/>
                  </a:cubicBezTo>
                  <a:close/>
                  <a:moveTo>
                    <a:pt x="205" y="743"/>
                  </a:moveTo>
                  <a:cubicBezTo>
                    <a:pt x="205" y="742"/>
                    <a:pt x="205" y="741"/>
                    <a:pt x="206" y="741"/>
                  </a:cubicBezTo>
                  <a:cubicBezTo>
                    <a:pt x="206" y="741"/>
                    <a:pt x="206" y="741"/>
                    <a:pt x="206" y="741"/>
                  </a:cubicBezTo>
                  <a:cubicBezTo>
                    <a:pt x="208" y="740"/>
                    <a:pt x="209" y="741"/>
                    <a:pt x="209" y="742"/>
                  </a:cubicBezTo>
                  <a:cubicBezTo>
                    <a:pt x="209" y="742"/>
                    <a:pt x="209" y="742"/>
                    <a:pt x="209" y="742"/>
                  </a:cubicBezTo>
                  <a:cubicBezTo>
                    <a:pt x="209" y="743"/>
                    <a:pt x="209" y="744"/>
                    <a:pt x="208" y="745"/>
                  </a:cubicBezTo>
                  <a:cubicBezTo>
                    <a:pt x="208" y="745"/>
                    <a:pt x="208" y="745"/>
                    <a:pt x="208" y="745"/>
                  </a:cubicBezTo>
                  <a:cubicBezTo>
                    <a:pt x="208" y="745"/>
                    <a:pt x="207" y="745"/>
                    <a:pt x="207" y="745"/>
                  </a:cubicBezTo>
                  <a:cubicBezTo>
                    <a:pt x="207" y="745"/>
                    <a:pt x="207" y="745"/>
                    <a:pt x="207" y="745"/>
                  </a:cubicBezTo>
                  <a:cubicBezTo>
                    <a:pt x="206" y="745"/>
                    <a:pt x="205" y="744"/>
                    <a:pt x="205" y="743"/>
                  </a:cubicBezTo>
                  <a:close/>
                  <a:moveTo>
                    <a:pt x="412" y="740"/>
                  </a:moveTo>
                  <a:cubicBezTo>
                    <a:pt x="411" y="740"/>
                    <a:pt x="410" y="739"/>
                    <a:pt x="411" y="738"/>
                  </a:cubicBezTo>
                  <a:cubicBezTo>
                    <a:pt x="411" y="738"/>
                    <a:pt x="411" y="738"/>
                    <a:pt x="411" y="738"/>
                  </a:cubicBezTo>
                  <a:cubicBezTo>
                    <a:pt x="411" y="737"/>
                    <a:pt x="412" y="736"/>
                    <a:pt x="413" y="736"/>
                  </a:cubicBezTo>
                  <a:cubicBezTo>
                    <a:pt x="413" y="736"/>
                    <a:pt x="413" y="736"/>
                    <a:pt x="413" y="736"/>
                  </a:cubicBezTo>
                  <a:cubicBezTo>
                    <a:pt x="414" y="737"/>
                    <a:pt x="415" y="738"/>
                    <a:pt x="414" y="739"/>
                  </a:cubicBezTo>
                  <a:cubicBezTo>
                    <a:pt x="414" y="739"/>
                    <a:pt x="414" y="739"/>
                    <a:pt x="414" y="739"/>
                  </a:cubicBezTo>
                  <a:cubicBezTo>
                    <a:pt x="414" y="740"/>
                    <a:pt x="413" y="740"/>
                    <a:pt x="413" y="740"/>
                  </a:cubicBezTo>
                  <a:cubicBezTo>
                    <a:pt x="413" y="740"/>
                    <a:pt x="413" y="740"/>
                    <a:pt x="413" y="740"/>
                  </a:cubicBezTo>
                  <a:cubicBezTo>
                    <a:pt x="412" y="740"/>
                    <a:pt x="412" y="740"/>
                    <a:pt x="412" y="740"/>
                  </a:cubicBezTo>
                  <a:close/>
                  <a:moveTo>
                    <a:pt x="201" y="732"/>
                  </a:moveTo>
                  <a:cubicBezTo>
                    <a:pt x="201" y="731"/>
                    <a:pt x="202" y="730"/>
                    <a:pt x="203" y="729"/>
                  </a:cubicBezTo>
                  <a:cubicBezTo>
                    <a:pt x="203" y="729"/>
                    <a:pt x="203" y="729"/>
                    <a:pt x="203" y="729"/>
                  </a:cubicBezTo>
                  <a:cubicBezTo>
                    <a:pt x="204" y="729"/>
                    <a:pt x="205" y="730"/>
                    <a:pt x="205" y="731"/>
                  </a:cubicBezTo>
                  <a:cubicBezTo>
                    <a:pt x="205" y="731"/>
                    <a:pt x="205" y="731"/>
                    <a:pt x="205" y="731"/>
                  </a:cubicBezTo>
                  <a:cubicBezTo>
                    <a:pt x="206" y="732"/>
                    <a:pt x="205" y="733"/>
                    <a:pt x="204" y="733"/>
                  </a:cubicBezTo>
                  <a:cubicBezTo>
                    <a:pt x="204" y="733"/>
                    <a:pt x="204" y="733"/>
                    <a:pt x="204" y="733"/>
                  </a:cubicBezTo>
                  <a:cubicBezTo>
                    <a:pt x="204" y="733"/>
                    <a:pt x="204" y="733"/>
                    <a:pt x="203" y="733"/>
                  </a:cubicBezTo>
                  <a:cubicBezTo>
                    <a:pt x="203" y="733"/>
                    <a:pt x="203" y="733"/>
                    <a:pt x="203" y="733"/>
                  </a:cubicBezTo>
                  <a:cubicBezTo>
                    <a:pt x="202" y="733"/>
                    <a:pt x="202" y="733"/>
                    <a:pt x="201" y="732"/>
                  </a:cubicBezTo>
                  <a:close/>
                  <a:moveTo>
                    <a:pt x="416" y="729"/>
                  </a:moveTo>
                  <a:cubicBezTo>
                    <a:pt x="415" y="728"/>
                    <a:pt x="414" y="727"/>
                    <a:pt x="414" y="726"/>
                  </a:cubicBezTo>
                  <a:cubicBezTo>
                    <a:pt x="414" y="726"/>
                    <a:pt x="414" y="726"/>
                    <a:pt x="414" y="726"/>
                  </a:cubicBezTo>
                  <a:cubicBezTo>
                    <a:pt x="415" y="725"/>
                    <a:pt x="416" y="725"/>
                    <a:pt x="417" y="725"/>
                  </a:cubicBezTo>
                  <a:cubicBezTo>
                    <a:pt x="417" y="725"/>
                    <a:pt x="417" y="725"/>
                    <a:pt x="417" y="725"/>
                  </a:cubicBezTo>
                  <a:cubicBezTo>
                    <a:pt x="418" y="725"/>
                    <a:pt x="419" y="726"/>
                    <a:pt x="418" y="728"/>
                  </a:cubicBezTo>
                  <a:cubicBezTo>
                    <a:pt x="418" y="728"/>
                    <a:pt x="418" y="728"/>
                    <a:pt x="418" y="728"/>
                  </a:cubicBezTo>
                  <a:cubicBezTo>
                    <a:pt x="418" y="728"/>
                    <a:pt x="417" y="729"/>
                    <a:pt x="416" y="729"/>
                  </a:cubicBezTo>
                  <a:cubicBezTo>
                    <a:pt x="416" y="729"/>
                    <a:pt x="416" y="729"/>
                    <a:pt x="416" y="729"/>
                  </a:cubicBezTo>
                  <a:cubicBezTo>
                    <a:pt x="416" y="729"/>
                    <a:pt x="416" y="729"/>
                    <a:pt x="416" y="729"/>
                  </a:cubicBezTo>
                  <a:close/>
                  <a:moveTo>
                    <a:pt x="198" y="721"/>
                  </a:moveTo>
                  <a:cubicBezTo>
                    <a:pt x="197" y="720"/>
                    <a:pt x="198" y="718"/>
                    <a:pt x="199" y="718"/>
                  </a:cubicBezTo>
                  <a:cubicBezTo>
                    <a:pt x="199" y="718"/>
                    <a:pt x="199" y="718"/>
                    <a:pt x="199" y="718"/>
                  </a:cubicBezTo>
                  <a:cubicBezTo>
                    <a:pt x="200" y="718"/>
                    <a:pt x="201" y="718"/>
                    <a:pt x="201" y="719"/>
                  </a:cubicBezTo>
                  <a:cubicBezTo>
                    <a:pt x="201" y="719"/>
                    <a:pt x="201" y="719"/>
                    <a:pt x="201" y="719"/>
                  </a:cubicBezTo>
                  <a:cubicBezTo>
                    <a:pt x="202" y="720"/>
                    <a:pt x="201" y="721"/>
                    <a:pt x="200" y="722"/>
                  </a:cubicBezTo>
                  <a:cubicBezTo>
                    <a:pt x="200" y="722"/>
                    <a:pt x="200" y="722"/>
                    <a:pt x="200" y="722"/>
                  </a:cubicBezTo>
                  <a:cubicBezTo>
                    <a:pt x="200" y="722"/>
                    <a:pt x="200" y="722"/>
                    <a:pt x="200" y="722"/>
                  </a:cubicBezTo>
                  <a:cubicBezTo>
                    <a:pt x="200" y="722"/>
                    <a:pt x="200" y="722"/>
                    <a:pt x="200" y="722"/>
                  </a:cubicBezTo>
                  <a:cubicBezTo>
                    <a:pt x="199" y="722"/>
                    <a:pt x="198" y="721"/>
                    <a:pt x="198" y="721"/>
                  </a:cubicBezTo>
                  <a:close/>
                  <a:moveTo>
                    <a:pt x="419" y="717"/>
                  </a:moveTo>
                  <a:cubicBezTo>
                    <a:pt x="418" y="717"/>
                    <a:pt x="418" y="716"/>
                    <a:pt x="418" y="715"/>
                  </a:cubicBezTo>
                  <a:cubicBezTo>
                    <a:pt x="418" y="715"/>
                    <a:pt x="418" y="715"/>
                    <a:pt x="418" y="715"/>
                  </a:cubicBezTo>
                  <a:cubicBezTo>
                    <a:pt x="419" y="714"/>
                    <a:pt x="420" y="713"/>
                    <a:pt x="421" y="714"/>
                  </a:cubicBezTo>
                  <a:cubicBezTo>
                    <a:pt x="421" y="714"/>
                    <a:pt x="421" y="714"/>
                    <a:pt x="421" y="714"/>
                  </a:cubicBezTo>
                  <a:cubicBezTo>
                    <a:pt x="422" y="714"/>
                    <a:pt x="422" y="715"/>
                    <a:pt x="422" y="716"/>
                  </a:cubicBezTo>
                  <a:cubicBezTo>
                    <a:pt x="422" y="716"/>
                    <a:pt x="422" y="716"/>
                    <a:pt x="422" y="716"/>
                  </a:cubicBezTo>
                  <a:cubicBezTo>
                    <a:pt x="422" y="717"/>
                    <a:pt x="421" y="717"/>
                    <a:pt x="420" y="717"/>
                  </a:cubicBezTo>
                  <a:cubicBezTo>
                    <a:pt x="420" y="717"/>
                    <a:pt x="420" y="717"/>
                    <a:pt x="420" y="717"/>
                  </a:cubicBezTo>
                  <a:cubicBezTo>
                    <a:pt x="420" y="717"/>
                    <a:pt x="420" y="717"/>
                    <a:pt x="419" y="717"/>
                  </a:cubicBezTo>
                  <a:close/>
                  <a:moveTo>
                    <a:pt x="194" y="709"/>
                  </a:moveTo>
                  <a:cubicBezTo>
                    <a:pt x="194" y="708"/>
                    <a:pt x="194" y="707"/>
                    <a:pt x="195" y="707"/>
                  </a:cubicBezTo>
                  <a:cubicBezTo>
                    <a:pt x="195" y="707"/>
                    <a:pt x="195" y="707"/>
                    <a:pt x="195" y="707"/>
                  </a:cubicBezTo>
                  <a:cubicBezTo>
                    <a:pt x="196" y="706"/>
                    <a:pt x="197" y="707"/>
                    <a:pt x="198" y="708"/>
                  </a:cubicBezTo>
                  <a:cubicBezTo>
                    <a:pt x="198" y="708"/>
                    <a:pt x="198" y="708"/>
                    <a:pt x="198" y="708"/>
                  </a:cubicBezTo>
                  <a:cubicBezTo>
                    <a:pt x="198" y="709"/>
                    <a:pt x="197" y="710"/>
                    <a:pt x="196" y="710"/>
                  </a:cubicBezTo>
                  <a:cubicBezTo>
                    <a:pt x="196" y="710"/>
                    <a:pt x="196" y="710"/>
                    <a:pt x="196" y="710"/>
                  </a:cubicBezTo>
                  <a:cubicBezTo>
                    <a:pt x="196" y="711"/>
                    <a:pt x="196" y="711"/>
                    <a:pt x="196" y="711"/>
                  </a:cubicBezTo>
                  <a:cubicBezTo>
                    <a:pt x="196" y="711"/>
                    <a:pt x="196" y="711"/>
                    <a:pt x="196" y="711"/>
                  </a:cubicBezTo>
                  <a:cubicBezTo>
                    <a:pt x="195" y="711"/>
                    <a:pt x="194" y="710"/>
                    <a:pt x="194" y="709"/>
                  </a:cubicBezTo>
                  <a:close/>
                  <a:moveTo>
                    <a:pt x="423" y="706"/>
                  </a:moveTo>
                  <a:cubicBezTo>
                    <a:pt x="422" y="706"/>
                    <a:pt x="422" y="705"/>
                    <a:pt x="422" y="703"/>
                  </a:cubicBezTo>
                  <a:cubicBezTo>
                    <a:pt x="422" y="703"/>
                    <a:pt x="422" y="703"/>
                    <a:pt x="422" y="703"/>
                  </a:cubicBezTo>
                  <a:cubicBezTo>
                    <a:pt x="422" y="702"/>
                    <a:pt x="423" y="702"/>
                    <a:pt x="424" y="702"/>
                  </a:cubicBezTo>
                  <a:cubicBezTo>
                    <a:pt x="424" y="702"/>
                    <a:pt x="424" y="702"/>
                    <a:pt x="424" y="702"/>
                  </a:cubicBezTo>
                  <a:cubicBezTo>
                    <a:pt x="426" y="703"/>
                    <a:pt x="426" y="704"/>
                    <a:pt x="426" y="705"/>
                  </a:cubicBezTo>
                  <a:cubicBezTo>
                    <a:pt x="426" y="705"/>
                    <a:pt x="426" y="705"/>
                    <a:pt x="426" y="705"/>
                  </a:cubicBezTo>
                  <a:cubicBezTo>
                    <a:pt x="425" y="706"/>
                    <a:pt x="425" y="706"/>
                    <a:pt x="424" y="706"/>
                  </a:cubicBezTo>
                  <a:cubicBezTo>
                    <a:pt x="424" y="706"/>
                    <a:pt x="424" y="706"/>
                    <a:pt x="424" y="706"/>
                  </a:cubicBezTo>
                  <a:cubicBezTo>
                    <a:pt x="424" y="706"/>
                    <a:pt x="423" y="706"/>
                    <a:pt x="423" y="706"/>
                  </a:cubicBezTo>
                  <a:close/>
                  <a:moveTo>
                    <a:pt x="190" y="698"/>
                  </a:moveTo>
                  <a:cubicBezTo>
                    <a:pt x="190" y="697"/>
                    <a:pt x="190" y="696"/>
                    <a:pt x="191" y="695"/>
                  </a:cubicBezTo>
                  <a:cubicBezTo>
                    <a:pt x="191" y="695"/>
                    <a:pt x="191" y="695"/>
                    <a:pt x="191" y="695"/>
                  </a:cubicBezTo>
                  <a:cubicBezTo>
                    <a:pt x="192" y="695"/>
                    <a:pt x="194" y="695"/>
                    <a:pt x="194" y="697"/>
                  </a:cubicBezTo>
                  <a:cubicBezTo>
                    <a:pt x="194" y="697"/>
                    <a:pt x="194" y="697"/>
                    <a:pt x="194" y="697"/>
                  </a:cubicBezTo>
                  <a:cubicBezTo>
                    <a:pt x="194" y="698"/>
                    <a:pt x="194" y="699"/>
                    <a:pt x="193" y="699"/>
                  </a:cubicBezTo>
                  <a:cubicBezTo>
                    <a:pt x="193" y="699"/>
                    <a:pt x="193" y="699"/>
                    <a:pt x="193" y="699"/>
                  </a:cubicBezTo>
                  <a:cubicBezTo>
                    <a:pt x="192" y="699"/>
                    <a:pt x="192" y="699"/>
                    <a:pt x="192" y="699"/>
                  </a:cubicBezTo>
                  <a:cubicBezTo>
                    <a:pt x="192" y="699"/>
                    <a:pt x="192" y="699"/>
                    <a:pt x="192" y="699"/>
                  </a:cubicBezTo>
                  <a:cubicBezTo>
                    <a:pt x="191" y="699"/>
                    <a:pt x="190" y="699"/>
                    <a:pt x="190" y="698"/>
                  </a:cubicBezTo>
                  <a:close/>
                  <a:moveTo>
                    <a:pt x="427" y="695"/>
                  </a:moveTo>
                  <a:cubicBezTo>
                    <a:pt x="426" y="694"/>
                    <a:pt x="425" y="693"/>
                    <a:pt x="426" y="692"/>
                  </a:cubicBezTo>
                  <a:cubicBezTo>
                    <a:pt x="426" y="692"/>
                    <a:pt x="426" y="692"/>
                    <a:pt x="426" y="692"/>
                  </a:cubicBezTo>
                  <a:cubicBezTo>
                    <a:pt x="426" y="691"/>
                    <a:pt x="427" y="690"/>
                    <a:pt x="428" y="691"/>
                  </a:cubicBezTo>
                  <a:cubicBezTo>
                    <a:pt x="428" y="691"/>
                    <a:pt x="428" y="691"/>
                    <a:pt x="428" y="691"/>
                  </a:cubicBezTo>
                  <a:cubicBezTo>
                    <a:pt x="429" y="691"/>
                    <a:pt x="430" y="692"/>
                    <a:pt x="430" y="693"/>
                  </a:cubicBezTo>
                  <a:cubicBezTo>
                    <a:pt x="430" y="693"/>
                    <a:pt x="430" y="693"/>
                    <a:pt x="430" y="693"/>
                  </a:cubicBezTo>
                  <a:cubicBezTo>
                    <a:pt x="429" y="694"/>
                    <a:pt x="428" y="695"/>
                    <a:pt x="428" y="695"/>
                  </a:cubicBezTo>
                  <a:cubicBezTo>
                    <a:pt x="428" y="695"/>
                    <a:pt x="428" y="695"/>
                    <a:pt x="428" y="695"/>
                  </a:cubicBezTo>
                  <a:cubicBezTo>
                    <a:pt x="427" y="695"/>
                    <a:pt x="427" y="695"/>
                    <a:pt x="427" y="695"/>
                  </a:cubicBezTo>
                  <a:close/>
                  <a:moveTo>
                    <a:pt x="186" y="686"/>
                  </a:moveTo>
                  <a:cubicBezTo>
                    <a:pt x="186" y="685"/>
                    <a:pt x="187" y="684"/>
                    <a:pt x="188" y="684"/>
                  </a:cubicBezTo>
                  <a:cubicBezTo>
                    <a:pt x="188" y="684"/>
                    <a:pt x="188" y="684"/>
                    <a:pt x="188" y="684"/>
                  </a:cubicBezTo>
                  <a:cubicBezTo>
                    <a:pt x="189" y="684"/>
                    <a:pt x="190" y="684"/>
                    <a:pt x="190" y="685"/>
                  </a:cubicBezTo>
                  <a:cubicBezTo>
                    <a:pt x="190" y="685"/>
                    <a:pt x="190" y="685"/>
                    <a:pt x="190" y="685"/>
                  </a:cubicBezTo>
                  <a:cubicBezTo>
                    <a:pt x="190" y="686"/>
                    <a:pt x="190" y="687"/>
                    <a:pt x="189" y="688"/>
                  </a:cubicBezTo>
                  <a:cubicBezTo>
                    <a:pt x="189" y="688"/>
                    <a:pt x="189" y="688"/>
                    <a:pt x="189" y="688"/>
                  </a:cubicBezTo>
                  <a:cubicBezTo>
                    <a:pt x="189" y="688"/>
                    <a:pt x="188" y="688"/>
                    <a:pt x="188" y="688"/>
                  </a:cubicBezTo>
                  <a:cubicBezTo>
                    <a:pt x="188" y="688"/>
                    <a:pt x="188" y="688"/>
                    <a:pt x="188" y="688"/>
                  </a:cubicBezTo>
                  <a:cubicBezTo>
                    <a:pt x="187" y="688"/>
                    <a:pt x="187" y="687"/>
                    <a:pt x="186" y="686"/>
                  </a:cubicBezTo>
                  <a:close/>
                  <a:moveTo>
                    <a:pt x="431" y="683"/>
                  </a:moveTo>
                  <a:cubicBezTo>
                    <a:pt x="430" y="683"/>
                    <a:pt x="429" y="682"/>
                    <a:pt x="430" y="681"/>
                  </a:cubicBezTo>
                  <a:cubicBezTo>
                    <a:pt x="430" y="681"/>
                    <a:pt x="430" y="681"/>
                    <a:pt x="430" y="681"/>
                  </a:cubicBezTo>
                  <a:cubicBezTo>
                    <a:pt x="430" y="680"/>
                    <a:pt x="431" y="679"/>
                    <a:pt x="432" y="679"/>
                  </a:cubicBezTo>
                  <a:cubicBezTo>
                    <a:pt x="432" y="679"/>
                    <a:pt x="432" y="679"/>
                    <a:pt x="432" y="679"/>
                  </a:cubicBezTo>
                  <a:cubicBezTo>
                    <a:pt x="433" y="680"/>
                    <a:pt x="434" y="681"/>
                    <a:pt x="433" y="682"/>
                  </a:cubicBezTo>
                  <a:cubicBezTo>
                    <a:pt x="433" y="682"/>
                    <a:pt x="433" y="682"/>
                    <a:pt x="433" y="682"/>
                  </a:cubicBezTo>
                  <a:cubicBezTo>
                    <a:pt x="433" y="683"/>
                    <a:pt x="432" y="683"/>
                    <a:pt x="431" y="683"/>
                  </a:cubicBezTo>
                  <a:cubicBezTo>
                    <a:pt x="431" y="683"/>
                    <a:pt x="431" y="683"/>
                    <a:pt x="431" y="683"/>
                  </a:cubicBezTo>
                  <a:cubicBezTo>
                    <a:pt x="431" y="683"/>
                    <a:pt x="431" y="683"/>
                    <a:pt x="431" y="683"/>
                  </a:cubicBezTo>
                  <a:close/>
                  <a:moveTo>
                    <a:pt x="182" y="675"/>
                  </a:moveTo>
                  <a:cubicBezTo>
                    <a:pt x="182" y="674"/>
                    <a:pt x="183" y="673"/>
                    <a:pt x="184" y="673"/>
                  </a:cubicBezTo>
                  <a:cubicBezTo>
                    <a:pt x="184" y="673"/>
                    <a:pt x="184" y="673"/>
                    <a:pt x="184" y="673"/>
                  </a:cubicBezTo>
                  <a:cubicBezTo>
                    <a:pt x="185" y="672"/>
                    <a:pt x="186" y="673"/>
                    <a:pt x="186" y="674"/>
                  </a:cubicBezTo>
                  <a:cubicBezTo>
                    <a:pt x="186" y="674"/>
                    <a:pt x="186" y="674"/>
                    <a:pt x="186" y="674"/>
                  </a:cubicBezTo>
                  <a:cubicBezTo>
                    <a:pt x="187" y="675"/>
                    <a:pt x="186" y="676"/>
                    <a:pt x="185" y="676"/>
                  </a:cubicBezTo>
                  <a:cubicBezTo>
                    <a:pt x="185" y="676"/>
                    <a:pt x="185" y="676"/>
                    <a:pt x="185" y="676"/>
                  </a:cubicBezTo>
                  <a:cubicBezTo>
                    <a:pt x="185" y="676"/>
                    <a:pt x="185" y="676"/>
                    <a:pt x="184" y="676"/>
                  </a:cubicBezTo>
                  <a:cubicBezTo>
                    <a:pt x="184" y="676"/>
                    <a:pt x="184" y="676"/>
                    <a:pt x="184" y="676"/>
                  </a:cubicBezTo>
                  <a:cubicBezTo>
                    <a:pt x="184" y="676"/>
                    <a:pt x="183" y="676"/>
                    <a:pt x="182" y="675"/>
                  </a:cubicBezTo>
                  <a:close/>
                  <a:moveTo>
                    <a:pt x="435" y="672"/>
                  </a:moveTo>
                  <a:cubicBezTo>
                    <a:pt x="434" y="671"/>
                    <a:pt x="433" y="670"/>
                    <a:pt x="433" y="669"/>
                  </a:cubicBezTo>
                  <a:cubicBezTo>
                    <a:pt x="433" y="669"/>
                    <a:pt x="433" y="669"/>
                    <a:pt x="433" y="669"/>
                  </a:cubicBezTo>
                  <a:cubicBezTo>
                    <a:pt x="434" y="668"/>
                    <a:pt x="435" y="668"/>
                    <a:pt x="436" y="668"/>
                  </a:cubicBezTo>
                  <a:cubicBezTo>
                    <a:pt x="436" y="668"/>
                    <a:pt x="436" y="668"/>
                    <a:pt x="436" y="668"/>
                  </a:cubicBezTo>
                  <a:cubicBezTo>
                    <a:pt x="437" y="668"/>
                    <a:pt x="437" y="670"/>
                    <a:pt x="437" y="671"/>
                  </a:cubicBezTo>
                  <a:cubicBezTo>
                    <a:pt x="437" y="671"/>
                    <a:pt x="437" y="671"/>
                    <a:pt x="437" y="671"/>
                  </a:cubicBezTo>
                  <a:cubicBezTo>
                    <a:pt x="437" y="671"/>
                    <a:pt x="436" y="672"/>
                    <a:pt x="435" y="672"/>
                  </a:cubicBezTo>
                  <a:cubicBezTo>
                    <a:pt x="435" y="672"/>
                    <a:pt x="435" y="672"/>
                    <a:pt x="435" y="672"/>
                  </a:cubicBezTo>
                  <a:cubicBezTo>
                    <a:pt x="435" y="672"/>
                    <a:pt x="435" y="672"/>
                    <a:pt x="435" y="672"/>
                  </a:cubicBezTo>
                  <a:close/>
                  <a:moveTo>
                    <a:pt x="179" y="664"/>
                  </a:moveTo>
                  <a:cubicBezTo>
                    <a:pt x="178" y="663"/>
                    <a:pt x="179" y="661"/>
                    <a:pt x="180" y="661"/>
                  </a:cubicBezTo>
                  <a:cubicBezTo>
                    <a:pt x="180" y="661"/>
                    <a:pt x="180" y="661"/>
                    <a:pt x="180" y="661"/>
                  </a:cubicBezTo>
                  <a:cubicBezTo>
                    <a:pt x="181" y="661"/>
                    <a:pt x="182" y="661"/>
                    <a:pt x="183" y="662"/>
                  </a:cubicBezTo>
                  <a:cubicBezTo>
                    <a:pt x="183" y="662"/>
                    <a:pt x="183" y="662"/>
                    <a:pt x="183" y="662"/>
                  </a:cubicBezTo>
                  <a:cubicBezTo>
                    <a:pt x="183" y="663"/>
                    <a:pt x="182" y="665"/>
                    <a:pt x="181" y="665"/>
                  </a:cubicBezTo>
                  <a:cubicBezTo>
                    <a:pt x="181" y="665"/>
                    <a:pt x="181" y="665"/>
                    <a:pt x="181" y="665"/>
                  </a:cubicBezTo>
                  <a:cubicBezTo>
                    <a:pt x="181" y="665"/>
                    <a:pt x="181" y="665"/>
                    <a:pt x="181" y="665"/>
                  </a:cubicBezTo>
                  <a:cubicBezTo>
                    <a:pt x="181" y="665"/>
                    <a:pt x="181" y="665"/>
                    <a:pt x="181" y="665"/>
                  </a:cubicBezTo>
                  <a:cubicBezTo>
                    <a:pt x="180" y="665"/>
                    <a:pt x="179" y="664"/>
                    <a:pt x="179" y="664"/>
                  </a:cubicBezTo>
                  <a:close/>
                  <a:moveTo>
                    <a:pt x="438" y="660"/>
                  </a:moveTo>
                  <a:cubicBezTo>
                    <a:pt x="437" y="660"/>
                    <a:pt x="437" y="659"/>
                    <a:pt x="437" y="658"/>
                  </a:cubicBezTo>
                  <a:cubicBezTo>
                    <a:pt x="437" y="658"/>
                    <a:pt x="437" y="658"/>
                    <a:pt x="437" y="658"/>
                  </a:cubicBezTo>
                  <a:cubicBezTo>
                    <a:pt x="437" y="657"/>
                    <a:pt x="439" y="656"/>
                    <a:pt x="440" y="657"/>
                  </a:cubicBezTo>
                  <a:cubicBezTo>
                    <a:pt x="440" y="657"/>
                    <a:pt x="440" y="657"/>
                    <a:pt x="440" y="657"/>
                  </a:cubicBezTo>
                  <a:cubicBezTo>
                    <a:pt x="441" y="657"/>
                    <a:pt x="441" y="658"/>
                    <a:pt x="441" y="659"/>
                  </a:cubicBezTo>
                  <a:cubicBezTo>
                    <a:pt x="441" y="659"/>
                    <a:pt x="441" y="659"/>
                    <a:pt x="441" y="659"/>
                  </a:cubicBezTo>
                  <a:cubicBezTo>
                    <a:pt x="441" y="660"/>
                    <a:pt x="440" y="661"/>
                    <a:pt x="439" y="661"/>
                  </a:cubicBezTo>
                  <a:cubicBezTo>
                    <a:pt x="439" y="661"/>
                    <a:pt x="439" y="661"/>
                    <a:pt x="439" y="661"/>
                  </a:cubicBezTo>
                  <a:cubicBezTo>
                    <a:pt x="439" y="661"/>
                    <a:pt x="439" y="661"/>
                    <a:pt x="438" y="660"/>
                  </a:cubicBezTo>
                  <a:close/>
                  <a:moveTo>
                    <a:pt x="175" y="652"/>
                  </a:moveTo>
                  <a:cubicBezTo>
                    <a:pt x="175" y="651"/>
                    <a:pt x="175" y="650"/>
                    <a:pt x="176" y="650"/>
                  </a:cubicBezTo>
                  <a:cubicBezTo>
                    <a:pt x="176" y="650"/>
                    <a:pt x="176" y="650"/>
                    <a:pt x="176" y="650"/>
                  </a:cubicBezTo>
                  <a:cubicBezTo>
                    <a:pt x="177" y="649"/>
                    <a:pt x="178" y="650"/>
                    <a:pt x="179" y="651"/>
                  </a:cubicBezTo>
                  <a:cubicBezTo>
                    <a:pt x="179" y="651"/>
                    <a:pt x="179" y="651"/>
                    <a:pt x="179" y="651"/>
                  </a:cubicBezTo>
                  <a:cubicBezTo>
                    <a:pt x="179" y="652"/>
                    <a:pt x="178" y="653"/>
                    <a:pt x="177" y="654"/>
                  </a:cubicBezTo>
                  <a:cubicBezTo>
                    <a:pt x="177" y="654"/>
                    <a:pt x="177" y="654"/>
                    <a:pt x="177" y="654"/>
                  </a:cubicBezTo>
                  <a:cubicBezTo>
                    <a:pt x="177" y="654"/>
                    <a:pt x="177" y="654"/>
                    <a:pt x="177" y="654"/>
                  </a:cubicBezTo>
                  <a:cubicBezTo>
                    <a:pt x="177" y="654"/>
                    <a:pt x="177" y="654"/>
                    <a:pt x="177" y="654"/>
                  </a:cubicBezTo>
                  <a:cubicBezTo>
                    <a:pt x="176" y="654"/>
                    <a:pt x="175" y="653"/>
                    <a:pt x="175" y="652"/>
                  </a:cubicBezTo>
                  <a:close/>
                  <a:moveTo>
                    <a:pt x="442" y="649"/>
                  </a:moveTo>
                  <a:cubicBezTo>
                    <a:pt x="441" y="649"/>
                    <a:pt x="441" y="648"/>
                    <a:pt x="441" y="647"/>
                  </a:cubicBezTo>
                  <a:cubicBezTo>
                    <a:pt x="441" y="647"/>
                    <a:pt x="441" y="647"/>
                    <a:pt x="441" y="647"/>
                  </a:cubicBezTo>
                  <a:cubicBezTo>
                    <a:pt x="441" y="646"/>
                    <a:pt x="442" y="645"/>
                    <a:pt x="443" y="645"/>
                  </a:cubicBezTo>
                  <a:cubicBezTo>
                    <a:pt x="443" y="645"/>
                    <a:pt x="443" y="645"/>
                    <a:pt x="443" y="645"/>
                  </a:cubicBezTo>
                  <a:cubicBezTo>
                    <a:pt x="444" y="646"/>
                    <a:pt x="445" y="647"/>
                    <a:pt x="445" y="648"/>
                  </a:cubicBezTo>
                  <a:cubicBezTo>
                    <a:pt x="445" y="648"/>
                    <a:pt x="445" y="648"/>
                    <a:pt x="445" y="648"/>
                  </a:cubicBezTo>
                  <a:cubicBezTo>
                    <a:pt x="444" y="649"/>
                    <a:pt x="444" y="649"/>
                    <a:pt x="443" y="649"/>
                  </a:cubicBezTo>
                  <a:cubicBezTo>
                    <a:pt x="443" y="649"/>
                    <a:pt x="443" y="649"/>
                    <a:pt x="443" y="649"/>
                  </a:cubicBezTo>
                  <a:cubicBezTo>
                    <a:pt x="443" y="649"/>
                    <a:pt x="442" y="649"/>
                    <a:pt x="442" y="649"/>
                  </a:cubicBezTo>
                  <a:close/>
                  <a:moveTo>
                    <a:pt x="171" y="641"/>
                  </a:moveTo>
                  <a:cubicBezTo>
                    <a:pt x="171" y="640"/>
                    <a:pt x="171" y="639"/>
                    <a:pt x="172" y="638"/>
                  </a:cubicBezTo>
                  <a:cubicBezTo>
                    <a:pt x="172" y="638"/>
                    <a:pt x="172" y="638"/>
                    <a:pt x="172" y="638"/>
                  </a:cubicBezTo>
                  <a:cubicBezTo>
                    <a:pt x="173" y="638"/>
                    <a:pt x="175" y="639"/>
                    <a:pt x="175" y="640"/>
                  </a:cubicBezTo>
                  <a:cubicBezTo>
                    <a:pt x="175" y="640"/>
                    <a:pt x="175" y="640"/>
                    <a:pt x="175" y="640"/>
                  </a:cubicBezTo>
                  <a:cubicBezTo>
                    <a:pt x="175" y="641"/>
                    <a:pt x="175" y="642"/>
                    <a:pt x="174" y="642"/>
                  </a:cubicBezTo>
                  <a:cubicBezTo>
                    <a:pt x="174" y="642"/>
                    <a:pt x="174" y="642"/>
                    <a:pt x="174" y="642"/>
                  </a:cubicBezTo>
                  <a:cubicBezTo>
                    <a:pt x="173" y="642"/>
                    <a:pt x="173" y="642"/>
                    <a:pt x="173" y="642"/>
                  </a:cubicBezTo>
                  <a:cubicBezTo>
                    <a:pt x="173" y="642"/>
                    <a:pt x="173" y="642"/>
                    <a:pt x="173" y="642"/>
                  </a:cubicBezTo>
                  <a:cubicBezTo>
                    <a:pt x="172" y="642"/>
                    <a:pt x="171" y="642"/>
                    <a:pt x="171" y="641"/>
                  </a:cubicBezTo>
                  <a:close/>
                  <a:moveTo>
                    <a:pt x="446" y="638"/>
                  </a:moveTo>
                  <a:cubicBezTo>
                    <a:pt x="445" y="637"/>
                    <a:pt x="444" y="636"/>
                    <a:pt x="445" y="635"/>
                  </a:cubicBezTo>
                  <a:cubicBezTo>
                    <a:pt x="445" y="635"/>
                    <a:pt x="445" y="635"/>
                    <a:pt x="445" y="635"/>
                  </a:cubicBezTo>
                  <a:cubicBezTo>
                    <a:pt x="445" y="634"/>
                    <a:pt x="446" y="634"/>
                    <a:pt x="447" y="634"/>
                  </a:cubicBezTo>
                  <a:cubicBezTo>
                    <a:pt x="447" y="634"/>
                    <a:pt x="447" y="634"/>
                    <a:pt x="447" y="634"/>
                  </a:cubicBezTo>
                  <a:cubicBezTo>
                    <a:pt x="448" y="634"/>
                    <a:pt x="449" y="635"/>
                    <a:pt x="448" y="636"/>
                  </a:cubicBezTo>
                  <a:cubicBezTo>
                    <a:pt x="448" y="636"/>
                    <a:pt x="448" y="636"/>
                    <a:pt x="448" y="636"/>
                  </a:cubicBezTo>
                  <a:cubicBezTo>
                    <a:pt x="448" y="637"/>
                    <a:pt x="447" y="638"/>
                    <a:pt x="447" y="638"/>
                  </a:cubicBezTo>
                  <a:cubicBezTo>
                    <a:pt x="447" y="638"/>
                    <a:pt x="447" y="638"/>
                    <a:pt x="447" y="638"/>
                  </a:cubicBezTo>
                  <a:cubicBezTo>
                    <a:pt x="446" y="638"/>
                    <a:pt x="446" y="638"/>
                    <a:pt x="446" y="638"/>
                  </a:cubicBezTo>
                  <a:close/>
                  <a:moveTo>
                    <a:pt x="167" y="629"/>
                  </a:moveTo>
                  <a:cubicBezTo>
                    <a:pt x="167" y="628"/>
                    <a:pt x="168" y="627"/>
                    <a:pt x="169" y="627"/>
                  </a:cubicBezTo>
                  <a:cubicBezTo>
                    <a:pt x="169" y="627"/>
                    <a:pt x="169" y="627"/>
                    <a:pt x="169" y="627"/>
                  </a:cubicBezTo>
                  <a:cubicBezTo>
                    <a:pt x="170" y="627"/>
                    <a:pt x="171" y="627"/>
                    <a:pt x="171" y="628"/>
                  </a:cubicBezTo>
                  <a:cubicBezTo>
                    <a:pt x="171" y="628"/>
                    <a:pt x="171" y="628"/>
                    <a:pt x="171" y="628"/>
                  </a:cubicBezTo>
                  <a:cubicBezTo>
                    <a:pt x="171" y="629"/>
                    <a:pt x="171" y="630"/>
                    <a:pt x="170" y="631"/>
                  </a:cubicBezTo>
                  <a:cubicBezTo>
                    <a:pt x="170" y="631"/>
                    <a:pt x="170" y="631"/>
                    <a:pt x="170" y="631"/>
                  </a:cubicBezTo>
                  <a:cubicBezTo>
                    <a:pt x="170" y="631"/>
                    <a:pt x="169" y="631"/>
                    <a:pt x="169" y="631"/>
                  </a:cubicBezTo>
                  <a:cubicBezTo>
                    <a:pt x="169" y="631"/>
                    <a:pt x="169" y="631"/>
                    <a:pt x="169" y="631"/>
                  </a:cubicBezTo>
                  <a:cubicBezTo>
                    <a:pt x="168" y="631"/>
                    <a:pt x="168" y="630"/>
                    <a:pt x="167" y="629"/>
                  </a:cubicBezTo>
                  <a:close/>
                  <a:moveTo>
                    <a:pt x="450" y="626"/>
                  </a:moveTo>
                  <a:cubicBezTo>
                    <a:pt x="449" y="626"/>
                    <a:pt x="448" y="625"/>
                    <a:pt x="448" y="624"/>
                  </a:cubicBezTo>
                  <a:cubicBezTo>
                    <a:pt x="448" y="624"/>
                    <a:pt x="448" y="624"/>
                    <a:pt x="448" y="624"/>
                  </a:cubicBezTo>
                  <a:cubicBezTo>
                    <a:pt x="449" y="623"/>
                    <a:pt x="450" y="622"/>
                    <a:pt x="451" y="623"/>
                  </a:cubicBezTo>
                  <a:cubicBezTo>
                    <a:pt x="451" y="623"/>
                    <a:pt x="451" y="623"/>
                    <a:pt x="451" y="623"/>
                  </a:cubicBezTo>
                  <a:cubicBezTo>
                    <a:pt x="452" y="623"/>
                    <a:pt x="453" y="624"/>
                    <a:pt x="452" y="625"/>
                  </a:cubicBezTo>
                  <a:cubicBezTo>
                    <a:pt x="452" y="625"/>
                    <a:pt x="452" y="625"/>
                    <a:pt x="452" y="625"/>
                  </a:cubicBezTo>
                  <a:cubicBezTo>
                    <a:pt x="452" y="626"/>
                    <a:pt x="451" y="626"/>
                    <a:pt x="450" y="626"/>
                  </a:cubicBezTo>
                  <a:cubicBezTo>
                    <a:pt x="450" y="626"/>
                    <a:pt x="450" y="626"/>
                    <a:pt x="450" y="626"/>
                  </a:cubicBezTo>
                  <a:cubicBezTo>
                    <a:pt x="450" y="626"/>
                    <a:pt x="450" y="626"/>
                    <a:pt x="450" y="626"/>
                  </a:cubicBezTo>
                  <a:close/>
                  <a:moveTo>
                    <a:pt x="164" y="618"/>
                  </a:moveTo>
                  <a:cubicBezTo>
                    <a:pt x="163" y="617"/>
                    <a:pt x="164" y="616"/>
                    <a:pt x="165" y="616"/>
                  </a:cubicBezTo>
                  <a:cubicBezTo>
                    <a:pt x="165" y="616"/>
                    <a:pt x="165" y="616"/>
                    <a:pt x="165" y="616"/>
                  </a:cubicBezTo>
                  <a:cubicBezTo>
                    <a:pt x="166" y="615"/>
                    <a:pt x="167" y="616"/>
                    <a:pt x="167" y="617"/>
                  </a:cubicBezTo>
                  <a:cubicBezTo>
                    <a:pt x="167" y="617"/>
                    <a:pt x="167" y="617"/>
                    <a:pt x="167" y="617"/>
                  </a:cubicBezTo>
                  <a:cubicBezTo>
                    <a:pt x="168" y="618"/>
                    <a:pt x="167" y="619"/>
                    <a:pt x="166" y="619"/>
                  </a:cubicBezTo>
                  <a:cubicBezTo>
                    <a:pt x="166" y="619"/>
                    <a:pt x="166" y="619"/>
                    <a:pt x="166" y="619"/>
                  </a:cubicBezTo>
                  <a:cubicBezTo>
                    <a:pt x="166" y="619"/>
                    <a:pt x="166" y="619"/>
                    <a:pt x="165" y="619"/>
                  </a:cubicBezTo>
                  <a:cubicBezTo>
                    <a:pt x="165" y="619"/>
                    <a:pt x="165" y="619"/>
                    <a:pt x="165" y="619"/>
                  </a:cubicBezTo>
                  <a:cubicBezTo>
                    <a:pt x="165" y="619"/>
                    <a:pt x="164" y="619"/>
                    <a:pt x="164" y="618"/>
                  </a:cubicBezTo>
                  <a:close/>
                  <a:moveTo>
                    <a:pt x="454" y="615"/>
                  </a:moveTo>
                  <a:cubicBezTo>
                    <a:pt x="452" y="615"/>
                    <a:pt x="452" y="613"/>
                    <a:pt x="452" y="612"/>
                  </a:cubicBezTo>
                  <a:cubicBezTo>
                    <a:pt x="452" y="612"/>
                    <a:pt x="452" y="612"/>
                    <a:pt x="452" y="612"/>
                  </a:cubicBezTo>
                  <a:cubicBezTo>
                    <a:pt x="453" y="611"/>
                    <a:pt x="454" y="611"/>
                    <a:pt x="455" y="611"/>
                  </a:cubicBezTo>
                  <a:cubicBezTo>
                    <a:pt x="455" y="611"/>
                    <a:pt x="455" y="611"/>
                    <a:pt x="455" y="611"/>
                  </a:cubicBezTo>
                  <a:cubicBezTo>
                    <a:pt x="456" y="611"/>
                    <a:pt x="456" y="613"/>
                    <a:pt x="456" y="614"/>
                  </a:cubicBezTo>
                  <a:cubicBezTo>
                    <a:pt x="456" y="614"/>
                    <a:pt x="456" y="614"/>
                    <a:pt x="456" y="614"/>
                  </a:cubicBezTo>
                  <a:cubicBezTo>
                    <a:pt x="456" y="614"/>
                    <a:pt x="455" y="615"/>
                    <a:pt x="454" y="615"/>
                  </a:cubicBezTo>
                  <a:cubicBezTo>
                    <a:pt x="454" y="615"/>
                    <a:pt x="454" y="615"/>
                    <a:pt x="454" y="615"/>
                  </a:cubicBezTo>
                  <a:cubicBezTo>
                    <a:pt x="454" y="615"/>
                    <a:pt x="454" y="615"/>
                    <a:pt x="454" y="615"/>
                  </a:cubicBezTo>
                  <a:close/>
                  <a:moveTo>
                    <a:pt x="160" y="607"/>
                  </a:moveTo>
                  <a:cubicBezTo>
                    <a:pt x="159" y="606"/>
                    <a:pt x="160" y="605"/>
                    <a:pt x="161" y="604"/>
                  </a:cubicBezTo>
                  <a:cubicBezTo>
                    <a:pt x="161" y="604"/>
                    <a:pt x="161" y="604"/>
                    <a:pt x="161" y="604"/>
                  </a:cubicBezTo>
                  <a:cubicBezTo>
                    <a:pt x="162" y="604"/>
                    <a:pt x="163" y="604"/>
                    <a:pt x="164" y="605"/>
                  </a:cubicBezTo>
                  <a:cubicBezTo>
                    <a:pt x="164" y="605"/>
                    <a:pt x="164" y="605"/>
                    <a:pt x="164" y="605"/>
                  </a:cubicBezTo>
                  <a:cubicBezTo>
                    <a:pt x="164" y="606"/>
                    <a:pt x="163" y="608"/>
                    <a:pt x="162" y="608"/>
                  </a:cubicBezTo>
                  <a:cubicBezTo>
                    <a:pt x="162" y="608"/>
                    <a:pt x="162" y="608"/>
                    <a:pt x="162" y="608"/>
                  </a:cubicBezTo>
                  <a:cubicBezTo>
                    <a:pt x="162" y="608"/>
                    <a:pt x="162" y="608"/>
                    <a:pt x="162" y="608"/>
                  </a:cubicBezTo>
                  <a:cubicBezTo>
                    <a:pt x="162" y="608"/>
                    <a:pt x="162" y="608"/>
                    <a:pt x="162" y="608"/>
                  </a:cubicBezTo>
                  <a:cubicBezTo>
                    <a:pt x="161" y="608"/>
                    <a:pt x="160" y="608"/>
                    <a:pt x="160" y="607"/>
                  </a:cubicBezTo>
                  <a:close/>
                  <a:moveTo>
                    <a:pt x="457" y="604"/>
                  </a:moveTo>
                  <a:cubicBezTo>
                    <a:pt x="456" y="603"/>
                    <a:pt x="456" y="602"/>
                    <a:pt x="456" y="601"/>
                  </a:cubicBezTo>
                  <a:cubicBezTo>
                    <a:pt x="456" y="601"/>
                    <a:pt x="456" y="601"/>
                    <a:pt x="456" y="601"/>
                  </a:cubicBezTo>
                  <a:cubicBezTo>
                    <a:pt x="456" y="600"/>
                    <a:pt x="458" y="599"/>
                    <a:pt x="459" y="600"/>
                  </a:cubicBezTo>
                  <a:cubicBezTo>
                    <a:pt x="459" y="600"/>
                    <a:pt x="459" y="600"/>
                    <a:pt x="459" y="600"/>
                  </a:cubicBezTo>
                  <a:cubicBezTo>
                    <a:pt x="460" y="600"/>
                    <a:pt x="460" y="601"/>
                    <a:pt x="460" y="602"/>
                  </a:cubicBezTo>
                  <a:cubicBezTo>
                    <a:pt x="460" y="602"/>
                    <a:pt x="460" y="602"/>
                    <a:pt x="460" y="602"/>
                  </a:cubicBezTo>
                  <a:cubicBezTo>
                    <a:pt x="460" y="603"/>
                    <a:pt x="459" y="604"/>
                    <a:pt x="458" y="604"/>
                  </a:cubicBezTo>
                  <a:cubicBezTo>
                    <a:pt x="458" y="604"/>
                    <a:pt x="458" y="604"/>
                    <a:pt x="458" y="604"/>
                  </a:cubicBezTo>
                  <a:cubicBezTo>
                    <a:pt x="458" y="604"/>
                    <a:pt x="458" y="604"/>
                    <a:pt x="457" y="604"/>
                  </a:cubicBezTo>
                  <a:close/>
                  <a:moveTo>
                    <a:pt x="156" y="595"/>
                  </a:moveTo>
                  <a:cubicBezTo>
                    <a:pt x="156" y="594"/>
                    <a:pt x="156" y="593"/>
                    <a:pt x="157" y="593"/>
                  </a:cubicBezTo>
                  <a:cubicBezTo>
                    <a:pt x="157" y="593"/>
                    <a:pt x="157" y="593"/>
                    <a:pt x="157" y="593"/>
                  </a:cubicBezTo>
                  <a:cubicBezTo>
                    <a:pt x="158" y="592"/>
                    <a:pt x="159" y="593"/>
                    <a:pt x="160" y="594"/>
                  </a:cubicBezTo>
                  <a:cubicBezTo>
                    <a:pt x="160" y="594"/>
                    <a:pt x="160" y="594"/>
                    <a:pt x="160" y="594"/>
                  </a:cubicBezTo>
                  <a:cubicBezTo>
                    <a:pt x="160" y="595"/>
                    <a:pt x="160" y="596"/>
                    <a:pt x="159" y="597"/>
                  </a:cubicBezTo>
                  <a:cubicBezTo>
                    <a:pt x="159" y="597"/>
                    <a:pt x="159" y="597"/>
                    <a:pt x="159" y="597"/>
                  </a:cubicBezTo>
                  <a:cubicBezTo>
                    <a:pt x="158" y="597"/>
                    <a:pt x="158" y="597"/>
                    <a:pt x="158" y="597"/>
                  </a:cubicBezTo>
                  <a:cubicBezTo>
                    <a:pt x="158" y="597"/>
                    <a:pt x="158" y="597"/>
                    <a:pt x="158" y="597"/>
                  </a:cubicBezTo>
                  <a:cubicBezTo>
                    <a:pt x="157" y="597"/>
                    <a:pt x="156" y="596"/>
                    <a:pt x="156" y="595"/>
                  </a:cubicBezTo>
                  <a:close/>
                  <a:moveTo>
                    <a:pt x="461" y="592"/>
                  </a:moveTo>
                  <a:cubicBezTo>
                    <a:pt x="460" y="592"/>
                    <a:pt x="459" y="591"/>
                    <a:pt x="460" y="590"/>
                  </a:cubicBezTo>
                  <a:cubicBezTo>
                    <a:pt x="460" y="590"/>
                    <a:pt x="460" y="590"/>
                    <a:pt x="460" y="590"/>
                  </a:cubicBezTo>
                  <a:cubicBezTo>
                    <a:pt x="460" y="589"/>
                    <a:pt x="461" y="588"/>
                    <a:pt x="462" y="588"/>
                  </a:cubicBezTo>
                  <a:cubicBezTo>
                    <a:pt x="462" y="588"/>
                    <a:pt x="462" y="588"/>
                    <a:pt x="462" y="588"/>
                  </a:cubicBezTo>
                  <a:cubicBezTo>
                    <a:pt x="463" y="589"/>
                    <a:pt x="464" y="590"/>
                    <a:pt x="464" y="591"/>
                  </a:cubicBezTo>
                  <a:cubicBezTo>
                    <a:pt x="464" y="591"/>
                    <a:pt x="464" y="591"/>
                    <a:pt x="464" y="591"/>
                  </a:cubicBezTo>
                  <a:cubicBezTo>
                    <a:pt x="463" y="592"/>
                    <a:pt x="463" y="592"/>
                    <a:pt x="462" y="592"/>
                  </a:cubicBezTo>
                  <a:cubicBezTo>
                    <a:pt x="462" y="592"/>
                    <a:pt x="462" y="592"/>
                    <a:pt x="462" y="592"/>
                  </a:cubicBezTo>
                  <a:cubicBezTo>
                    <a:pt x="462" y="592"/>
                    <a:pt x="461" y="592"/>
                    <a:pt x="461" y="592"/>
                  </a:cubicBezTo>
                  <a:close/>
                  <a:moveTo>
                    <a:pt x="152" y="584"/>
                  </a:moveTo>
                  <a:cubicBezTo>
                    <a:pt x="152" y="583"/>
                    <a:pt x="152" y="582"/>
                    <a:pt x="153" y="581"/>
                  </a:cubicBezTo>
                  <a:cubicBezTo>
                    <a:pt x="153" y="581"/>
                    <a:pt x="153" y="581"/>
                    <a:pt x="153" y="581"/>
                  </a:cubicBezTo>
                  <a:cubicBezTo>
                    <a:pt x="155" y="581"/>
                    <a:pt x="156" y="582"/>
                    <a:pt x="156" y="583"/>
                  </a:cubicBezTo>
                  <a:cubicBezTo>
                    <a:pt x="156" y="583"/>
                    <a:pt x="156" y="583"/>
                    <a:pt x="156" y="583"/>
                  </a:cubicBezTo>
                  <a:cubicBezTo>
                    <a:pt x="156" y="584"/>
                    <a:pt x="156" y="585"/>
                    <a:pt x="155" y="585"/>
                  </a:cubicBezTo>
                  <a:cubicBezTo>
                    <a:pt x="155" y="585"/>
                    <a:pt x="155" y="585"/>
                    <a:pt x="155" y="585"/>
                  </a:cubicBezTo>
                  <a:cubicBezTo>
                    <a:pt x="155" y="585"/>
                    <a:pt x="154" y="585"/>
                    <a:pt x="154" y="585"/>
                  </a:cubicBezTo>
                  <a:cubicBezTo>
                    <a:pt x="154" y="585"/>
                    <a:pt x="154" y="585"/>
                    <a:pt x="154" y="585"/>
                  </a:cubicBezTo>
                  <a:cubicBezTo>
                    <a:pt x="153" y="585"/>
                    <a:pt x="152" y="585"/>
                    <a:pt x="152" y="584"/>
                  </a:cubicBezTo>
                  <a:close/>
                  <a:moveTo>
                    <a:pt x="465" y="581"/>
                  </a:moveTo>
                  <a:cubicBezTo>
                    <a:pt x="464" y="580"/>
                    <a:pt x="463" y="579"/>
                    <a:pt x="464" y="578"/>
                  </a:cubicBezTo>
                  <a:cubicBezTo>
                    <a:pt x="464" y="578"/>
                    <a:pt x="464" y="578"/>
                    <a:pt x="464" y="578"/>
                  </a:cubicBezTo>
                  <a:cubicBezTo>
                    <a:pt x="464" y="577"/>
                    <a:pt x="465" y="577"/>
                    <a:pt x="466" y="577"/>
                  </a:cubicBezTo>
                  <a:cubicBezTo>
                    <a:pt x="466" y="577"/>
                    <a:pt x="466" y="577"/>
                    <a:pt x="466" y="577"/>
                  </a:cubicBezTo>
                  <a:cubicBezTo>
                    <a:pt x="467" y="577"/>
                    <a:pt x="468" y="578"/>
                    <a:pt x="467" y="579"/>
                  </a:cubicBezTo>
                  <a:cubicBezTo>
                    <a:pt x="467" y="579"/>
                    <a:pt x="467" y="579"/>
                    <a:pt x="467" y="579"/>
                  </a:cubicBezTo>
                  <a:cubicBezTo>
                    <a:pt x="467" y="580"/>
                    <a:pt x="466" y="581"/>
                    <a:pt x="466" y="581"/>
                  </a:cubicBezTo>
                  <a:cubicBezTo>
                    <a:pt x="466" y="581"/>
                    <a:pt x="466" y="581"/>
                    <a:pt x="466" y="581"/>
                  </a:cubicBezTo>
                  <a:cubicBezTo>
                    <a:pt x="465" y="581"/>
                    <a:pt x="465" y="581"/>
                    <a:pt x="465" y="581"/>
                  </a:cubicBezTo>
                  <a:close/>
                  <a:moveTo>
                    <a:pt x="148" y="573"/>
                  </a:moveTo>
                  <a:cubicBezTo>
                    <a:pt x="148" y="571"/>
                    <a:pt x="149" y="570"/>
                    <a:pt x="150" y="570"/>
                  </a:cubicBezTo>
                  <a:cubicBezTo>
                    <a:pt x="150" y="570"/>
                    <a:pt x="150" y="570"/>
                    <a:pt x="150" y="570"/>
                  </a:cubicBezTo>
                  <a:cubicBezTo>
                    <a:pt x="151" y="570"/>
                    <a:pt x="152" y="570"/>
                    <a:pt x="152" y="571"/>
                  </a:cubicBezTo>
                  <a:cubicBezTo>
                    <a:pt x="152" y="571"/>
                    <a:pt x="152" y="571"/>
                    <a:pt x="152" y="571"/>
                  </a:cubicBezTo>
                  <a:cubicBezTo>
                    <a:pt x="153" y="572"/>
                    <a:pt x="152" y="573"/>
                    <a:pt x="151" y="574"/>
                  </a:cubicBezTo>
                  <a:cubicBezTo>
                    <a:pt x="151" y="574"/>
                    <a:pt x="151" y="574"/>
                    <a:pt x="151" y="574"/>
                  </a:cubicBezTo>
                  <a:cubicBezTo>
                    <a:pt x="151" y="574"/>
                    <a:pt x="151" y="574"/>
                    <a:pt x="150" y="574"/>
                  </a:cubicBezTo>
                  <a:cubicBezTo>
                    <a:pt x="150" y="574"/>
                    <a:pt x="150" y="574"/>
                    <a:pt x="150" y="574"/>
                  </a:cubicBezTo>
                  <a:cubicBezTo>
                    <a:pt x="149" y="574"/>
                    <a:pt x="149" y="573"/>
                    <a:pt x="148" y="573"/>
                  </a:cubicBezTo>
                  <a:close/>
                  <a:moveTo>
                    <a:pt x="469" y="569"/>
                  </a:moveTo>
                  <a:cubicBezTo>
                    <a:pt x="468" y="569"/>
                    <a:pt x="467" y="568"/>
                    <a:pt x="467" y="567"/>
                  </a:cubicBezTo>
                  <a:cubicBezTo>
                    <a:pt x="467" y="567"/>
                    <a:pt x="467" y="567"/>
                    <a:pt x="467" y="567"/>
                  </a:cubicBezTo>
                  <a:cubicBezTo>
                    <a:pt x="468" y="566"/>
                    <a:pt x="469" y="565"/>
                    <a:pt x="470" y="566"/>
                  </a:cubicBezTo>
                  <a:cubicBezTo>
                    <a:pt x="470" y="566"/>
                    <a:pt x="470" y="566"/>
                    <a:pt x="470" y="566"/>
                  </a:cubicBezTo>
                  <a:cubicBezTo>
                    <a:pt x="471" y="566"/>
                    <a:pt x="472" y="567"/>
                    <a:pt x="471" y="568"/>
                  </a:cubicBezTo>
                  <a:cubicBezTo>
                    <a:pt x="471" y="568"/>
                    <a:pt x="471" y="568"/>
                    <a:pt x="471" y="568"/>
                  </a:cubicBezTo>
                  <a:cubicBezTo>
                    <a:pt x="471" y="569"/>
                    <a:pt x="470" y="569"/>
                    <a:pt x="469" y="569"/>
                  </a:cubicBezTo>
                  <a:cubicBezTo>
                    <a:pt x="469" y="569"/>
                    <a:pt x="469" y="569"/>
                    <a:pt x="469" y="569"/>
                  </a:cubicBezTo>
                  <a:cubicBezTo>
                    <a:pt x="469" y="569"/>
                    <a:pt x="469" y="569"/>
                    <a:pt x="469" y="569"/>
                  </a:cubicBezTo>
                  <a:close/>
                  <a:moveTo>
                    <a:pt x="145" y="561"/>
                  </a:moveTo>
                  <a:cubicBezTo>
                    <a:pt x="144" y="560"/>
                    <a:pt x="145" y="559"/>
                    <a:pt x="146" y="559"/>
                  </a:cubicBezTo>
                  <a:cubicBezTo>
                    <a:pt x="146" y="559"/>
                    <a:pt x="146" y="559"/>
                    <a:pt x="146" y="559"/>
                  </a:cubicBezTo>
                  <a:cubicBezTo>
                    <a:pt x="147" y="558"/>
                    <a:pt x="148" y="559"/>
                    <a:pt x="148" y="560"/>
                  </a:cubicBezTo>
                  <a:cubicBezTo>
                    <a:pt x="148" y="560"/>
                    <a:pt x="148" y="560"/>
                    <a:pt x="148" y="560"/>
                  </a:cubicBezTo>
                  <a:cubicBezTo>
                    <a:pt x="149" y="561"/>
                    <a:pt x="148" y="562"/>
                    <a:pt x="147" y="562"/>
                  </a:cubicBezTo>
                  <a:cubicBezTo>
                    <a:pt x="147" y="562"/>
                    <a:pt x="147" y="562"/>
                    <a:pt x="147" y="562"/>
                  </a:cubicBezTo>
                  <a:cubicBezTo>
                    <a:pt x="147" y="562"/>
                    <a:pt x="147" y="563"/>
                    <a:pt x="147" y="563"/>
                  </a:cubicBezTo>
                  <a:cubicBezTo>
                    <a:pt x="147" y="563"/>
                    <a:pt x="147" y="563"/>
                    <a:pt x="147" y="563"/>
                  </a:cubicBezTo>
                  <a:cubicBezTo>
                    <a:pt x="146" y="563"/>
                    <a:pt x="145" y="562"/>
                    <a:pt x="145" y="561"/>
                  </a:cubicBezTo>
                  <a:close/>
                  <a:moveTo>
                    <a:pt x="472" y="558"/>
                  </a:moveTo>
                  <a:cubicBezTo>
                    <a:pt x="471" y="558"/>
                    <a:pt x="471" y="557"/>
                    <a:pt x="471" y="555"/>
                  </a:cubicBezTo>
                  <a:cubicBezTo>
                    <a:pt x="471" y="555"/>
                    <a:pt x="471" y="555"/>
                    <a:pt x="471" y="555"/>
                  </a:cubicBezTo>
                  <a:cubicBezTo>
                    <a:pt x="472" y="554"/>
                    <a:pt x="473" y="554"/>
                    <a:pt x="474" y="554"/>
                  </a:cubicBezTo>
                  <a:cubicBezTo>
                    <a:pt x="474" y="554"/>
                    <a:pt x="474" y="554"/>
                    <a:pt x="474" y="554"/>
                  </a:cubicBezTo>
                  <a:cubicBezTo>
                    <a:pt x="475" y="555"/>
                    <a:pt x="475" y="556"/>
                    <a:pt x="475" y="557"/>
                  </a:cubicBezTo>
                  <a:cubicBezTo>
                    <a:pt x="475" y="557"/>
                    <a:pt x="475" y="557"/>
                    <a:pt x="475" y="557"/>
                  </a:cubicBezTo>
                  <a:cubicBezTo>
                    <a:pt x="475" y="558"/>
                    <a:pt x="474" y="558"/>
                    <a:pt x="473" y="558"/>
                  </a:cubicBezTo>
                  <a:cubicBezTo>
                    <a:pt x="473" y="558"/>
                    <a:pt x="473" y="558"/>
                    <a:pt x="473" y="558"/>
                  </a:cubicBezTo>
                  <a:cubicBezTo>
                    <a:pt x="473" y="558"/>
                    <a:pt x="473" y="558"/>
                    <a:pt x="472" y="558"/>
                  </a:cubicBezTo>
                  <a:close/>
                  <a:moveTo>
                    <a:pt x="141" y="550"/>
                  </a:moveTo>
                  <a:cubicBezTo>
                    <a:pt x="140" y="549"/>
                    <a:pt x="141" y="548"/>
                    <a:pt x="142" y="547"/>
                  </a:cubicBezTo>
                  <a:cubicBezTo>
                    <a:pt x="142" y="547"/>
                    <a:pt x="142" y="547"/>
                    <a:pt x="142" y="547"/>
                  </a:cubicBezTo>
                  <a:cubicBezTo>
                    <a:pt x="143" y="547"/>
                    <a:pt x="144" y="547"/>
                    <a:pt x="145" y="549"/>
                  </a:cubicBezTo>
                  <a:cubicBezTo>
                    <a:pt x="145" y="549"/>
                    <a:pt x="145" y="549"/>
                    <a:pt x="145" y="549"/>
                  </a:cubicBezTo>
                  <a:cubicBezTo>
                    <a:pt x="145" y="550"/>
                    <a:pt x="144" y="551"/>
                    <a:pt x="143" y="551"/>
                  </a:cubicBezTo>
                  <a:cubicBezTo>
                    <a:pt x="143" y="551"/>
                    <a:pt x="143" y="551"/>
                    <a:pt x="143" y="551"/>
                  </a:cubicBezTo>
                  <a:cubicBezTo>
                    <a:pt x="143" y="551"/>
                    <a:pt x="143" y="551"/>
                    <a:pt x="143" y="551"/>
                  </a:cubicBezTo>
                  <a:cubicBezTo>
                    <a:pt x="143" y="551"/>
                    <a:pt x="143" y="551"/>
                    <a:pt x="143" y="551"/>
                  </a:cubicBezTo>
                  <a:cubicBezTo>
                    <a:pt x="142" y="551"/>
                    <a:pt x="141" y="551"/>
                    <a:pt x="141" y="550"/>
                  </a:cubicBezTo>
                  <a:close/>
                  <a:moveTo>
                    <a:pt x="476" y="547"/>
                  </a:moveTo>
                  <a:cubicBezTo>
                    <a:pt x="475" y="546"/>
                    <a:pt x="475" y="545"/>
                    <a:pt x="475" y="544"/>
                  </a:cubicBezTo>
                  <a:cubicBezTo>
                    <a:pt x="475" y="544"/>
                    <a:pt x="475" y="544"/>
                    <a:pt x="475" y="544"/>
                  </a:cubicBezTo>
                  <a:cubicBezTo>
                    <a:pt x="475" y="543"/>
                    <a:pt x="476" y="542"/>
                    <a:pt x="478" y="543"/>
                  </a:cubicBezTo>
                  <a:cubicBezTo>
                    <a:pt x="478" y="543"/>
                    <a:pt x="478" y="543"/>
                    <a:pt x="478" y="543"/>
                  </a:cubicBezTo>
                  <a:cubicBezTo>
                    <a:pt x="479" y="543"/>
                    <a:pt x="479" y="544"/>
                    <a:pt x="479" y="545"/>
                  </a:cubicBezTo>
                  <a:cubicBezTo>
                    <a:pt x="479" y="545"/>
                    <a:pt x="479" y="545"/>
                    <a:pt x="479" y="545"/>
                  </a:cubicBezTo>
                  <a:cubicBezTo>
                    <a:pt x="478" y="546"/>
                    <a:pt x="478" y="547"/>
                    <a:pt x="477" y="547"/>
                  </a:cubicBezTo>
                  <a:cubicBezTo>
                    <a:pt x="477" y="547"/>
                    <a:pt x="477" y="547"/>
                    <a:pt x="477" y="547"/>
                  </a:cubicBezTo>
                  <a:cubicBezTo>
                    <a:pt x="477" y="547"/>
                    <a:pt x="476" y="547"/>
                    <a:pt x="476" y="547"/>
                  </a:cubicBezTo>
                  <a:close/>
                  <a:moveTo>
                    <a:pt x="137" y="538"/>
                  </a:moveTo>
                  <a:cubicBezTo>
                    <a:pt x="137" y="537"/>
                    <a:pt x="137" y="536"/>
                    <a:pt x="138" y="536"/>
                  </a:cubicBezTo>
                  <a:cubicBezTo>
                    <a:pt x="138" y="536"/>
                    <a:pt x="138" y="536"/>
                    <a:pt x="138" y="536"/>
                  </a:cubicBezTo>
                  <a:cubicBezTo>
                    <a:pt x="139" y="535"/>
                    <a:pt x="140" y="536"/>
                    <a:pt x="141" y="537"/>
                  </a:cubicBezTo>
                  <a:cubicBezTo>
                    <a:pt x="141" y="537"/>
                    <a:pt x="141" y="537"/>
                    <a:pt x="141" y="537"/>
                  </a:cubicBezTo>
                  <a:cubicBezTo>
                    <a:pt x="141" y="538"/>
                    <a:pt x="141" y="539"/>
                    <a:pt x="140" y="540"/>
                  </a:cubicBezTo>
                  <a:cubicBezTo>
                    <a:pt x="140" y="540"/>
                    <a:pt x="140" y="540"/>
                    <a:pt x="140" y="540"/>
                  </a:cubicBezTo>
                  <a:cubicBezTo>
                    <a:pt x="139" y="540"/>
                    <a:pt x="139" y="540"/>
                    <a:pt x="139" y="540"/>
                  </a:cubicBezTo>
                  <a:cubicBezTo>
                    <a:pt x="139" y="540"/>
                    <a:pt x="139" y="540"/>
                    <a:pt x="139" y="540"/>
                  </a:cubicBezTo>
                  <a:cubicBezTo>
                    <a:pt x="138" y="540"/>
                    <a:pt x="137" y="539"/>
                    <a:pt x="137" y="538"/>
                  </a:cubicBezTo>
                  <a:close/>
                  <a:moveTo>
                    <a:pt x="480" y="535"/>
                  </a:moveTo>
                  <a:cubicBezTo>
                    <a:pt x="479" y="535"/>
                    <a:pt x="478" y="534"/>
                    <a:pt x="479" y="533"/>
                  </a:cubicBezTo>
                  <a:cubicBezTo>
                    <a:pt x="479" y="533"/>
                    <a:pt x="479" y="533"/>
                    <a:pt x="479" y="533"/>
                  </a:cubicBezTo>
                  <a:cubicBezTo>
                    <a:pt x="479" y="532"/>
                    <a:pt x="480" y="531"/>
                    <a:pt x="481" y="531"/>
                  </a:cubicBezTo>
                  <a:cubicBezTo>
                    <a:pt x="481" y="531"/>
                    <a:pt x="481" y="531"/>
                    <a:pt x="481" y="531"/>
                  </a:cubicBezTo>
                  <a:cubicBezTo>
                    <a:pt x="482" y="532"/>
                    <a:pt x="483" y="533"/>
                    <a:pt x="483" y="534"/>
                  </a:cubicBezTo>
                  <a:cubicBezTo>
                    <a:pt x="483" y="534"/>
                    <a:pt x="483" y="534"/>
                    <a:pt x="483" y="534"/>
                  </a:cubicBezTo>
                  <a:cubicBezTo>
                    <a:pt x="482" y="535"/>
                    <a:pt x="482" y="535"/>
                    <a:pt x="481" y="535"/>
                  </a:cubicBezTo>
                  <a:cubicBezTo>
                    <a:pt x="481" y="535"/>
                    <a:pt x="481" y="535"/>
                    <a:pt x="481" y="535"/>
                  </a:cubicBezTo>
                  <a:cubicBezTo>
                    <a:pt x="480" y="535"/>
                    <a:pt x="480" y="535"/>
                    <a:pt x="480" y="535"/>
                  </a:cubicBezTo>
                  <a:close/>
                  <a:moveTo>
                    <a:pt x="133" y="527"/>
                  </a:moveTo>
                  <a:cubicBezTo>
                    <a:pt x="133" y="526"/>
                    <a:pt x="133" y="525"/>
                    <a:pt x="135" y="524"/>
                  </a:cubicBezTo>
                  <a:cubicBezTo>
                    <a:pt x="135" y="524"/>
                    <a:pt x="135" y="524"/>
                    <a:pt x="135" y="524"/>
                  </a:cubicBezTo>
                  <a:cubicBezTo>
                    <a:pt x="136" y="524"/>
                    <a:pt x="137" y="525"/>
                    <a:pt x="137" y="526"/>
                  </a:cubicBezTo>
                  <a:cubicBezTo>
                    <a:pt x="137" y="526"/>
                    <a:pt x="137" y="526"/>
                    <a:pt x="137" y="526"/>
                  </a:cubicBezTo>
                  <a:cubicBezTo>
                    <a:pt x="137" y="527"/>
                    <a:pt x="137" y="528"/>
                    <a:pt x="136" y="528"/>
                  </a:cubicBezTo>
                  <a:cubicBezTo>
                    <a:pt x="136" y="528"/>
                    <a:pt x="136" y="528"/>
                    <a:pt x="136" y="528"/>
                  </a:cubicBezTo>
                  <a:cubicBezTo>
                    <a:pt x="136" y="528"/>
                    <a:pt x="135" y="528"/>
                    <a:pt x="135" y="528"/>
                  </a:cubicBezTo>
                  <a:cubicBezTo>
                    <a:pt x="135" y="528"/>
                    <a:pt x="135" y="528"/>
                    <a:pt x="135" y="528"/>
                  </a:cubicBezTo>
                  <a:cubicBezTo>
                    <a:pt x="134" y="528"/>
                    <a:pt x="134" y="528"/>
                    <a:pt x="133" y="527"/>
                  </a:cubicBezTo>
                  <a:close/>
                  <a:moveTo>
                    <a:pt x="484" y="524"/>
                  </a:moveTo>
                  <a:cubicBezTo>
                    <a:pt x="483" y="523"/>
                    <a:pt x="482" y="522"/>
                    <a:pt x="483" y="521"/>
                  </a:cubicBezTo>
                  <a:cubicBezTo>
                    <a:pt x="483" y="521"/>
                    <a:pt x="483" y="521"/>
                    <a:pt x="483" y="521"/>
                  </a:cubicBezTo>
                  <a:cubicBezTo>
                    <a:pt x="483" y="520"/>
                    <a:pt x="484" y="520"/>
                    <a:pt x="485" y="520"/>
                  </a:cubicBezTo>
                  <a:cubicBezTo>
                    <a:pt x="485" y="520"/>
                    <a:pt x="485" y="520"/>
                    <a:pt x="485" y="520"/>
                  </a:cubicBezTo>
                  <a:cubicBezTo>
                    <a:pt x="486" y="520"/>
                    <a:pt x="487" y="522"/>
                    <a:pt x="486" y="523"/>
                  </a:cubicBezTo>
                  <a:cubicBezTo>
                    <a:pt x="486" y="523"/>
                    <a:pt x="486" y="523"/>
                    <a:pt x="486" y="523"/>
                  </a:cubicBezTo>
                  <a:cubicBezTo>
                    <a:pt x="486" y="523"/>
                    <a:pt x="485" y="524"/>
                    <a:pt x="484" y="524"/>
                  </a:cubicBezTo>
                  <a:cubicBezTo>
                    <a:pt x="484" y="524"/>
                    <a:pt x="484" y="524"/>
                    <a:pt x="484" y="524"/>
                  </a:cubicBezTo>
                  <a:cubicBezTo>
                    <a:pt x="484" y="524"/>
                    <a:pt x="484" y="524"/>
                    <a:pt x="484" y="524"/>
                  </a:cubicBezTo>
                  <a:close/>
                  <a:moveTo>
                    <a:pt x="129" y="516"/>
                  </a:moveTo>
                  <a:cubicBezTo>
                    <a:pt x="129" y="515"/>
                    <a:pt x="130" y="513"/>
                    <a:pt x="131" y="513"/>
                  </a:cubicBezTo>
                  <a:cubicBezTo>
                    <a:pt x="131" y="513"/>
                    <a:pt x="131" y="513"/>
                    <a:pt x="131" y="513"/>
                  </a:cubicBezTo>
                  <a:cubicBezTo>
                    <a:pt x="132" y="513"/>
                    <a:pt x="133" y="513"/>
                    <a:pt x="133" y="514"/>
                  </a:cubicBezTo>
                  <a:cubicBezTo>
                    <a:pt x="133" y="514"/>
                    <a:pt x="133" y="514"/>
                    <a:pt x="133" y="514"/>
                  </a:cubicBezTo>
                  <a:cubicBezTo>
                    <a:pt x="134" y="515"/>
                    <a:pt x="133" y="517"/>
                    <a:pt x="132" y="517"/>
                  </a:cubicBezTo>
                  <a:cubicBezTo>
                    <a:pt x="132" y="517"/>
                    <a:pt x="132" y="517"/>
                    <a:pt x="132" y="517"/>
                  </a:cubicBezTo>
                  <a:cubicBezTo>
                    <a:pt x="132" y="517"/>
                    <a:pt x="132" y="517"/>
                    <a:pt x="131" y="517"/>
                  </a:cubicBezTo>
                  <a:cubicBezTo>
                    <a:pt x="131" y="517"/>
                    <a:pt x="131" y="517"/>
                    <a:pt x="131" y="517"/>
                  </a:cubicBezTo>
                  <a:cubicBezTo>
                    <a:pt x="131" y="517"/>
                    <a:pt x="130" y="516"/>
                    <a:pt x="129" y="516"/>
                  </a:cubicBezTo>
                  <a:close/>
                  <a:moveTo>
                    <a:pt x="488" y="512"/>
                  </a:moveTo>
                  <a:cubicBezTo>
                    <a:pt x="487" y="512"/>
                    <a:pt x="486" y="511"/>
                    <a:pt x="486" y="510"/>
                  </a:cubicBezTo>
                  <a:cubicBezTo>
                    <a:pt x="486" y="510"/>
                    <a:pt x="486" y="510"/>
                    <a:pt x="486" y="510"/>
                  </a:cubicBezTo>
                  <a:cubicBezTo>
                    <a:pt x="487" y="509"/>
                    <a:pt x="488" y="508"/>
                    <a:pt x="489" y="509"/>
                  </a:cubicBezTo>
                  <a:cubicBezTo>
                    <a:pt x="489" y="509"/>
                    <a:pt x="489" y="509"/>
                    <a:pt x="489" y="509"/>
                  </a:cubicBezTo>
                  <a:cubicBezTo>
                    <a:pt x="490" y="509"/>
                    <a:pt x="490" y="510"/>
                    <a:pt x="490" y="511"/>
                  </a:cubicBezTo>
                  <a:cubicBezTo>
                    <a:pt x="490" y="511"/>
                    <a:pt x="490" y="511"/>
                    <a:pt x="490" y="511"/>
                  </a:cubicBezTo>
                  <a:cubicBezTo>
                    <a:pt x="490" y="512"/>
                    <a:pt x="489" y="513"/>
                    <a:pt x="488" y="513"/>
                  </a:cubicBezTo>
                  <a:cubicBezTo>
                    <a:pt x="488" y="513"/>
                    <a:pt x="488" y="513"/>
                    <a:pt x="488" y="513"/>
                  </a:cubicBezTo>
                  <a:cubicBezTo>
                    <a:pt x="488" y="513"/>
                    <a:pt x="488" y="513"/>
                    <a:pt x="488" y="512"/>
                  </a:cubicBezTo>
                  <a:close/>
                  <a:moveTo>
                    <a:pt x="126" y="504"/>
                  </a:moveTo>
                  <a:cubicBezTo>
                    <a:pt x="125" y="503"/>
                    <a:pt x="126" y="502"/>
                    <a:pt x="127" y="502"/>
                  </a:cubicBezTo>
                  <a:cubicBezTo>
                    <a:pt x="127" y="502"/>
                    <a:pt x="127" y="502"/>
                    <a:pt x="127" y="502"/>
                  </a:cubicBezTo>
                  <a:cubicBezTo>
                    <a:pt x="128" y="501"/>
                    <a:pt x="129" y="502"/>
                    <a:pt x="129" y="503"/>
                  </a:cubicBezTo>
                  <a:cubicBezTo>
                    <a:pt x="129" y="503"/>
                    <a:pt x="129" y="503"/>
                    <a:pt x="129" y="503"/>
                  </a:cubicBezTo>
                  <a:cubicBezTo>
                    <a:pt x="130" y="504"/>
                    <a:pt x="129" y="505"/>
                    <a:pt x="128" y="505"/>
                  </a:cubicBezTo>
                  <a:cubicBezTo>
                    <a:pt x="128" y="505"/>
                    <a:pt x="128" y="505"/>
                    <a:pt x="128" y="505"/>
                  </a:cubicBezTo>
                  <a:cubicBezTo>
                    <a:pt x="128" y="506"/>
                    <a:pt x="128" y="506"/>
                    <a:pt x="128" y="506"/>
                  </a:cubicBezTo>
                  <a:cubicBezTo>
                    <a:pt x="128" y="506"/>
                    <a:pt x="128" y="506"/>
                    <a:pt x="128" y="506"/>
                  </a:cubicBezTo>
                  <a:cubicBezTo>
                    <a:pt x="127" y="506"/>
                    <a:pt x="126" y="505"/>
                    <a:pt x="126" y="504"/>
                  </a:cubicBezTo>
                  <a:close/>
                  <a:moveTo>
                    <a:pt x="491" y="501"/>
                  </a:moveTo>
                  <a:cubicBezTo>
                    <a:pt x="490" y="501"/>
                    <a:pt x="490" y="500"/>
                    <a:pt x="490" y="499"/>
                  </a:cubicBezTo>
                  <a:cubicBezTo>
                    <a:pt x="490" y="499"/>
                    <a:pt x="490" y="499"/>
                    <a:pt x="490" y="499"/>
                  </a:cubicBezTo>
                  <a:cubicBezTo>
                    <a:pt x="490" y="497"/>
                    <a:pt x="492" y="497"/>
                    <a:pt x="493" y="497"/>
                  </a:cubicBezTo>
                  <a:cubicBezTo>
                    <a:pt x="493" y="497"/>
                    <a:pt x="493" y="497"/>
                    <a:pt x="493" y="497"/>
                  </a:cubicBezTo>
                  <a:cubicBezTo>
                    <a:pt x="494" y="498"/>
                    <a:pt x="494" y="499"/>
                    <a:pt x="494" y="500"/>
                  </a:cubicBezTo>
                  <a:cubicBezTo>
                    <a:pt x="494" y="500"/>
                    <a:pt x="494" y="500"/>
                    <a:pt x="494" y="500"/>
                  </a:cubicBezTo>
                  <a:cubicBezTo>
                    <a:pt x="494" y="501"/>
                    <a:pt x="493" y="501"/>
                    <a:pt x="492" y="501"/>
                  </a:cubicBezTo>
                  <a:cubicBezTo>
                    <a:pt x="492" y="501"/>
                    <a:pt x="492" y="501"/>
                    <a:pt x="492" y="501"/>
                  </a:cubicBezTo>
                  <a:cubicBezTo>
                    <a:pt x="492" y="501"/>
                    <a:pt x="492" y="501"/>
                    <a:pt x="491" y="501"/>
                  </a:cubicBezTo>
                  <a:close/>
                  <a:moveTo>
                    <a:pt x="122" y="493"/>
                  </a:moveTo>
                  <a:cubicBezTo>
                    <a:pt x="122" y="492"/>
                    <a:pt x="122" y="491"/>
                    <a:pt x="123" y="490"/>
                  </a:cubicBezTo>
                  <a:cubicBezTo>
                    <a:pt x="123" y="490"/>
                    <a:pt x="123" y="490"/>
                    <a:pt x="123" y="490"/>
                  </a:cubicBezTo>
                  <a:cubicBezTo>
                    <a:pt x="124" y="490"/>
                    <a:pt x="125" y="491"/>
                    <a:pt x="126" y="492"/>
                  </a:cubicBezTo>
                  <a:cubicBezTo>
                    <a:pt x="126" y="492"/>
                    <a:pt x="126" y="492"/>
                    <a:pt x="126" y="492"/>
                  </a:cubicBezTo>
                  <a:cubicBezTo>
                    <a:pt x="126" y="493"/>
                    <a:pt x="125" y="494"/>
                    <a:pt x="124" y="494"/>
                  </a:cubicBezTo>
                  <a:cubicBezTo>
                    <a:pt x="124" y="494"/>
                    <a:pt x="124" y="494"/>
                    <a:pt x="124" y="494"/>
                  </a:cubicBezTo>
                  <a:cubicBezTo>
                    <a:pt x="124" y="494"/>
                    <a:pt x="124" y="494"/>
                    <a:pt x="124" y="494"/>
                  </a:cubicBezTo>
                  <a:cubicBezTo>
                    <a:pt x="124" y="494"/>
                    <a:pt x="124" y="494"/>
                    <a:pt x="124" y="494"/>
                  </a:cubicBezTo>
                  <a:cubicBezTo>
                    <a:pt x="123" y="494"/>
                    <a:pt x="122" y="494"/>
                    <a:pt x="122" y="493"/>
                  </a:cubicBezTo>
                  <a:close/>
                  <a:moveTo>
                    <a:pt x="495" y="490"/>
                  </a:moveTo>
                  <a:cubicBezTo>
                    <a:pt x="494" y="489"/>
                    <a:pt x="494" y="488"/>
                    <a:pt x="494" y="487"/>
                  </a:cubicBezTo>
                  <a:cubicBezTo>
                    <a:pt x="494" y="487"/>
                    <a:pt x="494" y="487"/>
                    <a:pt x="494" y="487"/>
                  </a:cubicBezTo>
                  <a:cubicBezTo>
                    <a:pt x="494" y="486"/>
                    <a:pt x="495" y="486"/>
                    <a:pt x="496" y="486"/>
                  </a:cubicBezTo>
                  <a:cubicBezTo>
                    <a:pt x="496" y="486"/>
                    <a:pt x="496" y="486"/>
                    <a:pt x="496" y="486"/>
                  </a:cubicBezTo>
                  <a:cubicBezTo>
                    <a:pt x="498" y="486"/>
                    <a:pt x="498" y="487"/>
                    <a:pt x="498" y="488"/>
                  </a:cubicBezTo>
                  <a:cubicBezTo>
                    <a:pt x="498" y="488"/>
                    <a:pt x="498" y="488"/>
                    <a:pt x="498" y="488"/>
                  </a:cubicBezTo>
                  <a:cubicBezTo>
                    <a:pt x="497" y="489"/>
                    <a:pt x="497" y="490"/>
                    <a:pt x="496" y="490"/>
                  </a:cubicBezTo>
                  <a:cubicBezTo>
                    <a:pt x="496" y="490"/>
                    <a:pt x="496" y="490"/>
                    <a:pt x="496" y="490"/>
                  </a:cubicBezTo>
                  <a:cubicBezTo>
                    <a:pt x="496" y="490"/>
                    <a:pt x="495" y="490"/>
                    <a:pt x="495" y="490"/>
                  </a:cubicBezTo>
                  <a:close/>
                  <a:moveTo>
                    <a:pt x="118" y="481"/>
                  </a:moveTo>
                  <a:cubicBezTo>
                    <a:pt x="118" y="480"/>
                    <a:pt x="118" y="479"/>
                    <a:pt x="119" y="479"/>
                  </a:cubicBezTo>
                  <a:cubicBezTo>
                    <a:pt x="119" y="479"/>
                    <a:pt x="119" y="479"/>
                    <a:pt x="119" y="479"/>
                  </a:cubicBezTo>
                  <a:cubicBezTo>
                    <a:pt x="120" y="479"/>
                    <a:pt x="122" y="479"/>
                    <a:pt x="122" y="480"/>
                  </a:cubicBezTo>
                  <a:cubicBezTo>
                    <a:pt x="122" y="480"/>
                    <a:pt x="122" y="480"/>
                    <a:pt x="122" y="480"/>
                  </a:cubicBezTo>
                  <a:cubicBezTo>
                    <a:pt x="122" y="481"/>
                    <a:pt x="122" y="482"/>
                    <a:pt x="121" y="483"/>
                  </a:cubicBezTo>
                  <a:cubicBezTo>
                    <a:pt x="121" y="483"/>
                    <a:pt x="121" y="483"/>
                    <a:pt x="121" y="483"/>
                  </a:cubicBezTo>
                  <a:cubicBezTo>
                    <a:pt x="120" y="483"/>
                    <a:pt x="120" y="483"/>
                    <a:pt x="120" y="483"/>
                  </a:cubicBezTo>
                  <a:cubicBezTo>
                    <a:pt x="120" y="483"/>
                    <a:pt x="120" y="483"/>
                    <a:pt x="120" y="483"/>
                  </a:cubicBezTo>
                  <a:cubicBezTo>
                    <a:pt x="119" y="483"/>
                    <a:pt x="118" y="482"/>
                    <a:pt x="118" y="481"/>
                  </a:cubicBezTo>
                  <a:close/>
                  <a:moveTo>
                    <a:pt x="499" y="478"/>
                  </a:moveTo>
                  <a:cubicBezTo>
                    <a:pt x="498" y="478"/>
                    <a:pt x="497" y="477"/>
                    <a:pt x="498" y="476"/>
                  </a:cubicBezTo>
                  <a:cubicBezTo>
                    <a:pt x="498" y="476"/>
                    <a:pt x="498" y="476"/>
                    <a:pt x="498" y="476"/>
                  </a:cubicBezTo>
                  <a:cubicBezTo>
                    <a:pt x="498" y="475"/>
                    <a:pt x="499" y="474"/>
                    <a:pt x="500" y="474"/>
                  </a:cubicBezTo>
                  <a:cubicBezTo>
                    <a:pt x="500" y="474"/>
                    <a:pt x="500" y="474"/>
                    <a:pt x="500" y="474"/>
                  </a:cubicBezTo>
                  <a:cubicBezTo>
                    <a:pt x="501" y="475"/>
                    <a:pt x="502" y="476"/>
                    <a:pt x="502" y="477"/>
                  </a:cubicBezTo>
                  <a:cubicBezTo>
                    <a:pt x="502" y="477"/>
                    <a:pt x="502" y="477"/>
                    <a:pt x="502" y="477"/>
                  </a:cubicBezTo>
                  <a:cubicBezTo>
                    <a:pt x="501" y="478"/>
                    <a:pt x="500" y="478"/>
                    <a:pt x="500" y="478"/>
                  </a:cubicBezTo>
                  <a:cubicBezTo>
                    <a:pt x="500" y="478"/>
                    <a:pt x="500" y="478"/>
                    <a:pt x="500" y="478"/>
                  </a:cubicBezTo>
                  <a:cubicBezTo>
                    <a:pt x="499" y="478"/>
                    <a:pt x="499" y="478"/>
                    <a:pt x="499" y="478"/>
                  </a:cubicBezTo>
                  <a:close/>
                  <a:moveTo>
                    <a:pt x="114" y="470"/>
                  </a:moveTo>
                  <a:cubicBezTo>
                    <a:pt x="114" y="469"/>
                    <a:pt x="115" y="468"/>
                    <a:pt x="116" y="468"/>
                  </a:cubicBezTo>
                  <a:cubicBezTo>
                    <a:pt x="116" y="468"/>
                    <a:pt x="116" y="468"/>
                    <a:pt x="116" y="468"/>
                  </a:cubicBezTo>
                  <a:cubicBezTo>
                    <a:pt x="117" y="467"/>
                    <a:pt x="118" y="468"/>
                    <a:pt x="118" y="469"/>
                  </a:cubicBezTo>
                  <a:cubicBezTo>
                    <a:pt x="118" y="469"/>
                    <a:pt x="118" y="469"/>
                    <a:pt x="118" y="469"/>
                  </a:cubicBezTo>
                  <a:cubicBezTo>
                    <a:pt x="118" y="470"/>
                    <a:pt x="118" y="471"/>
                    <a:pt x="117" y="471"/>
                  </a:cubicBezTo>
                  <a:cubicBezTo>
                    <a:pt x="117" y="471"/>
                    <a:pt x="117" y="471"/>
                    <a:pt x="117" y="471"/>
                  </a:cubicBezTo>
                  <a:cubicBezTo>
                    <a:pt x="117" y="471"/>
                    <a:pt x="116" y="471"/>
                    <a:pt x="116" y="471"/>
                  </a:cubicBezTo>
                  <a:cubicBezTo>
                    <a:pt x="116" y="471"/>
                    <a:pt x="116" y="471"/>
                    <a:pt x="116" y="471"/>
                  </a:cubicBezTo>
                  <a:cubicBezTo>
                    <a:pt x="115" y="471"/>
                    <a:pt x="115" y="471"/>
                    <a:pt x="114" y="470"/>
                  </a:cubicBezTo>
                  <a:close/>
                  <a:moveTo>
                    <a:pt x="503" y="467"/>
                  </a:moveTo>
                  <a:cubicBezTo>
                    <a:pt x="502" y="467"/>
                    <a:pt x="501" y="465"/>
                    <a:pt x="502" y="464"/>
                  </a:cubicBezTo>
                  <a:cubicBezTo>
                    <a:pt x="502" y="464"/>
                    <a:pt x="502" y="464"/>
                    <a:pt x="502" y="464"/>
                  </a:cubicBezTo>
                  <a:cubicBezTo>
                    <a:pt x="502" y="463"/>
                    <a:pt x="503" y="463"/>
                    <a:pt x="504" y="463"/>
                  </a:cubicBezTo>
                  <a:cubicBezTo>
                    <a:pt x="504" y="463"/>
                    <a:pt x="504" y="463"/>
                    <a:pt x="504" y="463"/>
                  </a:cubicBezTo>
                  <a:cubicBezTo>
                    <a:pt x="505" y="463"/>
                    <a:pt x="506" y="465"/>
                    <a:pt x="505" y="466"/>
                  </a:cubicBezTo>
                  <a:cubicBezTo>
                    <a:pt x="505" y="466"/>
                    <a:pt x="505" y="466"/>
                    <a:pt x="505" y="466"/>
                  </a:cubicBezTo>
                  <a:cubicBezTo>
                    <a:pt x="505" y="466"/>
                    <a:pt x="504" y="467"/>
                    <a:pt x="503" y="467"/>
                  </a:cubicBezTo>
                  <a:cubicBezTo>
                    <a:pt x="503" y="467"/>
                    <a:pt x="503" y="467"/>
                    <a:pt x="503" y="467"/>
                  </a:cubicBezTo>
                  <a:cubicBezTo>
                    <a:pt x="503" y="467"/>
                    <a:pt x="503" y="467"/>
                    <a:pt x="503" y="467"/>
                  </a:cubicBezTo>
                  <a:close/>
                  <a:moveTo>
                    <a:pt x="111" y="459"/>
                  </a:moveTo>
                  <a:cubicBezTo>
                    <a:pt x="110" y="458"/>
                    <a:pt x="111" y="456"/>
                    <a:pt x="112" y="456"/>
                  </a:cubicBezTo>
                  <a:cubicBezTo>
                    <a:pt x="112" y="456"/>
                    <a:pt x="112" y="456"/>
                    <a:pt x="112" y="456"/>
                  </a:cubicBezTo>
                  <a:cubicBezTo>
                    <a:pt x="113" y="456"/>
                    <a:pt x="114" y="456"/>
                    <a:pt x="114" y="457"/>
                  </a:cubicBezTo>
                  <a:cubicBezTo>
                    <a:pt x="114" y="457"/>
                    <a:pt x="114" y="457"/>
                    <a:pt x="114" y="457"/>
                  </a:cubicBezTo>
                  <a:cubicBezTo>
                    <a:pt x="115" y="458"/>
                    <a:pt x="114" y="460"/>
                    <a:pt x="113" y="460"/>
                  </a:cubicBezTo>
                  <a:cubicBezTo>
                    <a:pt x="113" y="460"/>
                    <a:pt x="113" y="460"/>
                    <a:pt x="113" y="460"/>
                  </a:cubicBezTo>
                  <a:cubicBezTo>
                    <a:pt x="113" y="460"/>
                    <a:pt x="113" y="460"/>
                    <a:pt x="112" y="460"/>
                  </a:cubicBezTo>
                  <a:cubicBezTo>
                    <a:pt x="112" y="460"/>
                    <a:pt x="112" y="460"/>
                    <a:pt x="112" y="460"/>
                  </a:cubicBezTo>
                  <a:cubicBezTo>
                    <a:pt x="112" y="460"/>
                    <a:pt x="111" y="460"/>
                    <a:pt x="111" y="459"/>
                  </a:cubicBezTo>
                  <a:close/>
                  <a:moveTo>
                    <a:pt x="507" y="456"/>
                  </a:moveTo>
                  <a:cubicBezTo>
                    <a:pt x="506" y="455"/>
                    <a:pt x="505" y="454"/>
                    <a:pt x="505" y="453"/>
                  </a:cubicBezTo>
                  <a:cubicBezTo>
                    <a:pt x="505" y="453"/>
                    <a:pt x="505" y="453"/>
                    <a:pt x="505" y="453"/>
                  </a:cubicBezTo>
                  <a:cubicBezTo>
                    <a:pt x="506" y="452"/>
                    <a:pt x="507" y="451"/>
                    <a:pt x="508" y="452"/>
                  </a:cubicBezTo>
                  <a:cubicBezTo>
                    <a:pt x="508" y="452"/>
                    <a:pt x="508" y="452"/>
                    <a:pt x="508" y="452"/>
                  </a:cubicBezTo>
                  <a:cubicBezTo>
                    <a:pt x="509" y="452"/>
                    <a:pt x="509" y="453"/>
                    <a:pt x="509" y="454"/>
                  </a:cubicBezTo>
                  <a:cubicBezTo>
                    <a:pt x="509" y="454"/>
                    <a:pt x="509" y="454"/>
                    <a:pt x="509" y="454"/>
                  </a:cubicBezTo>
                  <a:cubicBezTo>
                    <a:pt x="509" y="455"/>
                    <a:pt x="508" y="456"/>
                    <a:pt x="507" y="456"/>
                  </a:cubicBezTo>
                  <a:cubicBezTo>
                    <a:pt x="507" y="456"/>
                    <a:pt x="507" y="456"/>
                    <a:pt x="507" y="456"/>
                  </a:cubicBezTo>
                  <a:cubicBezTo>
                    <a:pt x="507" y="456"/>
                    <a:pt x="507" y="456"/>
                    <a:pt x="507" y="456"/>
                  </a:cubicBezTo>
                  <a:close/>
                  <a:moveTo>
                    <a:pt x="107" y="447"/>
                  </a:moveTo>
                  <a:cubicBezTo>
                    <a:pt x="106" y="446"/>
                    <a:pt x="107" y="445"/>
                    <a:pt x="108" y="445"/>
                  </a:cubicBezTo>
                  <a:cubicBezTo>
                    <a:pt x="108" y="445"/>
                    <a:pt x="108" y="445"/>
                    <a:pt x="108" y="445"/>
                  </a:cubicBezTo>
                  <a:cubicBezTo>
                    <a:pt x="109" y="444"/>
                    <a:pt x="110" y="445"/>
                    <a:pt x="111" y="446"/>
                  </a:cubicBezTo>
                  <a:cubicBezTo>
                    <a:pt x="111" y="446"/>
                    <a:pt x="111" y="446"/>
                    <a:pt x="111" y="446"/>
                  </a:cubicBezTo>
                  <a:cubicBezTo>
                    <a:pt x="111" y="447"/>
                    <a:pt x="110" y="448"/>
                    <a:pt x="109" y="449"/>
                  </a:cubicBezTo>
                  <a:cubicBezTo>
                    <a:pt x="109" y="449"/>
                    <a:pt x="109" y="449"/>
                    <a:pt x="109" y="449"/>
                  </a:cubicBezTo>
                  <a:cubicBezTo>
                    <a:pt x="109" y="449"/>
                    <a:pt x="109" y="449"/>
                    <a:pt x="109" y="449"/>
                  </a:cubicBezTo>
                  <a:cubicBezTo>
                    <a:pt x="109" y="449"/>
                    <a:pt x="109" y="449"/>
                    <a:pt x="109" y="449"/>
                  </a:cubicBezTo>
                  <a:cubicBezTo>
                    <a:pt x="108" y="449"/>
                    <a:pt x="107" y="448"/>
                    <a:pt x="107" y="447"/>
                  </a:cubicBezTo>
                  <a:close/>
                  <a:moveTo>
                    <a:pt x="510" y="444"/>
                  </a:moveTo>
                  <a:cubicBezTo>
                    <a:pt x="509" y="444"/>
                    <a:pt x="509" y="443"/>
                    <a:pt x="509" y="442"/>
                  </a:cubicBezTo>
                  <a:cubicBezTo>
                    <a:pt x="509" y="442"/>
                    <a:pt x="509" y="442"/>
                    <a:pt x="509" y="442"/>
                  </a:cubicBezTo>
                  <a:cubicBezTo>
                    <a:pt x="509" y="441"/>
                    <a:pt x="511" y="440"/>
                    <a:pt x="512" y="440"/>
                  </a:cubicBezTo>
                  <a:cubicBezTo>
                    <a:pt x="512" y="440"/>
                    <a:pt x="512" y="440"/>
                    <a:pt x="512" y="440"/>
                  </a:cubicBezTo>
                  <a:cubicBezTo>
                    <a:pt x="513" y="441"/>
                    <a:pt x="513" y="442"/>
                    <a:pt x="513" y="443"/>
                  </a:cubicBezTo>
                  <a:cubicBezTo>
                    <a:pt x="513" y="443"/>
                    <a:pt x="513" y="443"/>
                    <a:pt x="513" y="443"/>
                  </a:cubicBezTo>
                  <a:cubicBezTo>
                    <a:pt x="513" y="444"/>
                    <a:pt x="512" y="444"/>
                    <a:pt x="511" y="444"/>
                  </a:cubicBezTo>
                  <a:cubicBezTo>
                    <a:pt x="511" y="444"/>
                    <a:pt x="511" y="444"/>
                    <a:pt x="511" y="444"/>
                  </a:cubicBezTo>
                  <a:cubicBezTo>
                    <a:pt x="511" y="444"/>
                    <a:pt x="511" y="444"/>
                    <a:pt x="510" y="444"/>
                  </a:cubicBezTo>
                  <a:close/>
                  <a:moveTo>
                    <a:pt x="103" y="436"/>
                  </a:moveTo>
                  <a:cubicBezTo>
                    <a:pt x="103" y="435"/>
                    <a:pt x="103" y="434"/>
                    <a:pt x="104" y="433"/>
                  </a:cubicBezTo>
                  <a:cubicBezTo>
                    <a:pt x="104" y="433"/>
                    <a:pt x="104" y="433"/>
                    <a:pt x="104" y="433"/>
                  </a:cubicBezTo>
                  <a:cubicBezTo>
                    <a:pt x="105" y="433"/>
                    <a:pt x="106" y="434"/>
                    <a:pt x="107" y="435"/>
                  </a:cubicBezTo>
                  <a:cubicBezTo>
                    <a:pt x="107" y="435"/>
                    <a:pt x="107" y="435"/>
                    <a:pt x="107" y="435"/>
                  </a:cubicBezTo>
                  <a:cubicBezTo>
                    <a:pt x="107" y="436"/>
                    <a:pt x="107" y="437"/>
                    <a:pt x="105" y="437"/>
                  </a:cubicBezTo>
                  <a:cubicBezTo>
                    <a:pt x="105" y="437"/>
                    <a:pt x="105" y="437"/>
                    <a:pt x="105" y="437"/>
                  </a:cubicBezTo>
                  <a:cubicBezTo>
                    <a:pt x="105" y="437"/>
                    <a:pt x="105" y="437"/>
                    <a:pt x="105" y="437"/>
                  </a:cubicBezTo>
                  <a:cubicBezTo>
                    <a:pt x="105" y="437"/>
                    <a:pt x="105" y="437"/>
                    <a:pt x="105" y="437"/>
                  </a:cubicBezTo>
                  <a:cubicBezTo>
                    <a:pt x="104" y="437"/>
                    <a:pt x="103" y="437"/>
                    <a:pt x="103" y="436"/>
                  </a:cubicBezTo>
                  <a:close/>
                  <a:moveTo>
                    <a:pt x="514" y="433"/>
                  </a:moveTo>
                  <a:cubicBezTo>
                    <a:pt x="513" y="432"/>
                    <a:pt x="513" y="431"/>
                    <a:pt x="513" y="430"/>
                  </a:cubicBezTo>
                  <a:cubicBezTo>
                    <a:pt x="513" y="430"/>
                    <a:pt x="513" y="430"/>
                    <a:pt x="513" y="430"/>
                  </a:cubicBezTo>
                  <a:cubicBezTo>
                    <a:pt x="513" y="429"/>
                    <a:pt x="514" y="429"/>
                    <a:pt x="515" y="429"/>
                  </a:cubicBezTo>
                  <a:cubicBezTo>
                    <a:pt x="515" y="429"/>
                    <a:pt x="515" y="429"/>
                    <a:pt x="515" y="429"/>
                  </a:cubicBezTo>
                  <a:cubicBezTo>
                    <a:pt x="516" y="429"/>
                    <a:pt x="517" y="430"/>
                    <a:pt x="517" y="431"/>
                  </a:cubicBezTo>
                  <a:cubicBezTo>
                    <a:pt x="517" y="431"/>
                    <a:pt x="517" y="431"/>
                    <a:pt x="517" y="431"/>
                  </a:cubicBezTo>
                  <a:cubicBezTo>
                    <a:pt x="516" y="432"/>
                    <a:pt x="516" y="433"/>
                    <a:pt x="515" y="433"/>
                  </a:cubicBezTo>
                  <a:cubicBezTo>
                    <a:pt x="515" y="433"/>
                    <a:pt x="515" y="433"/>
                    <a:pt x="515" y="433"/>
                  </a:cubicBezTo>
                  <a:cubicBezTo>
                    <a:pt x="515" y="433"/>
                    <a:pt x="514" y="433"/>
                    <a:pt x="514" y="433"/>
                  </a:cubicBezTo>
                  <a:close/>
                  <a:moveTo>
                    <a:pt x="99" y="425"/>
                  </a:moveTo>
                  <a:cubicBezTo>
                    <a:pt x="99" y="423"/>
                    <a:pt x="99" y="422"/>
                    <a:pt x="100" y="422"/>
                  </a:cubicBezTo>
                  <a:cubicBezTo>
                    <a:pt x="100" y="422"/>
                    <a:pt x="100" y="422"/>
                    <a:pt x="100" y="422"/>
                  </a:cubicBezTo>
                  <a:cubicBezTo>
                    <a:pt x="101" y="422"/>
                    <a:pt x="103" y="422"/>
                    <a:pt x="103" y="423"/>
                  </a:cubicBezTo>
                  <a:cubicBezTo>
                    <a:pt x="103" y="423"/>
                    <a:pt x="103" y="423"/>
                    <a:pt x="103" y="423"/>
                  </a:cubicBezTo>
                  <a:cubicBezTo>
                    <a:pt x="103" y="424"/>
                    <a:pt x="103" y="425"/>
                    <a:pt x="102" y="426"/>
                  </a:cubicBezTo>
                  <a:cubicBezTo>
                    <a:pt x="102" y="426"/>
                    <a:pt x="102" y="426"/>
                    <a:pt x="102" y="426"/>
                  </a:cubicBezTo>
                  <a:cubicBezTo>
                    <a:pt x="101" y="426"/>
                    <a:pt x="101" y="426"/>
                    <a:pt x="101" y="426"/>
                  </a:cubicBezTo>
                  <a:cubicBezTo>
                    <a:pt x="101" y="426"/>
                    <a:pt x="101" y="426"/>
                    <a:pt x="101" y="426"/>
                  </a:cubicBezTo>
                  <a:cubicBezTo>
                    <a:pt x="100" y="426"/>
                    <a:pt x="99" y="425"/>
                    <a:pt x="99" y="425"/>
                  </a:cubicBezTo>
                  <a:close/>
                  <a:moveTo>
                    <a:pt x="518" y="421"/>
                  </a:moveTo>
                  <a:cubicBezTo>
                    <a:pt x="517" y="421"/>
                    <a:pt x="516" y="420"/>
                    <a:pt x="517" y="419"/>
                  </a:cubicBezTo>
                  <a:cubicBezTo>
                    <a:pt x="517" y="419"/>
                    <a:pt x="517" y="419"/>
                    <a:pt x="517" y="419"/>
                  </a:cubicBezTo>
                  <a:cubicBezTo>
                    <a:pt x="517" y="419"/>
                    <a:pt x="517" y="419"/>
                    <a:pt x="517" y="419"/>
                  </a:cubicBezTo>
                  <a:cubicBezTo>
                    <a:pt x="517" y="419"/>
                    <a:pt x="517" y="419"/>
                    <a:pt x="517" y="419"/>
                  </a:cubicBezTo>
                  <a:cubicBezTo>
                    <a:pt x="517" y="418"/>
                    <a:pt x="518" y="417"/>
                    <a:pt x="519" y="418"/>
                  </a:cubicBezTo>
                  <a:cubicBezTo>
                    <a:pt x="519" y="418"/>
                    <a:pt x="519" y="418"/>
                    <a:pt x="519" y="418"/>
                  </a:cubicBezTo>
                  <a:cubicBezTo>
                    <a:pt x="520" y="418"/>
                    <a:pt x="521" y="419"/>
                    <a:pt x="520" y="420"/>
                  </a:cubicBezTo>
                  <a:cubicBezTo>
                    <a:pt x="520" y="420"/>
                    <a:pt x="520" y="420"/>
                    <a:pt x="520" y="420"/>
                  </a:cubicBezTo>
                  <a:cubicBezTo>
                    <a:pt x="520" y="421"/>
                    <a:pt x="519" y="421"/>
                    <a:pt x="519" y="421"/>
                  </a:cubicBezTo>
                  <a:cubicBezTo>
                    <a:pt x="519" y="421"/>
                    <a:pt x="519" y="421"/>
                    <a:pt x="519" y="421"/>
                  </a:cubicBezTo>
                  <a:cubicBezTo>
                    <a:pt x="518" y="421"/>
                    <a:pt x="518" y="421"/>
                    <a:pt x="518" y="421"/>
                  </a:cubicBezTo>
                  <a:close/>
                  <a:moveTo>
                    <a:pt x="96" y="413"/>
                  </a:moveTo>
                  <a:cubicBezTo>
                    <a:pt x="95" y="412"/>
                    <a:pt x="96" y="411"/>
                    <a:pt x="97" y="410"/>
                  </a:cubicBezTo>
                  <a:cubicBezTo>
                    <a:pt x="97" y="410"/>
                    <a:pt x="97" y="410"/>
                    <a:pt x="97" y="410"/>
                  </a:cubicBezTo>
                  <a:cubicBezTo>
                    <a:pt x="98" y="410"/>
                    <a:pt x="99" y="411"/>
                    <a:pt x="99" y="412"/>
                  </a:cubicBezTo>
                  <a:cubicBezTo>
                    <a:pt x="99" y="412"/>
                    <a:pt x="99" y="412"/>
                    <a:pt x="99" y="412"/>
                  </a:cubicBezTo>
                  <a:cubicBezTo>
                    <a:pt x="100" y="413"/>
                    <a:pt x="99" y="414"/>
                    <a:pt x="98" y="414"/>
                  </a:cubicBezTo>
                  <a:cubicBezTo>
                    <a:pt x="98" y="414"/>
                    <a:pt x="98" y="414"/>
                    <a:pt x="98" y="414"/>
                  </a:cubicBezTo>
                  <a:cubicBezTo>
                    <a:pt x="98" y="414"/>
                    <a:pt x="98" y="414"/>
                    <a:pt x="98" y="414"/>
                  </a:cubicBezTo>
                  <a:cubicBezTo>
                    <a:pt x="98" y="414"/>
                    <a:pt x="98" y="414"/>
                    <a:pt x="98" y="414"/>
                  </a:cubicBezTo>
                  <a:cubicBezTo>
                    <a:pt x="97" y="414"/>
                    <a:pt x="96" y="414"/>
                    <a:pt x="96" y="413"/>
                  </a:cubicBezTo>
                  <a:close/>
                  <a:moveTo>
                    <a:pt x="521" y="410"/>
                  </a:moveTo>
                  <a:cubicBezTo>
                    <a:pt x="520" y="410"/>
                    <a:pt x="520" y="408"/>
                    <a:pt x="520" y="407"/>
                  </a:cubicBezTo>
                  <a:cubicBezTo>
                    <a:pt x="520" y="407"/>
                    <a:pt x="520" y="407"/>
                    <a:pt x="520" y="407"/>
                  </a:cubicBezTo>
                  <a:cubicBezTo>
                    <a:pt x="520" y="407"/>
                    <a:pt x="520" y="407"/>
                    <a:pt x="520" y="407"/>
                  </a:cubicBezTo>
                  <a:cubicBezTo>
                    <a:pt x="520" y="407"/>
                    <a:pt x="520" y="407"/>
                    <a:pt x="520" y="407"/>
                  </a:cubicBezTo>
                  <a:cubicBezTo>
                    <a:pt x="520" y="406"/>
                    <a:pt x="521" y="406"/>
                    <a:pt x="522" y="406"/>
                  </a:cubicBezTo>
                  <a:cubicBezTo>
                    <a:pt x="522" y="406"/>
                    <a:pt x="522" y="406"/>
                    <a:pt x="522" y="406"/>
                  </a:cubicBezTo>
                  <a:cubicBezTo>
                    <a:pt x="523" y="406"/>
                    <a:pt x="524" y="407"/>
                    <a:pt x="524" y="408"/>
                  </a:cubicBezTo>
                  <a:cubicBezTo>
                    <a:pt x="524" y="408"/>
                    <a:pt x="524" y="408"/>
                    <a:pt x="524" y="408"/>
                  </a:cubicBezTo>
                  <a:cubicBezTo>
                    <a:pt x="524" y="409"/>
                    <a:pt x="523" y="410"/>
                    <a:pt x="522" y="410"/>
                  </a:cubicBezTo>
                  <a:cubicBezTo>
                    <a:pt x="522" y="410"/>
                    <a:pt x="522" y="410"/>
                    <a:pt x="522" y="410"/>
                  </a:cubicBezTo>
                  <a:cubicBezTo>
                    <a:pt x="522" y="410"/>
                    <a:pt x="521" y="410"/>
                    <a:pt x="521" y="410"/>
                  </a:cubicBezTo>
                  <a:close/>
                  <a:moveTo>
                    <a:pt x="93" y="401"/>
                  </a:moveTo>
                  <a:cubicBezTo>
                    <a:pt x="92" y="400"/>
                    <a:pt x="93" y="399"/>
                    <a:pt x="94" y="399"/>
                  </a:cubicBezTo>
                  <a:cubicBezTo>
                    <a:pt x="94" y="399"/>
                    <a:pt x="94" y="399"/>
                    <a:pt x="94" y="399"/>
                  </a:cubicBezTo>
                  <a:cubicBezTo>
                    <a:pt x="95" y="399"/>
                    <a:pt x="96" y="399"/>
                    <a:pt x="97" y="400"/>
                  </a:cubicBezTo>
                  <a:cubicBezTo>
                    <a:pt x="97" y="400"/>
                    <a:pt x="97" y="400"/>
                    <a:pt x="97" y="400"/>
                  </a:cubicBezTo>
                  <a:cubicBezTo>
                    <a:pt x="97" y="401"/>
                    <a:pt x="96" y="402"/>
                    <a:pt x="95" y="403"/>
                  </a:cubicBezTo>
                  <a:cubicBezTo>
                    <a:pt x="95" y="403"/>
                    <a:pt x="95" y="403"/>
                    <a:pt x="95" y="403"/>
                  </a:cubicBezTo>
                  <a:cubicBezTo>
                    <a:pt x="95" y="403"/>
                    <a:pt x="95" y="403"/>
                    <a:pt x="95" y="403"/>
                  </a:cubicBezTo>
                  <a:cubicBezTo>
                    <a:pt x="95" y="403"/>
                    <a:pt x="95" y="403"/>
                    <a:pt x="95" y="403"/>
                  </a:cubicBezTo>
                  <a:cubicBezTo>
                    <a:pt x="94" y="403"/>
                    <a:pt x="93" y="402"/>
                    <a:pt x="93" y="401"/>
                  </a:cubicBezTo>
                  <a:close/>
                  <a:moveTo>
                    <a:pt x="524" y="398"/>
                  </a:moveTo>
                  <a:cubicBezTo>
                    <a:pt x="523" y="398"/>
                    <a:pt x="522" y="397"/>
                    <a:pt x="523" y="396"/>
                  </a:cubicBezTo>
                  <a:cubicBezTo>
                    <a:pt x="523" y="396"/>
                    <a:pt x="523" y="396"/>
                    <a:pt x="523" y="396"/>
                  </a:cubicBezTo>
                  <a:cubicBezTo>
                    <a:pt x="523" y="395"/>
                    <a:pt x="524" y="394"/>
                    <a:pt x="525" y="394"/>
                  </a:cubicBezTo>
                  <a:cubicBezTo>
                    <a:pt x="525" y="394"/>
                    <a:pt x="525" y="394"/>
                    <a:pt x="525" y="394"/>
                  </a:cubicBezTo>
                  <a:cubicBezTo>
                    <a:pt x="526" y="394"/>
                    <a:pt x="527" y="396"/>
                    <a:pt x="526" y="397"/>
                  </a:cubicBezTo>
                  <a:cubicBezTo>
                    <a:pt x="526" y="397"/>
                    <a:pt x="526" y="397"/>
                    <a:pt x="526" y="397"/>
                  </a:cubicBezTo>
                  <a:cubicBezTo>
                    <a:pt x="526" y="398"/>
                    <a:pt x="525" y="398"/>
                    <a:pt x="524" y="398"/>
                  </a:cubicBezTo>
                  <a:cubicBezTo>
                    <a:pt x="524" y="398"/>
                    <a:pt x="524" y="398"/>
                    <a:pt x="524" y="398"/>
                  </a:cubicBezTo>
                  <a:cubicBezTo>
                    <a:pt x="524" y="398"/>
                    <a:pt x="524" y="398"/>
                    <a:pt x="524" y="398"/>
                  </a:cubicBezTo>
                  <a:close/>
                  <a:moveTo>
                    <a:pt x="90" y="389"/>
                  </a:moveTo>
                  <a:cubicBezTo>
                    <a:pt x="90" y="388"/>
                    <a:pt x="91" y="387"/>
                    <a:pt x="92" y="387"/>
                  </a:cubicBezTo>
                  <a:cubicBezTo>
                    <a:pt x="92" y="387"/>
                    <a:pt x="92" y="387"/>
                    <a:pt x="92" y="387"/>
                  </a:cubicBezTo>
                  <a:cubicBezTo>
                    <a:pt x="93" y="387"/>
                    <a:pt x="94" y="388"/>
                    <a:pt x="94" y="389"/>
                  </a:cubicBezTo>
                  <a:cubicBezTo>
                    <a:pt x="94" y="389"/>
                    <a:pt x="94" y="389"/>
                    <a:pt x="94" y="389"/>
                  </a:cubicBezTo>
                  <a:cubicBezTo>
                    <a:pt x="94" y="390"/>
                    <a:pt x="94" y="391"/>
                    <a:pt x="93" y="391"/>
                  </a:cubicBezTo>
                  <a:cubicBezTo>
                    <a:pt x="93" y="391"/>
                    <a:pt x="93" y="391"/>
                    <a:pt x="93" y="391"/>
                  </a:cubicBezTo>
                  <a:cubicBezTo>
                    <a:pt x="93" y="391"/>
                    <a:pt x="92" y="391"/>
                    <a:pt x="92" y="391"/>
                  </a:cubicBezTo>
                  <a:cubicBezTo>
                    <a:pt x="92" y="391"/>
                    <a:pt x="92" y="391"/>
                    <a:pt x="92" y="391"/>
                  </a:cubicBezTo>
                  <a:cubicBezTo>
                    <a:pt x="91" y="391"/>
                    <a:pt x="91" y="390"/>
                    <a:pt x="90" y="389"/>
                  </a:cubicBezTo>
                  <a:close/>
                  <a:moveTo>
                    <a:pt x="526" y="386"/>
                  </a:moveTo>
                  <a:cubicBezTo>
                    <a:pt x="525" y="386"/>
                    <a:pt x="524" y="385"/>
                    <a:pt x="525" y="384"/>
                  </a:cubicBezTo>
                  <a:cubicBezTo>
                    <a:pt x="525" y="384"/>
                    <a:pt x="525" y="384"/>
                    <a:pt x="525" y="384"/>
                  </a:cubicBezTo>
                  <a:cubicBezTo>
                    <a:pt x="525" y="383"/>
                    <a:pt x="526" y="382"/>
                    <a:pt x="527" y="382"/>
                  </a:cubicBezTo>
                  <a:cubicBezTo>
                    <a:pt x="527" y="382"/>
                    <a:pt x="527" y="382"/>
                    <a:pt x="527" y="382"/>
                  </a:cubicBezTo>
                  <a:cubicBezTo>
                    <a:pt x="528" y="383"/>
                    <a:pt x="529" y="384"/>
                    <a:pt x="528" y="385"/>
                  </a:cubicBezTo>
                  <a:cubicBezTo>
                    <a:pt x="528" y="385"/>
                    <a:pt x="528" y="385"/>
                    <a:pt x="528" y="385"/>
                  </a:cubicBezTo>
                  <a:cubicBezTo>
                    <a:pt x="528" y="386"/>
                    <a:pt x="527" y="386"/>
                    <a:pt x="527" y="386"/>
                  </a:cubicBezTo>
                  <a:cubicBezTo>
                    <a:pt x="527" y="386"/>
                    <a:pt x="527" y="386"/>
                    <a:pt x="527" y="386"/>
                  </a:cubicBezTo>
                  <a:cubicBezTo>
                    <a:pt x="526" y="386"/>
                    <a:pt x="526" y="386"/>
                    <a:pt x="526" y="386"/>
                  </a:cubicBezTo>
                  <a:close/>
                  <a:moveTo>
                    <a:pt x="89" y="377"/>
                  </a:moveTo>
                  <a:cubicBezTo>
                    <a:pt x="89" y="376"/>
                    <a:pt x="89" y="375"/>
                    <a:pt x="90" y="375"/>
                  </a:cubicBezTo>
                  <a:cubicBezTo>
                    <a:pt x="90" y="375"/>
                    <a:pt x="90" y="375"/>
                    <a:pt x="90" y="375"/>
                  </a:cubicBezTo>
                  <a:cubicBezTo>
                    <a:pt x="92" y="375"/>
                    <a:pt x="93" y="376"/>
                    <a:pt x="93" y="377"/>
                  </a:cubicBezTo>
                  <a:cubicBezTo>
                    <a:pt x="93" y="377"/>
                    <a:pt x="93" y="377"/>
                    <a:pt x="93" y="377"/>
                  </a:cubicBezTo>
                  <a:cubicBezTo>
                    <a:pt x="93" y="378"/>
                    <a:pt x="92" y="379"/>
                    <a:pt x="91" y="379"/>
                  </a:cubicBezTo>
                  <a:cubicBezTo>
                    <a:pt x="91" y="379"/>
                    <a:pt x="91" y="379"/>
                    <a:pt x="91" y="379"/>
                  </a:cubicBezTo>
                  <a:cubicBezTo>
                    <a:pt x="91" y="379"/>
                    <a:pt x="91" y="379"/>
                    <a:pt x="91" y="379"/>
                  </a:cubicBezTo>
                  <a:cubicBezTo>
                    <a:pt x="91" y="379"/>
                    <a:pt x="91" y="379"/>
                    <a:pt x="91" y="379"/>
                  </a:cubicBezTo>
                  <a:cubicBezTo>
                    <a:pt x="90" y="379"/>
                    <a:pt x="89" y="378"/>
                    <a:pt x="89" y="377"/>
                  </a:cubicBezTo>
                  <a:close/>
                  <a:moveTo>
                    <a:pt x="528" y="374"/>
                  </a:moveTo>
                  <a:cubicBezTo>
                    <a:pt x="527" y="374"/>
                    <a:pt x="526" y="373"/>
                    <a:pt x="526" y="372"/>
                  </a:cubicBezTo>
                  <a:cubicBezTo>
                    <a:pt x="526" y="372"/>
                    <a:pt x="526" y="372"/>
                    <a:pt x="526" y="372"/>
                  </a:cubicBezTo>
                  <a:cubicBezTo>
                    <a:pt x="526" y="371"/>
                    <a:pt x="527" y="370"/>
                    <a:pt x="528" y="370"/>
                  </a:cubicBezTo>
                  <a:cubicBezTo>
                    <a:pt x="528" y="370"/>
                    <a:pt x="528" y="370"/>
                    <a:pt x="528" y="370"/>
                  </a:cubicBezTo>
                  <a:cubicBezTo>
                    <a:pt x="529" y="371"/>
                    <a:pt x="530" y="372"/>
                    <a:pt x="530" y="373"/>
                  </a:cubicBezTo>
                  <a:cubicBezTo>
                    <a:pt x="530" y="373"/>
                    <a:pt x="530" y="373"/>
                    <a:pt x="530" y="373"/>
                  </a:cubicBezTo>
                  <a:cubicBezTo>
                    <a:pt x="530" y="374"/>
                    <a:pt x="529" y="374"/>
                    <a:pt x="528" y="374"/>
                  </a:cubicBezTo>
                  <a:cubicBezTo>
                    <a:pt x="528" y="374"/>
                    <a:pt x="528" y="374"/>
                    <a:pt x="528" y="374"/>
                  </a:cubicBezTo>
                  <a:cubicBezTo>
                    <a:pt x="528" y="374"/>
                    <a:pt x="528" y="374"/>
                    <a:pt x="528" y="374"/>
                  </a:cubicBezTo>
                  <a:close/>
                  <a:moveTo>
                    <a:pt x="88" y="365"/>
                  </a:moveTo>
                  <a:cubicBezTo>
                    <a:pt x="88" y="365"/>
                    <a:pt x="88" y="365"/>
                    <a:pt x="88" y="365"/>
                  </a:cubicBezTo>
                  <a:cubicBezTo>
                    <a:pt x="88" y="364"/>
                    <a:pt x="89" y="363"/>
                    <a:pt x="90" y="363"/>
                  </a:cubicBezTo>
                  <a:cubicBezTo>
                    <a:pt x="90" y="363"/>
                    <a:pt x="90" y="363"/>
                    <a:pt x="90" y="363"/>
                  </a:cubicBezTo>
                  <a:cubicBezTo>
                    <a:pt x="91" y="363"/>
                    <a:pt x="92" y="364"/>
                    <a:pt x="92" y="365"/>
                  </a:cubicBezTo>
                  <a:cubicBezTo>
                    <a:pt x="92" y="365"/>
                    <a:pt x="92" y="365"/>
                    <a:pt x="92" y="365"/>
                  </a:cubicBezTo>
                  <a:cubicBezTo>
                    <a:pt x="92" y="365"/>
                    <a:pt x="92" y="365"/>
                    <a:pt x="92" y="365"/>
                  </a:cubicBezTo>
                  <a:cubicBezTo>
                    <a:pt x="92" y="365"/>
                    <a:pt x="92" y="365"/>
                    <a:pt x="92" y="365"/>
                  </a:cubicBezTo>
                  <a:cubicBezTo>
                    <a:pt x="92" y="366"/>
                    <a:pt x="91" y="367"/>
                    <a:pt x="90" y="367"/>
                  </a:cubicBezTo>
                  <a:cubicBezTo>
                    <a:pt x="90" y="367"/>
                    <a:pt x="90" y="367"/>
                    <a:pt x="90" y="367"/>
                  </a:cubicBezTo>
                  <a:cubicBezTo>
                    <a:pt x="90" y="367"/>
                    <a:pt x="90" y="367"/>
                    <a:pt x="90" y="367"/>
                  </a:cubicBezTo>
                  <a:cubicBezTo>
                    <a:pt x="90" y="367"/>
                    <a:pt x="90" y="367"/>
                    <a:pt x="90" y="367"/>
                  </a:cubicBezTo>
                  <a:cubicBezTo>
                    <a:pt x="89" y="367"/>
                    <a:pt x="88" y="366"/>
                    <a:pt x="88" y="365"/>
                  </a:cubicBezTo>
                  <a:close/>
                  <a:moveTo>
                    <a:pt x="529" y="362"/>
                  </a:moveTo>
                  <a:cubicBezTo>
                    <a:pt x="527" y="362"/>
                    <a:pt x="527" y="362"/>
                    <a:pt x="527" y="360"/>
                  </a:cubicBezTo>
                  <a:cubicBezTo>
                    <a:pt x="527" y="360"/>
                    <a:pt x="527" y="360"/>
                    <a:pt x="527" y="360"/>
                  </a:cubicBezTo>
                  <a:cubicBezTo>
                    <a:pt x="527" y="360"/>
                    <a:pt x="527" y="360"/>
                    <a:pt x="527" y="360"/>
                  </a:cubicBezTo>
                  <a:cubicBezTo>
                    <a:pt x="527" y="360"/>
                    <a:pt x="527" y="360"/>
                    <a:pt x="527" y="360"/>
                  </a:cubicBezTo>
                  <a:cubicBezTo>
                    <a:pt x="527" y="359"/>
                    <a:pt x="528" y="358"/>
                    <a:pt x="529" y="358"/>
                  </a:cubicBezTo>
                  <a:cubicBezTo>
                    <a:pt x="529" y="358"/>
                    <a:pt x="529" y="358"/>
                    <a:pt x="529" y="358"/>
                  </a:cubicBezTo>
                  <a:cubicBezTo>
                    <a:pt x="530" y="359"/>
                    <a:pt x="531" y="359"/>
                    <a:pt x="531" y="361"/>
                  </a:cubicBezTo>
                  <a:cubicBezTo>
                    <a:pt x="531" y="361"/>
                    <a:pt x="531" y="361"/>
                    <a:pt x="531" y="361"/>
                  </a:cubicBezTo>
                  <a:cubicBezTo>
                    <a:pt x="531" y="362"/>
                    <a:pt x="530" y="362"/>
                    <a:pt x="529" y="362"/>
                  </a:cubicBezTo>
                  <a:cubicBezTo>
                    <a:pt x="529" y="362"/>
                    <a:pt x="529" y="362"/>
                    <a:pt x="529" y="362"/>
                  </a:cubicBezTo>
                  <a:cubicBezTo>
                    <a:pt x="529" y="362"/>
                    <a:pt x="529" y="362"/>
                    <a:pt x="529" y="362"/>
                  </a:cubicBezTo>
                  <a:close/>
                  <a:moveTo>
                    <a:pt x="87" y="353"/>
                  </a:moveTo>
                  <a:cubicBezTo>
                    <a:pt x="87" y="352"/>
                    <a:pt x="88" y="351"/>
                    <a:pt x="89" y="351"/>
                  </a:cubicBezTo>
                  <a:cubicBezTo>
                    <a:pt x="89" y="351"/>
                    <a:pt x="89" y="351"/>
                    <a:pt x="89" y="351"/>
                  </a:cubicBezTo>
                  <a:cubicBezTo>
                    <a:pt x="91" y="351"/>
                    <a:pt x="91" y="352"/>
                    <a:pt x="91" y="353"/>
                  </a:cubicBezTo>
                  <a:cubicBezTo>
                    <a:pt x="91" y="353"/>
                    <a:pt x="91" y="353"/>
                    <a:pt x="91" y="353"/>
                  </a:cubicBezTo>
                  <a:cubicBezTo>
                    <a:pt x="91" y="354"/>
                    <a:pt x="91" y="355"/>
                    <a:pt x="89" y="355"/>
                  </a:cubicBezTo>
                  <a:cubicBezTo>
                    <a:pt x="89" y="355"/>
                    <a:pt x="89" y="355"/>
                    <a:pt x="89" y="355"/>
                  </a:cubicBezTo>
                  <a:cubicBezTo>
                    <a:pt x="88" y="355"/>
                    <a:pt x="87" y="354"/>
                    <a:pt x="87" y="353"/>
                  </a:cubicBezTo>
                  <a:close/>
                  <a:moveTo>
                    <a:pt x="87" y="353"/>
                  </a:moveTo>
                  <a:cubicBezTo>
                    <a:pt x="87" y="353"/>
                    <a:pt x="87" y="353"/>
                    <a:pt x="87" y="353"/>
                  </a:cubicBezTo>
                  <a:cubicBezTo>
                    <a:pt x="87" y="353"/>
                    <a:pt x="87" y="353"/>
                    <a:pt x="87" y="353"/>
                  </a:cubicBezTo>
                  <a:cubicBezTo>
                    <a:pt x="87" y="353"/>
                    <a:pt x="87" y="353"/>
                    <a:pt x="87" y="353"/>
                  </a:cubicBezTo>
                  <a:close/>
                  <a:moveTo>
                    <a:pt x="527" y="349"/>
                  </a:moveTo>
                  <a:cubicBezTo>
                    <a:pt x="527" y="347"/>
                    <a:pt x="528" y="346"/>
                    <a:pt x="529" y="346"/>
                  </a:cubicBezTo>
                  <a:cubicBezTo>
                    <a:pt x="529" y="346"/>
                    <a:pt x="529" y="346"/>
                    <a:pt x="529" y="346"/>
                  </a:cubicBezTo>
                  <a:cubicBezTo>
                    <a:pt x="530" y="346"/>
                    <a:pt x="531" y="347"/>
                    <a:pt x="531" y="348"/>
                  </a:cubicBezTo>
                  <a:cubicBezTo>
                    <a:pt x="531" y="348"/>
                    <a:pt x="531" y="348"/>
                    <a:pt x="531" y="348"/>
                  </a:cubicBezTo>
                  <a:cubicBezTo>
                    <a:pt x="531" y="350"/>
                    <a:pt x="530" y="350"/>
                    <a:pt x="529" y="350"/>
                  </a:cubicBezTo>
                  <a:cubicBezTo>
                    <a:pt x="529" y="350"/>
                    <a:pt x="529" y="350"/>
                    <a:pt x="529" y="350"/>
                  </a:cubicBezTo>
                  <a:cubicBezTo>
                    <a:pt x="529" y="350"/>
                    <a:pt x="529" y="350"/>
                    <a:pt x="529" y="350"/>
                  </a:cubicBezTo>
                  <a:cubicBezTo>
                    <a:pt x="529" y="350"/>
                    <a:pt x="529" y="350"/>
                    <a:pt x="529" y="350"/>
                  </a:cubicBezTo>
                  <a:cubicBezTo>
                    <a:pt x="528" y="350"/>
                    <a:pt x="527" y="350"/>
                    <a:pt x="527" y="349"/>
                  </a:cubicBezTo>
                  <a:close/>
                  <a:moveTo>
                    <a:pt x="90" y="343"/>
                  </a:moveTo>
                  <a:cubicBezTo>
                    <a:pt x="89" y="343"/>
                    <a:pt x="88" y="342"/>
                    <a:pt x="88" y="341"/>
                  </a:cubicBezTo>
                  <a:cubicBezTo>
                    <a:pt x="88" y="341"/>
                    <a:pt x="88" y="341"/>
                    <a:pt x="88" y="341"/>
                  </a:cubicBezTo>
                  <a:cubicBezTo>
                    <a:pt x="88" y="340"/>
                    <a:pt x="89" y="339"/>
                    <a:pt x="90" y="339"/>
                  </a:cubicBezTo>
                  <a:cubicBezTo>
                    <a:pt x="90" y="339"/>
                    <a:pt x="90" y="339"/>
                    <a:pt x="90" y="339"/>
                  </a:cubicBezTo>
                  <a:cubicBezTo>
                    <a:pt x="91" y="339"/>
                    <a:pt x="92" y="340"/>
                    <a:pt x="92" y="341"/>
                  </a:cubicBezTo>
                  <a:cubicBezTo>
                    <a:pt x="92" y="341"/>
                    <a:pt x="92" y="341"/>
                    <a:pt x="92" y="341"/>
                  </a:cubicBezTo>
                  <a:cubicBezTo>
                    <a:pt x="92" y="342"/>
                    <a:pt x="91" y="343"/>
                    <a:pt x="90" y="343"/>
                  </a:cubicBezTo>
                  <a:cubicBezTo>
                    <a:pt x="90" y="343"/>
                    <a:pt x="90" y="343"/>
                    <a:pt x="90" y="343"/>
                  </a:cubicBezTo>
                  <a:cubicBezTo>
                    <a:pt x="90" y="343"/>
                    <a:pt x="90" y="343"/>
                    <a:pt x="90" y="343"/>
                  </a:cubicBezTo>
                  <a:close/>
                  <a:moveTo>
                    <a:pt x="526" y="337"/>
                  </a:moveTo>
                  <a:cubicBezTo>
                    <a:pt x="526" y="336"/>
                    <a:pt x="527" y="335"/>
                    <a:pt x="528" y="335"/>
                  </a:cubicBezTo>
                  <a:cubicBezTo>
                    <a:pt x="528" y="335"/>
                    <a:pt x="528" y="335"/>
                    <a:pt x="528" y="335"/>
                  </a:cubicBezTo>
                  <a:cubicBezTo>
                    <a:pt x="529" y="334"/>
                    <a:pt x="530" y="335"/>
                    <a:pt x="530" y="336"/>
                  </a:cubicBezTo>
                  <a:cubicBezTo>
                    <a:pt x="530" y="336"/>
                    <a:pt x="530" y="336"/>
                    <a:pt x="530" y="336"/>
                  </a:cubicBezTo>
                  <a:cubicBezTo>
                    <a:pt x="530" y="337"/>
                    <a:pt x="529" y="338"/>
                    <a:pt x="528" y="338"/>
                  </a:cubicBezTo>
                  <a:cubicBezTo>
                    <a:pt x="528" y="338"/>
                    <a:pt x="528" y="338"/>
                    <a:pt x="528" y="338"/>
                  </a:cubicBezTo>
                  <a:cubicBezTo>
                    <a:pt x="528" y="338"/>
                    <a:pt x="528" y="338"/>
                    <a:pt x="528" y="338"/>
                  </a:cubicBezTo>
                  <a:cubicBezTo>
                    <a:pt x="528" y="338"/>
                    <a:pt x="528" y="338"/>
                    <a:pt x="528" y="338"/>
                  </a:cubicBezTo>
                  <a:cubicBezTo>
                    <a:pt x="527" y="338"/>
                    <a:pt x="526" y="338"/>
                    <a:pt x="526" y="337"/>
                  </a:cubicBezTo>
                  <a:close/>
                  <a:moveTo>
                    <a:pt x="91" y="331"/>
                  </a:moveTo>
                  <a:cubicBezTo>
                    <a:pt x="89" y="331"/>
                    <a:pt x="89" y="330"/>
                    <a:pt x="89" y="329"/>
                  </a:cubicBezTo>
                  <a:cubicBezTo>
                    <a:pt x="89" y="329"/>
                    <a:pt x="89" y="329"/>
                    <a:pt x="89" y="329"/>
                  </a:cubicBezTo>
                  <a:cubicBezTo>
                    <a:pt x="89" y="328"/>
                    <a:pt x="90" y="327"/>
                    <a:pt x="91" y="327"/>
                  </a:cubicBezTo>
                  <a:cubicBezTo>
                    <a:pt x="91" y="327"/>
                    <a:pt x="91" y="327"/>
                    <a:pt x="91" y="327"/>
                  </a:cubicBezTo>
                  <a:cubicBezTo>
                    <a:pt x="92" y="327"/>
                    <a:pt x="93" y="328"/>
                    <a:pt x="93" y="329"/>
                  </a:cubicBezTo>
                  <a:cubicBezTo>
                    <a:pt x="93" y="329"/>
                    <a:pt x="93" y="329"/>
                    <a:pt x="93" y="329"/>
                  </a:cubicBezTo>
                  <a:cubicBezTo>
                    <a:pt x="93" y="330"/>
                    <a:pt x="92" y="331"/>
                    <a:pt x="91" y="331"/>
                  </a:cubicBezTo>
                  <a:cubicBezTo>
                    <a:pt x="91" y="331"/>
                    <a:pt x="91" y="331"/>
                    <a:pt x="91" y="331"/>
                  </a:cubicBezTo>
                  <a:cubicBezTo>
                    <a:pt x="91" y="331"/>
                    <a:pt x="91" y="331"/>
                    <a:pt x="91" y="331"/>
                  </a:cubicBezTo>
                  <a:close/>
                  <a:moveTo>
                    <a:pt x="525" y="325"/>
                  </a:moveTo>
                  <a:cubicBezTo>
                    <a:pt x="525" y="325"/>
                    <a:pt x="525" y="325"/>
                    <a:pt x="525" y="325"/>
                  </a:cubicBezTo>
                  <a:cubicBezTo>
                    <a:pt x="525" y="325"/>
                    <a:pt x="525" y="325"/>
                    <a:pt x="525" y="325"/>
                  </a:cubicBezTo>
                  <a:cubicBezTo>
                    <a:pt x="525" y="324"/>
                    <a:pt x="525" y="323"/>
                    <a:pt x="527" y="323"/>
                  </a:cubicBezTo>
                  <a:cubicBezTo>
                    <a:pt x="527" y="323"/>
                    <a:pt x="527" y="323"/>
                    <a:pt x="527" y="323"/>
                  </a:cubicBezTo>
                  <a:cubicBezTo>
                    <a:pt x="528" y="322"/>
                    <a:pt x="529" y="323"/>
                    <a:pt x="529" y="324"/>
                  </a:cubicBezTo>
                  <a:cubicBezTo>
                    <a:pt x="529" y="324"/>
                    <a:pt x="529" y="324"/>
                    <a:pt x="529" y="324"/>
                  </a:cubicBezTo>
                  <a:cubicBezTo>
                    <a:pt x="529" y="325"/>
                    <a:pt x="528" y="326"/>
                    <a:pt x="527" y="327"/>
                  </a:cubicBezTo>
                  <a:cubicBezTo>
                    <a:pt x="527" y="327"/>
                    <a:pt x="527" y="327"/>
                    <a:pt x="527" y="327"/>
                  </a:cubicBezTo>
                  <a:cubicBezTo>
                    <a:pt x="527" y="327"/>
                    <a:pt x="527" y="327"/>
                    <a:pt x="527" y="327"/>
                  </a:cubicBezTo>
                  <a:cubicBezTo>
                    <a:pt x="527" y="327"/>
                    <a:pt x="527" y="327"/>
                    <a:pt x="527" y="327"/>
                  </a:cubicBezTo>
                  <a:cubicBezTo>
                    <a:pt x="526" y="327"/>
                    <a:pt x="525" y="326"/>
                    <a:pt x="525" y="325"/>
                  </a:cubicBezTo>
                  <a:close/>
                  <a:moveTo>
                    <a:pt x="92" y="319"/>
                  </a:moveTo>
                  <a:cubicBezTo>
                    <a:pt x="91" y="319"/>
                    <a:pt x="90" y="318"/>
                    <a:pt x="90" y="317"/>
                  </a:cubicBezTo>
                  <a:cubicBezTo>
                    <a:pt x="90" y="317"/>
                    <a:pt x="90" y="317"/>
                    <a:pt x="90" y="317"/>
                  </a:cubicBezTo>
                  <a:cubicBezTo>
                    <a:pt x="91" y="316"/>
                    <a:pt x="92" y="315"/>
                    <a:pt x="93" y="315"/>
                  </a:cubicBezTo>
                  <a:cubicBezTo>
                    <a:pt x="93" y="315"/>
                    <a:pt x="93" y="315"/>
                    <a:pt x="93" y="315"/>
                  </a:cubicBezTo>
                  <a:cubicBezTo>
                    <a:pt x="94" y="316"/>
                    <a:pt x="95" y="317"/>
                    <a:pt x="94" y="318"/>
                  </a:cubicBezTo>
                  <a:cubicBezTo>
                    <a:pt x="94" y="318"/>
                    <a:pt x="94" y="318"/>
                    <a:pt x="94" y="318"/>
                  </a:cubicBezTo>
                  <a:cubicBezTo>
                    <a:pt x="94" y="319"/>
                    <a:pt x="93" y="319"/>
                    <a:pt x="92" y="319"/>
                  </a:cubicBezTo>
                  <a:cubicBezTo>
                    <a:pt x="92" y="319"/>
                    <a:pt x="92" y="319"/>
                    <a:pt x="92" y="319"/>
                  </a:cubicBezTo>
                  <a:cubicBezTo>
                    <a:pt x="92" y="319"/>
                    <a:pt x="92" y="319"/>
                    <a:pt x="92" y="319"/>
                  </a:cubicBezTo>
                  <a:close/>
                  <a:moveTo>
                    <a:pt x="523" y="313"/>
                  </a:moveTo>
                  <a:cubicBezTo>
                    <a:pt x="523" y="312"/>
                    <a:pt x="523" y="311"/>
                    <a:pt x="524" y="311"/>
                  </a:cubicBezTo>
                  <a:cubicBezTo>
                    <a:pt x="524" y="311"/>
                    <a:pt x="524" y="311"/>
                    <a:pt x="524" y="311"/>
                  </a:cubicBezTo>
                  <a:cubicBezTo>
                    <a:pt x="526" y="311"/>
                    <a:pt x="527" y="311"/>
                    <a:pt x="527" y="312"/>
                  </a:cubicBezTo>
                  <a:cubicBezTo>
                    <a:pt x="527" y="312"/>
                    <a:pt x="527" y="312"/>
                    <a:pt x="527" y="312"/>
                  </a:cubicBezTo>
                  <a:cubicBezTo>
                    <a:pt x="527" y="313"/>
                    <a:pt x="526" y="314"/>
                    <a:pt x="525" y="315"/>
                  </a:cubicBezTo>
                  <a:cubicBezTo>
                    <a:pt x="525" y="315"/>
                    <a:pt x="525" y="315"/>
                    <a:pt x="525" y="315"/>
                  </a:cubicBezTo>
                  <a:cubicBezTo>
                    <a:pt x="525" y="315"/>
                    <a:pt x="525" y="315"/>
                    <a:pt x="525" y="315"/>
                  </a:cubicBezTo>
                  <a:cubicBezTo>
                    <a:pt x="525" y="315"/>
                    <a:pt x="525" y="315"/>
                    <a:pt x="525" y="315"/>
                  </a:cubicBezTo>
                  <a:cubicBezTo>
                    <a:pt x="524" y="315"/>
                    <a:pt x="523" y="314"/>
                    <a:pt x="523" y="313"/>
                  </a:cubicBezTo>
                  <a:close/>
                  <a:moveTo>
                    <a:pt x="94" y="308"/>
                  </a:moveTo>
                  <a:cubicBezTo>
                    <a:pt x="93" y="307"/>
                    <a:pt x="93" y="306"/>
                    <a:pt x="93" y="305"/>
                  </a:cubicBezTo>
                  <a:cubicBezTo>
                    <a:pt x="93" y="305"/>
                    <a:pt x="93" y="305"/>
                    <a:pt x="93" y="305"/>
                  </a:cubicBezTo>
                  <a:cubicBezTo>
                    <a:pt x="93" y="304"/>
                    <a:pt x="94" y="303"/>
                    <a:pt x="95" y="304"/>
                  </a:cubicBezTo>
                  <a:cubicBezTo>
                    <a:pt x="95" y="304"/>
                    <a:pt x="95" y="304"/>
                    <a:pt x="95" y="304"/>
                  </a:cubicBezTo>
                  <a:cubicBezTo>
                    <a:pt x="96" y="304"/>
                    <a:pt x="97" y="305"/>
                    <a:pt x="97" y="306"/>
                  </a:cubicBezTo>
                  <a:cubicBezTo>
                    <a:pt x="97" y="306"/>
                    <a:pt x="97" y="306"/>
                    <a:pt x="97" y="306"/>
                  </a:cubicBezTo>
                  <a:cubicBezTo>
                    <a:pt x="97" y="306"/>
                    <a:pt x="97" y="306"/>
                    <a:pt x="97" y="306"/>
                  </a:cubicBezTo>
                  <a:cubicBezTo>
                    <a:pt x="97" y="306"/>
                    <a:pt x="97" y="306"/>
                    <a:pt x="97" y="306"/>
                  </a:cubicBezTo>
                  <a:cubicBezTo>
                    <a:pt x="97" y="307"/>
                    <a:pt x="96" y="308"/>
                    <a:pt x="95" y="308"/>
                  </a:cubicBezTo>
                  <a:cubicBezTo>
                    <a:pt x="95" y="308"/>
                    <a:pt x="95" y="308"/>
                    <a:pt x="95" y="308"/>
                  </a:cubicBezTo>
                  <a:cubicBezTo>
                    <a:pt x="95" y="308"/>
                    <a:pt x="94" y="308"/>
                    <a:pt x="94" y="308"/>
                  </a:cubicBezTo>
                  <a:close/>
                  <a:moveTo>
                    <a:pt x="520" y="301"/>
                  </a:moveTo>
                  <a:cubicBezTo>
                    <a:pt x="520" y="300"/>
                    <a:pt x="521" y="299"/>
                    <a:pt x="522" y="299"/>
                  </a:cubicBezTo>
                  <a:cubicBezTo>
                    <a:pt x="522" y="299"/>
                    <a:pt x="522" y="299"/>
                    <a:pt x="522" y="299"/>
                  </a:cubicBezTo>
                  <a:cubicBezTo>
                    <a:pt x="523" y="299"/>
                    <a:pt x="524" y="299"/>
                    <a:pt x="524" y="300"/>
                  </a:cubicBezTo>
                  <a:cubicBezTo>
                    <a:pt x="524" y="300"/>
                    <a:pt x="524" y="300"/>
                    <a:pt x="524" y="300"/>
                  </a:cubicBezTo>
                  <a:cubicBezTo>
                    <a:pt x="524" y="302"/>
                    <a:pt x="524" y="303"/>
                    <a:pt x="523" y="303"/>
                  </a:cubicBezTo>
                  <a:cubicBezTo>
                    <a:pt x="523" y="303"/>
                    <a:pt x="523" y="303"/>
                    <a:pt x="523" y="303"/>
                  </a:cubicBezTo>
                  <a:cubicBezTo>
                    <a:pt x="523" y="303"/>
                    <a:pt x="522" y="303"/>
                    <a:pt x="522" y="303"/>
                  </a:cubicBezTo>
                  <a:cubicBezTo>
                    <a:pt x="522" y="303"/>
                    <a:pt x="522" y="303"/>
                    <a:pt x="522" y="303"/>
                  </a:cubicBezTo>
                  <a:cubicBezTo>
                    <a:pt x="521" y="303"/>
                    <a:pt x="521" y="302"/>
                    <a:pt x="520" y="301"/>
                  </a:cubicBezTo>
                  <a:close/>
                  <a:moveTo>
                    <a:pt x="97" y="296"/>
                  </a:moveTo>
                  <a:cubicBezTo>
                    <a:pt x="96" y="296"/>
                    <a:pt x="96" y="295"/>
                    <a:pt x="96" y="293"/>
                  </a:cubicBezTo>
                  <a:cubicBezTo>
                    <a:pt x="96" y="293"/>
                    <a:pt x="96" y="293"/>
                    <a:pt x="96" y="293"/>
                  </a:cubicBezTo>
                  <a:cubicBezTo>
                    <a:pt x="96" y="292"/>
                    <a:pt x="97" y="292"/>
                    <a:pt x="98" y="292"/>
                  </a:cubicBezTo>
                  <a:cubicBezTo>
                    <a:pt x="98" y="292"/>
                    <a:pt x="98" y="292"/>
                    <a:pt x="98" y="292"/>
                  </a:cubicBezTo>
                  <a:cubicBezTo>
                    <a:pt x="99" y="292"/>
                    <a:pt x="100" y="293"/>
                    <a:pt x="100" y="295"/>
                  </a:cubicBezTo>
                  <a:cubicBezTo>
                    <a:pt x="100" y="295"/>
                    <a:pt x="100" y="295"/>
                    <a:pt x="100" y="295"/>
                  </a:cubicBezTo>
                  <a:cubicBezTo>
                    <a:pt x="99" y="295"/>
                    <a:pt x="99" y="296"/>
                    <a:pt x="98" y="296"/>
                  </a:cubicBezTo>
                  <a:cubicBezTo>
                    <a:pt x="98" y="296"/>
                    <a:pt x="98" y="296"/>
                    <a:pt x="98" y="296"/>
                  </a:cubicBezTo>
                  <a:cubicBezTo>
                    <a:pt x="98" y="296"/>
                    <a:pt x="97" y="296"/>
                    <a:pt x="97" y="296"/>
                  </a:cubicBezTo>
                  <a:close/>
                  <a:moveTo>
                    <a:pt x="517" y="290"/>
                  </a:moveTo>
                  <a:cubicBezTo>
                    <a:pt x="517" y="290"/>
                    <a:pt x="517" y="290"/>
                    <a:pt x="517" y="290"/>
                  </a:cubicBezTo>
                  <a:cubicBezTo>
                    <a:pt x="517" y="290"/>
                    <a:pt x="517" y="290"/>
                    <a:pt x="517" y="290"/>
                  </a:cubicBezTo>
                  <a:cubicBezTo>
                    <a:pt x="517" y="289"/>
                    <a:pt x="517" y="288"/>
                    <a:pt x="518" y="288"/>
                  </a:cubicBezTo>
                  <a:cubicBezTo>
                    <a:pt x="518" y="288"/>
                    <a:pt x="518" y="288"/>
                    <a:pt x="518" y="288"/>
                  </a:cubicBezTo>
                  <a:cubicBezTo>
                    <a:pt x="519" y="287"/>
                    <a:pt x="521" y="288"/>
                    <a:pt x="521" y="289"/>
                  </a:cubicBezTo>
                  <a:cubicBezTo>
                    <a:pt x="521" y="289"/>
                    <a:pt x="521" y="289"/>
                    <a:pt x="521" y="289"/>
                  </a:cubicBezTo>
                  <a:cubicBezTo>
                    <a:pt x="521" y="290"/>
                    <a:pt x="521" y="291"/>
                    <a:pt x="520" y="291"/>
                  </a:cubicBezTo>
                  <a:cubicBezTo>
                    <a:pt x="520" y="291"/>
                    <a:pt x="520" y="291"/>
                    <a:pt x="520" y="291"/>
                  </a:cubicBezTo>
                  <a:cubicBezTo>
                    <a:pt x="519" y="291"/>
                    <a:pt x="519" y="291"/>
                    <a:pt x="519" y="291"/>
                  </a:cubicBezTo>
                  <a:cubicBezTo>
                    <a:pt x="519" y="291"/>
                    <a:pt x="519" y="291"/>
                    <a:pt x="519" y="291"/>
                  </a:cubicBezTo>
                  <a:cubicBezTo>
                    <a:pt x="518" y="291"/>
                    <a:pt x="517" y="291"/>
                    <a:pt x="517" y="290"/>
                  </a:cubicBezTo>
                  <a:close/>
                  <a:moveTo>
                    <a:pt x="101" y="284"/>
                  </a:moveTo>
                  <a:cubicBezTo>
                    <a:pt x="100" y="284"/>
                    <a:pt x="99" y="283"/>
                    <a:pt x="99" y="282"/>
                  </a:cubicBezTo>
                  <a:cubicBezTo>
                    <a:pt x="99" y="282"/>
                    <a:pt x="99" y="282"/>
                    <a:pt x="99" y="282"/>
                  </a:cubicBezTo>
                  <a:cubicBezTo>
                    <a:pt x="100" y="281"/>
                    <a:pt x="101" y="280"/>
                    <a:pt x="102" y="281"/>
                  </a:cubicBezTo>
                  <a:cubicBezTo>
                    <a:pt x="102" y="281"/>
                    <a:pt x="102" y="281"/>
                    <a:pt x="102" y="281"/>
                  </a:cubicBezTo>
                  <a:cubicBezTo>
                    <a:pt x="103" y="281"/>
                    <a:pt x="104" y="282"/>
                    <a:pt x="103" y="283"/>
                  </a:cubicBezTo>
                  <a:cubicBezTo>
                    <a:pt x="103" y="283"/>
                    <a:pt x="103" y="283"/>
                    <a:pt x="103" y="283"/>
                  </a:cubicBezTo>
                  <a:cubicBezTo>
                    <a:pt x="103" y="284"/>
                    <a:pt x="102" y="285"/>
                    <a:pt x="101" y="285"/>
                  </a:cubicBezTo>
                  <a:cubicBezTo>
                    <a:pt x="101" y="285"/>
                    <a:pt x="101" y="285"/>
                    <a:pt x="101" y="285"/>
                  </a:cubicBezTo>
                  <a:cubicBezTo>
                    <a:pt x="101" y="285"/>
                    <a:pt x="101" y="285"/>
                    <a:pt x="101" y="284"/>
                  </a:cubicBezTo>
                  <a:close/>
                  <a:moveTo>
                    <a:pt x="513" y="279"/>
                  </a:moveTo>
                  <a:cubicBezTo>
                    <a:pt x="513" y="278"/>
                    <a:pt x="513" y="277"/>
                    <a:pt x="514" y="276"/>
                  </a:cubicBezTo>
                  <a:cubicBezTo>
                    <a:pt x="514" y="276"/>
                    <a:pt x="514" y="276"/>
                    <a:pt x="514" y="276"/>
                  </a:cubicBezTo>
                  <a:cubicBezTo>
                    <a:pt x="516" y="276"/>
                    <a:pt x="517" y="276"/>
                    <a:pt x="517" y="277"/>
                  </a:cubicBezTo>
                  <a:cubicBezTo>
                    <a:pt x="517" y="277"/>
                    <a:pt x="517" y="277"/>
                    <a:pt x="517" y="277"/>
                  </a:cubicBezTo>
                  <a:cubicBezTo>
                    <a:pt x="517" y="278"/>
                    <a:pt x="517" y="280"/>
                    <a:pt x="516" y="280"/>
                  </a:cubicBezTo>
                  <a:cubicBezTo>
                    <a:pt x="516" y="280"/>
                    <a:pt x="516" y="280"/>
                    <a:pt x="516" y="280"/>
                  </a:cubicBezTo>
                  <a:cubicBezTo>
                    <a:pt x="516" y="280"/>
                    <a:pt x="515" y="280"/>
                    <a:pt x="515" y="280"/>
                  </a:cubicBezTo>
                  <a:cubicBezTo>
                    <a:pt x="515" y="280"/>
                    <a:pt x="515" y="280"/>
                    <a:pt x="515" y="280"/>
                  </a:cubicBezTo>
                  <a:cubicBezTo>
                    <a:pt x="514" y="280"/>
                    <a:pt x="514" y="280"/>
                    <a:pt x="513" y="279"/>
                  </a:cubicBezTo>
                  <a:close/>
                  <a:moveTo>
                    <a:pt x="105" y="273"/>
                  </a:moveTo>
                  <a:cubicBezTo>
                    <a:pt x="104" y="273"/>
                    <a:pt x="103" y="272"/>
                    <a:pt x="104" y="271"/>
                  </a:cubicBezTo>
                  <a:cubicBezTo>
                    <a:pt x="104" y="271"/>
                    <a:pt x="104" y="271"/>
                    <a:pt x="104" y="271"/>
                  </a:cubicBezTo>
                  <a:cubicBezTo>
                    <a:pt x="104" y="270"/>
                    <a:pt x="105" y="269"/>
                    <a:pt x="106" y="270"/>
                  </a:cubicBezTo>
                  <a:cubicBezTo>
                    <a:pt x="106" y="270"/>
                    <a:pt x="106" y="270"/>
                    <a:pt x="106" y="270"/>
                  </a:cubicBezTo>
                  <a:cubicBezTo>
                    <a:pt x="107" y="270"/>
                    <a:pt x="108" y="271"/>
                    <a:pt x="107" y="272"/>
                  </a:cubicBezTo>
                  <a:cubicBezTo>
                    <a:pt x="107" y="272"/>
                    <a:pt x="107" y="272"/>
                    <a:pt x="107" y="272"/>
                  </a:cubicBezTo>
                  <a:cubicBezTo>
                    <a:pt x="107" y="273"/>
                    <a:pt x="106" y="273"/>
                    <a:pt x="106" y="273"/>
                  </a:cubicBezTo>
                  <a:cubicBezTo>
                    <a:pt x="106" y="273"/>
                    <a:pt x="106" y="273"/>
                    <a:pt x="106" y="273"/>
                  </a:cubicBezTo>
                  <a:cubicBezTo>
                    <a:pt x="105" y="273"/>
                    <a:pt x="105" y="273"/>
                    <a:pt x="105" y="273"/>
                  </a:cubicBezTo>
                  <a:close/>
                  <a:moveTo>
                    <a:pt x="509" y="268"/>
                  </a:moveTo>
                  <a:cubicBezTo>
                    <a:pt x="509" y="268"/>
                    <a:pt x="509" y="268"/>
                    <a:pt x="509" y="268"/>
                  </a:cubicBezTo>
                  <a:cubicBezTo>
                    <a:pt x="509" y="268"/>
                    <a:pt x="509" y="268"/>
                    <a:pt x="509" y="268"/>
                  </a:cubicBezTo>
                  <a:cubicBezTo>
                    <a:pt x="508" y="267"/>
                    <a:pt x="509" y="265"/>
                    <a:pt x="510" y="265"/>
                  </a:cubicBezTo>
                  <a:cubicBezTo>
                    <a:pt x="510" y="265"/>
                    <a:pt x="510" y="265"/>
                    <a:pt x="510" y="265"/>
                  </a:cubicBezTo>
                  <a:cubicBezTo>
                    <a:pt x="511" y="265"/>
                    <a:pt x="512" y="265"/>
                    <a:pt x="513" y="266"/>
                  </a:cubicBezTo>
                  <a:cubicBezTo>
                    <a:pt x="513" y="266"/>
                    <a:pt x="513" y="266"/>
                    <a:pt x="513" y="266"/>
                  </a:cubicBezTo>
                  <a:cubicBezTo>
                    <a:pt x="513" y="267"/>
                    <a:pt x="512" y="268"/>
                    <a:pt x="511" y="269"/>
                  </a:cubicBezTo>
                  <a:cubicBezTo>
                    <a:pt x="511" y="269"/>
                    <a:pt x="511" y="269"/>
                    <a:pt x="511" y="269"/>
                  </a:cubicBezTo>
                  <a:cubicBezTo>
                    <a:pt x="511" y="269"/>
                    <a:pt x="511" y="269"/>
                    <a:pt x="511" y="269"/>
                  </a:cubicBezTo>
                  <a:cubicBezTo>
                    <a:pt x="511" y="269"/>
                    <a:pt x="511" y="269"/>
                    <a:pt x="511" y="269"/>
                  </a:cubicBezTo>
                  <a:cubicBezTo>
                    <a:pt x="510" y="269"/>
                    <a:pt x="509" y="268"/>
                    <a:pt x="509" y="268"/>
                  </a:cubicBezTo>
                  <a:close/>
                  <a:moveTo>
                    <a:pt x="110" y="262"/>
                  </a:moveTo>
                  <a:cubicBezTo>
                    <a:pt x="109" y="262"/>
                    <a:pt x="108" y="261"/>
                    <a:pt x="109" y="260"/>
                  </a:cubicBezTo>
                  <a:cubicBezTo>
                    <a:pt x="109" y="260"/>
                    <a:pt x="109" y="260"/>
                    <a:pt x="109" y="260"/>
                  </a:cubicBezTo>
                  <a:cubicBezTo>
                    <a:pt x="109" y="259"/>
                    <a:pt x="110" y="258"/>
                    <a:pt x="111" y="259"/>
                  </a:cubicBezTo>
                  <a:cubicBezTo>
                    <a:pt x="111" y="259"/>
                    <a:pt x="111" y="259"/>
                    <a:pt x="111" y="259"/>
                  </a:cubicBezTo>
                  <a:cubicBezTo>
                    <a:pt x="112" y="259"/>
                    <a:pt x="113" y="260"/>
                    <a:pt x="112" y="261"/>
                  </a:cubicBezTo>
                  <a:cubicBezTo>
                    <a:pt x="112" y="261"/>
                    <a:pt x="112" y="261"/>
                    <a:pt x="112" y="261"/>
                  </a:cubicBezTo>
                  <a:cubicBezTo>
                    <a:pt x="112" y="262"/>
                    <a:pt x="111" y="262"/>
                    <a:pt x="110" y="262"/>
                  </a:cubicBezTo>
                  <a:cubicBezTo>
                    <a:pt x="110" y="262"/>
                    <a:pt x="110" y="262"/>
                    <a:pt x="110" y="262"/>
                  </a:cubicBezTo>
                  <a:cubicBezTo>
                    <a:pt x="110" y="262"/>
                    <a:pt x="110" y="262"/>
                    <a:pt x="110" y="262"/>
                  </a:cubicBezTo>
                  <a:close/>
                  <a:moveTo>
                    <a:pt x="504" y="257"/>
                  </a:moveTo>
                  <a:cubicBezTo>
                    <a:pt x="503" y="256"/>
                    <a:pt x="504" y="255"/>
                    <a:pt x="505" y="254"/>
                  </a:cubicBezTo>
                  <a:cubicBezTo>
                    <a:pt x="505" y="254"/>
                    <a:pt x="505" y="254"/>
                    <a:pt x="505" y="254"/>
                  </a:cubicBezTo>
                  <a:cubicBezTo>
                    <a:pt x="506" y="254"/>
                    <a:pt x="507" y="254"/>
                    <a:pt x="507" y="255"/>
                  </a:cubicBezTo>
                  <a:cubicBezTo>
                    <a:pt x="507" y="255"/>
                    <a:pt x="507" y="255"/>
                    <a:pt x="507" y="255"/>
                  </a:cubicBezTo>
                  <a:cubicBezTo>
                    <a:pt x="508" y="256"/>
                    <a:pt x="507" y="257"/>
                    <a:pt x="506" y="258"/>
                  </a:cubicBezTo>
                  <a:cubicBezTo>
                    <a:pt x="506" y="258"/>
                    <a:pt x="506" y="258"/>
                    <a:pt x="506" y="258"/>
                  </a:cubicBezTo>
                  <a:cubicBezTo>
                    <a:pt x="506" y="258"/>
                    <a:pt x="506" y="258"/>
                    <a:pt x="506" y="258"/>
                  </a:cubicBezTo>
                  <a:cubicBezTo>
                    <a:pt x="506" y="258"/>
                    <a:pt x="506" y="258"/>
                    <a:pt x="506" y="258"/>
                  </a:cubicBezTo>
                  <a:cubicBezTo>
                    <a:pt x="505" y="258"/>
                    <a:pt x="504" y="258"/>
                    <a:pt x="504" y="257"/>
                  </a:cubicBezTo>
                  <a:close/>
                  <a:moveTo>
                    <a:pt x="115" y="251"/>
                  </a:moveTo>
                  <a:cubicBezTo>
                    <a:pt x="114" y="251"/>
                    <a:pt x="114" y="250"/>
                    <a:pt x="114" y="249"/>
                  </a:cubicBezTo>
                  <a:cubicBezTo>
                    <a:pt x="114" y="249"/>
                    <a:pt x="114" y="249"/>
                    <a:pt x="114" y="249"/>
                  </a:cubicBezTo>
                  <a:cubicBezTo>
                    <a:pt x="115" y="248"/>
                    <a:pt x="116" y="247"/>
                    <a:pt x="117" y="248"/>
                  </a:cubicBezTo>
                  <a:cubicBezTo>
                    <a:pt x="117" y="248"/>
                    <a:pt x="117" y="248"/>
                    <a:pt x="117" y="248"/>
                  </a:cubicBezTo>
                  <a:cubicBezTo>
                    <a:pt x="118" y="248"/>
                    <a:pt x="118" y="250"/>
                    <a:pt x="118" y="251"/>
                  </a:cubicBezTo>
                  <a:cubicBezTo>
                    <a:pt x="118" y="251"/>
                    <a:pt x="118" y="251"/>
                    <a:pt x="118" y="251"/>
                  </a:cubicBezTo>
                  <a:cubicBezTo>
                    <a:pt x="118" y="251"/>
                    <a:pt x="118" y="251"/>
                    <a:pt x="118" y="251"/>
                  </a:cubicBezTo>
                  <a:cubicBezTo>
                    <a:pt x="118" y="251"/>
                    <a:pt x="118" y="251"/>
                    <a:pt x="118" y="251"/>
                  </a:cubicBezTo>
                  <a:cubicBezTo>
                    <a:pt x="117" y="251"/>
                    <a:pt x="117" y="252"/>
                    <a:pt x="116" y="252"/>
                  </a:cubicBezTo>
                  <a:cubicBezTo>
                    <a:pt x="116" y="252"/>
                    <a:pt x="116" y="252"/>
                    <a:pt x="116" y="252"/>
                  </a:cubicBezTo>
                  <a:cubicBezTo>
                    <a:pt x="116" y="252"/>
                    <a:pt x="115" y="252"/>
                    <a:pt x="115" y="251"/>
                  </a:cubicBezTo>
                  <a:close/>
                  <a:moveTo>
                    <a:pt x="498" y="246"/>
                  </a:moveTo>
                  <a:cubicBezTo>
                    <a:pt x="498" y="245"/>
                    <a:pt x="498" y="244"/>
                    <a:pt x="499" y="244"/>
                  </a:cubicBezTo>
                  <a:cubicBezTo>
                    <a:pt x="499" y="244"/>
                    <a:pt x="499" y="244"/>
                    <a:pt x="499" y="244"/>
                  </a:cubicBezTo>
                  <a:cubicBezTo>
                    <a:pt x="500" y="243"/>
                    <a:pt x="501" y="243"/>
                    <a:pt x="502" y="244"/>
                  </a:cubicBezTo>
                  <a:cubicBezTo>
                    <a:pt x="502" y="244"/>
                    <a:pt x="502" y="244"/>
                    <a:pt x="502" y="244"/>
                  </a:cubicBezTo>
                  <a:cubicBezTo>
                    <a:pt x="502" y="245"/>
                    <a:pt x="502" y="247"/>
                    <a:pt x="501" y="247"/>
                  </a:cubicBezTo>
                  <a:cubicBezTo>
                    <a:pt x="501" y="247"/>
                    <a:pt x="501" y="247"/>
                    <a:pt x="501" y="247"/>
                  </a:cubicBezTo>
                  <a:cubicBezTo>
                    <a:pt x="501" y="247"/>
                    <a:pt x="500" y="247"/>
                    <a:pt x="500" y="247"/>
                  </a:cubicBezTo>
                  <a:cubicBezTo>
                    <a:pt x="500" y="247"/>
                    <a:pt x="500" y="247"/>
                    <a:pt x="500" y="247"/>
                  </a:cubicBezTo>
                  <a:cubicBezTo>
                    <a:pt x="499" y="247"/>
                    <a:pt x="499" y="247"/>
                    <a:pt x="498" y="246"/>
                  </a:cubicBezTo>
                  <a:close/>
                  <a:moveTo>
                    <a:pt x="121" y="241"/>
                  </a:moveTo>
                  <a:cubicBezTo>
                    <a:pt x="120" y="240"/>
                    <a:pt x="120" y="239"/>
                    <a:pt x="120" y="238"/>
                  </a:cubicBezTo>
                  <a:cubicBezTo>
                    <a:pt x="120" y="238"/>
                    <a:pt x="120" y="238"/>
                    <a:pt x="120" y="238"/>
                  </a:cubicBezTo>
                  <a:cubicBezTo>
                    <a:pt x="121" y="237"/>
                    <a:pt x="122" y="237"/>
                    <a:pt x="123" y="238"/>
                  </a:cubicBezTo>
                  <a:cubicBezTo>
                    <a:pt x="123" y="238"/>
                    <a:pt x="123" y="238"/>
                    <a:pt x="123" y="238"/>
                  </a:cubicBezTo>
                  <a:cubicBezTo>
                    <a:pt x="124" y="238"/>
                    <a:pt x="124" y="239"/>
                    <a:pt x="124" y="240"/>
                  </a:cubicBezTo>
                  <a:cubicBezTo>
                    <a:pt x="124" y="240"/>
                    <a:pt x="124" y="240"/>
                    <a:pt x="124" y="240"/>
                  </a:cubicBezTo>
                  <a:cubicBezTo>
                    <a:pt x="124" y="240"/>
                    <a:pt x="124" y="240"/>
                    <a:pt x="124" y="240"/>
                  </a:cubicBezTo>
                  <a:cubicBezTo>
                    <a:pt x="124" y="240"/>
                    <a:pt x="124" y="240"/>
                    <a:pt x="124" y="240"/>
                  </a:cubicBezTo>
                  <a:cubicBezTo>
                    <a:pt x="123" y="241"/>
                    <a:pt x="122" y="241"/>
                    <a:pt x="122" y="241"/>
                  </a:cubicBezTo>
                  <a:cubicBezTo>
                    <a:pt x="122" y="241"/>
                    <a:pt x="122" y="241"/>
                    <a:pt x="122" y="241"/>
                  </a:cubicBezTo>
                  <a:cubicBezTo>
                    <a:pt x="121" y="241"/>
                    <a:pt x="121" y="241"/>
                    <a:pt x="121" y="241"/>
                  </a:cubicBezTo>
                  <a:close/>
                  <a:moveTo>
                    <a:pt x="492" y="236"/>
                  </a:moveTo>
                  <a:cubicBezTo>
                    <a:pt x="492" y="236"/>
                    <a:pt x="492" y="236"/>
                    <a:pt x="492" y="236"/>
                  </a:cubicBezTo>
                  <a:cubicBezTo>
                    <a:pt x="492" y="236"/>
                    <a:pt x="492" y="236"/>
                    <a:pt x="492" y="236"/>
                  </a:cubicBezTo>
                  <a:cubicBezTo>
                    <a:pt x="491" y="235"/>
                    <a:pt x="492" y="234"/>
                    <a:pt x="493" y="233"/>
                  </a:cubicBezTo>
                  <a:cubicBezTo>
                    <a:pt x="493" y="233"/>
                    <a:pt x="493" y="233"/>
                    <a:pt x="493" y="233"/>
                  </a:cubicBezTo>
                  <a:cubicBezTo>
                    <a:pt x="494" y="233"/>
                    <a:pt x="495" y="233"/>
                    <a:pt x="495" y="234"/>
                  </a:cubicBezTo>
                  <a:cubicBezTo>
                    <a:pt x="495" y="234"/>
                    <a:pt x="495" y="234"/>
                    <a:pt x="495" y="234"/>
                  </a:cubicBezTo>
                  <a:cubicBezTo>
                    <a:pt x="496" y="235"/>
                    <a:pt x="496" y="236"/>
                    <a:pt x="495" y="237"/>
                  </a:cubicBezTo>
                  <a:cubicBezTo>
                    <a:pt x="495" y="237"/>
                    <a:pt x="495" y="237"/>
                    <a:pt x="495" y="237"/>
                  </a:cubicBezTo>
                  <a:cubicBezTo>
                    <a:pt x="494" y="237"/>
                    <a:pt x="494" y="237"/>
                    <a:pt x="494" y="237"/>
                  </a:cubicBezTo>
                  <a:cubicBezTo>
                    <a:pt x="494" y="237"/>
                    <a:pt x="494" y="237"/>
                    <a:pt x="494" y="237"/>
                  </a:cubicBezTo>
                  <a:cubicBezTo>
                    <a:pt x="493" y="237"/>
                    <a:pt x="492" y="237"/>
                    <a:pt x="492" y="236"/>
                  </a:cubicBezTo>
                  <a:close/>
                  <a:moveTo>
                    <a:pt x="127" y="231"/>
                  </a:moveTo>
                  <a:cubicBezTo>
                    <a:pt x="126" y="230"/>
                    <a:pt x="126" y="229"/>
                    <a:pt x="127" y="228"/>
                  </a:cubicBezTo>
                  <a:cubicBezTo>
                    <a:pt x="127" y="228"/>
                    <a:pt x="127" y="228"/>
                    <a:pt x="127" y="228"/>
                  </a:cubicBezTo>
                  <a:cubicBezTo>
                    <a:pt x="127" y="227"/>
                    <a:pt x="129" y="227"/>
                    <a:pt x="129" y="228"/>
                  </a:cubicBezTo>
                  <a:cubicBezTo>
                    <a:pt x="129" y="228"/>
                    <a:pt x="129" y="228"/>
                    <a:pt x="129" y="228"/>
                  </a:cubicBezTo>
                  <a:cubicBezTo>
                    <a:pt x="130" y="228"/>
                    <a:pt x="131" y="229"/>
                    <a:pt x="130" y="230"/>
                  </a:cubicBezTo>
                  <a:cubicBezTo>
                    <a:pt x="130" y="230"/>
                    <a:pt x="130" y="230"/>
                    <a:pt x="130" y="230"/>
                  </a:cubicBezTo>
                  <a:cubicBezTo>
                    <a:pt x="130" y="231"/>
                    <a:pt x="129" y="231"/>
                    <a:pt x="128" y="231"/>
                  </a:cubicBezTo>
                  <a:cubicBezTo>
                    <a:pt x="128" y="231"/>
                    <a:pt x="128" y="231"/>
                    <a:pt x="128" y="231"/>
                  </a:cubicBezTo>
                  <a:cubicBezTo>
                    <a:pt x="128" y="231"/>
                    <a:pt x="128" y="231"/>
                    <a:pt x="127" y="231"/>
                  </a:cubicBezTo>
                  <a:close/>
                  <a:moveTo>
                    <a:pt x="485" y="226"/>
                  </a:moveTo>
                  <a:cubicBezTo>
                    <a:pt x="485" y="226"/>
                    <a:pt x="485" y="224"/>
                    <a:pt x="486" y="224"/>
                  </a:cubicBezTo>
                  <a:cubicBezTo>
                    <a:pt x="486" y="224"/>
                    <a:pt x="486" y="224"/>
                    <a:pt x="486" y="224"/>
                  </a:cubicBezTo>
                  <a:cubicBezTo>
                    <a:pt x="487" y="223"/>
                    <a:pt x="488" y="223"/>
                    <a:pt x="489" y="224"/>
                  </a:cubicBezTo>
                  <a:cubicBezTo>
                    <a:pt x="489" y="224"/>
                    <a:pt x="489" y="224"/>
                    <a:pt x="489" y="224"/>
                  </a:cubicBezTo>
                  <a:cubicBezTo>
                    <a:pt x="489" y="225"/>
                    <a:pt x="489" y="226"/>
                    <a:pt x="488" y="227"/>
                  </a:cubicBezTo>
                  <a:cubicBezTo>
                    <a:pt x="488" y="227"/>
                    <a:pt x="488" y="227"/>
                    <a:pt x="488" y="227"/>
                  </a:cubicBezTo>
                  <a:cubicBezTo>
                    <a:pt x="488" y="227"/>
                    <a:pt x="487" y="227"/>
                    <a:pt x="487" y="227"/>
                  </a:cubicBezTo>
                  <a:cubicBezTo>
                    <a:pt x="487" y="227"/>
                    <a:pt x="487" y="227"/>
                    <a:pt x="487" y="227"/>
                  </a:cubicBezTo>
                  <a:cubicBezTo>
                    <a:pt x="486" y="227"/>
                    <a:pt x="486" y="227"/>
                    <a:pt x="485" y="226"/>
                  </a:cubicBezTo>
                  <a:close/>
                  <a:moveTo>
                    <a:pt x="134" y="221"/>
                  </a:moveTo>
                  <a:cubicBezTo>
                    <a:pt x="133" y="220"/>
                    <a:pt x="133" y="219"/>
                    <a:pt x="134" y="218"/>
                  </a:cubicBezTo>
                  <a:cubicBezTo>
                    <a:pt x="134" y="218"/>
                    <a:pt x="134" y="218"/>
                    <a:pt x="134" y="218"/>
                  </a:cubicBezTo>
                  <a:cubicBezTo>
                    <a:pt x="135" y="217"/>
                    <a:pt x="136" y="217"/>
                    <a:pt x="137" y="218"/>
                  </a:cubicBezTo>
                  <a:cubicBezTo>
                    <a:pt x="137" y="218"/>
                    <a:pt x="137" y="218"/>
                    <a:pt x="137" y="218"/>
                  </a:cubicBezTo>
                  <a:cubicBezTo>
                    <a:pt x="138" y="219"/>
                    <a:pt x="138" y="220"/>
                    <a:pt x="137" y="221"/>
                  </a:cubicBezTo>
                  <a:cubicBezTo>
                    <a:pt x="137" y="221"/>
                    <a:pt x="137" y="221"/>
                    <a:pt x="137" y="221"/>
                  </a:cubicBezTo>
                  <a:cubicBezTo>
                    <a:pt x="137" y="221"/>
                    <a:pt x="136" y="222"/>
                    <a:pt x="135" y="222"/>
                  </a:cubicBezTo>
                  <a:cubicBezTo>
                    <a:pt x="135" y="222"/>
                    <a:pt x="135" y="222"/>
                    <a:pt x="135" y="222"/>
                  </a:cubicBezTo>
                  <a:cubicBezTo>
                    <a:pt x="135" y="222"/>
                    <a:pt x="135" y="221"/>
                    <a:pt x="134" y="221"/>
                  </a:cubicBezTo>
                  <a:close/>
                  <a:moveTo>
                    <a:pt x="478" y="217"/>
                  </a:moveTo>
                  <a:cubicBezTo>
                    <a:pt x="478" y="217"/>
                    <a:pt x="478" y="217"/>
                    <a:pt x="478" y="217"/>
                  </a:cubicBezTo>
                  <a:cubicBezTo>
                    <a:pt x="478" y="217"/>
                    <a:pt x="478" y="217"/>
                    <a:pt x="478" y="217"/>
                  </a:cubicBezTo>
                  <a:cubicBezTo>
                    <a:pt x="477" y="216"/>
                    <a:pt x="478" y="215"/>
                    <a:pt x="478" y="214"/>
                  </a:cubicBezTo>
                  <a:cubicBezTo>
                    <a:pt x="478" y="214"/>
                    <a:pt x="478" y="214"/>
                    <a:pt x="478" y="214"/>
                  </a:cubicBezTo>
                  <a:cubicBezTo>
                    <a:pt x="479" y="213"/>
                    <a:pt x="481" y="214"/>
                    <a:pt x="481" y="214"/>
                  </a:cubicBezTo>
                  <a:cubicBezTo>
                    <a:pt x="481" y="214"/>
                    <a:pt x="481" y="214"/>
                    <a:pt x="481" y="214"/>
                  </a:cubicBezTo>
                  <a:cubicBezTo>
                    <a:pt x="482" y="215"/>
                    <a:pt x="482" y="217"/>
                    <a:pt x="481" y="217"/>
                  </a:cubicBezTo>
                  <a:cubicBezTo>
                    <a:pt x="481" y="217"/>
                    <a:pt x="481" y="217"/>
                    <a:pt x="481" y="217"/>
                  </a:cubicBezTo>
                  <a:cubicBezTo>
                    <a:pt x="481" y="218"/>
                    <a:pt x="480" y="218"/>
                    <a:pt x="480" y="218"/>
                  </a:cubicBezTo>
                  <a:cubicBezTo>
                    <a:pt x="480" y="218"/>
                    <a:pt x="480" y="218"/>
                    <a:pt x="480" y="218"/>
                  </a:cubicBezTo>
                  <a:cubicBezTo>
                    <a:pt x="479" y="218"/>
                    <a:pt x="479" y="217"/>
                    <a:pt x="478" y="217"/>
                  </a:cubicBezTo>
                  <a:close/>
                  <a:moveTo>
                    <a:pt x="142" y="212"/>
                  </a:moveTo>
                  <a:cubicBezTo>
                    <a:pt x="141" y="211"/>
                    <a:pt x="141" y="210"/>
                    <a:pt x="141" y="209"/>
                  </a:cubicBezTo>
                  <a:cubicBezTo>
                    <a:pt x="141" y="209"/>
                    <a:pt x="141" y="209"/>
                    <a:pt x="141" y="209"/>
                  </a:cubicBezTo>
                  <a:cubicBezTo>
                    <a:pt x="142" y="208"/>
                    <a:pt x="143" y="208"/>
                    <a:pt x="144" y="209"/>
                  </a:cubicBezTo>
                  <a:cubicBezTo>
                    <a:pt x="144" y="209"/>
                    <a:pt x="144" y="209"/>
                    <a:pt x="144" y="209"/>
                  </a:cubicBezTo>
                  <a:cubicBezTo>
                    <a:pt x="145" y="209"/>
                    <a:pt x="145" y="211"/>
                    <a:pt x="145" y="212"/>
                  </a:cubicBezTo>
                  <a:cubicBezTo>
                    <a:pt x="145" y="212"/>
                    <a:pt x="145" y="212"/>
                    <a:pt x="145" y="212"/>
                  </a:cubicBezTo>
                  <a:cubicBezTo>
                    <a:pt x="145" y="212"/>
                    <a:pt x="145" y="212"/>
                    <a:pt x="145" y="212"/>
                  </a:cubicBezTo>
                  <a:cubicBezTo>
                    <a:pt x="145" y="212"/>
                    <a:pt x="145" y="212"/>
                    <a:pt x="145" y="212"/>
                  </a:cubicBezTo>
                  <a:cubicBezTo>
                    <a:pt x="144" y="212"/>
                    <a:pt x="144" y="212"/>
                    <a:pt x="143" y="212"/>
                  </a:cubicBezTo>
                  <a:cubicBezTo>
                    <a:pt x="143" y="212"/>
                    <a:pt x="143" y="212"/>
                    <a:pt x="143" y="212"/>
                  </a:cubicBezTo>
                  <a:cubicBezTo>
                    <a:pt x="143" y="212"/>
                    <a:pt x="142" y="212"/>
                    <a:pt x="142" y="212"/>
                  </a:cubicBezTo>
                  <a:close/>
                  <a:moveTo>
                    <a:pt x="470" y="208"/>
                  </a:moveTo>
                  <a:cubicBezTo>
                    <a:pt x="470" y="207"/>
                    <a:pt x="470" y="206"/>
                    <a:pt x="471" y="205"/>
                  </a:cubicBezTo>
                  <a:cubicBezTo>
                    <a:pt x="471" y="205"/>
                    <a:pt x="471" y="205"/>
                    <a:pt x="471" y="205"/>
                  </a:cubicBezTo>
                  <a:cubicBezTo>
                    <a:pt x="471" y="204"/>
                    <a:pt x="473" y="204"/>
                    <a:pt x="473" y="205"/>
                  </a:cubicBezTo>
                  <a:cubicBezTo>
                    <a:pt x="473" y="205"/>
                    <a:pt x="473" y="205"/>
                    <a:pt x="473" y="205"/>
                  </a:cubicBezTo>
                  <a:cubicBezTo>
                    <a:pt x="474" y="206"/>
                    <a:pt x="474" y="207"/>
                    <a:pt x="473" y="208"/>
                  </a:cubicBezTo>
                  <a:cubicBezTo>
                    <a:pt x="473" y="208"/>
                    <a:pt x="473" y="208"/>
                    <a:pt x="473" y="208"/>
                  </a:cubicBezTo>
                  <a:cubicBezTo>
                    <a:pt x="473" y="208"/>
                    <a:pt x="472" y="209"/>
                    <a:pt x="472" y="209"/>
                  </a:cubicBezTo>
                  <a:cubicBezTo>
                    <a:pt x="472" y="209"/>
                    <a:pt x="472" y="209"/>
                    <a:pt x="472" y="209"/>
                  </a:cubicBezTo>
                  <a:cubicBezTo>
                    <a:pt x="471" y="209"/>
                    <a:pt x="471" y="208"/>
                    <a:pt x="470" y="208"/>
                  </a:cubicBezTo>
                  <a:close/>
                  <a:moveTo>
                    <a:pt x="150" y="203"/>
                  </a:moveTo>
                  <a:cubicBezTo>
                    <a:pt x="149" y="202"/>
                    <a:pt x="149" y="201"/>
                    <a:pt x="150" y="200"/>
                  </a:cubicBezTo>
                  <a:cubicBezTo>
                    <a:pt x="150" y="200"/>
                    <a:pt x="150" y="200"/>
                    <a:pt x="150" y="200"/>
                  </a:cubicBezTo>
                  <a:cubicBezTo>
                    <a:pt x="150" y="199"/>
                    <a:pt x="152" y="199"/>
                    <a:pt x="152" y="200"/>
                  </a:cubicBezTo>
                  <a:cubicBezTo>
                    <a:pt x="152" y="200"/>
                    <a:pt x="152" y="200"/>
                    <a:pt x="152" y="200"/>
                  </a:cubicBezTo>
                  <a:cubicBezTo>
                    <a:pt x="153" y="201"/>
                    <a:pt x="153" y="202"/>
                    <a:pt x="153" y="203"/>
                  </a:cubicBezTo>
                  <a:cubicBezTo>
                    <a:pt x="153" y="203"/>
                    <a:pt x="153" y="203"/>
                    <a:pt x="153" y="203"/>
                  </a:cubicBezTo>
                  <a:cubicBezTo>
                    <a:pt x="152" y="203"/>
                    <a:pt x="152" y="203"/>
                    <a:pt x="151" y="203"/>
                  </a:cubicBezTo>
                  <a:cubicBezTo>
                    <a:pt x="151" y="203"/>
                    <a:pt x="151" y="203"/>
                    <a:pt x="151" y="203"/>
                  </a:cubicBezTo>
                  <a:cubicBezTo>
                    <a:pt x="151" y="203"/>
                    <a:pt x="150" y="203"/>
                    <a:pt x="150" y="203"/>
                  </a:cubicBezTo>
                  <a:close/>
                  <a:moveTo>
                    <a:pt x="462" y="199"/>
                  </a:moveTo>
                  <a:cubicBezTo>
                    <a:pt x="461" y="199"/>
                    <a:pt x="461" y="197"/>
                    <a:pt x="462" y="197"/>
                  </a:cubicBezTo>
                  <a:cubicBezTo>
                    <a:pt x="462" y="197"/>
                    <a:pt x="462" y="197"/>
                    <a:pt x="462" y="197"/>
                  </a:cubicBezTo>
                  <a:cubicBezTo>
                    <a:pt x="463" y="196"/>
                    <a:pt x="464" y="196"/>
                    <a:pt x="465" y="197"/>
                  </a:cubicBezTo>
                  <a:cubicBezTo>
                    <a:pt x="465" y="197"/>
                    <a:pt x="465" y="197"/>
                    <a:pt x="465" y="197"/>
                  </a:cubicBezTo>
                  <a:cubicBezTo>
                    <a:pt x="466" y="197"/>
                    <a:pt x="466" y="199"/>
                    <a:pt x="465" y="199"/>
                  </a:cubicBezTo>
                  <a:cubicBezTo>
                    <a:pt x="465" y="199"/>
                    <a:pt x="465" y="199"/>
                    <a:pt x="465" y="199"/>
                  </a:cubicBezTo>
                  <a:cubicBezTo>
                    <a:pt x="465" y="200"/>
                    <a:pt x="464" y="200"/>
                    <a:pt x="464" y="200"/>
                  </a:cubicBezTo>
                  <a:cubicBezTo>
                    <a:pt x="464" y="200"/>
                    <a:pt x="464" y="200"/>
                    <a:pt x="464" y="200"/>
                  </a:cubicBezTo>
                  <a:cubicBezTo>
                    <a:pt x="463" y="200"/>
                    <a:pt x="463" y="200"/>
                    <a:pt x="462" y="199"/>
                  </a:cubicBezTo>
                  <a:close/>
                  <a:moveTo>
                    <a:pt x="158" y="194"/>
                  </a:moveTo>
                  <a:cubicBezTo>
                    <a:pt x="157" y="194"/>
                    <a:pt x="157" y="192"/>
                    <a:pt x="158" y="192"/>
                  </a:cubicBezTo>
                  <a:cubicBezTo>
                    <a:pt x="158" y="192"/>
                    <a:pt x="158" y="192"/>
                    <a:pt x="158" y="192"/>
                  </a:cubicBezTo>
                  <a:cubicBezTo>
                    <a:pt x="159" y="191"/>
                    <a:pt x="160" y="191"/>
                    <a:pt x="161" y="192"/>
                  </a:cubicBezTo>
                  <a:cubicBezTo>
                    <a:pt x="161" y="192"/>
                    <a:pt x="161" y="192"/>
                    <a:pt x="161" y="192"/>
                  </a:cubicBezTo>
                  <a:cubicBezTo>
                    <a:pt x="162" y="192"/>
                    <a:pt x="162" y="194"/>
                    <a:pt x="161" y="194"/>
                  </a:cubicBezTo>
                  <a:cubicBezTo>
                    <a:pt x="161" y="194"/>
                    <a:pt x="161" y="194"/>
                    <a:pt x="161" y="194"/>
                  </a:cubicBezTo>
                  <a:cubicBezTo>
                    <a:pt x="161" y="194"/>
                    <a:pt x="161" y="194"/>
                    <a:pt x="161" y="194"/>
                  </a:cubicBezTo>
                  <a:cubicBezTo>
                    <a:pt x="161" y="194"/>
                    <a:pt x="161" y="194"/>
                    <a:pt x="161" y="194"/>
                  </a:cubicBezTo>
                  <a:cubicBezTo>
                    <a:pt x="161" y="195"/>
                    <a:pt x="160" y="195"/>
                    <a:pt x="160" y="195"/>
                  </a:cubicBezTo>
                  <a:cubicBezTo>
                    <a:pt x="160" y="195"/>
                    <a:pt x="160" y="195"/>
                    <a:pt x="160" y="195"/>
                  </a:cubicBezTo>
                  <a:cubicBezTo>
                    <a:pt x="159" y="195"/>
                    <a:pt x="159" y="195"/>
                    <a:pt x="158" y="194"/>
                  </a:cubicBezTo>
                  <a:close/>
                  <a:moveTo>
                    <a:pt x="454" y="191"/>
                  </a:moveTo>
                  <a:cubicBezTo>
                    <a:pt x="453" y="190"/>
                    <a:pt x="453" y="189"/>
                    <a:pt x="453" y="188"/>
                  </a:cubicBezTo>
                  <a:cubicBezTo>
                    <a:pt x="453" y="188"/>
                    <a:pt x="453" y="188"/>
                    <a:pt x="453" y="188"/>
                  </a:cubicBezTo>
                  <a:cubicBezTo>
                    <a:pt x="454" y="188"/>
                    <a:pt x="455" y="187"/>
                    <a:pt x="456" y="188"/>
                  </a:cubicBezTo>
                  <a:cubicBezTo>
                    <a:pt x="456" y="188"/>
                    <a:pt x="456" y="188"/>
                    <a:pt x="456" y="188"/>
                  </a:cubicBezTo>
                  <a:cubicBezTo>
                    <a:pt x="457" y="189"/>
                    <a:pt x="457" y="190"/>
                    <a:pt x="456" y="191"/>
                  </a:cubicBezTo>
                  <a:cubicBezTo>
                    <a:pt x="456" y="191"/>
                    <a:pt x="456" y="191"/>
                    <a:pt x="456" y="191"/>
                  </a:cubicBezTo>
                  <a:cubicBezTo>
                    <a:pt x="456" y="191"/>
                    <a:pt x="455" y="192"/>
                    <a:pt x="455" y="192"/>
                  </a:cubicBezTo>
                  <a:cubicBezTo>
                    <a:pt x="455" y="192"/>
                    <a:pt x="455" y="192"/>
                    <a:pt x="455" y="192"/>
                  </a:cubicBezTo>
                  <a:cubicBezTo>
                    <a:pt x="454" y="192"/>
                    <a:pt x="454" y="192"/>
                    <a:pt x="454" y="191"/>
                  </a:cubicBezTo>
                  <a:close/>
                  <a:moveTo>
                    <a:pt x="167" y="186"/>
                  </a:moveTo>
                  <a:cubicBezTo>
                    <a:pt x="166" y="185"/>
                    <a:pt x="167" y="184"/>
                    <a:pt x="167" y="183"/>
                  </a:cubicBezTo>
                  <a:cubicBezTo>
                    <a:pt x="167" y="183"/>
                    <a:pt x="167" y="183"/>
                    <a:pt x="167" y="183"/>
                  </a:cubicBezTo>
                  <a:cubicBezTo>
                    <a:pt x="168" y="183"/>
                    <a:pt x="169" y="183"/>
                    <a:pt x="170" y="184"/>
                  </a:cubicBezTo>
                  <a:cubicBezTo>
                    <a:pt x="170" y="184"/>
                    <a:pt x="170" y="184"/>
                    <a:pt x="170" y="184"/>
                  </a:cubicBezTo>
                  <a:cubicBezTo>
                    <a:pt x="171" y="185"/>
                    <a:pt x="171" y="186"/>
                    <a:pt x="170" y="187"/>
                  </a:cubicBezTo>
                  <a:cubicBezTo>
                    <a:pt x="170" y="187"/>
                    <a:pt x="170" y="187"/>
                    <a:pt x="170" y="187"/>
                  </a:cubicBezTo>
                  <a:cubicBezTo>
                    <a:pt x="170" y="187"/>
                    <a:pt x="169" y="187"/>
                    <a:pt x="169" y="187"/>
                  </a:cubicBezTo>
                  <a:cubicBezTo>
                    <a:pt x="169" y="187"/>
                    <a:pt x="169" y="187"/>
                    <a:pt x="169" y="187"/>
                  </a:cubicBezTo>
                  <a:cubicBezTo>
                    <a:pt x="168" y="187"/>
                    <a:pt x="168" y="187"/>
                    <a:pt x="167" y="186"/>
                  </a:cubicBezTo>
                  <a:close/>
                  <a:moveTo>
                    <a:pt x="444" y="184"/>
                  </a:moveTo>
                  <a:cubicBezTo>
                    <a:pt x="444" y="183"/>
                    <a:pt x="443" y="182"/>
                    <a:pt x="444" y="181"/>
                  </a:cubicBezTo>
                  <a:cubicBezTo>
                    <a:pt x="444" y="181"/>
                    <a:pt x="444" y="181"/>
                    <a:pt x="444" y="181"/>
                  </a:cubicBezTo>
                  <a:cubicBezTo>
                    <a:pt x="445" y="180"/>
                    <a:pt x="446" y="180"/>
                    <a:pt x="447" y="180"/>
                  </a:cubicBezTo>
                  <a:cubicBezTo>
                    <a:pt x="447" y="180"/>
                    <a:pt x="447" y="180"/>
                    <a:pt x="447" y="180"/>
                  </a:cubicBezTo>
                  <a:cubicBezTo>
                    <a:pt x="448" y="181"/>
                    <a:pt x="448" y="182"/>
                    <a:pt x="447" y="183"/>
                  </a:cubicBezTo>
                  <a:cubicBezTo>
                    <a:pt x="447" y="183"/>
                    <a:pt x="447" y="183"/>
                    <a:pt x="447" y="183"/>
                  </a:cubicBezTo>
                  <a:cubicBezTo>
                    <a:pt x="447" y="184"/>
                    <a:pt x="446" y="184"/>
                    <a:pt x="446" y="184"/>
                  </a:cubicBezTo>
                  <a:cubicBezTo>
                    <a:pt x="446" y="184"/>
                    <a:pt x="446" y="184"/>
                    <a:pt x="446" y="184"/>
                  </a:cubicBezTo>
                  <a:cubicBezTo>
                    <a:pt x="445" y="184"/>
                    <a:pt x="445" y="184"/>
                    <a:pt x="444" y="184"/>
                  </a:cubicBezTo>
                  <a:close/>
                  <a:moveTo>
                    <a:pt x="176" y="179"/>
                  </a:moveTo>
                  <a:cubicBezTo>
                    <a:pt x="176" y="178"/>
                    <a:pt x="176" y="177"/>
                    <a:pt x="177" y="176"/>
                  </a:cubicBezTo>
                  <a:cubicBezTo>
                    <a:pt x="177" y="176"/>
                    <a:pt x="177" y="176"/>
                    <a:pt x="177" y="176"/>
                  </a:cubicBezTo>
                  <a:cubicBezTo>
                    <a:pt x="178" y="175"/>
                    <a:pt x="179" y="176"/>
                    <a:pt x="180" y="176"/>
                  </a:cubicBezTo>
                  <a:cubicBezTo>
                    <a:pt x="180" y="176"/>
                    <a:pt x="180" y="176"/>
                    <a:pt x="180" y="176"/>
                  </a:cubicBezTo>
                  <a:cubicBezTo>
                    <a:pt x="180" y="177"/>
                    <a:pt x="180" y="179"/>
                    <a:pt x="179" y="179"/>
                  </a:cubicBezTo>
                  <a:cubicBezTo>
                    <a:pt x="179" y="179"/>
                    <a:pt x="179" y="179"/>
                    <a:pt x="179" y="179"/>
                  </a:cubicBezTo>
                  <a:cubicBezTo>
                    <a:pt x="179" y="179"/>
                    <a:pt x="179" y="179"/>
                    <a:pt x="179" y="179"/>
                  </a:cubicBezTo>
                  <a:cubicBezTo>
                    <a:pt x="179" y="179"/>
                    <a:pt x="179" y="179"/>
                    <a:pt x="179" y="179"/>
                  </a:cubicBezTo>
                  <a:cubicBezTo>
                    <a:pt x="179" y="179"/>
                    <a:pt x="178" y="180"/>
                    <a:pt x="178" y="180"/>
                  </a:cubicBezTo>
                  <a:cubicBezTo>
                    <a:pt x="178" y="180"/>
                    <a:pt x="178" y="180"/>
                    <a:pt x="178" y="180"/>
                  </a:cubicBezTo>
                  <a:cubicBezTo>
                    <a:pt x="177" y="180"/>
                    <a:pt x="177" y="179"/>
                    <a:pt x="176" y="179"/>
                  </a:cubicBezTo>
                  <a:close/>
                  <a:moveTo>
                    <a:pt x="435" y="176"/>
                  </a:moveTo>
                  <a:cubicBezTo>
                    <a:pt x="434" y="176"/>
                    <a:pt x="434" y="174"/>
                    <a:pt x="435" y="174"/>
                  </a:cubicBezTo>
                  <a:cubicBezTo>
                    <a:pt x="435" y="174"/>
                    <a:pt x="435" y="174"/>
                    <a:pt x="435" y="174"/>
                  </a:cubicBezTo>
                  <a:cubicBezTo>
                    <a:pt x="435" y="173"/>
                    <a:pt x="436" y="172"/>
                    <a:pt x="437" y="173"/>
                  </a:cubicBezTo>
                  <a:cubicBezTo>
                    <a:pt x="437" y="173"/>
                    <a:pt x="437" y="173"/>
                    <a:pt x="437" y="173"/>
                  </a:cubicBezTo>
                  <a:cubicBezTo>
                    <a:pt x="438" y="174"/>
                    <a:pt x="438" y="175"/>
                    <a:pt x="438" y="176"/>
                  </a:cubicBezTo>
                  <a:cubicBezTo>
                    <a:pt x="438" y="176"/>
                    <a:pt x="438" y="176"/>
                    <a:pt x="438" y="176"/>
                  </a:cubicBezTo>
                  <a:cubicBezTo>
                    <a:pt x="437" y="176"/>
                    <a:pt x="437" y="177"/>
                    <a:pt x="436" y="177"/>
                  </a:cubicBezTo>
                  <a:cubicBezTo>
                    <a:pt x="436" y="177"/>
                    <a:pt x="436" y="177"/>
                    <a:pt x="436" y="177"/>
                  </a:cubicBezTo>
                  <a:cubicBezTo>
                    <a:pt x="436" y="177"/>
                    <a:pt x="435" y="177"/>
                    <a:pt x="435" y="176"/>
                  </a:cubicBezTo>
                  <a:close/>
                  <a:moveTo>
                    <a:pt x="186" y="172"/>
                  </a:moveTo>
                  <a:cubicBezTo>
                    <a:pt x="186" y="171"/>
                    <a:pt x="186" y="170"/>
                    <a:pt x="187" y="169"/>
                  </a:cubicBezTo>
                  <a:cubicBezTo>
                    <a:pt x="187" y="169"/>
                    <a:pt x="187" y="169"/>
                    <a:pt x="187" y="169"/>
                  </a:cubicBezTo>
                  <a:cubicBezTo>
                    <a:pt x="188" y="168"/>
                    <a:pt x="189" y="169"/>
                    <a:pt x="190" y="170"/>
                  </a:cubicBezTo>
                  <a:cubicBezTo>
                    <a:pt x="190" y="170"/>
                    <a:pt x="190" y="170"/>
                    <a:pt x="190" y="170"/>
                  </a:cubicBezTo>
                  <a:cubicBezTo>
                    <a:pt x="190" y="170"/>
                    <a:pt x="190" y="172"/>
                    <a:pt x="189" y="172"/>
                  </a:cubicBezTo>
                  <a:cubicBezTo>
                    <a:pt x="189" y="172"/>
                    <a:pt x="189" y="172"/>
                    <a:pt x="189" y="172"/>
                  </a:cubicBezTo>
                  <a:cubicBezTo>
                    <a:pt x="189" y="173"/>
                    <a:pt x="188" y="173"/>
                    <a:pt x="188" y="173"/>
                  </a:cubicBezTo>
                  <a:cubicBezTo>
                    <a:pt x="188" y="173"/>
                    <a:pt x="188" y="173"/>
                    <a:pt x="188" y="173"/>
                  </a:cubicBezTo>
                  <a:cubicBezTo>
                    <a:pt x="187" y="173"/>
                    <a:pt x="187" y="172"/>
                    <a:pt x="186" y="172"/>
                  </a:cubicBezTo>
                  <a:close/>
                  <a:moveTo>
                    <a:pt x="425" y="170"/>
                  </a:moveTo>
                  <a:cubicBezTo>
                    <a:pt x="424" y="169"/>
                    <a:pt x="424" y="168"/>
                    <a:pt x="425" y="167"/>
                  </a:cubicBezTo>
                  <a:cubicBezTo>
                    <a:pt x="425" y="167"/>
                    <a:pt x="425" y="167"/>
                    <a:pt x="425" y="167"/>
                  </a:cubicBezTo>
                  <a:cubicBezTo>
                    <a:pt x="425" y="166"/>
                    <a:pt x="426" y="166"/>
                    <a:pt x="427" y="166"/>
                  </a:cubicBezTo>
                  <a:cubicBezTo>
                    <a:pt x="427" y="166"/>
                    <a:pt x="427" y="166"/>
                    <a:pt x="427" y="166"/>
                  </a:cubicBezTo>
                  <a:cubicBezTo>
                    <a:pt x="428" y="167"/>
                    <a:pt x="429" y="168"/>
                    <a:pt x="428" y="169"/>
                  </a:cubicBezTo>
                  <a:cubicBezTo>
                    <a:pt x="428" y="169"/>
                    <a:pt x="428" y="169"/>
                    <a:pt x="428" y="169"/>
                  </a:cubicBezTo>
                  <a:cubicBezTo>
                    <a:pt x="428" y="170"/>
                    <a:pt x="427" y="170"/>
                    <a:pt x="426" y="170"/>
                  </a:cubicBezTo>
                  <a:cubicBezTo>
                    <a:pt x="426" y="170"/>
                    <a:pt x="426" y="170"/>
                    <a:pt x="426" y="170"/>
                  </a:cubicBezTo>
                  <a:cubicBezTo>
                    <a:pt x="426" y="170"/>
                    <a:pt x="426" y="170"/>
                    <a:pt x="425" y="170"/>
                  </a:cubicBezTo>
                  <a:close/>
                  <a:moveTo>
                    <a:pt x="196" y="165"/>
                  </a:moveTo>
                  <a:cubicBezTo>
                    <a:pt x="196" y="164"/>
                    <a:pt x="196" y="163"/>
                    <a:pt x="197" y="163"/>
                  </a:cubicBezTo>
                  <a:cubicBezTo>
                    <a:pt x="197" y="163"/>
                    <a:pt x="197" y="163"/>
                    <a:pt x="197" y="163"/>
                  </a:cubicBezTo>
                  <a:cubicBezTo>
                    <a:pt x="198" y="162"/>
                    <a:pt x="199" y="162"/>
                    <a:pt x="200" y="163"/>
                  </a:cubicBezTo>
                  <a:cubicBezTo>
                    <a:pt x="200" y="163"/>
                    <a:pt x="200" y="163"/>
                    <a:pt x="200" y="163"/>
                  </a:cubicBezTo>
                  <a:cubicBezTo>
                    <a:pt x="200" y="164"/>
                    <a:pt x="200" y="165"/>
                    <a:pt x="199" y="166"/>
                  </a:cubicBezTo>
                  <a:cubicBezTo>
                    <a:pt x="199" y="166"/>
                    <a:pt x="199" y="166"/>
                    <a:pt x="199" y="166"/>
                  </a:cubicBezTo>
                  <a:cubicBezTo>
                    <a:pt x="199" y="166"/>
                    <a:pt x="198" y="166"/>
                    <a:pt x="198" y="166"/>
                  </a:cubicBezTo>
                  <a:cubicBezTo>
                    <a:pt x="198" y="166"/>
                    <a:pt x="198" y="166"/>
                    <a:pt x="198" y="166"/>
                  </a:cubicBezTo>
                  <a:cubicBezTo>
                    <a:pt x="197" y="166"/>
                    <a:pt x="197" y="166"/>
                    <a:pt x="196" y="165"/>
                  </a:cubicBezTo>
                  <a:close/>
                  <a:moveTo>
                    <a:pt x="415" y="164"/>
                  </a:moveTo>
                  <a:cubicBezTo>
                    <a:pt x="414" y="163"/>
                    <a:pt x="414" y="162"/>
                    <a:pt x="414" y="161"/>
                  </a:cubicBezTo>
                  <a:cubicBezTo>
                    <a:pt x="414" y="161"/>
                    <a:pt x="414" y="161"/>
                    <a:pt x="414" y="161"/>
                  </a:cubicBezTo>
                  <a:cubicBezTo>
                    <a:pt x="415" y="160"/>
                    <a:pt x="416" y="160"/>
                    <a:pt x="417" y="160"/>
                  </a:cubicBezTo>
                  <a:cubicBezTo>
                    <a:pt x="417" y="160"/>
                    <a:pt x="417" y="160"/>
                    <a:pt x="417" y="160"/>
                  </a:cubicBezTo>
                  <a:cubicBezTo>
                    <a:pt x="418" y="161"/>
                    <a:pt x="418" y="162"/>
                    <a:pt x="418" y="163"/>
                  </a:cubicBezTo>
                  <a:cubicBezTo>
                    <a:pt x="418" y="163"/>
                    <a:pt x="418" y="163"/>
                    <a:pt x="418" y="163"/>
                  </a:cubicBezTo>
                  <a:cubicBezTo>
                    <a:pt x="417" y="164"/>
                    <a:pt x="417" y="164"/>
                    <a:pt x="416" y="164"/>
                  </a:cubicBezTo>
                  <a:cubicBezTo>
                    <a:pt x="416" y="164"/>
                    <a:pt x="416" y="164"/>
                    <a:pt x="416" y="164"/>
                  </a:cubicBezTo>
                  <a:cubicBezTo>
                    <a:pt x="416" y="164"/>
                    <a:pt x="415" y="164"/>
                    <a:pt x="415" y="164"/>
                  </a:cubicBezTo>
                  <a:close/>
                  <a:moveTo>
                    <a:pt x="207" y="159"/>
                  </a:moveTo>
                  <a:cubicBezTo>
                    <a:pt x="206" y="158"/>
                    <a:pt x="207" y="157"/>
                    <a:pt x="208" y="157"/>
                  </a:cubicBezTo>
                  <a:cubicBezTo>
                    <a:pt x="208" y="157"/>
                    <a:pt x="208" y="157"/>
                    <a:pt x="208" y="157"/>
                  </a:cubicBezTo>
                  <a:cubicBezTo>
                    <a:pt x="209" y="156"/>
                    <a:pt x="210" y="157"/>
                    <a:pt x="210" y="158"/>
                  </a:cubicBezTo>
                  <a:cubicBezTo>
                    <a:pt x="210" y="158"/>
                    <a:pt x="210" y="158"/>
                    <a:pt x="210" y="158"/>
                  </a:cubicBezTo>
                  <a:cubicBezTo>
                    <a:pt x="211" y="159"/>
                    <a:pt x="210" y="160"/>
                    <a:pt x="210" y="160"/>
                  </a:cubicBezTo>
                  <a:cubicBezTo>
                    <a:pt x="210" y="160"/>
                    <a:pt x="210" y="160"/>
                    <a:pt x="210" y="160"/>
                  </a:cubicBezTo>
                  <a:cubicBezTo>
                    <a:pt x="209" y="160"/>
                    <a:pt x="209" y="160"/>
                    <a:pt x="209" y="160"/>
                  </a:cubicBezTo>
                  <a:cubicBezTo>
                    <a:pt x="209" y="160"/>
                    <a:pt x="209" y="160"/>
                    <a:pt x="209" y="160"/>
                  </a:cubicBezTo>
                  <a:cubicBezTo>
                    <a:pt x="208" y="160"/>
                    <a:pt x="207" y="160"/>
                    <a:pt x="207" y="159"/>
                  </a:cubicBezTo>
                  <a:close/>
                  <a:moveTo>
                    <a:pt x="404" y="158"/>
                  </a:moveTo>
                  <a:cubicBezTo>
                    <a:pt x="404" y="158"/>
                    <a:pt x="404" y="158"/>
                    <a:pt x="404" y="158"/>
                  </a:cubicBezTo>
                  <a:cubicBezTo>
                    <a:pt x="404" y="158"/>
                    <a:pt x="404" y="158"/>
                    <a:pt x="404" y="158"/>
                  </a:cubicBezTo>
                  <a:cubicBezTo>
                    <a:pt x="403" y="158"/>
                    <a:pt x="403" y="156"/>
                    <a:pt x="404" y="155"/>
                  </a:cubicBezTo>
                  <a:cubicBezTo>
                    <a:pt x="404" y="155"/>
                    <a:pt x="404" y="155"/>
                    <a:pt x="404" y="155"/>
                  </a:cubicBezTo>
                  <a:cubicBezTo>
                    <a:pt x="404" y="154"/>
                    <a:pt x="405" y="154"/>
                    <a:pt x="406" y="155"/>
                  </a:cubicBezTo>
                  <a:cubicBezTo>
                    <a:pt x="406" y="155"/>
                    <a:pt x="406" y="155"/>
                    <a:pt x="406" y="155"/>
                  </a:cubicBezTo>
                  <a:cubicBezTo>
                    <a:pt x="407" y="155"/>
                    <a:pt x="408" y="156"/>
                    <a:pt x="407" y="157"/>
                  </a:cubicBezTo>
                  <a:cubicBezTo>
                    <a:pt x="407" y="157"/>
                    <a:pt x="407" y="157"/>
                    <a:pt x="407" y="157"/>
                  </a:cubicBezTo>
                  <a:cubicBezTo>
                    <a:pt x="407" y="158"/>
                    <a:pt x="406" y="158"/>
                    <a:pt x="405" y="158"/>
                  </a:cubicBezTo>
                  <a:cubicBezTo>
                    <a:pt x="405" y="158"/>
                    <a:pt x="405" y="158"/>
                    <a:pt x="405" y="158"/>
                  </a:cubicBezTo>
                  <a:cubicBezTo>
                    <a:pt x="405" y="158"/>
                    <a:pt x="405" y="158"/>
                    <a:pt x="404" y="158"/>
                  </a:cubicBezTo>
                  <a:close/>
                  <a:moveTo>
                    <a:pt x="218" y="154"/>
                  </a:moveTo>
                  <a:cubicBezTo>
                    <a:pt x="217" y="153"/>
                    <a:pt x="218" y="152"/>
                    <a:pt x="219" y="151"/>
                  </a:cubicBezTo>
                  <a:cubicBezTo>
                    <a:pt x="219" y="151"/>
                    <a:pt x="219" y="151"/>
                    <a:pt x="219" y="151"/>
                  </a:cubicBezTo>
                  <a:cubicBezTo>
                    <a:pt x="220" y="151"/>
                    <a:pt x="221" y="151"/>
                    <a:pt x="221" y="152"/>
                  </a:cubicBezTo>
                  <a:cubicBezTo>
                    <a:pt x="221" y="152"/>
                    <a:pt x="221" y="152"/>
                    <a:pt x="221" y="152"/>
                  </a:cubicBezTo>
                  <a:cubicBezTo>
                    <a:pt x="222" y="153"/>
                    <a:pt x="221" y="155"/>
                    <a:pt x="220" y="155"/>
                  </a:cubicBezTo>
                  <a:cubicBezTo>
                    <a:pt x="220" y="155"/>
                    <a:pt x="220" y="155"/>
                    <a:pt x="220" y="155"/>
                  </a:cubicBezTo>
                  <a:cubicBezTo>
                    <a:pt x="220" y="155"/>
                    <a:pt x="220" y="155"/>
                    <a:pt x="220" y="155"/>
                  </a:cubicBezTo>
                  <a:cubicBezTo>
                    <a:pt x="220" y="155"/>
                    <a:pt x="220" y="155"/>
                    <a:pt x="220" y="155"/>
                  </a:cubicBezTo>
                  <a:cubicBezTo>
                    <a:pt x="220" y="155"/>
                    <a:pt x="220" y="155"/>
                    <a:pt x="219" y="155"/>
                  </a:cubicBezTo>
                  <a:cubicBezTo>
                    <a:pt x="219" y="155"/>
                    <a:pt x="219" y="155"/>
                    <a:pt x="219" y="155"/>
                  </a:cubicBezTo>
                  <a:cubicBezTo>
                    <a:pt x="219" y="155"/>
                    <a:pt x="218" y="155"/>
                    <a:pt x="218" y="154"/>
                  </a:cubicBezTo>
                  <a:close/>
                  <a:moveTo>
                    <a:pt x="394" y="153"/>
                  </a:moveTo>
                  <a:cubicBezTo>
                    <a:pt x="393" y="153"/>
                    <a:pt x="392" y="152"/>
                    <a:pt x="393" y="151"/>
                  </a:cubicBezTo>
                  <a:cubicBezTo>
                    <a:pt x="393" y="151"/>
                    <a:pt x="393" y="151"/>
                    <a:pt x="393" y="151"/>
                  </a:cubicBezTo>
                  <a:cubicBezTo>
                    <a:pt x="393" y="150"/>
                    <a:pt x="394" y="149"/>
                    <a:pt x="395" y="150"/>
                  </a:cubicBezTo>
                  <a:cubicBezTo>
                    <a:pt x="395" y="150"/>
                    <a:pt x="395" y="150"/>
                    <a:pt x="395" y="150"/>
                  </a:cubicBezTo>
                  <a:cubicBezTo>
                    <a:pt x="396" y="150"/>
                    <a:pt x="397" y="151"/>
                    <a:pt x="396" y="152"/>
                  </a:cubicBezTo>
                  <a:cubicBezTo>
                    <a:pt x="396" y="152"/>
                    <a:pt x="396" y="152"/>
                    <a:pt x="396" y="152"/>
                  </a:cubicBezTo>
                  <a:cubicBezTo>
                    <a:pt x="396" y="153"/>
                    <a:pt x="395" y="153"/>
                    <a:pt x="394" y="153"/>
                  </a:cubicBezTo>
                  <a:cubicBezTo>
                    <a:pt x="394" y="153"/>
                    <a:pt x="394" y="153"/>
                    <a:pt x="394" y="153"/>
                  </a:cubicBezTo>
                  <a:cubicBezTo>
                    <a:pt x="394" y="153"/>
                    <a:pt x="394" y="153"/>
                    <a:pt x="394" y="153"/>
                  </a:cubicBezTo>
                  <a:close/>
                  <a:moveTo>
                    <a:pt x="229" y="149"/>
                  </a:moveTo>
                  <a:cubicBezTo>
                    <a:pt x="228" y="148"/>
                    <a:pt x="229" y="147"/>
                    <a:pt x="230" y="147"/>
                  </a:cubicBezTo>
                  <a:cubicBezTo>
                    <a:pt x="230" y="147"/>
                    <a:pt x="230" y="147"/>
                    <a:pt x="230" y="147"/>
                  </a:cubicBezTo>
                  <a:cubicBezTo>
                    <a:pt x="231" y="146"/>
                    <a:pt x="232" y="147"/>
                    <a:pt x="232" y="148"/>
                  </a:cubicBezTo>
                  <a:cubicBezTo>
                    <a:pt x="232" y="148"/>
                    <a:pt x="232" y="148"/>
                    <a:pt x="232" y="148"/>
                  </a:cubicBezTo>
                  <a:cubicBezTo>
                    <a:pt x="233" y="149"/>
                    <a:pt x="232" y="150"/>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0" y="151"/>
                    <a:pt x="229" y="150"/>
                    <a:pt x="229" y="149"/>
                  </a:cubicBezTo>
                  <a:close/>
                  <a:moveTo>
                    <a:pt x="383" y="149"/>
                  </a:moveTo>
                  <a:cubicBezTo>
                    <a:pt x="382" y="149"/>
                    <a:pt x="381" y="147"/>
                    <a:pt x="381" y="146"/>
                  </a:cubicBezTo>
                  <a:cubicBezTo>
                    <a:pt x="381" y="146"/>
                    <a:pt x="381" y="146"/>
                    <a:pt x="381" y="146"/>
                  </a:cubicBezTo>
                  <a:cubicBezTo>
                    <a:pt x="382" y="145"/>
                    <a:pt x="383" y="145"/>
                    <a:pt x="384" y="145"/>
                  </a:cubicBezTo>
                  <a:cubicBezTo>
                    <a:pt x="384" y="145"/>
                    <a:pt x="384" y="145"/>
                    <a:pt x="384" y="145"/>
                  </a:cubicBezTo>
                  <a:cubicBezTo>
                    <a:pt x="385" y="146"/>
                    <a:pt x="385" y="147"/>
                    <a:pt x="385" y="148"/>
                  </a:cubicBezTo>
                  <a:cubicBezTo>
                    <a:pt x="385" y="148"/>
                    <a:pt x="385" y="148"/>
                    <a:pt x="385" y="148"/>
                  </a:cubicBezTo>
                  <a:cubicBezTo>
                    <a:pt x="385" y="149"/>
                    <a:pt x="384" y="149"/>
                    <a:pt x="383" y="149"/>
                  </a:cubicBezTo>
                  <a:cubicBezTo>
                    <a:pt x="383" y="149"/>
                    <a:pt x="383" y="149"/>
                    <a:pt x="383" y="149"/>
                  </a:cubicBezTo>
                  <a:cubicBezTo>
                    <a:pt x="383" y="149"/>
                    <a:pt x="383" y="149"/>
                    <a:pt x="383" y="149"/>
                  </a:cubicBezTo>
                  <a:close/>
                  <a:moveTo>
                    <a:pt x="240" y="145"/>
                  </a:moveTo>
                  <a:cubicBezTo>
                    <a:pt x="240" y="144"/>
                    <a:pt x="240" y="143"/>
                    <a:pt x="241" y="143"/>
                  </a:cubicBezTo>
                  <a:cubicBezTo>
                    <a:pt x="241" y="143"/>
                    <a:pt x="241" y="143"/>
                    <a:pt x="241" y="143"/>
                  </a:cubicBezTo>
                  <a:cubicBezTo>
                    <a:pt x="242" y="142"/>
                    <a:pt x="243" y="143"/>
                    <a:pt x="244" y="144"/>
                  </a:cubicBezTo>
                  <a:cubicBezTo>
                    <a:pt x="244" y="144"/>
                    <a:pt x="244" y="144"/>
                    <a:pt x="244" y="144"/>
                  </a:cubicBezTo>
                  <a:cubicBezTo>
                    <a:pt x="244" y="145"/>
                    <a:pt x="243" y="146"/>
                    <a:pt x="242" y="147"/>
                  </a:cubicBezTo>
                  <a:cubicBezTo>
                    <a:pt x="242" y="147"/>
                    <a:pt x="242" y="147"/>
                    <a:pt x="242" y="147"/>
                  </a:cubicBezTo>
                  <a:cubicBezTo>
                    <a:pt x="242" y="147"/>
                    <a:pt x="242" y="147"/>
                    <a:pt x="242" y="147"/>
                  </a:cubicBezTo>
                  <a:cubicBezTo>
                    <a:pt x="242" y="147"/>
                    <a:pt x="242" y="147"/>
                    <a:pt x="242" y="147"/>
                  </a:cubicBezTo>
                  <a:cubicBezTo>
                    <a:pt x="241" y="147"/>
                    <a:pt x="240" y="146"/>
                    <a:pt x="240" y="145"/>
                  </a:cubicBezTo>
                  <a:close/>
                  <a:moveTo>
                    <a:pt x="371" y="145"/>
                  </a:moveTo>
                  <a:cubicBezTo>
                    <a:pt x="370" y="145"/>
                    <a:pt x="370" y="144"/>
                    <a:pt x="370" y="143"/>
                  </a:cubicBezTo>
                  <a:cubicBezTo>
                    <a:pt x="370" y="143"/>
                    <a:pt x="370" y="143"/>
                    <a:pt x="370" y="143"/>
                  </a:cubicBezTo>
                  <a:cubicBezTo>
                    <a:pt x="370" y="142"/>
                    <a:pt x="371" y="141"/>
                    <a:pt x="372" y="141"/>
                  </a:cubicBezTo>
                  <a:cubicBezTo>
                    <a:pt x="372" y="141"/>
                    <a:pt x="372" y="141"/>
                    <a:pt x="372" y="141"/>
                  </a:cubicBezTo>
                  <a:cubicBezTo>
                    <a:pt x="373" y="142"/>
                    <a:pt x="374" y="143"/>
                    <a:pt x="374" y="144"/>
                  </a:cubicBezTo>
                  <a:cubicBezTo>
                    <a:pt x="374" y="144"/>
                    <a:pt x="374" y="144"/>
                    <a:pt x="374" y="144"/>
                  </a:cubicBezTo>
                  <a:cubicBezTo>
                    <a:pt x="373" y="145"/>
                    <a:pt x="373" y="145"/>
                    <a:pt x="372" y="145"/>
                  </a:cubicBezTo>
                  <a:cubicBezTo>
                    <a:pt x="372" y="145"/>
                    <a:pt x="372" y="145"/>
                    <a:pt x="372" y="145"/>
                  </a:cubicBezTo>
                  <a:cubicBezTo>
                    <a:pt x="372" y="145"/>
                    <a:pt x="371" y="145"/>
                    <a:pt x="371" y="145"/>
                  </a:cubicBezTo>
                  <a:close/>
                  <a:moveTo>
                    <a:pt x="251" y="142"/>
                  </a:moveTo>
                  <a:cubicBezTo>
                    <a:pt x="251" y="141"/>
                    <a:pt x="252" y="140"/>
                    <a:pt x="253" y="139"/>
                  </a:cubicBezTo>
                  <a:cubicBezTo>
                    <a:pt x="253" y="139"/>
                    <a:pt x="253" y="139"/>
                    <a:pt x="253" y="139"/>
                  </a:cubicBezTo>
                  <a:cubicBezTo>
                    <a:pt x="254" y="139"/>
                    <a:pt x="255" y="140"/>
                    <a:pt x="255" y="141"/>
                  </a:cubicBezTo>
                  <a:cubicBezTo>
                    <a:pt x="255" y="141"/>
                    <a:pt x="255" y="141"/>
                    <a:pt x="255" y="141"/>
                  </a:cubicBezTo>
                  <a:cubicBezTo>
                    <a:pt x="256" y="142"/>
                    <a:pt x="255" y="143"/>
                    <a:pt x="254" y="143"/>
                  </a:cubicBezTo>
                  <a:cubicBezTo>
                    <a:pt x="254" y="143"/>
                    <a:pt x="254" y="143"/>
                    <a:pt x="254" y="143"/>
                  </a:cubicBezTo>
                  <a:cubicBezTo>
                    <a:pt x="254" y="143"/>
                    <a:pt x="254" y="143"/>
                    <a:pt x="254" y="143"/>
                  </a:cubicBezTo>
                  <a:cubicBezTo>
                    <a:pt x="254" y="143"/>
                    <a:pt x="254" y="143"/>
                    <a:pt x="254" y="143"/>
                  </a:cubicBezTo>
                  <a:cubicBezTo>
                    <a:pt x="254" y="143"/>
                    <a:pt x="254" y="143"/>
                    <a:pt x="253" y="143"/>
                  </a:cubicBezTo>
                  <a:cubicBezTo>
                    <a:pt x="253" y="143"/>
                    <a:pt x="253" y="143"/>
                    <a:pt x="253" y="143"/>
                  </a:cubicBezTo>
                  <a:cubicBezTo>
                    <a:pt x="252" y="143"/>
                    <a:pt x="252" y="143"/>
                    <a:pt x="251" y="142"/>
                  </a:cubicBezTo>
                  <a:close/>
                  <a:moveTo>
                    <a:pt x="360" y="142"/>
                  </a:moveTo>
                  <a:cubicBezTo>
                    <a:pt x="359" y="142"/>
                    <a:pt x="358" y="141"/>
                    <a:pt x="358" y="140"/>
                  </a:cubicBezTo>
                  <a:cubicBezTo>
                    <a:pt x="358" y="140"/>
                    <a:pt x="358" y="140"/>
                    <a:pt x="358" y="140"/>
                  </a:cubicBezTo>
                  <a:cubicBezTo>
                    <a:pt x="359" y="139"/>
                    <a:pt x="360" y="138"/>
                    <a:pt x="361" y="138"/>
                  </a:cubicBezTo>
                  <a:cubicBezTo>
                    <a:pt x="361" y="138"/>
                    <a:pt x="361" y="138"/>
                    <a:pt x="361" y="138"/>
                  </a:cubicBezTo>
                  <a:cubicBezTo>
                    <a:pt x="362" y="139"/>
                    <a:pt x="362" y="140"/>
                    <a:pt x="362" y="141"/>
                  </a:cubicBezTo>
                  <a:cubicBezTo>
                    <a:pt x="362" y="141"/>
                    <a:pt x="362" y="141"/>
                    <a:pt x="362" y="141"/>
                  </a:cubicBezTo>
                  <a:cubicBezTo>
                    <a:pt x="362" y="142"/>
                    <a:pt x="361" y="142"/>
                    <a:pt x="360" y="142"/>
                  </a:cubicBezTo>
                  <a:cubicBezTo>
                    <a:pt x="360" y="142"/>
                    <a:pt x="360" y="142"/>
                    <a:pt x="360" y="142"/>
                  </a:cubicBezTo>
                  <a:cubicBezTo>
                    <a:pt x="360" y="142"/>
                    <a:pt x="360" y="142"/>
                    <a:pt x="360" y="142"/>
                  </a:cubicBezTo>
                  <a:close/>
                  <a:moveTo>
                    <a:pt x="263" y="139"/>
                  </a:moveTo>
                  <a:cubicBezTo>
                    <a:pt x="263" y="138"/>
                    <a:pt x="264" y="137"/>
                    <a:pt x="265" y="137"/>
                  </a:cubicBezTo>
                  <a:cubicBezTo>
                    <a:pt x="265" y="137"/>
                    <a:pt x="265" y="137"/>
                    <a:pt x="265" y="137"/>
                  </a:cubicBezTo>
                  <a:cubicBezTo>
                    <a:pt x="266" y="137"/>
                    <a:pt x="267" y="137"/>
                    <a:pt x="267" y="138"/>
                  </a:cubicBezTo>
                  <a:cubicBezTo>
                    <a:pt x="267" y="138"/>
                    <a:pt x="267" y="138"/>
                    <a:pt x="267" y="138"/>
                  </a:cubicBezTo>
                  <a:cubicBezTo>
                    <a:pt x="267" y="139"/>
                    <a:pt x="267" y="140"/>
                    <a:pt x="265" y="141"/>
                  </a:cubicBezTo>
                  <a:cubicBezTo>
                    <a:pt x="265" y="141"/>
                    <a:pt x="265" y="141"/>
                    <a:pt x="265" y="141"/>
                  </a:cubicBezTo>
                  <a:cubicBezTo>
                    <a:pt x="265" y="141"/>
                    <a:pt x="265" y="141"/>
                    <a:pt x="265" y="141"/>
                  </a:cubicBezTo>
                  <a:cubicBezTo>
                    <a:pt x="265" y="141"/>
                    <a:pt x="265" y="141"/>
                    <a:pt x="265" y="141"/>
                  </a:cubicBezTo>
                  <a:cubicBezTo>
                    <a:pt x="264" y="141"/>
                    <a:pt x="263" y="140"/>
                    <a:pt x="263" y="139"/>
                  </a:cubicBezTo>
                  <a:close/>
                  <a:moveTo>
                    <a:pt x="348" y="140"/>
                  </a:moveTo>
                  <a:cubicBezTo>
                    <a:pt x="347" y="140"/>
                    <a:pt x="346" y="139"/>
                    <a:pt x="347" y="137"/>
                  </a:cubicBezTo>
                  <a:cubicBezTo>
                    <a:pt x="347" y="137"/>
                    <a:pt x="347" y="137"/>
                    <a:pt x="347" y="137"/>
                  </a:cubicBezTo>
                  <a:cubicBezTo>
                    <a:pt x="347" y="136"/>
                    <a:pt x="348" y="136"/>
                    <a:pt x="349" y="136"/>
                  </a:cubicBezTo>
                  <a:cubicBezTo>
                    <a:pt x="349" y="136"/>
                    <a:pt x="349" y="136"/>
                    <a:pt x="349" y="136"/>
                  </a:cubicBezTo>
                  <a:cubicBezTo>
                    <a:pt x="350" y="136"/>
                    <a:pt x="351" y="137"/>
                    <a:pt x="350" y="138"/>
                  </a:cubicBezTo>
                  <a:cubicBezTo>
                    <a:pt x="350" y="138"/>
                    <a:pt x="350" y="138"/>
                    <a:pt x="350" y="138"/>
                  </a:cubicBezTo>
                  <a:cubicBezTo>
                    <a:pt x="350" y="139"/>
                    <a:pt x="349" y="140"/>
                    <a:pt x="348" y="140"/>
                  </a:cubicBezTo>
                  <a:cubicBezTo>
                    <a:pt x="348" y="140"/>
                    <a:pt x="348" y="140"/>
                    <a:pt x="348" y="140"/>
                  </a:cubicBezTo>
                  <a:cubicBezTo>
                    <a:pt x="348" y="140"/>
                    <a:pt x="348" y="140"/>
                    <a:pt x="348" y="140"/>
                  </a:cubicBezTo>
                  <a:close/>
                  <a:moveTo>
                    <a:pt x="275" y="137"/>
                  </a:moveTo>
                  <a:cubicBezTo>
                    <a:pt x="275" y="136"/>
                    <a:pt x="275" y="135"/>
                    <a:pt x="277" y="135"/>
                  </a:cubicBezTo>
                  <a:cubicBezTo>
                    <a:pt x="277" y="135"/>
                    <a:pt x="277" y="135"/>
                    <a:pt x="277" y="135"/>
                  </a:cubicBezTo>
                  <a:cubicBezTo>
                    <a:pt x="278" y="135"/>
                    <a:pt x="279" y="135"/>
                    <a:pt x="279" y="136"/>
                  </a:cubicBezTo>
                  <a:cubicBezTo>
                    <a:pt x="279" y="136"/>
                    <a:pt x="279" y="136"/>
                    <a:pt x="279" y="136"/>
                  </a:cubicBezTo>
                  <a:cubicBezTo>
                    <a:pt x="279" y="137"/>
                    <a:pt x="278" y="138"/>
                    <a:pt x="277" y="139"/>
                  </a:cubicBezTo>
                  <a:cubicBezTo>
                    <a:pt x="277" y="139"/>
                    <a:pt x="277" y="139"/>
                    <a:pt x="277" y="139"/>
                  </a:cubicBezTo>
                  <a:cubicBezTo>
                    <a:pt x="277" y="139"/>
                    <a:pt x="277" y="139"/>
                    <a:pt x="277" y="139"/>
                  </a:cubicBezTo>
                  <a:cubicBezTo>
                    <a:pt x="277" y="139"/>
                    <a:pt x="277" y="139"/>
                    <a:pt x="277" y="139"/>
                  </a:cubicBezTo>
                  <a:cubicBezTo>
                    <a:pt x="276" y="139"/>
                    <a:pt x="275" y="138"/>
                    <a:pt x="275" y="137"/>
                  </a:cubicBezTo>
                  <a:close/>
                  <a:moveTo>
                    <a:pt x="336" y="138"/>
                  </a:moveTo>
                  <a:cubicBezTo>
                    <a:pt x="336" y="138"/>
                    <a:pt x="336" y="138"/>
                    <a:pt x="336" y="138"/>
                  </a:cubicBezTo>
                  <a:cubicBezTo>
                    <a:pt x="336" y="138"/>
                    <a:pt x="336" y="138"/>
                    <a:pt x="336" y="138"/>
                  </a:cubicBezTo>
                  <a:cubicBezTo>
                    <a:pt x="335" y="138"/>
                    <a:pt x="335" y="137"/>
                    <a:pt x="335" y="136"/>
                  </a:cubicBezTo>
                  <a:cubicBezTo>
                    <a:pt x="335" y="136"/>
                    <a:pt x="335" y="136"/>
                    <a:pt x="335" y="136"/>
                  </a:cubicBezTo>
                  <a:cubicBezTo>
                    <a:pt x="335" y="135"/>
                    <a:pt x="336" y="134"/>
                    <a:pt x="337" y="134"/>
                  </a:cubicBezTo>
                  <a:cubicBezTo>
                    <a:pt x="337" y="134"/>
                    <a:pt x="337" y="134"/>
                    <a:pt x="337" y="134"/>
                  </a:cubicBezTo>
                  <a:cubicBezTo>
                    <a:pt x="338" y="134"/>
                    <a:pt x="339" y="135"/>
                    <a:pt x="339" y="136"/>
                  </a:cubicBezTo>
                  <a:cubicBezTo>
                    <a:pt x="339" y="136"/>
                    <a:pt x="339" y="136"/>
                    <a:pt x="339" y="136"/>
                  </a:cubicBezTo>
                  <a:cubicBezTo>
                    <a:pt x="338" y="137"/>
                    <a:pt x="338" y="138"/>
                    <a:pt x="337" y="138"/>
                  </a:cubicBezTo>
                  <a:cubicBezTo>
                    <a:pt x="337" y="138"/>
                    <a:pt x="337" y="138"/>
                    <a:pt x="337" y="138"/>
                  </a:cubicBezTo>
                  <a:cubicBezTo>
                    <a:pt x="337" y="138"/>
                    <a:pt x="336" y="138"/>
                    <a:pt x="336" y="138"/>
                  </a:cubicBezTo>
                  <a:close/>
                  <a:moveTo>
                    <a:pt x="287" y="135"/>
                  </a:moveTo>
                  <a:cubicBezTo>
                    <a:pt x="287" y="134"/>
                    <a:pt x="287" y="133"/>
                    <a:pt x="289" y="133"/>
                  </a:cubicBezTo>
                  <a:cubicBezTo>
                    <a:pt x="289" y="133"/>
                    <a:pt x="289" y="133"/>
                    <a:pt x="289" y="133"/>
                  </a:cubicBezTo>
                  <a:cubicBezTo>
                    <a:pt x="290" y="133"/>
                    <a:pt x="291" y="134"/>
                    <a:pt x="291" y="135"/>
                  </a:cubicBezTo>
                  <a:cubicBezTo>
                    <a:pt x="291" y="135"/>
                    <a:pt x="291" y="135"/>
                    <a:pt x="291" y="135"/>
                  </a:cubicBezTo>
                  <a:cubicBezTo>
                    <a:pt x="291" y="136"/>
                    <a:pt x="290" y="137"/>
                    <a:pt x="289" y="137"/>
                  </a:cubicBezTo>
                  <a:cubicBezTo>
                    <a:pt x="289" y="137"/>
                    <a:pt x="289" y="137"/>
                    <a:pt x="289" y="137"/>
                  </a:cubicBezTo>
                  <a:cubicBezTo>
                    <a:pt x="289" y="137"/>
                    <a:pt x="289" y="137"/>
                    <a:pt x="289" y="137"/>
                  </a:cubicBezTo>
                  <a:cubicBezTo>
                    <a:pt x="289" y="137"/>
                    <a:pt x="289" y="137"/>
                    <a:pt x="289" y="137"/>
                  </a:cubicBezTo>
                  <a:cubicBezTo>
                    <a:pt x="288" y="137"/>
                    <a:pt x="287" y="136"/>
                    <a:pt x="287" y="135"/>
                  </a:cubicBezTo>
                  <a:close/>
                  <a:moveTo>
                    <a:pt x="325" y="137"/>
                  </a:moveTo>
                  <a:cubicBezTo>
                    <a:pt x="323" y="137"/>
                    <a:pt x="323" y="136"/>
                    <a:pt x="323" y="135"/>
                  </a:cubicBezTo>
                  <a:cubicBezTo>
                    <a:pt x="323" y="135"/>
                    <a:pt x="323" y="135"/>
                    <a:pt x="323" y="135"/>
                  </a:cubicBezTo>
                  <a:cubicBezTo>
                    <a:pt x="323" y="134"/>
                    <a:pt x="324" y="133"/>
                    <a:pt x="325" y="133"/>
                  </a:cubicBezTo>
                  <a:cubicBezTo>
                    <a:pt x="325" y="133"/>
                    <a:pt x="325" y="133"/>
                    <a:pt x="325" y="133"/>
                  </a:cubicBezTo>
                  <a:cubicBezTo>
                    <a:pt x="326" y="133"/>
                    <a:pt x="327" y="134"/>
                    <a:pt x="327" y="135"/>
                  </a:cubicBezTo>
                  <a:cubicBezTo>
                    <a:pt x="327" y="135"/>
                    <a:pt x="327" y="135"/>
                    <a:pt x="327" y="135"/>
                  </a:cubicBezTo>
                  <a:cubicBezTo>
                    <a:pt x="327" y="136"/>
                    <a:pt x="326" y="137"/>
                    <a:pt x="325" y="137"/>
                  </a:cubicBezTo>
                  <a:cubicBezTo>
                    <a:pt x="325" y="137"/>
                    <a:pt x="325" y="137"/>
                    <a:pt x="325" y="137"/>
                  </a:cubicBezTo>
                  <a:cubicBezTo>
                    <a:pt x="325" y="137"/>
                    <a:pt x="325" y="137"/>
                    <a:pt x="325" y="137"/>
                  </a:cubicBezTo>
                  <a:close/>
                  <a:moveTo>
                    <a:pt x="299" y="135"/>
                  </a:moveTo>
                  <a:cubicBezTo>
                    <a:pt x="299" y="133"/>
                    <a:pt x="300" y="133"/>
                    <a:pt x="301" y="132"/>
                  </a:cubicBezTo>
                  <a:cubicBezTo>
                    <a:pt x="301" y="132"/>
                    <a:pt x="301" y="132"/>
                    <a:pt x="301" y="132"/>
                  </a:cubicBezTo>
                  <a:cubicBezTo>
                    <a:pt x="302" y="132"/>
                    <a:pt x="303" y="133"/>
                    <a:pt x="303" y="134"/>
                  </a:cubicBezTo>
                  <a:cubicBezTo>
                    <a:pt x="303" y="134"/>
                    <a:pt x="303" y="134"/>
                    <a:pt x="303" y="134"/>
                  </a:cubicBezTo>
                  <a:cubicBezTo>
                    <a:pt x="303" y="136"/>
                    <a:pt x="302" y="136"/>
                    <a:pt x="301" y="136"/>
                  </a:cubicBezTo>
                  <a:cubicBezTo>
                    <a:pt x="301" y="136"/>
                    <a:pt x="301" y="136"/>
                    <a:pt x="301" y="136"/>
                  </a:cubicBezTo>
                  <a:cubicBezTo>
                    <a:pt x="301" y="136"/>
                    <a:pt x="301" y="136"/>
                    <a:pt x="301" y="136"/>
                  </a:cubicBezTo>
                  <a:cubicBezTo>
                    <a:pt x="301" y="136"/>
                    <a:pt x="301" y="136"/>
                    <a:pt x="301" y="136"/>
                  </a:cubicBezTo>
                  <a:cubicBezTo>
                    <a:pt x="300" y="136"/>
                    <a:pt x="299" y="136"/>
                    <a:pt x="299" y="135"/>
                  </a:cubicBezTo>
                  <a:close/>
                  <a:moveTo>
                    <a:pt x="313" y="136"/>
                  </a:moveTo>
                  <a:cubicBezTo>
                    <a:pt x="312" y="136"/>
                    <a:pt x="311" y="135"/>
                    <a:pt x="311" y="134"/>
                  </a:cubicBezTo>
                  <a:cubicBezTo>
                    <a:pt x="311" y="134"/>
                    <a:pt x="311" y="134"/>
                    <a:pt x="311" y="134"/>
                  </a:cubicBezTo>
                  <a:cubicBezTo>
                    <a:pt x="311" y="133"/>
                    <a:pt x="312" y="132"/>
                    <a:pt x="313" y="132"/>
                  </a:cubicBezTo>
                  <a:cubicBezTo>
                    <a:pt x="313" y="132"/>
                    <a:pt x="313" y="132"/>
                    <a:pt x="313" y="132"/>
                  </a:cubicBezTo>
                  <a:cubicBezTo>
                    <a:pt x="314" y="132"/>
                    <a:pt x="315" y="133"/>
                    <a:pt x="315" y="134"/>
                  </a:cubicBezTo>
                  <a:cubicBezTo>
                    <a:pt x="315" y="134"/>
                    <a:pt x="315" y="134"/>
                    <a:pt x="315" y="134"/>
                  </a:cubicBezTo>
                  <a:cubicBezTo>
                    <a:pt x="315" y="135"/>
                    <a:pt x="314" y="136"/>
                    <a:pt x="313" y="136"/>
                  </a:cubicBezTo>
                  <a:cubicBezTo>
                    <a:pt x="313" y="136"/>
                    <a:pt x="313" y="136"/>
                    <a:pt x="313" y="136"/>
                  </a:cubicBezTo>
                  <a:cubicBezTo>
                    <a:pt x="313" y="136"/>
                    <a:pt x="313" y="136"/>
                    <a:pt x="313" y="136"/>
                  </a:cubicBezTo>
                  <a:close/>
                  <a:moveTo>
                    <a:pt x="325" y="1002"/>
                  </a:moveTo>
                  <a:cubicBezTo>
                    <a:pt x="324" y="1002"/>
                    <a:pt x="323" y="1001"/>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9" y="995"/>
                  </a:moveTo>
                  <a:cubicBezTo>
                    <a:pt x="288" y="994"/>
                    <a:pt x="289" y="993"/>
                    <a:pt x="290" y="992"/>
                  </a:cubicBezTo>
                  <a:cubicBezTo>
                    <a:pt x="290" y="992"/>
                    <a:pt x="290" y="992"/>
                    <a:pt x="290" y="992"/>
                  </a:cubicBezTo>
                  <a:cubicBezTo>
                    <a:pt x="291" y="992"/>
                    <a:pt x="292" y="992"/>
                    <a:pt x="292" y="993"/>
                  </a:cubicBezTo>
                  <a:cubicBezTo>
                    <a:pt x="292" y="993"/>
                    <a:pt x="292" y="993"/>
                    <a:pt x="292" y="993"/>
                  </a:cubicBezTo>
                  <a:cubicBezTo>
                    <a:pt x="293" y="994"/>
                    <a:pt x="292" y="996"/>
                    <a:pt x="291" y="996"/>
                  </a:cubicBezTo>
                  <a:cubicBezTo>
                    <a:pt x="291" y="996"/>
                    <a:pt x="291" y="996"/>
                    <a:pt x="291" y="996"/>
                  </a:cubicBezTo>
                  <a:cubicBezTo>
                    <a:pt x="291" y="996"/>
                    <a:pt x="291" y="996"/>
                    <a:pt x="290" y="996"/>
                  </a:cubicBezTo>
                  <a:cubicBezTo>
                    <a:pt x="290" y="996"/>
                    <a:pt x="290" y="996"/>
                    <a:pt x="290" y="996"/>
                  </a:cubicBezTo>
                  <a:cubicBezTo>
                    <a:pt x="290" y="996"/>
                    <a:pt x="289" y="996"/>
                    <a:pt x="289" y="995"/>
                  </a:cubicBezTo>
                  <a:close/>
                  <a:moveTo>
                    <a:pt x="329" y="991"/>
                  </a:moveTo>
                  <a:cubicBezTo>
                    <a:pt x="328" y="990"/>
                    <a:pt x="327" y="989"/>
                    <a:pt x="328" y="988"/>
                  </a:cubicBezTo>
                  <a:cubicBezTo>
                    <a:pt x="328" y="988"/>
                    <a:pt x="328" y="988"/>
                    <a:pt x="328" y="988"/>
                  </a:cubicBezTo>
                  <a:cubicBezTo>
                    <a:pt x="328" y="987"/>
                    <a:pt x="329" y="987"/>
                    <a:pt x="330" y="987"/>
                  </a:cubicBezTo>
                  <a:cubicBezTo>
                    <a:pt x="330" y="987"/>
                    <a:pt x="330" y="987"/>
                    <a:pt x="330" y="987"/>
                  </a:cubicBezTo>
                  <a:cubicBezTo>
                    <a:pt x="331" y="987"/>
                    <a:pt x="332" y="989"/>
                    <a:pt x="331" y="990"/>
                  </a:cubicBezTo>
                  <a:cubicBezTo>
                    <a:pt x="331" y="990"/>
                    <a:pt x="331" y="990"/>
                    <a:pt x="331" y="990"/>
                  </a:cubicBezTo>
                  <a:cubicBezTo>
                    <a:pt x="331" y="990"/>
                    <a:pt x="330" y="991"/>
                    <a:pt x="330" y="991"/>
                  </a:cubicBezTo>
                  <a:cubicBezTo>
                    <a:pt x="330" y="991"/>
                    <a:pt x="330" y="991"/>
                    <a:pt x="330" y="991"/>
                  </a:cubicBezTo>
                  <a:cubicBezTo>
                    <a:pt x="329" y="991"/>
                    <a:pt x="329" y="991"/>
                    <a:pt x="329" y="991"/>
                  </a:cubicBezTo>
                  <a:close/>
                  <a:moveTo>
                    <a:pt x="285" y="983"/>
                  </a:moveTo>
                  <a:cubicBezTo>
                    <a:pt x="284" y="982"/>
                    <a:pt x="285" y="981"/>
                    <a:pt x="286" y="981"/>
                  </a:cubicBezTo>
                  <a:cubicBezTo>
                    <a:pt x="286" y="981"/>
                    <a:pt x="286" y="981"/>
                    <a:pt x="286" y="981"/>
                  </a:cubicBezTo>
                  <a:cubicBezTo>
                    <a:pt x="287" y="981"/>
                    <a:pt x="288" y="981"/>
                    <a:pt x="288" y="982"/>
                  </a:cubicBezTo>
                  <a:cubicBezTo>
                    <a:pt x="288" y="982"/>
                    <a:pt x="288" y="982"/>
                    <a:pt x="288" y="982"/>
                  </a:cubicBezTo>
                  <a:cubicBezTo>
                    <a:pt x="289" y="983"/>
                    <a:pt x="288" y="984"/>
                    <a:pt x="287" y="985"/>
                  </a:cubicBezTo>
                  <a:cubicBezTo>
                    <a:pt x="287" y="985"/>
                    <a:pt x="287" y="985"/>
                    <a:pt x="287" y="985"/>
                  </a:cubicBezTo>
                  <a:cubicBezTo>
                    <a:pt x="287" y="985"/>
                    <a:pt x="287" y="985"/>
                    <a:pt x="286" y="985"/>
                  </a:cubicBezTo>
                  <a:cubicBezTo>
                    <a:pt x="286" y="985"/>
                    <a:pt x="286" y="985"/>
                    <a:pt x="286" y="985"/>
                  </a:cubicBezTo>
                  <a:cubicBezTo>
                    <a:pt x="286" y="985"/>
                    <a:pt x="285" y="984"/>
                    <a:pt x="285" y="983"/>
                  </a:cubicBezTo>
                  <a:close/>
                  <a:moveTo>
                    <a:pt x="333" y="979"/>
                  </a:moveTo>
                  <a:cubicBezTo>
                    <a:pt x="332" y="979"/>
                    <a:pt x="331" y="978"/>
                    <a:pt x="332" y="977"/>
                  </a:cubicBezTo>
                  <a:cubicBezTo>
                    <a:pt x="332" y="977"/>
                    <a:pt x="332" y="977"/>
                    <a:pt x="332" y="977"/>
                  </a:cubicBezTo>
                  <a:cubicBezTo>
                    <a:pt x="332" y="976"/>
                    <a:pt x="333" y="975"/>
                    <a:pt x="334" y="976"/>
                  </a:cubicBezTo>
                  <a:cubicBezTo>
                    <a:pt x="334" y="976"/>
                    <a:pt x="334" y="976"/>
                    <a:pt x="334" y="976"/>
                  </a:cubicBezTo>
                  <a:cubicBezTo>
                    <a:pt x="335" y="976"/>
                    <a:pt x="336" y="977"/>
                    <a:pt x="335" y="978"/>
                  </a:cubicBezTo>
                  <a:cubicBezTo>
                    <a:pt x="335" y="978"/>
                    <a:pt x="335" y="978"/>
                    <a:pt x="335" y="978"/>
                  </a:cubicBezTo>
                  <a:cubicBezTo>
                    <a:pt x="335" y="979"/>
                    <a:pt x="334" y="980"/>
                    <a:pt x="334" y="980"/>
                  </a:cubicBezTo>
                  <a:cubicBezTo>
                    <a:pt x="334" y="980"/>
                    <a:pt x="334" y="980"/>
                    <a:pt x="334" y="980"/>
                  </a:cubicBezTo>
                  <a:cubicBezTo>
                    <a:pt x="333" y="980"/>
                    <a:pt x="333" y="980"/>
                    <a:pt x="333" y="979"/>
                  </a:cubicBezTo>
                  <a:close/>
                  <a:moveTo>
                    <a:pt x="280" y="972"/>
                  </a:moveTo>
                  <a:cubicBezTo>
                    <a:pt x="280" y="971"/>
                    <a:pt x="281" y="970"/>
                    <a:pt x="282" y="970"/>
                  </a:cubicBezTo>
                  <a:cubicBezTo>
                    <a:pt x="282" y="970"/>
                    <a:pt x="282" y="970"/>
                    <a:pt x="282" y="970"/>
                  </a:cubicBezTo>
                  <a:cubicBezTo>
                    <a:pt x="283" y="969"/>
                    <a:pt x="284" y="970"/>
                    <a:pt x="284" y="971"/>
                  </a:cubicBezTo>
                  <a:cubicBezTo>
                    <a:pt x="284" y="971"/>
                    <a:pt x="284" y="971"/>
                    <a:pt x="284" y="971"/>
                  </a:cubicBezTo>
                  <a:cubicBezTo>
                    <a:pt x="285" y="972"/>
                    <a:pt x="284" y="973"/>
                    <a:pt x="283" y="973"/>
                  </a:cubicBezTo>
                  <a:cubicBezTo>
                    <a:pt x="283" y="973"/>
                    <a:pt x="283" y="973"/>
                    <a:pt x="283" y="973"/>
                  </a:cubicBezTo>
                  <a:cubicBezTo>
                    <a:pt x="283" y="973"/>
                    <a:pt x="283" y="973"/>
                    <a:pt x="282" y="973"/>
                  </a:cubicBezTo>
                  <a:cubicBezTo>
                    <a:pt x="282" y="973"/>
                    <a:pt x="282" y="973"/>
                    <a:pt x="282" y="973"/>
                  </a:cubicBezTo>
                  <a:cubicBezTo>
                    <a:pt x="282" y="973"/>
                    <a:pt x="281" y="973"/>
                    <a:pt x="280" y="972"/>
                  </a:cubicBezTo>
                  <a:close/>
                  <a:moveTo>
                    <a:pt x="337" y="968"/>
                  </a:moveTo>
                  <a:cubicBezTo>
                    <a:pt x="336" y="968"/>
                    <a:pt x="335" y="967"/>
                    <a:pt x="336" y="966"/>
                  </a:cubicBezTo>
                  <a:cubicBezTo>
                    <a:pt x="336" y="966"/>
                    <a:pt x="336" y="966"/>
                    <a:pt x="336" y="966"/>
                  </a:cubicBezTo>
                  <a:cubicBezTo>
                    <a:pt x="336" y="965"/>
                    <a:pt x="337" y="964"/>
                    <a:pt x="338" y="964"/>
                  </a:cubicBezTo>
                  <a:cubicBezTo>
                    <a:pt x="338" y="964"/>
                    <a:pt x="338" y="964"/>
                    <a:pt x="338" y="964"/>
                  </a:cubicBezTo>
                  <a:cubicBezTo>
                    <a:pt x="339" y="965"/>
                    <a:pt x="340" y="966"/>
                    <a:pt x="340" y="967"/>
                  </a:cubicBezTo>
                  <a:cubicBezTo>
                    <a:pt x="340" y="967"/>
                    <a:pt x="340" y="967"/>
                    <a:pt x="340" y="967"/>
                  </a:cubicBezTo>
                  <a:cubicBezTo>
                    <a:pt x="339" y="968"/>
                    <a:pt x="338" y="968"/>
                    <a:pt x="338" y="968"/>
                  </a:cubicBezTo>
                  <a:cubicBezTo>
                    <a:pt x="338" y="968"/>
                    <a:pt x="338" y="968"/>
                    <a:pt x="338" y="968"/>
                  </a:cubicBezTo>
                  <a:cubicBezTo>
                    <a:pt x="337" y="968"/>
                    <a:pt x="337" y="968"/>
                    <a:pt x="337" y="968"/>
                  </a:cubicBezTo>
                  <a:close/>
                  <a:moveTo>
                    <a:pt x="276" y="961"/>
                  </a:moveTo>
                  <a:cubicBezTo>
                    <a:pt x="276" y="960"/>
                    <a:pt x="277" y="959"/>
                    <a:pt x="278" y="958"/>
                  </a:cubicBezTo>
                  <a:cubicBezTo>
                    <a:pt x="278" y="958"/>
                    <a:pt x="278" y="958"/>
                    <a:pt x="278" y="958"/>
                  </a:cubicBezTo>
                  <a:cubicBezTo>
                    <a:pt x="279" y="958"/>
                    <a:pt x="280" y="958"/>
                    <a:pt x="280" y="960"/>
                  </a:cubicBezTo>
                  <a:cubicBezTo>
                    <a:pt x="280" y="960"/>
                    <a:pt x="280" y="960"/>
                    <a:pt x="280" y="960"/>
                  </a:cubicBezTo>
                  <a:cubicBezTo>
                    <a:pt x="281" y="961"/>
                    <a:pt x="280" y="962"/>
                    <a:pt x="279" y="962"/>
                  </a:cubicBezTo>
                  <a:cubicBezTo>
                    <a:pt x="279" y="962"/>
                    <a:pt x="279" y="962"/>
                    <a:pt x="279" y="962"/>
                  </a:cubicBezTo>
                  <a:cubicBezTo>
                    <a:pt x="279" y="962"/>
                    <a:pt x="279" y="962"/>
                    <a:pt x="278" y="962"/>
                  </a:cubicBezTo>
                  <a:cubicBezTo>
                    <a:pt x="278" y="962"/>
                    <a:pt x="278" y="962"/>
                    <a:pt x="278" y="962"/>
                  </a:cubicBezTo>
                  <a:cubicBezTo>
                    <a:pt x="277" y="962"/>
                    <a:pt x="277" y="962"/>
                    <a:pt x="276" y="961"/>
                  </a:cubicBezTo>
                  <a:close/>
                  <a:moveTo>
                    <a:pt x="341" y="957"/>
                  </a:moveTo>
                  <a:cubicBezTo>
                    <a:pt x="340" y="956"/>
                    <a:pt x="339" y="955"/>
                    <a:pt x="340" y="954"/>
                  </a:cubicBezTo>
                  <a:cubicBezTo>
                    <a:pt x="340" y="954"/>
                    <a:pt x="340" y="954"/>
                    <a:pt x="340" y="954"/>
                  </a:cubicBezTo>
                  <a:cubicBezTo>
                    <a:pt x="340" y="953"/>
                    <a:pt x="341" y="953"/>
                    <a:pt x="342" y="953"/>
                  </a:cubicBezTo>
                  <a:cubicBezTo>
                    <a:pt x="342" y="953"/>
                    <a:pt x="342" y="953"/>
                    <a:pt x="342" y="953"/>
                  </a:cubicBezTo>
                  <a:cubicBezTo>
                    <a:pt x="343" y="953"/>
                    <a:pt x="344" y="955"/>
                    <a:pt x="344" y="956"/>
                  </a:cubicBezTo>
                  <a:cubicBezTo>
                    <a:pt x="344" y="956"/>
                    <a:pt x="344" y="956"/>
                    <a:pt x="344" y="956"/>
                  </a:cubicBezTo>
                  <a:cubicBezTo>
                    <a:pt x="343" y="956"/>
                    <a:pt x="343" y="957"/>
                    <a:pt x="342" y="957"/>
                  </a:cubicBezTo>
                  <a:cubicBezTo>
                    <a:pt x="342" y="957"/>
                    <a:pt x="342" y="957"/>
                    <a:pt x="342" y="957"/>
                  </a:cubicBezTo>
                  <a:cubicBezTo>
                    <a:pt x="341" y="957"/>
                    <a:pt x="341" y="957"/>
                    <a:pt x="341" y="957"/>
                  </a:cubicBezTo>
                  <a:close/>
                  <a:moveTo>
                    <a:pt x="272" y="950"/>
                  </a:moveTo>
                  <a:cubicBezTo>
                    <a:pt x="272" y="949"/>
                    <a:pt x="273" y="947"/>
                    <a:pt x="274" y="947"/>
                  </a:cubicBezTo>
                  <a:cubicBezTo>
                    <a:pt x="274" y="947"/>
                    <a:pt x="274" y="947"/>
                    <a:pt x="274" y="947"/>
                  </a:cubicBezTo>
                  <a:cubicBezTo>
                    <a:pt x="275" y="947"/>
                    <a:pt x="276" y="947"/>
                    <a:pt x="276" y="948"/>
                  </a:cubicBezTo>
                  <a:cubicBezTo>
                    <a:pt x="276" y="948"/>
                    <a:pt x="276" y="948"/>
                    <a:pt x="276" y="948"/>
                  </a:cubicBezTo>
                  <a:cubicBezTo>
                    <a:pt x="277" y="949"/>
                    <a:pt x="276" y="950"/>
                    <a:pt x="275" y="951"/>
                  </a:cubicBezTo>
                  <a:cubicBezTo>
                    <a:pt x="275" y="951"/>
                    <a:pt x="275" y="951"/>
                    <a:pt x="275" y="951"/>
                  </a:cubicBezTo>
                  <a:cubicBezTo>
                    <a:pt x="275" y="951"/>
                    <a:pt x="274" y="951"/>
                    <a:pt x="274" y="951"/>
                  </a:cubicBezTo>
                  <a:cubicBezTo>
                    <a:pt x="274" y="951"/>
                    <a:pt x="274" y="951"/>
                    <a:pt x="274" y="951"/>
                  </a:cubicBezTo>
                  <a:cubicBezTo>
                    <a:pt x="273" y="951"/>
                    <a:pt x="273" y="950"/>
                    <a:pt x="272" y="950"/>
                  </a:cubicBezTo>
                  <a:close/>
                  <a:moveTo>
                    <a:pt x="345" y="946"/>
                  </a:moveTo>
                  <a:cubicBezTo>
                    <a:pt x="344" y="945"/>
                    <a:pt x="344" y="944"/>
                    <a:pt x="344" y="943"/>
                  </a:cubicBezTo>
                  <a:cubicBezTo>
                    <a:pt x="344" y="943"/>
                    <a:pt x="344" y="943"/>
                    <a:pt x="344" y="943"/>
                  </a:cubicBezTo>
                  <a:cubicBezTo>
                    <a:pt x="344" y="942"/>
                    <a:pt x="345" y="941"/>
                    <a:pt x="346" y="942"/>
                  </a:cubicBezTo>
                  <a:cubicBezTo>
                    <a:pt x="346" y="942"/>
                    <a:pt x="346" y="942"/>
                    <a:pt x="346" y="942"/>
                  </a:cubicBezTo>
                  <a:cubicBezTo>
                    <a:pt x="347" y="942"/>
                    <a:pt x="348" y="943"/>
                    <a:pt x="348" y="944"/>
                  </a:cubicBezTo>
                  <a:cubicBezTo>
                    <a:pt x="348" y="944"/>
                    <a:pt x="348" y="944"/>
                    <a:pt x="348" y="944"/>
                  </a:cubicBezTo>
                  <a:cubicBezTo>
                    <a:pt x="347" y="945"/>
                    <a:pt x="347" y="946"/>
                    <a:pt x="346" y="946"/>
                  </a:cubicBezTo>
                  <a:cubicBezTo>
                    <a:pt x="346" y="946"/>
                    <a:pt x="346" y="946"/>
                    <a:pt x="346" y="946"/>
                  </a:cubicBezTo>
                  <a:cubicBezTo>
                    <a:pt x="346" y="946"/>
                    <a:pt x="345" y="946"/>
                    <a:pt x="345" y="946"/>
                  </a:cubicBezTo>
                  <a:close/>
                  <a:moveTo>
                    <a:pt x="268" y="938"/>
                  </a:moveTo>
                  <a:cubicBezTo>
                    <a:pt x="268" y="937"/>
                    <a:pt x="268" y="936"/>
                    <a:pt x="270" y="936"/>
                  </a:cubicBezTo>
                  <a:cubicBezTo>
                    <a:pt x="270" y="936"/>
                    <a:pt x="270" y="936"/>
                    <a:pt x="270" y="936"/>
                  </a:cubicBezTo>
                  <a:cubicBezTo>
                    <a:pt x="271" y="935"/>
                    <a:pt x="272" y="936"/>
                    <a:pt x="272" y="937"/>
                  </a:cubicBezTo>
                  <a:cubicBezTo>
                    <a:pt x="272" y="937"/>
                    <a:pt x="272" y="937"/>
                    <a:pt x="272" y="937"/>
                  </a:cubicBezTo>
                  <a:cubicBezTo>
                    <a:pt x="272" y="938"/>
                    <a:pt x="272" y="939"/>
                    <a:pt x="271" y="939"/>
                  </a:cubicBezTo>
                  <a:cubicBezTo>
                    <a:pt x="271" y="939"/>
                    <a:pt x="271" y="939"/>
                    <a:pt x="271" y="939"/>
                  </a:cubicBezTo>
                  <a:cubicBezTo>
                    <a:pt x="271" y="940"/>
                    <a:pt x="270" y="940"/>
                    <a:pt x="270" y="940"/>
                  </a:cubicBezTo>
                  <a:cubicBezTo>
                    <a:pt x="270" y="940"/>
                    <a:pt x="270" y="940"/>
                    <a:pt x="270" y="940"/>
                  </a:cubicBezTo>
                  <a:cubicBezTo>
                    <a:pt x="269" y="940"/>
                    <a:pt x="269" y="939"/>
                    <a:pt x="268" y="938"/>
                  </a:cubicBezTo>
                  <a:close/>
                  <a:moveTo>
                    <a:pt x="349" y="934"/>
                  </a:moveTo>
                  <a:cubicBezTo>
                    <a:pt x="348" y="934"/>
                    <a:pt x="348" y="933"/>
                    <a:pt x="348" y="932"/>
                  </a:cubicBezTo>
                  <a:cubicBezTo>
                    <a:pt x="348" y="932"/>
                    <a:pt x="348" y="932"/>
                    <a:pt x="348" y="932"/>
                  </a:cubicBezTo>
                  <a:cubicBezTo>
                    <a:pt x="348" y="931"/>
                    <a:pt x="349" y="930"/>
                    <a:pt x="350" y="931"/>
                  </a:cubicBezTo>
                  <a:cubicBezTo>
                    <a:pt x="350" y="931"/>
                    <a:pt x="350" y="931"/>
                    <a:pt x="350" y="931"/>
                  </a:cubicBezTo>
                  <a:cubicBezTo>
                    <a:pt x="352" y="931"/>
                    <a:pt x="352" y="932"/>
                    <a:pt x="352" y="933"/>
                  </a:cubicBezTo>
                  <a:cubicBezTo>
                    <a:pt x="352" y="933"/>
                    <a:pt x="352" y="933"/>
                    <a:pt x="352" y="933"/>
                  </a:cubicBezTo>
                  <a:cubicBezTo>
                    <a:pt x="351" y="934"/>
                    <a:pt x="351" y="934"/>
                    <a:pt x="350" y="934"/>
                  </a:cubicBezTo>
                  <a:cubicBezTo>
                    <a:pt x="350" y="934"/>
                    <a:pt x="350" y="934"/>
                    <a:pt x="350" y="934"/>
                  </a:cubicBezTo>
                  <a:cubicBezTo>
                    <a:pt x="350" y="934"/>
                    <a:pt x="349" y="934"/>
                    <a:pt x="349" y="934"/>
                  </a:cubicBezTo>
                  <a:close/>
                  <a:moveTo>
                    <a:pt x="264" y="927"/>
                  </a:moveTo>
                  <a:cubicBezTo>
                    <a:pt x="264" y="926"/>
                    <a:pt x="264" y="925"/>
                    <a:pt x="265" y="924"/>
                  </a:cubicBezTo>
                  <a:cubicBezTo>
                    <a:pt x="265" y="924"/>
                    <a:pt x="265" y="924"/>
                    <a:pt x="265" y="924"/>
                  </a:cubicBezTo>
                  <a:cubicBezTo>
                    <a:pt x="267" y="924"/>
                    <a:pt x="268" y="925"/>
                    <a:pt x="268" y="926"/>
                  </a:cubicBezTo>
                  <a:cubicBezTo>
                    <a:pt x="268" y="926"/>
                    <a:pt x="268" y="926"/>
                    <a:pt x="268" y="926"/>
                  </a:cubicBezTo>
                  <a:cubicBezTo>
                    <a:pt x="268" y="927"/>
                    <a:pt x="268" y="928"/>
                    <a:pt x="267" y="928"/>
                  </a:cubicBezTo>
                  <a:cubicBezTo>
                    <a:pt x="267" y="928"/>
                    <a:pt x="267" y="928"/>
                    <a:pt x="267" y="928"/>
                  </a:cubicBezTo>
                  <a:cubicBezTo>
                    <a:pt x="267" y="928"/>
                    <a:pt x="266" y="928"/>
                    <a:pt x="266" y="928"/>
                  </a:cubicBezTo>
                  <a:cubicBezTo>
                    <a:pt x="266" y="928"/>
                    <a:pt x="266" y="928"/>
                    <a:pt x="266" y="928"/>
                  </a:cubicBezTo>
                  <a:cubicBezTo>
                    <a:pt x="265" y="928"/>
                    <a:pt x="265" y="928"/>
                    <a:pt x="264" y="927"/>
                  </a:cubicBezTo>
                  <a:close/>
                  <a:moveTo>
                    <a:pt x="353" y="923"/>
                  </a:moveTo>
                  <a:cubicBezTo>
                    <a:pt x="352" y="923"/>
                    <a:pt x="352" y="921"/>
                    <a:pt x="352" y="920"/>
                  </a:cubicBezTo>
                  <a:cubicBezTo>
                    <a:pt x="352" y="920"/>
                    <a:pt x="352" y="920"/>
                    <a:pt x="352" y="920"/>
                  </a:cubicBezTo>
                  <a:cubicBezTo>
                    <a:pt x="352" y="919"/>
                    <a:pt x="354" y="919"/>
                    <a:pt x="355" y="919"/>
                  </a:cubicBezTo>
                  <a:cubicBezTo>
                    <a:pt x="355" y="919"/>
                    <a:pt x="355" y="919"/>
                    <a:pt x="355" y="919"/>
                  </a:cubicBezTo>
                  <a:cubicBezTo>
                    <a:pt x="356" y="920"/>
                    <a:pt x="356" y="921"/>
                    <a:pt x="356" y="922"/>
                  </a:cubicBezTo>
                  <a:cubicBezTo>
                    <a:pt x="356" y="922"/>
                    <a:pt x="356" y="922"/>
                    <a:pt x="356" y="922"/>
                  </a:cubicBezTo>
                  <a:cubicBezTo>
                    <a:pt x="355" y="923"/>
                    <a:pt x="355" y="923"/>
                    <a:pt x="354" y="923"/>
                  </a:cubicBezTo>
                  <a:cubicBezTo>
                    <a:pt x="354" y="923"/>
                    <a:pt x="354" y="923"/>
                    <a:pt x="354" y="923"/>
                  </a:cubicBezTo>
                  <a:cubicBezTo>
                    <a:pt x="354" y="923"/>
                    <a:pt x="353" y="923"/>
                    <a:pt x="353" y="923"/>
                  </a:cubicBezTo>
                  <a:close/>
                  <a:moveTo>
                    <a:pt x="260" y="916"/>
                  </a:moveTo>
                  <a:cubicBezTo>
                    <a:pt x="260" y="915"/>
                    <a:pt x="260" y="914"/>
                    <a:pt x="261" y="913"/>
                  </a:cubicBezTo>
                  <a:cubicBezTo>
                    <a:pt x="261" y="913"/>
                    <a:pt x="261" y="913"/>
                    <a:pt x="261" y="913"/>
                  </a:cubicBezTo>
                  <a:cubicBezTo>
                    <a:pt x="262" y="913"/>
                    <a:pt x="264" y="913"/>
                    <a:pt x="264" y="914"/>
                  </a:cubicBezTo>
                  <a:cubicBezTo>
                    <a:pt x="264" y="914"/>
                    <a:pt x="264" y="914"/>
                    <a:pt x="264" y="914"/>
                  </a:cubicBezTo>
                  <a:cubicBezTo>
                    <a:pt x="264" y="915"/>
                    <a:pt x="264" y="917"/>
                    <a:pt x="263" y="917"/>
                  </a:cubicBezTo>
                  <a:cubicBezTo>
                    <a:pt x="263" y="917"/>
                    <a:pt x="263" y="917"/>
                    <a:pt x="263" y="917"/>
                  </a:cubicBezTo>
                  <a:cubicBezTo>
                    <a:pt x="263" y="917"/>
                    <a:pt x="262" y="917"/>
                    <a:pt x="262" y="917"/>
                  </a:cubicBezTo>
                  <a:cubicBezTo>
                    <a:pt x="262" y="917"/>
                    <a:pt x="262" y="917"/>
                    <a:pt x="262" y="917"/>
                  </a:cubicBezTo>
                  <a:cubicBezTo>
                    <a:pt x="261" y="917"/>
                    <a:pt x="260" y="917"/>
                    <a:pt x="260" y="916"/>
                  </a:cubicBezTo>
                  <a:close/>
                  <a:moveTo>
                    <a:pt x="357" y="912"/>
                  </a:moveTo>
                  <a:cubicBezTo>
                    <a:pt x="356" y="911"/>
                    <a:pt x="356" y="910"/>
                    <a:pt x="356" y="909"/>
                  </a:cubicBezTo>
                  <a:cubicBezTo>
                    <a:pt x="356" y="909"/>
                    <a:pt x="356" y="909"/>
                    <a:pt x="356" y="909"/>
                  </a:cubicBezTo>
                  <a:cubicBezTo>
                    <a:pt x="356" y="908"/>
                    <a:pt x="358" y="908"/>
                    <a:pt x="359" y="908"/>
                  </a:cubicBezTo>
                  <a:cubicBezTo>
                    <a:pt x="359" y="908"/>
                    <a:pt x="359" y="908"/>
                    <a:pt x="359" y="908"/>
                  </a:cubicBezTo>
                  <a:cubicBezTo>
                    <a:pt x="360" y="908"/>
                    <a:pt x="360" y="909"/>
                    <a:pt x="360" y="910"/>
                  </a:cubicBezTo>
                  <a:cubicBezTo>
                    <a:pt x="360" y="910"/>
                    <a:pt x="360" y="910"/>
                    <a:pt x="360" y="910"/>
                  </a:cubicBezTo>
                  <a:cubicBezTo>
                    <a:pt x="360" y="911"/>
                    <a:pt x="359" y="912"/>
                    <a:pt x="358" y="912"/>
                  </a:cubicBezTo>
                  <a:cubicBezTo>
                    <a:pt x="358" y="912"/>
                    <a:pt x="358" y="912"/>
                    <a:pt x="358" y="912"/>
                  </a:cubicBezTo>
                  <a:cubicBezTo>
                    <a:pt x="358" y="912"/>
                    <a:pt x="357" y="912"/>
                    <a:pt x="357" y="912"/>
                  </a:cubicBezTo>
                  <a:close/>
                  <a:moveTo>
                    <a:pt x="256" y="904"/>
                  </a:moveTo>
                  <a:cubicBezTo>
                    <a:pt x="256" y="903"/>
                    <a:pt x="256" y="902"/>
                    <a:pt x="257" y="902"/>
                  </a:cubicBezTo>
                  <a:cubicBezTo>
                    <a:pt x="257" y="902"/>
                    <a:pt x="257" y="902"/>
                    <a:pt x="257" y="902"/>
                  </a:cubicBezTo>
                  <a:cubicBezTo>
                    <a:pt x="258" y="901"/>
                    <a:pt x="260" y="902"/>
                    <a:pt x="260" y="903"/>
                  </a:cubicBezTo>
                  <a:cubicBezTo>
                    <a:pt x="260" y="903"/>
                    <a:pt x="260" y="903"/>
                    <a:pt x="260" y="903"/>
                  </a:cubicBezTo>
                  <a:cubicBezTo>
                    <a:pt x="260" y="904"/>
                    <a:pt x="260" y="905"/>
                    <a:pt x="259" y="906"/>
                  </a:cubicBezTo>
                  <a:cubicBezTo>
                    <a:pt x="259" y="906"/>
                    <a:pt x="259" y="906"/>
                    <a:pt x="259" y="906"/>
                  </a:cubicBezTo>
                  <a:cubicBezTo>
                    <a:pt x="258" y="906"/>
                    <a:pt x="258" y="906"/>
                    <a:pt x="258" y="906"/>
                  </a:cubicBezTo>
                  <a:cubicBezTo>
                    <a:pt x="258" y="906"/>
                    <a:pt x="258" y="906"/>
                    <a:pt x="258" y="906"/>
                  </a:cubicBezTo>
                  <a:cubicBezTo>
                    <a:pt x="257" y="906"/>
                    <a:pt x="256" y="905"/>
                    <a:pt x="256" y="904"/>
                  </a:cubicBezTo>
                  <a:close/>
                  <a:moveTo>
                    <a:pt x="361" y="900"/>
                  </a:moveTo>
                  <a:cubicBezTo>
                    <a:pt x="360" y="900"/>
                    <a:pt x="360" y="899"/>
                    <a:pt x="360" y="898"/>
                  </a:cubicBezTo>
                  <a:cubicBezTo>
                    <a:pt x="360" y="898"/>
                    <a:pt x="360" y="898"/>
                    <a:pt x="360" y="898"/>
                  </a:cubicBezTo>
                  <a:cubicBezTo>
                    <a:pt x="360" y="897"/>
                    <a:pt x="362" y="896"/>
                    <a:pt x="363" y="897"/>
                  </a:cubicBezTo>
                  <a:cubicBezTo>
                    <a:pt x="363" y="897"/>
                    <a:pt x="363" y="897"/>
                    <a:pt x="363" y="897"/>
                  </a:cubicBezTo>
                  <a:cubicBezTo>
                    <a:pt x="364" y="897"/>
                    <a:pt x="364" y="898"/>
                    <a:pt x="364" y="899"/>
                  </a:cubicBezTo>
                  <a:cubicBezTo>
                    <a:pt x="364" y="899"/>
                    <a:pt x="364" y="899"/>
                    <a:pt x="364" y="899"/>
                  </a:cubicBezTo>
                  <a:cubicBezTo>
                    <a:pt x="364" y="900"/>
                    <a:pt x="363" y="901"/>
                    <a:pt x="362" y="901"/>
                  </a:cubicBezTo>
                  <a:cubicBezTo>
                    <a:pt x="362" y="901"/>
                    <a:pt x="362" y="901"/>
                    <a:pt x="362" y="901"/>
                  </a:cubicBezTo>
                  <a:cubicBezTo>
                    <a:pt x="362" y="901"/>
                    <a:pt x="362" y="900"/>
                    <a:pt x="361" y="900"/>
                  </a:cubicBezTo>
                  <a:close/>
                  <a:moveTo>
                    <a:pt x="252" y="893"/>
                  </a:moveTo>
                  <a:cubicBezTo>
                    <a:pt x="252" y="892"/>
                    <a:pt x="252" y="891"/>
                    <a:pt x="253" y="891"/>
                  </a:cubicBezTo>
                  <a:cubicBezTo>
                    <a:pt x="253" y="891"/>
                    <a:pt x="253" y="891"/>
                    <a:pt x="253" y="891"/>
                  </a:cubicBezTo>
                  <a:cubicBezTo>
                    <a:pt x="254" y="890"/>
                    <a:pt x="255" y="891"/>
                    <a:pt x="256" y="892"/>
                  </a:cubicBezTo>
                  <a:cubicBezTo>
                    <a:pt x="256" y="892"/>
                    <a:pt x="256" y="892"/>
                    <a:pt x="256" y="892"/>
                  </a:cubicBezTo>
                  <a:cubicBezTo>
                    <a:pt x="256" y="893"/>
                    <a:pt x="256" y="894"/>
                    <a:pt x="255" y="894"/>
                  </a:cubicBezTo>
                  <a:cubicBezTo>
                    <a:pt x="255" y="894"/>
                    <a:pt x="255" y="894"/>
                    <a:pt x="255" y="894"/>
                  </a:cubicBezTo>
                  <a:cubicBezTo>
                    <a:pt x="254" y="894"/>
                    <a:pt x="254" y="894"/>
                    <a:pt x="254" y="894"/>
                  </a:cubicBezTo>
                  <a:cubicBezTo>
                    <a:pt x="254" y="894"/>
                    <a:pt x="254" y="894"/>
                    <a:pt x="254" y="894"/>
                  </a:cubicBezTo>
                  <a:cubicBezTo>
                    <a:pt x="253" y="894"/>
                    <a:pt x="252" y="894"/>
                    <a:pt x="252" y="893"/>
                  </a:cubicBezTo>
                  <a:close/>
                  <a:moveTo>
                    <a:pt x="365" y="889"/>
                  </a:moveTo>
                  <a:cubicBezTo>
                    <a:pt x="364" y="889"/>
                    <a:pt x="364" y="888"/>
                    <a:pt x="364" y="887"/>
                  </a:cubicBezTo>
                  <a:cubicBezTo>
                    <a:pt x="364" y="887"/>
                    <a:pt x="364" y="887"/>
                    <a:pt x="364" y="887"/>
                  </a:cubicBezTo>
                  <a:cubicBezTo>
                    <a:pt x="365" y="885"/>
                    <a:pt x="366" y="885"/>
                    <a:pt x="367" y="885"/>
                  </a:cubicBezTo>
                  <a:cubicBezTo>
                    <a:pt x="367" y="885"/>
                    <a:pt x="367" y="885"/>
                    <a:pt x="367" y="885"/>
                  </a:cubicBezTo>
                  <a:cubicBezTo>
                    <a:pt x="368" y="886"/>
                    <a:pt x="368" y="887"/>
                    <a:pt x="368" y="888"/>
                  </a:cubicBezTo>
                  <a:cubicBezTo>
                    <a:pt x="368" y="888"/>
                    <a:pt x="368" y="888"/>
                    <a:pt x="368" y="888"/>
                  </a:cubicBezTo>
                  <a:cubicBezTo>
                    <a:pt x="368" y="889"/>
                    <a:pt x="367" y="889"/>
                    <a:pt x="366" y="889"/>
                  </a:cubicBezTo>
                  <a:cubicBezTo>
                    <a:pt x="366" y="889"/>
                    <a:pt x="366" y="889"/>
                    <a:pt x="366" y="889"/>
                  </a:cubicBezTo>
                  <a:cubicBezTo>
                    <a:pt x="366" y="889"/>
                    <a:pt x="366" y="889"/>
                    <a:pt x="365" y="889"/>
                  </a:cubicBezTo>
                  <a:close/>
                  <a:moveTo>
                    <a:pt x="248" y="882"/>
                  </a:moveTo>
                  <a:cubicBezTo>
                    <a:pt x="248" y="881"/>
                    <a:pt x="248" y="880"/>
                    <a:pt x="249" y="879"/>
                  </a:cubicBezTo>
                  <a:cubicBezTo>
                    <a:pt x="249" y="879"/>
                    <a:pt x="249" y="879"/>
                    <a:pt x="249" y="879"/>
                  </a:cubicBezTo>
                  <a:cubicBezTo>
                    <a:pt x="250" y="879"/>
                    <a:pt x="251" y="879"/>
                    <a:pt x="252" y="880"/>
                  </a:cubicBezTo>
                  <a:cubicBezTo>
                    <a:pt x="252" y="880"/>
                    <a:pt x="252" y="880"/>
                    <a:pt x="252" y="880"/>
                  </a:cubicBezTo>
                  <a:cubicBezTo>
                    <a:pt x="252" y="881"/>
                    <a:pt x="252" y="883"/>
                    <a:pt x="251" y="883"/>
                  </a:cubicBezTo>
                  <a:cubicBezTo>
                    <a:pt x="251" y="883"/>
                    <a:pt x="251" y="883"/>
                    <a:pt x="251" y="883"/>
                  </a:cubicBezTo>
                  <a:cubicBezTo>
                    <a:pt x="250" y="883"/>
                    <a:pt x="250" y="883"/>
                    <a:pt x="250" y="883"/>
                  </a:cubicBezTo>
                  <a:cubicBezTo>
                    <a:pt x="250" y="883"/>
                    <a:pt x="250" y="883"/>
                    <a:pt x="250" y="883"/>
                  </a:cubicBezTo>
                  <a:cubicBezTo>
                    <a:pt x="249" y="883"/>
                    <a:pt x="248" y="883"/>
                    <a:pt x="248" y="882"/>
                  </a:cubicBezTo>
                  <a:close/>
                  <a:moveTo>
                    <a:pt x="369" y="878"/>
                  </a:moveTo>
                  <a:cubicBezTo>
                    <a:pt x="368" y="877"/>
                    <a:pt x="368" y="876"/>
                    <a:pt x="368" y="875"/>
                  </a:cubicBezTo>
                  <a:cubicBezTo>
                    <a:pt x="368" y="875"/>
                    <a:pt x="368" y="875"/>
                    <a:pt x="368" y="875"/>
                  </a:cubicBezTo>
                  <a:cubicBezTo>
                    <a:pt x="369" y="874"/>
                    <a:pt x="370" y="874"/>
                    <a:pt x="371" y="874"/>
                  </a:cubicBezTo>
                  <a:cubicBezTo>
                    <a:pt x="371" y="874"/>
                    <a:pt x="371" y="874"/>
                    <a:pt x="371" y="874"/>
                  </a:cubicBezTo>
                  <a:cubicBezTo>
                    <a:pt x="372" y="874"/>
                    <a:pt x="372" y="876"/>
                    <a:pt x="372" y="877"/>
                  </a:cubicBezTo>
                  <a:cubicBezTo>
                    <a:pt x="372" y="877"/>
                    <a:pt x="372" y="877"/>
                    <a:pt x="372" y="877"/>
                  </a:cubicBezTo>
                  <a:cubicBezTo>
                    <a:pt x="372" y="877"/>
                    <a:pt x="371" y="878"/>
                    <a:pt x="370" y="878"/>
                  </a:cubicBezTo>
                  <a:cubicBezTo>
                    <a:pt x="370" y="878"/>
                    <a:pt x="370" y="878"/>
                    <a:pt x="370" y="878"/>
                  </a:cubicBezTo>
                  <a:cubicBezTo>
                    <a:pt x="370" y="878"/>
                    <a:pt x="370" y="878"/>
                    <a:pt x="369" y="878"/>
                  </a:cubicBezTo>
                  <a:close/>
                  <a:moveTo>
                    <a:pt x="244" y="870"/>
                  </a:moveTo>
                  <a:cubicBezTo>
                    <a:pt x="244" y="869"/>
                    <a:pt x="244" y="868"/>
                    <a:pt x="245" y="868"/>
                  </a:cubicBezTo>
                  <a:cubicBezTo>
                    <a:pt x="245" y="868"/>
                    <a:pt x="245" y="868"/>
                    <a:pt x="245" y="868"/>
                  </a:cubicBezTo>
                  <a:cubicBezTo>
                    <a:pt x="246" y="868"/>
                    <a:pt x="247" y="868"/>
                    <a:pt x="248" y="869"/>
                  </a:cubicBezTo>
                  <a:cubicBezTo>
                    <a:pt x="248" y="869"/>
                    <a:pt x="248" y="869"/>
                    <a:pt x="248" y="869"/>
                  </a:cubicBezTo>
                  <a:cubicBezTo>
                    <a:pt x="248" y="870"/>
                    <a:pt x="248" y="871"/>
                    <a:pt x="247" y="872"/>
                  </a:cubicBezTo>
                  <a:cubicBezTo>
                    <a:pt x="247" y="872"/>
                    <a:pt x="247" y="872"/>
                    <a:pt x="247" y="872"/>
                  </a:cubicBezTo>
                  <a:cubicBezTo>
                    <a:pt x="246" y="872"/>
                    <a:pt x="246" y="872"/>
                    <a:pt x="246" y="872"/>
                  </a:cubicBezTo>
                  <a:cubicBezTo>
                    <a:pt x="246" y="872"/>
                    <a:pt x="246" y="872"/>
                    <a:pt x="246" y="872"/>
                  </a:cubicBezTo>
                  <a:cubicBezTo>
                    <a:pt x="245" y="872"/>
                    <a:pt x="244" y="871"/>
                    <a:pt x="244" y="870"/>
                  </a:cubicBezTo>
                  <a:close/>
                  <a:moveTo>
                    <a:pt x="373" y="867"/>
                  </a:moveTo>
                  <a:cubicBezTo>
                    <a:pt x="372" y="866"/>
                    <a:pt x="372" y="865"/>
                    <a:pt x="372" y="864"/>
                  </a:cubicBezTo>
                  <a:cubicBezTo>
                    <a:pt x="372" y="864"/>
                    <a:pt x="372" y="864"/>
                    <a:pt x="372" y="864"/>
                  </a:cubicBezTo>
                  <a:cubicBezTo>
                    <a:pt x="373" y="863"/>
                    <a:pt x="374" y="862"/>
                    <a:pt x="375" y="863"/>
                  </a:cubicBezTo>
                  <a:cubicBezTo>
                    <a:pt x="375" y="863"/>
                    <a:pt x="375" y="863"/>
                    <a:pt x="375" y="863"/>
                  </a:cubicBezTo>
                  <a:cubicBezTo>
                    <a:pt x="376" y="863"/>
                    <a:pt x="376" y="864"/>
                    <a:pt x="376" y="865"/>
                  </a:cubicBezTo>
                  <a:cubicBezTo>
                    <a:pt x="376" y="865"/>
                    <a:pt x="376" y="865"/>
                    <a:pt x="376" y="865"/>
                  </a:cubicBezTo>
                  <a:cubicBezTo>
                    <a:pt x="376" y="866"/>
                    <a:pt x="375" y="867"/>
                    <a:pt x="374" y="867"/>
                  </a:cubicBezTo>
                  <a:cubicBezTo>
                    <a:pt x="374" y="867"/>
                    <a:pt x="374" y="867"/>
                    <a:pt x="374" y="867"/>
                  </a:cubicBezTo>
                  <a:cubicBezTo>
                    <a:pt x="374" y="867"/>
                    <a:pt x="374" y="867"/>
                    <a:pt x="373" y="867"/>
                  </a:cubicBezTo>
                  <a:close/>
                  <a:moveTo>
                    <a:pt x="240" y="859"/>
                  </a:moveTo>
                  <a:cubicBezTo>
                    <a:pt x="240" y="858"/>
                    <a:pt x="240" y="857"/>
                    <a:pt x="241" y="857"/>
                  </a:cubicBezTo>
                  <a:cubicBezTo>
                    <a:pt x="241" y="857"/>
                    <a:pt x="241" y="857"/>
                    <a:pt x="241" y="857"/>
                  </a:cubicBezTo>
                  <a:cubicBezTo>
                    <a:pt x="242" y="856"/>
                    <a:pt x="243" y="857"/>
                    <a:pt x="244" y="858"/>
                  </a:cubicBezTo>
                  <a:cubicBezTo>
                    <a:pt x="244" y="858"/>
                    <a:pt x="244" y="858"/>
                    <a:pt x="244" y="858"/>
                  </a:cubicBezTo>
                  <a:cubicBezTo>
                    <a:pt x="244" y="859"/>
                    <a:pt x="244" y="860"/>
                    <a:pt x="243" y="860"/>
                  </a:cubicBezTo>
                  <a:cubicBezTo>
                    <a:pt x="243" y="860"/>
                    <a:pt x="243" y="860"/>
                    <a:pt x="243" y="860"/>
                  </a:cubicBezTo>
                  <a:cubicBezTo>
                    <a:pt x="242" y="860"/>
                    <a:pt x="242" y="861"/>
                    <a:pt x="242" y="861"/>
                  </a:cubicBezTo>
                  <a:cubicBezTo>
                    <a:pt x="242" y="861"/>
                    <a:pt x="242" y="861"/>
                    <a:pt x="242" y="861"/>
                  </a:cubicBezTo>
                  <a:cubicBezTo>
                    <a:pt x="241" y="861"/>
                    <a:pt x="240" y="860"/>
                    <a:pt x="240" y="859"/>
                  </a:cubicBezTo>
                  <a:close/>
                  <a:moveTo>
                    <a:pt x="377" y="855"/>
                  </a:moveTo>
                  <a:cubicBezTo>
                    <a:pt x="376" y="855"/>
                    <a:pt x="376" y="854"/>
                    <a:pt x="376" y="853"/>
                  </a:cubicBezTo>
                  <a:cubicBezTo>
                    <a:pt x="376" y="853"/>
                    <a:pt x="376" y="853"/>
                    <a:pt x="376" y="853"/>
                  </a:cubicBezTo>
                  <a:cubicBezTo>
                    <a:pt x="377" y="852"/>
                    <a:pt x="378" y="851"/>
                    <a:pt x="379" y="851"/>
                  </a:cubicBezTo>
                  <a:cubicBezTo>
                    <a:pt x="379" y="851"/>
                    <a:pt x="379" y="851"/>
                    <a:pt x="379" y="851"/>
                  </a:cubicBezTo>
                  <a:cubicBezTo>
                    <a:pt x="380" y="852"/>
                    <a:pt x="380" y="853"/>
                    <a:pt x="380" y="854"/>
                  </a:cubicBezTo>
                  <a:cubicBezTo>
                    <a:pt x="380" y="854"/>
                    <a:pt x="380" y="854"/>
                    <a:pt x="380" y="854"/>
                  </a:cubicBezTo>
                  <a:cubicBezTo>
                    <a:pt x="380" y="855"/>
                    <a:pt x="379" y="855"/>
                    <a:pt x="378" y="855"/>
                  </a:cubicBezTo>
                  <a:cubicBezTo>
                    <a:pt x="378" y="855"/>
                    <a:pt x="378" y="855"/>
                    <a:pt x="378" y="855"/>
                  </a:cubicBezTo>
                  <a:cubicBezTo>
                    <a:pt x="378" y="855"/>
                    <a:pt x="378" y="855"/>
                    <a:pt x="377" y="855"/>
                  </a:cubicBezTo>
                  <a:close/>
                  <a:moveTo>
                    <a:pt x="236" y="848"/>
                  </a:moveTo>
                  <a:cubicBezTo>
                    <a:pt x="236" y="847"/>
                    <a:pt x="236" y="846"/>
                    <a:pt x="237" y="845"/>
                  </a:cubicBezTo>
                  <a:cubicBezTo>
                    <a:pt x="237" y="845"/>
                    <a:pt x="237" y="845"/>
                    <a:pt x="237" y="845"/>
                  </a:cubicBezTo>
                  <a:cubicBezTo>
                    <a:pt x="238" y="845"/>
                    <a:pt x="239" y="846"/>
                    <a:pt x="240" y="847"/>
                  </a:cubicBezTo>
                  <a:cubicBezTo>
                    <a:pt x="240" y="847"/>
                    <a:pt x="240" y="847"/>
                    <a:pt x="240" y="847"/>
                  </a:cubicBezTo>
                  <a:cubicBezTo>
                    <a:pt x="240" y="848"/>
                    <a:pt x="239" y="849"/>
                    <a:pt x="238" y="849"/>
                  </a:cubicBezTo>
                  <a:cubicBezTo>
                    <a:pt x="238" y="849"/>
                    <a:pt x="238" y="849"/>
                    <a:pt x="238" y="849"/>
                  </a:cubicBezTo>
                  <a:cubicBezTo>
                    <a:pt x="238" y="849"/>
                    <a:pt x="238" y="849"/>
                    <a:pt x="238" y="849"/>
                  </a:cubicBezTo>
                  <a:cubicBezTo>
                    <a:pt x="238" y="849"/>
                    <a:pt x="238" y="849"/>
                    <a:pt x="238" y="849"/>
                  </a:cubicBezTo>
                  <a:cubicBezTo>
                    <a:pt x="237" y="849"/>
                    <a:pt x="236" y="849"/>
                    <a:pt x="236" y="848"/>
                  </a:cubicBezTo>
                  <a:close/>
                  <a:moveTo>
                    <a:pt x="382" y="844"/>
                  </a:moveTo>
                  <a:cubicBezTo>
                    <a:pt x="381" y="844"/>
                    <a:pt x="380" y="842"/>
                    <a:pt x="380" y="841"/>
                  </a:cubicBezTo>
                  <a:cubicBezTo>
                    <a:pt x="380" y="841"/>
                    <a:pt x="380" y="841"/>
                    <a:pt x="380" y="841"/>
                  </a:cubicBezTo>
                  <a:cubicBezTo>
                    <a:pt x="381" y="840"/>
                    <a:pt x="382" y="840"/>
                    <a:pt x="383" y="840"/>
                  </a:cubicBezTo>
                  <a:cubicBezTo>
                    <a:pt x="383" y="840"/>
                    <a:pt x="383" y="840"/>
                    <a:pt x="383" y="840"/>
                  </a:cubicBezTo>
                  <a:cubicBezTo>
                    <a:pt x="384" y="841"/>
                    <a:pt x="384" y="842"/>
                    <a:pt x="384" y="843"/>
                  </a:cubicBezTo>
                  <a:cubicBezTo>
                    <a:pt x="384" y="843"/>
                    <a:pt x="384" y="843"/>
                    <a:pt x="384" y="843"/>
                  </a:cubicBezTo>
                  <a:cubicBezTo>
                    <a:pt x="384" y="844"/>
                    <a:pt x="383" y="844"/>
                    <a:pt x="382" y="844"/>
                  </a:cubicBezTo>
                  <a:cubicBezTo>
                    <a:pt x="382" y="844"/>
                    <a:pt x="382" y="844"/>
                    <a:pt x="382" y="844"/>
                  </a:cubicBezTo>
                  <a:cubicBezTo>
                    <a:pt x="382" y="844"/>
                    <a:pt x="382" y="844"/>
                    <a:pt x="382" y="844"/>
                  </a:cubicBezTo>
                  <a:close/>
                  <a:moveTo>
                    <a:pt x="232" y="837"/>
                  </a:moveTo>
                  <a:cubicBezTo>
                    <a:pt x="231" y="836"/>
                    <a:pt x="232" y="834"/>
                    <a:pt x="233" y="834"/>
                  </a:cubicBezTo>
                  <a:cubicBezTo>
                    <a:pt x="233" y="834"/>
                    <a:pt x="233" y="834"/>
                    <a:pt x="233" y="834"/>
                  </a:cubicBezTo>
                  <a:cubicBezTo>
                    <a:pt x="234" y="834"/>
                    <a:pt x="235" y="834"/>
                    <a:pt x="236" y="835"/>
                  </a:cubicBezTo>
                  <a:cubicBezTo>
                    <a:pt x="236" y="835"/>
                    <a:pt x="236" y="835"/>
                    <a:pt x="236" y="835"/>
                  </a:cubicBezTo>
                  <a:cubicBezTo>
                    <a:pt x="236" y="836"/>
                    <a:pt x="235" y="837"/>
                    <a:pt x="234" y="838"/>
                  </a:cubicBezTo>
                  <a:cubicBezTo>
                    <a:pt x="234" y="838"/>
                    <a:pt x="234" y="838"/>
                    <a:pt x="234" y="838"/>
                  </a:cubicBezTo>
                  <a:cubicBezTo>
                    <a:pt x="234" y="838"/>
                    <a:pt x="234" y="838"/>
                    <a:pt x="234" y="838"/>
                  </a:cubicBezTo>
                  <a:cubicBezTo>
                    <a:pt x="234" y="838"/>
                    <a:pt x="234" y="838"/>
                    <a:pt x="234" y="838"/>
                  </a:cubicBezTo>
                  <a:cubicBezTo>
                    <a:pt x="233" y="838"/>
                    <a:pt x="232" y="837"/>
                    <a:pt x="232" y="837"/>
                  </a:cubicBezTo>
                  <a:close/>
                  <a:moveTo>
                    <a:pt x="386" y="833"/>
                  </a:moveTo>
                  <a:cubicBezTo>
                    <a:pt x="385" y="832"/>
                    <a:pt x="384" y="831"/>
                    <a:pt x="384" y="830"/>
                  </a:cubicBezTo>
                  <a:cubicBezTo>
                    <a:pt x="384" y="830"/>
                    <a:pt x="384" y="830"/>
                    <a:pt x="384" y="830"/>
                  </a:cubicBezTo>
                  <a:cubicBezTo>
                    <a:pt x="385" y="829"/>
                    <a:pt x="386" y="828"/>
                    <a:pt x="387" y="829"/>
                  </a:cubicBezTo>
                  <a:cubicBezTo>
                    <a:pt x="387" y="829"/>
                    <a:pt x="387" y="829"/>
                    <a:pt x="387" y="829"/>
                  </a:cubicBezTo>
                  <a:cubicBezTo>
                    <a:pt x="388" y="829"/>
                    <a:pt x="389" y="830"/>
                    <a:pt x="388" y="831"/>
                  </a:cubicBezTo>
                  <a:cubicBezTo>
                    <a:pt x="388" y="831"/>
                    <a:pt x="388" y="831"/>
                    <a:pt x="388" y="831"/>
                  </a:cubicBezTo>
                  <a:cubicBezTo>
                    <a:pt x="388" y="832"/>
                    <a:pt x="387" y="833"/>
                    <a:pt x="386" y="833"/>
                  </a:cubicBezTo>
                  <a:cubicBezTo>
                    <a:pt x="386" y="833"/>
                    <a:pt x="386" y="833"/>
                    <a:pt x="386" y="833"/>
                  </a:cubicBezTo>
                  <a:cubicBezTo>
                    <a:pt x="386" y="833"/>
                    <a:pt x="386" y="833"/>
                    <a:pt x="386" y="833"/>
                  </a:cubicBezTo>
                  <a:close/>
                  <a:moveTo>
                    <a:pt x="228" y="825"/>
                  </a:moveTo>
                  <a:cubicBezTo>
                    <a:pt x="227" y="824"/>
                    <a:pt x="228" y="823"/>
                    <a:pt x="229" y="823"/>
                  </a:cubicBezTo>
                  <a:cubicBezTo>
                    <a:pt x="229" y="823"/>
                    <a:pt x="229" y="823"/>
                    <a:pt x="229" y="823"/>
                  </a:cubicBezTo>
                  <a:cubicBezTo>
                    <a:pt x="230" y="822"/>
                    <a:pt x="231" y="823"/>
                    <a:pt x="232" y="824"/>
                  </a:cubicBezTo>
                  <a:cubicBezTo>
                    <a:pt x="232" y="824"/>
                    <a:pt x="232" y="824"/>
                    <a:pt x="232" y="824"/>
                  </a:cubicBezTo>
                  <a:cubicBezTo>
                    <a:pt x="232" y="825"/>
                    <a:pt x="231" y="826"/>
                    <a:pt x="230" y="827"/>
                  </a:cubicBezTo>
                  <a:cubicBezTo>
                    <a:pt x="230" y="827"/>
                    <a:pt x="230" y="827"/>
                    <a:pt x="230" y="827"/>
                  </a:cubicBezTo>
                  <a:cubicBezTo>
                    <a:pt x="230" y="827"/>
                    <a:pt x="230" y="827"/>
                    <a:pt x="230" y="827"/>
                  </a:cubicBezTo>
                  <a:cubicBezTo>
                    <a:pt x="230" y="827"/>
                    <a:pt x="230" y="827"/>
                    <a:pt x="230" y="827"/>
                  </a:cubicBezTo>
                  <a:cubicBezTo>
                    <a:pt x="229" y="827"/>
                    <a:pt x="228" y="826"/>
                    <a:pt x="228" y="825"/>
                  </a:cubicBezTo>
                  <a:close/>
                  <a:moveTo>
                    <a:pt x="390" y="821"/>
                  </a:moveTo>
                  <a:cubicBezTo>
                    <a:pt x="389" y="821"/>
                    <a:pt x="388" y="820"/>
                    <a:pt x="388" y="819"/>
                  </a:cubicBezTo>
                  <a:cubicBezTo>
                    <a:pt x="388" y="819"/>
                    <a:pt x="388" y="819"/>
                    <a:pt x="388" y="819"/>
                  </a:cubicBezTo>
                  <a:cubicBezTo>
                    <a:pt x="389" y="818"/>
                    <a:pt x="390" y="817"/>
                    <a:pt x="391" y="818"/>
                  </a:cubicBezTo>
                  <a:cubicBezTo>
                    <a:pt x="391" y="818"/>
                    <a:pt x="391" y="818"/>
                    <a:pt x="391" y="818"/>
                  </a:cubicBezTo>
                  <a:cubicBezTo>
                    <a:pt x="392" y="818"/>
                    <a:pt x="393" y="819"/>
                    <a:pt x="392" y="820"/>
                  </a:cubicBezTo>
                  <a:cubicBezTo>
                    <a:pt x="392" y="820"/>
                    <a:pt x="392" y="820"/>
                    <a:pt x="392" y="820"/>
                  </a:cubicBezTo>
                  <a:cubicBezTo>
                    <a:pt x="392" y="821"/>
                    <a:pt x="391" y="821"/>
                    <a:pt x="390" y="821"/>
                  </a:cubicBezTo>
                  <a:cubicBezTo>
                    <a:pt x="390" y="821"/>
                    <a:pt x="390" y="821"/>
                    <a:pt x="390" y="821"/>
                  </a:cubicBezTo>
                  <a:cubicBezTo>
                    <a:pt x="390" y="821"/>
                    <a:pt x="390" y="821"/>
                    <a:pt x="390" y="821"/>
                  </a:cubicBezTo>
                  <a:close/>
                  <a:moveTo>
                    <a:pt x="224" y="814"/>
                  </a:moveTo>
                  <a:cubicBezTo>
                    <a:pt x="223" y="813"/>
                    <a:pt x="224" y="812"/>
                    <a:pt x="225" y="811"/>
                  </a:cubicBezTo>
                  <a:cubicBezTo>
                    <a:pt x="225" y="811"/>
                    <a:pt x="225" y="811"/>
                    <a:pt x="225" y="811"/>
                  </a:cubicBezTo>
                  <a:cubicBezTo>
                    <a:pt x="226" y="811"/>
                    <a:pt x="227" y="812"/>
                    <a:pt x="228" y="813"/>
                  </a:cubicBezTo>
                  <a:cubicBezTo>
                    <a:pt x="228" y="813"/>
                    <a:pt x="228" y="813"/>
                    <a:pt x="228" y="813"/>
                  </a:cubicBezTo>
                  <a:cubicBezTo>
                    <a:pt x="228" y="814"/>
                    <a:pt x="227" y="815"/>
                    <a:pt x="226" y="815"/>
                  </a:cubicBezTo>
                  <a:cubicBezTo>
                    <a:pt x="226" y="815"/>
                    <a:pt x="226" y="815"/>
                    <a:pt x="226" y="815"/>
                  </a:cubicBezTo>
                  <a:cubicBezTo>
                    <a:pt x="226" y="815"/>
                    <a:pt x="226" y="815"/>
                    <a:pt x="226" y="815"/>
                  </a:cubicBezTo>
                  <a:cubicBezTo>
                    <a:pt x="226" y="815"/>
                    <a:pt x="226" y="815"/>
                    <a:pt x="226" y="815"/>
                  </a:cubicBezTo>
                  <a:cubicBezTo>
                    <a:pt x="225" y="815"/>
                    <a:pt x="224" y="815"/>
                    <a:pt x="224" y="814"/>
                  </a:cubicBezTo>
                  <a:close/>
                  <a:moveTo>
                    <a:pt x="394" y="810"/>
                  </a:moveTo>
                  <a:cubicBezTo>
                    <a:pt x="393" y="810"/>
                    <a:pt x="392" y="809"/>
                    <a:pt x="392" y="807"/>
                  </a:cubicBezTo>
                  <a:cubicBezTo>
                    <a:pt x="392" y="807"/>
                    <a:pt x="392" y="807"/>
                    <a:pt x="392" y="807"/>
                  </a:cubicBezTo>
                  <a:cubicBezTo>
                    <a:pt x="393" y="806"/>
                    <a:pt x="394" y="806"/>
                    <a:pt x="395" y="806"/>
                  </a:cubicBezTo>
                  <a:cubicBezTo>
                    <a:pt x="395" y="806"/>
                    <a:pt x="395" y="806"/>
                    <a:pt x="395" y="806"/>
                  </a:cubicBezTo>
                  <a:cubicBezTo>
                    <a:pt x="396" y="807"/>
                    <a:pt x="397" y="808"/>
                    <a:pt x="396" y="809"/>
                  </a:cubicBezTo>
                  <a:cubicBezTo>
                    <a:pt x="396" y="809"/>
                    <a:pt x="396" y="809"/>
                    <a:pt x="396" y="809"/>
                  </a:cubicBezTo>
                  <a:cubicBezTo>
                    <a:pt x="396" y="810"/>
                    <a:pt x="395" y="810"/>
                    <a:pt x="394" y="810"/>
                  </a:cubicBezTo>
                  <a:cubicBezTo>
                    <a:pt x="394" y="810"/>
                    <a:pt x="394" y="810"/>
                    <a:pt x="394" y="810"/>
                  </a:cubicBezTo>
                  <a:cubicBezTo>
                    <a:pt x="394" y="810"/>
                    <a:pt x="394" y="810"/>
                    <a:pt x="394" y="810"/>
                  </a:cubicBezTo>
                  <a:close/>
                  <a:moveTo>
                    <a:pt x="220" y="803"/>
                  </a:moveTo>
                  <a:cubicBezTo>
                    <a:pt x="219" y="802"/>
                    <a:pt x="220" y="801"/>
                    <a:pt x="221" y="800"/>
                  </a:cubicBezTo>
                  <a:cubicBezTo>
                    <a:pt x="221" y="800"/>
                    <a:pt x="221" y="800"/>
                    <a:pt x="221" y="800"/>
                  </a:cubicBezTo>
                  <a:cubicBezTo>
                    <a:pt x="222" y="800"/>
                    <a:pt x="223" y="800"/>
                    <a:pt x="223" y="801"/>
                  </a:cubicBezTo>
                  <a:cubicBezTo>
                    <a:pt x="223" y="801"/>
                    <a:pt x="223" y="801"/>
                    <a:pt x="223" y="801"/>
                  </a:cubicBezTo>
                  <a:cubicBezTo>
                    <a:pt x="224" y="802"/>
                    <a:pt x="223" y="804"/>
                    <a:pt x="222" y="804"/>
                  </a:cubicBezTo>
                  <a:cubicBezTo>
                    <a:pt x="222" y="804"/>
                    <a:pt x="222" y="804"/>
                    <a:pt x="222" y="804"/>
                  </a:cubicBezTo>
                  <a:cubicBezTo>
                    <a:pt x="222" y="804"/>
                    <a:pt x="222" y="804"/>
                    <a:pt x="222" y="804"/>
                  </a:cubicBezTo>
                  <a:cubicBezTo>
                    <a:pt x="222" y="804"/>
                    <a:pt x="222" y="804"/>
                    <a:pt x="222" y="804"/>
                  </a:cubicBezTo>
                  <a:cubicBezTo>
                    <a:pt x="221" y="804"/>
                    <a:pt x="220" y="804"/>
                    <a:pt x="220" y="803"/>
                  </a:cubicBezTo>
                  <a:close/>
                  <a:moveTo>
                    <a:pt x="398" y="799"/>
                  </a:moveTo>
                  <a:cubicBezTo>
                    <a:pt x="397" y="798"/>
                    <a:pt x="396" y="797"/>
                    <a:pt x="397" y="796"/>
                  </a:cubicBezTo>
                  <a:cubicBezTo>
                    <a:pt x="397" y="796"/>
                    <a:pt x="397" y="796"/>
                    <a:pt x="397" y="796"/>
                  </a:cubicBezTo>
                  <a:cubicBezTo>
                    <a:pt x="397" y="795"/>
                    <a:pt x="398" y="795"/>
                    <a:pt x="399" y="795"/>
                  </a:cubicBezTo>
                  <a:cubicBezTo>
                    <a:pt x="399" y="795"/>
                    <a:pt x="399" y="795"/>
                    <a:pt x="399" y="795"/>
                  </a:cubicBezTo>
                  <a:cubicBezTo>
                    <a:pt x="400" y="795"/>
                    <a:pt x="401" y="796"/>
                    <a:pt x="400" y="798"/>
                  </a:cubicBezTo>
                  <a:cubicBezTo>
                    <a:pt x="400" y="798"/>
                    <a:pt x="400" y="798"/>
                    <a:pt x="400" y="798"/>
                  </a:cubicBezTo>
                  <a:cubicBezTo>
                    <a:pt x="400" y="798"/>
                    <a:pt x="399" y="799"/>
                    <a:pt x="398" y="799"/>
                  </a:cubicBezTo>
                  <a:cubicBezTo>
                    <a:pt x="398" y="799"/>
                    <a:pt x="398" y="799"/>
                    <a:pt x="398" y="799"/>
                  </a:cubicBezTo>
                  <a:cubicBezTo>
                    <a:pt x="398" y="799"/>
                    <a:pt x="398" y="799"/>
                    <a:pt x="398" y="799"/>
                  </a:cubicBezTo>
                  <a:close/>
                  <a:moveTo>
                    <a:pt x="216" y="791"/>
                  </a:moveTo>
                  <a:cubicBezTo>
                    <a:pt x="215" y="790"/>
                    <a:pt x="216" y="789"/>
                    <a:pt x="217" y="789"/>
                  </a:cubicBezTo>
                  <a:cubicBezTo>
                    <a:pt x="217" y="789"/>
                    <a:pt x="217" y="789"/>
                    <a:pt x="217" y="789"/>
                  </a:cubicBezTo>
                  <a:cubicBezTo>
                    <a:pt x="218" y="789"/>
                    <a:pt x="219" y="789"/>
                    <a:pt x="219" y="790"/>
                  </a:cubicBezTo>
                  <a:cubicBezTo>
                    <a:pt x="219" y="790"/>
                    <a:pt x="219" y="790"/>
                    <a:pt x="219" y="790"/>
                  </a:cubicBezTo>
                  <a:cubicBezTo>
                    <a:pt x="220" y="791"/>
                    <a:pt x="219" y="792"/>
                    <a:pt x="218" y="793"/>
                  </a:cubicBezTo>
                  <a:cubicBezTo>
                    <a:pt x="218" y="793"/>
                    <a:pt x="218" y="793"/>
                    <a:pt x="218" y="793"/>
                  </a:cubicBezTo>
                  <a:cubicBezTo>
                    <a:pt x="218" y="793"/>
                    <a:pt x="218" y="793"/>
                    <a:pt x="218" y="793"/>
                  </a:cubicBezTo>
                  <a:cubicBezTo>
                    <a:pt x="218" y="793"/>
                    <a:pt x="218" y="793"/>
                    <a:pt x="218" y="793"/>
                  </a:cubicBezTo>
                  <a:cubicBezTo>
                    <a:pt x="217" y="793"/>
                    <a:pt x="216" y="792"/>
                    <a:pt x="216" y="791"/>
                  </a:cubicBezTo>
                  <a:close/>
                  <a:moveTo>
                    <a:pt x="402" y="787"/>
                  </a:moveTo>
                  <a:cubicBezTo>
                    <a:pt x="401" y="787"/>
                    <a:pt x="400" y="786"/>
                    <a:pt x="401" y="785"/>
                  </a:cubicBezTo>
                  <a:cubicBezTo>
                    <a:pt x="401" y="785"/>
                    <a:pt x="401" y="785"/>
                    <a:pt x="401" y="785"/>
                  </a:cubicBezTo>
                  <a:cubicBezTo>
                    <a:pt x="401" y="784"/>
                    <a:pt x="402" y="783"/>
                    <a:pt x="403" y="784"/>
                  </a:cubicBezTo>
                  <a:cubicBezTo>
                    <a:pt x="403" y="784"/>
                    <a:pt x="403" y="784"/>
                    <a:pt x="403" y="784"/>
                  </a:cubicBezTo>
                  <a:cubicBezTo>
                    <a:pt x="404" y="784"/>
                    <a:pt x="405" y="785"/>
                    <a:pt x="404" y="786"/>
                  </a:cubicBezTo>
                  <a:cubicBezTo>
                    <a:pt x="404" y="786"/>
                    <a:pt x="404" y="786"/>
                    <a:pt x="404" y="786"/>
                  </a:cubicBezTo>
                  <a:cubicBezTo>
                    <a:pt x="404" y="787"/>
                    <a:pt x="403" y="788"/>
                    <a:pt x="402" y="788"/>
                  </a:cubicBezTo>
                  <a:cubicBezTo>
                    <a:pt x="402" y="788"/>
                    <a:pt x="402" y="788"/>
                    <a:pt x="402" y="788"/>
                  </a:cubicBezTo>
                  <a:cubicBezTo>
                    <a:pt x="402" y="788"/>
                    <a:pt x="402" y="788"/>
                    <a:pt x="402" y="787"/>
                  </a:cubicBezTo>
                  <a:close/>
                  <a:moveTo>
                    <a:pt x="212" y="780"/>
                  </a:moveTo>
                  <a:cubicBezTo>
                    <a:pt x="211" y="779"/>
                    <a:pt x="212" y="778"/>
                    <a:pt x="213" y="778"/>
                  </a:cubicBezTo>
                  <a:cubicBezTo>
                    <a:pt x="213" y="778"/>
                    <a:pt x="213" y="778"/>
                    <a:pt x="213" y="778"/>
                  </a:cubicBezTo>
                  <a:cubicBezTo>
                    <a:pt x="214" y="777"/>
                    <a:pt x="215" y="778"/>
                    <a:pt x="215" y="779"/>
                  </a:cubicBezTo>
                  <a:cubicBezTo>
                    <a:pt x="215" y="779"/>
                    <a:pt x="215" y="779"/>
                    <a:pt x="215" y="779"/>
                  </a:cubicBezTo>
                  <a:cubicBezTo>
                    <a:pt x="216" y="780"/>
                    <a:pt x="215" y="781"/>
                    <a:pt x="214" y="781"/>
                  </a:cubicBezTo>
                  <a:cubicBezTo>
                    <a:pt x="214" y="781"/>
                    <a:pt x="214" y="781"/>
                    <a:pt x="214" y="781"/>
                  </a:cubicBezTo>
                  <a:cubicBezTo>
                    <a:pt x="214" y="781"/>
                    <a:pt x="214" y="781"/>
                    <a:pt x="213" y="781"/>
                  </a:cubicBezTo>
                  <a:cubicBezTo>
                    <a:pt x="213" y="781"/>
                    <a:pt x="213" y="781"/>
                    <a:pt x="213" y="781"/>
                  </a:cubicBezTo>
                  <a:cubicBezTo>
                    <a:pt x="213" y="781"/>
                    <a:pt x="212" y="781"/>
                    <a:pt x="212" y="780"/>
                  </a:cubicBezTo>
                  <a:close/>
                  <a:moveTo>
                    <a:pt x="406" y="776"/>
                  </a:moveTo>
                  <a:cubicBezTo>
                    <a:pt x="405" y="776"/>
                    <a:pt x="404" y="775"/>
                    <a:pt x="405" y="774"/>
                  </a:cubicBezTo>
                  <a:cubicBezTo>
                    <a:pt x="405" y="774"/>
                    <a:pt x="405" y="774"/>
                    <a:pt x="405" y="774"/>
                  </a:cubicBezTo>
                  <a:cubicBezTo>
                    <a:pt x="405" y="773"/>
                    <a:pt x="406" y="772"/>
                    <a:pt x="407" y="772"/>
                  </a:cubicBezTo>
                  <a:cubicBezTo>
                    <a:pt x="407" y="772"/>
                    <a:pt x="407" y="772"/>
                    <a:pt x="407" y="772"/>
                  </a:cubicBezTo>
                  <a:cubicBezTo>
                    <a:pt x="408" y="773"/>
                    <a:pt x="409" y="774"/>
                    <a:pt x="408" y="775"/>
                  </a:cubicBezTo>
                  <a:cubicBezTo>
                    <a:pt x="408" y="775"/>
                    <a:pt x="408" y="775"/>
                    <a:pt x="408" y="775"/>
                  </a:cubicBezTo>
                  <a:cubicBezTo>
                    <a:pt x="408" y="776"/>
                    <a:pt x="407" y="776"/>
                    <a:pt x="407" y="776"/>
                  </a:cubicBezTo>
                  <a:cubicBezTo>
                    <a:pt x="407" y="776"/>
                    <a:pt x="407" y="776"/>
                    <a:pt x="407" y="776"/>
                  </a:cubicBezTo>
                  <a:cubicBezTo>
                    <a:pt x="406" y="776"/>
                    <a:pt x="406" y="776"/>
                    <a:pt x="406" y="776"/>
                  </a:cubicBezTo>
                  <a:close/>
                  <a:moveTo>
                    <a:pt x="208" y="769"/>
                  </a:moveTo>
                  <a:cubicBezTo>
                    <a:pt x="207" y="768"/>
                    <a:pt x="208" y="767"/>
                    <a:pt x="209" y="766"/>
                  </a:cubicBezTo>
                  <a:cubicBezTo>
                    <a:pt x="209" y="766"/>
                    <a:pt x="209" y="766"/>
                    <a:pt x="209" y="766"/>
                  </a:cubicBezTo>
                  <a:cubicBezTo>
                    <a:pt x="210" y="766"/>
                    <a:pt x="211" y="766"/>
                    <a:pt x="211" y="768"/>
                  </a:cubicBezTo>
                  <a:cubicBezTo>
                    <a:pt x="211" y="768"/>
                    <a:pt x="211" y="768"/>
                    <a:pt x="211" y="768"/>
                  </a:cubicBezTo>
                  <a:cubicBezTo>
                    <a:pt x="212" y="769"/>
                    <a:pt x="211" y="770"/>
                    <a:pt x="210" y="770"/>
                  </a:cubicBezTo>
                  <a:cubicBezTo>
                    <a:pt x="210" y="770"/>
                    <a:pt x="210" y="770"/>
                    <a:pt x="210" y="770"/>
                  </a:cubicBezTo>
                  <a:cubicBezTo>
                    <a:pt x="210" y="770"/>
                    <a:pt x="210" y="770"/>
                    <a:pt x="209" y="770"/>
                  </a:cubicBezTo>
                  <a:cubicBezTo>
                    <a:pt x="209" y="770"/>
                    <a:pt x="209" y="770"/>
                    <a:pt x="209" y="770"/>
                  </a:cubicBezTo>
                  <a:cubicBezTo>
                    <a:pt x="209" y="770"/>
                    <a:pt x="208" y="770"/>
                    <a:pt x="208" y="769"/>
                  </a:cubicBezTo>
                  <a:close/>
                  <a:moveTo>
                    <a:pt x="410" y="765"/>
                  </a:moveTo>
                  <a:cubicBezTo>
                    <a:pt x="409" y="764"/>
                    <a:pt x="408" y="763"/>
                    <a:pt x="409" y="762"/>
                  </a:cubicBezTo>
                  <a:cubicBezTo>
                    <a:pt x="409" y="762"/>
                    <a:pt x="409" y="762"/>
                    <a:pt x="409" y="762"/>
                  </a:cubicBezTo>
                  <a:cubicBezTo>
                    <a:pt x="409" y="761"/>
                    <a:pt x="410" y="761"/>
                    <a:pt x="411" y="761"/>
                  </a:cubicBezTo>
                  <a:cubicBezTo>
                    <a:pt x="411" y="761"/>
                    <a:pt x="411" y="761"/>
                    <a:pt x="411" y="761"/>
                  </a:cubicBezTo>
                  <a:cubicBezTo>
                    <a:pt x="412" y="761"/>
                    <a:pt x="413" y="763"/>
                    <a:pt x="412" y="764"/>
                  </a:cubicBezTo>
                  <a:cubicBezTo>
                    <a:pt x="412" y="764"/>
                    <a:pt x="412" y="764"/>
                    <a:pt x="412" y="764"/>
                  </a:cubicBezTo>
                  <a:cubicBezTo>
                    <a:pt x="412" y="764"/>
                    <a:pt x="411" y="765"/>
                    <a:pt x="411" y="765"/>
                  </a:cubicBezTo>
                  <a:cubicBezTo>
                    <a:pt x="411" y="765"/>
                    <a:pt x="411" y="765"/>
                    <a:pt x="411" y="765"/>
                  </a:cubicBezTo>
                  <a:cubicBezTo>
                    <a:pt x="410" y="765"/>
                    <a:pt x="410" y="765"/>
                    <a:pt x="410" y="765"/>
                  </a:cubicBezTo>
                  <a:close/>
                  <a:moveTo>
                    <a:pt x="203" y="758"/>
                  </a:moveTo>
                  <a:cubicBezTo>
                    <a:pt x="203" y="757"/>
                    <a:pt x="204" y="755"/>
                    <a:pt x="205" y="755"/>
                  </a:cubicBezTo>
                  <a:cubicBezTo>
                    <a:pt x="205" y="755"/>
                    <a:pt x="205" y="755"/>
                    <a:pt x="205" y="755"/>
                  </a:cubicBezTo>
                  <a:cubicBezTo>
                    <a:pt x="206" y="755"/>
                    <a:pt x="207" y="755"/>
                    <a:pt x="207" y="756"/>
                  </a:cubicBezTo>
                  <a:cubicBezTo>
                    <a:pt x="207" y="756"/>
                    <a:pt x="207" y="756"/>
                    <a:pt x="207" y="756"/>
                  </a:cubicBezTo>
                  <a:cubicBezTo>
                    <a:pt x="208" y="757"/>
                    <a:pt x="207" y="758"/>
                    <a:pt x="206" y="759"/>
                  </a:cubicBezTo>
                  <a:cubicBezTo>
                    <a:pt x="206" y="759"/>
                    <a:pt x="206" y="759"/>
                    <a:pt x="206" y="759"/>
                  </a:cubicBezTo>
                  <a:cubicBezTo>
                    <a:pt x="206" y="759"/>
                    <a:pt x="206" y="759"/>
                    <a:pt x="205" y="759"/>
                  </a:cubicBezTo>
                  <a:cubicBezTo>
                    <a:pt x="205" y="759"/>
                    <a:pt x="205" y="759"/>
                    <a:pt x="205" y="759"/>
                  </a:cubicBezTo>
                  <a:cubicBezTo>
                    <a:pt x="205" y="759"/>
                    <a:pt x="204" y="758"/>
                    <a:pt x="203" y="758"/>
                  </a:cubicBezTo>
                  <a:close/>
                  <a:moveTo>
                    <a:pt x="414" y="754"/>
                  </a:moveTo>
                  <a:cubicBezTo>
                    <a:pt x="413" y="753"/>
                    <a:pt x="412" y="752"/>
                    <a:pt x="413" y="751"/>
                  </a:cubicBezTo>
                  <a:cubicBezTo>
                    <a:pt x="413" y="751"/>
                    <a:pt x="413" y="751"/>
                    <a:pt x="413" y="751"/>
                  </a:cubicBezTo>
                  <a:cubicBezTo>
                    <a:pt x="413" y="750"/>
                    <a:pt x="414" y="749"/>
                    <a:pt x="415" y="750"/>
                  </a:cubicBezTo>
                  <a:cubicBezTo>
                    <a:pt x="415" y="750"/>
                    <a:pt x="415" y="750"/>
                    <a:pt x="415" y="750"/>
                  </a:cubicBezTo>
                  <a:cubicBezTo>
                    <a:pt x="416" y="750"/>
                    <a:pt x="417" y="751"/>
                    <a:pt x="417" y="752"/>
                  </a:cubicBezTo>
                  <a:cubicBezTo>
                    <a:pt x="417" y="752"/>
                    <a:pt x="417" y="752"/>
                    <a:pt x="417" y="752"/>
                  </a:cubicBezTo>
                  <a:cubicBezTo>
                    <a:pt x="416" y="753"/>
                    <a:pt x="415" y="754"/>
                    <a:pt x="415" y="754"/>
                  </a:cubicBezTo>
                  <a:cubicBezTo>
                    <a:pt x="415" y="754"/>
                    <a:pt x="415" y="754"/>
                    <a:pt x="415" y="754"/>
                  </a:cubicBezTo>
                  <a:cubicBezTo>
                    <a:pt x="414" y="754"/>
                    <a:pt x="414" y="754"/>
                    <a:pt x="414" y="754"/>
                  </a:cubicBezTo>
                  <a:close/>
                  <a:moveTo>
                    <a:pt x="199" y="746"/>
                  </a:moveTo>
                  <a:cubicBezTo>
                    <a:pt x="199" y="745"/>
                    <a:pt x="200" y="744"/>
                    <a:pt x="201" y="744"/>
                  </a:cubicBezTo>
                  <a:cubicBezTo>
                    <a:pt x="201" y="744"/>
                    <a:pt x="201" y="744"/>
                    <a:pt x="201" y="744"/>
                  </a:cubicBezTo>
                  <a:cubicBezTo>
                    <a:pt x="202" y="743"/>
                    <a:pt x="203" y="744"/>
                    <a:pt x="203" y="745"/>
                  </a:cubicBezTo>
                  <a:cubicBezTo>
                    <a:pt x="203" y="745"/>
                    <a:pt x="203" y="745"/>
                    <a:pt x="203" y="745"/>
                  </a:cubicBezTo>
                  <a:cubicBezTo>
                    <a:pt x="204" y="746"/>
                    <a:pt x="203" y="747"/>
                    <a:pt x="202" y="747"/>
                  </a:cubicBezTo>
                  <a:cubicBezTo>
                    <a:pt x="202" y="747"/>
                    <a:pt x="202" y="747"/>
                    <a:pt x="202" y="747"/>
                  </a:cubicBezTo>
                  <a:cubicBezTo>
                    <a:pt x="202" y="748"/>
                    <a:pt x="202" y="748"/>
                    <a:pt x="201" y="748"/>
                  </a:cubicBezTo>
                  <a:cubicBezTo>
                    <a:pt x="201" y="748"/>
                    <a:pt x="201" y="748"/>
                    <a:pt x="201" y="748"/>
                  </a:cubicBezTo>
                  <a:cubicBezTo>
                    <a:pt x="200" y="748"/>
                    <a:pt x="200" y="747"/>
                    <a:pt x="199" y="746"/>
                  </a:cubicBezTo>
                  <a:close/>
                  <a:moveTo>
                    <a:pt x="418" y="742"/>
                  </a:moveTo>
                  <a:cubicBezTo>
                    <a:pt x="417" y="742"/>
                    <a:pt x="416" y="741"/>
                    <a:pt x="417" y="740"/>
                  </a:cubicBezTo>
                  <a:cubicBezTo>
                    <a:pt x="417" y="740"/>
                    <a:pt x="417" y="740"/>
                    <a:pt x="417" y="740"/>
                  </a:cubicBezTo>
                  <a:cubicBezTo>
                    <a:pt x="417" y="739"/>
                    <a:pt x="418" y="738"/>
                    <a:pt x="419" y="738"/>
                  </a:cubicBezTo>
                  <a:cubicBezTo>
                    <a:pt x="419" y="738"/>
                    <a:pt x="419" y="738"/>
                    <a:pt x="419" y="738"/>
                  </a:cubicBezTo>
                  <a:cubicBezTo>
                    <a:pt x="420" y="739"/>
                    <a:pt x="421" y="740"/>
                    <a:pt x="421" y="741"/>
                  </a:cubicBezTo>
                  <a:cubicBezTo>
                    <a:pt x="421" y="741"/>
                    <a:pt x="421" y="741"/>
                    <a:pt x="421" y="741"/>
                  </a:cubicBezTo>
                  <a:cubicBezTo>
                    <a:pt x="420" y="742"/>
                    <a:pt x="420" y="742"/>
                    <a:pt x="419" y="742"/>
                  </a:cubicBezTo>
                  <a:cubicBezTo>
                    <a:pt x="419" y="742"/>
                    <a:pt x="419" y="742"/>
                    <a:pt x="419" y="742"/>
                  </a:cubicBezTo>
                  <a:cubicBezTo>
                    <a:pt x="418" y="742"/>
                    <a:pt x="418" y="742"/>
                    <a:pt x="418" y="742"/>
                  </a:cubicBezTo>
                  <a:close/>
                  <a:moveTo>
                    <a:pt x="195" y="735"/>
                  </a:moveTo>
                  <a:cubicBezTo>
                    <a:pt x="195" y="734"/>
                    <a:pt x="196" y="733"/>
                    <a:pt x="197" y="732"/>
                  </a:cubicBezTo>
                  <a:cubicBezTo>
                    <a:pt x="197" y="732"/>
                    <a:pt x="197" y="732"/>
                    <a:pt x="197" y="732"/>
                  </a:cubicBezTo>
                  <a:cubicBezTo>
                    <a:pt x="198" y="732"/>
                    <a:pt x="199" y="733"/>
                    <a:pt x="199" y="734"/>
                  </a:cubicBezTo>
                  <a:cubicBezTo>
                    <a:pt x="199" y="734"/>
                    <a:pt x="199" y="734"/>
                    <a:pt x="199" y="734"/>
                  </a:cubicBezTo>
                  <a:cubicBezTo>
                    <a:pt x="200" y="735"/>
                    <a:pt x="199" y="736"/>
                    <a:pt x="198" y="736"/>
                  </a:cubicBezTo>
                  <a:cubicBezTo>
                    <a:pt x="198" y="736"/>
                    <a:pt x="198" y="736"/>
                    <a:pt x="198" y="736"/>
                  </a:cubicBezTo>
                  <a:cubicBezTo>
                    <a:pt x="198" y="736"/>
                    <a:pt x="197" y="736"/>
                    <a:pt x="197" y="736"/>
                  </a:cubicBezTo>
                  <a:cubicBezTo>
                    <a:pt x="197" y="736"/>
                    <a:pt x="197" y="736"/>
                    <a:pt x="197" y="736"/>
                  </a:cubicBezTo>
                  <a:cubicBezTo>
                    <a:pt x="196" y="736"/>
                    <a:pt x="196" y="736"/>
                    <a:pt x="195" y="735"/>
                  </a:cubicBezTo>
                  <a:close/>
                  <a:moveTo>
                    <a:pt x="422" y="731"/>
                  </a:moveTo>
                  <a:cubicBezTo>
                    <a:pt x="421" y="731"/>
                    <a:pt x="420" y="729"/>
                    <a:pt x="421" y="728"/>
                  </a:cubicBezTo>
                  <a:cubicBezTo>
                    <a:pt x="421" y="728"/>
                    <a:pt x="421" y="728"/>
                    <a:pt x="421" y="728"/>
                  </a:cubicBezTo>
                  <a:cubicBezTo>
                    <a:pt x="421" y="727"/>
                    <a:pt x="422" y="727"/>
                    <a:pt x="423" y="727"/>
                  </a:cubicBezTo>
                  <a:cubicBezTo>
                    <a:pt x="423" y="727"/>
                    <a:pt x="423" y="727"/>
                    <a:pt x="423" y="727"/>
                  </a:cubicBezTo>
                  <a:cubicBezTo>
                    <a:pt x="424" y="728"/>
                    <a:pt x="425" y="729"/>
                    <a:pt x="425" y="730"/>
                  </a:cubicBezTo>
                  <a:cubicBezTo>
                    <a:pt x="425" y="730"/>
                    <a:pt x="425" y="730"/>
                    <a:pt x="425" y="730"/>
                  </a:cubicBezTo>
                  <a:cubicBezTo>
                    <a:pt x="424" y="731"/>
                    <a:pt x="424" y="731"/>
                    <a:pt x="423" y="731"/>
                  </a:cubicBezTo>
                  <a:cubicBezTo>
                    <a:pt x="423" y="731"/>
                    <a:pt x="423" y="731"/>
                    <a:pt x="423" y="731"/>
                  </a:cubicBezTo>
                  <a:cubicBezTo>
                    <a:pt x="423" y="731"/>
                    <a:pt x="422" y="731"/>
                    <a:pt x="422" y="731"/>
                  </a:cubicBezTo>
                  <a:close/>
                  <a:moveTo>
                    <a:pt x="191" y="724"/>
                  </a:moveTo>
                  <a:cubicBezTo>
                    <a:pt x="191" y="723"/>
                    <a:pt x="191" y="721"/>
                    <a:pt x="193" y="721"/>
                  </a:cubicBezTo>
                  <a:cubicBezTo>
                    <a:pt x="193" y="721"/>
                    <a:pt x="193" y="721"/>
                    <a:pt x="193" y="721"/>
                  </a:cubicBezTo>
                  <a:cubicBezTo>
                    <a:pt x="194" y="721"/>
                    <a:pt x="195" y="721"/>
                    <a:pt x="195" y="722"/>
                  </a:cubicBezTo>
                  <a:cubicBezTo>
                    <a:pt x="195" y="722"/>
                    <a:pt x="195" y="722"/>
                    <a:pt x="195" y="722"/>
                  </a:cubicBezTo>
                  <a:cubicBezTo>
                    <a:pt x="195" y="723"/>
                    <a:pt x="195" y="724"/>
                    <a:pt x="194" y="725"/>
                  </a:cubicBezTo>
                  <a:cubicBezTo>
                    <a:pt x="194" y="725"/>
                    <a:pt x="194" y="725"/>
                    <a:pt x="194" y="725"/>
                  </a:cubicBezTo>
                  <a:cubicBezTo>
                    <a:pt x="194" y="725"/>
                    <a:pt x="193" y="725"/>
                    <a:pt x="193" y="725"/>
                  </a:cubicBezTo>
                  <a:cubicBezTo>
                    <a:pt x="193" y="725"/>
                    <a:pt x="193" y="725"/>
                    <a:pt x="193" y="725"/>
                  </a:cubicBezTo>
                  <a:cubicBezTo>
                    <a:pt x="192" y="725"/>
                    <a:pt x="192" y="724"/>
                    <a:pt x="191" y="724"/>
                  </a:cubicBezTo>
                  <a:close/>
                  <a:moveTo>
                    <a:pt x="426" y="720"/>
                  </a:moveTo>
                  <a:cubicBezTo>
                    <a:pt x="425" y="719"/>
                    <a:pt x="425" y="718"/>
                    <a:pt x="425" y="717"/>
                  </a:cubicBezTo>
                  <a:cubicBezTo>
                    <a:pt x="425" y="717"/>
                    <a:pt x="425" y="717"/>
                    <a:pt x="425" y="717"/>
                  </a:cubicBezTo>
                  <a:cubicBezTo>
                    <a:pt x="425" y="716"/>
                    <a:pt x="426" y="716"/>
                    <a:pt x="427" y="716"/>
                  </a:cubicBezTo>
                  <a:cubicBezTo>
                    <a:pt x="427" y="716"/>
                    <a:pt x="427" y="716"/>
                    <a:pt x="427" y="716"/>
                  </a:cubicBezTo>
                  <a:cubicBezTo>
                    <a:pt x="429" y="716"/>
                    <a:pt x="429" y="717"/>
                    <a:pt x="429" y="718"/>
                  </a:cubicBezTo>
                  <a:cubicBezTo>
                    <a:pt x="429" y="718"/>
                    <a:pt x="429" y="718"/>
                    <a:pt x="429" y="718"/>
                  </a:cubicBezTo>
                  <a:cubicBezTo>
                    <a:pt x="428" y="719"/>
                    <a:pt x="428" y="720"/>
                    <a:pt x="427" y="720"/>
                  </a:cubicBezTo>
                  <a:cubicBezTo>
                    <a:pt x="427" y="720"/>
                    <a:pt x="427" y="720"/>
                    <a:pt x="427" y="720"/>
                  </a:cubicBezTo>
                  <a:cubicBezTo>
                    <a:pt x="427" y="720"/>
                    <a:pt x="426" y="720"/>
                    <a:pt x="426" y="720"/>
                  </a:cubicBezTo>
                  <a:close/>
                  <a:moveTo>
                    <a:pt x="187" y="712"/>
                  </a:moveTo>
                  <a:cubicBezTo>
                    <a:pt x="187" y="711"/>
                    <a:pt x="187" y="710"/>
                    <a:pt x="188" y="710"/>
                  </a:cubicBezTo>
                  <a:cubicBezTo>
                    <a:pt x="188" y="710"/>
                    <a:pt x="188" y="710"/>
                    <a:pt x="188" y="710"/>
                  </a:cubicBezTo>
                  <a:cubicBezTo>
                    <a:pt x="190" y="709"/>
                    <a:pt x="191" y="710"/>
                    <a:pt x="191" y="711"/>
                  </a:cubicBezTo>
                  <a:cubicBezTo>
                    <a:pt x="191" y="711"/>
                    <a:pt x="191" y="711"/>
                    <a:pt x="191" y="711"/>
                  </a:cubicBezTo>
                  <a:cubicBezTo>
                    <a:pt x="191" y="712"/>
                    <a:pt x="191" y="713"/>
                    <a:pt x="190" y="714"/>
                  </a:cubicBezTo>
                  <a:cubicBezTo>
                    <a:pt x="190" y="714"/>
                    <a:pt x="190" y="714"/>
                    <a:pt x="190" y="714"/>
                  </a:cubicBezTo>
                  <a:cubicBezTo>
                    <a:pt x="190" y="714"/>
                    <a:pt x="189" y="714"/>
                    <a:pt x="189" y="714"/>
                  </a:cubicBezTo>
                  <a:cubicBezTo>
                    <a:pt x="189" y="714"/>
                    <a:pt x="189" y="714"/>
                    <a:pt x="189" y="714"/>
                  </a:cubicBezTo>
                  <a:cubicBezTo>
                    <a:pt x="188" y="714"/>
                    <a:pt x="188" y="713"/>
                    <a:pt x="187" y="712"/>
                  </a:cubicBezTo>
                  <a:close/>
                  <a:moveTo>
                    <a:pt x="430" y="708"/>
                  </a:moveTo>
                  <a:cubicBezTo>
                    <a:pt x="429" y="708"/>
                    <a:pt x="429" y="707"/>
                    <a:pt x="429" y="706"/>
                  </a:cubicBezTo>
                  <a:cubicBezTo>
                    <a:pt x="429" y="706"/>
                    <a:pt x="429" y="706"/>
                    <a:pt x="429" y="706"/>
                  </a:cubicBezTo>
                  <a:cubicBezTo>
                    <a:pt x="429" y="705"/>
                    <a:pt x="430" y="704"/>
                    <a:pt x="432" y="705"/>
                  </a:cubicBezTo>
                  <a:cubicBezTo>
                    <a:pt x="432" y="705"/>
                    <a:pt x="432" y="705"/>
                    <a:pt x="432" y="705"/>
                  </a:cubicBezTo>
                  <a:cubicBezTo>
                    <a:pt x="433" y="705"/>
                    <a:pt x="433" y="706"/>
                    <a:pt x="433" y="707"/>
                  </a:cubicBezTo>
                  <a:cubicBezTo>
                    <a:pt x="433" y="707"/>
                    <a:pt x="433" y="707"/>
                    <a:pt x="433" y="707"/>
                  </a:cubicBezTo>
                  <a:cubicBezTo>
                    <a:pt x="432" y="708"/>
                    <a:pt x="432" y="708"/>
                    <a:pt x="431" y="708"/>
                  </a:cubicBezTo>
                  <a:cubicBezTo>
                    <a:pt x="431" y="708"/>
                    <a:pt x="431" y="708"/>
                    <a:pt x="431" y="708"/>
                  </a:cubicBezTo>
                  <a:cubicBezTo>
                    <a:pt x="431" y="708"/>
                    <a:pt x="430" y="708"/>
                    <a:pt x="430" y="708"/>
                  </a:cubicBezTo>
                  <a:close/>
                  <a:moveTo>
                    <a:pt x="183" y="701"/>
                  </a:moveTo>
                  <a:cubicBezTo>
                    <a:pt x="183" y="700"/>
                    <a:pt x="183" y="699"/>
                    <a:pt x="184" y="699"/>
                  </a:cubicBezTo>
                  <a:cubicBezTo>
                    <a:pt x="184" y="699"/>
                    <a:pt x="184" y="699"/>
                    <a:pt x="184" y="699"/>
                  </a:cubicBezTo>
                  <a:cubicBezTo>
                    <a:pt x="185" y="698"/>
                    <a:pt x="187" y="699"/>
                    <a:pt x="187" y="700"/>
                  </a:cubicBezTo>
                  <a:cubicBezTo>
                    <a:pt x="187" y="700"/>
                    <a:pt x="187" y="700"/>
                    <a:pt x="187" y="700"/>
                  </a:cubicBezTo>
                  <a:cubicBezTo>
                    <a:pt x="187" y="701"/>
                    <a:pt x="187" y="702"/>
                    <a:pt x="186" y="702"/>
                  </a:cubicBezTo>
                  <a:cubicBezTo>
                    <a:pt x="186" y="702"/>
                    <a:pt x="186" y="702"/>
                    <a:pt x="186" y="702"/>
                  </a:cubicBezTo>
                  <a:cubicBezTo>
                    <a:pt x="186" y="702"/>
                    <a:pt x="185" y="702"/>
                    <a:pt x="185" y="702"/>
                  </a:cubicBezTo>
                  <a:cubicBezTo>
                    <a:pt x="185" y="702"/>
                    <a:pt x="185" y="702"/>
                    <a:pt x="185" y="702"/>
                  </a:cubicBezTo>
                  <a:cubicBezTo>
                    <a:pt x="184" y="702"/>
                    <a:pt x="184" y="702"/>
                    <a:pt x="183" y="701"/>
                  </a:cubicBezTo>
                  <a:close/>
                  <a:moveTo>
                    <a:pt x="434" y="697"/>
                  </a:moveTo>
                  <a:cubicBezTo>
                    <a:pt x="433" y="697"/>
                    <a:pt x="433" y="696"/>
                    <a:pt x="433" y="695"/>
                  </a:cubicBezTo>
                  <a:cubicBezTo>
                    <a:pt x="433" y="695"/>
                    <a:pt x="433" y="695"/>
                    <a:pt x="433" y="695"/>
                  </a:cubicBezTo>
                  <a:cubicBezTo>
                    <a:pt x="433" y="693"/>
                    <a:pt x="435" y="693"/>
                    <a:pt x="436" y="693"/>
                  </a:cubicBezTo>
                  <a:cubicBezTo>
                    <a:pt x="436" y="693"/>
                    <a:pt x="436" y="693"/>
                    <a:pt x="436" y="693"/>
                  </a:cubicBezTo>
                  <a:cubicBezTo>
                    <a:pt x="437" y="694"/>
                    <a:pt x="437" y="695"/>
                    <a:pt x="437" y="696"/>
                  </a:cubicBezTo>
                  <a:cubicBezTo>
                    <a:pt x="437" y="696"/>
                    <a:pt x="437" y="696"/>
                    <a:pt x="437" y="696"/>
                  </a:cubicBezTo>
                  <a:cubicBezTo>
                    <a:pt x="436" y="697"/>
                    <a:pt x="436" y="697"/>
                    <a:pt x="435" y="697"/>
                  </a:cubicBezTo>
                  <a:cubicBezTo>
                    <a:pt x="435" y="697"/>
                    <a:pt x="435" y="697"/>
                    <a:pt x="435" y="697"/>
                  </a:cubicBezTo>
                  <a:cubicBezTo>
                    <a:pt x="435" y="697"/>
                    <a:pt x="434" y="697"/>
                    <a:pt x="434" y="697"/>
                  </a:cubicBezTo>
                  <a:close/>
                  <a:moveTo>
                    <a:pt x="179" y="690"/>
                  </a:moveTo>
                  <a:cubicBezTo>
                    <a:pt x="179" y="689"/>
                    <a:pt x="179" y="688"/>
                    <a:pt x="180" y="687"/>
                  </a:cubicBezTo>
                  <a:cubicBezTo>
                    <a:pt x="180" y="687"/>
                    <a:pt x="180" y="687"/>
                    <a:pt x="180" y="687"/>
                  </a:cubicBezTo>
                  <a:cubicBezTo>
                    <a:pt x="181" y="687"/>
                    <a:pt x="183" y="687"/>
                    <a:pt x="183" y="688"/>
                  </a:cubicBezTo>
                  <a:cubicBezTo>
                    <a:pt x="183" y="688"/>
                    <a:pt x="183" y="688"/>
                    <a:pt x="183" y="688"/>
                  </a:cubicBezTo>
                  <a:cubicBezTo>
                    <a:pt x="183" y="689"/>
                    <a:pt x="183" y="691"/>
                    <a:pt x="182" y="691"/>
                  </a:cubicBezTo>
                  <a:cubicBezTo>
                    <a:pt x="182" y="691"/>
                    <a:pt x="182" y="691"/>
                    <a:pt x="182" y="691"/>
                  </a:cubicBezTo>
                  <a:cubicBezTo>
                    <a:pt x="182" y="691"/>
                    <a:pt x="181" y="691"/>
                    <a:pt x="181" y="691"/>
                  </a:cubicBezTo>
                  <a:cubicBezTo>
                    <a:pt x="181" y="691"/>
                    <a:pt x="181" y="691"/>
                    <a:pt x="181" y="691"/>
                  </a:cubicBezTo>
                  <a:cubicBezTo>
                    <a:pt x="180" y="691"/>
                    <a:pt x="179" y="691"/>
                    <a:pt x="179" y="690"/>
                  </a:cubicBezTo>
                  <a:close/>
                  <a:moveTo>
                    <a:pt x="438" y="686"/>
                  </a:moveTo>
                  <a:cubicBezTo>
                    <a:pt x="437" y="685"/>
                    <a:pt x="437" y="684"/>
                    <a:pt x="437" y="683"/>
                  </a:cubicBezTo>
                  <a:cubicBezTo>
                    <a:pt x="437" y="683"/>
                    <a:pt x="437" y="683"/>
                    <a:pt x="437" y="683"/>
                  </a:cubicBezTo>
                  <a:cubicBezTo>
                    <a:pt x="437" y="682"/>
                    <a:pt x="439" y="682"/>
                    <a:pt x="440" y="682"/>
                  </a:cubicBezTo>
                  <a:cubicBezTo>
                    <a:pt x="440" y="682"/>
                    <a:pt x="440" y="682"/>
                    <a:pt x="440" y="682"/>
                  </a:cubicBezTo>
                  <a:cubicBezTo>
                    <a:pt x="441" y="682"/>
                    <a:pt x="441" y="684"/>
                    <a:pt x="441" y="685"/>
                  </a:cubicBezTo>
                  <a:cubicBezTo>
                    <a:pt x="441" y="685"/>
                    <a:pt x="441" y="685"/>
                    <a:pt x="441" y="685"/>
                  </a:cubicBezTo>
                  <a:cubicBezTo>
                    <a:pt x="441" y="685"/>
                    <a:pt x="440" y="686"/>
                    <a:pt x="439" y="686"/>
                  </a:cubicBezTo>
                  <a:cubicBezTo>
                    <a:pt x="439" y="686"/>
                    <a:pt x="439" y="686"/>
                    <a:pt x="439" y="686"/>
                  </a:cubicBezTo>
                  <a:cubicBezTo>
                    <a:pt x="439" y="686"/>
                    <a:pt x="438" y="686"/>
                    <a:pt x="438" y="686"/>
                  </a:cubicBezTo>
                  <a:close/>
                  <a:moveTo>
                    <a:pt x="175" y="678"/>
                  </a:moveTo>
                  <a:cubicBezTo>
                    <a:pt x="175" y="677"/>
                    <a:pt x="175" y="676"/>
                    <a:pt x="176" y="676"/>
                  </a:cubicBezTo>
                  <a:cubicBezTo>
                    <a:pt x="176" y="676"/>
                    <a:pt x="176" y="676"/>
                    <a:pt x="176" y="676"/>
                  </a:cubicBezTo>
                  <a:cubicBezTo>
                    <a:pt x="177" y="676"/>
                    <a:pt x="179" y="676"/>
                    <a:pt x="179" y="677"/>
                  </a:cubicBezTo>
                  <a:cubicBezTo>
                    <a:pt x="179" y="677"/>
                    <a:pt x="179" y="677"/>
                    <a:pt x="179" y="677"/>
                  </a:cubicBezTo>
                  <a:cubicBezTo>
                    <a:pt x="179" y="678"/>
                    <a:pt x="179" y="679"/>
                    <a:pt x="178" y="680"/>
                  </a:cubicBezTo>
                  <a:cubicBezTo>
                    <a:pt x="178" y="680"/>
                    <a:pt x="178" y="680"/>
                    <a:pt x="178" y="680"/>
                  </a:cubicBezTo>
                  <a:cubicBezTo>
                    <a:pt x="177" y="680"/>
                    <a:pt x="177" y="680"/>
                    <a:pt x="177" y="680"/>
                  </a:cubicBezTo>
                  <a:cubicBezTo>
                    <a:pt x="177" y="680"/>
                    <a:pt x="177" y="680"/>
                    <a:pt x="177" y="680"/>
                  </a:cubicBezTo>
                  <a:cubicBezTo>
                    <a:pt x="176" y="680"/>
                    <a:pt x="175" y="679"/>
                    <a:pt x="175" y="678"/>
                  </a:cubicBezTo>
                  <a:close/>
                  <a:moveTo>
                    <a:pt x="442" y="674"/>
                  </a:moveTo>
                  <a:cubicBezTo>
                    <a:pt x="441" y="674"/>
                    <a:pt x="441" y="673"/>
                    <a:pt x="441" y="672"/>
                  </a:cubicBezTo>
                  <a:cubicBezTo>
                    <a:pt x="441" y="672"/>
                    <a:pt x="441" y="672"/>
                    <a:pt x="441" y="672"/>
                  </a:cubicBezTo>
                  <a:cubicBezTo>
                    <a:pt x="441" y="671"/>
                    <a:pt x="443" y="670"/>
                    <a:pt x="444" y="671"/>
                  </a:cubicBezTo>
                  <a:cubicBezTo>
                    <a:pt x="444" y="671"/>
                    <a:pt x="444" y="671"/>
                    <a:pt x="444" y="671"/>
                  </a:cubicBezTo>
                  <a:cubicBezTo>
                    <a:pt x="445" y="671"/>
                    <a:pt x="445" y="672"/>
                    <a:pt x="445" y="673"/>
                  </a:cubicBezTo>
                  <a:cubicBezTo>
                    <a:pt x="445" y="673"/>
                    <a:pt x="445" y="673"/>
                    <a:pt x="445" y="673"/>
                  </a:cubicBezTo>
                  <a:cubicBezTo>
                    <a:pt x="445" y="674"/>
                    <a:pt x="444" y="675"/>
                    <a:pt x="443" y="675"/>
                  </a:cubicBezTo>
                  <a:cubicBezTo>
                    <a:pt x="443" y="675"/>
                    <a:pt x="443" y="675"/>
                    <a:pt x="443" y="675"/>
                  </a:cubicBezTo>
                  <a:cubicBezTo>
                    <a:pt x="443" y="675"/>
                    <a:pt x="443" y="675"/>
                    <a:pt x="442" y="674"/>
                  </a:cubicBezTo>
                  <a:close/>
                  <a:moveTo>
                    <a:pt x="171" y="667"/>
                  </a:moveTo>
                  <a:cubicBezTo>
                    <a:pt x="171" y="666"/>
                    <a:pt x="171" y="665"/>
                    <a:pt x="172" y="665"/>
                  </a:cubicBezTo>
                  <a:cubicBezTo>
                    <a:pt x="172" y="665"/>
                    <a:pt x="172" y="665"/>
                    <a:pt x="172" y="665"/>
                  </a:cubicBezTo>
                  <a:cubicBezTo>
                    <a:pt x="173" y="664"/>
                    <a:pt x="174" y="665"/>
                    <a:pt x="175" y="666"/>
                  </a:cubicBezTo>
                  <a:cubicBezTo>
                    <a:pt x="175" y="666"/>
                    <a:pt x="175" y="666"/>
                    <a:pt x="175" y="666"/>
                  </a:cubicBezTo>
                  <a:cubicBezTo>
                    <a:pt x="175" y="667"/>
                    <a:pt x="175" y="668"/>
                    <a:pt x="174" y="668"/>
                  </a:cubicBezTo>
                  <a:cubicBezTo>
                    <a:pt x="174" y="668"/>
                    <a:pt x="174" y="668"/>
                    <a:pt x="174" y="668"/>
                  </a:cubicBezTo>
                  <a:cubicBezTo>
                    <a:pt x="173" y="668"/>
                    <a:pt x="173" y="669"/>
                    <a:pt x="173" y="669"/>
                  </a:cubicBezTo>
                  <a:cubicBezTo>
                    <a:pt x="173" y="669"/>
                    <a:pt x="173" y="669"/>
                    <a:pt x="173" y="669"/>
                  </a:cubicBezTo>
                  <a:cubicBezTo>
                    <a:pt x="172" y="669"/>
                    <a:pt x="171" y="668"/>
                    <a:pt x="171" y="667"/>
                  </a:cubicBezTo>
                  <a:close/>
                  <a:moveTo>
                    <a:pt x="446" y="663"/>
                  </a:moveTo>
                  <a:cubicBezTo>
                    <a:pt x="445" y="663"/>
                    <a:pt x="445" y="662"/>
                    <a:pt x="445" y="661"/>
                  </a:cubicBezTo>
                  <a:cubicBezTo>
                    <a:pt x="445" y="661"/>
                    <a:pt x="445" y="661"/>
                    <a:pt x="445" y="661"/>
                  </a:cubicBezTo>
                  <a:cubicBezTo>
                    <a:pt x="446" y="660"/>
                    <a:pt x="447" y="659"/>
                    <a:pt x="448" y="659"/>
                  </a:cubicBezTo>
                  <a:cubicBezTo>
                    <a:pt x="448" y="659"/>
                    <a:pt x="448" y="659"/>
                    <a:pt x="448" y="659"/>
                  </a:cubicBezTo>
                  <a:cubicBezTo>
                    <a:pt x="449" y="660"/>
                    <a:pt x="449" y="661"/>
                    <a:pt x="449" y="662"/>
                  </a:cubicBezTo>
                  <a:cubicBezTo>
                    <a:pt x="449" y="662"/>
                    <a:pt x="449" y="662"/>
                    <a:pt x="449" y="662"/>
                  </a:cubicBezTo>
                  <a:cubicBezTo>
                    <a:pt x="449" y="663"/>
                    <a:pt x="448" y="663"/>
                    <a:pt x="447" y="663"/>
                  </a:cubicBezTo>
                  <a:cubicBezTo>
                    <a:pt x="447" y="663"/>
                    <a:pt x="447" y="663"/>
                    <a:pt x="447" y="663"/>
                  </a:cubicBezTo>
                  <a:cubicBezTo>
                    <a:pt x="447" y="663"/>
                    <a:pt x="447" y="663"/>
                    <a:pt x="446" y="663"/>
                  </a:cubicBezTo>
                  <a:close/>
                  <a:moveTo>
                    <a:pt x="167" y="656"/>
                  </a:moveTo>
                  <a:cubicBezTo>
                    <a:pt x="167" y="655"/>
                    <a:pt x="167" y="654"/>
                    <a:pt x="168" y="653"/>
                  </a:cubicBezTo>
                  <a:cubicBezTo>
                    <a:pt x="168" y="653"/>
                    <a:pt x="168" y="653"/>
                    <a:pt x="168" y="653"/>
                  </a:cubicBezTo>
                  <a:cubicBezTo>
                    <a:pt x="169" y="653"/>
                    <a:pt x="170" y="654"/>
                    <a:pt x="171" y="655"/>
                  </a:cubicBezTo>
                  <a:cubicBezTo>
                    <a:pt x="171" y="655"/>
                    <a:pt x="171" y="655"/>
                    <a:pt x="171" y="655"/>
                  </a:cubicBezTo>
                  <a:cubicBezTo>
                    <a:pt x="171" y="656"/>
                    <a:pt x="171" y="657"/>
                    <a:pt x="170" y="657"/>
                  </a:cubicBezTo>
                  <a:cubicBezTo>
                    <a:pt x="170" y="657"/>
                    <a:pt x="170" y="657"/>
                    <a:pt x="170" y="657"/>
                  </a:cubicBezTo>
                  <a:cubicBezTo>
                    <a:pt x="169" y="657"/>
                    <a:pt x="169" y="657"/>
                    <a:pt x="169" y="657"/>
                  </a:cubicBezTo>
                  <a:cubicBezTo>
                    <a:pt x="169" y="657"/>
                    <a:pt x="169" y="657"/>
                    <a:pt x="169" y="657"/>
                  </a:cubicBezTo>
                  <a:cubicBezTo>
                    <a:pt x="168" y="657"/>
                    <a:pt x="167" y="657"/>
                    <a:pt x="167" y="656"/>
                  </a:cubicBezTo>
                  <a:close/>
                  <a:moveTo>
                    <a:pt x="450" y="652"/>
                  </a:moveTo>
                  <a:cubicBezTo>
                    <a:pt x="449" y="652"/>
                    <a:pt x="449" y="650"/>
                    <a:pt x="449" y="649"/>
                  </a:cubicBezTo>
                  <a:cubicBezTo>
                    <a:pt x="449" y="649"/>
                    <a:pt x="449" y="649"/>
                    <a:pt x="449" y="649"/>
                  </a:cubicBezTo>
                  <a:cubicBezTo>
                    <a:pt x="450" y="648"/>
                    <a:pt x="451" y="648"/>
                    <a:pt x="452" y="648"/>
                  </a:cubicBezTo>
                  <a:cubicBezTo>
                    <a:pt x="452" y="648"/>
                    <a:pt x="452" y="648"/>
                    <a:pt x="452" y="648"/>
                  </a:cubicBezTo>
                  <a:cubicBezTo>
                    <a:pt x="453" y="648"/>
                    <a:pt x="453" y="650"/>
                    <a:pt x="453" y="651"/>
                  </a:cubicBezTo>
                  <a:cubicBezTo>
                    <a:pt x="453" y="651"/>
                    <a:pt x="453" y="651"/>
                    <a:pt x="453" y="651"/>
                  </a:cubicBezTo>
                  <a:cubicBezTo>
                    <a:pt x="453" y="651"/>
                    <a:pt x="452" y="652"/>
                    <a:pt x="451" y="652"/>
                  </a:cubicBezTo>
                  <a:cubicBezTo>
                    <a:pt x="451" y="652"/>
                    <a:pt x="451" y="652"/>
                    <a:pt x="451" y="652"/>
                  </a:cubicBezTo>
                  <a:cubicBezTo>
                    <a:pt x="451" y="652"/>
                    <a:pt x="451" y="652"/>
                    <a:pt x="450" y="652"/>
                  </a:cubicBezTo>
                  <a:close/>
                  <a:moveTo>
                    <a:pt x="163" y="645"/>
                  </a:moveTo>
                  <a:cubicBezTo>
                    <a:pt x="163" y="644"/>
                    <a:pt x="163" y="642"/>
                    <a:pt x="164" y="642"/>
                  </a:cubicBezTo>
                  <a:cubicBezTo>
                    <a:pt x="164" y="642"/>
                    <a:pt x="164" y="642"/>
                    <a:pt x="164" y="642"/>
                  </a:cubicBezTo>
                  <a:cubicBezTo>
                    <a:pt x="165" y="642"/>
                    <a:pt x="166" y="642"/>
                    <a:pt x="167" y="643"/>
                  </a:cubicBezTo>
                  <a:cubicBezTo>
                    <a:pt x="167" y="643"/>
                    <a:pt x="167" y="643"/>
                    <a:pt x="167" y="643"/>
                  </a:cubicBezTo>
                  <a:cubicBezTo>
                    <a:pt x="167" y="644"/>
                    <a:pt x="167" y="645"/>
                    <a:pt x="166" y="646"/>
                  </a:cubicBezTo>
                  <a:cubicBezTo>
                    <a:pt x="166" y="646"/>
                    <a:pt x="166" y="646"/>
                    <a:pt x="166" y="646"/>
                  </a:cubicBezTo>
                  <a:cubicBezTo>
                    <a:pt x="165" y="646"/>
                    <a:pt x="165" y="646"/>
                    <a:pt x="165" y="646"/>
                  </a:cubicBezTo>
                  <a:cubicBezTo>
                    <a:pt x="165" y="646"/>
                    <a:pt x="165" y="646"/>
                    <a:pt x="165" y="646"/>
                  </a:cubicBezTo>
                  <a:cubicBezTo>
                    <a:pt x="164" y="646"/>
                    <a:pt x="163" y="645"/>
                    <a:pt x="163" y="645"/>
                  </a:cubicBezTo>
                  <a:close/>
                  <a:moveTo>
                    <a:pt x="454" y="641"/>
                  </a:moveTo>
                  <a:cubicBezTo>
                    <a:pt x="453" y="640"/>
                    <a:pt x="453" y="639"/>
                    <a:pt x="453" y="638"/>
                  </a:cubicBezTo>
                  <a:cubicBezTo>
                    <a:pt x="453" y="638"/>
                    <a:pt x="453" y="638"/>
                    <a:pt x="453" y="638"/>
                  </a:cubicBezTo>
                  <a:cubicBezTo>
                    <a:pt x="454" y="637"/>
                    <a:pt x="455" y="636"/>
                    <a:pt x="456" y="637"/>
                  </a:cubicBezTo>
                  <a:cubicBezTo>
                    <a:pt x="456" y="637"/>
                    <a:pt x="456" y="637"/>
                    <a:pt x="456" y="637"/>
                  </a:cubicBezTo>
                  <a:cubicBezTo>
                    <a:pt x="457" y="637"/>
                    <a:pt x="457" y="638"/>
                    <a:pt x="457" y="639"/>
                  </a:cubicBezTo>
                  <a:cubicBezTo>
                    <a:pt x="457" y="639"/>
                    <a:pt x="457" y="639"/>
                    <a:pt x="457" y="639"/>
                  </a:cubicBezTo>
                  <a:cubicBezTo>
                    <a:pt x="457" y="640"/>
                    <a:pt x="456" y="641"/>
                    <a:pt x="455" y="641"/>
                  </a:cubicBezTo>
                  <a:cubicBezTo>
                    <a:pt x="455" y="641"/>
                    <a:pt x="455" y="641"/>
                    <a:pt x="455" y="641"/>
                  </a:cubicBezTo>
                  <a:cubicBezTo>
                    <a:pt x="455" y="641"/>
                    <a:pt x="455" y="641"/>
                    <a:pt x="454" y="641"/>
                  </a:cubicBezTo>
                  <a:close/>
                  <a:moveTo>
                    <a:pt x="159" y="633"/>
                  </a:moveTo>
                  <a:cubicBezTo>
                    <a:pt x="159" y="632"/>
                    <a:pt x="159" y="631"/>
                    <a:pt x="160" y="631"/>
                  </a:cubicBezTo>
                  <a:cubicBezTo>
                    <a:pt x="160" y="631"/>
                    <a:pt x="160" y="631"/>
                    <a:pt x="160" y="631"/>
                  </a:cubicBezTo>
                  <a:cubicBezTo>
                    <a:pt x="161" y="630"/>
                    <a:pt x="162" y="631"/>
                    <a:pt x="163" y="632"/>
                  </a:cubicBezTo>
                  <a:cubicBezTo>
                    <a:pt x="163" y="632"/>
                    <a:pt x="163" y="632"/>
                    <a:pt x="163" y="632"/>
                  </a:cubicBezTo>
                  <a:cubicBezTo>
                    <a:pt x="163" y="633"/>
                    <a:pt x="163" y="634"/>
                    <a:pt x="161" y="635"/>
                  </a:cubicBezTo>
                  <a:cubicBezTo>
                    <a:pt x="161" y="635"/>
                    <a:pt x="161" y="635"/>
                    <a:pt x="161" y="635"/>
                  </a:cubicBezTo>
                  <a:cubicBezTo>
                    <a:pt x="161" y="635"/>
                    <a:pt x="161" y="635"/>
                    <a:pt x="161" y="635"/>
                  </a:cubicBezTo>
                  <a:cubicBezTo>
                    <a:pt x="161" y="635"/>
                    <a:pt x="161" y="635"/>
                    <a:pt x="161" y="635"/>
                  </a:cubicBezTo>
                  <a:cubicBezTo>
                    <a:pt x="160" y="635"/>
                    <a:pt x="159" y="634"/>
                    <a:pt x="159" y="633"/>
                  </a:cubicBezTo>
                  <a:close/>
                  <a:moveTo>
                    <a:pt x="459" y="629"/>
                  </a:moveTo>
                  <a:cubicBezTo>
                    <a:pt x="457" y="629"/>
                    <a:pt x="457" y="628"/>
                    <a:pt x="457" y="627"/>
                  </a:cubicBezTo>
                  <a:cubicBezTo>
                    <a:pt x="457" y="627"/>
                    <a:pt x="457" y="627"/>
                    <a:pt x="457" y="627"/>
                  </a:cubicBezTo>
                  <a:cubicBezTo>
                    <a:pt x="458" y="626"/>
                    <a:pt x="459" y="625"/>
                    <a:pt x="460" y="626"/>
                  </a:cubicBezTo>
                  <a:cubicBezTo>
                    <a:pt x="460" y="626"/>
                    <a:pt x="460" y="626"/>
                    <a:pt x="460" y="626"/>
                  </a:cubicBezTo>
                  <a:cubicBezTo>
                    <a:pt x="461" y="626"/>
                    <a:pt x="461" y="627"/>
                    <a:pt x="461" y="628"/>
                  </a:cubicBezTo>
                  <a:cubicBezTo>
                    <a:pt x="461" y="628"/>
                    <a:pt x="461" y="628"/>
                    <a:pt x="461" y="628"/>
                  </a:cubicBezTo>
                  <a:cubicBezTo>
                    <a:pt x="461" y="629"/>
                    <a:pt x="460" y="629"/>
                    <a:pt x="459" y="629"/>
                  </a:cubicBezTo>
                  <a:cubicBezTo>
                    <a:pt x="459" y="629"/>
                    <a:pt x="459" y="629"/>
                    <a:pt x="459" y="629"/>
                  </a:cubicBezTo>
                  <a:cubicBezTo>
                    <a:pt x="459" y="629"/>
                    <a:pt x="459" y="629"/>
                    <a:pt x="459" y="629"/>
                  </a:cubicBezTo>
                  <a:close/>
                  <a:moveTo>
                    <a:pt x="155" y="622"/>
                  </a:moveTo>
                  <a:cubicBezTo>
                    <a:pt x="155" y="621"/>
                    <a:pt x="155" y="620"/>
                    <a:pt x="156" y="619"/>
                  </a:cubicBezTo>
                  <a:cubicBezTo>
                    <a:pt x="156" y="619"/>
                    <a:pt x="156" y="619"/>
                    <a:pt x="156" y="619"/>
                  </a:cubicBezTo>
                  <a:cubicBezTo>
                    <a:pt x="157" y="619"/>
                    <a:pt x="158" y="620"/>
                    <a:pt x="159" y="621"/>
                  </a:cubicBezTo>
                  <a:cubicBezTo>
                    <a:pt x="159" y="621"/>
                    <a:pt x="159" y="621"/>
                    <a:pt x="159" y="621"/>
                  </a:cubicBezTo>
                  <a:cubicBezTo>
                    <a:pt x="159" y="622"/>
                    <a:pt x="158" y="623"/>
                    <a:pt x="157" y="623"/>
                  </a:cubicBezTo>
                  <a:cubicBezTo>
                    <a:pt x="157" y="623"/>
                    <a:pt x="157" y="623"/>
                    <a:pt x="157" y="623"/>
                  </a:cubicBezTo>
                  <a:cubicBezTo>
                    <a:pt x="157" y="623"/>
                    <a:pt x="157" y="623"/>
                    <a:pt x="157" y="623"/>
                  </a:cubicBezTo>
                  <a:cubicBezTo>
                    <a:pt x="157" y="623"/>
                    <a:pt x="157" y="623"/>
                    <a:pt x="157" y="623"/>
                  </a:cubicBezTo>
                  <a:cubicBezTo>
                    <a:pt x="156" y="623"/>
                    <a:pt x="155" y="623"/>
                    <a:pt x="155" y="622"/>
                  </a:cubicBezTo>
                  <a:close/>
                  <a:moveTo>
                    <a:pt x="463" y="618"/>
                  </a:moveTo>
                  <a:cubicBezTo>
                    <a:pt x="462" y="618"/>
                    <a:pt x="461" y="616"/>
                    <a:pt x="461" y="615"/>
                  </a:cubicBezTo>
                  <a:cubicBezTo>
                    <a:pt x="461" y="615"/>
                    <a:pt x="461" y="615"/>
                    <a:pt x="461" y="615"/>
                  </a:cubicBezTo>
                  <a:cubicBezTo>
                    <a:pt x="462" y="614"/>
                    <a:pt x="463" y="614"/>
                    <a:pt x="464" y="614"/>
                  </a:cubicBezTo>
                  <a:cubicBezTo>
                    <a:pt x="464" y="614"/>
                    <a:pt x="464" y="614"/>
                    <a:pt x="464" y="614"/>
                  </a:cubicBezTo>
                  <a:cubicBezTo>
                    <a:pt x="465" y="615"/>
                    <a:pt x="466" y="616"/>
                    <a:pt x="465" y="617"/>
                  </a:cubicBezTo>
                  <a:cubicBezTo>
                    <a:pt x="465" y="617"/>
                    <a:pt x="465" y="617"/>
                    <a:pt x="465" y="617"/>
                  </a:cubicBezTo>
                  <a:cubicBezTo>
                    <a:pt x="465" y="618"/>
                    <a:pt x="464" y="618"/>
                    <a:pt x="463" y="618"/>
                  </a:cubicBezTo>
                  <a:cubicBezTo>
                    <a:pt x="463" y="618"/>
                    <a:pt x="463" y="618"/>
                    <a:pt x="463" y="618"/>
                  </a:cubicBezTo>
                  <a:cubicBezTo>
                    <a:pt x="463" y="618"/>
                    <a:pt x="463" y="618"/>
                    <a:pt x="463" y="618"/>
                  </a:cubicBezTo>
                  <a:close/>
                  <a:moveTo>
                    <a:pt x="151" y="611"/>
                  </a:moveTo>
                  <a:cubicBezTo>
                    <a:pt x="150" y="610"/>
                    <a:pt x="151" y="609"/>
                    <a:pt x="152" y="608"/>
                  </a:cubicBezTo>
                  <a:cubicBezTo>
                    <a:pt x="152" y="608"/>
                    <a:pt x="152" y="608"/>
                    <a:pt x="152" y="608"/>
                  </a:cubicBezTo>
                  <a:cubicBezTo>
                    <a:pt x="153" y="608"/>
                    <a:pt x="154" y="608"/>
                    <a:pt x="155" y="609"/>
                  </a:cubicBezTo>
                  <a:cubicBezTo>
                    <a:pt x="155" y="609"/>
                    <a:pt x="155" y="609"/>
                    <a:pt x="155" y="609"/>
                  </a:cubicBezTo>
                  <a:cubicBezTo>
                    <a:pt x="155" y="610"/>
                    <a:pt x="154" y="612"/>
                    <a:pt x="153" y="612"/>
                  </a:cubicBezTo>
                  <a:cubicBezTo>
                    <a:pt x="153" y="612"/>
                    <a:pt x="153" y="612"/>
                    <a:pt x="153" y="612"/>
                  </a:cubicBezTo>
                  <a:cubicBezTo>
                    <a:pt x="153" y="612"/>
                    <a:pt x="153" y="612"/>
                    <a:pt x="153" y="612"/>
                  </a:cubicBezTo>
                  <a:cubicBezTo>
                    <a:pt x="153" y="612"/>
                    <a:pt x="153" y="612"/>
                    <a:pt x="153" y="612"/>
                  </a:cubicBezTo>
                  <a:cubicBezTo>
                    <a:pt x="152" y="612"/>
                    <a:pt x="151" y="612"/>
                    <a:pt x="151" y="611"/>
                  </a:cubicBezTo>
                  <a:close/>
                  <a:moveTo>
                    <a:pt x="467" y="607"/>
                  </a:moveTo>
                  <a:cubicBezTo>
                    <a:pt x="466" y="606"/>
                    <a:pt x="465" y="605"/>
                    <a:pt x="465" y="604"/>
                  </a:cubicBezTo>
                  <a:cubicBezTo>
                    <a:pt x="465" y="604"/>
                    <a:pt x="465" y="604"/>
                    <a:pt x="465" y="604"/>
                  </a:cubicBezTo>
                  <a:cubicBezTo>
                    <a:pt x="466" y="603"/>
                    <a:pt x="467" y="603"/>
                    <a:pt x="468" y="603"/>
                  </a:cubicBezTo>
                  <a:cubicBezTo>
                    <a:pt x="468" y="603"/>
                    <a:pt x="468" y="603"/>
                    <a:pt x="468" y="603"/>
                  </a:cubicBezTo>
                  <a:cubicBezTo>
                    <a:pt x="469" y="603"/>
                    <a:pt x="470" y="604"/>
                    <a:pt x="469" y="605"/>
                  </a:cubicBezTo>
                  <a:cubicBezTo>
                    <a:pt x="469" y="605"/>
                    <a:pt x="469" y="605"/>
                    <a:pt x="469" y="605"/>
                  </a:cubicBezTo>
                  <a:cubicBezTo>
                    <a:pt x="469" y="606"/>
                    <a:pt x="468" y="607"/>
                    <a:pt x="467" y="607"/>
                  </a:cubicBezTo>
                  <a:cubicBezTo>
                    <a:pt x="467" y="607"/>
                    <a:pt x="467" y="607"/>
                    <a:pt x="467" y="607"/>
                  </a:cubicBezTo>
                  <a:cubicBezTo>
                    <a:pt x="467" y="607"/>
                    <a:pt x="467" y="607"/>
                    <a:pt x="467" y="607"/>
                  </a:cubicBezTo>
                  <a:close/>
                  <a:moveTo>
                    <a:pt x="147" y="599"/>
                  </a:moveTo>
                  <a:cubicBezTo>
                    <a:pt x="146" y="598"/>
                    <a:pt x="147" y="597"/>
                    <a:pt x="148" y="597"/>
                  </a:cubicBezTo>
                  <a:cubicBezTo>
                    <a:pt x="148" y="597"/>
                    <a:pt x="148" y="597"/>
                    <a:pt x="148" y="597"/>
                  </a:cubicBezTo>
                  <a:cubicBezTo>
                    <a:pt x="149" y="596"/>
                    <a:pt x="150" y="597"/>
                    <a:pt x="151" y="598"/>
                  </a:cubicBezTo>
                  <a:cubicBezTo>
                    <a:pt x="151" y="598"/>
                    <a:pt x="151" y="598"/>
                    <a:pt x="151" y="598"/>
                  </a:cubicBezTo>
                  <a:cubicBezTo>
                    <a:pt x="151" y="599"/>
                    <a:pt x="150" y="600"/>
                    <a:pt x="149" y="601"/>
                  </a:cubicBezTo>
                  <a:cubicBezTo>
                    <a:pt x="149" y="601"/>
                    <a:pt x="149" y="601"/>
                    <a:pt x="149" y="601"/>
                  </a:cubicBezTo>
                  <a:cubicBezTo>
                    <a:pt x="149" y="601"/>
                    <a:pt x="149" y="601"/>
                    <a:pt x="149" y="601"/>
                  </a:cubicBezTo>
                  <a:cubicBezTo>
                    <a:pt x="149" y="601"/>
                    <a:pt x="149" y="601"/>
                    <a:pt x="149" y="601"/>
                  </a:cubicBezTo>
                  <a:cubicBezTo>
                    <a:pt x="148" y="601"/>
                    <a:pt x="147" y="600"/>
                    <a:pt x="147" y="599"/>
                  </a:cubicBezTo>
                  <a:close/>
                  <a:moveTo>
                    <a:pt x="471" y="595"/>
                  </a:moveTo>
                  <a:cubicBezTo>
                    <a:pt x="470" y="595"/>
                    <a:pt x="469" y="594"/>
                    <a:pt x="469" y="593"/>
                  </a:cubicBezTo>
                  <a:cubicBezTo>
                    <a:pt x="469" y="593"/>
                    <a:pt x="469" y="593"/>
                    <a:pt x="469" y="593"/>
                  </a:cubicBezTo>
                  <a:cubicBezTo>
                    <a:pt x="470" y="592"/>
                    <a:pt x="471" y="591"/>
                    <a:pt x="472" y="592"/>
                  </a:cubicBezTo>
                  <a:cubicBezTo>
                    <a:pt x="472" y="592"/>
                    <a:pt x="472" y="592"/>
                    <a:pt x="472" y="592"/>
                  </a:cubicBezTo>
                  <a:cubicBezTo>
                    <a:pt x="473" y="592"/>
                    <a:pt x="474" y="593"/>
                    <a:pt x="473" y="594"/>
                  </a:cubicBezTo>
                  <a:cubicBezTo>
                    <a:pt x="473" y="594"/>
                    <a:pt x="473" y="594"/>
                    <a:pt x="473" y="594"/>
                  </a:cubicBezTo>
                  <a:cubicBezTo>
                    <a:pt x="473" y="595"/>
                    <a:pt x="472" y="596"/>
                    <a:pt x="471" y="596"/>
                  </a:cubicBezTo>
                  <a:cubicBezTo>
                    <a:pt x="471" y="596"/>
                    <a:pt x="471" y="596"/>
                    <a:pt x="471" y="596"/>
                  </a:cubicBezTo>
                  <a:cubicBezTo>
                    <a:pt x="471" y="596"/>
                    <a:pt x="471" y="595"/>
                    <a:pt x="471" y="595"/>
                  </a:cubicBezTo>
                  <a:close/>
                  <a:moveTo>
                    <a:pt x="143" y="588"/>
                  </a:moveTo>
                  <a:cubicBezTo>
                    <a:pt x="142" y="587"/>
                    <a:pt x="143" y="586"/>
                    <a:pt x="144" y="586"/>
                  </a:cubicBezTo>
                  <a:cubicBezTo>
                    <a:pt x="144" y="586"/>
                    <a:pt x="144" y="586"/>
                    <a:pt x="144" y="586"/>
                  </a:cubicBezTo>
                  <a:cubicBezTo>
                    <a:pt x="145" y="585"/>
                    <a:pt x="146" y="586"/>
                    <a:pt x="146" y="587"/>
                  </a:cubicBezTo>
                  <a:cubicBezTo>
                    <a:pt x="146" y="587"/>
                    <a:pt x="146" y="587"/>
                    <a:pt x="146" y="587"/>
                  </a:cubicBezTo>
                  <a:cubicBezTo>
                    <a:pt x="147" y="588"/>
                    <a:pt x="146" y="589"/>
                    <a:pt x="145" y="589"/>
                  </a:cubicBezTo>
                  <a:cubicBezTo>
                    <a:pt x="145" y="589"/>
                    <a:pt x="145" y="589"/>
                    <a:pt x="145" y="589"/>
                  </a:cubicBezTo>
                  <a:cubicBezTo>
                    <a:pt x="145" y="589"/>
                    <a:pt x="145" y="589"/>
                    <a:pt x="145" y="589"/>
                  </a:cubicBezTo>
                  <a:cubicBezTo>
                    <a:pt x="145" y="589"/>
                    <a:pt x="145" y="589"/>
                    <a:pt x="145" y="589"/>
                  </a:cubicBezTo>
                  <a:cubicBezTo>
                    <a:pt x="144" y="589"/>
                    <a:pt x="143" y="589"/>
                    <a:pt x="143" y="588"/>
                  </a:cubicBezTo>
                  <a:close/>
                  <a:moveTo>
                    <a:pt x="475" y="584"/>
                  </a:moveTo>
                  <a:cubicBezTo>
                    <a:pt x="474" y="584"/>
                    <a:pt x="473" y="583"/>
                    <a:pt x="474" y="582"/>
                  </a:cubicBezTo>
                  <a:cubicBezTo>
                    <a:pt x="474" y="582"/>
                    <a:pt x="474" y="582"/>
                    <a:pt x="474" y="582"/>
                  </a:cubicBezTo>
                  <a:cubicBezTo>
                    <a:pt x="474" y="581"/>
                    <a:pt x="475" y="580"/>
                    <a:pt x="476" y="580"/>
                  </a:cubicBezTo>
                  <a:cubicBezTo>
                    <a:pt x="476" y="580"/>
                    <a:pt x="476" y="580"/>
                    <a:pt x="476" y="580"/>
                  </a:cubicBezTo>
                  <a:cubicBezTo>
                    <a:pt x="477" y="581"/>
                    <a:pt x="478" y="582"/>
                    <a:pt x="477" y="583"/>
                  </a:cubicBezTo>
                  <a:cubicBezTo>
                    <a:pt x="477" y="583"/>
                    <a:pt x="477" y="583"/>
                    <a:pt x="477" y="583"/>
                  </a:cubicBezTo>
                  <a:cubicBezTo>
                    <a:pt x="477" y="584"/>
                    <a:pt x="476" y="584"/>
                    <a:pt x="475" y="584"/>
                  </a:cubicBezTo>
                  <a:cubicBezTo>
                    <a:pt x="475" y="584"/>
                    <a:pt x="475" y="584"/>
                    <a:pt x="475" y="584"/>
                  </a:cubicBezTo>
                  <a:cubicBezTo>
                    <a:pt x="475" y="584"/>
                    <a:pt x="475" y="584"/>
                    <a:pt x="475" y="584"/>
                  </a:cubicBezTo>
                  <a:close/>
                  <a:moveTo>
                    <a:pt x="139" y="577"/>
                  </a:moveTo>
                  <a:cubicBezTo>
                    <a:pt x="138" y="576"/>
                    <a:pt x="139" y="575"/>
                    <a:pt x="140" y="574"/>
                  </a:cubicBezTo>
                  <a:cubicBezTo>
                    <a:pt x="140" y="574"/>
                    <a:pt x="140" y="574"/>
                    <a:pt x="140" y="574"/>
                  </a:cubicBezTo>
                  <a:cubicBezTo>
                    <a:pt x="141" y="574"/>
                    <a:pt x="142" y="574"/>
                    <a:pt x="142" y="575"/>
                  </a:cubicBezTo>
                  <a:cubicBezTo>
                    <a:pt x="142" y="575"/>
                    <a:pt x="142" y="575"/>
                    <a:pt x="142" y="575"/>
                  </a:cubicBezTo>
                  <a:cubicBezTo>
                    <a:pt x="143" y="577"/>
                    <a:pt x="142" y="578"/>
                    <a:pt x="141" y="578"/>
                  </a:cubicBezTo>
                  <a:cubicBezTo>
                    <a:pt x="141" y="578"/>
                    <a:pt x="141" y="578"/>
                    <a:pt x="141" y="578"/>
                  </a:cubicBezTo>
                  <a:cubicBezTo>
                    <a:pt x="141" y="578"/>
                    <a:pt x="141" y="578"/>
                    <a:pt x="141" y="578"/>
                  </a:cubicBezTo>
                  <a:cubicBezTo>
                    <a:pt x="141" y="578"/>
                    <a:pt x="141" y="578"/>
                    <a:pt x="141" y="578"/>
                  </a:cubicBezTo>
                  <a:cubicBezTo>
                    <a:pt x="140" y="578"/>
                    <a:pt x="139" y="578"/>
                    <a:pt x="139" y="577"/>
                  </a:cubicBezTo>
                  <a:close/>
                  <a:moveTo>
                    <a:pt x="479" y="573"/>
                  </a:moveTo>
                  <a:cubicBezTo>
                    <a:pt x="478" y="572"/>
                    <a:pt x="477" y="571"/>
                    <a:pt x="478" y="570"/>
                  </a:cubicBezTo>
                  <a:cubicBezTo>
                    <a:pt x="478" y="570"/>
                    <a:pt x="478" y="570"/>
                    <a:pt x="478" y="570"/>
                  </a:cubicBezTo>
                  <a:cubicBezTo>
                    <a:pt x="478" y="569"/>
                    <a:pt x="479" y="569"/>
                    <a:pt x="480" y="569"/>
                  </a:cubicBezTo>
                  <a:cubicBezTo>
                    <a:pt x="480" y="569"/>
                    <a:pt x="480" y="569"/>
                    <a:pt x="480" y="569"/>
                  </a:cubicBezTo>
                  <a:cubicBezTo>
                    <a:pt x="481" y="569"/>
                    <a:pt x="482" y="571"/>
                    <a:pt x="481" y="572"/>
                  </a:cubicBezTo>
                  <a:cubicBezTo>
                    <a:pt x="481" y="572"/>
                    <a:pt x="481" y="572"/>
                    <a:pt x="481" y="572"/>
                  </a:cubicBezTo>
                  <a:cubicBezTo>
                    <a:pt x="481" y="572"/>
                    <a:pt x="480" y="573"/>
                    <a:pt x="479" y="573"/>
                  </a:cubicBezTo>
                  <a:cubicBezTo>
                    <a:pt x="479" y="573"/>
                    <a:pt x="479" y="573"/>
                    <a:pt x="479" y="573"/>
                  </a:cubicBezTo>
                  <a:cubicBezTo>
                    <a:pt x="479" y="573"/>
                    <a:pt x="479" y="573"/>
                    <a:pt x="479" y="573"/>
                  </a:cubicBezTo>
                  <a:close/>
                  <a:moveTo>
                    <a:pt x="135" y="566"/>
                  </a:moveTo>
                  <a:cubicBezTo>
                    <a:pt x="134" y="564"/>
                    <a:pt x="135" y="563"/>
                    <a:pt x="136" y="563"/>
                  </a:cubicBezTo>
                  <a:cubicBezTo>
                    <a:pt x="136" y="563"/>
                    <a:pt x="136" y="563"/>
                    <a:pt x="136" y="563"/>
                  </a:cubicBezTo>
                  <a:cubicBezTo>
                    <a:pt x="137" y="563"/>
                    <a:pt x="138" y="563"/>
                    <a:pt x="138" y="564"/>
                  </a:cubicBezTo>
                  <a:cubicBezTo>
                    <a:pt x="138" y="564"/>
                    <a:pt x="138" y="564"/>
                    <a:pt x="138" y="564"/>
                  </a:cubicBezTo>
                  <a:cubicBezTo>
                    <a:pt x="139" y="565"/>
                    <a:pt x="138" y="566"/>
                    <a:pt x="137" y="567"/>
                  </a:cubicBezTo>
                  <a:cubicBezTo>
                    <a:pt x="137" y="567"/>
                    <a:pt x="137" y="567"/>
                    <a:pt x="137" y="567"/>
                  </a:cubicBezTo>
                  <a:cubicBezTo>
                    <a:pt x="137" y="567"/>
                    <a:pt x="137" y="567"/>
                    <a:pt x="136" y="567"/>
                  </a:cubicBezTo>
                  <a:cubicBezTo>
                    <a:pt x="136" y="567"/>
                    <a:pt x="136" y="567"/>
                    <a:pt x="136" y="567"/>
                  </a:cubicBezTo>
                  <a:cubicBezTo>
                    <a:pt x="136" y="567"/>
                    <a:pt x="135" y="566"/>
                    <a:pt x="135" y="566"/>
                  </a:cubicBezTo>
                  <a:close/>
                  <a:moveTo>
                    <a:pt x="483" y="562"/>
                  </a:moveTo>
                  <a:cubicBezTo>
                    <a:pt x="482" y="561"/>
                    <a:pt x="481" y="560"/>
                    <a:pt x="482" y="559"/>
                  </a:cubicBezTo>
                  <a:cubicBezTo>
                    <a:pt x="482" y="559"/>
                    <a:pt x="482" y="559"/>
                    <a:pt x="482" y="559"/>
                  </a:cubicBezTo>
                  <a:cubicBezTo>
                    <a:pt x="482" y="558"/>
                    <a:pt x="483" y="557"/>
                    <a:pt x="484" y="558"/>
                  </a:cubicBezTo>
                  <a:cubicBezTo>
                    <a:pt x="484" y="558"/>
                    <a:pt x="484" y="558"/>
                    <a:pt x="484" y="558"/>
                  </a:cubicBezTo>
                  <a:cubicBezTo>
                    <a:pt x="485" y="558"/>
                    <a:pt x="486" y="559"/>
                    <a:pt x="485" y="560"/>
                  </a:cubicBezTo>
                  <a:cubicBezTo>
                    <a:pt x="485" y="560"/>
                    <a:pt x="485" y="560"/>
                    <a:pt x="485" y="560"/>
                  </a:cubicBezTo>
                  <a:cubicBezTo>
                    <a:pt x="485" y="561"/>
                    <a:pt x="484" y="562"/>
                    <a:pt x="484" y="562"/>
                  </a:cubicBezTo>
                  <a:cubicBezTo>
                    <a:pt x="484" y="562"/>
                    <a:pt x="484" y="562"/>
                    <a:pt x="484" y="562"/>
                  </a:cubicBezTo>
                  <a:cubicBezTo>
                    <a:pt x="483" y="562"/>
                    <a:pt x="483" y="562"/>
                    <a:pt x="483" y="562"/>
                  </a:cubicBezTo>
                  <a:close/>
                  <a:moveTo>
                    <a:pt x="131" y="554"/>
                  </a:moveTo>
                  <a:cubicBezTo>
                    <a:pt x="130" y="553"/>
                    <a:pt x="131" y="552"/>
                    <a:pt x="132" y="552"/>
                  </a:cubicBezTo>
                  <a:cubicBezTo>
                    <a:pt x="132" y="552"/>
                    <a:pt x="132" y="552"/>
                    <a:pt x="132" y="552"/>
                  </a:cubicBezTo>
                  <a:cubicBezTo>
                    <a:pt x="133" y="551"/>
                    <a:pt x="134" y="552"/>
                    <a:pt x="134" y="553"/>
                  </a:cubicBezTo>
                  <a:cubicBezTo>
                    <a:pt x="134" y="553"/>
                    <a:pt x="134" y="553"/>
                    <a:pt x="134" y="553"/>
                  </a:cubicBezTo>
                  <a:cubicBezTo>
                    <a:pt x="135" y="554"/>
                    <a:pt x="134" y="555"/>
                    <a:pt x="133" y="555"/>
                  </a:cubicBezTo>
                  <a:cubicBezTo>
                    <a:pt x="133" y="555"/>
                    <a:pt x="133" y="555"/>
                    <a:pt x="133" y="555"/>
                  </a:cubicBezTo>
                  <a:cubicBezTo>
                    <a:pt x="133" y="556"/>
                    <a:pt x="133" y="556"/>
                    <a:pt x="132" y="556"/>
                  </a:cubicBezTo>
                  <a:cubicBezTo>
                    <a:pt x="132" y="556"/>
                    <a:pt x="132" y="556"/>
                    <a:pt x="132" y="556"/>
                  </a:cubicBezTo>
                  <a:cubicBezTo>
                    <a:pt x="132" y="556"/>
                    <a:pt x="131" y="555"/>
                    <a:pt x="131" y="554"/>
                  </a:cubicBezTo>
                  <a:close/>
                  <a:moveTo>
                    <a:pt x="487" y="550"/>
                  </a:moveTo>
                  <a:cubicBezTo>
                    <a:pt x="486" y="550"/>
                    <a:pt x="485" y="549"/>
                    <a:pt x="486" y="548"/>
                  </a:cubicBezTo>
                  <a:cubicBezTo>
                    <a:pt x="486" y="548"/>
                    <a:pt x="486" y="548"/>
                    <a:pt x="486" y="548"/>
                  </a:cubicBezTo>
                  <a:cubicBezTo>
                    <a:pt x="486" y="547"/>
                    <a:pt x="487" y="546"/>
                    <a:pt x="488" y="546"/>
                  </a:cubicBezTo>
                  <a:cubicBezTo>
                    <a:pt x="488" y="546"/>
                    <a:pt x="488" y="546"/>
                    <a:pt x="488" y="546"/>
                  </a:cubicBezTo>
                  <a:cubicBezTo>
                    <a:pt x="489" y="547"/>
                    <a:pt x="490" y="548"/>
                    <a:pt x="489" y="549"/>
                  </a:cubicBezTo>
                  <a:cubicBezTo>
                    <a:pt x="489" y="549"/>
                    <a:pt x="489" y="549"/>
                    <a:pt x="489" y="549"/>
                  </a:cubicBezTo>
                  <a:cubicBezTo>
                    <a:pt x="489" y="550"/>
                    <a:pt x="488" y="550"/>
                    <a:pt x="488" y="550"/>
                  </a:cubicBezTo>
                  <a:cubicBezTo>
                    <a:pt x="488" y="550"/>
                    <a:pt x="488" y="550"/>
                    <a:pt x="488" y="550"/>
                  </a:cubicBezTo>
                  <a:cubicBezTo>
                    <a:pt x="487" y="550"/>
                    <a:pt x="487" y="550"/>
                    <a:pt x="487" y="550"/>
                  </a:cubicBezTo>
                  <a:close/>
                  <a:moveTo>
                    <a:pt x="127" y="543"/>
                  </a:moveTo>
                  <a:cubicBezTo>
                    <a:pt x="126" y="542"/>
                    <a:pt x="127" y="541"/>
                    <a:pt x="128" y="540"/>
                  </a:cubicBezTo>
                  <a:cubicBezTo>
                    <a:pt x="128" y="540"/>
                    <a:pt x="128" y="540"/>
                    <a:pt x="128" y="540"/>
                  </a:cubicBezTo>
                  <a:cubicBezTo>
                    <a:pt x="129" y="540"/>
                    <a:pt x="130" y="541"/>
                    <a:pt x="130" y="542"/>
                  </a:cubicBezTo>
                  <a:cubicBezTo>
                    <a:pt x="130" y="542"/>
                    <a:pt x="130" y="542"/>
                    <a:pt x="130" y="542"/>
                  </a:cubicBezTo>
                  <a:cubicBezTo>
                    <a:pt x="131" y="543"/>
                    <a:pt x="130" y="544"/>
                    <a:pt x="129" y="544"/>
                  </a:cubicBezTo>
                  <a:cubicBezTo>
                    <a:pt x="129" y="544"/>
                    <a:pt x="129" y="544"/>
                    <a:pt x="129" y="544"/>
                  </a:cubicBezTo>
                  <a:cubicBezTo>
                    <a:pt x="129" y="544"/>
                    <a:pt x="129" y="544"/>
                    <a:pt x="128" y="544"/>
                  </a:cubicBezTo>
                  <a:cubicBezTo>
                    <a:pt x="128" y="544"/>
                    <a:pt x="128" y="544"/>
                    <a:pt x="128" y="544"/>
                  </a:cubicBezTo>
                  <a:cubicBezTo>
                    <a:pt x="128" y="544"/>
                    <a:pt x="127" y="544"/>
                    <a:pt x="127" y="543"/>
                  </a:cubicBezTo>
                  <a:close/>
                  <a:moveTo>
                    <a:pt x="491" y="539"/>
                  </a:moveTo>
                  <a:cubicBezTo>
                    <a:pt x="490" y="539"/>
                    <a:pt x="489" y="537"/>
                    <a:pt x="490" y="536"/>
                  </a:cubicBezTo>
                  <a:cubicBezTo>
                    <a:pt x="490" y="536"/>
                    <a:pt x="490" y="536"/>
                    <a:pt x="490" y="536"/>
                  </a:cubicBezTo>
                  <a:cubicBezTo>
                    <a:pt x="490" y="535"/>
                    <a:pt x="491" y="535"/>
                    <a:pt x="492" y="535"/>
                  </a:cubicBezTo>
                  <a:cubicBezTo>
                    <a:pt x="492" y="535"/>
                    <a:pt x="492" y="535"/>
                    <a:pt x="492" y="535"/>
                  </a:cubicBezTo>
                  <a:cubicBezTo>
                    <a:pt x="493" y="536"/>
                    <a:pt x="494" y="537"/>
                    <a:pt x="493" y="538"/>
                  </a:cubicBezTo>
                  <a:cubicBezTo>
                    <a:pt x="493" y="538"/>
                    <a:pt x="493" y="538"/>
                    <a:pt x="493" y="538"/>
                  </a:cubicBezTo>
                  <a:cubicBezTo>
                    <a:pt x="493" y="539"/>
                    <a:pt x="492" y="539"/>
                    <a:pt x="492" y="539"/>
                  </a:cubicBezTo>
                  <a:cubicBezTo>
                    <a:pt x="492" y="539"/>
                    <a:pt x="492" y="539"/>
                    <a:pt x="492" y="539"/>
                  </a:cubicBezTo>
                  <a:cubicBezTo>
                    <a:pt x="491" y="539"/>
                    <a:pt x="491" y="539"/>
                    <a:pt x="491" y="539"/>
                  </a:cubicBezTo>
                  <a:close/>
                  <a:moveTo>
                    <a:pt x="122" y="532"/>
                  </a:moveTo>
                  <a:cubicBezTo>
                    <a:pt x="122" y="531"/>
                    <a:pt x="123" y="529"/>
                    <a:pt x="124" y="529"/>
                  </a:cubicBezTo>
                  <a:cubicBezTo>
                    <a:pt x="124" y="529"/>
                    <a:pt x="124" y="529"/>
                    <a:pt x="124" y="529"/>
                  </a:cubicBezTo>
                  <a:cubicBezTo>
                    <a:pt x="125" y="529"/>
                    <a:pt x="126" y="529"/>
                    <a:pt x="126" y="530"/>
                  </a:cubicBezTo>
                  <a:cubicBezTo>
                    <a:pt x="126" y="530"/>
                    <a:pt x="126" y="530"/>
                    <a:pt x="126" y="530"/>
                  </a:cubicBezTo>
                  <a:cubicBezTo>
                    <a:pt x="127" y="531"/>
                    <a:pt x="126" y="532"/>
                    <a:pt x="125" y="533"/>
                  </a:cubicBezTo>
                  <a:cubicBezTo>
                    <a:pt x="125" y="533"/>
                    <a:pt x="125" y="533"/>
                    <a:pt x="125" y="533"/>
                  </a:cubicBezTo>
                  <a:cubicBezTo>
                    <a:pt x="125" y="533"/>
                    <a:pt x="125" y="533"/>
                    <a:pt x="124" y="533"/>
                  </a:cubicBezTo>
                  <a:cubicBezTo>
                    <a:pt x="124" y="533"/>
                    <a:pt x="124" y="533"/>
                    <a:pt x="124" y="533"/>
                  </a:cubicBezTo>
                  <a:cubicBezTo>
                    <a:pt x="124" y="533"/>
                    <a:pt x="123" y="532"/>
                    <a:pt x="122" y="532"/>
                  </a:cubicBezTo>
                  <a:close/>
                  <a:moveTo>
                    <a:pt x="495" y="528"/>
                  </a:moveTo>
                  <a:cubicBezTo>
                    <a:pt x="494" y="527"/>
                    <a:pt x="493" y="526"/>
                    <a:pt x="494" y="525"/>
                  </a:cubicBezTo>
                  <a:cubicBezTo>
                    <a:pt x="494" y="525"/>
                    <a:pt x="494" y="525"/>
                    <a:pt x="494" y="525"/>
                  </a:cubicBezTo>
                  <a:cubicBezTo>
                    <a:pt x="494" y="524"/>
                    <a:pt x="495" y="523"/>
                    <a:pt x="496" y="524"/>
                  </a:cubicBezTo>
                  <a:cubicBezTo>
                    <a:pt x="496" y="524"/>
                    <a:pt x="496" y="524"/>
                    <a:pt x="496" y="524"/>
                  </a:cubicBezTo>
                  <a:cubicBezTo>
                    <a:pt x="497" y="524"/>
                    <a:pt x="498" y="525"/>
                    <a:pt x="498" y="526"/>
                  </a:cubicBezTo>
                  <a:cubicBezTo>
                    <a:pt x="498" y="526"/>
                    <a:pt x="498" y="526"/>
                    <a:pt x="498" y="526"/>
                  </a:cubicBezTo>
                  <a:cubicBezTo>
                    <a:pt x="497" y="527"/>
                    <a:pt x="496" y="528"/>
                    <a:pt x="496" y="528"/>
                  </a:cubicBezTo>
                  <a:cubicBezTo>
                    <a:pt x="496" y="528"/>
                    <a:pt x="496" y="528"/>
                    <a:pt x="496" y="528"/>
                  </a:cubicBezTo>
                  <a:cubicBezTo>
                    <a:pt x="495" y="528"/>
                    <a:pt x="495" y="528"/>
                    <a:pt x="495" y="528"/>
                  </a:cubicBezTo>
                  <a:close/>
                  <a:moveTo>
                    <a:pt x="118" y="520"/>
                  </a:moveTo>
                  <a:cubicBezTo>
                    <a:pt x="118" y="519"/>
                    <a:pt x="119" y="518"/>
                    <a:pt x="120" y="518"/>
                  </a:cubicBezTo>
                  <a:cubicBezTo>
                    <a:pt x="120" y="518"/>
                    <a:pt x="120" y="518"/>
                    <a:pt x="120" y="518"/>
                  </a:cubicBezTo>
                  <a:cubicBezTo>
                    <a:pt x="121" y="517"/>
                    <a:pt x="122" y="518"/>
                    <a:pt x="122" y="519"/>
                  </a:cubicBezTo>
                  <a:cubicBezTo>
                    <a:pt x="122" y="519"/>
                    <a:pt x="122" y="519"/>
                    <a:pt x="122" y="519"/>
                  </a:cubicBezTo>
                  <a:cubicBezTo>
                    <a:pt x="123" y="520"/>
                    <a:pt x="122" y="521"/>
                    <a:pt x="121" y="522"/>
                  </a:cubicBezTo>
                  <a:cubicBezTo>
                    <a:pt x="121" y="522"/>
                    <a:pt x="121" y="522"/>
                    <a:pt x="121" y="522"/>
                  </a:cubicBezTo>
                  <a:cubicBezTo>
                    <a:pt x="121" y="522"/>
                    <a:pt x="121" y="522"/>
                    <a:pt x="120" y="522"/>
                  </a:cubicBezTo>
                  <a:cubicBezTo>
                    <a:pt x="120" y="522"/>
                    <a:pt x="120" y="522"/>
                    <a:pt x="120" y="522"/>
                  </a:cubicBezTo>
                  <a:cubicBezTo>
                    <a:pt x="119" y="522"/>
                    <a:pt x="119" y="521"/>
                    <a:pt x="118" y="520"/>
                  </a:cubicBezTo>
                  <a:close/>
                  <a:moveTo>
                    <a:pt x="499" y="516"/>
                  </a:moveTo>
                  <a:cubicBezTo>
                    <a:pt x="498" y="516"/>
                    <a:pt x="497" y="515"/>
                    <a:pt x="498" y="514"/>
                  </a:cubicBezTo>
                  <a:cubicBezTo>
                    <a:pt x="498" y="514"/>
                    <a:pt x="498" y="514"/>
                    <a:pt x="498" y="514"/>
                  </a:cubicBezTo>
                  <a:cubicBezTo>
                    <a:pt x="498" y="513"/>
                    <a:pt x="499" y="512"/>
                    <a:pt x="500" y="513"/>
                  </a:cubicBezTo>
                  <a:cubicBezTo>
                    <a:pt x="500" y="513"/>
                    <a:pt x="500" y="513"/>
                    <a:pt x="500" y="513"/>
                  </a:cubicBezTo>
                  <a:cubicBezTo>
                    <a:pt x="501" y="513"/>
                    <a:pt x="502" y="514"/>
                    <a:pt x="502" y="515"/>
                  </a:cubicBezTo>
                  <a:cubicBezTo>
                    <a:pt x="502" y="515"/>
                    <a:pt x="502" y="515"/>
                    <a:pt x="502" y="515"/>
                  </a:cubicBezTo>
                  <a:cubicBezTo>
                    <a:pt x="501" y="516"/>
                    <a:pt x="501" y="516"/>
                    <a:pt x="500" y="516"/>
                  </a:cubicBezTo>
                  <a:cubicBezTo>
                    <a:pt x="500" y="516"/>
                    <a:pt x="500" y="516"/>
                    <a:pt x="500" y="516"/>
                  </a:cubicBezTo>
                  <a:cubicBezTo>
                    <a:pt x="499" y="516"/>
                    <a:pt x="499" y="516"/>
                    <a:pt x="499" y="516"/>
                  </a:cubicBezTo>
                  <a:close/>
                  <a:moveTo>
                    <a:pt x="114" y="509"/>
                  </a:moveTo>
                  <a:cubicBezTo>
                    <a:pt x="114" y="508"/>
                    <a:pt x="115" y="507"/>
                    <a:pt x="116" y="506"/>
                  </a:cubicBezTo>
                  <a:cubicBezTo>
                    <a:pt x="116" y="506"/>
                    <a:pt x="116" y="506"/>
                    <a:pt x="116" y="506"/>
                  </a:cubicBezTo>
                  <a:cubicBezTo>
                    <a:pt x="117" y="506"/>
                    <a:pt x="118" y="507"/>
                    <a:pt x="118" y="508"/>
                  </a:cubicBezTo>
                  <a:cubicBezTo>
                    <a:pt x="118" y="508"/>
                    <a:pt x="118" y="508"/>
                    <a:pt x="118" y="508"/>
                  </a:cubicBezTo>
                  <a:cubicBezTo>
                    <a:pt x="118" y="509"/>
                    <a:pt x="118" y="510"/>
                    <a:pt x="117" y="510"/>
                  </a:cubicBezTo>
                  <a:cubicBezTo>
                    <a:pt x="117" y="510"/>
                    <a:pt x="117" y="510"/>
                    <a:pt x="117" y="510"/>
                  </a:cubicBezTo>
                  <a:cubicBezTo>
                    <a:pt x="117" y="510"/>
                    <a:pt x="116" y="510"/>
                    <a:pt x="116" y="510"/>
                  </a:cubicBezTo>
                  <a:cubicBezTo>
                    <a:pt x="116" y="510"/>
                    <a:pt x="116" y="510"/>
                    <a:pt x="116" y="510"/>
                  </a:cubicBezTo>
                  <a:cubicBezTo>
                    <a:pt x="115" y="510"/>
                    <a:pt x="115" y="510"/>
                    <a:pt x="114" y="509"/>
                  </a:cubicBezTo>
                  <a:close/>
                  <a:moveTo>
                    <a:pt x="503" y="505"/>
                  </a:moveTo>
                  <a:cubicBezTo>
                    <a:pt x="502" y="505"/>
                    <a:pt x="502" y="504"/>
                    <a:pt x="502" y="502"/>
                  </a:cubicBezTo>
                  <a:cubicBezTo>
                    <a:pt x="502" y="502"/>
                    <a:pt x="502" y="502"/>
                    <a:pt x="502" y="502"/>
                  </a:cubicBezTo>
                  <a:cubicBezTo>
                    <a:pt x="502" y="501"/>
                    <a:pt x="503" y="501"/>
                    <a:pt x="504" y="501"/>
                  </a:cubicBezTo>
                  <a:cubicBezTo>
                    <a:pt x="504" y="501"/>
                    <a:pt x="504" y="501"/>
                    <a:pt x="504" y="501"/>
                  </a:cubicBezTo>
                  <a:cubicBezTo>
                    <a:pt x="505" y="502"/>
                    <a:pt x="506" y="503"/>
                    <a:pt x="506" y="504"/>
                  </a:cubicBezTo>
                  <a:cubicBezTo>
                    <a:pt x="506" y="504"/>
                    <a:pt x="506" y="504"/>
                    <a:pt x="506" y="504"/>
                  </a:cubicBezTo>
                  <a:cubicBezTo>
                    <a:pt x="505" y="505"/>
                    <a:pt x="505" y="505"/>
                    <a:pt x="504" y="505"/>
                  </a:cubicBezTo>
                  <a:cubicBezTo>
                    <a:pt x="504" y="505"/>
                    <a:pt x="504" y="505"/>
                    <a:pt x="504" y="505"/>
                  </a:cubicBezTo>
                  <a:cubicBezTo>
                    <a:pt x="504" y="505"/>
                    <a:pt x="503" y="505"/>
                    <a:pt x="503" y="505"/>
                  </a:cubicBezTo>
                  <a:close/>
                  <a:moveTo>
                    <a:pt x="110" y="498"/>
                  </a:moveTo>
                  <a:cubicBezTo>
                    <a:pt x="110" y="497"/>
                    <a:pt x="110" y="496"/>
                    <a:pt x="112" y="495"/>
                  </a:cubicBezTo>
                  <a:cubicBezTo>
                    <a:pt x="112" y="495"/>
                    <a:pt x="112" y="495"/>
                    <a:pt x="112" y="495"/>
                  </a:cubicBezTo>
                  <a:cubicBezTo>
                    <a:pt x="113" y="495"/>
                    <a:pt x="114" y="495"/>
                    <a:pt x="114" y="496"/>
                  </a:cubicBezTo>
                  <a:cubicBezTo>
                    <a:pt x="114" y="496"/>
                    <a:pt x="114" y="496"/>
                    <a:pt x="114" y="496"/>
                  </a:cubicBezTo>
                  <a:cubicBezTo>
                    <a:pt x="114" y="497"/>
                    <a:pt x="114" y="499"/>
                    <a:pt x="113" y="499"/>
                  </a:cubicBezTo>
                  <a:cubicBezTo>
                    <a:pt x="113" y="499"/>
                    <a:pt x="113" y="499"/>
                    <a:pt x="113" y="499"/>
                  </a:cubicBezTo>
                  <a:cubicBezTo>
                    <a:pt x="113" y="499"/>
                    <a:pt x="112" y="499"/>
                    <a:pt x="112" y="499"/>
                  </a:cubicBezTo>
                  <a:cubicBezTo>
                    <a:pt x="112" y="499"/>
                    <a:pt x="112" y="499"/>
                    <a:pt x="112" y="499"/>
                  </a:cubicBezTo>
                  <a:cubicBezTo>
                    <a:pt x="111" y="499"/>
                    <a:pt x="111" y="499"/>
                    <a:pt x="110" y="498"/>
                  </a:cubicBezTo>
                  <a:close/>
                  <a:moveTo>
                    <a:pt x="507" y="494"/>
                  </a:moveTo>
                  <a:cubicBezTo>
                    <a:pt x="506" y="493"/>
                    <a:pt x="506" y="492"/>
                    <a:pt x="506" y="491"/>
                  </a:cubicBezTo>
                  <a:cubicBezTo>
                    <a:pt x="506" y="491"/>
                    <a:pt x="506" y="491"/>
                    <a:pt x="506" y="491"/>
                  </a:cubicBezTo>
                  <a:cubicBezTo>
                    <a:pt x="506" y="490"/>
                    <a:pt x="507" y="490"/>
                    <a:pt x="508" y="490"/>
                  </a:cubicBezTo>
                  <a:cubicBezTo>
                    <a:pt x="508" y="490"/>
                    <a:pt x="508" y="490"/>
                    <a:pt x="508" y="490"/>
                  </a:cubicBezTo>
                  <a:cubicBezTo>
                    <a:pt x="510" y="490"/>
                    <a:pt x="510" y="492"/>
                    <a:pt x="510" y="493"/>
                  </a:cubicBezTo>
                  <a:cubicBezTo>
                    <a:pt x="510" y="493"/>
                    <a:pt x="510" y="493"/>
                    <a:pt x="510" y="493"/>
                  </a:cubicBezTo>
                  <a:cubicBezTo>
                    <a:pt x="509" y="493"/>
                    <a:pt x="509" y="494"/>
                    <a:pt x="508" y="494"/>
                  </a:cubicBezTo>
                  <a:cubicBezTo>
                    <a:pt x="508" y="494"/>
                    <a:pt x="508" y="494"/>
                    <a:pt x="508" y="494"/>
                  </a:cubicBezTo>
                  <a:cubicBezTo>
                    <a:pt x="508" y="494"/>
                    <a:pt x="507" y="494"/>
                    <a:pt x="507" y="494"/>
                  </a:cubicBezTo>
                  <a:close/>
                  <a:moveTo>
                    <a:pt x="106" y="486"/>
                  </a:moveTo>
                  <a:cubicBezTo>
                    <a:pt x="106" y="485"/>
                    <a:pt x="106" y="484"/>
                    <a:pt x="107" y="484"/>
                  </a:cubicBezTo>
                  <a:cubicBezTo>
                    <a:pt x="107" y="484"/>
                    <a:pt x="107" y="484"/>
                    <a:pt x="107" y="484"/>
                  </a:cubicBezTo>
                  <a:cubicBezTo>
                    <a:pt x="109" y="484"/>
                    <a:pt x="110" y="484"/>
                    <a:pt x="110" y="485"/>
                  </a:cubicBezTo>
                  <a:cubicBezTo>
                    <a:pt x="110" y="485"/>
                    <a:pt x="110" y="485"/>
                    <a:pt x="110" y="485"/>
                  </a:cubicBezTo>
                  <a:cubicBezTo>
                    <a:pt x="110" y="486"/>
                    <a:pt x="110" y="487"/>
                    <a:pt x="109" y="488"/>
                  </a:cubicBezTo>
                  <a:cubicBezTo>
                    <a:pt x="109" y="488"/>
                    <a:pt x="109" y="488"/>
                    <a:pt x="109" y="488"/>
                  </a:cubicBezTo>
                  <a:cubicBezTo>
                    <a:pt x="109" y="488"/>
                    <a:pt x="108" y="488"/>
                    <a:pt x="108" y="488"/>
                  </a:cubicBezTo>
                  <a:cubicBezTo>
                    <a:pt x="108" y="488"/>
                    <a:pt x="108" y="488"/>
                    <a:pt x="108" y="488"/>
                  </a:cubicBezTo>
                  <a:cubicBezTo>
                    <a:pt x="107" y="488"/>
                    <a:pt x="107" y="487"/>
                    <a:pt x="106" y="486"/>
                  </a:cubicBezTo>
                  <a:close/>
                  <a:moveTo>
                    <a:pt x="511" y="482"/>
                  </a:moveTo>
                  <a:cubicBezTo>
                    <a:pt x="510" y="482"/>
                    <a:pt x="510" y="481"/>
                    <a:pt x="510" y="480"/>
                  </a:cubicBezTo>
                  <a:cubicBezTo>
                    <a:pt x="510" y="480"/>
                    <a:pt x="510" y="480"/>
                    <a:pt x="510" y="480"/>
                  </a:cubicBezTo>
                  <a:cubicBezTo>
                    <a:pt x="510" y="479"/>
                    <a:pt x="512" y="478"/>
                    <a:pt x="513" y="479"/>
                  </a:cubicBezTo>
                  <a:cubicBezTo>
                    <a:pt x="513" y="479"/>
                    <a:pt x="513" y="479"/>
                    <a:pt x="513" y="479"/>
                  </a:cubicBezTo>
                  <a:cubicBezTo>
                    <a:pt x="514" y="479"/>
                    <a:pt x="514" y="480"/>
                    <a:pt x="514" y="481"/>
                  </a:cubicBezTo>
                  <a:cubicBezTo>
                    <a:pt x="514" y="481"/>
                    <a:pt x="514" y="481"/>
                    <a:pt x="514" y="481"/>
                  </a:cubicBezTo>
                  <a:cubicBezTo>
                    <a:pt x="513" y="482"/>
                    <a:pt x="513" y="483"/>
                    <a:pt x="512" y="483"/>
                  </a:cubicBezTo>
                  <a:cubicBezTo>
                    <a:pt x="512" y="483"/>
                    <a:pt x="512" y="483"/>
                    <a:pt x="512" y="483"/>
                  </a:cubicBezTo>
                  <a:cubicBezTo>
                    <a:pt x="512" y="483"/>
                    <a:pt x="511" y="483"/>
                    <a:pt x="511" y="482"/>
                  </a:cubicBezTo>
                  <a:close/>
                  <a:moveTo>
                    <a:pt x="102" y="475"/>
                  </a:moveTo>
                  <a:cubicBezTo>
                    <a:pt x="102" y="474"/>
                    <a:pt x="102" y="473"/>
                    <a:pt x="103" y="473"/>
                  </a:cubicBezTo>
                  <a:cubicBezTo>
                    <a:pt x="103" y="473"/>
                    <a:pt x="103" y="473"/>
                    <a:pt x="103" y="473"/>
                  </a:cubicBezTo>
                  <a:cubicBezTo>
                    <a:pt x="104" y="472"/>
                    <a:pt x="106" y="473"/>
                    <a:pt x="106" y="474"/>
                  </a:cubicBezTo>
                  <a:cubicBezTo>
                    <a:pt x="106" y="474"/>
                    <a:pt x="106" y="474"/>
                    <a:pt x="106" y="474"/>
                  </a:cubicBezTo>
                  <a:cubicBezTo>
                    <a:pt x="106" y="475"/>
                    <a:pt x="106" y="476"/>
                    <a:pt x="105" y="476"/>
                  </a:cubicBezTo>
                  <a:cubicBezTo>
                    <a:pt x="105" y="476"/>
                    <a:pt x="105" y="476"/>
                    <a:pt x="105" y="476"/>
                  </a:cubicBezTo>
                  <a:cubicBezTo>
                    <a:pt x="105" y="476"/>
                    <a:pt x="104" y="476"/>
                    <a:pt x="104" y="476"/>
                  </a:cubicBezTo>
                  <a:cubicBezTo>
                    <a:pt x="104" y="476"/>
                    <a:pt x="104" y="476"/>
                    <a:pt x="104" y="476"/>
                  </a:cubicBezTo>
                  <a:cubicBezTo>
                    <a:pt x="103" y="476"/>
                    <a:pt x="103" y="476"/>
                    <a:pt x="102" y="475"/>
                  </a:cubicBezTo>
                  <a:close/>
                  <a:moveTo>
                    <a:pt x="515" y="471"/>
                  </a:moveTo>
                  <a:cubicBezTo>
                    <a:pt x="514" y="471"/>
                    <a:pt x="514" y="470"/>
                    <a:pt x="514" y="469"/>
                  </a:cubicBezTo>
                  <a:cubicBezTo>
                    <a:pt x="514" y="469"/>
                    <a:pt x="514" y="469"/>
                    <a:pt x="514" y="469"/>
                  </a:cubicBezTo>
                  <a:cubicBezTo>
                    <a:pt x="514" y="468"/>
                    <a:pt x="516" y="467"/>
                    <a:pt x="517" y="467"/>
                  </a:cubicBezTo>
                  <a:cubicBezTo>
                    <a:pt x="517" y="467"/>
                    <a:pt x="517" y="467"/>
                    <a:pt x="517" y="467"/>
                  </a:cubicBezTo>
                  <a:cubicBezTo>
                    <a:pt x="518" y="468"/>
                    <a:pt x="518" y="469"/>
                    <a:pt x="518" y="470"/>
                  </a:cubicBezTo>
                  <a:cubicBezTo>
                    <a:pt x="518" y="470"/>
                    <a:pt x="518" y="470"/>
                    <a:pt x="518" y="470"/>
                  </a:cubicBezTo>
                  <a:cubicBezTo>
                    <a:pt x="518" y="471"/>
                    <a:pt x="517" y="471"/>
                    <a:pt x="516" y="471"/>
                  </a:cubicBezTo>
                  <a:cubicBezTo>
                    <a:pt x="516" y="471"/>
                    <a:pt x="516" y="471"/>
                    <a:pt x="516" y="471"/>
                  </a:cubicBezTo>
                  <a:cubicBezTo>
                    <a:pt x="516" y="471"/>
                    <a:pt x="515" y="471"/>
                    <a:pt x="515" y="471"/>
                  </a:cubicBezTo>
                  <a:close/>
                  <a:moveTo>
                    <a:pt x="98" y="464"/>
                  </a:moveTo>
                  <a:cubicBezTo>
                    <a:pt x="98" y="463"/>
                    <a:pt x="98" y="462"/>
                    <a:pt x="99" y="461"/>
                  </a:cubicBezTo>
                  <a:cubicBezTo>
                    <a:pt x="99" y="461"/>
                    <a:pt x="99" y="461"/>
                    <a:pt x="99" y="461"/>
                  </a:cubicBezTo>
                  <a:cubicBezTo>
                    <a:pt x="100" y="461"/>
                    <a:pt x="102" y="461"/>
                    <a:pt x="102" y="463"/>
                  </a:cubicBezTo>
                  <a:cubicBezTo>
                    <a:pt x="102" y="463"/>
                    <a:pt x="102" y="463"/>
                    <a:pt x="102" y="463"/>
                  </a:cubicBezTo>
                  <a:cubicBezTo>
                    <a:pt x="102" y="464"/>
                    <a:pt x="102" y="465"/>
                    <a:pt x="101" y="465"/>
                  </a:cubicBezTo>
                  <a:cubicBezTo>
                    <a:pt x="101" y="465"/>
                    <a:pt x="101" y="465"/>
                    <a:pt x="101" y="465"/>
                  </a:cubicBezTo>
                  <a:cubicBezTo>
                    <a:pt x="100" y="465"/>
                    <a:pt x="100" y="465"/>
                    <a:pt x="100" y="465"/>
                  </a:cubicBezTo>
                  <a:cubicBezTo>
                    <a:pt x="100" y="465"/>
                    <a:pt x="100" y="465"/>
                    <a:pt x="100" y="465"/>
                  </a:cubicBezTo>
                  <a:cubicBezTo>
                    <a:pt x="99" y="465"/>
                    <a:pt x="98" y="465"/>
                    <a:pt x="98" y="464"/>
                  </a:cubicBezTo>
                  <a:close/>
                  <a:moveTo>
                    <a:pt x="519" y="460"/>
                  </a:moveTo>
                  <a:cubicBezTo>
                    <a:pt x="518" y="459"/>
                    <a:pt x="518" y="458"/>
                    <a:pt x="518" y="457"/>
                  </a:cubicBezTo>
                  <a:cubicBezTo>
                    <a:pt x="518" y="457"/>
                    <a:pt x="518" y="457"/>
                    <a:pt x="518" y="457"/>
                  </a:cubicBezTo>
                  <a:cubicBezTo>
                    <a:pt x="518" y="456"/>
                    <a:pt x="520" y="456"/>
                    <a:pt x="521" y="456"/>
                  </a:cubicBezTo>
                  <a:cubicBezTo>
                    <a:pt x="521" y="456"/>
                    <a:pt x="521" y="456"/>
                    <a:pt x="521" y="456"/>
                  </a:cubicBezTo>
                  <a:cubicBezTo>
                    <a:pt x="522" y="456"/>
                    <a:pt x="522" y="458"/>
                    <a:pt x="522" y="459"/>
                  </a:cubicBezTo>
                  <a:cubicBezTo>
                    <a:pt x="522" y="459"/>
                    <a:pt x="522" y="459"/>
                    <a:pt x="522" y="459"/>
                  </a:cubicBezTo>
                  <a:cubicBezTo>
                    <a:pt x="522" y="459"/>
                    <a:pt x="521" y="460"/>
                    <a:pt x="520" y="460"/>
                  </a:cubicBezTo>
                  <a:cubicBezTo>
                    <a:pt x="520" y="460"/>
                    <a:pt x="520" y="460"/>
                    <a:pt x="520" y="460"/>
                  </a:cubicBezTo>
                  <a:cubicBezTo>
                    <a:pt x="520" y="460"/>
                    <a:pt x="520" y="460"/>
                    <a:pt x="519" y="460"/>
                  </a:cubicBezTo>
                  <a:close/>
                  <a:moveTo>
                    <a:pt x="94" y="453"/>
                  </a:moveTo>
                  <a:cubicBezTo>
                    <a:pt x="94" y="452"/>
                    <a:pt x="94" y="450"/>
                    <a:pt x="95" y="450"/>
                  </a:cubicBezTo>
                  <a:cubicBezTo>
                    <a:pt x="95" y="450"/>
                    <a:pt x="95" y="450"/>
                    <a:pt x="95" y="450"/>
                  </a:cubicBezTo>
                  <a:cubicBezTo>
                    <a:pt x="96" y="450"/>
                    <a:pt x="97" y="450"/>
                    <a:pt x="98" y="451"/>
                  </a:cubicBezTo>
                  <a:cubicBezTo>
                    <a:pt x="98" y="451"/>
                    <a:pt x="98" y="451"/>
                    <a:pt x="98" y="451"/>
                  </a:cubicBezTo>
                  <a:cubicBezTo>
                    <a:pt x="98" y="452"/>
                    <a:pt x="98" y="453"/>
                    <a:pt x="97" y="454"/>
                  </a:cubicBezTo>
                  <a:cubicBezTo>
                    <a:pt x="97" y="454"/>
                    <a:pt x="97" y="454"/>
                    <a:pt x="97" y="454"/>
                  </a:cubicBezTo>
                  <a:cubicBezTo>
                    <a:pt x="96" y="454"/>
                    <a:pt x="96" y="454"/>
                    <a:pt x="96" y="454"/>
                  </a:cubicBezTo>
                  <a:cubicBezTo>
                    <a:pt x="96" y="454"/>
                    <a:pt x="96" y="454"/>
                    <a:pt x="96" y="454"/>
                  </a:cubicBezTo>
                  <a:cubicBezTo>
                    <a:pt x="95" y="454"/>
                    <a:pt x="94" y="453"/>
                    <a:pt x="94" y="453"/>
                  </a:cubicBezTo>
                  <a:close/>
                  <a:moveTo>
                    <a:pt x="523" y="449"/>
                  </a:moveTo>
                  <a:cubicBezTo>
                    <a:pt x="522" y="448"/>
                    <a:pt x="522" y="447"/>
                    <a:pt x="522" y="446"/>
                  </a:cubicBezTo>
                  <a:cubicBezTo>
                    <a:pt x="522" y="446"/>
                    <a:pt x="522" y="446"/>
                    <a:pt x="522" y="446"/>
                  </a:cubicBezTo>
                  <a:cubicBezTo>
                    <a:pt x="523" y="445"/>
                    <a:pt x="524" y="444"/>
                    <a:pt x="525" y="445"/>
                  </a:cubicBezTo>
                  <a:cubicBezTo>
                    <a:pt x="525" y="445"/>
                    <a:pt x="525" y="445"/>
                    <a:pt x="525" y="445"/>
                  </a:cubicBezTo>
                  <a:cubicBezTo>
                    <a:pt x="526" y="445"/>
                    <a:pt x="526" y="446"/>
                    <a:pt x="526" y="447"/>
                  </a:cubicBezTo>
                  <a:cubicBezTo>
                    <a:pt x="526" y="447"/>
                    <a:pt x="526" y="447"/>
                    <a:pt x="526" y="447"/>
                  </a:cubicBezTo>
                  <a:cubicBezTo>
                    <a:pt x="526" y="448"/>
                    <a:pt x="525" y="449"/>
                    <a:pt x="524" y="449"/>
                  </a:cubicBezTo>
                  <a:cubicBezTo>
                    <a:pt x="524" y="449"/>
                    <a:pt x="524" y="449"/>
                    <a:pt x="524" y="449"/>
                  </a:cubicBezTo>
                  <a:cubicBezTo>
                    <a:pt x="524" y="449"/>
                    <a:pt x="524" y="449"/>
                    <a:pt x="523" y="449"/>
                  </a:cubicBezTo>
                  <a:close/>
                  <a:moveTo>
                    <a:pt x="90" y="441"/>
                  </a:moveTo>
                  <a:cubicBezTo>
                    <a:pt x="90" y="440"/>
                    <a:pt x="90" y="439"/>
                    <a:pt x="91" y="439"/>
                  </a:cubicBezTo>
                  <a:cubicBezTo>
                    <a:pt x="91" y="439"/>
                    <a:pt x="91" y="439"/>
                    <a:pt x="91" y="439"/>
                  </a:cubicBezTo>
                  <a:cubicBezTo>
                    <a:pt x="92" y="438"/>
                    <a:pt x="93" y="439"/>
                    <a:pt x="94" y="440"/>
                  </a:cubicBezTo>
                  <a:cubicBezTo>
                    <a:pt x="94" y="440"/>
                    <a:pt x="94" y="440"/>
                    <a:pt x="94" y="440"/>
                  </a:cubicBezTo>
                  <a:cubicBezTo>
                    <a:pt x="94" y="441"/>
                    <a:pt x="94" y="442"/>
                    <a:pt x="93" y="442"/>
                  </a:cubicBezTo>
                  <a:cubicBezTo>
                    <a:pt x="93" y="442"/>
                    <a:pt x="93" y="442"/>
                    <a:pt x="93" y="442"/>
                  </a:cubicBezTo>
                  <a:cubicBezTo>
                    <a:pt x="92" y="443"/>
                    <a:pt x="92" y="443"/>
                    <a:pt x="92" y="443"/>
                  </a:cubicBezTo>
                  <a:cubicBezTo>
                    <a:pt x="92" y="443"/>
                    <a:pt x="92" y="443"/>
                    <a:pt x="92" y="443"/>
                  </a:cubicBezTo>
                  <a:cubicBezTo>
                    <a:pt x="91" y="443"/>
                    <a:pt x="90" y="442"/>
                    <a:pt x="90" y="441"/>
                  </a:cubicBezTo>
                  <a:close/>
                  <a:moveTo>
                    <a:pt x="527" y="437"/>
                  </a:moveTo>
                  <a:cubicBezTo>
                    <a:pt x="526" y="437"/>
                    <a:pt x="526" y="436"/>
                    <a:pt x="526" y="435"/>
                  </a:cubicBezTo>
                  <a:cubicBezTo>
                    <a:pt x="526" y="435"/>
                    <a:pt x="526" y="435"/>
                    <a:pt x="526" y="435"/>
                  </a:cubicBezTo>
                  <a:cubicBezTo>
                    <a:pt x="527" y="434"/>
                    <a:pt x="528" y="433"/>
                    <a:pt x="529" y="434"/>
                  </a:cubicBezTo>
                  <a:cubicBezTo>
                    <a:pt x="529" y="434"/>
                    <a:pt x="529" y="434"/>
                    <a:pt x="529" y="434"/>
                  </a:cubicBezTo>
                  <a:cubicBezTo>
                    <a:pt x="530" y="434"/>
                    <a:pt x="530" y="435"/>
                    <a:pt x="530" y="436"/>
                  </a:cubicBezTo>
                  <a:cubicBezTo>
                    <a:pt x="530" y="436"/>
                    <a:pt x="530" y="436"/>
                    <a:pt x="530" y="436"/>
                  </a:cubicBezTo>
                  <a:cubicBezTo>
                    <a:pt x="530" y="437"/>
                    <a:pt x="529" y="437"/>
                    <a:pt x="528" y="437"/>
                  </a:cubicBezTo>
                  <a:cubicBezTo>
                    <a:pt x="528" y="437"/>
                    <a:pt x="528" y="437"/>
                    <a:pt x="528" y="437"/>
                  </a:cubicBezTo>
                  <a:cubicBezTo>
                    <a:pt x="528" y="437"/>
                    <a:pt x="528" y="437"/>
                    <a:pt x="527" y="437"/>
                  </a:cubicBezTo>
                  <a:close/>
                  <a:moveTo>
                    <a:pt x="86" y="430"/>
                  </a:moveTo>
                  <a:cubicBezTo>
                    <a:pt x="86" y="429"/>
                    <a:pt x="86" y="428"/>
                    <a:pt x="87" y="427"/>
                  </a:cubicBezTo>
                  <a:cubicBezTo>
                    <a:pt x="87" y="427"/>
                    <a:pt x="87" y="427"/>
                    <a:pt x="87" y="427"/>
                  </a:cubicBezTo>
                  <a:cubicBezTo>
                    <a:pt x="88" y="427"/>
                    <a:pt x="89" y="428"/>
                    <a:pt x="90" y="429"/>
                  </a:cubicBezTo>
                  <a:cubicBezTo>
                    <a:pt x="90" y="429"/>
                    <a:pt x="90" y="429"/>
                    <a:pt x="90" y="429"/>
                  </a:cubicBezTo>
                  <a:cubicBezTo>
                    <a:pt x="90" y="430"/>
                    <a:pt x="90" y="431"/>
                    <a:pt x="89" y="431"/>
                  </a:cubicBezTo>
                  <a:cubicBezTo>
                    <a:pt x="89" y="431"/>
                    <a:pt x="89" y="431"/>
                    <a:pt x="89" y="431"/>
                  </a:cubicBezTo>
                  <a:cubicBezTo>
                    <a:pt x="88" y="431"/>
                    <a:pt x="88" y="431"/>
                    <a:pt x="88" y="431"/>
                  </a:cubicBezTo>
                  <a:cubicBezTo>
                    <a:pt x="88" y="431"/>
                    <a:pt x="88" y="431"/>
                    <a:pt x="88" y="431"/>
                  </a:cubicBezTo>
                  <a:cubicBezTo>
                    <a:pt x="87" y="431"/>
                    <a:pt x="86" y="431"/>
                    <a:pt x="86" y="430"/>
                  </a:cubicBezTo>
                  <a:close/>
                  <a:moveTo>
                    <a:pt x="531" y="426"/>
                  </a:moveTo>
                  <a:cubicBezTo>
                    <a:pt x="530" y="426"/>
                    <a:pt x="530" y="424"/>
                    <a:pt x="530" y="423"/>
                  </a:cubicBezTo>
                  <a:cubicBezTo>
                    <a:pt x="530" y="423"/>
                    <a:pt x="530" y="423"/>
                    <a:pt x="530" y="423"/>
                  </a:cubicBezTo>
                  <a:cubicBezTo>
                    <a:pt x="531" y="422"/>
                    <a:pt x="532" y="422"/>
                    <a:pt x="533" y="422"/>
                  </a:cubicBezTo>
                  <a:cubicBezTo>
                    <a:pt x="533" y="422"/>
                    <a:pt x="533" y="422"/>
                    <a:pt x="533" y="422"/>
                  </a:cubicBezTo>
                  <a:cubicBezTo>
                    <a:pt x="534" y="423"/>
                    <a:pt x="534" y="424"/>
                    <a:pt x="534" y="425"/>
                  </a:cubicBezTo>
                  <a:cubicBezTo>
                    <a:pt x="534" y="425"/>
                    <a:pt x="534" y="425"/>
                    <a:pt x="534" y="425"/>
                  </a:cubicBezTo>
                  <a:cubicBezTo>
                    <a:pt x="534" y="426"/>
                    <a:pt x="533" y="426"/>
                    <a:pt x="532" y="426"/>
                  </a:cubicBezTo>
                  <a:cubicBezTo>
                    <a:pt x="532" y="426"/>
                    <a:pt x="532" y="426"/>
                    <a:pt x="532" y="426"/>
                  </a:cubicBezTo>
                  <a:cubicBezTo>
                    <a:pt x="532" y="426"/>
                    <a:pt x="532" y="426"/>
                    <a:pt x="531" y="426"/>
                  </a:cubicBezTo>
                  <a:close/>
                  <a:moveTo>
                    <a:pt x="82" y="419"/>
                  </a:moveTo>
                  <a:cubicBezTo>
                    <a:pt x="82" y="419"/>
                    <a:pt x="82" y="419"/>
                    <a:pt x="82" y="419"/>
                  </a:cubicBezTo>
                  <a:cubicBezTo>
                    <a:pt x="82" y="418"/>
                    <a:pt x="82" y="416"/>
                    <a:pt x="83" y="416"/>
                  </a:cubicBezTo>
                  <a:cubicBezTo>
                    <a:pt x="83" y="416"/>
                    <a:pt x="83" y="416"/>
                    <a:pt x="83" y="416"/>
                  </a:cubicBezTo>
                  <a:cubicBezTo>
                    <a:pt x="84" y="416"/>
                    <a:pt x="85" y="416"/>
                    <a:pt x="86" y="417"/>
                  </a:cubicBezTo>
                  <a:cubicBezTo>
                    <a:pt x="86" y="417"/>
                    <a:pt x="86" y="417"/>
                    <a:pt x="86" y="417"/>
                  </a:cubicBezTo>
                  <a:cubicBezTo>
                    <a:pt x="86" y="418"/>
                    <a:pt x="86" y="420"/>
                    <a:pt x="85" y="420"/>
                  </a:cubicBezTo>
                  <a:cubicBezTo>
                    <a:pt x="85" y="420"/>
                    <a:pt x="85" y="420"/>
                    <a:pt x="85" y="420"/>
                  </a:cubicBezTo>
                  <a:cubicBezTo>
                    <a:pt x="84" y="420"/>
                    <a:pt x="84" y="420"/>
                    <a:pt x="84" y="420"/>
                  </a:cubicBezTo>
                  <a:cubicBezTo>
                    <a:pt x="84" y="420"/>
                    <a:pt x="84" y="420"/>
                    <a:pt x="84" y="420"/>
                  </a:cubicBezTo>
                  <a:cubicBezTo>
                    <a:pt x="83" y="420"/>
                    <a:pt x="82" y="419"/>
                    <a:pt x="82" y="419"/>
                  </a:cubicBezTo>
                  <a:close/>
                  <a:moveTo>
                    <a:pt x="535" y="415"/>
                  </a:moveTo>
                  <a:cubicBezTo>
                    <a:pt x="534" y="414"/>
                    <a:pt x="534" y="413"/>
                    <a:pt x="534" y="412"/>
                  </a:cubicBezTo>
                  <a:cubicBezTo>
                    <a:pt x="534" y="412"/>
                    <a:pt x="534" y="412"/>
                    <a:pt x="534" y="412"/>
                  </a:cubicBezTo>
                  <a:cubicBezTo>
                    <a:pt x="534" y="411"/>
                    <a:pt x="535" y="410"/>
                    <a:pt x="536" y="411"/>
                  </a:cubicBezTo>
                  <a:cubicBezTo>
                    <a:pt x="536" y="411"/>
                    <a:pt x="536" y="411"/>
                    <a:pt x="536" y="411"/>
                  </a:cubicBezTo>
                  <a:cubicBezTo>
                    <a:pt x="538" y="411"/>
                    <a:pt x="538" y="412"/>
                    <a:pt x="538" y="413"/>
                  </a:cubicBezTo>
                  <a:cubicBezTo>
                    <a:pt x="538" y="413"/>
                    <a:pt x="538" y="413"/>
                    <a:pt x="538" y="413"/>
                  </a:cubicBezTo>
                  <a:cubicBezTo>
                    <a:pt x="538" y="414"/>
                    <a:pt x="537" y="415"/>
                    <a:pt x="536" y="415"/>
                  </a:cubicBezTo>
                  <a:cubicBezTo>
                    <a:pt x="536" y="415"/>
                    <a:pt x="536" y="415"/>
                    <a:pt x="536" y="415"/>
                  </a:cubicBezTo>
                  <a:cubicBezTo>
                    <a:pt x="536" y="415"/>
                    <a:pt x="535" y="415"/>
                    <a:pt x="535" y="415"/>
                  </a:cubicBezTo>
                  <a:close/>
                  <a:moveTo>
                    <a:pt x="79" y="407"/>
                  </a:moveTo>
                  <a:cubicBezTo>
                    <a:pt x="79" y="407"/>
                    <a:pt x="79" y="407"/>
                    <a:pt x="79" y="407"/>
                  </a:cubicBezTo>
                  <a:cubicBezTo>
                    <a:pt x="78" y="406"/>
                    <a:pt x="79" y="405"/>
                    <a:pt x="80" y="405"/>
                  </a:cubicBezTo>
                  <a:cubicBezTo>
                    <a:pt x="80" y="405"/>
                    <a:pt x="80" y="405"/>
                    <a:pt x="80" y="405"/>
                  </a:cubicBezTo>
                  <a:cubicBezTo>
                    <a:pt x="81" y="404"/>
                    <a:pt x="82" y="405"/>
                    <a:pt x="82" y="406"/>
                  </a:cubicBezTo>
                  <a:cubicBezTo>
                    <a:pt x="82" y="406"/>
                    <a:pt x="82" y="406"/>
                    <a:pt x="82" y="406"/>
                  </a:cubicBezTo>
                  <a:cubicBezTo>
                    <a:pt x="83" y="407"/>
                    <a:pt x="82" y="408"/>
                    <a:pt x="81" y="408"/>
                  </a:cubicBezTo>
                  <a:cubicBezTo>
                    <a:pt x="81" y="408"/>
                    <a:pt x="81" y="408"/>
                    <a:pt x="81" y="408"/>
                  </a:cubicBezTo>
                  <a:cubicBezTo>
                    <a:pt x="81" y="408"/>
                    <a:pt x="81" y="409"/>
                    <a:pt x="80" y="409"/>
                  </a:cubicBezTo>
                  <a:cubicBezTo>
                    <a:pt x="80" y="409"/>
                    <a:pt x="80" y="409"/>
                    <a:pt x="80" y="409"/>
                  </a:cubicBezTo>
                  <a:cubicBezTo>
                    <a:pt x="80" y="409"/>
                    <a:pt x="79" y="408"/>
                    <a:pt x="79" y="407"/>
                  </a:cubicBezTo>
                  <a:close/>
                  <a:moveTo>
                    <a:pt x="539" y="403"/>
                  </a:moveTo>
                  <a:cubicBezTo>
                    <a:pt x="538" y="403"/>
                    <a:pt x="537" y="402"/>
                    <a:pt x="537" y="401"/>
                  </a:cubicBezTo>
                  <a:cubicBezTo>
                    <a:pt x="537" y="401"/>
                    <a:pt x="537" y="401"/>
                    <a:pt x="537" y="401"/>
                  </a:cubicBezTo>
                  <a:cubicBezTo>
                    <a:pt x="537" y="401"/>
                    <a:pt x="537" y="401"/>
                    <a:pt x="537" y="401"/>
                  </a:cubicBezTo>
                  <a:cubicBezTo>
                    <a:pt x="537" y="401"/>
                    <a:pt x="537" y="401"/>
                    <a:pt x="537" y="401"/>
                  </a:cubicBezTo>
                  <a:cubicBezTo>
                    <a:pt x="537" y="400"/>
                    <a:pt x="538" y="399"/>
                    <a:pt x="540" y="399"/>
                  </a:cubicBezTo>
                  <a:cubicBezTo>
                    <a:pt x="540" y="399"/>
                    <a:pt x="540" y="399"/>
                    <a:pt x="540" y="399"/>
                  </a:cubicBezTo>
                  <a:cubicBezTo>
                    <a:pt x="541" y="399"/>
                    <a:pt x="541" y="401"/>
                    <a:pt x="541" y="402"/>
                  </a:cubicBezTo>
                  <a:cubicBezTo>
                    <a:pt x="541" y="402"/>
                    <a:pt x="541" y="402"/>
                    <a:pt x="541" y="402"/>
                  </a:cubicBezTo>
                  <a:cubicBezTo>
                    <a:pt x="541" y="403"/>
                    <a:pt x="540" y="403"/>
                    <a:pt x="539" y="403"/>
                  </a:cubicBezTo>
                  <a:cubicBezTo>
                    <a:pt x="539" y="403"/>
                    <a:pt x="539" y="403"/>
                    <a:pt x="539" y="403"/>
                  </a:cubicBezTo>
                  <a:cubicBezTo>
                    <a:pt x="539" y="403"/>
                    <a:pt x="539" y="403"/>
                    <a:pt x="539" y="403"/>
                  </a:cubicBezTo>
                  <a:close/>
                  <a:moveTo>
                    <a:pt x="76" y="395"/>
                  </a:moveTo>
                  <a:cubicBezTo>
                    <a:pt x="75" y="394"/>
                    <a:pt x="76" y="393"/>
                    <a:pt x="77" y="393"/>
                  </a:cubicBezTo>
                  <a:cubicBezTo>
                    <a:pt x="77" y="393"/>
                    <a:pt x="77" y="393"/>
                    <a:pt x="77" y="393"/>
                  </a:cubicBezTo>
                  <a:cubicBezTo>
                    <a:pt x="78" y="393"/>
                    <a:pt x="79" y="393"/>
                    <a:pt x="80" y="394"/>
                  </a:cubicBezTo>
                  <a:cubicBezTo>
                    <a:pt x="80" y="394"/>
                    <a:pt x="80" y="394"/>
                    <a:pt x="80" y="394"/>
                  </a:cubicBezTo>
                  <a:cubicBezTo>
                    <a:pt x="80" y="394"/>
                    <a:pt x="80" y="394"/>
                    <a:pt x="80" y="394"/>
                  </a:cubicBezTo>
                  <a:cubicBezTo>
                    <a:pt x="80" y="394"/>
                    <a:pt x="80" y="394"/>
                    <a:pt x="80" y="394"/>
                  </a:cubicBezTo>
                  <a:cubicBezTo>
                    <a:pt x="80" y="396"/>
                    <a:pt x="79" y="397"/>
                    <a:pt x="78" y="397"/>
                  </a:cubicBezTo>
                  <a:cubicBezTo>
                    <a:pt x="78" y="397"/>
                    <a:pt x="78" y="397"/>
                    <a:pt x="78" y="397"/>
                  </a:cubicBezTo>
                  <a:cubicBezTo>
                    <a:pt x="78" y="397"/>
                    <a:pt x="78" y="397"/>
                    <a:pt x="78" y="397"/>
                  </a:cubicBezTo>
                  <a:cubicBezTo>
                    <a:pt x="78" y="397"/>
                    <a:pt x="78" y="397"/>
                    <a:pt x="78" y="397"/>
                  </a:cubicBezTo>
                  <a:cubicBezTo>
                    <a:pt x="77" y="397"/>
                    <a:pt x="76" y="396"/>
                    <a:pt x="76" y="395"/>
                  </a:cubicBezTo>
                  <a:close/>
                  <a:moveTo>
                    <a:pt x="541" y="391"/>
                  </a:moveTo>
                  <a:cubicBezTo>
                    <a:pt x="540" y="391"/>
                    <a:pt x="540" y="390"/>
                    <a:pt x="540" y="389"/>
                  </a:cubicBezTo>
                  <a:cubicBezTo>
                    <a:pt x="540" y="389"/>
                    <a:pt x="540" y="389"/>
                    <a:pt x="540" y="389"/>
                  </a:cubicBezTo>
                  <a:cubicBezTo>
                    <a:pt x="540" y="389"/>
                    <a:pt x="540" y="389"/>
                    <a:pt x="540" y="389"/>
                  </a:cubicBezTo>
                  <a:cubicBezTo>
                    <a:pt x="540" y="389"/>
                    <a:pt x="540" y="389"/>
                    <a:pt x="540" y="389"/>
                  </a:cubicBezTo>
                  <a:cubicBezTo>
                    <a:pt x="540" y="388"/>
                    <a:pt x="541" y="387"/>
                    <a:pt x="542" y="387"/>
                  </a:cubicBezTo>
                  <a:cubicBezTo>
                    <a:pt x="542" y="387"/>
                    <a:pt x="542" y="387"/>
                    <a:pt x="542" y="387"/>
                  </a:cubicBezTo>
                  <a:cubicBezTo>
                    <a:pt x="543" y="388"/>
                    <a:pt x="544" y="389"/>
                    <a:pt x="544" y="390"/>
                  </a:cubicBezTo>
                  <a:cubicBezTo>
                    <a:pt x="544" y="390"/>
                    <a:pt x="544" y="390"/>
                    <a:pt x="544" y="390"/>
                  </a:cubicBezTo>
                  <a:cubicBezTo>
                    <a:pt x="543" y="391"/>
                    <a:pt x="543" y="391"/>
                    <a:pt x="542" y="391"/>
                  </a:cubicBezTo>
                  <a:cubicBezTo>
                    <a:pt x="542" y="391"/>
                    <a:pt x="542" y="391"/>
                    <a:pt x="542" y="391"/>
                  </a:cubicBezTo>
                  <a:cubicBezTo>
                    <a:pt x="542" y="391"/>
                    <a:pt x="541" y="391"/>
                    <a:pt x="541" y="391"/>
                  </a:cubicBezTo>
                  <a:close/>
                  <a:moveTo>
                    <a:pt x="73" y="383"/>
                  </a:moveTo>
                  <a:cubicBezTo>
                    <a:pt x="73" y="383"/>
                    <a:pt x="73" y="383"/>
                    <a:pt x="73" y="383"/>
                  </a:cubicBezTo>
                  <a:cubicBezTo>
                    <a:pt x="73" y="382"/>
                    <a:pt x="74" y="381"/>
                    <a:pt x="75" y="381"/>
                  </a:cubicBezTo>
                  <a:cubicBezTo>
                    <a:pt x="75" y="381"/>
                    <a:pt x="75" y="381"/>
                    <a:pt x="75" y="381"/>
                  </a:cubicBezTo>
                  <a:cubicBezTo>
                    <a:pt x="76" y="381"/>
                    <a:pt x="77" y="382"/>
                    <a:pt x="77" y="383"/>
                  </a:cubicBezTo>
                  <a:cubicBezTo>
                    <a:pt x="77" y="383"/>
                    <a:pt x="77" y="383"/>
                    <a:pt x="77" y="383"/>
                  </a:cubicBezTo>
                  <a:cubicBezTo>
                    <a:pt x="77" y="384"/>
                    <a:pt x="77" y="385"/>
                    <a:pt x="76" y="385"/>
                  </a:cubicBezTo>
                  <a:cubicBezTo>
                    <a:pt x="76" y="385"/>
                    <a:pt x="76" y="385"/>
                    <a:pt x="76" y="385"/>
                  </a:cubicBezTo>
                  <a:cubicBezTo>
                    <a:pt x="76" y="385"/>
                    <a:pt x="75" y="385"/>
                    <a:pt x="75" y="385"/>
                  </a:cubicBezTo>
                  <a:cubicBezTo>
                    <a:pt x="75" y="385"/>
                    <a:pt x="75" y="385"/>
                    <a:pt x="75" y="385"/>
                  </a:cubicBezTo>
                  <a:cubicBezTo>
                    <a:pt x="74" y="385"/>
                    <a:pt x="73" y="384"/>
                    <a:pt x="73" y="383"/>
                  </a:cubicBezTo>
                  <a:close/>
                  <a:moveTo>
                    <a:pt x="543" y="380"/>
                  </a:moveTo>
                  <a:cubicBezTo>
                    <a:pt x="542" y="379"/>
                    <a:pt x="542" y="378"/>
                    <a:pt x="542" y="377"/>
                  </a:cubicBezTo>
                  <a:cubicBezTo>
                    <a:pt x="542" y="377"/>
                    <a:pt x="542" y="377"/>
                    <a:pt x="542" y="377"/>
                  </a:cubicBezTo>
                  <a:cubicBezTo>
                    <a:pt x="542" y="377"/>
                    <a:pt x="542" y="377"/>
                    <a:pt x="542" y="377"/>
                  </a:cubicBezTo>
                  <a:cubicBezTo>
                    <a:pt x="542" y="377"/>
                    <a:pt x="542" y="377"/>
                    <a:pt x="542" y="377"/>
                  </a:cubicBezTo>
                  <a:cubicBezTo>
                    <a:pt x="542" y="376"/>
                    <a:pt x="543" y="375"/>
                    <a:pt x="544" y="376"/>
                  </a:cubicBezTo>
                  <a:cubicBezTo>
                    <a:pt x="544" y="376"/>
                    <a:pt x="544" y="376"/>
                    <a:pt x="544" y="376"/>
                  </a:cubicBezTo>
                  <a:cubicBezTo>
                    <a:pt x="545" y="376"/>
                    <a:pt x="546" y="377"/>
                    <a:pt x="546" y="378"/>
                  </a:cubicBezTo>
                  <a:cubicBezTo>
                    <a:pt x="546" y="378"/>
                    <a:pt x="546" y="378"/>
                    <a:pt x="546" y="378"/>
                  </a:cubicBezTo>
                  <a:cubicBezTo>
                    <a:pt x="546" y="379"/>
                    <a:pt x="545" y="380"/>
                    <a:pt x="544" y="380"/>
                  </a:cubicBezTo>
                  <a:cubicBezTo>
                    <a:pt x="544" y="380"/>
                    <a:pt x="544" y="380"/>
                    <a:pt x="544" y="380"/>
                  </a:cubicBezTo>
                  <a:cubicBezTo>
                    <a:pt x="544" y="380"/>
                    <a:pt x="544" y="380"/>
                    <a:pt x="543" y="380"/>
                  </a:cubicBezTo>
                  <a:close/>
                  <a:moveTo>
                    <a:pt x="72" y="371"/>
                  </a:moveTo>
                  <a:cubicBezTo>
                    <a:pt x="72" y="371"/>
                    <a:pt x="72" y="371"/>
                    <a:pt x="72" y="371"/>
                  </a:cubicBezTo>
                  <a:cubicBezTo>
                    <a:pt x="71" y="370"/>
                    <a:pt x="72" y="369"/>
                    <a:pt x="73" y="369"/>
                  </a:cubicBezTo>
                  <a:cubicBezTo>
                    <a:pt x="73" y="369"/>
                    <a:pt x="73" y="369"/>
                    <a:pt x="73" y="369"/>
                  </a:cubicBezTo>
                  <a:cubicBezTo>
                    <a:pt x="74" y="369"/>
                    <a:pt x="75" y="370"/>
                    <a:pt x="76" y="371"/>
                  </a:cubicBezTo>
                  <a:cubicBezTo>
                    <a:pt x="76" y="371"/>
                    <a:pt x="76" y="371"/>
                    <a:pt x="76" y="371"/>
                  </a:cubicBezTo>
                  <a:cubicBezTo>
                    <a:pt x="76" y="371"/>
                    <a:pt x="76" y="371"/>
                    <a:pt x="76" y="371"/>
                  </a:cubicBezTo>
                  <a:cubicBezTo>
                    <a:pt x="76" y="371"/>
                    <a:pt x="76" y="371"/>
                    <a:pt x="76" y="371"/>
                  </a:cubicBezTo>
                  <a:cubicBezTo>
                    <a:pt x="76" y="372"/>
                    <a:pt x="75" y="373"/>
                    <a:pt x="74" y="373"/>
                  </a:cubicBezTo>
                  <a:cubicBezTo>
                    <a:pt x="74" y="373"/>
                    <a:pt x="74" y="373"/>
                    <a:pt x="74" y="373"/>
                  </a:cubicBezTo>
                  <a:cubicBezTo>
                    <a:pt x="74" y="373"/>
                    <a:pt x="74" y="373"/>
                    <a:pt x="74" y="373"/>
                  </a:cubicBezTo>
                  <a:cubicBezTo>
                    <a:pt x="74" y="373"/>
                    <a:pt x="74" y="373"/>
                    <a:pt x="74" y="373"/>
                  </a:cubicBezTo>
                  <a:cubicBezTo>
                    <a:pt x="73" y="373"/>
                    <a:pt x="72" y="372"/>
                    <a:pt x="72" y="371"/>
                  </a:cubicBezTo>
                  <a:close/>
                  <a:moveTo>
                    <a:pt x="545" y="368"/>
                  </a:moveTo>
                  <a:cubicBezTo>
                    <a:pt x="544" y="368"/>
                    <a:pt x="543" y="367"/>
                    <a:pt x="543" y="365"/>
                  </a:cubicBezTo>
                  <a:cubicBezTo>
                    <a:pt x="543" y="365"/>
                    <a:pt x="543" y="365"/>
                    <a:pt x="543" y="365"/>
                  </a:cubicBezTo>
                  <a:cubicBezTo>
                    <a:pt x="543" y="364"/>
                    <a:pt x="544" y="364"/>
                    <a:pt x="545" y="364"/>
                  </a:cubicBezTo>
                  <a:cubicBezTo>
                    <a:pt x="545" y="364"/>
                    <a:pt x="545" y="364"/>
                    <a:pt x="545" y="364"/>
                  </a:cubicBezTo>
                  <a:cubicBezTo>
                    <a:pt x="546" y="364"/>
                    <a:pt x="547" y="365"/>
                    <a:pt x="547" y="366"/>
                  </a:cubicBezTo>
                  <a:cubicBezTo>
                    <a:pt x="547" y="366"/>
                    <a:pt x="547" y="366"/>
                    <a:pt x="547" y="366"/>
                  </a:cubicBezTo>
                  <a:cubicBezTo>
                    <a:pt x="547" y="367"/>
                    <a:pt x="546" y="368"/>
                    <a:pt x="545" y="368"/>
                  </a:cubicBezTo>
                  <a:cubicBezTo>
                    <a:pt x="545" y="368"/>
                    <a:pt x="545" y="368"/>
                    <a:pt x="545" y="368"/>
                  </a:cubicBezTo>
                  <a:cubicBezTo>
                    <a:pt x="545" y="368"/>
                    <a:pt x="545" y="368"/>
                    <a:pt x="545" y="368"/>
                  </a:cubicBezTo>
                  <a:close/>
                  <a:moveTo>
                    <a:pt x="71" y="359"/>
                  </a:moveTo>
                  <a:cubicBezTo>
                    <a:pt x="70" y="358"/>
                    <a:pt x="71" y="357"/>
                    <a:pt x="72" y="357"/>
                  </a:cubicBezTo>
                  <a:cubicBezTo>
                    <a:pt x="72" y="357"/>
                    <a:pt x="72" y="357"/>
                    <a:pt x="72" y="357"/>
                  </a:cubicBezTo>
                  <a:cubicBezTo>
                    <a:pt x="74" y="357"/>
                    <a:pt x="74" y="358"/>
                    <a:pt x="75" y="359"/>
                  </a:cubicBezTo>
                  <a:cubicBezTo>
                    <a:pt x="75" y="359"/>
                    <a:pt x="75" y="359"/>
                    <a:pt x="75" y="359"/>
                  </a:cubicBezTo>
                  <a:cubicBezTo>
                    <a:pt x="75" y="360"/>
                    <a:pt x="74" y="361"/>
                    <a:pt x="73" y="361"/>
                  </a:cubicBezTo>
                  <a:cubicBezTo>
                    <a:pt x="73" y="361"/>
                    <a:pt x="73" y="361"/>
                    <a:pt x="73" y="361"/>
                  </a:cubicBezTo>
                  <a:cubicBezTo>
                    <a:pt x="73" y="361"/>
                    <a:pt x="73" y="361"/>
                    <a:pt x="73" y="361"/>
                  </a:cubicBezTo>
                  <a:cubicBezTo>
                    <a:pt x="73" y="361"/>
                    <a:pt x="73" y="361"/>
                    <a:pt x="73" y="361"/>
                  </a:cubicBezTo>
                  <a:cubicBezTo>
                    <a:pt x="71" y="361"/>
                    <a:pt x="71" y="360"/>
                    <a:pt x="71" y="359"/>
                  </a:cubicBezTo>
                  <a:close/>
                  <a:moveTo>
                    <a:pt x="546" y="356"/>
                  </a:moveTo>
                  <a:cubicBezTo>
                    <a:pt x="545" y="356"/>
                    <a:pt x="544" y="355"/>
                    <a:pt x="544" y="354"/>
                  </a:cubicBezTo>
                  <a:cubicBezTo>
                    <a:pt x="544" y="354"/>
                    <a:pt x="544" y="354"/>
                    <a:pt x="544" y="354"/>
                  </a:cubicBezTo>
                  <a:cubicBezTo>
                    <a:pt x="544" y="354"/>
                    <a:pt x="544" y="354"/>
                    <a:pt x="544" y="354"/>
                  </a:cubicBezTo>
                  <a:cubicBezTo>
                    <a:pt x="544" y="354"/>
                    <a:pt x="544" y="354"/>
                    <a:pt x="544" y="354"/>
                  </a:cubicBezTo>
                  <a:cubicBezTo>
                    <a:pt x="544" y="353"/>
                    <a:pt x="545" y="352"/>
                    <a:pt x="546" y="352"/>
                  </a:cubicBezTo>
                  <a:cubicBezTo>
                    <a:pt x="546" y="352"/>
                    <a:pt x="546" y="352"/>
                    <a:pt x="546" y="352"/>
                  </a:cubicBezTo>
                  <a:cubicBezTo>
                    <a:pt x="547" y="352"/>
                    <a:pt x="548" y="353"/>
                    <a:pt x="548" y="354"/>
                  </a:cubicBezTo>
                  <a:cubicBezTo>
                    <a:pt x="548" y="354"/>
                    <a:pt x="548" y="354"/>
                    <a:pt x="548" y="354"/>
                  </a:cubicBezTo>
                  <a:cubicBezTo>
                    <a:pt x="548" y="355"/>
                    <a:pt x="547" y="356"/>
                    <a:pt x="546" y="356"/>
                  </a:cubicBezTo>
                  <a:cubicBezTo>
                    <a:pt x="546" y="356"/>
                    <a:pt x="546" y="356"/>
                    <a:pt x="546" y="356"/>
                  </a:cubicBezTo>
                  <a:cubicBezTo>
                    <a:pt x="546" y="356"/>
                    <a:pt x="546" y="356"/>
                    <a:pt x="546" y="356"/>
                  </a:cubicBezTo>
                  <a:close/>
                  <a:moveTo>
                    <a:pt x="70" y="347"/>
                  </a:moveTo>
                  <a:cubicBezTo>
                    <a:pt x="70" y="346"/>
                    <a:pt x="71" y="345"/>
                    <a:pt x="72" y="345"/>
                  </a:cubicBezTo>
                  <a:cubicBezTo>
                    <a:pt x="72" y="345"/>
                    <a:pt x="72" y="345"/>
                    <a:pt x="72" y="345"/>
                  </a:cubicBezTo>
                  <a:cubicBezTo>
                    <a:pt x="73" y="345"/>
                    <a:pt x="74" y="346"/>
                    <a:pt x="74" y="347"/>
                  </a:cubicBezTo>
                  <a:cubicBezTo>
                    <a:pt x="74" y="347"/>
                    <a:pt x="74" y="347"/>
                    <a:pt x="74" y="347"/>
                  </a:cubicBezTo>
                  <a:cubicBezTo>
                    <a:pt x="74" y="348"/>
                    <a:pt x="73" y="349"/>
                    <a:pt x="72" y="349"/>
                  </a:cubicBezTo>
                  <a:cubicBezTo>
                    <a:pt x="72" y="349"/>
                    <a:pt x="72" y="349"/>
                    <a:pt x="72" y="349"/>
                  </a:cubicBezTo>
                  <a:cubicBezTo>
                    <a:pt x="72" y="349"/>
                    <a:pt x="72" y="349"/>
                    <a:pt x="72" y="349"/>
                  </a:cubicBezTo>
                  <a:cubicBezTo>
                    <a:pt x="72" y="349"/>
                    <a:pt x="72" y="349"/>
                    <a:pt x="72" y="349"/>
                  </a:cubicBezTo>
                  <a:cubicBezTo>
                    <a:pt x="71" y="349"/>
                    <a:pt x="70" y="348"/>
                    <a:pt x="70" y="347"/>
                  </a:cubicBezTo>
                  <a:close/>
                  <a:moveTo>
                    <a:pt x="544" y="342"/>
                  </a:moveTo>
                  <a:cubicBezTo>
                    <a:pt x="544" y="342"/>
                    <a:pt x="544" y="342"/>
                    <a:pt x="544" y="342"/>
                  </a:cubicBezTo>
                  <a:cubicBezTo>
                    <a:pt x="544" y="342"/>
                    <a:pt x="544" y="342"/>
                    <a:pt x="544" y="342"/>
                  </a:cubicBezTo>
                  <a:cubicBezTo>
                    <a:pt x="544" y="341"/>
                    <a:pt x="545" y="340"/>
                    <a:pt x="546" y="340"/>
                  </a:cubicBezTo>
                  <a:cubicBezTo>
                    <a:pt x="546" y="340"/>
                    <a:pt x="546" y="340"/>
                    <a:pt x="546" y="340"/>
                  </a:cubicBezTo>
                  <a:cubicBezTo>
                    <a:pt x="547" y="340"/>
                    <a:pt x="548" y="341"/>
                    <a:pt x="548" y="342"/>
                  </a:cubicBezTo>
                  <a:cubicBezTo>
                    <a:pt x="548" y="342"/>
                    <a:pt x="548" y="342"/>
                    <a:pt x="548" y="342"/>
                  </a:cubicBezTo>
                  <a:cubicBezTo>
                    <a:pt x="548" y="343"/>
                    <a:pt x="547" y="344"/>
                    <a:pt x="546" y="344"/>
                  </a:cubicBezTo>
                  <a:cubicBezTo>
                    <a:pt x="546" y="344"/>
                    <a:pt x="546" y="344"/>
                    <a:pt x="546" y="344"/>
                  </a:cubicBezTo>
                  <a:cubicBezTo>
                    <a:pt x="546" y="344"/>
                    <a:pt x="546" y="344"/>
                    <a:pt x="546" y="344"/>
                  </a:cubicBezTo>
                  <a:cubicBezTo>
                    <a:pt x="546" y="344"/>
                    <a:pt x="546" y="344"/>
                    <a:pt x="546" y="344"/>
                  </a:cubicBezTo>
                  <a:cubicBezTo>
                    <a:pt x="545" y="344"/>
                    <a:pt x="544" y="343"/>
                    <a:pt x="544" y="342"/>
                  </a:cubicBezTo>
                  <a:close/>
                  <a:moveTo>
                    <a:pt x="72" y="337"/>
                  </a:moveTo>
                  <a:cubicBezTo>
                    <a:pt x="71" y="337"/>
                    <a:pt x="70" y="336"/>
                    <a:pt x="70" y="335"/>
                  </a:cubicBezTo>
                  <a:cubicBezTo>
                    <a:pt x="70" y="335"/>
                    <a:pt x="70" y="335"/>
                    <a:pt x="70" y="335"/>
                  </a:cubicBezTo>
                  <a:cubicBezTo>
                    <a:pt x="70" y="334"/>
                    <a:pt x="71" y="333"/>
                    <a:pt x="72" y="333"/>
                  </a:cubicBezTo>
                  <a:cubicBezTo>
                    <a:pt x="72" y="333"/>
                    <a:pt x="72" y="333"/>
                    <a:pt x="72" y="333"/>
                  </a:cubicBezTo>
                  <a:cubicBezTo>
                    <a:pt x="73" y="333"/>
                    <a:pt x="74" y="334"/>
                    <a:pt x="74" y="335"/>
                  </a:cubicBezTo>
                  <a:cubicBezTo>
                    <a:pt x="74" y="335"/>
                    <a:pt x="74" y="335"/>
                    <a:pt x="74" y="335"/>
                  </a:cubicBezTo>
                  <a:cubicBezTo>
                    <a:pt x="74" y="336"/>
                    <a:pt x="73" y="337"/>
                    <a:pt x="72" y="337"/>
                  </a:cubicBezTo>
                  <a:cubicBezTo>
                    <a:pt x="72" y="337"/>
                    <a:pt x="72" y="337"/>
                    <a:pt x="72" y="337"/>
                  </a:cubicBezTo>
                  <a:cubicBezTo>
                    <a:pt x="72" y="337"/>
                    <a:pt x="72" y="337"/>
                    <a:pt x="72" y="337"/>
                  </a:cubicBezTo>
                  <a:close/>
                  <a:moveTo>
                    <a:pt x="544" y="330"/>
                  </a:moveTo>
                  <a:cubicBezTo>
                    <a:pt x="544" y="329"/>
                    <a:pt x="544" y="328"/>
                    <a:pt x="545" y="328"/>
                  </a:cubicBezTo>
                  <a:cubicBezTo>
                    <a:pt x="545" y="328"/>
                    <a:pt x="545" y="328"/>
                    <a:pt x="545" y="328"/>
                  </a:cubicBezTo>
                  <a:cubicBezTo>
                    <a:pt x="547" y="328"/>
                    <a:pt x="548" y="328"/>
                    <a:pt x="548" y="330"/>
                  </a:cubicBezTo>
                  <a:cubicBezTo>
                    <a:pt x="548" y="330"/>
                    <a:pt x="548" y="330"/>
                    <a:pt x="548" y="330"/>
                  </a:cubicBezTo>
                  <a:cubicBezTo>
                    <a:pt x="548" y="331"/>
                    <a:pt x="547" y="332"/>
                    <a:pt x="546" y="332"/>
                  </a:cubicBezTo>
                  <a:cubicBezTo>
                    <a:pt x="546" y="332"/>
                    <a:pt x="546" y="332"/>
                    <a:pt x="546" y="332"/>
                  </a:cubicBezTo>
                  <a:cubicBezTo>
                    <a:pt x="546" y="332"/>
                    <a:pt x="546" y="332"/>
                    <a:pt x="546" y="332"/>
                  </a:cubicBezTo>
                  <a:cubicBezTo>
                    <a:pt x="546" y="332"/>
                    <a:pt x="546" y="332"/>
                    <a:pt x="546" y="332"/>
                  </a:cubicBezTo>
                  <a:cubicBezTo>
                    <a:pt x="545" y="332"/>
                    <a:pt x="544" y="331"/>
                    <a:pt x="544" y="330"/>
                  </a:cubicBezTo>
                  <a:close/>
                  <a:moveTo>
                    <a:pt x="73" y="325"/>
                  </a:moveTo>
                  <a:cubicBezTo>
                    <a:pt x="72" y="325"/>
                    <a:pt x="71" y="324"/>
                    <a:pt x="71" y="323"/>
                  </a:cubicBezTo>
                  <a:cubicBezTo>
                    <a:pt x="71" y="323"/>
                    <a:pt x="71" y="323"/>
                    <a:pt x="71" y="323"/>
                  </a:cubicBezTo>
                  <a:cubicBezTo>
                    <a:pt x="71" y="322"/>
                    <a:pt x="72" y="321"/>
                    <a:pt x="73" y="321"/>
                  </a:cubicBezTo>
                  <a:cubicBezTo>
                    <a:pt x="73" y="321"/>
                    <a:pt x="73" y="321"/>
                    <a:pt x="73" y="321"/>
                  </a:cubicBezTo>
                  <a:cubicBezTo>
                    <a:pt x="74" y="321"/>
                    <a:pt x="75" y="322"/>
                    <a:pt x="75" y="323"/>
                  </a:cubicBezTo>
                  <a:cubicBezTo>
                    <a:pt x="75" y="323"/>
                    <a:pt x="75" y="323"/>
                    <a:pt x="75" y="323"/>
                  </a:cubicBezTo>
                  <a:cubicBezTo>
                    <a:pt x="75" y="325"/>
                    <a:pt x="74" y="325"/>
                    <a:pt x="73" y="325"/>
                  </a:cubicBezTo>
                  <a:cubicBezTo>
                    <a:pt x="73" y="325"/>
                    <a:pt x="73" y="325"/>
                    <a:pt x="73" y="325"/>
                  </a:cubicBezTo>
                  <a:cubicBezTo>
                    <a:pt x="73" y="325"/>
                    <a:pt x="73" y="325"/>
                    <a:pt x="73" y="325"/>
                  </a:cubicBezTo>
                  <a:close/>
                  <a:moveTo>
                    <a:pt x="543" y="318"/>
                  </a:moveTo>
                  <a:cubicBezTo>
                    <a:pt x="542" y="317"/>
                    <a:pt x="543" y="316"/>
                    <a:pt x="544" y="316"/>
                  </a:cubicBezTo>
                  <a:cubicBezTo>
                    <a:pt x="544" y="316"/>
                    <a:pt x="544" y="316"/>
                    <a:pt x="544" y="316"/>
                  </a:cubicBezTo>
                  <a:cubicBezTo>
                    <a:pt x="545" y="316"/>
                    <a:pt x="546" y="316"/>
                    <a:pt x="547" y="318"/>
                  </a:cubicBezTo>
                  <a:cubicBezTo>
                    <a:pt x="547" y="318"/>
                    <a:pt x="547" y="318"/>
                    <a:pt x="547" y="318"/>
                  </a:cubicBezTo>
                  <a:cubicBezTo>
                    <a:pt x="547" y="319"/>
                    <a:pt x="546" y="320"/>
                    <a:pt x="545" y="320"/>
                  </a:cubicBezTo>
                  <a:cubicBezTo>
                    <a:pt x="545" y="320"/>
                    <a:pt x="545" y="320"/>
                    <a:pt x="545" y="320"/>
                  </a:cubicBezTo>
                  <a:cubicBezTo>
                    <a:pt x="545" y="320"/>
                    <a:pt x="545" y="320"/>
                    <a:pt x="545" y="320"/>
                  </a:cubicBezTo>
                  <a:cubicBezTo>
                    <a:pt x="545" y="320"/>
                    <a:pt x="545" y="320"/>
                    <a:pt x="545" y="320"/>
                  </a:cubicBezTo>
                  <a:cubicBezTo>
                    <a:pt x="544" y="320"/>
                    <a:pt x="543" y="319"/>
                    <a:pt x="543" y="318"/>
                  </a:cubicBezTo>
                  <a:close/>
                  <a:moveTo>
                    <a:pt x="74" y="313"/>
                  </a:moveTo>
                  <a:cubicBezTo>
                    <a:pt x="73" y="313"/>
                    <a:pt x="72" y="312"/>
                    <a:pt x="72" y="311"/>
                  </a:cubicBezTo>
                  <a:cubicBezTo>
                    <a:pt x="72" y="311"/>
                    <a:pt x="72" y="311"/>
                    <a:pt x="72" y="311"/>
                  </a:cubicBezTo>
                  <a:cubicBezTo>
                    <a:pt x="73" y="310"/>
                    <a:pt x="74" y="309"/>
                    <a:pt x="75" y="309"/>
                  </a:cubicBezTo>
                  <a:cubicBezTo>
                    <a:pt x="75" y="309"/>
                    <a:pt x="75" y="309"/>
                    <a:pt x="75" y="309"/>
                  </a:cubicBezTo>
                  <a:cubicBezTo>
                    <a:pt x="76" y="310"/>
                    <a:pt x="77" y="311"/>
                    <a:pt x="76" y="312"/>
                  </a:cubicBezTo>
                  <a:cubicBezTo>
                    <a:pt x="76" y="312"/>
                    <a:pt x="76" y="312"/>
                    <a:pt x="76" y="312"/>
                  </a:cubicBezTo>
                  <a:cubicBezTo>
                    <a:pt x="76" y="313"/>
                    <a:pt x="75" y="313"/>
                    <a:pt x="74" y="313"/>
                  </a:cubicBezTo>
                  <a:cubicBezTo>
                    <a:pt x="74" y="313"/>
                    <a:pt x="74" y="313"/>
                    <a:pt x="74" y="313"/>
                  </a:cubicBezTo>
                  <a:cubicBezTo>
                    <a:pt x="74" y="313"/>
                    <a:pt x="74" y="313"/>
                    <a:pt x="74" y="313"/>
                  </a:cubicBezTo>
                  <a:close/>
                  <a:moveTo>
                    <a:pt x="541" y="306"/>
                  </a:moveTo>
                  <a:cubicBezTo>
                    <a:pt x="541" y="305"/>
                    <a:pt x="541" y="304"/>
                    <a:pt x="543" y="304"/>
                  </a:cubicBezTo>
                  <a:cubicBezTo>
                    <a:pt x="543" y="304"/>
                    <a:pt x="543" y="304"/>
                    <a:pt x="543" y="304"/>
                  </a:cubicBezTo>
                  <a:cubicBezTo>
                    <a:pt x="544" y="304"/>
                    <a:pt x="545" y="304"/>
                    <a:pt x="545" y="306"/>
                  </a:cubicBezTo>
                  <a:cubicBezTo>
                    <a:pt x="545" y="306"/>
                    <a:pt x="545" y="306"/>
                    <a:pt x="545" y="306"/>
                  </a:cubicBezTo>
                  <a:cubicBezTo>
                    <a:pt x="545" y="307"/>
                    <a:pt x="544" y="308"/>
                    <a:pt x="543" y="308"/>
                  </a:cubicBezTo>
                  <a:cubicBezTo>
                    <a:pt x="543" y="308"/>
                    <a:pt x="543" y="308"/>
                    <a:pt x="543" y="308"/>
                  </a:cubicBezTo>
                  <a:cubicBezTo>
                    <a:pt x="543" y="308"/>
                    <a:pt x="543" y="308"/>
                    <a:pt x="543" y="308"/>
                  </a:cubicBezTo>
                  <a:cubicBezTo>
                    <a:pt x="543" y="308"/>
                    <a:pt x="543" y="308"/>
                    <a:pt x="543" y="308"/>
                  </a:cubicBezTo>
                  <a:cubicBezTo>
                    <a:pt x="542" y="308"/>
                    <a:pt x="541" y="307"/>
                    <a:pt x="541" y="306"/>
                  </a:cubicBezTo>
                  <a:close/>
                  <a:moveTo>
                    <a:pt x="76" y="302"/>
                  </a:moveTo>
                  <a:cubicBezTo>
                    <a:pt x="75" y="301"/>
                    <a:pt x="74" y="300"/>
                    <a:pt x="74" y="299"/>
                  </a:cubicBezTo>
                  <a:cubicBezTo>
                    <a:pt x="74" y="299"/>
                    <a:pt x="74" y="299"/>
                    <a:pt x="74" y="299"/>
                  </a:cubicBezTo>
                  <a:cubicBezTo>
                    <a:pt x="75" y="298"/>
                    <a:pt x="76" y="297"/>
                    <a:pt x="77" y="298"/>
                  </a:cubicBezTo>
                  <a:cubicBezTo>
                    <a:pt x="77" y="298"/>
                    <a:pt x="77" y="298"/>
                    <a:pt x="77" y="298"/>
                  </a:cubicBezTo>
                  <a:cubicBezTo>
                    <a:pt x="78" y="298"/>
                    <a:pt x="79" y="299"/>
                    <a:pt x="78" y="300"/>
                  </a:cubicBezTo>
                  <a:cubicBezTo>
                    <a:pt x="78" y="300"/>
                    <a:pt x="78" y="300"/>
                    <a:pt x="78" y="300"/>
                  </a:cubicBezTo>
                  <a:cubicBezTo>
                    <a:pt x="78" y="301"/>
                    <a:pt x="77" y="302"/>
                    <a:pt x="76" y="302"/>
                  </a:cubicBezTo>
                  <a:cubicBezTo>
                    <a:pt x="76" y="302"/>
                    <a:pt x="76" y="302"/>
                    <a:pt x="76" y="302"/>
                  </a:cubicBezTo>
                  <a:cubicBezTo>
                    <a:pt x="76" y="302"/>
                    <a:pt x="76" y="302"/>
                    <a:pt x="76" y="302"/>
                  </a:cubicBezTo>
                  <a:close/>
                  <a:moveTo>
                    <a:pt x="539" y="294"/>
                  </a:moveTo>
                  <a:cubicBezTo>
                    <a:pt x="539" y="294"/>
                    <a:pt x="539" y="294"/>
                    <a:pt x="539" y="294"/>
                  </a:cubicBezTo>
                  <a:cubicBezTo>
                    <a:pt x="539" y="294"/>
                    <a:pt x="539" y="294"/>
                    <a:pt x="539" y="294"/>
                  </a:cubicBezTo>
                  <a:cubicBezTo>
                    <a:pt x="538" y="293"/>
                    <a:pt x="539" y="292"/>
                    <a:pt x="540" y="292"/>
                  </a:cubicBezTo>
                  <a:cubicBezTo>
                    <a:pt x="540" y="292"/>
                    <a:pt x="540" y="292"/>
                    <a:pt x="540" y="292"/>
                  </a:cubicBezTo>
                  <a:cubicBezTo>
                    <a:pt x="541" y="292"/>
                    <a:pt x="542" y="293"/>
                    <a:pt x="543" y="294"/>
                  </a:cubicBezTo>
                  <a:cubicBezTo>
                    <a:pt x="543" y="294"/>
                    <a:pt x="543" y="294"/>
                    <a:pt x="543" y="294"/>
                  </a:cubicBezTo>
                  <a:cubicBezTo>
                    <a:pt x="543" y="295"/>
                    <a:pt x="542" y="296"/>
                    <a:pt x="541" y="296"/>
                  </a:cubicBezTo>
                  <a:cubicBezTo>
                    <a:pt x="541" y="296"/>
                    <a:pt x="541" y="296"/>
                    <a:pt x="541" y="296"/>
                  </a:cubicBezTo>
                  <a:cubicBezTo>
                    <a:pt x="541" y="296"/>
                    <a:pt x="541" y="296"/>
                    <a:pt x="541" y="296"/>
                  </a:cubicBezTo>
                  <a:cubicBezTo>
                    <a:pt x="541" y="296"/>
                    <a:pt x="541" y="296"/>
                    <a:pt x="541" y="296"/>
                  </a:cubicBezTo>
                  <a:cubicBezTo>
                    <a:pt x="540" y="296"/>
                    <a:pt x="539" y="295"/>
                    <a:pt x="539" y="294"/>
                  </a:cubicBezTo>
                  <a:close/>
                  <a:moveTo>
                    <a:pt x="79" y="290"/>
                  </a:moveTo>
                  <a:cubicBezTo>
                    <a:pt x="77" y="290"/>
                    <a:pt x="77" y="288"/>
                    <a:pt x="77" y="287"/>
                  </a:cubicBezTo>
                  <a:cubicBezTo>
                    <a:pt x="77" y="287"/>
                    <a:pt x="77" y="287"/>
                    <a:pt x="77" y="287"/>
                  </a:cubicBezTo>
                  <a:cubicBezTo>
                    <a:pt x="77" y="286"/>
                    <a:pt x="78" y="286"/>
                    <a:pt x="80" y="286"/>
                  </a:cubicBezTo>
                  <a:cubicBezTo>
                    <a:pt x="80" y="286"/>
                    <a:pt x="80" y="286"/>
                    <a:pt x="80" y="286"/>
                  </a:cubicBezTo>
                  <a:cubicBezTo>
                    <a:pt x="81" y="286"/>
                    <a:pt x="81" y="287"/>
                    <a:pt x="81" y="288"/>
                  </a:cubicBezTo>
                  <a:cubicBezTo>
                    <a:pt x="81" y="288"/>
                    <a:pt x="81" y="288"/>
                    <a:pt x="81" y="288"/>
                  </a:cubicBezTo>
                  <a:cubicBezTo>
                    <a:pt x="81" y="288"/>
                    <a:pt x="81" y="288"/>
                    <a:pt x="81" y="288"/>
                  </a:cubicBezTo>
                  <a:cubicBezTo>
                    <a:pt x="81" y="288"/>
                    <a:pt x="81" y="288"/>
                    <a:pt x="81" y="288"/>
                  </a:cubicBezTo>
                  <a:cubicBezTo>
                    <a:pt x="81" y="289"/>
                    <a:pt x="80" y="290"/>
                    <a:pt x="79" y="290"/>
                  </a:cubicBezTo>
                  <a:cubicBezTo>
                    <a:pt x="79" y="290"/>
                    <a:pt x="79" y="290"/>
                    <a:pt x="79" y="290"/>
                  </a:cubicBezTo>
                  <a:cubicBezTo>
                    <a:pt x="79" y="290"/>
                    <a:pt x="79" y="290"/>
                    <a:pt x="79" y="290"/>
                  </a:cubicBezTo>
                  <a:close/>
                  <a:moveTo>
                    <a:pt x="536" y="283"/>
                  </a:moveTo>
                  <a:cubicBezTo>
                    <a:pt x="536" y="283"/>
                    <a:pt x="536" y="283"/>
                    <a:pt x="536" y="283"/>
                  </a:cubicBezTo>
                  <a:cubicBezTo>
                    <a:pt x="536" y="283"/>
                    <a:pt x="536" y="283"/>
                    <a:pt x="536" y="283"/>
                  </a:cubicBezTo>
                  <a:cubicBezTo>
                    <a:pt x="535" y="282"/>
                    <a:pt x="536" y="281"/>
                    <a:pt x="537" y="280"/>
                  </a:cubicBezTo>
                  <a:cubicBezTo>
                    <a:pt x="537" y="280"/>
                    <a:pt x="537" y="280"/>
                    <a:pt x="537" y="280"/>
                  </a:cubicBezTo>
                  <a:cubicBezTo>
                    <a:pt x="538" y="280"/>
                    <a:pt x="539" y="281"/>
                    <a:pt x="540" y="282"/>
                  </a:cubicBezTo>
                  <a:cubicBezTo>
                    <a:pt x="540" y="282"/>
                    <a:pt x="540" y="282"/>
                    <a:pt x="540" y="282"/>
                  </a:cubicBezTo>
                  <a:cubicBezTo>
                    <a:pt x="540" y="283"/>
                    <a:pt x="539" y="284"/>
                    <a:pt x="538" y="284"/>
                  </a:cubicBezTo>
                  <a:cubicBezTo>
                    <a:pt x="538" y="284"/>
                    <a:pt x="538" y="284"/>
                    <a:pt x="538" y="284"/>
                  </a:cubicBezTo>
                  <a:cubicBezTo>
                    <a:pt x="538" y="284"/>
                    <a:pt x="538" y="284"/>
                    <a:pt x="538" y="284"/>
                  </a:cubicBezTo>
                  <a:cubicBezTo>
                    <a:pt x="538" y="284"/>
                    <a:pt x="538" y="284"/>
                    <a:pt x="538" y="284"/>
                  </a:cubicBezTo>
                  <a:cubicBezTo>
                    <a:pt x="537" y="284"/>
                    <a:pt x="536" y="284"/>
                    <a:pt x="536" y="283"/>
                  </a:cubicBezTo>
                  <a:close/>
                  <a:moveTo>
                    <a:pt x="82" y="278"/>
                  </a:moveTo>
                  <a:cubicBezTo>
                    <a:pt x="81" y="278"/>
                    <a:pt x="80" y="277"/>
                    <a:pt x="80" y="276"/>
                  </a:cubicBezTo>
                  <a:cubicBezTo>
                    <a:pt x="80" y="276"/>
                    <a:pt x="80" y="276"/>
                    <a:pt x="80" y="276"/>
                  </a:cubicBezTo>
                  <a:cubicBezTo>
                    <a:pt x="81" y="275"/>
                    <a:pt x="82" y="274"/>
                    <a:pt x="83" y="274"/>
                  </a:cubicBezTo>
                  <a:cubicBezTo>
                    <a:pt x="83" y="274"/>
                    <a:pt x="83" y="274"/>
                    <a:pt x="83" y="274"/>
                  </a:cubicBezTo>
                  <a:cubicBezTo>
                    <a:pt x="84" y="275"/>
                    <a:pt x="84" y="276"/>
                    <a:pt x="84" y="277"/>
                  </a:cubicBezTo>
                  <a:cubicBezTo>
                    <a:pt x="84" y="277"/>
                    <a:pt x="84" y="277"/>
                    <a:pt x="84" y="277"/>
                  </a:cubicBezTo>
                  <a:cubicBezTo>
                    <a:pt x="84" y="278"/>
                    <a:pt x="83" y="278"/>
                    <a:pt x="82" y="278"/>
                  </a:cubicBezTo>
                  <a:cubicBezTo>
                    <a:pt x="82" y="278"/>
                    <a:pt x="82" y="278"/>
                    <a:pt x="82" y="278"/>
                  </a:cubicBezTo>
                  <a:cubicBezTo>
                    <a:pt x="82" y="278"/>
                    <a:pt x="82" y="278"/>
                    <a:pt x="82" y="278"/>
                  </a:cubicBezTo>
                  <a:close/>
                  <a:moveTo>
                    <a:pt x="532" y="272"/>
                  </a:moveTo>
                  <a:cubicBezTo>
                    <a:pt x="532" y="270"/>
                    <a:pt x="533" y="269"/>
                    <a:pt x="534" y="269"/>
                  </a:cubicBezTo>
                  <a:cubicBezTo>
                    <a:pt x="534" y="269"/>
                    <a:pt x="534" y="269"/>
                    <a:pt x="534" y="269"/>
                  </a:cubicBezTo>
                  <a:cubicBezTo>
                    <a:pt x="535" y="269"/>
                    <a:pt x="536" y="269"/>
                    <a:pt x="536" y="270"/>
                  </a:cubicBezTo>
                  <a:cubicBezTo>
                    <a:pt x="536" y="270"/>
                    <a:pt x="536" y="270"/>
                    <a:pt x="536" y="270"/>
                  </a:cubicBezTo>
                  <a:cubicBezTo>
                    <a:pt x="536" y="271"/>
                    <a:pt x="536" y="272"/>
                    <a:pt x="535" y="273"/>
                  </a:cubicBezTo>
                  <a:cubicBezTo>
                    <a:pt x="535" y="273"/>
                    <a:pt x="535" y="273"/>
                    <a:pt x="535" y="273"/>
                  </a:cubicBezTo>
                  <a:cubicBezTo>
                    <a:pt x="535" y="273"/>
                    <a:pt x="534" y="273"/>
                    <a:pt x="534" y="273"/>
                  </a:cubicBezTo>
                  <a:cubicBezTo>
                    <a:pt x="534" y="273"/>
                    <a:pt x="534" y="273"/>
                    <a:pt x="534" y="273"/>
                  </a:cubicBezTo>
                  <a:cubicBezTo>
                    <a:pt x="533" y="273"/>
                    <a:pt x="533" y="272"/>
                    <a:pt x="532" y="272"/>
                  </a:cubicBezTo>
                  <a:close/>
                  <a:moveTo>
                    <a:pt x="85" y="267"/>
                  </a:moveTo>
                  <a:cubicBezTo>
                    <a:pt x="84" y="266"/>
                    <a:pt x="84" y="265"/>
                    <a:pt x="84" y="264"/>
                  </a:cubicBezTo>
                  <a:cubicBezTo>
                    <a:pt x="84" y="264"/>
                    <a:pt x="84" y="264"/>
                    <a:pt x="84" y="264"/>
                  </a:cubicBezTo>
                  <a:cubicBezTo>
                    <a:pt x="84" y="263"/>
                    <a:pt x="86" y="263"/>
                    <a:pt x="87" y="263"/>
                  </a:cubicBezTo>
                  <a:cubicBezTo>
                    <a:pt x="87" y="263"/>
                    <a:pt x="87" y="263"/>
                    <a:pt x="87" y="263"/>
                  </a:cubicBezTo>
                  <a:cubicBezTo>
                    <a:pt x="88" y="263"/>
                    <a:pt x="88" y="265"/>
                    <a:pt x="88" y="266"/>
                  </a:cubicBezTo>
                  <a:cubicBezTo>
                    <a:pt x="88" y="266"/>
                    <a:pt x="88" y="266"/>
                    <a:pt x="88" y="266"/>
                  </a:cubicBezTo>
                  <a:cubicBezTo>
                    <a:pt x="88" y="266"/>
                    <a:pt x="87" y="267"/>
                    <a:pt x="86" y="267"/>
                  </a:cubicBezTo>
                  <a:cubicBezTo>
                    <a:pt x="86" y="267"/>
                    <a:pt x="86" y="267"/>
                    <a:pt x="86" y="267"/>
                  </a:cubicBezTo>
                  <a:cubicBezTo>
                    <a:pt x="86" y="267"/>
                    <a:pt x="86" y="267"/>
                    <a:pt x="85" y="267"/>
                  </a:cubicBezTo>
                  <a:close/>
                  <a:moveTo>
                    <a:pt x="528" y="260"/>
                  </a:moveTo>
                  <a:cubicBezTo>
                    <a:pt x="528" y="259"/>
                    <a:pt x="528" y="258"/>
                    <a:pt x="529" y="258"/>
                  </a:cubicBezTo>
                  <a:cubicBezTo>
                    <a:pt x="529" y="258"/>
                    <a:pt x="529" y="258"/>
                    <a:pt x="529" y="258"/>
                  </a:cubicBezTo>
                  <a:cubicBezTo>
                    <a:pt x="530" y="257"/>
                    <a:pt x="532" y="258"/>
                    <a:pt x="532" y="259"/>
                  </a:cubicBezTo>
                  <a:cubicBezTo>
                    <a:pt x="532" y="259"/>
                    <a:pt x="532" y="259"/>
                    <a:pt x="532" y="259"/>
                  </a:cubicBezTo>
                  <a:cubicBezTo>
                    <a:pt x="532" y="260"/>
                    <a:pt x="532" y="261"/>
                    <a:pt x="531" y="261"/>
                  </a:cubicBezTo>
                  <a:cubicBezTo>
                    <a:pt x="531" y="261"/>
                    <a:pt x="531" y="261"/>
                    <a:pt x="531" y="261"/>
                  </a:cubicBezTo>
                  <a:cubicBezTo>
                    <a:pt x="531" y="262"/>
                    <a:pt x="530" y="262"/>
                    <a:pt x="530" y="262"/>
                  </a:cubicBezTo>
                  <a:cubicBezTo>
                    <a:pt x="530" y="262"/>
                    <a:pt x="530" y="262"/>
                    <a:pt x="530" y="262"/>
                  </a:cubicBezTo>
                  <a:cubicBezTo>
                    <a:pt x="529" y="262"/>
                    <a:pt x="529" y="261"/>
                    <a:pt x="528" y="260"/>
                  </a:cubicBezTo>
                  <a:close/>
                  <a:moveTo>
                    <a:pt x="90" y="256"/>
                  </a:moveTo>
                  <a:cubicBezTo>
                    <a:pt x="89" y="255"/>
                    <a:pt x="88" y="254"/>
                    <a:pt x="88" y="253"/>
                  </a:cubicBezTo>
                  <a:cubicBezTo>
                    <a:pt x="88" y="253"/>
                    <a:pt x="88" y="253"/>
                    <a:pt x="88" y="253"/>
                  </a:cubicBezTo>
                  <a:cubicBezTo>
                    <a:pt x="89" y="252"/>
                    <a:pt x="90" y="252"/>
                    <a:pt x="91" y="252"/>
                  </a:cubicBezTo>
                  <a:cubicBezTo>
                    <a:pt x="91" y="252"/>
                    <a:pt x="91" y="252"/>
                    <a:pt x="91" y="252"/>
                  </a:cubicBezTo>
                  <a:cubicBezTo>
                    <a:pt x="92" y="252"/>
                    <a:pt x="93" y="254"/>
                    <a:pt x="92" y="255"/>
                  </a:cubicBezTo>
                  <a:cubicBezTo>
                    <a:pt x="92" y="255"/>
                    <a:pt x="92" y="255"/>
                    <a:pt x="92" y="255"/>
                  </a:cubicBezTo>
                  <a:cubicBezTo>
                    <a:pt x="92" y="255"/>
                    <a:pt x="91" y="256"/>
                    <a:pt x="90" y="256"/>
                  </a:cubicBezTo>
                  <a:cubicBezTo>
                    <a:pt x="90" y="256"/>
                    <a:pt x="90" y="256"/>
                    <a:pt x="90" y="256"/>
                  </a:cubicBezTo>
                  <a:cubicBezTo>
                    <a:pt x="90" y="256"/>
                    <a:pt x="90" y="256"/>
                    <a:pt x="90" y="256"/>
                  </a:cubicBezTo>
                  <a:close/>
                  <a:moveTo>
                    <a:pt x="524" y="249"/>
                  </a:moveTo>
                  <a:cubicBezTo>
                    <a:pt x="523" y="248"/>
                    <a:pt x="524" y="247"/>
                    <a:pt x="525" y="247"/>
                  </a:cubicBezTo>
                  <a:cubicBezTo>
                    <a:pt x="525" y="247"/>
                    <a:pt x="525" y="247"/>
                    <a:pt x="525" y="247"/>
                  </a:cubicBezTo>
                  <a:cubicBezTo>
                    <a:pt x="526" y="246"/>
                    <a:pt x="527" y="247"/>
                    <a:pt x="527" y="248"/>
                  </a:cubicBezTo>
                  <a:cubicBezTo>
                    <a:pt x="527" y="248"/>
                    <a:pt x="527" y="248"/>
                    <a:pt x="527" y="248"/>
                  </a:cubicBezTo>
                  <a:cubicBezTo>
                    <a:pt x="528" y="249"/>
                    <a:pt x="527" y="250"/>
                    <a:pt x="526" y="250"/>
                  </a:cubicBezTo>
                  <a:cubicBezTo>
                    <a:pt x="526" y="250"/>
                    <a:pt x="526" y="250"/>
                    <a:pt x="526" y="250"/>
                  </a:cubicBezTo>
                  <a:cubicBezTo>
                    <a:pt x="526" y="250"/>
                    <a:pt x="526" y="251"/>
                    <a:pt x="526" y="251"/>
                  </a:cubicBezTo>
                  <a:cubicBezTo>
                    <a:pt x="526" y="251"/>
                    <a:pt x="526" y="251"/>
                    <a:pt x="526" y="251"/>
                  </a:cubicBezTo>
                  <a:cubicBezTo>
                    <a:pt x="525" y="251"/>
                    <a:pt x="524" y="250"/>
                    <a:pt x="524" y="249"/>
                  </a:cubicBezTo>
                  <a:close/>
                  <a:moveTo>
                    <a:pt x="94" y="245"/>
                  </a:moveTo>
                  <a:cubicBezTo>
                    <a:pt x="93" y="244"/>
                    <a:pt x="93" y="243"/>
                    <a:pt x="93" y="242"/>
                  </a:cubicBezTo>
                  <a:cubicBezTo>
                    <a:pt x="93" y="242"/>
                    <a:pt x="93" y="242"/>
                    <a:pt x="93" y="242"/>
                  </a:cubicBezTo>
                  <a:cubicBezTo>
                    <a:pt x="94" y="241"/>
                    <a:pt x="95" y="241"/>
                    <a:pt x="96" y="241"/>
                  </a:cubicBezTo>
                  <a:cubicBezTo>
                    <a:pt x="96" y="241"/>
                    <a:pt x="96" y="241"/>
                    <a:pt x="96" y="241"/>
                  </a:cubicBezTo>
                  <a:cubicBezTo>
                    <a:pt x="97" y="242"/>
                    <a:pt x="98" y="243"/>
                    <a:pt x="97" y="244"/>
                  </a:cubicBezTo>
                  <a:cubicBezTo>
                    <a:pt x="97" y="244"/>
                    <a:pt x="97" y="244"/>
                    <a:pt x="97" y="244"/>
                  </a:cubicBezTo>
                  <a:cubicBezTo>
                    <a:pt x="97" y="244"/>
                    <a:pt x="97" y="244"/>
                    <a:pt x="97" y="244"/>
                  </a:cubicBezTo>
                  <a:cubicBezTo>
                    <a:pt x="97" y="244"/>
                    <a:pt x="97" y="244"/>
                    <a:pt x="97" y="244"/>
                  </a:cubicBezTo>
                  <a:cubicBezTo>
                    <a:pt x="97" y="244"/>
                    <a:pt x="96" y="245"/>
                    <a:pt x="95" y="245"/>
                  </a:cubicBezTo>
                  <a:cubicBezTo>
                    <a:pt x="95" y="245"/>
                    <a:pt x="95" y="245"/>
                    <a:pt x="95" y="245"/>
                  </a:cubicBezTo>
                  <a:cubicBezTo>
                    <a:pt x="95" y="245"/>
                    <a:pt x="95" y="245"/>
                    <a:pt x="94" y="245"/>
                  </a:cubicBezTo>
                  <a:close/>
                  <a:moveTo>
                    <a:pt x="519" y="239"/>
                  </a:moveTo>
                  <a:cubicBezTo>
                    <a:pt x="518" y="238"/>
                    <a:pt x="518" y="236"/>
                    <a:pt x="519" y="236"/>
                  </a:cubicBezTo>
                  <a:cubicBezTo>
                    <a:pt x="519" y="236"/>
                    <a:pt x="519" y="236"/>
                    <a:pt x="519" y="236"/>
                  </a:cubicBezTo>
                  <a:cubicBezTo>
                    <a:pt x="520" y="235"/>
                    <a:pt x="522" y="236"/>
                    <a:pt x="522" y="237"/>
                  </a:cubicBezTo>
                  <a:cubicBezTo>
                    <a:pt x="522" y="237"/>
                    <a:pt x="522" y="237"/>
                    <a:pt x="522" y="237"/>
                  </a:cubicBezTo>
                  <a:cubicBezTo>
                    <a:pt x="523" y="238"/>
                    <a:pt x="522" y="239"/>
                    <a:pt x="521" y="239"/>
                  </a:cubicBezTo>
                  <a:cubicBezTo>
                    <a:pt x="521" y="239"/>
                    <a:pt x="521" y="239"/>
                    <a:pt x="521" y="239"/>
                  </a:cubicBezTo>
                  <a:cubicBezTo>
                    <a:pt x="521" y="240"/>
                    <a:pt x="521" y="240"/>
                    <a:pt x="520" y="240"/>
                  </a:cubicBezTo>
                  <a:cubicBezTo>
                    <a:pt x="520" y="240"/>
                    <a:pt x="520" y="240"/>
                    <a:pt x="520" y="240"/>
                  </a:cubicBezTo>
                  <a:cubicBezTo>
                    <a:pt x="520" y="240"/>
                    <a:pt x="519" y="239"/>
                    <a:pt x="519" y="239"/>
                  </a:cubicBezTo>
                  <a:close/>
                  <a:moveTo>
                    <a:pt x="100" y="234"/>
                  </a:moveTo>
                  <a:cubicBezTo>
                    <a:pt x="99" y="233"/>
                    <a:pt x="98" y="232"/>
                    <a:pt x="99" y="231"/>
                  </a:cubicBezTo>
                  <a:cubicBezTo>
                    <a:pt x="99" y="231"/>
                    <a:pt x="99" y="231"/>
                    <a:pt x="99" y="231"/>
                  </a:cubicBezTo>
                  <a:cubicBezTo>
                    <a:pt x="99" y="230"/>
                    <a:pt x="101" y="230"/>
                    <a:pt x="102" y="230"/>
                  </a:cubicBezTo>
                  <a:cubicBezTo>
                    <a:pt x="102" y="230"/>
                    <a:pt x="102" y="230"/>
                    <a:pt x="102" y="230"/>
                  </a:cubicBezTo>
                  <a:cubicBezTo>
                    <a:pt x="103" y="231"/>
                    <a:pt x="103" y="232"/>
                    <a:pt x="102" y="233"/>
                  </a:cubicBezTo>
                  <a:cubicBezTo>
                    <a:pt x="102" y="233"/>
                    <a:pt x="102" y="233"/>
                    <a:pt x="102" y="233"/>
                  </a:cubicBezTo>
                  <a:cubicBezTo>
                    <a:pt x="102" y="233"/>
                    <a:pt x="102" y="233"/>
                    <a:pt x="102" y="233"/>
                  </a:cubicBezTo>
                  <a:cubicBezTo>
                    <a:pt x="102" y="233"/>
                    <a:pt x="102" y="233"/>
                    <a:pt x="102" y="233"/>
                  </a:cubicBezTo>
                  <a:cubicBezTo>
                    <a:pt x="102" y="234"/>
                    <a:pt x="101" y="234"/>
                    <a:pt x="101" y="234"/>
                  </a:cubicBezTo>
                  <a:cubicBezTo>
                    <a:pt x="101" y="234"/>
                    <a:pt x="101" y="234"/>
                    <a:pt x="101" y="234"/>
                  </a:cubicBezTo>
                  <a:cubicBezTo>
                    <a:pt x="100" y="234"/>
                    <a:pt x="100" y="234"/>
                    <a:pt x="100" y="234"/>
                  </a:cubicBezTo>
                  <a:close/>
                  <a:moveTo>
                    <a:pt x="513" y="228"/>
                  </a:moveTo>
                  <a:cubicBezTo>
                    <a:pt x="512" y="227"/>
                    <a:pt x="513" y="226"/>
                    <a:pt x="514" y="225"/>
                  </a:cubicBezTo>
                  <a:cubicBezTo>
                    <a:pt x="514" y="225"/>
                    <a:pt x="514" y="225"/>
                    <a:pt x="514" y="225"/>
                  </a:cubicBezTo>
                  <a:cubicBezTo>
                    <a:pt x="515" y="225"/>
                    <a:pt x="516" y="225"/>
                    <a:pt x="516" y="226"/>
                  </a:cubicBezTo>
                  <a:cubicBezTo>
                    <a:pt x="516" y="226"/>
                    <a:pt x="516" y="226"/>
                    <a:pt x="516" y="226"/>
                  </a:cubicBezTo>
                  <a:cubicBezTo>
                    <a:pt x="517" y="227"/>
                    <a:pt x="517" y="228"/>
                    <a:pt x="516" y="229"/>
                  </a:cubicBezTo>
                  <a:cubicBezTo>
                    <a:pt x="516" y="229"/>
                    <a:pt x="516" y="229"/>
                    <a:pt x="516" y="229"/>
                  </a:cubicBezTo>
                  <a:cubicBezTo>
                    <a:pt x="515" y="229"/>
                    <a:pt x="515" y="229"/>
                    <a:pt x="515" y="229"/>
                  </a:cubicBezTo>
                  <a:cubicBezTo>
                    <a:pt x="515" y="229"/>
                    <a:pt x="515" y="229"/>
                    <a:pt x="515" y="229"/>
                  </a:cubicBezTo>
                  <a:cubicBezTo>
                    <a:pt x="514" y="229"/>
                    <a:pt x="513" y="229"/>
                    <a:pt x="513" y="228"/>
                  </a:cubicBezTo>
                  <a:close/>
                  <a:moveTo>
                    <a:pt x="106" y="224"/>
                  </a:moveTo>
                  <a:cubicBezTo>
                    <a:pt x="105" y="223"/>
                    <a:pt x="104" y="222"/>
                    <a:pt x="105" y="221"/>
                  </a:cubicBezTo>
                  <a:cubicBezTo>
                    <a:pt x="105" y="221"/>
                    <a:pt x="105" y="221"/>
                    <a:pt x="105" y="221"/>
                  </a:cubicBezTo>
                  <a:cubicBezTo>
                    <a:pt x="106" y="220"/>
                    <a:pt x="107" y="220"/>
                    <a:pt x="108" y="220"/>
                  </a:cubicBezTo>
                  <a:cubicBezTo>
                    <a:pt x="108" y="220"/>
                    <a:pt x="108" y="220"/>
                    <a:pt x="108" y="220"/>
                  </a:cubicBezTo>
                  <a:cubicBezTo>
                    <a:pt x="109" y="221"/>
                    <a:pt x="109" y="222"/>
                    <a:pt x="108" y="223"/>
                  </a:cubicBezTo>
                  <a:cubicBezTo>
                    <a:pt x="108" y="223"/>
                    <a:pt x="108" y="223"/>
                    <a:pt x="108" y="223"/>
                  </a:cubicBezTo>
                  <a:cubicBezTo>
                    <a:pt x="108" y="223"/>
                    <a:pt x="108" y="223"/>
                    <a:pt x="108" y="223"/>
                  </a:cubicBezTo>
                  <a:cubicBezTo>
                    <a:pt x="108" y="223"/>
                    <a:pt x="108" y="223"/>
                    <a:pt x="108" y="223"/>
                  </a:cubicBezTo>
                  <a:cubicBezTo>
                    <a:pt x="108" y="223"/>
                    <a:pt x="107" y="224"/>
                    <a:pt x="107" y="224"/>
                  </a:cubicBezTo>
                  <a:cubicBezTo>
                    <a:pt x="107" y="224"/>
                    <a:pt x="107" y="224"/>
                    <a:pt x="107" y="224"/>
                  </a:cubicBezTo>
                  <a:cubicBezTo>
                    <a:pt x="106" y="224"/>
                    <a:pt x="106" y="224"/>
                    <a:pt x="106" y="224"/>
                  </a:cubicBezTo>
                  <a:close/>
                  <a:moveTo>
                    <a:pt x="507" y="218"/>
                  </a:moveTo>
                  <a:cubicBezTo>
                    <a:pt x="506" y="217"/>
                    <a:pt x="506" y="216"/>
                    <a:pt x="507" y="215"/>
                  </a:cubicBezTo>
                  <a:cubicBezTo>
                    <a:pt x="507" y="215"/>
                    <a:pt x="507" y="215"/>
                    <a:pt x="507" y="215"/>
                  </a:cubicBezTo>
                  <a:cubicBezTo>
                    <a:pt x="508" y="215"/>
                    <a:pt x="509" y="215"/>
                    <a:pt x="510" y="216"/>
                  </a:cubicBezTo>
                  <a:cubicBezTo>
                    <a:pt x="510" y="216"/>
                    <a:pt x="510" y="216"/>
                    <a:pt x="510" y="216"/>
                  </a:cubicBezTo>
                  <a:cubicBezTo>
                    <a:pt x="511" y="217"/>
                    <a:pt x="510" y="218"/>
                    <a:pt x="509" y="219"/>
                  </a:cubicBezTo>
                  <a:cubicBezTo>
                    <a:pt x="509" y="219"/>
                    <a:pt x="509" y="219"/>
                    <a:pt x="509" y="219"/>
                  </a:cubicBezTo>
                  <a:cubicBezTo>
                    <a:pt x="509" y="219"/>
                    <a:pt x="509" y="219"/>
                    <a:pt x="508" y="219"/>
                  </a:cubicBezTo>
                  <a:cubicBezTo>
                    <a:pt x="508" y="219"/>
                    <a:pt x="508" y="219"/>
                    <a:pt x="508" y="219"/>
                  </a:cubicBezTo>
                  <a:cubicBezTo>
                    <a:pt x="508" y="219"/>
                    <a:pt x="507" y="219"/>
                    <a:pt x="507" y="218"/>
                  </a:cubicBezTo>
                  <a:close/>
                  <a:moveTo>
                    <a:pt x="112" y="213"/>
                  </a:moveTo>
                  <a:cubicBezTo>
                    <a:pt x="111" y="213"/>
                    <a:pt x="111" y="212"/>
                    <a:pt x="111" y="211"/>
                  </a:cubicBezTo>
                  <a:cubicBezTo>
                    <a:pt x="111" y="211"/>
                    <a:pt x="111" y="211"/>
                    <a:pt x="111" y="211"/>
                  </a:cubicBezTo>
                  <a:cubicBezTo>
                    <a:pt x="112" y="210"/>
                    <a:pt x="113" y="209"/>
                    <a:pt x="114" y="210"/>
                  </a:cubicBezTo>
                  <a:cubicBezTo>
                    <a:pt x="114" y="210"/>
                    <a:pt x="114" y="210"/>
                    <a:pt x="114" y="210"/>
                  </a:cubicBezTo>
                  <a:cubicBezTo>
                    <a:pt x="115" y="211"/>
                    <a:pt x="115" y="212"/>
                    <a:pt x="115" y="213"/>
                  </a:cubicBezTo>
                  <a:cubicBezTo>
                    <a:pt x="115" y="213"/>
                    <a:pt x="115" y="213"/>
                    <a:pt x="115" y="213"/>
                  </a:cubicBezTo>
                  <a:cubicBezTo>
                    <a:pt x="114" y="213"/>
                    <a:pt x="114" y="214"/>
                    <a:pt x="113" y="214"/>
                  </a:cubicBezTo>
                  <a:cubicBezTo>
                    <a:pt x="113" y="214"/>
                    <a:pt x="113" y="214"/>
                    <a:pt x="113" y="214"/>
                  </a:cubicBezTo>
                  <a:cubicBezTo>
                    <a:pt x="113" y="214"/>
                    <a:pt x="112" y="214"/>
                    <a:pt x="112" y="213"/>
                  </a:cubicBezTo>
                  <a:close/>
                  <a:moveTo>
                    <a:pt x="500" y="208"/>
                  </a:moveTo>
                  <a:cubicBezTo>
                    <a:pt x="499" y="207"/>
                    <a:pt x="500" y="206"/>
                    <a:pt x="500" y="205"/>
                  </a:cubicBezTo>
                  <a:cubicBezTo>
                    <a:pt x="500" y="205"/>
                    <a:pt x="500" y="205"/>
                    <a:pt x="500" y="205"/>
                  </a:cubicBezTo>
                  <a:cubicBezTo>
                    <a:pt x="501" y="205"/>
                    <a:pt x="503" y="205"/>
                    <a:pt x="503" y="206"/>
                  </a:cubicBezTo>
                  <a:cubicBezTo>
                    <a:pt x="503" y="206"/>
                    <a:pt x="503" y="206"/>
                    <a:pt x="503" y="206"/>
                  </a:cubicBezTo>
                  <a:cubicBezTo>
                    <a:pt x="504" y="207"/>
                    <a:pt x="504" y="208"/>
                    <a:pt x="503" y="209"/>
                  </a:cubicBezTo>
                  <a:cubicBezTo>
                    <a:pt x="503" y="209"/>
                    <a:pt x="503" y="209"/>
                    <a:pt x="503" y="209"/>
                  </a:cubicBezTo>
                  <a:cubicBezTo>
                    <a:pt x="502" y="209"/>
                    <a:pt x="502" y="209"/>
                    <a:pt x="502" y="209"/>
                  </a:cubicBezTo>
                  <a:cubicBezTo>
                    <a:pt x="502" y="209"/>
                    <a:pt x="502" y="209"/>
                    <a:pt x="502" y="209"/>
                  </a:cubicBezTo>
                  <a:cubicBezTo>
                    <a:pt x="501" y="209"/>
                    <a:pt x="500" y="209"/>
                    <a:pt x="500" y="208"/>
                  </a:cubicBezTo>
                  <a:close/>
                  <a:moveTo>
                    <a:pt x="119" y="204"/>
                  </a:moveTo>
                  <a:cubicBezTo>
                    <a:pt x="118" y="203"/>
                    <a:pt x="118" y="202"/>
                    <a:pt x="119" y="201"/>
                  </a:cubicBezTo>
                  <a:cubicBezTo>
                    <a:pt x="119" y="201"/>
                    <a:pt x="119" y="201"/>
                    <a:pt x="119" y="201"/>
                  </a:cubicBezTo>
                  <a:cubicBezTo>
                    <a:pt x="119" y="200"/>
                    <a:pt x="120" y="200"/>
                    <a:pt x="121" y="200"/>
                  </a:cubicBezTo>
                  <a:cubicBezTo>
                    <a:pt x="121" y="200"/>
                    <a:pt x="121" y="200"/>
                    <a:pt x="121" y="200"/>
                  </a:cubicBezTo>
                  <a:cubicBezTo>
                    <a:pt x="122" y="201"/>
                    <a:pt x="122" y="202"/>
                    <a:pt x="122" y="203"/>
                  </a:cubicBezTo>
                  <a:cubicBezTo>
                    <a:pt x="122" y="203"/>
                    <a:pt x="122" y="203"/>
                    <a:pt x="122" y="203"/>
                  </a:cubicBezTo>
                  <a:cubicBezTo>
                    <a:pt x="121" y="204"/>
                    <a:pt x="121" y="204"/>
                    <a:pt x="120" y="204"/>
                  </a:cubicBezTo>
                  <a:cubicBezTo>
                    <a:pt x="120" y="204"/>
                    <a:pt x="120" y="204"/>
                    <a:pt x="120" y="204"/>
                  </a:cubicBezTo>
                  <a:cubicBezTo>
                    <a:pt x="120" y="204"/>
                    <a:pt x="119" y="204"/>
                    <a:pt x="119" y="204"/>
                  </a:cubicBezTo>
                  <a:close/>
                  <a:moveTo>
                    <a:pt x="493" y="199"/>
                  </a:moveTo>
                  <a:cubicBezTo>
                    <a:pt x="493" y="199"/>
                    <a:pt x="493" y="199"/>
                    <a:pt x="493" y="199"/>
                  </a:cubicBezTo>
                  <a:cubicBezTo>
                    <a:pt x="493" y="199"/>
                    <a:pt x="493" y="199"/>
                    <a:pt x="493" y="199"/>
                  </a:cubicBezTo>
                  <a:cubicBezTo>
                    <a:pt x="492" y="198"/>
                    <a:pt x="492" y="197"/>
                    <a:pt x="493" y="196"/>
                  </a:cubicBezTo>
                  <a:cubicBezTo>
                    <a:pt x="493" y="196"/>
                    <a:pt x="493" y="196"/>
                    <a:pt x="493" y="196"/>
                  </a:cubicBezTo>
                  <a:cubicBezTo>
                    <a:pt x="494" y="195"/>
                    <a:pt x="495" y="195"/>
                    <a:pt x="496" y="196"/>
                  </a:cubicBezTo>
                  <a:cubicBezTo>
                    <a:pt x="496" y="196"/>
                    <a:pt x="496" y="196"/>
                    <a:pt x="496" y="196"/>
                  </a:cubicBezTo>
                  <a:cubicBezTo>
                    <a:pt x="497" y="197"/>
                    <a:pt x="497" y="198"/>
                    <a:pt x="496" y="199"/>
                  </a:cubicBezTo>
                  <a:cubicBezTo>
                    <a:pt x="496" y="199"/>
                    <a:pt x="496" y="199"/>
                    <a:pt x="496" y="199"/>
                  </a:cubicBezTo>
                  <a:cubicBezTo>
                    <a:pt x="495" y="199"/>
                    <a:pt x="495" y="199"/>
                    <a:pt x="494" y="199"/>
                  </a:cubicBezTo>
                  <a:cubicBezTo>
                    <a:pt x="494" y="199"/>
                    <a:pt x="494" y="199"/>
                    <a:pt x="494" y="199"/>
                  </a:cubicBezTo>
                  <a:cubicBezTo>
                    <a:pt x="494" y="199"/>
                    <a:pt x="493" y="199"/>
                    <a:pt x="493" y="199"/>
                  </a:cubicBezTo>
                  <a:close/>
                  <a:moveTo>
                    <a:pt x="126" y="194"/>
                  </a:moveTo>
                  <a:cubicBezTo>
                    <a:pt x="125" y="193"/>
                    <a:pt x="125" y="192"/>
                    <a:pt x="126" y="191"/>
                  </a:cubicBezTo>
                  <a:cubicBezTo>
                    <a:pt x="126" y="191"/>
                    <a:pt x="126" y="191"/>
                    <a:pt x="126" y="191"/>
                  </a:cubicBezTo>
                  <a:cubicBezTo>
                    <a:pt x="127" y="190"/>
                    <a:pt x="128" y="190"/>
                    <a:pt x="129" y="191"/>
                  </a:cubicBezTo>
                  <a:cubicBezTo>
                    <a:pt x="129" y="191"/>
                    <a:pt x="129" y="191"/>
                    <a:pt x="129" y="191"/>
                  </a:cubicBezTo>
                  <a:cubicBezTo>
                    <a:pt x="130" y="192"/>
                    <a:pt x="130" y="193"/>
                    <a:pt x="129" y="194"/>
                  </a:cubicBezTo>
                  <a:cubicBezTo>
                    <a:pt x="129" y="194"/>
                    <a:pt x="129" y="194"/>
                    <a:pt x="129" y="194"/>
                  </a:cubicBezTo>
                  <a:cubicBezTo>
                    <a:pt x="129" y="194"/>
                    <a:pt x="129" y="194"/>
                    <a:pt x="129" y="194"/>
                  </a:cubicBezTo>
                  <a:cubicBezTo>
                    <a:pt x="129" y="194"/>
                    <a:pt x="129" y="194"/>
                    <a:pt x="129" y="194"/>
                  </a:cubicBezTo>
                  <a:cubicBezTo>
                    <a:pt x="129" y="194"/>
                    <a:pt x="128" y="195"/>
                    <a:pt x="128" y="195"/>
                  </a:cubicBezTo>
                  <a:cubicBezTo>
                    <a:pt x="128" y="195"/>
                    <a:pt x="128" y="195"/>
                    <a:pt x="128" y="195"/>
                  </a:cubicBezTo>
                  <a:cubicBezTo>
                    <a:pt x="127" y="195"/>
                    <a:pt x="127" y="194"/>
                    <a:pt x="126" y="194"/>
                  </a:cubicBezTo>
                  <a:close/>
                  <a:moveTo>
                    <a:pt x="485" y="189"/>
                  </a:moveTo>
                  <a:cubicBezTo>
                    <a:pt x="485" y="189"/>
                    <a:pt x="485" y="187"/>
                    <a:pt x="485" y="187"/>
                  </a:cubicBezTo>
                  <a:cubicBezTo>
                    <a:pt x="485" y="187"/>
                    <a:pt x="485" y="187"/>
                    <a:pt x="485" y="187"/>
                  </a:cubicBezTo>
                  <a:cubicBezTo>
                    <a:pt x="486" y="186"/>
                    <a:pt x="488" y="186"/>
                    <a:pt x="488" y="187"/>
                  </a:cubicBezTo>
                  <a:cubicBezTo>
                    <a:pt x="488" y="187"/>
                    <a:pt x="488" y="187"/>
                    <a:pt x="488" y="187"/>
                  </a:cubicBezTo>
                  <a:cubicBezTo>
                    <a:pt x="489" y="188"/>
                    <a:pt x="489" y="189"/>
                    <a:pt x="488" y="190"/>
                  </a:cubicBezTo>
                  <a:cubicBezTo>
                    <a:pt x="488" y="190"/>
                    <a:pt x="488" y="190"/>
                    <a:pt x="488" y="190"/>
                  </a:cubicBezTo>
                  <a:cubicBezTo>
                    <a:pt x="488" y="190"/>
                    <a:pt x="487" y="190"/>
                    <a:pt x="487" y="190"/>
                  </a:cubicBezTo>
                  <a:cubicBezTo>
                    <a:pt x="487" y="190"/>
                    <a:pt x="487" y="190"/>
                    <a:pt x="487" y="190"/>
                  </a:cubicBezTo>
                  <a:cubicBezTo>
                    <a:pt x="486" y="190"/>
                    <a:pt x="486" y="190"/>
                    <a:pt x="485" y="189"/>
                  </a:cubicBezTo>
                  <a:close/>
                  <a:moveTo>
                    <a:pt x="134" y="185"/>
                  </a:moveTo>
                  <a:cubicBezTo>
                    <a:pt x="133" y="184"/>
                    <a:pt x="133" y="183"/>
                    <a:pt x="134" y="182"/>
                  </a:cubicBezTo>
                  <a:cubicBezTo>
                    <a:pt x="134" y="182"/>
                    <a:pt x="134" y="182"/>
                    <a:pt x="134" y="182"/>
                  </a:cubicBezTo>
                  <a:cubicBezTo>
                    <a:pt x="135" y="181"/>
                    <a:pt x="136" y="181"/>
                    <a:pt x="137" y="182"/>
                  </a:cubicBezTo>
                  <a:cubicBezTo>
                    <a:pt x="137" y="182"/>
                    <a:pt x="137" y="182"/>
                    <a:pt x="137" y="182"/>
                  </a:cubicBezTo>
                  <a:cubicBezTo>
                    <a:pt x="138" y="183"/>
                    <a:pt x="138" y="184"/>
                    <a:pt x="137" y="185"/>
                  </a:cubicBezTo>
                  <a:cubicBezTo>
                    <a:pt x="137" y="185"/>
                    <a:pt x="137" y="185"/>
                    <a:pt x="137" y="185"/>
                  </a:cubicBezTo>
                  <a:cubicBezTo>
                    <a:pt x="137" y="185"/>
                    <a:pt x="137" y="185"/>
                    <a:pt x="137" y="185"/>
                  </a:cubicBezTo>
                  <a:cubicBezTo>
                    <a:pt x="137" y="185"/>
                    <a:pt x="137" y="185"/>
                    <a:pt x="137" y="185"/>
                  </a:cubicBezTo>
                  <a:cubicBezTo>
                    <a:pt x="137" y="185"/>
                    <a:pt x="136" y="186"/>
                    <a:pt x="136" y="186"/>
                  </a:cubicBezTo>
                  <a:cubicBezTo>
                    <a:pt x="136" y="186"/>
                    <a:pt x="136" y="186"/>
                    <a:pt x="136" y="186"/>
                  </a:cubicBezTo>
                  <a:cubicBezTo>
                    <a:pt x="135" y="186"/>
                    <a:pt x="135" y="185"/>
                    <a:pt x="134" y="185"/>
                  </a:cubicBezTo>
                  <a:close/>
                  <a:moveTo>
                    <a:pt x="477" y="181"/>
                  </a:moveTo>
                  <a:cubicBezTo>
                    <a:pt x="476" y="180"/>
                    <a:pt x="476" y="179"/>
                    <a:pt x="477" y="178"/>
                  </a:cubicBezTo>
                  <a:cubicBezTo>
                    <a:pt x="477" y="178"/>
                    <a:pt x="477" y="178"/>
                    <a:pt x="477" y="178"/>
                  </a:cubicBezTo>
                  <a:cubicBezTo>
                    <a:pt x="478" y="177"/>
                    <a:pt x="479" y="177"/>
                    <a:pt x="480" y="178"/>
                  </a:cubicBezTo>
                  <a:cubicBezTo>
                    <a:pt x="480" y="178"/>
                    <a:pt x="480" y="178"/>
                    <a:pt x="480" y="178"/>
                  </a:cubicBezTo>
                  <a:cubicBezTo>
                    <a:pt x="481" y="179"/>
                    <a:pt x="481" y="180"/>
                    <a:pt x="480" y="181"/>
                  </a:cubicBezTo>
                  <a:cubicBezTo>
                    <a:pt x="480" y="181"/>
                    <a:pt x="480" y="181"/>
                    <a:pt x="480" y="181"/>
                  </a:cubicBezTo>
                  <a:cubicBezTo>
                    <a:pt x="480" y="181"/>
                    <a:pt x="479" y="181"/>
                    <a:pt x="479" y="181"/>
                  </a:cubicBezTo>
                  <a:cubicBezTo>
                    <a:pt x="479" y="181"/>
                    <a:pt x="479" y="181"/>
                    <a:pt x="479" y="181"/>
                  </a:cubicBezTo>
                  <a:cubicBezTo>
                    <a:pt x="478" y="181"/>
                    <a:pt x="478" y="181"/>
                    <a:pt x="477" y="181"/>
                  </a:cubicBezTo>
                  <a:close/>
                  <a:moveTo>
                    <a:pt x="142" y="176"/>
                  </a:moveTo>
                  <a:cubicBezTo>
                    <a:pt x="142" y="176"/>
                    <a:pt x="142" y="174"/>
                    <a:pt x="143" y="174"/>
                  </a:cubicBezTo>
                  <a:cubicBezTo>
                    <a:pt x="143" y="174"/>
                    <a:pt x="143" y="174"/>
                    <a:pt x="143" y="174"/>
                  </a:cubicBezTo>
                  <a:cubicBezTo>
                    <a:pt x="143" y="173"/>
                    <a:pt x="145" y="173"/>
                    <a:pt x="145" y="174"/>
                  </a:cubicBezTo>
                  <a:cubicBezTo>
                    <a:pt x="145" y="174"/>
                    <a:pt x="145" y="174"/>
                    <a:pt x="145" y="174"/>
                  </a:cubicBezTo>
                  <a:cubicBezTo>
                    <a:pt x="146" y="174"/>
                    <a:pt x="146" y="176"/>
                    <a:pt x="145" y="176"/>
                  </a:cubicBezTo>
                  <a:cubicBezTo>
                    <a:pt x="145" y="176"/>
                    <a:pt x="145" y="176"/>
                    <a:pt x="145" y="176"/>
                  </a:cubicBezTo>
                  <a:cubicBezTo>
                    <a:pt x="145" y="177"/>
                    <a:pt x="144" y="177"/>
                    <a:pt x="144" y="177"/>
                  </a:cubicBezTo>
                  <a:cubicBezTo>
                    <a:pt x="144" y="177"/>
                    <a:pt x="144" y="177"/>
                    <a:pt x="144" y="177"/>
                  </a:cubicBezTo>
                  <a:cubicBezTo>
                    <a:pt x="143" y="177"/>
                    <a:pt x="143" y="177"/>
                    <a:pt x="142" y="176"/>
                  </a:cubicBezTo>
                  <a:close/>
                  <a:moveTo>
                    <a:pt x="469" y="172"/>
                  </a:moveTo>
                  <a:cubicBezTo>
                    <a:pt x="468" y="172"/>
                    <a:pt x="468" y="170"/>
                    <a:pt x="469" y="170"/>
                  </a:cubicBezTo>
                  <a:cubicBezTo>
                    <a:pt x="469" y="170"/>
                    <a:pt x="469" y="170"/>
                    <a:pt x="469" y="170"/>
                  </a:cubicBezTo>
                  <a:cubicBezTo>
                    <a:pt x="469" y="169"/>
                    <a:pt x="471" y="169"/>
                    <a:pt x="471" y="170"/>
                  </a:cubicBezTo>
                  <a:cubicBezTo>
                    <a:pt x="471" y="170"/>
                    <a:pt x="471" y="170"/>
                    <a:pt x="471" y="170"/>
                  </a:cubicBezTo>
                  <a:cubicBezTo>
                    <a:pt x="472" y="170"/>
                    <a:pt x="472" y="172"/>
                    <a:pt x="472" y="172"/>
                  </a:cubicBezTo>
                  <a:cubicBezTo>
                    <a:pt x="472" y="172"/>
                    <a:pt x="472" y="172"/>
                    <a:pt x="472" y="172"/>
                  </a:cubicBezTo>
                  <a:cubicBezTo>
                    <a:pt x="471" y="173"/>
                    <a:pt x="471" y="173"/>
                    <a:pt x="470" y="173"/>
                  </a:cubicBezTo>
                  <a:cubicBezTo>
                    <a:pt x="470" y="173"/>
                    <a:pt x="470" y="173"/>
                    <a:pt x="470" y="173"/>
                  </a:cubicBezTo>
                  <a:cubicBezTo>
                    <a:pt x="470" y="173"/>
                    <a:pt x="469" y="173"/>
                    <a:pt x="469" y="172"/>
                  </a:cubicBezTo>
                  <a:close/>
                  <a:moveTo>
                    <a:pt x="151" y="168"/>
                  </a:moveTo>
                  <a:cubicBezTo>
                    <a:pt x="150" y="167"/>
                    <a:pt x="151" y="166"/>
                    <a:pt x="151" y="165"/>
                  </a:cubicBezTo>
                  <a:cubicBezTo>
                    <a:pt x="151" y="165"/>
                    <a:pt x="151" y="165"/>
                    <a:pt x="151" y="165"/>
                  </a:cubicBezTo>
                  <a:cubicBezTo>
                    <a:pt x="152" y="165"/>
                    <a:pt x="153" y="165"/>
                    <a:pt x="154" y="165"/>
                  </a:cubicBezTo>
                  <a:cubicBezTo>
                    <a:pt x="154" y="165"/>
                    <a:pt x="154" y="165"/>
                    <a:pt x="154" y="165"/>
                  </a:cubicBezTo>
                  <a:cubicBezTo>
                    <a:pt x="155" y="166"/>
                    <a:pt x="155" y="168"/>
                    <a:pt x="154" y="168"/>
                  </a:cubicBezTo>
                  <a:cubicBezTo>
                    <a:pt x="154" y="168"/>
                    <a:pt x="154" y="168"/>
                    <a:pt x="154" y="168"/>
                  </a:cubicBezTo>
                  <a:cubicBezTo>
                    <a:pt x="154" y="169"/>
                    <a:pt x="153" y="169"/>
                    <a:pt x="153" y="169"/>
                  </a:cubicBezTo>
                  <a:cubicBezTo>
                    <a:pt x="153" y="169"/>
                    <a:pt x="153" y="169"/>
                    <a:pt x="153" y="169"/>
                  </a:cubicBezTo>
                  <a:cubicBezTo>
                    <a:pt x="152" y="169"/>
                    <a:pt x="152" y="169"/>
                    <a:pt x="151" y="168"/>
                  </a:cubicBezTo>
                  <a:close/>
                  <a:moveTo>
                    <a:pt x="460" y="165"/>
                  </a:moveTo>
                  <a:cubicBezTo>
                    <a:pt x="459" y="164"/>
                    <a:pt x="459" y="163"/>
                    <a:pt x="460" y="162"/>
                  </a:cubicBezTo>
                  <a:cubicBezTo>
                    <a:pt x="460" y="162"/>
                    <a:pt x="460" y="162"/>
                    <a:pt x="460" y="162"/>
                  </a:cubicBezTo>
                  <a:cubicBezTo>
                    <a:pt x="460" y="161"/>
                    <a:pt x="462" y="161"/>
                    <a:pt x="462" y="162"/>
                  </a:cubicBezTo>
                  <a:cubicBezTo>
                    <a:pt x="462" y="162"/>
                    <a:pt x="462" y="162"/>
                    <a:pt x="462" y="162"/>
                  </a:cubicBezTo>
                  <a:cubicBezTo>
                    <a:pt x="463" y="162"/>
                    <a:pt x="463" y="163"/>
                    <a:pt x="463" y="164"/>
                  </a:cubicBezTo>
                  <a:cubicBezTo>
                    <a:pt x="463" y="164"/>
                    <a:pt x="463" y="164"/>
                    <a:pt x="463" y="164"/>
                  </a:cubicBezTo>
                  <a:cubicBezTo>
                    <a:pt x="462" y="165"/>
                    <a:pt x="462" y="165"/>
                    <a:pt x="461" y="165"/>
                  </a:cubicBezTo>
                  <a:cubicBezTo>
                    <a:pt x="461" y="165"/>
                    <a:pt x="461" y="165"/>
                    <a:pt x="461" y="165"/>
                  </a:cubicBezTo>
                  <a:cubicBezTo>
                    <a:pt x="461" y="165"/>
                    <a:pt x="460" y="165"/>
                    <a:pt x="460" y="165"/>
                  </a:cubicBezTo>
                  <a:close/>
                  <a:moveTo>
                    <a:pt x="160" y="160"/>
                  </a:moveTo>
                  <a:cubicBezTo>
                    <a:pt x="160" y="159"/>
                    <a:pt x="160" y="158"/>
                    <a:pt x="161" y="157"/>
                  </a:cubicBezTo>
                  <a:cubicBezTo>
                    <a:pt x="161" y="157"/>
                    <a:pt x="161" y="157"/>
                    <a:pt x="161" y="157"/>
                  </a:cubicBezTo>
                  <a:cubicBezTo>
                    <a:pt x="162" y="157"/>
                    <a:pt x="163" y="157"/>
                    <a:pt x="163" y="158"/>
                  </a:cubicBezTo>
                  <a:cubicBezTo>
                    <a:pt x="163" y="158"/>
                    <a:pt x="163" y="158"/>
                    <a:pt x="163" y="158"/>
                  </a:cubicBezTo>
                  <a:cubicBezTo>
                    <a:pt x="164" y="159"/>
                    <a:pt x="164" y="160"/>
                    <a:pt x="163" y="161"/>
                  </a:cubicBezTo>
                  <a:cubicBezTo>
                    <a:pt x="163" y="161"/>
                    <a:pt x="163" y="161"/>
                    <a:pt x="163" y="161"/>
                  </a:cubicBezTo>
                  <a:cubicBezTo>
                    <a:pt x="163" y="161"/>
                    <a:pt x="163" y="161"/>
                    <a:pt x="163" y="161"/>
                  </a:cubicBezTo>
                  <a:cubicBezTo>
                    <a:pt x="163" y="161"/>
                    <a:pt x="163" y="161"/>
                    <a:pt x="163" y="161"/>
                  </a:cubicBezTo>
                  <a:cubicBezTo>
                    <a:pt x="163" y="161"/>
                    <a:pt x="162" y="161"/>
                    <a:pt x="162" y="161"/>
                  </a:cubicBezTo>
                  <a:cubicBezTo>
                    <a:pt x="162" y="161"/>
                    <a:pt x="162" y="161"/>
                    <a:pt x="162" y="161"/>
                  </a:cubicBezTo>
                  <a:cubicBezTo>
                    <a:pt x="161" y="161"/>
                    <a:pt x="161" y="161"/>
                    <a:pt x="160" y="160"/>
                  </a:cubicBezTo>
                  <a:close/>
                  <a:moveTo>
                    <a:pt x="451" y="157"/>
                  </a:moveTo>
                  <a:cubicBezTo>
                    <a:pt x="450" y="156"/>
                    <a:pt x="449" y="155"/>
                    <a:pt x="450" y="154"/>
                  </a:cubicBezTo>
                  <a:cubicBezTo>
                    <a:pt x="450" y="154"/>
                    <a:pt x="450" y="154"/>
                    <a:pt x="450" y="154"/>
                  </a:cubicBezTo>
                  <a:cubicBezTo>
                    <a:pt x="451" y="153"/>
                    <a:pt x="452" y="153"/>
                    <a:pt x="453" y="154"/>
                  </a:cubicBezTo>
                  <a:cubicBezTo>
                    <a:pt x="453" y="154"/>
                    <a:pt x="453" y="154"/>
                    <a:pt x="453" y="154"/>
                  </a:cubicBezTo>
                  <a:cubicBezTo>
                    <a:pt x="454" y="155"/>
                    <a:pt x="454" y="156"/>
                    <a:pt x="453" y="157"/>
                  </a:cubicBezTo>
                  <a:cubicBezTo>
                    <a:pt x="453" y="157"/>
                    <a:pt x="453" y="157"/>
                    <a:pt x="453" y="157"/>
                  </a:cubicBezTo>
                  <a:cubicBezTo>
                    <a:pt x="453" y="157"/>
                    <a:pt x="452" y="158"/>
                    <a:pt x="452" y="158"/>
                  </a:cubicBezTo>
                  <a:cubicBezTo>
                    <a:pt x="452" y="158"/>
                    <a:pt x="452" y="158"/>
                    <a:pt x="452" y="158"/>
                  </a:cubicBezTo>
                  <a:cubicBezTo>
                    <a:pt x="451" y="158"/>
                    <a:pt x="451" y="157"/>
                    <a:pt x="451" y="157"/>
                  </a:cubicBezTo>
                  <a:close/>
                  <a:moveTo>
                    <a:pt x="170" y="153"/>
                  </a:moveTo>
                  <a:cubicBezTo>
                    <a:pt x="169" y="152"/>
                    <a:pt x="169" y="151"/>
                    <a:pt x="170" y="150"/>
                  </a:cubicBezTo>
                  <a:cubicBezTo>
                    <a:pt x="170" y="150"/>
                    <a:pt x="170" y="150"/>
                    <a:pt x="170" y="150"/>
                  </a:cubicBezTo>
                  <a:cubicBezTo>
                    <a:pt x="171" y="150"/>
                    <a:pt x="172" y="150"/>
                    <a:pt x="173" y="151"/>
                  </a:cubicBezTo>
                  <a:cubicBezTo>
                    <a:pt x="173" y="151"/>
                    <a:pt x="173" y="151"/>
                    <a:pt x="173" y="151"/>
                  </a:cubicBezTo>
                  <a:cubicBezTo>
                    <a:pt x="174" y="152"/>
                    <a:pt x="174" y="153"/>
                    <a:pt x="173" y="153"/>
                  </a:cubicBezTo>
                  <a:cubicBezTo>
                    <a:pt x="173" y="153"/>
                    <a:pt x="173" y="153"/>
                    <a:pt x="173" y="153"/>
                  </a:cubicBezTo>
                  <a:cubicBezTo>
                    <a:pt x="172" y="154"/>
                    <a:pt x="172" y="154"/>
                    <a:pt x="171" y="154"/>
                  </a:cubicBezTo>
                  <a:cubicBezTo>
                    <a:pt x="171" y="154"/>
                    <a:pt x="171" y="154"/>
                    <a:pt x="171" y="154"/>
                  </a:cubicBezTo>
                  <a:cubicBezTo>
                    <a:pt x="171" y="154"/>
                    <a:pt x="170" y="154"/>
                    <a:pt x="170" y="153"/>
                  </a:cubicBezTo>
                  <a:close/>
                  <a:moveTo>
                    <a:pt x="441" y="150"/>
                  </a:moveTo>
                  <a:cubicBezTo>
                    <a:pt x="440" y="150"/>
                    <a:pt x="440" y="148"/>
                    <a:pt x="440" y="147"/>
                  </a:cubicBezTo>
                  <a:cubicBezTo>
                    <a:pt x="440" y="147"/>
                    <a:pt x="440" y="147"/>
                    <a:pt x="440" y="147"/>
                  </a:cubicBezTo>
                  <a:cubicBezTo>
                    <a:pt x="441" y="147"/>
                    <a:pt x="442" y="146"/>
                    <a:pt x="443" y="147"/>
                  </a:cubicBezTo>
                  <a:cubicBezTo>
                    <a:pt x="443" y="147"/>
                    <a:pt x="443" y="147"/>
                    <a:pt x="443" y="147"/>
                  </a:cubicBezTo>
                  <a:cubicBezTo>
                    <a:pt x="444" y="148"/>
                    <a:pt x="444" y="149"/>
                    <a:pt x="444" y="150"/>
                  </a:cubicBezTo>
                  <a:cubicBezTo>
                    <a:pt x="444" y="150"/>
                    <a:pt x="444" y="150"/>
                    <a:pt x="444" y="150"/>
                  </a:cubicBezTo>
                  <a:cubicBezTo>
                    <a:pt x="443" y="150"/>
                    <a:pt x="443" y="151"/>
                    <a:pt x="442" y="151"/>
                  </a:cubicBezTo>
                  <a:cubicBezTo>
                    <a:pt x="442" y="151"/>
                    <a:pt x="442" y="151"/>
                    <a:pt x="442" y="151"/>
                  </a:cubicBezTo>
                  <a:cubicBezTo>
                    <a:pt x="442" y="151"/>
                    <a:pt x="441" y="150"/>
                    <a:pt x="441" y="150"/>
                  </a:cubicBezTo>
                  <a:close/>
                  <a:moveTo>
                    <a:pt x="180" y="146"/>
                  </a:moveTo>
                  <a:cubicBezTo>
                    <a:pt x="179" y="145"/>
                    <a:pt x="179" y="144"/>
                    <a:pt x="180" y="143"/>
                  </a:cubicBezTo>
                  <a:cubicBezTo>
                    <a:pt x="180" y="143"/>
                    <a:pt x="180" y="143"/>
                    <a:pt x="180" y="143"/>
                  </a:cubicBezTo>
                  <a:cubicBezTo>
                    <a:pt x="181" y="143"/>
                    <a:pt x="183" y="143"/>
                    <a:pt x="183" y="144"/>
                  </a:cubicBezTo>
                  <a:cubicBezTo>
                    <a:pt x="183" y="144"/>
                    <a:pt x="183" y="144"/>
                    <a:pt x="183" y="144"/>
                  </a:cubicBezTo>
                  <a:cubicBezTo>
                    <a:pt x="184" y="145"/>
                    <a:pt x="183" y="146"/>
                    <a:pt x="182" y="147"/>
                  </a:cubicBezTo>
                  <a:cubicBezTo>
                    <a:pt x="182" y="147"/>
                    <a:pt x="182" y="147"/>
                    <a:pt x="182" y="147"/>
                  </a:cubicBezTo>
                  <a:cubicBezTo>
                    <a:pt x="182" y="147"/>
                    <a:pt x="182" y="147"/>
                    <a:pt x="181" y="147"/>
                  </a:cubicBezTo>
                  <a:cubicBezTo>
                    <a:pt x="181" y="147"/>
                    <a:pt x="181" y="147"/>
                    <a:pt x="181" y="147"/>
                  </a:cubicBezTo>
                  <a:cubicBezTo>
                    <a:pt x="181" y="147"/>
                    <a:pt x="180" y="147"/>
                    <a:pt x="180" y="146"/>
                  </a:cubicBezTo>
                  <a:close/>
                  <a:moveTo>
                    <a:pt x="431" y="144"/>
                  </a:moveTo>
                  <a:cubicBezTo>
                    <a:pt x="431" y="144"/>
                    <a:pt x="431" y="144"/>
                    <a:pt x="431" y="144"/>
                  </a:cubicBezTo>
                  <a:cubicBezTo>
                    <a:pt x="431" y="144"/>
                    <a:pt x="431" y="144"/>
                    <a:pt x="431" y="144"/>
                  </a:cubicBezTo>
                  <a:cubicBezTo>
                    <a:pt x="430" y="143"/>
                    <a:pt x="430" y="142"/>
                    <a:pt x="430" y="141"/>
                  </a:cubicBezTo>
                  <a:cubicBezTo>
                    <a:pt x="430" y="141"/>
                    <a:pt x="430" y="141"/>
                    <a:pt x="430" y="141"/>
                  </a:cubicBezTo>
                  <a:cubicBezTo>
                    <a:pt x="431" y="140"/>
                    <a:pt x="432" y="140"/>
                    <a:pt x="433" y="140"/>
                  </a:cubicBezTo>
                  <a:cubicBezTo>
                    <a:pt x="433" y="140"/>
                    <a:pt x="433" y="140"/>
                    <a:pt x="433" y="140"/>
                  </a:cubicBezTo>
                  <a:cubicBezTo>
                    <a:pt x="434" y="141"/>
                    <a:pt x="434" y="142"/>
                    <a:pt x="434" y="143"/>
                  </a:cubicBezTo>
                  <a:cubicBezTo>
                    <a:pt x="434" y="143"/>
                    <a:pt x="434" y="143"/>
                    <a:pt x="434" y="143"/>
                  </a:cubicBezTo>
                  <a:cubicBezTo>
                    <a:pt x="433" y="144"/>
                    <a:pt x="433" y="144"/>
                    <a:pt x="432" y="144"/>
                  </a:cubicBezTo>
                  <a:cubicBezTo>
                    <a:pt x="432" y="144"/>
                    <a:pt x="432" y="144"/>
                    <a:pt x="432" y="144"/>
                  </a:cubicBezTo>
                  <a:cubicBezTo>
                    <a:pt x="432" y="144"/>
                    <a:pt x="431" y="144"/>
                    <a:pt x="431" y="144"/>
                  </a:cubicBezTo>
                  <a:close/>
                  <a:moveTo>
                    <a:pt x="190" y="140"/>
                  </a:moveTo>
                  <a:cubicBezTo>
                    <a:pt x="189" y="139"/>
                    <a:pt x="190" y="138"/>
                    <a:pt x="191" y="137"/>
                  </a:cubicBezTo>
                  <a:cubicBezTo>
                    <a:pt x="191" y="137"/>
                    <a:pt x="191" y="137"/>
                    <a:pt x="191" y="137"/>
                  </a:cubicBezTo>
                  <a:cubicBezTo>
                    <a:pt x="192" y="137"/>
                    <a:pt x="193" y="137"/>
                    <a:pt x="193" y="138"/>
                  </a:cubicBezTo>
                  <a:cubicBezTo>
                    <a:pt x="193" y="138"/>
                    <a:pt x="193" y="138"/>
                    <a:pt x="193" y="138"/>
                  </a:cubicBezTo>
                  <a:cubicBezTo>
                    <a:pt x="194" y="139"/>
                    <a:pt x="194" y="140"/>
                    <a:pt x="193" y="141"/>
                  </a:cubicBezTo>
                  <a:cubicBezTo>
                    <a:pt x="193" y="141"/>
                    <a:pt x="193" y="141"/>
                    <a:pt x="193" y="141"/>
                  </a:cubicBezTo>
                  <a:cubicBezTo>
                    <a:pt x="193" y="141"/>
                    <a:pt x="193" y="141"/>
                    <a:pt x="193" y="141"/>
                  </a:cubicBezTo>
                  <a:cubicBezTo>
                    <a:pt x="193" y="141"/>
                    <a:pt x="193" y="141"/>
                    <a:pt x="193" y="141"/>
                  </a:cubicBezTo>
                  <a:cubicBezTo>
                    <a:pt x="192" y="141"/>
                    <a:pt x="192" y="141"/>
                    <a:pt x="192" y="141"/>
                  </a:cubicBezTo>
                  <a:cubicBezTo>
                    <a:pt x="192" y="141"/>
                    <a:pt x="192" y="141"/>
                    <a:pt x="192" y="141"/>
                  </a:cubicBezTo>
                  <a:cubicBezTo>
                    <a:pt x="191" y="141"/>
                    <a:pt x="190" y="140"/>
                    <a:pt x="190" y="140"/>
                  </a:cubicBezTo>
                  <a:close/>
                  <a:moveTo>
                    <a:pt x="421" y="138"/>
                  </a:moveTo>
                  <a:cubicBezTo>
                    <a:pt x="421" y="138"/>
                    <a:pt x="421" y="138"/>
                    <a:pt x="421" y="138"/>
                  </a:cubicBezTo>
                  <a:cubicBezTo>
                    <a:pt x="421" y="138"/>
                    <a:pt x="421" y="138"/>
                    <a:pt x="421" y="138"/>
                  </a:cubicBezTo>
                  <a:cubicBezTo>
                    <a:pt x="420" y="137"/>
                    <a:pt x="419" y="136"/>
                    <a:pt x="420" y="135"/>
                  </a:cubicBezTo>
                  <a:cubicBezTo>
                    <a:pt x="420" y="135"/>
                    <a:pt x="420" y="135"/>
                    <a:pt x="420" y="135"/>
                  </a:cubicBezTo>
                  <a:cubicBezTo>
                    <a:pt x="420" y="134"/>
                    <a:pt x="422" y="134"/>
                    <a:pt x="423" y="134"/>
                  </a:cubicBezTo>
                  <a:cubicBezTo>
                    <a:pt x="423" y="134"/>
                    <a:pt x="423" y="134"/>
                    <a:pt x="423" y="134"/>
                  </a:cubicBezTo>
                  <a:cubicBezTo>
                    <a:pt x="423" y="135"/>
                    <a:pt x="424" y="136"/>
                    <a:pt x="423" y="137"/>
                  </a:cubicBezTo>
                  <a:cubicBezTo>
                    <a:pt x="423" y="137"/>
                    <a:pt x="423" y="137"/>
                    <a:pt x="423" y="137"/>
                  </a:cubicBezTo>
                  <a:cubicBezTo>
                    <a:pt x="423" y="138"/>
                    <a:pt x="422" y="138"/>
                    <a:pt x="422" y="138"/>
                  </a:cubicBezTo>
                  <a:cubicBezTo>
                    <a:pt x="422" y="138"/>
                    <a:pt x="422" y="138"/>
                    <a:pt x="422" y="138"/>
                  </a:cubicBezTo>
                  <a:cubicBezTo>
                    <a:pt x="421" y="138"/>
                    <a:pt x="421" y="138"/>
                    <a:pt x="421" y="138"/>
                  </a:cubicBezTo>
                  <a:close/>
                  <a:moveTo>
                    <a:pt x="200" y="134"/>
                  </a:moveTo>
                  <a:cubicBezTo>
                    <a:pt x="200" y="133"/>
                    <a:pt x="200" y="132"/>
                    <a:pt x="201" y="131"/>
                  </a:cubicBezTo>
                  <a:cubicBezTo>
                    <a:pt x="201" y="131"/>
                    <a:pt x="201" y="131"/>
                    <a:pt x="201" y="131"/>
                  </a:cubicBezTo>
                  <a:cubicBezTo>
                    <a:pt x="202" y="131"/>
                    <a:pt x="204" y="131"/>
                    <a:pt x="204" y="132"/>
                  </a:cubicBezTo>
                  <a:cubicBezTo>
                    <a:pt x="204" y="132"/>
                    <a:pt x="204" y="132"/>
                    <a:pt x="204" y="132"/>
                  </a:cubicBezTo>
                  <a:cubicBezTo>
                    <a:pt x="205" y="133"/>
                    <a:pt x="204" y="134"/>
                    <a:pt x="203" y="135"/>
                  </a:cubicBezTo>
                  <a:cubicBezTo>
                    <a:pt x="203" y="135"/>
                    <a:pt x="203" y="135"/>
                    <a:pt x="203" y="135"/>
                  </a:cubicBezTo>
                  <a:cubicBezTo>
                    <a:pt x="203" y="135"/>
                    <a:pt x="203" y="135"/>
                    <a:pt x="202" y="135"/>
                  </a:cubicBezTo>
                  <a:cubicBezTo>
                    <a:pt x="202" y="135"/>
                    <a:pt x="202" y="135"/>
                    <a:pt x="202" y="135"/>
                  </a:cubicBezTo>
                  <a:cubicBezTo>
                    <a:pt x="202" y="135"/>
                    <a:pt x="201" y="135"/>
                    <a:pt x="200" y="134"/>
                  </a:cubicBezTo>
                  <a:close/>
                  <a:moveTo>
                    <a:pt x="410" y="132"/>
                  </a:moveTo>
                  <a:cubicBezTo>
                    <a:pt x="409" y="132"/>
                    <a:pt x="409" y="131"/>
                    <a:pt x="409" y="130"/>
                  </a:cubicBezTo>
                  <a:cubicBezTo>
                    <a:pt x="409" y="130"/>
                    <a:pt x="409" y="130"/>
                    <a:pt x="409" y="130"/>
                  </a:cubicBezTo>
                  <a:cubicBezTo>
                    <a:pt x="410" y="129"/>
                    <a:pt x="411" y="128"/>
                    <a:pt x="412" y="129"/>
                  </a:cubicBezTo>
                  <a:cubicBezTo>
                    <a:pt x="412" y="129"/>
                    <a:pt x="412" y="129"/>
                    <a:pt x="412" y="129"/>
                  </a:cubicBezTo>
                  <a:cubicBezTo>
                    <a:pt x="413" y="129"/>
                    <a:pt x="413" y="131"/>
                    <a:pt x="413" y="132"/>
                  </a:cubicBezTo>
                  <a:cubicBezTo>
                    <a:pt x="413" y="132"/>
                    <a:pt x="413" y="132"/>
                    <a:pt x="413" y="132"/>
                  </a:cubicBezTo>
                  <a:cubicBezTo>
                    <a:pt x="412" y="132"/>
                    <a:pt x="412" y="133"/>
                    <a:pt x="411" y="133"/>
                  </a:cubicBezTo>
                  <a:cubicBezTo>
                    <a:pt x="411" y="133"/>
                    <a:pt x="411" y="133"/>
                    <a:pt x="411" y="133"/>
                  </a:cubicBezTo>
                  <a:cubicBezTo>
                    <a:pt x="411" y="133"/>
                    <a:pt x="410" y="133"/>
                    <a:pt x="410" y="132"/>
                  </a:cubicBezTo>
                  <a:close/>
                  <a:moveTo>
                    <a:pt x="211" y="129"/>
                  </a:moveTo>
                  <a:cubicBezTo>
                    <a:pt x="211" y="128"/>
                    <a:pt x="211" y="127"/>
                    <a:pt x="212" y="126"/>
                  </a:cubicBezTo>
                  <a:cubicBezTo>
                    <a:pt x="212" y="126"/>
                    <a:pt x="212" y="126"/>
                    <a:pt x="212" y="126"/>
                  </a:cubicBezTo>
                  <a:cubicBezTo>
                    <a:pt x="213" y="126"/>
                    <a:pt x="214" y="126"/>
                    <a:pt x="215" y="127"/>
                  </a:cubicBezTo>
                  <a:cubicBezTo>
                    <a:pt x="215" y="127"/>
                    <a:pt x="215" y="127"/>
                    <a:pt x="215" y="127"/>
                  </a:cubicBezTo>
                  <a:cubicBezTo>
                    <a:pt x="215" y="128"/>
                    <a:pt x="215" y="129"/>
                    <a:pt x="214" y="130"/>
                  </a:cubicBezTo>
                  <a:cubicBezTo>
                    <a:pt x="214" y="130"/>
                    <a:pt x="214" y="130"/>
                    <a:pt x="214" y="130"/>
                  </a:cubicBezTo>
                  <a:cubicBezTo>
                    <a:pt x="214" y="130"/>
                    <a:pt x="213" y="130"/>
                    <a:pt x="213" y="130"/>
                  </a:cubicBezTo>
                  <a:cubicBezTo>
                    <a:pt x="213" y="130"/>
                    <a:pt x="213" y="130"/>
                    <a:pt x="213" y="130"/>
                  </a:cubicBezTo>
                  <a:cubicBezTo>
                    <a:pt x="212" y="130"/>
                    <a:pt x="212" y="130"/>
                    <a:pt x="211" y="129"/>
                  </a:cubicBezTo>
                  <a:close/>
                  <a:moveTo>
                    <a:pt x="399" y="128"/>
                  </a:moveTo>
                  <a:cubicBezTo>
                    <a:pt x="398" y="127"/>
                    <a:pt x="398" y="126"/>
                    <a:pt x="398" y="125"/>
                  </a:cubicBezTo>
                  <a:cubicBezTo>
                    <a:pt x="398" y="125"/>
                    <a:pt x="398" y="125"/>
                    <a:pt x="398" y="125"/>
                  </a:cubicBezTo>
                  <a:cubicBezTo>
                    <a:pt x="398" y="124"/>
                    <a:pt x="400" y="124"/>
                    <a:pt x="401" y="124"/>
                  </a:cubicBezTo>
                  <a:cubicBezTo>
                    <a:pt x="401" y="124"/>
                    <a:pt x="401" y="124"/>
                    <a:pt x="401" y="124"/>
                  </a:cubicBezTo>
                  <a:cubicBezTo>
                    <a:pt x="402" y="124"/>
                    <a:pt x="402" y="126"/>
                    <a:pt x="402" y="127"/>
                  </a:cubicBezTo>
                  <a:cubicBezTo>
                    <a:pt x="402" y="127"/>
                    <a:pt x="402" y="127"/>
                    <a:pt x="402" y="127"/>
                  </a:cubicBezTo>
                  <a:cubicBezTo>
                    <a:pt x="401" y="127"/>
                    <a:pt x="401" y="128"/>
                    <a:pt x="400" y="128"/>
                  </a:cubicBezTo>
                  <a:cubicBezTo>
                    <a:pt x="400" y="128"/>
                    <a:pt x="400" y="128"/>
                    <a:pt x="400" y="128"/>
                  </a:cubicBezTo>
                  <a:cubicBezTo>
                    <a:pt x="400" y="128"/>
                    <a:pt x="399" y="128"/>
                    <a:pt x="399" y="128"/>
                  </a:cubicBezTo>
                  <a:close/>
                  <a:moveTo>
                    <a:pt x="222" y="124"/>
                  </a:moveTo>
                  <a:cubicBezTo>
                    <a:pt x="222" y="123"/>
                    <a:pt x="222" y="122"/>
                    <a:pt x="223" y="122"/>
                  </a:cubicBezTo>
                  <a:cubicBezTo>
                    <a:pt x="223" y="122"/>
                    <a:pt x="223" y="122"/>
                    <a:pt x="223" y="122"/>
                  </a:cubicBezTo>
                  <a:cubicBezTo>
                    <a:pt x="225" y="121"/>
                    <a:pt x="226" y="122"/>
                    <a:pt x="226" y="123"/>
                  </a:cubicBezTo>
                  <a:cubicBezTo>
                    <a:pt x="226" y="123"/>
                    <a:pt x="226" y="123"/>
                    <a:pt x="226" y="123"/>
                  </a:cubicBezTo>
                  <a:cubicBezTo>
                    <a:pt x="226" y="124"/>
                    <a:pt x="226" y="125"/>
                    <a:pt x="225" y="125"/>
                  </a:cubicBezTo>
                  <a:cubicBezTo>
                    <a:pt x="225" y="125"/>
                    <a:pt x="225" y="125"/>
                    <a:pt x="225" y="125"/>
                  </a:cubicBezTo>
                  <a:cubicBezTo>
                    <a:pt x="225" y="125"/>
                    <a:pt x="224" y="125"/>
                    <a:pt x="224" y="125"/>
                  </a:cubicBezTo>
                  <a:cubicBezTo>
                    <a:pt x="224" y="125"/>
                    <a:pt x="224" y="125"/>
                    <a:pt x="224" y="125"/>
                  </a:cubicBezTo>
                  <a:cubicBezTo>
                    <a:pt x="223" y="125"/>
                    <a:pt x="223" y="125"/>
                    <a:pt x="222" y="124"/>
                  </a:cubicBezTo>
                  <a:close/>
                  <a:moveTo>
                    <a:pt x="388" y="123"/>
                  </a:moveTo>
                  <a:cubicBezTo>
                    <a:pt x="388" y="123"/>
                    <a:pt x="388" y="123"/>
                    <a:pt x="388" y="123"/>
                  </a:cubicBezTo>
                  <a:cubicBezTo>
                    <a:pt x="388" y="123"/>
                    <a:pt x="388" y="123"/>
                    <a:pt x="388" y="123"/>
                  </a:cubicBezTo>
                  <a:cubicBezTo>
                    <a:pt x="387" y="123"/>
                    <a:pt x="386" y="122"/>
                    <a:pt x="387" y="121"/>
                  </a:cubicBezTo>
                  <a:cubicBezTo>
                    <a:pt x="387" y="121"/>
                    <a:pt x="387" y="121"/>
                    <a:pt x="387" y="121"/>
                  </a:cubicBezTo>
                  <a:cubicBezTo>
                    <a:pt x="387" y="120"/>
                    <a:pt x="388" y="119"/>
                    <a:pt x="389" y="120"/>
                  </a:cubicBezTo>
                  <a:cubicBezTo>
                    <a:pt x="389" y="120"/>
                    <a:pt x="389" y="120"/>
                    <a:pt x="389" y="120"/>
                  </a:cubicBezTo>
                  <a:cubicBezTo>
                    <a:pt x="390" y="120"/>
                    <a:pt x="391" y="121"/>
                    <a:pt x="391" y="122"/>
                  </a:cubicBezTo>
                  <a:cubicBezTo>
                    <a:pt x="391" y="122"/>
                    <a:pt x="391" y="122"/>
                    <a:pt x="391" y="122"/>
                  </a:cubicBezTo>
                  <a:cubicBezTo>
                    <a:pt x="390" y="123"/>
                    <a:pt x="390" y="124"/>
                    <a:pt x="389" y="124"/>
                  </a:cubicBezTo>
                  <a:cubicBezTo>
                    <a:pt x="389" y="124"/>
                    <a:pt x="389" y="124"/>
                    <a:pt x="389" y="124"/>
                  </a:cubicBezTo>
                  <a:cubicBezTo>
                    <a:pt x="388" y="124"/>
                    <a:pt x="388" y="123"/>
                    <a:pt x="388" y="123"/>
                  </a:cubicBezTo>
                  <a:close/>
                  <a:moveTo>
                    <a:pt x="234" y="120"/>
                  </a:moveTo>
                  <a:cubicBezTo>
                    <a:pt x="233" y="119"/>
                    <a:pt x="234" y="118"/>
                    <a:pt x="235" y="118"/>
                  </a:cubicBezTo>
                  <a:cubicBezTo>
                    <a:pt x="235" y="118"/>
                    <a:pt x="235" y="118"/>
                    <a:pt x="235" y="118"/>
                  </a:cubicBezTo>
                  <a:cubicBezTo>
                    <a:pt x="236" y="117"/>
                    <a:pt x="237" y="118"/>
                    <a:pt x="237" y="119"/>
                  </a:cubicBezTo>
                  <a:cubicBezTo>
                    <a:pt x="237" y="119"/>
                    <a:pt x="237" y="119"/>
                    <a:pt x="237" y="119"/>
                  </a:cubicBezTo>
                  <a:cubicBezTo>
                    <a:pt x="238" y="120"/>
                    <a:pt x="237" y="121"/>
                    <a:pt x="236" y="121"/>
                  </a:cubicBezTo>
                  <a:cubicBezTo>
                    <a:pt x="236" y="121"/>
                    <a:pt x="236" y="121"/>
                    <a:pt x="236" y="121"/>
                  </a:cubicBezTo>
                  <a:cubicBezTo>
                    <a:pt x="236" y="121"/>
                    <a:pt x="236" y="121"/>
                    <a:pt x="236" y="121"/>
                  </a:cubicBezTo>
                  <a:cubicBezTo>
                    <a:pt x="236" y="121"/>
                    <a:pt x="236" y="121"/>
                    <a:pt x="236" y="121"/>
                  </a:cubicBezTo>
                  <a:cubicBezTo>
                    <a:pt x="235" y="121"/>
                    <a:pt x="234" y="121"/>
                    <a:pt x="234" y="120"/>
                  </a:cubicBezTo>
                  <a:close/>
                  <a:moveTo>
                    <a:pt x="377" y="120"/>
                  </a:moveTo>
                  <a:cubicBezTo>
                    <a:pt x="377" y="120"/>
                    <a:pt x="377" y="120"/>
                    <a:pt x="377" y="120"/>
                  </a:cubicBezTo>
                  <a:cubicBezTo>
                    <a:pt x="377" y="120"/>
                    <a:pt x="377" y="120"/>
                    <a:pt x="377" y="120"/>
                  </a:cubicBezTo>
                  <a:cubicBezTo>
                    <a:pt x="376" y="119"/>
                    <a:pt x="375" y="118"/>
                    <a:pt x="375" y="117"/>
                  </a:cubicBezTo>
                  <a:cubicBezTo>
                    <a:pt x="375" y="117"/>
                    <a:pt x="375" y="117"/>
                    <a:pt x="375" y="117"/>
                  </a:cubicBezTo>
                  <a:cubicBezTo>
                    <a:pt x="376" y="116"/>
                    <a:pt x="377" y="116"/>
                    <a:pt x="378" y="116"/>
                  </a:cubicBezTo>
                  <a:cubicBezTo>
                    <a:pt x="378" y="116"/>
                    <a:pt x="378" y="116"/>
                    <a:pt x="378" y="116"/>
                  </a:cubicBezTo>
                  <a:cubicBezTo>
                    <a:pt x="379" y="116"/>
                    <a:pt x="380" y="117"/>
                    <a:pt x="379" y="118"/>
                  </a:cubicBezTo>
                  <a:cubicBezTo>
                    <a:pt x="379" y="118"/>
                    <a:pt x="379" y="118"/>
                    <a:pt x="379" y="118"/>
                  </a:cubicBezTo>
                  <a:cubicBezTo>
                    <a:pt x="379" y="119"/>
                    <a:pt x="378" y="120"/>
                    <a:pt x="377" y="120"/>
                  </a:cubicBezTo>
                  <a:cubicBezTo>
                    <a:pt x="377" y="120"/>
                    <a:pt x="377" y="120"/>
                    <a:pt x="377" y="120"/>
                  </a:cubicBezTo>
                  <a:cubicBezTo>
                    <a:pt x="377" y="120"/>
                    <a:pt x="377" y="120"/>
                    <a:pt x="377" y="120"/>
                  </a:cubicBezTo>
                  <a:close/>
                  <a:moveTo>
                    <a:pt x="245" y="117"/>
                  </a:moveTo>
                  <a:cubicBezTo>
                    <a:pt x="245" y="115"/>
                    <a:pt x="245" y="114"/>
                    <a:pt x="246" y="114"/>
                  </a:cubicBezTo>
                  <a:cubicBezTo>
                    <a:pt x="246" y="114"/>
                    <a:pt x="246" y="114"/>
                    <a:pt x="246" y="114"/>
                  </a:cubicBezTo>
                  <a:cubicBezTo>
                    <a:pt x="248" y="114"/>
                    <a:pt x="249" y="114"/>
                    <a:pt x="249" y="116"/>
                  </a:cubicBezTo>
                  <a:cubicBezTo>
                    <a:pt x="249" y="116"/>
                    <a:pt x="249" y="116"/>
                    <a:pt x="249" y="116"/>
                  </a:cubicBezTo>
                  <a:cubicBezTo>
                    <a:pt x="249" y="117"/>
                    <a:pt x="249" y="118"/>
                    <a:pt x="248" y="118"/>
                  </a:cubicBezTo>
                  <a:cubicBezTo>
                    <a:pt x="248" y="118"/>
                    <a:pt x="248" y="118"/>
                    <a:pt x="248" y="118"/>
                  </a:cubicBezTo>
                  <a:cubicBezTo>
                    <a:pt x="247" y="118"/>
                    <a:pt x="247" y="118"/>
                    <a:pt x="247" y="118"/>
                  </a:cubicBezTo>
                  <a:cubicBezTo>
                    <a:pt x="247" y="118"/>
                    <a:pt x="247" y="118"/>
                    <a:pt x="247" y="118"/>
                  </a:cubicBezTo>
                  <a:cubicBezTo>
                    <a:pt x="246" y="118"/>
                    <a:pt x="245" y="117"/>
                    <a:pt x="245" y="117"/>
                  </a:cubicBezTo>
                  <a:close/>
                  <a:moveTo>
                    <a:pt x="365" y="117"/>
                  </a:moveTo>
                  <a:cubicBezTo>
                    <a:pt x="364" y="116"/>
                    <a:pt x="364" y="115"/>
                    <a:pt x="364" y="114"/>
                  </a:cubicBezTo>
                  <a:cubicBezTo>
                    <a:pt x="364" y="114"/>
                    <a:pt x="364" y="114"/>
                    <a:pt x="364" y="114"/>
                  </a:cubicBezTo>
                  <a:cubicBezTo>
                    <a:pt x="364" y="113"/>
                    <a:pt x="365" y="112"/>
                    <a:pt x="366" y="113"/>
                  </a:cubicBezTo>
                  <a:cubicBezTo>
                    <a:pt x="366" y="113"/>
                    <a:pt x="366" y="113"/>
                    <a:pt x="366" y="113"/>
                  </a:cubicBezTo>
                  <a:cubicBezTo>
                    <a:pt x="367" y="113"/>
                    <a:pt x="368" y="114"/>
                    <a:pt x="368" y="115"/>
                  </a:cubicBezTo>
                  <a:cubicBezTo>
                    <a:pt x="368" y="115"/>
                    <a:pt x="368" y="115"/>
                    <a:pt x="368" y="115"/>
                  </a:cubicBezTo>
                  <a:cubicBezTo>
                    <a:pt x="367" y="116"/>
                    <a:pt x="367" y="117"/>
                    <a:pt x="366" y="117"/>
                  </a:cubicBezTo>
                  <a:cubicBezTo>
                    <a:pt x="366" y="117"/>
                    <a:pt x="366" y="117"/>
                    <a:pt x="366" y="117"/>
                  </a:cubicBezTo>
                  <a:cubicBezTo>
                    <a:pt x="366" y="117"/>
                    <a:pt x="365" y="117"/>
                    <a:pt x="365" y="117"/>
                  </a:cubicBezTo>
                  <a:close/>
                  <a:moveTo>
                    <a:pt x="257" y="114"/>
                  </a:moveTo>
                  <a:cubicBezTo>
                    <a:pt x="256" y="113"/>
                    <a:pt x="257" y="112"/>
                    <a:pt x="258" y="111"/>
                  </a:cubicBezTo>
                  <a:cubicBezTo>
                    <a:pt x="258" y="111"/>
                    <a:pt x="258" y="111"/>
                    <a:pt x="258" y="111"/>
                  </a:cubicBezTo>
                  <a:cubicBezTo>
                    <a:pt x="259" y="111"/>
                    <a:pt x="260" y="112"/>
                    <a:pt x="261" y="113"/>
                  </a:cubicBezTo>
                  <a:cubicBezTo>
                    <a:pt x="261" y="113"/>
                    <a:pt x="261" y="113"/>
                    <a:pt x="261" y="113"/>
                  </a:cubicBezTo>
                  <a:cubicBezTo>
                    <a:pt x="261" y="114"/>
                    <a:pt x="260"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8" y="115"/>
                    <a:pt x="257" y="115"/>
                    <a:pt x="257" y="114"/>
                  </a:cubicBezTo>
                  <a:close/>
                  <a:moveTo>
                    <a:pt x="354" y="114"/>
                  </a:moveTo>
                  <a:cubicBezTo>
                    <a:pt x="353" y="114"/>
                    <a:pt x="352" y="113"/>
                    <a:pt x="352" y="112"/>
                  </a:cubicBezTo>
                  <a:cubicBezTo>
                    <a:pt x="352" y="112"/>
                    <a:pt x="352" y="112"/>
                    <a:pt x="352" y="112"/>
                  </a:cubicBezTo>
                  <a:cubicBezTo>
                    <a:pt x="352" y="111"/>
                    <a:pt x="353" y="110"/>
                    <a:pt x="354" y="110"/>
                  </a:cubicBezTo>
                  <a:cubicBezTo>
                    <a:pt x="354" y="110"/>
                    <a:pt x="354" y="110"/>
                    <a:pt x="354" y="110"/>
                  </a:cubicBezTo>
                  <a:cubicBezTo>
                    <a:pt x="355" y="110"/>
                    <a:pt x="356" y="111"/>
                    <a:pt x="356" y="112"/>
                  </a:cubicBezTo>
                  <a:cubicBezTo>
                    <a:pt x="356" y="112"/>
                    <a:pt x="356" y="112"/>
                    <a:pt x="356" y="112"/>
                  </a:cubicBezTo>
                  <a:cubicBezTo>
                    <a:pt x="356" y="113"/>
                    <a:pt x="355" y="114"/>
                    <a:pt x="354" y="114"/>
                  </a:cubicBezTo>
                  <a:cubicBezTo>
                    <a:pt x="354" y="114"/>
                    <a:pt x="354" y="114"/>
                    <a:pt x="354" y="114"/>
                  </a:cubicBezTo>
                  <a:cubicBezTo>
                    <a:pt x="354" y="114"/>
                    <a:pt x="354" y="114"/>
                    <a:pt x="354" y="114"/>
                  </a:cubicBezTo>
                  <a:close/>
                  <a:moveTo>
                    <a:pt x="268" y="111"/>
                  </a:moveTo>
                  <a:cubicBezTo>
                    <a:pt x="268" y="110"/>
                    <a:pt x="269" y="109"/>
                    <a:pt x="270" y="109"/>
                  </a:cubicBezTo>
                  <a:cubicBezTo>
                    <a:pt x="270" y="109"/>
                    <a:pt x="270" y="109"/>
                    <a:pt x="270" y="109"/>
                  </a:cubicBezTo>
                  <a:cubicBezTo>
                    <a:pt x="271" y="109"/>
                    <a:pt x="272" y="110"/>
                    <a:pt x="272" y="111"/>
                  </a:cubicBezTo>
                  <a:cubicBezTo>
                    <a:pt x="272" y="111"/>
                    <a:pt x="272" y="111"/>
                    <a:pt x="272" y="111"/>
                  </a:cubicBezTo>
                  <a:cubicBezTo>
                    <a:pt x="273" y="112"/>
                    <a:pt x="272" y="113"/>
                    <a:pt x="271" y="113"/>
                  </a:cubicBezTo>
                  <a:cubicBezTo>
                    <a:pt x="271" y="113"/>
                    <a:pt x="271" y="113"/>
                    <a:pt x="271" y="113"/>
                  </a:cubicBezTo>
                  <a:cubicBezTo>
                    <a:pt x="271" y="113"/>
                    <a:pt x="271" y="113"/>
                    <a:pt x="270" y="113"/>
                  </a:cubicBezTo>
                  <a:cubicBezTo>
                    <a:pt x="270" y="113"/>
                    <a:pt x="270" y="113"/>
                    <a:pt x="270" y="113"/>
                  </a:cubicBezTo>
                  <a:cubicBezTo>
                    <a:pt x="269" y="113"/>
                    <a:pt x="269" y="112"/>
                    <a:pt x="268" y="111"/>
                  </a:cubicBezTo>
                  <a:close/>
                  <a:moveTo>
                    <a:pt x="342" y="112"/>
                  </a:moveTo>
                  <a:cubicBezTo>
                    <a:pt x="341" y="112"/>
                    <a:pt x="340" y="111"/>
                    <a:pt x="340" y="110"/>
                  </a:cubicBezTo>
                  <a:cubicBezTo>
                    <a:pt x="340" y="110"/>
                    <a:pt x="340" y="110"/>
                    <a:pt x="340" y="110"/>
                  </a:cubicBezTo>
                  <a:cubicBezTo>
                    <a:pt x="340" y="109"/>
                    <a:pt x="341" y="108"/>
                    <a:pt x="342" y="108"/>
                  </a:cubicBezTo>
                  <a:cubicBezTo>
                    <a:pt x="342" y="108"/>
                    <a:pt x="342" y="108"/>
                    <a:pt x="342" y="108"/>
                  </a:cubicBezTo>
                  <a:cubicBezTo>
                    <a:pt x="344" y="108"/>
                    <a:pt x="344" y="109"/>
                    <a:pt x="344" y="110"/>
                  </a:cubicBezTo>
                  <a:cubicBezTo>
                    <a:pt x="344" y="110"/>
                    <a:pt x="344" y="110"/>
                    <a:pt x="344" y="110"/>
                  </a:cubicBezTo>
                  <a:cubicBezTo>
                    <a:pt x="344" y="111"/>
                    <a:pt x="343" y="112"/>
                    <a:pt x="342" y="112"/>
                  </a:cubicBezTo>
                  <a:cubicBezTo>
                    <a:pt x="342" y="112"/>
                    <a:pt x="342" y="112"/>
                    <a:pt x="342" y="112"/>
                  </a:cubicBezTo>
                  <a:cubicBezTo>
                    <a:pt x="342" y="112"/>
                    <a:pt x="342" y="112"/>
                    <a:pt x="342" y="112"/>
                  </a:cubicBezTo>
                  <a:close/>
                  <a:moveTo>
                    <a:pt x="280" y="110"/>
                  </a:moveTo>
                  <a:cubicBezTo>
                    <a:pt x="280" y="109"/>
                    <a:pt x="281" y="108"/>
                    <a:pt x="282" y="107"/>
                  </a:cubicBezTo>
                  <a:cubicBezTo>
                    <a:pt x="282" y="107"/>
                    <a:pt x="282" y="107"/>
                    <a:pt x="282" y="107"/>
                  </a:cubicBezTo>
                  <a:cubicBezTo>
                    <a:pt x="283" y="107"/>
                    <a:pt x="284" y="108"/>
                    <a:pt x="284" y="109"/>
                  </a:cubicBezTo>
                  <a:cubicBezTo>
                    <a:pt x="284" y="109"/>
                    <a:pt x="284" y="109"/>
                    <a:pt x="284" y="109"/>
                  </a:cubicBezTo>
                  <a:cubicBezTo>
                    <a:pt x="284" y="110"/>
                    <a:pt x="284" y="111"/>
                    <a:pt x="283" y="111"/>
                  </a:cubicBezTo>
                  <a:cubicBezTo>
                    <a:pt x="283" y="111"/>
                    <a:pt x="283" y="111"/>
                    <a:pt x="283" y="111"/>
                  </a:cubicBezTo>
                  <a:cubicBezTo>
                    <a:pt x="283" y="111"/>
                    <a:pt x="282" y="111"/>
                    <a:pt x="282" y="111"/>
                  </a:cubicBezTo>
                  <a:cubicBezTo>
                    <a:pt x="282" y="111"/>
                    <a:pt x="282" y="111"/>
                    <a:pt x="282" y="111"/>
                  </a:cubicBezTo>
                  <a:cubicBezTo>
                    <a:pt x="281" y="111"/>
                    <a:pt x="280" y="111"/>
                    <a:pt x="280" y="110"/>
                  </a:cubicBezTo>
                  <a:close/>
                  <a:moveTo>
                    <a:pt x="330" y="111"/>
                  </a:moveTo>
                  <a:cubicBezTo>
                    <a:pt x="329" y="111"/>
                    <a:pt x="328" y="110"/>
                    <a:pt x="328" y="109"/>
                  </a:cubicBezTo>
                  <a:cubicBezTo>
                    <a:pt x="328" y="109"/>
                    <a:pt x="328" y="109"/>
                    <a:pt x="328" y="109"/>
                  </a:cubicBezTo>
                  <a:cubicBezTo>
                    <a:pt x="328" y="108"/>
                    <a:pt x="329" y="107"/>
                    <a:pt x="330" y="107"/>
                  </a:cubicBezTo>
                  <a:cubicBezTo>
                    <a:pt x="330" y="107"/>
                    <a:pt x="330" y="107"/>
                    <a:pt x="330" y="107"/>
                  </a:cubicBezTo>
                  <a:cubicBezTo>
                    <a:pt x="332" y="107"/>
                    <a:pt x="332" y="108"/>
                    <a:pt x="332" y="109"/>
                  </a:cubicBezTo>
                  <a:cubicBezTo>
                    <a:pt x="332" y="109"/>
                    <a:pt x="332" y="109"/>
                    <a:pt x="332" y="109"/>
                  </a:cubicBezTo>
                  <a:cubicBezTo>
                    <a:pt x="332" y="110"/>
                    <a:pt x="331" y="111"/>
                    <a:pt x="330" y="111"/>
                  </a:cubicBezTo>
                  <a:cubicBezTo>
                    <a:pt x="330" y="111"/>
                    <a:pt x="330" y="111"/>
                    <a:pt x="330" y="111"/>
                  </a:cubicBezTo>
                  <a:cubicBezTo>
                    <a:pt x="330" y="111"/>
                    <a:pt x="330" y="111"/>
                    <a:pt x="330" y="111"/>
                  </a:cubicBezTo>
                  <a:close/>
                  <a:moveTo>
                    <a:pt x="292" y="108"/>
                  </a:moveTo>
                  <a:cubicBezTo>
                    <a:pt x="292" y="107"/>
                    <a:pt x="293" y="106"/>
                    <a:pt x="294" y="106"/>
                  </a:cubicBezTo>
                  <a:cubicBezTo>
                    <a:pt x="294" y="106"/>
                    <a:pt x="294" y="106"/>
                    <a:pt x="294" y="106"/>
                  </a:cubicBezTo>
                  <a:cubicBezTo>
                    <a:pt x="295" y="106"/>
                    <a:pt x="296" y="107"/>
                    <a:pt x="296" y="108"/>
                  </a:cubicBezTo>
                  <a:cubicBezTo>
                    <a:pt x="296" y="108"/>
                    <a:pt x="296" y="108"/>
                    <a:pt x="296" y="108"/>
                  </a:cubicBezTo>
                  <a:cubicBezTo>
                    <a:pt x="296" y="109"/>
                    <a:pt x="296" y="110"/>
                    <a:pt x="294" y="110"/>
                  </a:cubicBezTo>
                  <a:cubicBezTo>
                    <a:pt x="294" y="110"/>
                    <a:pt x="294" y="110"/>
                    <a:pt x="294" y="110"/>
                  </a:cubicBezTo>
                  <a:cubicBezTo>
                    <a:pt x="294" y="110"/>
                    <a:pt x="294" y="110"/>
                    <a:pt x="294" y="110"/>
                  </a:cubicBezTo>
                  <a:cubicBezTo>
                    <a:pt x="294" y="110"/>
                    <a:pt x="294" y="110"/>
                    <a:pt x="294" y="110"/>
                  </a:cubicBezTo>
                  <a:cubicBezTo>
                    <a:pt x="293" y="110"/>
                    <a:pt x="292" y="110"/>
                    <a:pt x="292" y="108"/>
                  </a:cubicBezTo>
                  <a:close/>
                  <a:moveTo>
                    <a:pt x="318" y="110"/>
                  </a:moveTo>
                  <a:cubicBezTo>
                    <a:pt x="318" y="110"/>
                    <a:pt x="318" y="110"/>
                    <a:pt x="318" y="110"/>
                  </a:cubicBezTo>
                  <a:cubicBezTo>
                    <a:pt x="318" y="110"/>
                    <a:pt x="318" y="110"/>
                    <a:pt x="318" y="110"/>
                  </a:cubicBezTo>
                  <a:cubicBezTo>
                    <a:pt x="317" y="110"/>
                    <a:pt x="316" y="109"/>
                    <a:pt x="316" y="108"/>
                  </a:cubicBezTo>
                  <a:cubicBezTo>
                    <a:pt x="316" y="108"/>
                    <a:pt x="316" y="108"/>
                    <a:pt x="316" y="108"/>
                  </a:cubicBezTo>
                  <a:cubicBezTo>
                    <a:pt x="316" y="107"/>
                    <a:pt x="317" y="106"/>
                    <a:pt x="318" y="106"/>
                  </a:cubicBezTo>
                  <a:cubicBezTo>
                    <a:pt x="318" y="106"/>
                    <a:pt x="318" y="106"/>
                    <a:pt x="318" y="106"/>
                  </a:cubicBezTo>
                  <a:cubicBezTo>
                    <a:pt x="319" y="106"/>
                    <a:pt x="320" y="107"/>
                    <a:pt x="320" y="108"/>
                  </a:cubicBezTo>
                  <a:cubicBezTo>
                    <a:pt x="320" y="108"/>
                    <a:pt x="320" y="108"/>
                    <a:pt x="320" y="108"/>
                  </a:cubicBezTo>
                  <a:cubicBezTo>
                    <a:pt x="320" y="109"/>
                    <a:pt x="319" y="110"/>
                    <a:pt x="318" y="110"/>
                  </a:cubicBezTo>
                  <a:cubicBezTo>
                    <a:pt x="318" y="110"/>
                    <a:pt x="318" y="110"/>
                    <a:pt x="318" y="110"/>
                  </a:cubicBezTo>
                  <a:cubicBezTo>
                    <a:pt x="318" y="110"/>
                    <a:pt x="318" y="110"/>
                    <a:pt x="318" y="110"/>
                  </a:cubicBezTo>
                  <a:close/>
                  <a:moveTo>
                    <a:pt x="304" y="108"/>
                  </a:moveTo>
                  <a:cubicBezTo>
                    <a:pt x="304" y="107"/>
                    <a:pt x="305" y="106"/>
                    <a:pt x="306" y="106"/>
                  </a:cubicBezTo>
                  <a:cubicBezTo>
                    <a:pt x="306" y="106"/>
                    <a:pt x="306" y="106"/>
                    <a:pt x="306" y="106"/>
                  </a:cubicBezTo>
                  <a:cubicBezTo>
                    <a:pt x="307" y="106"/>
                    <a:pt x="308" y="107"/>
                    <a:pt x="308" y="108"/>
                  </a:cubicBezTo>
                  <a:cubicBezTo>
                    <a:pt x="308" y="108"/>
                    <a:pt x="308" y="108"/>
                    <a:pt x="308" y="108"/>
                  </a:cubicBezTo>
                  <a:cubicBezTo>
                    <a:pt x="308" y="109"/>
                    <a:pt x="307" y="110"/>
                    <a:pt x="306" y="110"/>
                  </a:cubicBezTo>
                  <a:cubicBezTo>
                    <a:pt x="306" y="110"/>
                    <a:pt x="306" y="110"/>
                    <a:pt x="306" y="110"/>
                  </a:cubicBezTo>
                  <a:cubicBezTo>
                    <a:pt x="306" y="110"/>
                    <a:pt x="306" y="110"/>
                    <a:pt x="306" y="110"/>
                  </a:cubicBezTo>
                  <a:cubicBezTo>
                    <a:pt x="306" y="110"/>
                    <a:pt x="306" y="110"/>
                    <a:pt x="306" y="110"/>
                  </a:cubicBezTo>
                  <a:cubicBezTo>
                    <a:pt x="305" y="110"/>
                    <a:pt x="304" y="109"/>
                    <a:pt x="304" y="108"/>
                  </a:cubicBezTo>
                  <a:close/>
                  <a:moveTo>
                    <a:pt x="325" y="1002"/>
                  </a:moveTo>
                  <a:cubicBezTo>
                    <a:pt x="324" y="1002"/>
                    <a:pt x="323" y="1000"/>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8" y="995"/>
                  </a:moveTo>
                  <a:cubicBezTo>
                    <a:pt x="288" y="994"/>
                    <a:pt x="288" y="993"/>
                    <a:pt x="289" y="992"/>
                  </a:cubicBezTo>
                  <a:cubicBezTo>
                    <a:pt x="289" y="992"/>
                    <a:pt x="289" y="992"/>
                    <a:pt x="289" y="992"/>
                  </a:cubicBezTo>
                  <a:cubicBezTo>
                    <a:pt x="290" y="992"/>
                    <a:pt x="292" y="992"/>
                    <a:pt x="292" y="993"/>
                  </a:cubicBezTo>
                  <a:cubicBezTo>
                    <a:pt x="292" y="993"/>
                    <a:pt x="292" y="993"/>
                    <a:pt x="292" y="993"/>
                  </a:cubicBezTo>
                  <a:cubicBezTo>
                    <a:pt x="292" y="994"/>
                    <a:pt x="292" y="996"/>
                    <a:pt x="291" y="996"/>
                  </a:cubicBezTo>
                  <a:cubicBezTo>
                    <a:pt x="291" y="996"/>
                    <a:pt x="291" y="996"/>
                    <a:pt x="291" y="996"/>
                  </a:cubicBezTo>
                  <a:cubicBezTo>
                    <a:pt x="291" y="996"/>
                    <a:pt x="290" y="996"/>
                    <a:pt x="290" y="996"/>
                  </a:cubicBezTo>
                  <a:cubicBezTo>
                    <a:pt x="290" y="996"/>
                    <a:pt x="290" y="996"/>
                    <a:pt x="290" y="996"/>
                  </a:cubicBezTo>
                  <a:cubicBezTo>
                    <a:pt x="289" y="996"/>
                    <a:pt x="289" y="996"/>
                    <a:pt x="288" y="995"/>
                  </a:cubicBezTo>
                  <a:close/>
                  <a:moveTo>
                    <a:pt x="329" y="991"/>
                  </a:moveTo>
                  <a:cubicBezTo>
                    <a:pt x="328" y="990"/>
                    <a:pt x="328" y="989"/>
                    <a:pt x="328" y="988"/>
                  </a:cubicBezTo>
                  <a:cubicBezTo>
                    <a:pt x="328" y="988"/>
                    <a:pt x="328" y="988"/>
                    <a:pt x="328" y="988"/>
                  </a:cubicBezTo>
                  <a:cubicBezTo>
                    <a:pt x="328" y="987"/>
                    <a:pt x="330" y="987"/>
                    <a:pt x="331" y="987"/>
                  </a:cubicBezTo>
                  <a:cubicBezTo>
                    <a:pt x="331" y="987"/>
                    <a:pt x="331" y="987"/>
                    <a:pt x="331" y="987"/>
                  </a:cubicBezTo>
                  <a:cubicBezTo>
                    <a:pt x="332" y="987"/>
                    <a:pt x="332" y="989"/>
                    <a:pt x="332" y="990"/>
                  </a:cubicBezTo>
                  <a:cubicBezTo>
                    <a:pt x="332" y="990"/>
                    <a:pt x="332" y="990"/>
                    <a:pt x="332" y="990"/>
                  </a:cubicBezTo>
                  <a:cubicBezTo>
                    <a:pt x="331" y="990"/>
                    <a:pt x="331" y="991"/>
                    <a:pt x="330" y="991"/>
                  </a:cubicBezTo>
                  <a:cubicBezTo>
                    <a:pt x="330" y="991"/>
                    <a:pt x="330" y="991"/>
                    <a:pt x="330" y="991"/>
                  </a:cubicBezTo>
                  <a:cubicBezTo>
                    <a:pt x="330" y="991"/>
                    <a:pt x="329" y="991"/>
                    <a:pt x="329" y="991"/>
                  </a:cubicBezTo>
                  <a:close/>
                  <a:moveTo>
                    <a:pt x="284" y="984"/>
                  </a:moveTo>
                  <a:cubicBezTo>
                    <a:pt x="284" y="983"/>
                    <a:pt x="284" y="981"/>
                    <a:pt x="285" y="981"/>
                  </a:cubicBezTo>
                  <a:cubicBezTo>
                    <a:pt x="285" y="981"/>
                    <a:pt x="285" y="981"/>
                    <a:pt x="285" y="981"/>
                  </a:cubicBezTo>
                  <a:cubicBezTo>
                    <a:pt x="286" y="981"/>
                    <a:pt x="287" y="981"/>
                    <a:pt x="288" y="982"/>
                  </a:cubicBezTo>
                  <a:cubicBezTo>
                    <a:pt x="288" y="982"/>
                    <a:pt x="288" y="982"/>
                    <a:pt x="288" y="982"/>
                  </a:cubicBezTo>
                  <a:cubicBezTo>
                    <a:pt x="288" y="983"/>
                    <a:pt x="288" y="984"/>
                    <a:pt x="287" y="985"/>
                  </a:cubicBezTo>
                  <a:cubicBezTo>
                    <a:pt x="287" y="985"/>
                    <a:pt x="287" y="985"/>
                    <a:pt x="287" y="985"/>
                  </a:cubicBezTo>
                  <a:cubicBezTo>
                    <a:pt x="286" y="985"/>
                    <a:pt x="286" y="985"/>
                    <a:pt x="286" y="985"/>
                  </a:cubicBezTo>
                  <a:cubicBezTo>
                    <a:pt x="286" y="985"/>
                    <a:pt x="286" y="985"/>
                    <a:pt x="286" y="985"/>
                  </a:cubicBezTo>
                  <a:cubicBezTo>
                    <a:pt x="285" y="985"/>
                    <a:pt x="284" y="984"/>
                    <a:pt x="284" y="984"/>
                  </a:cubicBezTo>
                  <a:close/>
                  <a:moveTo>
                    <a:pt x="334" y="980"/>
                  </a:moveTo>
                  <a:cubicBezTo>
                    <a:pt x="333" y="979"/>
                    <a:pt x="332" y="978"/>
                    <a:pt x="332" y="977"/>
                  </a:cubicBezTo>
                  <a:cubicBezTo>
                    <a:pt x="332" y="977"/>
                    <a:pt x="332" y="977"/>
                    <a:pt x="332" y="977"/>
                  </a:cubicBezTo>
                  <a:cubicBezTo>
                    <a:pt x="333" y="976"/>
                    <a:pt x="334" y="976"/>
                    <a:pt x="335" y="976"/>
                  </a:cubicBezTo>
                  <a:cubicBezTo>
                    <a:pt x="335" y="976"/>
                    <a:pt x="335" y="976"/>
                    <a:pt x="335" y="976"/>
                  </a:cubicBezTo>
                  <a:cubicBezTo>
                    <a:pt x="336" y="976"/>
                    <a:pt x="337" y="977"/>
                    <a:pt x="336" y="978"/>
                  </a:cubicBezTo>
                  <a:cubicBezTo>
                    <a:pt x="336" y="978"/>
                    <a:pt x="336" y="978"/>
                    <a:pt x="336" y="978"/>
                  </a:cubicBezTo>
                  <a:cubicBezTo>
                    <a:pt x="336" y="979"/>
                    <a:pt x="335" y="980"/>
                    <a:pt x="334" y="980"/>
                  </a:cubicBezTo>
                  <a:cubicBezTo>
                    <a:pt x="334" y="980"/>
                    <a:pt x="334" y="980"/>
                    <a:pt x="334" y="980"/>
                  </a:cubicBezTo>
                  <a:cubicBezTo>
                    <a:pt x="334" y="980"/>
                    <a:pt x="334" y="980"/>
                    <a:pt x="334" y="980"/>
                  </a:cubicBezTo>
                  <a:close/>
                  <a:moveTo>
                    <a:pt x="280" y="972"/>
                  </a:moveTo>
                  <a:cubicBezTo>
                    <a:pt x="279" y="971"/>
                    <a:pt x="280" y="970"/>
                    <a:pt x="281" y="970"/>
                  </a:cubicBezTo>
                  <a:cubicBezTo>
                    <a:pt x="281" y="970"/>
                    <a:pt x="281" y="970"/>
                    <a:pt x="281" y="970"/>
                  </a:cubicBezTo>
                  <a:cubicBezTo>
                    <a:pt x="282" y="969"/>
                    <a:pt x="283" y="970"/>
                    <a:pt x="283" y="971"/>
                  </a:cubicBezTo>
                  <a:cubicBezTo>
                    <a:pt x="283" y="971"/>
                    <a:pt x="283" y="971"/>
                    <a:pt x="283" y="971"/>
                  </a:cubicBezTo>
                  <a:cubicBezTo>
                    <a:pt x="284" y="972"/>
                    <a:pt x="283" y="973"/>
                    <a:pt x="282" y="974"/>
                  </a:cubicBezTo>
                  <a:cubicBezTo>
                    <a:pt x="282" y="974"/>
                    <a:pt x="282" y="974"/>
                    <a:pt x="282" y="974"/>
                  </a:cubicBezTo>
                  <a:cubicBezTo>
                    <a:pt x="282" y="974"/>
                    <a:pt x="282" y="974"/>
                    <a:pt x="282" y="974"/>
                  </a:cubicBezTo>
                  <a:cubicBezTo>
                    <a:pt x="282" y="974"/>
                    <a:pt x="282" y="974"/>
                    <a:pt x="282" y="974"/>
                  </a:cubicBezTo>
                  <a:cubicBezTo>
                    <a:pt x="281" y="974"/>
                    <a:pt x="280" y="973"/>
                    <a:pt x="280" y="972"/>
                  </a:cubicBezTo>
                  <a:close/>
                  <a:moveTo>
                    <a:pt x="338" y="968"/>
                  </a:moveTo>
                  <a:cubicBezTo>
                    <a:pt x="337" y="968"/>
                    <a:pt x="336" y="967"/>
                    <a:pt x="337" y="966"/>
                  </a:cubicBezTo>
                  <a:cubicBezTo>
                    <a:pt x="337" y="966"/>
                    <a:pt x="337" y="966"/>
                    <a:pt x="337" y="966"/>
                  </a:cubicBezTo>
                  <a:cubicBezTo>
                    <a:pt x="337" y="965"/>
                    <a:pt x="338" y="964"/>
                    <a:pt x="339" y="965"/>
                  </a:cubicBezTo>
                  <a:cubicBezTo>
                    <a:pt x="339" y="965"/>
                    <a:pt x="339" y="965"/>
                    <a:pt x="339" y="965"/>
                  </a:cubicBezTo>
                  <a:cubicBezTo>
                    <a:pt x="340" y="965"/>
                    <a:pt x="341" y="966"/>
                    <a:pt x="340" y="967"/>
                  </a:cubicBezTo>
                  <a:cubicBezTo>
                    <a:pt x="340" y="967"/>
                    <a:pt x="340" y="967"/>
                    <a:pt x="340" y="967"/>
                  </a:cubicBezTo>
                  <a:cubicBezTo>
                    <a:pt x="340" y="968"/>
                    <a:pt x="339" y="969"/>
                    <a:pt x="339" y="969"/>
                  </a:cubicBezTo>
                  <a:cubicBezTo>
                    <a:pt x="339" y="969"/>
                    <a:pt x="339" y="969"/>
                    <a:pt x="339" y="969"/>
                  </a:cubicBezTo>
                  <a:cubicBezTo>
                    <a:pt x="338" y="969"/>
                    <a:pt x="338" y="969"/>
                    <a:pt x="338" y="968"/>
                  </a:cubicBezTo>
                  <a:close/>
                  <a:moveTo>
                    <a:pt x="275" y="961"/>
                  </a:moveTo>
                  <a:cubicBezTo>
                    <a:pt x="275" y="960"/>
                    <a:pt x="276" y="959"/>
                    <a:pt x="277" y="959"/>
                  </a:cubicBezTo>
                  <a:cubicBezTo>
                    <a:pt x="277" y="959"/>
                    <a:pt x="277" y="959"/>
                    <a:pt x="277" y="959"/>
                  </a:cubicBezTo>
                  <a:cubicBezTo>
                    <a:pt x="278" y="958"/>
                    <a:pt x="279" y="959"/>
                    <a:pt x="279" y="960"/>
                  </a:cubicBezTo>
                  <a:cubicBezTo>
                    <a:pt x="279" y="960"/>
                    <a:pt x="279" y="960"/>
                    <a:pt x="279" y="960"/>
                  </a:cubicBezTo>
                  <a:cubicBezTo>
                    <a:pt x="280" y="961"/>
                    <a:pt x="279" y="962"/>
                    <a:pt x="278" y="962"/>
                  </a:cubicBezTo>
                  <a:cubicBezTo>
                    <a:pt x="278" y="962"/>
                    <a:pt x="278" y="962"/>
                    <a:pt x="278" y="962"/>
                  </a:cubicBezTo>
                  <a:cubicBezTo>
                    <a:pt x="278" y="962"/>
                    <a:pt x="277" y="963"/>
                    <a:pt x="277" y="963"/>
                  </a:cubicBezTo>
                  <a:cubicBezTo>
                    <a:pt x="277" y="963"/>
                    <a:pt x="277" y="963"/>
                    <a:pt x="277" y="963"/>
                  </a:cubicBezTo>
                  <a:cubicBezTo>
                    <a:pt x="276" y="963"/>
                    <a:pt x="276" y="962"/>
                    <a:pt x="275" y="961"/>
                  </a:cubicBezTo>
                  <a:close/>
                  <a:moveTo>
                    <a:pt x="342" y="957"/>
                  </a:moveTo>
                  <a:cubicBezTo>
                    <a:pt x="341" y="957"/>
                    <a:pt x="341" y="956"/>
                    <a:pt x="341" y="955"/>
                  </a:cubicBezTo>
                  <a:cubicBezTo>
                    <a:pt x="341" y="955"/>
                    <a:pt x="341" y="955"/>
                    <a:pt x="341" y="955"/>
                  </a:cubicBezTo>
                  <a:cubicBezTo>
                    <a:pt x="341" y="954"/>
                    <a:pt x="343" y="953"/>
                    <a:pt x="344" y="954"/>
                  </a:cubicBezTo>
                  <a:cubicBezTo>
                    <a:pt x="344" y="954"/>
                    <a:pt x="344" y="954"/>
                    <a:pt x="344" y="954"/>
                  </a:cubicBezTo>
                  <a:cubicBezTo>
                    <a:pt x="345" y="954"/>
                    <a:pt x="345" y="955"/>
                    <a:pt x="345" y="956"/>
                  </a:cubicBezTo>
                  <a:cubicBezTo>
                    <a:pt x="345" y="956"/>
                    <a:pt x="345" y="956"/>
                    <a:pt x="345" y="956"/>
                  </a:cubicBezTo>
                  <a:cubicBezTo>
                    <a:pt x="344" y="957"/>
                    <a:pt x="344" y="957"/>
                    <a:pt x="343" y="957"/>
                  </a:cubicBezTo>
                  <a:cubicBezTo>
                    <a:pt x="343" y="957"/>
                    <a:pt x="343" y="957"/>
                    <a:pt x="343" y="957"/>
                  </a:cubicBezTo>
                  <a:cubicBezTo>
                    <a:pt x="343" y="957"/>
                    <a:pt x="342" y="957"/>
                    <a:pt x="342" y="957"/>
                  </a:cubicBezTo>
                  <a:close/>
                  <a:moveTo>
                    <a:pt x="271" y="950"/>
                  </a:moveTo>
                  <a:cubicBezTo>
                    <a:pt x="271" y="949"/>
                    <a:pt x="271" y="948"/>
                    <a:pt x="272" y="947"/>
                  </a:cubicBezTo>
                  <a:cubicBezTo>
                    <a:pt x="272" y="947"/>
                    <a:pt x="272" y="947"/>
                    <a:pt x="272" y="947"/>
                  </a:cubicBezTo>
                  <a:cubicBezTo>
                    <a:pt x="273" y="947"/>
                    <a:pt x="274" y="948"/>
                    <a:pt x="275" y="949"/>
                  </a:cubicBezTo>
                  <a:cubicBezTo>
                    <a:pt x="275" y="949"/>
                    <a:pt x="275" y="949"/>
                    <a:pt x="275" y="949"/>
                  </a:cubicBezTo>
                  <a:cubicBezTo>
                    <a:pt x="275" y="950"/>
                    <a:pt x="275" y="951"/>
                    <a:pt x="274" y="951"/>
                  </a:cubicBezTo>
                  <a:cubicBezTo>
                    <a:pt x="274" y="951"/>
                    <a:pt x="274" y="951"/>
                    <a:pt x="274" y="951"/>
                  </a:cubicBezTo>
                  <a:cubicBezTo>
                    <a:pt x="273" y="951"/>
                    <a:pt x="273" y="951"/>
                    <a:pt x="273" y="951"/>
                  </a:cubicBezTo>
                  <a:cubicBezTo>
                    <a:pt x="273" y="951"/>
                    <a:pt x="273" y="951"/>
                    <a:pt x="273" y="951"/>
                  </a:cubicBezTo>
                  <a:cubicBezTo>
                    <a:pt x="272" y="951"/>
                    <a:pt x="271" y="951"/>
                    <a:pt x="271" y="950"/>
                  </a:cubicBezTo>
                  <a:close/>
                  <a:moveTo>
                    <a:pt x="346" y="946"/>
                  </a:moveTo>
                  <a:cubicBezTo>
                    <a:pt x="345" y="946"/>
                    <a:pt x="345" y="944"/>
                    <a:pt x="345" y="943"/>
                  </a:cubicBezTo>
                  <a:cubicBezTo>
                    <a:pt x="345" y="943"/>
                    <a:pt x="345" y="943"/>
                    <a:pt x="345" y="943"/>
                  </a:cubicBezTo>
                  <a:cubicBezTo>
                    <a:pt x="346" y="942"/>
                    <a:pt x="347" y="942"/>
                    <a:pt x="348" y="942"/>
                  </a:cubicBezTo>
                  <a:cubicBezTo>
                    <a:pt x="348" y="942"/>
                    <a:pt x="348" y="942"/>
                    <a:pt x="348" y="942"/>
                  </a:cubicBezTo>
                  <a:cubicBezTo>
                    <a:pt x="349" y="943"/>
                    <a:pt x="349" y="944"/>
                    <a:pt x="349" y="945"/>
                  </a:cubicBezTo>
                  <a:cubicBezTo>
                    <a:pt x="349" y="945"/>
                    <a:pt x="349" y="945"/>
                    <a:pt x="349" y="945"/>
                  </a:cubicBezTo>
                  <a:cubicBezTo>
                    <a:pt x="349" y="946"/>
                    <a:pt x="348" y="946"/>
                    <a:pt x="347" y="946"/>
                  </a:cubicBezTo>
                  <a:cubicBezTo>
                    <a:pt x="347" y="946"/>
                    <a:pt x="347" y="946"/>
                    <a:pt x="347" y="946"/>
                  </a:cubicBezTo>
                  <a:cubicBezTo>
                    <a:pt x="347" y="946"/>
                    <a:pt x="347" y="946"/>
                    <a:pt x="346" y="946"/>
                  </a:cubicBezTo>
                  <a:close/>
                  <a:moveTo>
                    <a:pt x="267" y="939"/>
                  </a:moveTo>
                  <a:cubicBezTo>
                    <a:pt x="266" y="938"/>
                    <a:pt x="267" y="937"/>
                    <a:pt x="268" y="936"/>
                  </a:cubicBezTo>
                  <a:cubicBezTo>
                    <a:pt x="268" y="936"/>
                    <a:pt x="268" y="936"/>
                    <a:pt x="268" y="936"/>
                  </a:cubicBezTo>
                  <a:cubicBezTo>
                    <a:pt x="269" y="936"/>
                    <a:pt x="270" y="936"/>
                    <a:pt x="270" y="937"/>
                  </a:cubicBezTo>
                  <a:cubicBezTo>
                    <a:pt x="270" y="937"/>
                    <a:pt x="270" y="937"/>
                    <a:pt x="270" y="937"/>
                  </a:cubicBezTo>
                  <a:cubicBezTo>
                    <a:pt x="271" y="938"/>
                    <a:pt x="270" y="940"/>
                    <a:pt x="269" y="940"/>
                  </a:cubicBezTo>
                  <a:cubicBezTo>
                    <a:pt x="269" y="940"/>
                    <a:pt x="269" y="940"/>
                    <a:pt x="269" y="940"/>
                  </a:cubicBezTo>
                  <a:cubicBezTo>
                    <a:pt x="269" y="940"/>
                    <a:pt x="269" y="940"/>
                    <a:pt x="269" y="940"/>
                  </a:cubicBezTo>
                  <a:cubicBezTo>
                    <a:pt x="269" y="940"/>
                    <a:pt x="269" y="940"/>
                    <a:pt x="269" y="940"/>
                  </a:cubicBezTo>
                  <a:cubicBezTo>
                    <a:pt x="268" y="940"/>
                    <a:pt x="267" y="940"/>
                    <a:pt x="267" y="939"/>
                  </a:cubicBezTo>
                  <a:close/>
                  <a:moveTo>
                    <a:pt x="351" y="935"/>
                  </a:moveTo>
                  <a:cubicBezTo>
                    <a:pt x="350" y="934"/>
                    <a:pt x="349" y="933"/>
                    <a:pt x="350" y="932"/>
                  </a:cubicBezTo>
                  <a:cubicBezTo>
                    <a:pt x="350" y="932"/>
                    <a:pt x="350" y="932"/>
                    <a:pt x="350" y="932"/>
                  </a:cubicBezTo>
                  <a:cubicBezTo>
                    <a:pt x="350" y="931"/>
                    <a:pt x="351" y="931"/>
                    <a:pt x="352" y="931"/>
                  </a:cubicBezTo>
                  <a:cubicBezTo>
                    <a:pt x="352" y="931"/>
                    <a:pt x="352" y="931"/>
                    <a:pt x="352" y="931"/>
                  </a:cubicBezTo>
                  <a:cubicBezTo>
                    <a:pt x="353" y="931"/>
                    <a:pt x="354" y="933"/>
                    <a:pt x="353" y="934"/>
                  </a:cubicBezTo>
                  <a:cubicBezTo>
                    <a:pt x="353" y="934"/>
                    <a:pt x="353" y="934"/>
                    <a:pt x="353" y="934"/>
                  </a:cubicBezTo>
                  <a:cubicBezTo>
                    <a:pt x="353" y="934"/>
                    <a:pt x="352" y="935"/>
                    <a:pt x="352" y="935"/>
                  </a:cubicBezTo>
                  <a:cubicBezTo>
                    <a:pt x="352" y="935"/>
                    <a:pt x="352" y="935"/>
                    <a:pt x="352" y="935"/>
                  </a:cubicBezTo>
                  <a:cubicBezTo>
                    <a:pt x="351" y="935"/>
                    <a:pt x="351" y="935"/>
                    <a:pt x="351" y="935"/>
                  </a:cubicBezTo>
                  <a:close/>
                  <a:moveTo>
                    <a:pt x="262" y="928"/>
                  </a:moveTo>
                  <a:cubicBezTo>
                    <a:pt x="262" y="927"/>
                    <a:pt x="263" y="925"/>
                    <a:pt x="264" y="925"/>
                  </a:cubicBezTo>
                  <a:cubicBezTo>
                    <a:pt x="264" y="925"/>
                    <a:pt x="264" y="925"/>
                    <a:pt x="264" y="925"/>
                  </a:cubicBezTo>
                  <a:cubicBezTo>
                    <a:pt x="265" y="925"/>
                    <a:pt x="266" y="925"/>
                    <a:pt x="266" y="926"/>
                  </a:cubicBezTo>
                  <a:cubicBezTo>
                    <a:pt x="266" y="926"/>
                    <a:pt x="266" y="926"/>
                    <a:pt x="266" y="926"/>
                  </a:cubicBezTo>
                  <a:cubicBezTo>
                    <a:pt x="267" y="927"/>
                    <a:pt x="266" y="928"/>
                    <a:pt x="265" y="929"/>
                  </a:cubicBezTo>
                  <a:cubicBezTo>
                    <a:pt x="265" y="929"/>
                    <a:pt x="265" y="929"/>
                    <a:pt x="265" y="929"/>
                  </a:cubicBezTo>
                  <a:cubicBezTo>
                    <a:pt x="265" y="929"/>
                    <a:pt x="265" y="929"/>
                    <a:pt x="264" y="929"/>
                  </a:cubicBezTo>
                  <a:cubicBezTo>
                    <a:pt x="264" y="929"/>
                    <a:pt x="264" y="929"/>
                    <a:pt x="264" y="929"/>
                  </a:cubicBezTo>
                  <a:cubicBezTo>
                    <a:pt x="264" y="929"/>
                    <a:pt x="263" y="928"/>
                    <a:pt x="262" y="928"/>
                  </a:cubicBezTo>
                  <a:close/>
                  <a:moveTo>
                    <a:pt x="355" y="924"/>
                  </a:moveTo>
                  <a:cubicBezTo>
                    <a:pt x="354" y="923"/>
                    <a:pt x="354" y="922"/>
                    <a:pt x="354" y="921"/>
                  </a:cubicBezTo>
                  <a:cubicBezTo>
                    <a:pt x="354" y="921"/>
                    <a:pt x="354" y="921"/>
                    <a:pt x="354" y="921"/>
                  </a:cubicBezTo>
                  <a:cubicBezTo>
                    <a:pt x="354" y="920"/>
                    <a:pt x="356" y="920"/>
                    <a:pt x="357" y="920"/>
                  </a:cubicBezTo>
                  <a:cubicBezTo>
                    <a:pt x="357" y="920"/>
                    <a:pt x="357" y="920"/>
                    <a:pt x="357" y="920"/>
                  </a:cubicBezTo>
                  <a:cubicBezTo>
                    <a:pt x="358" y="920"/>
                    <a:pt x="358" y="921"/>
                    <a:pt x="358" y="922"/>
                  </a:cubicBezTo>
                  <a:cubicBezTo>
                    <a:pt x="358" y="922"/>
                    <a:pt x="358" y="922"/>
                    <a:pt x="358" y="922"/>
                  </a:cubicBezTo>
                  <a:cubicBezTo>
                    <a:pt x="357" y="923"/>
                    <a:pt x="357" y="924"/>
                    <a:pt x="356" y="924"/>
                  </a:cubicBezTo>
                  <a:cubicBezTo>
                    <a:pt x="356" y="924"/>
                    <a:pt x="356" y="924"/>
                    <a:pt x="356" y="924"/>
                  </a:cubicBezTo>
                  <a:cubicBezTo>
                    <a:pt x="356" y="924"/>
                    <a:pt x="355" y="924"/>
                    <a:pt x="355" y="924"/>
                  </a:cubicBezTo>
                  <a:close/>
                  <a:moveTo>
                    <a:pt x="258" y="916"/>
                  </a:moveTo>
                  <a:cubicBezTo>
                    <a:pt x="258" y="915"/>
                    <a:pt x="258" y="914"/>
                    <a:pt x="259" y="914"/>
                  </a:cubicBezTo>
                  <a:cubicBezTo>
                    <a:pt x="259" y="914"/>
                    <a:pt x="259" y="914"/>
                    <a:pt x="259" y="914"/>
                  </a:cubicBezTo>
                  <a:cubicBezTo>
                    <a:pt x="260" y="913"/>
                    <a:pt x="261" y="914"/>
                    <a:pt x="262" y="915"/>
                  </a:cubicBezTo>
                  <a:cubicBezTo>
                    <a:pt x="262" y="915"/>
                    <a:pt x="262" y="915"/>
                    <a:pt x="262" y="915"/>
                  </a:cubicBezTo>
                  <a:cubicBezTo>
                    <a:pt x="262" y="916"/>
                    <a:pt x="262" y="917"/>
                    <a:pt x="261" y="918"/>
                  </a:cubicBezTo>
                  <a:cubicBezTo>
                    <a:pt x="261" y="918"/>
                    <a:pt x="261" y="918"/>
                    <a:pt x="261" y="918"/>
                  </a:cubicBezTo>
                  <a:cubicBezTo>
                    <a:pt x="260" y="918"/>
                    <a:pt x="260" y="918"/>
                    <a:pt x="260" y="918"/>
                  </a:cubicBezTo>
                  <a:cubicBezTo>
                    <a:pt x="260" y="918"/>
                    <a:pt x="260" y="918"/>
                    <a:pt x="260" y="918"/>
                  </a:cubicBezTo>
                  <a:cubicBezTo>
                    <a:pt x="259" y="918"/>
                    <a:pt x="258" y="917"/>
                    <a:pt x="258" y="916"/>
                  </a:cubicBezTo>
                  <a:close/>
                  <a:moveTo>
                    <a:pt x="359" y="912"/>
                  </a:moveTo>
                  <a:cubicBezTo>
                    <a:pt x="358" y="912"/>
                    <a:pt x="358" y="911"/>
                    <a:pt x="358" y="910"/>
                  </a:cubicBezTo>
                  <a:cubicBezTo>
                    <a:pt x="358" y="910"/>
                    <a:pt x="358" y="910"/>
                    <a:pt x="358" y="910"/>
                  </a:cubicBezTo>
                  <a:cubicBezTo>
                    <a:pt x="359" y="909"/>
                    <a:pt x="360" y="908"/>
                    <a:pt x="361" y="909"/>
                  </a:cubicBezTo>
                  <a:cubicBezTo>
                    <a:pt x="361" y="909"/>
                    <a:pt x="361" y="909"/>
                    <a:pt x="361" y="909"/>
                  </a:cubicBezTo>
                  <a:cubicBezTo>
                    <a:pt x="362" y="909"/>
                    <a:pt x="362" y="910"/>
                    <a:pt x="362" y="911"/>
                  </a:cubicBezTo>
                  <a:cubicBezTo>
                    <a:pt x="362" y="911"/>
                    <a:pt x="362" y="911"/>
                    <a:pt x="362" y="911"/>
                  </a:cubicBezTo>
                  <a:cubicBezTo>
                    <a:pt x="362" y="912"/>
                    <a:pt x="361" y="913"/>
                    <a:pt x="360" y="913"/>
                  </a:cubicBezTo>
                  <a:cubicBezTo>
                    <a:pt x="360" y="913"/>
                    <a:pt x="360" y="913"/>
                    <a:pt x="360" y="913"/>
                  </a:cubicBezTo>
                  <a:cubicBezTo>
                    <a:pt x="360" y="913"/>
                    <a:pt x="360" y="913"/>
                    <a:pt x="359" y="912"/>
                  </a:cubicBezTo>
                  <a:close/>
                  <a:moveTo>
                    <a:pt x="254" y="905"/>
                  </a:moveTo>
                  <a:cubicBezTo>
                    <a:pt x="253" y="904"/>
                    <a:pt x="254" y="903"/>
                    <a:pt x="255" y="903"/>
                  </a:cubicBezTo>
                  <a:cubicBezTo>
                    <a:pt x="255" y="903"/>
                    <a:pt x="255" y="903"/>
                    <a:pt x="255" y="903"/>
                  </a:cubicBezTo>
                  <a:cubicBezTo>
                    <a:pt x="256" y="902"/>
                    <a:pt x="257" y="903"/>
                    <a:pt x="258" y="904"/>
                  </a:cubicBezTo>
                  <a:cubicBezTo>
                    <a:pt x="258" y="904"/>
                    <a:pt x="258" y="904"/>
                    <a:pt x="258" y="904"/>
                  </a:cubicBezTo>
                  <a:cubicBezTo>
                    <a:pt x="258" y="905"/>
                    <a:pt x="257" y="906"/>
                    <a:pt x="256" y="906"/>
                  </a:cubicBezTo>
                  <a:cubicBezTo>
                    <a:pt x="256" y="906"/>
                    <a:pt x="256" y="906"/>
                    <a:pt x="256" y="906"/>
                  </a:cubicBezTo>
                  <a:cubicBezTo>
                    <a:pt x="256" y="906"/>
                    <a:pt x="256" y="907"/>
                    <a:pt x="256" y="907"/>
                  </a:cubicBezTo>
                  <a:cubicBezTo>
                    <a:pt x="256" y="907"/>
                    <a:pt x="256" y="907"/>
                    <a:pt x="256" y="907"/>
                  </a:cubicBezTo>
                  <a:cubicBezTo>
                    <a:pt x="255" y="907"/>
                    <a:pt x="254" y="906"/>
                    <a:pt x="254" y="905"/>
                  </a:cubicBezTo>
                  <a:close/>
                  <a:moveTo>
                    <a:pt x="364" y="901"/>
                  </a:moveTo>
                  <a:cubicBezTo>
                    <a:pt x="363" y="901"/>
                    <a:pt x="362" y="900"/>
                    <a:pt x="363" y="899"/>
                  </a:cubicBezTo>
                  <a:cubicBezTo>
                    <a:pt x="363" y="899"/>
                    <a:pt x="363" y="899"/>
                    <a:pt x="363" y="899"/>
                  </a:cubicBezTo>
                  <a:cubicBezTo>
                    <a:pt x="363" y="898"/>
                    <a:pt x="364" y="897"/>
                    <a:pt x="365" y="898"/>
                  </a:cubicBezTo>
                  <a:cubicBezTo>
                    <a:pt x="365" y="898"/>
                    <a:pt x="365" y="898"/>
                    <a:pt x="365" y="898"/>
                  </a:cubicBezTo>
                  <a:cubicBezTo>
                    <a:pt x="366" y="898"/>
                    <a:pt x="367" y="899"/>
                    <a:pt x="366" y="900"/>
                  </a:cubicBezTo>
                  <a:cubicBezTo>
                    <a:pt x="366" y="900"/>
                    <a:pt x="366" y="900"/>
                    <a:pt x="366" y="900"/>
                  </a:cubicBezTo>
                  <a:cubicBezTo>
                    <a:pt x="366" y="901"/>
                    <a:pt x="365" y="901"/>
                    <a:pt x="364" y="901"/>
                  </a:cubicBezTo>
                  <a:cubicBezTo>
                    <a:pt x="364" y="901"/>
                    <a:pt x="364" y="901"/>
                    <a:pt x="364" y="901"/>
                  </a:cubicBezTo>
                  <a:cubicBezTo>
                    <a:pt x="364" y="901"/>
                    <a:pt x="364" y="901"/>
                    <a:pt x="364" y="901"/>
                  </a:cubicBezTo>
                  <a:close/>
                  <a:moveTo>
                    <a:pt x="250" y="894"/>
                  </a:moveTo>
                  <a:cubicBezTo>
                    <a:pt x="249" y="893"/>
                    <a:pt x="250" y="892"/>
                    <a:pt x="251" y="891"/>
                  </a:cubicBezTo>
                  <a:cubicBezTo>
                    <a:pt x="251" y="891"/>
                    <a:pt x="251" y="891"/>
                    <a:pt x="251" y="891"/>
                  </a:cubicBezTo>
                  <a:cubicBezTo>
                    <a:pt x="252" y="891"/>
                    <a:pt x="253" y="892"/>
                    <a:pt x="253" y="893"/>
                  </a:cubicBezTo>
                  <a:cubicBezTo>
                    <a:pt x="253" y="893"/>
                    <a:pt x="253" y="893"/>
                    <a:pt x="253" y="893"/>
                  </a:cubicBezTo>
                  <a:cubicBezTo>
                    <a:pt x="254" y="894"/>
                    <a:pt x="253" y="895"/>
                    <a:pt x="252" y="895"/>
                  </a:cubicBezTo>
                  <a:cubicBezTo>
                    <a:pt x="252" y="895"/>
                    <a:pt x="252" y="895"/>
                    <a:pt x="252" y="895"/>
                  </a:cubicBezTo>
                  <a:cubicBezTo>
                    <a:pt x="252" y="895"/>
                    <a:pt x="252" y="895"/>
                    <a:pt x="251" y="895"/>
                  </a:cubicBezTo>
                  <a:cubicBezTo>
                    <a:pt x="251" y="895"/>
                    <a:pt x="251" y="895"/>
                    <a:pt x="251" y="895"/>
                  </a:cubicBezTo>
                  <a:cubicBezTo>
                    <a:pt x="251" y="895"/>
                    <a:pt x="250" y="895"/>
                    <a:pt x="250" y="894"/>
                  </a:cubicBezTo>
                  <a:close/>
                  <a:moveTo>
                    <a:pt x="368" y="890"/>
                  </a:moveTo>
                  <a:cubicBezTo>
                    <a:pt x="367" y="890"/>
                    <a:pt x="366" y="888"/>
                    <a:pt x="367" y="887"/>
                  </a:cubicBezTo>
                  <a:cubicBezTo>
                    <a:pt x="367" y="887"/>
                    <a:pt x="367" y="887"/>
                    <a:pt x="367" y="887"/>
                  </a:cubicBezTo>
                  <a:cubicBezTo>
                    <a:pt x="367" y="886"/>
                    <a:pt x="368" y="886"/>
                    <a:pt x="369" y="886"/>
                  </a:cubicBezTo>
                  <a:cubicBezTo>
                    <a:pt x="369" y="886"/>
                    <a:pt x="369" y="886"/>
                    <a:pt x="369" y="886"/>
                  </a:cubicBezTo>
                  <a:cubicBezTo>
                    <a:pt x="370" y="887"/>
                    <a:pt x="371" y="888"/>
                    <a:pt x="371" y="889"/>
                  </a:cubicBezTo>
                  <a:cubicBezTo>
                    <a:pt x="371" y="889"/>
                    <a:pt x="371" y="889"/>
                    <a:pt x="371" y="889"/>
                  </a:cubicBezTo>
                  <a:cubicBezTo>
                    <a:pt x="370" y="890"/>
                    <a:pt x="370" y="890"/>
                    <a:pt x="369" y="890"/>
                  </a:cubicBezTo>
                  <a:cubicBezTo>
                    <a:pt x="369" y="890"/>
                    <a:pt x="369" y="890"/>
                    <a:pt x="369" y="890"/>
                  </a:cubicBezTo>
                  <a:cubicBezTo>
                    <a:pt x="369" y="890"/>
                    <a:pt x="368" y="890"/>
                    <a:pt x="368" y="890"/>
                  </a:cubicBezTo>
                  <a:close/>
                  <a:moveTo>
                    <a:pt x="245" y="883"/>
                  </a:moveTo>
                  <a:cubicBezTo>
                    <a:pt x="245" y="882"/>
                    <a:pt x="245" y="881"/>
                    <a:pt x="246" y="880"/>
                  </a:cubicBezTo>
                  <a:cubicBezTo>
                    <a:pt x="246" y="880"/>
                    <a:pt x="246" y="880"/>
                    <a:pt x="246" y="880"/>
                  </a:cubicBezTo>
                  <a:cubicBezTo>
                    <a:pt x="247" y="880"/>
                    <a:pt x="249" y="880"/>
                    <a:pt x="249" y="881"/>
                  </a:cubicBezTo>
                  <a:cubicBezTo>
                    <a:pt x="249" y="881"/>
                    <a:pt x="249" y="881"/>
                    <a:pt x="249" y="881"/>
                  </a:cubicBezTo>
                  <a:cubicBezTo>
                    <a:pt x="249" y="882"/>
                    <a:pt x="249" y="884"/>
                    <a:pt x="248" y="884"/>
                  </a:cubicBezTo>
                  <a:cubicBezTo>
                    <a:pt x="248" y="884"/>
                    <a:pt x="248" y="884"/>
                    <a:pt x="248" y="884"/>
                  </a:cubicBezTo>
                  <a:cubicBezTo>
                    <a:pt x="248" y="884"/>
                    <a:pt x="247" y="884"/>
                    <a:pt x="247" y="884"/>
                  </a:cubicBezTo>
                  <a:cubicBezTo>
                    <a:pt x="247" y="884"/>
                    <a:pt x="247" y="884"/>
                    <a:pt x="247" y="884"/>
                  </a:cubicBezTo>
                  <a:cubicBezTo>
                    <a:pt x="246" y="884"/>
                    <a:pt x="246" y="884"/>
                    <a:pt x="245" y="883"/>
                  </a:cubicBezTo>
                  <a:close/>
                  <a:moveTo>
                    <a:pt x="372" y="879"/>
                  </a:moveTo>
                  <a:cubicBezTo>
                    <a:pt x="371" y="878"/>
                    <a:pt x="371" y="877"/>
                    <a:pt x="371" y="876"/>
                  </a:cubicBezTo>
                  <a:cubicBezTo>
                    <a:pt x="371" y="876"/>
                    <a:pt x="371" y="876"/>
                    <a:pt x="371" y="876"/>
                  </a:cubicBezTo>
                  <a:cubicBezTo>
                    <a:pt x="372" y="875"/>
                    <a:pt x="373" y="875"/>
                    <a:pt x="374" y="875"/>
                  </a:cubicBezTo>
                  <a:cubicBezTo>
                    <a:pt x="374" y="875"/>
                    <a:pt x="374" y="875"/>
                    <a:pt x="374" y="875"/>
                  </a:cubicBezTo>
                  <a:cubicBezTo>
                    <a:pt x="375" y="876"/>
                    <a:pt x="375" y="877"/>
                    <a:pt x="375" y="878"/>
                  </a:cubicBezTo>
                  <a:cubicBezTo>
                    <a:pt x="375" y="878"/>
                    <a:pt x="375" y="878"/>
                    <a:pt x="375" y="878"/>
                  </a:cubicBezTo>
                  <a:cubicBezTo>
                    <a:pt x="375" y="878"/>
                    <a:pt x="374" y="879"/>
                    <a:pt x="373" y="879"/>
                  </a:cubicBezTo>
                  <a:cubicBezTo>
                    <a:pt x="373" y="879"/>
                    <a:pt x="373" y="879"/>
                    <a:pt x="373" y="879"/>
                  </a:cubicBezTo>
                  <a:cubicBezTo>
                    <a:pt x="373" y="879"/>
                    <a:pt x="373" y="879"/>
                    <a:pt x="372" y="879"/>
                  </a:cubicBezTo>
                  <a:close/>
                  <a:moveTo>
                    <a:pt x="241" y="872"/>
                  </a:moveTo>
                  <a:cubicBezTo>
                    <a:pt x="240" y="871"/>
                    <a:pt x="241" y="869"/>
                    <a:pt x="242" y="869"/>
                  </a:cubicBezTo>
                  <a:cubicBezTo>
                    <a:pt x="242" y="869"/>
                    <a:pt x="242" y="869"/>
                    <a:pt x="242" y="869"/>
                  </a:cubicBezTo>
                  <a:cubicBezTo>
                    <a:pt x="243" y="869"/>
                    <a:pt x="244" y="869"/>
                    <a:pt x="245" y="870"/>
                  </a:cubicBezTo>
                  <a:cubicBezTo>
                    <a:pt x="245" y="870"/>
                    <a:pt x="245" y="870"/>
                    <a:pt x="245" y="870"/>
                  </a:cubicBezTo>
                  <a:cubicBezTo>
                    <a:pt x="245" y="871"/>
                    <a:pt x="245" y="872"/>
                    <a:pt x="243" y="873"/>
                  </a:cubicBezTo>
                  <a:cubicBezTo>
                    <a:pt x="243" y="873"/>
                    <a:pt x="243" y="873"/>
                    <a:pt x="243" y="873"/>
                  </a:cubicBezTo>
                  <a:cubicBezTo>
                    <a:pt x="243" y="873"/>
                    <a:pt x="243" y="873"/>
                    <a:pt x="243" y="873"/>
                  </a:cubicBezTo>
                  <a:cubicBezTo>
                    <a:pt x="243" y="873"/>
                    <a:pt x="243" y="873"/>
                    <a:pt x="243" y="873"/>
                  </a:cubicBezTo>
                  <a:cubicBezTo>
                    <a:pt x="242" y="873"/>
                    <a:pt x="241" y="872"/>
                    <a:pt x="241" y="872"/>
                  </a:cubicBezTo>
                  <a:close/>
                  <a:moveTo>
                    <a:pt x="377" y="868"/>
                  </a:moveTo>
                  <a:cubicBezTo>
                    <a:pt x="376" y="867"/>
                    <a:pt x="375" y="866"/>
                    <a:pt x="376" y="865"/>
                  </a:cubicBezTo>
                  <a:cubicBezTo>
                    <a:pt x="376" y="865"/>
                    <a:pt x="376" y="865"/>
                    <a:pt x="376" y="865"/>
                  </a:cubicBezTo>
                  <a:cubicBezTo>
                    <a:pt x="376" y="864"/>
                    <a:pt x="377" y="864"/>
                    <a:pt x="378" y="864"/>
                  </a:cubicBezTo>
                  <a:cubicBezTo>
                    <a:pt x="378" y="864"/>
                    <a:pt x="378" y="864"/>
                    <a:pt x="378" y="864"/>
                  </a:cubicBezTo>
                  <a:cubicBezTo>
                    <a:pt x="379" y="864"/>
                    <a:pt x="380" y="865"/>
                    <a:pt x="379" y="866"/>
                  </a:cubicBezTo>
                  <a:cubicBezTo>
                    <a:pt x="379" y="866"/>
                    <a:pt x="379" y="866"/>
                    <a:pt x="379" y="866"/>
                  </a:cubicBezTo>
                  <a:cubicBezTo>
                    <a:pt x="379" y="867"/>
                    <a:pt x="378" y="868"/>
                    <a:pt x="377" y="868"/>
                  </a:cubicBezTo>
                  <a:cubicBezTo>
                    <a:pt x="377" y="868"/>
                    <a:pt x="377" y="868"/>
                    <a:pt x="377" y="868"/>
                  </a:cubicBezTo>
                  <a:cubicBezTo>
                    <a:pt x="377" y="868"/>
                    <a:pt x="377" y="868"/>
                    <a:pt x="377" y="868"/>
                  </a:cubicBezTo>
                  <a:close/>
                  <a:moveTo>
                    <a:pt x="237" y="860"/>
                  </a:moveTo>
                  <a:cubicBezTo>
                    <a:pt x="236" y="859"/>
                    <a:pt x="237" y="858"/>
                    <a:pt x="238" y="858"/>
                  </a:cubicBezTo>
                  <a:cubicBezTo>
                    <a:pt x="238" y="858"/>
                    <a:pt x="238" y="858"/>
                    <a:pt x="238" y="858"/>
                  </a:cubicBezTo>
                  <a:cubicBezTo>
                    <a:pt x="239" y="857"/>
                    <a:pt x="240" y="858"/>
                    <a:pt x="240" y="859"/>
                  </a:cubicBezTo>
                  <a:cubicBezTo>
                    <a:pt x="240" y="859"/>
                    <a:pt x="240" y="859"/>
                    <a:pt x="240" y="859"/>
                  </a:cubicBezTo>
                  <a:cubicBezTo>
                    <a:pt x="241" y="860"/>
                    <a:pt x="240" y="861"/>
                    <a:pt x="239" y="862"/>
                  </a:cubicBezTo>
                  <a:cubicBezTo>
                    <a:pt x="239" y="862"/>
                    <a:pt x="239" y="862"/>
                    <a:pt x="239" y="862"/>
                  </a:cubicBezTo>
                  <a:cubicBezTo>
                    <a:pt x="239" y="862"/>
                    <a:pt x="239" y="862"/>
                    <a:pt x="238" y="862"/>
                  </a:cubicBezTo>
                  <a:cubicBezTo>
                    <a:pt x="238" y="862"/>
                    <a:pt x="238" y="862"/>
                    <a:pt x="238" y="862"/>
                  </a:cubicBezTo>
                  <a:cubicBezTo>
                    <a:pt x="238" y="862"/>
                    <a:pt x="237" y="861"/>
                    <a:pt x="237" y="860"/>
                  </a:cubicBezTo>
                  <a:close/>
                  <a:moveTo>
                    <a:pt x="381" y="856"/>
                  </a:moveTo>
                  <a:cubicBezTo>
                    <a:pt x="380" y="856"/>
                    <a:pt x="379" y="855"/>
                    <a:pt x="380" y="854"/>
                  </a:cubicBezTo>
                  <a:cubicBezTo>
                    <a:pt x="380" y="854"/>
                    <a:pt x="380" y="854"/>
                    <a:pt x="380" y="854"/>
                  </a:cubicBezTo>
                  <a:cubicBezTo>
                    <a:pt x="380" y="853"/>
                    <a:pt x="381" y="852"/>
                    <a:pt x="382" y="853"/>
                  </a:cubicBezTo>
                  <a:cubicBezTo>
                    <a:pt x="382" y="853"/>
                    <a:pt x="382" y="853"/>
                    <a:pt x="382" y="853"/>
                  </a:cubicBezTo>
                  <a:cubicBezTo>
                    <a:pt x="383" y="853"/>
                    <a:pt x="384" y="854"/>
                    <a:pt x="384" y="855"/>
                  </a:cubicBezTo>
                  <a:cubicBezTo>
                    <a:pt x="384" y="855"/>
                    <a:pt x="384" y="855"/>
                    <a:pt x="384" y="855"/>
                  </a:cubicBezTo>
                  <a:cubicBezTo>
                    <a:pt x="383" y="856"/>
                    <a:pt x="382" y="857"/>
                    <a:pt x="382" y="857"/>
                  </a:cubicBezTo>
                  <a:cubicBezTo>
                    <a:pt x="382" y="857"/>
                    <a:pt x="382" y="857"/>
                    <a:pt x="382" y="857"/>
                  </a:cubicBezTo>
                  <a:cubicBezTo>
                    <a:pt x="381" y="857"/>
                    <a:pt x="381" y="857"/>
                    <a:pt x="381" y="856"/>
                  </a:cubicBezTo>
                  <a:close/>
                  <a:moveTo>
                    <a:pt x="232" y="849"/>
                  </a:moveTo>
                  <a:cubicBezTo>
                    <a:pt x="232" y="848"/>
                    <a:pt x="232" y="847"/>
                    <a:pt x="233" y="847"/>
                  </a:cubicBezTo>
                  <a:cubicBezTo>
                    <a:pt x="233" y="847"/>
                    <a:pt x="233" y="847"/>
                    <a:pt x="233" y="847"/>
                  </a:cubicBezTo>
                  <a:cubicBezTo>
                    <a:pt x="234" y="846"/>
                    <a:pt x="236" y="847"/>
                    <a:pt x="236" y="848"/>
                  </a:cubicBezTo>
                  <a:cubicBezTo>
                    <a:pt x="236" y="848"/>
                    <a:pt x="236" y="848"/>
                    <a:pt x="236" y="848"/>
                  </a:cubicBezTo>
                  <a:cubicBezTo>
                    <a:pt x="236" y="849"/>
                    <a:pt x="236" y="850"/>
                    <a:pt x="235" y="850"/>
                  </a:cubicBezTo>
                  <a:cubicBezTo>
                    <a:pt x="235" y="850"/>
                    <a:pt x="235" y="850"/>
                    <a:pt x="235" y="850"/>
                  </a:cubicBezTo>
                  <a:cubicBezTo>
                    <a:pt x="235" y="851"/>
                    <a:pt x="234" y="851"/>
                    <a:pt x="234" y="851"/>
                  </a:cubicBezTo>
                  <a:cubicBezTo>
                    <a:pt x="234" y="851"/>
                    <a:pt x="234" y="851"/>
                    <a:pt x="234" y="851"/>
                  </a:cubicBezTo>
                  <a:cubicBezTo>
                    <a:pt x="233" y="851"/>
                    <a:pt x="233" y="850"/>
                    <a:pt x="232" y="849"/>
                  </a:cubicBezTo>
                  <a:close/>
                  <a:moveTo>
                    <a:pt x="385" y="845"/>
                  </a:moveTo>
                  <a:cubicBezTo>
                    <a:pt x="384" y="845"/>
                    <a:pt x="384" y="844"/>
                    <a:pt x="384" y="843"/>
                  </a:cubicBezTo>
                  <a:cubicBezTo>
                    <a:pt x="384" y="843"/>
                    <a:pt x="384" y="843"/>
                    <a:pt x="384" y="843"/>
                  </a:cubicBezTo>
                  <a:cubicBezTo>
                    <a:pt x="385" y="842"/>
                    <a:pt x="386" y="841"/>
                    <a:pt x="387" y="842"/>
                  </a:cubicBezTo>
                  <a:cubicBezTo>
                    <a:pt x="387" y="842"/>
                    <a:pt x="387" y="842"/>
                    <a:pt x="387" y="842"/>
                  </a:cubicBezTo>
                  <a:cubicBezTo>
                    <a:pt x="388" y="842"/>
                    <a:pt x="388" y="843"/>
                    <a:pt x="388" y="844"/>
                  </a:cubicBezTo>
                  <a:cubicBezTo>
                    <a:pt x="388" y="844"/>
                    <a:pt x="388" y="844"/>
                    <a:pt x="388" y="844"/>
                  </a:cubicBezTo>
                  <a:cubicBezTo>
                    <a:pt x="388" y="845"/>
                    <a:pt x="387" y="845"/>
                    <a:pt x="386" y="845"/>
                  </a:cubicBezTo>
                  <a:cubicBezTo>
                    <a:pt x="386" y="845"/>
                    <a:pt x="386" y="845"/>
                    <a:pt x="386" y="845"/>
                  </a:cubicBezTo>
                  <a:cubicBezTo>
                    <a:pt x="386" y="845"/>
                    <a:pt x="386" y="845"/>
                    <a:pt x="385" y="845"/>
                  </a:cubicBezTo>
                  <a:close/>
                  <a:moveTo>
                    <a:pt x="228" y="838"/>
                  </a:moveTo>
                  <a:cubicBezTo>
                    <a:pt x="228" y="837"/>
                    <a:pt x="228" y="836"/>
                    <a:pt x="229" y="835"/>
                  </a:cubicBezTo>
                  <a:cubicBezTo>
                    <a:pt x="229" y="835"/>
                    <a:pt x="229" y="835"/>
                    <a:pt x="229" y="835"/>
                  </a:cubicBezTo>
                  <a:cubicBezTo>
                    <a:pt x="230" y="835"/>
                    <a:pt x="231" y="836"/>
                    <a:pt x="232" y="837"/>
                  </a:cubicBezTo>
                  <a:cubicBezTo>
                    <a:pt x="232" y="837"/>
                    <a:pt x="232" y="837"/>
                    <a:pt x="232" y="837"/>
                  </a:cubicBezTo>
                  <a:cubicBezTo>
                    <a:pt x="232" y="838"/>
                    <a:pt x="232" y="839"/>
                    <a:pt x="231" y="839"/>
                  </a:cubicBezTo>
                  <a:cubicBezTo>
                    <a:pt x="231" y="839"/>
                    <a:pt x="231" y="839"/>
                    <a:pt x="231" y="839"/>
                  </a:cubicBezTo>
                  <a:cubicBezTo>
                    <a:pt x="230" y="839"/>
                    <a:pt x="230" y="839"/>
                    <a:pt x="230" y="839"/>
                  </a:cubicBezTo>
                  <a:cubicBezTo>
                    <a:pt x="230" y="839"/>
                    <a:pt x="230" y="839"/>
                    <a:pt x="230" y="839"/>
                  </a:cubicBezTo>
                  <a:cubicBezTo>
                    <a:pt x="229" y="839"/>
                    <a:pt x="228" y="839"/>
                    <a:pt x="228" y="838"/>
                  </a:cubicBezTo>
                  <a:close/>
                  <a:moveTo>
                    <a:pt x="390" y="834"/>
                  </a:moveTo>
                  <a:cubicBezTo>
                    <a:pt x="389" y="834"/>
                    <a:pt x="388" y="832"/>
                    <a:pt x="388" y="831"/>
                  </a:cubicBezTo>
                  <a:cubicBezTo>
                    <a:pt x="388" y="831"/>
                    <a:pt x="388" y="831"/>
                    <a:pt x="388" y="831"/>
                  </a:cubicBezTo>
                  <a:cubicBezTo>
                    <a:pt x="389" y="830"/>
                    <a:pt x="390" y="830"/>
                    <a:pt x="391" y="830"/>
                  </a:cubicBezTo>
                  <a:cubicBezTo>
                    <a:pt x="391" y="830"/>
                    <a:pt x="391" y="830"/>
                    <a:pt x="391" y="830"/>
                  </a:cubicBezTo>
                  <a:cubicBezTo>
                    <a:pt x="392" y="831"/>
                    <a:pt x="393" y="832"/>
                    <a:pt x="392" y="833"/>
                  </a:cubicBezTo>
                  <a:cubicBezTo>
                    <a:pt x="392" y="833"/>
                    <a:pt x="392" y="833"/>
                    <a:pt x="392" y="833"/>
                  </a:cubicBezTo>
                  <a:cubicBezTo>
                    <a:pt x="392" y="834"/>
                    <a:pt x="391" y="834"/>
                    <a:pt x="390" y="834"/>
                  </a:cubicBezTo>
                  <a:cubicBezTo>
                    <a:pt x="390" y="834"/>
                    <a:pt x="390" y="834"/>
                    <a:pt x="390" y="834"/>
                  </a:cubicBezTo>
                  <a:cubicBezTo>
                    <a:pt x="390" y="834"/>
                    <a:pt x="390" y="834"/>
                    <a:pt x="390" y="834"/>
                  </a:cubicBezTo>
                  <a:close/>
                  <a:moveTo>
                    <a:pt x="224" y="827"/>
                  </a:moveTo>
                  <a:cubicBezTo>
                    <a:pt x="223" y="826"/>
                    <a:pt x="224" y="825"/>
                    <a:pt x="225" y="824"/>
                  </a:cubicBezTo>
                  <a:cubicBezTo>
                    <a:pt x="225" y="824"/>
                    <a:pt x="225" y="824"/>
                    <a:pt x="225" y="824"/>
                  </a:cubicBezTo>
                  <a:cubicBezTo>
                    <a:pt x="226" y="824"/>
                    <a:pt x="227" y="824"/>
                    <a:pt x="227" y="825"/>
                  </a:cubicBezTo>
                  <a:cubicBezTo>
                    <a:pt x="227" y="825"/>
                    <a:pt x="227" y="825"/>
                    <a:pt x="227" y="825"/>
                  </a:cubicBezTo>
                  <a:cubicBezTo>
                    <a:pt x="228" y="826"/>
                    <a:pt x="227" y="828"/>
                    <a:pt x="226" y="828"/>
                  </a:cubicBezTo>
                  <a:cubicBezTo>
                    <a:pt x="226" y="828"/>
                    <a:pt x="226" y="828"/>
                    <a:pt x="226" y="828"/>
                  </a:cubicBezTo>
                  <a:cubicBezTo>
                    <a:pt x="226" y="828"/>
                    <a:pt x="226" y="828"/>
                    <a:pt x="226" y="828"/>
                  </a:cubicBezTo>
                  <a:cubicBezTo>
                    <a:pt x="226" y="828"/>
                    <a:pt x="226" y="828"/>
                    <a:pt x="226" y="828"/>
                  </a:cubicBezTo>
                  <a:cubicBezTo>
                    <a:pt x="225" y="828"/>
                    <a:pt x="224" y="828"/>
                    <a:pt x="224" y="827"/>
                  </a:cubicBezTo>
                  <a:close/>
                  <a:moveTo>
                    <a:pt x="394" y="823"/>
                  </a:moveTo>
                  <a:cubicBezTo>
                    <a:pt x="393" y="822"/>
                    <a:pt x="392" y="821"/>
                    <a:pt x="393" y="820"/>
                  </a:cubicBezTo>
                  <a:cubicBezTo>
                    <a:pt x="393" y="820"/>
                    <a:pt x="393" y="820"/>
                    <a:pt x="393" y="820"/>
                  </a:cubicBezTo>
                  <a:cubicBezTo>
                    <a:pt x="393" y="819"/>
                    <a:pt x="394" y="819"/>
                    <a:pt x="395" y="819"/>
                  </a:cubicBezTo>
                  <a:cubicBezTo>
                    <a:pt x="395" y="819"/>
                    <a:pt x="395" y="819"/>
                    <a:pt x="395" y="819"/>
                  </a:cubicBezTo>
                  <a:cubicBezTo>
                    <a:pt x="396" y="820"/>
                    <a:pt x="397" y="821"/>
                    <a:pt x="396" y="822"/>
                  </a:cubicBezTo>
                  <a:cubicBezTo>
                    <a:pt x="396" y="822"/>
                    <a:pt x="396" y="822"/>
                    <a:pt x="396" y="822"/>
                  </a:cubicBezTo>
                  <a:cubicBezTo>
                    <a:pt x="396" y="822"/>
                    <a:pt x="395" y="823"/>
                    <a:pt x="395" y="823"/>
                  </a:cubicBezTo>
                  <a:cubicBezTo>
                    <a:pt x="395" y="823"/>
                    <a:pt x="395" y="823"/>
                    <a:pt x="395" y="823"/>
                  </a:cubicBezTo>
                  <a:cubicBezTo>
                    <a:pt x="394" y="823"/>
                    <a:pt x="394" y="823"/>
                    <a:pt x="394" y="823"/>
                  </a:cubicBezTo>
                  <a:close/>
                  <a:moveTo>
                    <a:pt x="219" y="816"/>
                  </a:moveTo>
                  <a:cubicBezTo>
                    <a:pt x="219" y="815"/>
                    <a:pt x="219" y="813"/>
                    <a:pt x="220" y="813"/>
                  </a:cubicBezTo>
                  <a:cubicBezTo>
                    <a:pt x="220" y="813"/>
                    <a:pt x="220" y="813"/>
                    <a:pt x="220" y="813"/>
                  </a:cubicBezTo>
                  <a:cubicBezTo>
                    <a:pt x="222" y="813"/>
                    <a:pt x="223" y="813"/>
                    <a:pt x="223" y="814"/>
                  </a:cubicBezTo>
                  <a:cubicBezTo>
                    <a:pt x="223" y="814"/>
                    <a:pt x="223" y="814"/>
                    <a:pt x="223" y="814"/>
                  </a:cubicBezTo>
                  <a:cubicBezTo>
                    <a:pt x="223" y="815"/>
                    <a:pt x="223" y="816"/>
                    <a:pt x="222" y="817"/>
                  </a:cubicBezTo>
                  <a:cubicBezTo>
                    <a:pt x="222" y="817"/>
                    <a:pt x="222" y="817"/>
                    <a:pt x="222" y="817"/>
                  </a:cubicBezTo>
                  <a:cubicBezTo>
                    <a:pt x="222" y="817"/>
                    <a:pt x="221" y="817"/>
                    <a:pt x="221" y="817"/>
                  </a:cubicBezTo>
                  <a:cubicBezTo>
                    <a:pt x="221" y="817"/>
                    <a:pt x="221" y="817"/>
                    <a:pt x="221" y="817"/>
                  </a:cubicBezTo>
                  <a:cubicBezTo>
                    <a:pt x="220" y="817"/>
                    <a:pt x="220" y="816"/>
                    <a:pt x="219" y="816"/>
                  </a:cubicBezTo>
                  <a:close/>
                  <a:moveTo>
                    <a:pt x="398" y="812"/>
                  </a:moveTo>
                  <a:cubicBezTo>
                    <a:pt x="397" y="811"/>
                    <a:pt x="397" y="810"/>
                    <a:pt x="397" y="809"/>
                  </a:cubicBezTo>
                  <a:cubicBezTo>
                    <a:pt x="397" y="809"/>
                    <a:pt x="397" y="809"/>
                    <a:pt x="397" y="809"/>
                  </a:cubicBezTo>
                  <a:cubicBezTo>
                    <a:pt x="397" y="808"/>
                    <a:pt x="399" y="808"/>
                    <a:pt x="400" y="808"/>
                  </a:cubicBezTo>
                  <a:cubicBezTo>
                    <a:pt x="400" y="808"/>
                    <a:pt x="400" y="808"/>
                    <a:pt x="400" y="808"/>
                  </a:cubicBezTo>
                  <a:cubicBezTo>
                    <a:pt x="401" y="808"/>
                    <a:pt x="401" y="809"/>
                    <a:pt x="401" y="811"/>
                  </a:cubicBezTo>
                  <a:cubicBezTo>
                    <a:pt x="401" y="811"/>
                    <a:pt x="401" y="811"/>
                    <a:pt x="401" y="811"/>
                  </a:cubicBezTo>
                  <a:cubicBezTo>
                    <a:pt x="400" y="811"/>
                    <a:pt x="400" y="812"/>
                    <a:pt x="399" y="812"/>
                  </a:cubicBezTo>
                  <a:cubicBezTo>
                    <a:pt x="399" y="812"/>
                    <a:pt x="399" y="812"/>
                    <a:pt x="399" y="812"/>
                  </a:cubicBezTo>
                  <a:cubicBezTo>
                    <a:pt x="399" y="812"/>
                    <a:pt x="398" y="812"/>
                    <a:pt x="398" y="812"/>
                  </a:cubicBezTo>
                  <a:close/>
                  <a:moveTo>
                    <a:pt x="215" y="804"/>
                  </a:moveTo>
                  <a:cubicBezTo>
                    <a:pt x="215" y="803"/>
                    <a:pt x="215" y="802"/>
                    <a:pt x="216" y="802"/>
                  </a:cubicBezTo>
                  <a:cubicBezTo>
                    <a:pt x="216" y="802"/>
                    <a:pt x="216" y="802"/>
                    <a:pt x="216" y="802"/>
                  </a:cubicBezTo>
                  <a:cubicBezTo>
                    <a:pt x="217" y="801"/>
                    <a:pt x="218" y="802"/>
                    <a:pt x="219" y="803"/>
                  </a:cubicBezTo>
                  <a:cubicBezTo>
                    <a:pt x="219" y="803"/>
                    <a:pt x="219" y="803"/>
                    <a:pt x="219" y="803"/>
                  </a:cubicBezTo>
                  <a:cubicBezTo>
                    <a:pt x="219" y="804"/>
                    <a:pt x="219" y="805"/>
                    <a:pt x="218" y="806"/>
                  </a:cubicBezTo>
                  <a:cubicBezTo>
                    <a:pt x="218" y="806"/>
                    <a:pt x="218" y="806"/>
                    <a:pt x="218" y="806"/>
                  </a:cubicBezTo>
                  <a:cubicBezTo>
                    <a:pt x="217" y="806"/>
                    <a:pt x="217" y="806"/>
                    <a:pt x="217" y="806"/>
                  </a:cubicBezTo>
                  <a:cubicBezTo>
                    <a:pt x="217" y="806"/>
                    <a:pt x="217" y="806"/>
                    <a:pt x="217" y="806"/>
                  </a:cubicBezTo>
                  <a:cubicBezTo>
                    <a:pt x="216" y="806"/>
                    <a:pt x="215" y="805"/>
                    <a:pt x="215" y="804"/>
                  </a:cubicBezTo>
                  <a:close/>
                  <a:moveTo>
                    <a:pt x="403" y="800"/>
                  </a:moveTo>
                  <a:cubicBezTo>
                    <a:pt x="401" y="800"/>
                    <a:pt x="401" y="799"/>
                    <a:pt x="401" y="798"/>
                  </a:cubicBezTo>
                  <a:cubicBezTo>
                    <a:pt x="401" y="798"/>
                    <a:pt x="401" y="798"/>
                    <a:pt x="401" y="798"/>
                  </a:cubicBezTo>
                  <a:cubicBezTo>
                    <a:pt x="402" y="797"/>
                    <a:pt x="403" y="796"/>
                    <a:pt x="404" y="797"/>
                  </a:cubicBezTo>
                  <a:cubicBezTo>
                    <a:pt x="404" y="797"/>
                    <a:pt x="404" y="797"/>
                    <a:pt x="404" y="797"/>
                  </a:cubicBezTo>
                  <a:cubicBezTo>
                    <a:pt x="405" y="797"/>
                    <a:pt x="405" y="798"/>
                    <a:pt x="405" y="799"/>
                  </a:cubicBezTo>
                  <a:cubicBezTo>
                    <a:pt x="405" y="799"/>
                    <a:pt x="405" y="799"/>
                    <a:pt x="405" y="799"/>
                  </a:cubicBezTo>
                  <a:cubicBezTo>
                    <a:pt x="405" y="800"/>
                    <a:pt x="404" y="801"/>
                    <a:pt x="403" y="801"/>
                  </a:cubicBezTo>
                  <a:cubicBezTo>
                    <a:pt x="403" y="801"/>
                    <a:pt x="403" y="801"/>
                    <a:pt x="403" y="801"/>
                  </a:cubicBezTo>
                  <a:cubicBezTo>
                    <a:pt x="403" y="801"/>
                    <a:pt x="403" y="801"/>
                    <a:pt x="403" y="800"/>
                  </a:cubicBezTo>
                  <a:close/>
                  <a:moveTo>
                    <a:pt x="211" y="793"/>
                  </a:moveTo>
                  <a:cubicBezTo>
                    <a:pt x="210" y="792"/>
                    <a:pt x="211" y="791"/>
                    <a:pt x="212" y="791"/>
                  </a:cubicBezTo>
                  <a:cubicBezTo>
                    <a:pt x="212" y="791"/>
                    <a:pt x="212" y="791"/>
                    <a:pt x="212" y="791"/>
                  </a:cubicBezTo>
                  <a:cubicBezTo>
                    <a:pt x="213" y="790"/>
                    <a:pt x="214" y="791"/>
                    <a:pt x="214" y="792"/>
                  </a:cubicBezTo>
                  <a:cubicBezTo>
                    <a:pt x="214" y="792"/>
                    <a:pt x="214" y="792"/>
                    <a:pt x="214" y="792"/>
                  </a:cubicBezTo>
                  <a:cubicBezTo>
                    <a:pt x="215" y="793"/>
                    <a:pt x="214" y="794"/>
                    <a:pt x="213" y="794"/>
                  </a:cubicBezTo>
                  <a:cubicBezTo>
                    <a:pt x="213" y="794"/>
                    <a:pt x="213" y="794"/>
                    <a:pt x="213" y="794"/>
                  </a:cubicBezTo>
                  <a:cubicBezTo>
                    <a:pt x="213" y="795"/>
                    <a:pt x="213" y="795"/>
                    <a:pt x="213" y="795"/>
                  </a:cubicBezTo>
                  <a:cubicBezTo>
                    <a:pt x="213" y="795"/>
                    <a:pt x="213" y="795"/>
                    <a:pt x="213" y="795"/>
                  </a:cubicBezTo>
                  <a:cubicBezTo>
                    <a:pt x="212" y="795"/>
                    <a:pt x="211" y="794"/>
                    <a:pt x="211" y="793"/>
                  </a:cubicBezTo>
                  <a:close/>
                  <a:moveTo>
                    <a:pt x="407" y="789"/>
                  </a:moveTo>
                  <a:cubicBezTo>
                    <a:pt x="406" y="789"/>
                    <a:pt x="405" y="788"/>
                    <a:pt x="406" y="787"/>
                  </a:cubicBezTo>
                  <a:cubicBezTo>
                    <a:pt x="406" y="787"/>
                    <a:pt x="406" y="787"/>
                    <a:pt x="406" y="787"/>
                  </a:cubicBezTo>
                  <a:cubicBezTo>
                    <a:pt x="406" y="786"/>
                    <a:pt x="407" y="785"/>
                    <a:pt x="408" y="786"/>
                  </a:cubicBezTo>
                  <a:cubicBezTo>
                    <a:pt x="408" y="786"/>
                    <a:pt x="408" y="786"/>
                    <a:pt x="408" y="786"/>
                  </a:cubicBezTo>
                  <a:cubicBezTo>
                    <a:pt x="409" y="786"/>
                    <a:pt x="410" y="787"/>
                    <a:pt x="409" y="788"/>
                  </a:cubicBezTo>
                  <a:cubicBezTo>
                    <a:pt x="409" y="788"/>
                    <a:pt x="409" y="788"/>
                    <a:pt x="409" y="788"/>
                  </a:cubicBezTo>
                  <a:cubicBezTo>
                    <a:pt x="409" y="789"/>
                    <a:pt x="408" y="789"/>
                    <a:pt x="408" y="789"/>
                  </a:cubicBezTo>
                  <a:cubicBezTo>
                    <a:pt x="408" y="789"/>
                    <a:pt x="408" y="789"/>
                    <a:pt x="408" y="789"/>
                  </a:cubicBezTo>
                  <a:cubicBezTo>
                    <a:pt x="407" y="789"/>
                    <a:pt x="407" y="789"/>
                    <a:pt x="407" y="789"/>
                  </a:cubicBezTo>
                  <a:close/>
                  <a:moveTo>
                    <a:pt x="206" y="782"/>
                  </a:moveTo>
                  <a:cubicBezTo>
                    <a:pt x="206" y="781"/>
                    <a:pt x="207" y="780"/>
                    <a:pt x="208" y="779"/>
                  </a:cubicBezTo>
                  <a:cubicBezTo>
                    <a:pt x="208" y="779"/>
                    <a:pt x="208" y="779"/>
                    <a:pt x="208" y="779"/>
                  </a:cubicBezTo>
                  <a:cubicBezTo>
                    <a:pt x="209" y="779"/>
                    <a:pt x="210" y="780"/>
                    <a:pt x="210" y="781"/>
                  </a:cubicBezTo>
                  <a:cubicBezTo>
                    <a:pt x="210" y="781"/>
                    <a:pt x="210" y="781"/>
                    <a:pt x="210" y="781"/>
                  </a:cubicBezTo>
                  <a:cubicBezTo>
                    <a:pt x="211" y="782"/>
                    <a:pt x="210" y="783"/>
                    <a:pt x="209" y="783"/>
                  </a:cubicBezTo>
                  <a:cubicBezTo>
                    <a:pt x="209" y="783"/>
                    <a:pt x="209" y="783"/>
                    <a:pt x="209" y="783"/>
                  </a:cubicBezTo>
                  <a:cubicBezTo>
                    <a:pt x="209" y="783"/>
                    <a:pt x="208" y="783"/>
                    <a:pt x="208" y="783"/>
                  </a:cubicBezTo>
                  <a:cubicBezTo>
                    <a:pt x="208" y="783"/>
                    <a:pt x="208" y="783"/>
                    <a:pt x="208" y="783"/>
                  </a:cubicBezTo>
                  <a:cubicBezTo>
                    <a:pt x="207" y="783"/>
                    <a:pt x="207" y="783"/>
                    <a:pt x="206" y="782"/>
                  </a:cubicBezTo>
                  <a:close/>
                  <a:moveTo>
                    <a:pt x="411" y="778"/>
                  </a:moveTo>
                  <a:cubicBezTo>
                    <a:pt x="410" y="778"/>
                    <a:pt x="410" y="777"/>
                    <a:pt x="410" y="775"/>
                  </a:cubicBezTo>
                  <a:cubicBezTo>
                    <a:pt x="410" y="775"/>
                    <a:pt x="410" y="775"/>
                    <a:pt x="410" y="775"/>
                  </a:cubicBezTo>
                  <a:cubicBezTo>
                    <a:pt x="410" y="774"/>
                    <a:pt x="412" y="774"/>
                    <a:pt x="413" y="774"/>
                  </a:cubicBezTo>
                  <a:cubicBezTo>
                    <a:pt x="413" y="774"/>
                    <a:pt x="413" y="774"/>
                    <a:pt x="413" y="774"/>
                  </a:cubicBezTo>
                  <a:cubicBezTo>
                    <a:pt x="414" y="775"/>
                    <a:pt x="414" y="776"/>
                    <a:pt x="414" y="777"/>
                  </a:cubicBezTo>
                  <a:cubicBezTo>
                    <a:pt x="414" y="777"/>
                    <a:pt x="414" y="777"/>
                    <a:pt x="414" y="777"/>
                  </a:cubicBezTo>
                  <a:cubicBezTo>
                    <a:pt x="413" y="778"/>
                    <a:pt x="413" y="778"/>
                    <a:pt x="412" y="778"/>
                  </a:cubicBezTo>
                  <a:cubicBezTo>
                    <a:pt x="412" y="778"/>
                    <a:pt x="412" y="778"/>
                    <a:pt x="412" y="778"/>
                  </a:cubicBezTo>
                  <a:cubicBezTo>
                    <a:pt x="412" y="778"/>
                    <a:pt x="411" y="778"/>
                    <a:pt x="411" y="778"/>
                  </a:cubicBezTo>
                  <a:close/>
                  <a:moveTo>
                    <a:pt x="202" y="771"/>
                  </a:moveTo>
                  <a:cubicBezTo>
                    <a:pt x="202" y="770"/>
                    <a:pt x="202" y="769"/>
                    <a:pt x="203" y="768"/>
                  </a:cubicBezTo>
                  <a:cubicBezTo>
                    <a:pt x="203" y="768"/>
                    <a:pt x="203" y="768"/>
                    <a:pt x="203" y="768"/>
                  </a:cubicBezTo>
                  <a:cubicBezTo>
                    <a:pt x="204" y="768"/>
                    <a:pt x="205" y="768"/>
                    <a:pt x="206" y="769"/>
                  </a:cubicBezTo>
                  <a:cubicBezTo>
                    <a:pt x="206" y="769"/>
                    <a:pt x="206" y="769"/>
                    <a:pt x="206" y="769"/>
                  </a:cubicBezTo>
                  <a:cubicBezTo>
                    <a:pt x="206" y="770"/>
                    <a:pt x="206" y="772"/>
                    <a:pt x="205" y="772"/>
                  </a:cubicBezTo>
                  <a:cubicBezTo>
                    <a:pt x="205" y="772"/>
                    <a:pt x="205" y="772"/>
                    <a:pt x="205" y="772"/>
                  </a:cubicBezTo>
                  <a:cubicBezTo>
                    <a:pt x="204" y="772"/>
                    <a:pt x="204" y="772"/>
                    <a:pt x="204" y="772"/>
                  </a:cubicBezTo>
                  <a:cubicBezTo>
                    <a:pt x="204" y="772"/>
                    <a:pt x="204" y="772"/>
                    <a:pt x="204" y="772"/>
                  </a:cubicBezTo>
                  <a:cubicBezTo>
                    <a:pt x="203" y="772"/>
                    <a:pt x="202" y="772"/>
                    <a:pt x="202" y="771"/>
                  </a:cubicBezTo>
                  <a:close/>
                  <a:moveTo>
                    <a:pt x="415" y="767"/>
                  </a:moveTo>
                  <a:cubicBezTo>
                    <a:pt x="414" y="766"/>
                    <a:pt x="414" y="765"/>
                    <a:pt x="414" y="764"/>
                  </a:cubicBezTo>
                  <a:cubicBezTo>
                    <a:pt x="414" y="764"/>
                    <a:pt x="414" y="764"/>
                    <a:pt x="414" y="764"/>
                  </a:cubicBezTo>
                  <a:cubicBezTo>
                    <a:pt x="415" y="763"/>
                    <a:pt x="416" y="763"/>
                    <a:pt x="417" y="763"/>
                  </a:cubicBezTo>
                  <a:cubicBezTo>
                    <a:pt x="417" y="763"/>
                    <a:pt x="417" y="763"/>
                    <a:pt x="417" y="763"/>
                  </a:cubicBezTo>
                  <a:cubicBezTo>
                    <a:pt x="418" y="764"/>
                    <a:pt x="418" y="765"/>
                    <a:pt x="418" y="766"/>
                  </a:cubicBezTo>
                  <a:cubicBezTo>
                    <a:pt x="418" y="766"/>
                    <a:pt x="418" y="766"/>
                    <a:pt x="418" y="766"/>
                  </a:cubicBezTo>
                  <a:cubicBezTo>
                    <a:pt x="418" y="767"/>
                    <a:pt x="417" y="767"/>
                    <a:pt x="416" y="767"/>
                  </a:cubicBezTo>
                  <a:cubicBezTo>
                    <a:pt x="416" y="767"/>
                    <a:pt x="416" y="767"/>
                    <a:pt x="416" y="767"/>
                  </a:cubicBezTo>
                  <a:cubicBezTo>
                    <a:pt x="416" y="767"/>
                    <a:pt x="416" y="767"/>
                    <a:pt x="415" y="767"/>
                  </a:cubicBezTo>
                  <a:close/>
                  <a:moveTo>
                    <a:pt x="198" y="760"/>
                  </a:moveTo>
                  <a:cubicBezTo>
                    <a:pt x="197" y="759"/>
                    <a:pt x="198" y="757"/>
                    <a:pt x="199" y="757"/>
                  </a:cubicBezTo>
                  <a:cubicBezTo>
                    <a:pt x="199" y="757"/>
                    <a:pt x="199" y="757"/>
                    <a:pt x="199" y="757"/>
                  </a:cubicBezTo>
                  <a:cubicBezTo>
                    <a:pt x="200" y="757"/>
                    <a:pt x="201" y="757"/>
                    <a:pt x="202" y="758"/>
                  </a:cubicBezTo>
                  <a:cubicBezTo>
                    <a:pt x="202" y="758"/>
                    <a:pt x="202" y="758"/>
                    <a:pt x="202" y="758"/>
                  </a:cubicBezTo>
                  <a:cubicBezTo>
                    <a:pt x="202" y="759"/>
                    <a:pt x="201" y="760"/>
                    <a:pt x="200" y="761"/>
                  </a:cubicBezTo>
                  <a:cubicBezTo>
                    <a:pt x="200" y="761"/>
                    <a:pt x="200" y="761"/>
                    <a:pt x="200" y="761"/>
                  </a:cubicBezTo>
                  <a:cubicBezTo>
                    <a:pt x="200" y="761"/>
                    <a:pt x="200" y="761"/>
                    <a:pt x="200" y="761"/>
                  </a:cubicBezTo>
                  <a:cubicBezTo>
                    <a:pt x="200" y="761"/>
                    <a:pt x="200" y="761"/>
                    <a:pt x="200" y="761"/>
                  </a:cubicBezTo>
                  <a:cubicBezTo>
                    <a:pt x="199" y="761"/>
                    <a:pt x="198" y="760"/>
                    <a:pt x="198" y="760"/>
                  </a:cubicBezTo>
                  <a:close/>
                  <a:moveTo>
                    <a:pt x="420" y="756"/>
                  </a:moveTo>
                  <a:cubicBezTo>
                    <a:pt x="419" y="755"/>
                    <a:pt x="418" y="754"/>
                    <a:pt x="419" y="753"/>
                  </a:cubicBezTo>
                  <a:cubicBezTo>
                    <a:pt x="419" y="753"/>
                    <a:pt x="419" y="753"/>
                    <a:pt x="419" y="753"/>
                  </a:cubicBezTo>
                  <a:cubicBezTo>
                    <a:pt x="419" y="752"/>
                    <a:pt x="420" y="752"/>
                    <a:pt x="421" y="752"/>
                  </a:cubicBezTo>
                  <a:cubicBezTo>
                    <a:pt x="421" y="752"/>
                    <a:pt x="421" y="752"/>
                    <a:pt x="421" y="752"/>
                  </a:cubicBezTo>
                  <a:cubicBezTo>
                    <a:pt x="422" y="752"/>
                    <a:pt x="423" y="753"/>
                    <a:pt x="422" y="755"/>
                  </a:cubicBezTo>
                  <a:cubicBezTo>
                    <a:pt x="422" y="755"/>
                    <a:pt x="422" y="755"/>
                    <a:pt x="422" y="755"/>
                  </a:cubicBezTo>
                  <a:cubicBezTo>
                    <a:pt x="422" y="755"/>
                    <a:pt x="421" y="756"/>
                    <a:pt x="420" y="756"/>
                  </a:cubicBezTo>
                  <a:cubicBezTo>
                    <a:pt x="420" y="756"/>
                    <a:pt x="420" y="756"/>
                    <a:pt x="420" y="756"/>
                  </a:cubicBezTo>
                  <a:cubicBezTo>
                    <a:pt x="420" y="756"/>
                    <a:pt x="420" y="756"/>
                    <a:pt x="420" y="756"/>
                  </a:cubicBezTo>
                  <a:close/>
                  <a:moveTo>
                    <a:pt x="193" y="748"/>
                  </a:moveTo>
                  <a:cubicBezTo>
                    <a:pt x="193" y="747"/>
                    <a:pt x="194" y="746"/>
                    <a:pt x="195" y="746"/>
                  </a:cubicBezTo>
                  <a:cubicBezTo>
                    <a:pt x="195" y="746"/>
                    <a:pt x="195" y="746"/>
                    <a:pt x="195" y="746"/>
                  </a:cubicBezTo>
                  <a:cubicBezTo>
                    <a:pt x="196" y="745"/>
                    <a:pt x="197" y="746"/>
                    <a:pt x="197" y="747"/>
                  </a:cubicBezTo>
                  <a:cubicBezTo>
                    <a:pt x="197" y="747"/>
                    <a:pt x="197" y="747"/>
                    <a:pt x="197" y="747"/>
                  </a:cubicBezTo>
                  <a:cubicBezTo>
                    <a:pt x="198" y="748"/>
                    <a:pt x="197" y="749"/>
                    <a:pt x="196" y="750"/>
                  </a:cubicBezTo>
                  <a:cubicBezTo>
                    <a:pt x="196" y="750"/>
                    <a:pt x="196" y="750"/>
                    <a:pt x="196" y="750"/>
                  </a:cubicBezTo>
                  <a:cubicBezTo>
                    <a:pt x="196" y="750"/>
                    <a:pt x="196" y="750"/>
                    <a:pt x="195" y="750"/>
                  </a:cubicBezTo>
                  <a:cubicBezTo>
                    <a:pt x="195" y="750"/>
                    <a:pt x="195" y="750"/>
                    <a:pt x="195" y="750"/>
                  </a:cubicBezTo>
                  <a:cubicBezTo>
                    <a:pt x="195" y="750"/>
                    <a:pt x="194" y="749"/>
                    <a:pt x="193" y="748"/>
                  </a:cubicBezTo>
                  <a:close/>
                  <a:moveTo>
                    <a:pt x="424" y="744"/>
                  </a:moveTo>
                  <a:cubicBezTo>
                    <a:pt x="423" y="744"/>
                    <a:pt x="423" y="743"/>
                    <a:pt x="423" y="742"/>
                  </a:cubicBezTo>
                  <a:cubicBezTo>
                    <a:pt x="423" y="742"/>
                    <a:pt x="423" y="742"/>
                    <a:pt x="423" y="742"/>
                  </a:cubicBezTo>
                  <a:cubicBezTo>
                    <a:pt x="423" y="741"/>
                    <a:pt x="424" y="740"/>
                    <a:pt x="426" y="741"/>
                  </a:cubicBezTo>
                  <a:cubicBezTo>
                    <a:pt x="426" y="741"/>
                    <a:pt x="426" y="741"/>
                    <a:pt x="426" y="741"/>
                  </a:cubicBezTo>
                  <a:cubicBezTo>
                    <a:pt x="427" y="741"/>
                    <a:pt x="427" y="742"/>
                    <a:pt x="427" y="743"/>
                  </a:cubicBezTo>
                  <a:cubicBezTo>
                    <a:pt x="427" y="743"/>
                    <a:pt x="427" y="743"/>
                    <a:pt x="427" y="743"/>
                  </a:cubicBezTo>
                  <a:cubicBezTo>
                    <a:pt x="426" y="744"/>
                    <a:pt x="426" y="745"/>
                    <a:pt x="425" y="745"/>
                  </a:cubicBezTo>
                  <a:cubicBezTo>
                    <a:pt x="425" y="745"/>
                    <a:pt x="425" y="745"/>
                    <a:pt x="425" y="745"/>
                  </a:cubicBezTo>
                  <a:cubicBezTo>
                    <a:pt x="425" y="745"/>
                    <a:pt x="424" y="745"/>
                    <a:pt x="424" y="744"/>
                  </a:cubicBezTo>
                  <a:close/>
                  <a:moveTo>
                    <a:pt x="189" y="737"/>
                  </a:moveTo>
                  <a:cubicBezTo>
                    <a:pt x="189" y="736"/>
                    <a:pt x="189" y="735"/>
                    <a:pt x="190" y="735"/>
                  </a:cubicBezTo>
                  <a:cubicBezTo>
                    <a:pt x="190" y="735"/>
                    <a:pt x="190" y="735"/>
                    <a:pt x="190" y="735"/>
                  </a:cubicBezTo>
                  <a:cubicBezTo>
                    <a:pt x="191" y="734"/>
                    <a:pt x="192" y="735"/>
                    <a:pt x="193" y="736"/>
                  </a:cubicBezTo>
                  <a:cubicBezTo>
                    <a:pt x="193" y="736"/>
                    <a:pt x="193" y="736"/>
                    <a:pt x="193" y="736"/>
                  </a:cubicBezTo>
                  <a:cubicBezTo>
                    <a:pt x="193" y="737"/>
                    <a:pt x="193" y="738"/>
                    <a:pt x="192" y="738"/>
                  </a:cubicBezTo>
                  <a:cubicBezTo>
                    <a:pt x="192" y="738"/>
                    <a:pt x="192" y="738"/>
                    <a:pt x="192" y="738"/>
                  </a:cubicBezTo>
                  <a:cubicBezTo>
                    <a:pt x="192" y="739"/>
                    <a:pt x="191" y="739"/>
                    <a:pt x="191" y="739"/>
                  </a:cubicBezTo>
                  <a:cubicBezTo>
                    <a:pt x="191" y="739"/>
                    <a:pt x="191" y="739"/>
                    <a:pt x="191" y="739"/>
                  </a:cubicBezTo>
                  <a:cubicBezTo>
                    <a:pt x="190" y="739"/>
                    <a:pt x="189" y="738"/>
                    <a:pt x="189" y="737"/>
                  </a:cubicBezTo>
                  <a:close/>
                  <a:moveTo>
                    <a:pt x="428" y="733"/>
                  </a:moveTo>
                  <a:cubicBezTo>
                    <a:pt x="427" y="733"/>
                    <a:pt x="427" y="732"/>
                    <a:pt x="427" y="731"/>
                  </a:cubicBezTo>
                  <a:cubicBezTo>
                    <a:pt x="427" y="731"/>
                    <a:pt x="427" y="731"/>
                    <a:pt x="427" y="731"/>
                  </a:cubicBezTo>
                  <a:cubicBezTo>
                    <a:pt x="428" y="730"/>
                    <a:pt x="429" y="729"/>
                    <a:pt x="430" y="730"/>
                  </a:cubicBezTo>
                  <a:cubicBezTo>
                    <a:pt x="430" y="730"/>
                    <a:pt x="430" y="730"/>
                    <a:pt x="430" y="730"/>
                  </a:cubicBezTo>
                  <a:cubicBezTo>
                    <a:pt x="431" y="730"/>
                    <a:pt x="431" y="731"/>
                    <a:pt x="431" y="732"/>
                  </a:cubicBezTo>
                  <a:cubicBezTo>
                    <a:pt x="431" y="732"/>
                    <a:pt x="431" y="732"/>
                    <a:pt x="431" y="732"/>
                  </a:cubicBezTo>
                  <a:cubicBezTo>
                    <a:pt x="431" y="733"/>
                    <a:pt x="430" y="733"/>
                    <a:pt x="429" y="733"/>
                  </a:cubicBezTo>
                  <a:cubicBezTo>
                    <a:pt x="429" y="733"/>
                    <a:pt x="429" y="733"/>
                    <a:pt x="429" y="733"/>
                  </a:cubicBezTo>
                  <a:cubicBezTo>
                    <a:pt x="429" y="733"/>
                    <a:pt x="429" y="733"/>
                    <a:pt x="428" y="733"/>
                  </a:cubicBezTo>
                  <a:close/>
                  <a:moveTo>
                    <a:pt x="185" y="726"/>
                  </a:moveTo>
                  <a:cubicBezTo>
                    <a:pt x="184" y="725"/>
                    <a:pt x="185" y="724"/>
                    <a:pt x="186" y="723"/>
                  </a:cubicBezTo>
                  <a:cubicBezTo>
                    <a:pt x="186" y="723"/>
                    <a:pt x="186" y="723"/>
                    <a:pt x="186" y="723"/>
                  </a:cubicBezTo>
                  <a:cubicBezTo>
                    <a:pt x="187" y="723"/>
                    <a:pt x="188" y="724"/>
                    <a:pt x="189" y="725"/>
                  </a:cubicBezTo>
                  <a:cubicBezTo>
                    <a:pt x="189" y="725"/>
                    <a:pt x="189" y="725"/>
                    <a:pt x="189" y="725"/>
                  </a:cubicBezTo>
                  <a:cubicBezTo>
                    <a:pt x="189" y="726"/>
                    <a:pt x="188" y="727"/>
                    <a:pt x="187" y="727"/>
                  </a:cubicBezTo>
                  <a:cubicBezTo>
                    <a:pt x="187" y="727"/>
                    <a:pt x="187" y="727"/>
                    <a:pt x="187" y="727"/>
                  </a:cubicBezTo>
                  <a:cubicBezTo>
                    <a:pt x="187" y="727"/>
                    <a:pt x="187" y="727"/>
                    <a:pt x="187" y="727"/>
                  </a:cubicBezTo>
                  <a:cubicBezTo>
                    <a:pt x="187" y="727"/>
                    <a:pt x="187" y="727"/>
                    <a:pt x="187" y="727"/>
                  </a:cubicBezTo>
                  <a:cubicBezTo>
                    <a:pt x="186" y="727"/>
                    <a:pt x="185" y="727"/>
                    <a:pt x="185" y="726"/>
                  </a:cubicBezTo>
                  <a:close/>
                  <a:moveTo>
                    <a:pt x="433" y="722"/>
                  </a:moveTo>
                  <a:cubicBezTo>
                    <a:pt x="432" y="722"/>
                    <a:pt x="431" y="721"/>
                    <a:pt x="432" y="719"/>
                  </a:cubicBezTo>
                  <a:cubicBezTo>
                    <a:pt x="432" y="719"/>
                    <a:pt x="432" y="719"/>
                    <a:pt x="432" y="719"/>
                  </a:cubicBezTo>
                  <a:cubicBezTo>
                    <a:pt x="432" y="718"/>
                    <a:pt x="433" y="718"/>
                    <a:pt x="434" y="718"/>
                  </a:cubicBezTo>
                  <a:cubicBezTo>
                    <a:pt x="434" y="718"/>
                    <a:pt x="434" y="718"/>
                    <a:pt x="434" y="718"/>
                  </a:cubicBezTo>
                  <a:cubicBezTo>
                    <a:pt x="435" y="719"/>
                    <a:pt x="436" y="720"/>
                    <a:pt x="435" y="721"/>
                  </a:cubicBezTo>
                  <a:cubicBezTo>
                    <a:pt x="435" y="721"/>
                    <a:pt x="435" y="721"/>
                    <a:pt x="435" y="721"/>
                  </a:cubicBezTo>
                  <a:cubicBezTo>
                    <a:pt x="435" y="722"/>
                    <a:pt x="434" y="722"/>
                    <a:pt x="433" y="722"/>
                  </a:cubicBezTo>
                  <a:cubicBezTo>
                    <a:pt x="433" y="722"/>
                    <a:pt x="433" y="722"/>
                    <a:pt x="433" y="722"/>
                  </a:cubicBezTo>
                  <a:cubicBezTo>
                    <a:pt x="433" y="722"/>
                    <a:pt x="433" y="722"/>
                    <a:pt x="433" y="722"/>
                  </a:cubicBezTo>
                  <a:close/>
                  <a:moveTo>
                    <a:pt x="181" y="715"/>
                  </a:moveTo>
                  <a:cubicBezTo>
                    <a:pt x="180" y="714"/>
                    <a:pt x="181" y="713"/>
                    <a:pt x="182" y="712"/>
                  </a:cubicBezTo>
                  <a:cubicBezTo>
                    <a:pt x="182" y="712"/>
                    <a:pt x="182" y="712"/>
                    <a:pt x="182" y="712"/>
                  </a:cubicBezTo>
                  <a:cubicBezTo>
                    <a:pt x="183" y="712"/>
                    <a:pt x="184" y="712"/>
                    <a:pt x="184" y="713"/>
                  </a:cubicBezTo>
                  <a:cubicBezTo>
                    <a:pt x="184" y="713"/>
                    <a:pt x="184" y="713"/>
                    <a:pt x="184" y="713"/>
                  </a:cubicBezTo>
                  <a:cubicBezTo>
                    <a:pt x="185" y="714"/>
                    <a:pt x="184" y="716"/>
                    <a:pt x="183" y="716"/>
                  </a:cubicBezTo>
                  <a:cubicBezTo>
                    <a:pt x="183" y="716"/>
                    <a:pt x="183" y="716"/>
                    <a:pt x="183" y="716"/>
                  </a:cubicBezTo>
                  <a:cubicBezTo>
                    <a:pt x="183" y="716"/>
                    <a:pt x="183" y="716"/>
                    <a:pt x="182" y="716"/>
                  </a:cubicBezTo>
                  <a:cubicBezTo>
                    <a:pt x="182" y="716"/>
                    <a:pt x="182" y="716"/>
                    <a:pt x="182" y="716"/>
                  </a:cubicBezTo>
                  <a:cubicBezTo>
                    <a:pt x="182" y="716"/>
                    <a:pt x="181" y="716"/>
                    <a:pt x="181" y="715"/>
                  </a:cubicBezTo>
                  <a:close/>
                  <a:moveTo>
                    <a:pt x="437" y="711"/>
                  </a:moveTo>
                  <a:cubicBezTo>
                    <a:pt x="436" y="710"/>
                    <a:pt x="435" y="709"/>
                    <a:pt x="436" y="708"/>
                  </a:cubicBezTo>
                  <a:cubicBezTo>
                    <a:pt x="436" y="708"/>
                    <a:pt x="436" y="708"/>
                    <a:pt x="436" y="708"/>
                  </a:cubicBezTo>
                  <a:cubicBezTo>
                    <a:pt x="436" y="707"/>
                    <a:pt x="437" y="707"/>
                    <a:pt x="438" y="707"/>
                  </a:cubicBezTo>
                  <a:cubicBezTo>
                    <a:pt x="438" y="707"/>
                    <a:pt x="438" y="707"/>
                    <a:pt x="438" y="707"/>
                  </a:cubicBezTo>
                  <a:cubicBezTo>
                    <a:pt x="439" y="708"/>
                    <a:pt x="440" y="709"/>
                    <a:pt x="440" y="710"/>
                  </a:cubicBezTo>
                  <a:cubicBezTo>
                    <a:pt x="440" y="710"/>
                    <a:pt x="440" y="710"/>
                    <a:pt x="440" y="710"/>
                  </a:cubicBezTo>
                  <a:cubicBezTo>
                    <a:pt x="439" y="711"/>
                    <a:pt x="439" y="711"/>
                    <a:pt x="438" y="711"/>
                  </a:cubicBezTo>
                  <a:cubicBezTo>
                    <a:pt x="438" y="711"/>
                    <a:pt x="438" y="711"/>
                    <a:pt x="438" y="711"/>
                  </a:cubicBezTo>
                  <a:cubicBezTo>
                    <a:pt x="437" y="711"/>
                    <a:pt x="437" y="711"/>
                    <a:pt x="437" y="711"/>
                  </a:cubicBezTo>
                  <a:close/>
                  <a:moveTo>
                    <a:pt x="176" y="704"/>
                  </a:moveTo>
                  <a:cubicBezTo>
                    <a:pt x="176" y="703"/>
                    <a:pt x="176" y="701"/>
                    <a:pt x="177" y="701"/>
                  </a:cubicBezTo>
                  <a:cubicBezTo>
                    <a:pt x="177" y="701"/>
                    <a:pt x="177" y="701"/>
                    <a:pt x="177" y="701"/>
                  </a:cubicBezTo>
                  <a:cubicBezTo>
                    <a:pt x="178" y="701"/>
                    <a:pt x="180" y="701"/>
                    <a:pt x="180" y="702"/>
                  </a:cubicBezTo>
                  <a:cubicBezTo>
                    <a:pt x="180" y="702"/>
                    <a:pt x="180" y="702"/>
                    <a:pt x="180" y="702"/>
                  </a:cubicBezTo>
                  <a:cubicBezTo>
                    <a:pt x="180" y="703"/>
                    <a:pt x="180" y="704"/>
                    <a:pt x="179" y="705"/>
                  </a:cubicBezTo>
                  <a:cubicBezTo>
                    <a:pt x="179" y="705"/>
                    <a:pt x="179" y="705"/>
                    <a:pt x="179" y="705"/>
                  </a:cubicBezTo>
                  <a:cubicBezTo>
                    <a:pt x="179" y="705"/>
                    <a:pt x="178" y="705"/>
                    <a:pt x="178" y="705"/>
                  </a:cubicBezTo>
                  <a:cubicBezTo>
                    <a:pt x="178" y="705"/>
                    <a:pt x="178" y="705"/>
                    <a:pt x="178" y="705"/>
                  </a:cubicBezTo>
                  <a:cubicBezTo>
                    <a:pt x="177" y="705"/>
                    <a:pt x="177" y="704"/>
                    <a:pt x="176" y="704"/>
                  </a:cubicBezTo>
                  <a:close/>
                  <a:moveTo>
                    <a:pt x="441" y="700"/>
                  </a:moveTo>
                  <a:cubicBezTo>
                    <a:pt x="440" y="699"/>
                    <a:pt x="440" y="698"/>
                    <a:pt x="440" y="697"/>
                  </a:cubicBezTo>
                  <a:cubicBezTo>
                    <a:pt x="440" y="697"/>
                    <a:pt x="440" y="697"/>
                    <a:pt x="440" y="697"/>
                  </a:cubicBezTo>
                  <a:cubicBezTo>
                    <a:pt x="441" y="696"/>
                    <a:pt x="442" y="696"/>
                    <a:pt x="443" y="696"/>
                  </a:cubicBezTo>
                  <a:cubicBezTo>
                    <a:pt x="443" y="696"/>
                    <a:pt x="443" y="696"/>
                    <a:pt x="443" y="696"/>
                  </a:cubicBezTo>
                  <a:cubicBezTo>
                    <a:pt x="444" y="696"/>
                    <a:pt x="444" y="697"/>
                    <a:pt x="444" y="699"/>
                  </a:cubicBezTo>
                  <a:cubicBezTo>
                    <a:pt x="444" y="699"/>
                    <a:pt x="444" y="699"/>
                    <a:pt x="444" y="699"/>
                  </a:cubicBezTo>
                  <a:cubicBezTo>
                    <a:pt x="444" y="699"/>
                    <a:pt x="443" y="700"/>
                    <a:pt x="442" y="700"/>
                  </a:cubicBezTo>
                  <a:cubicBezTo>
                    <a:pt x="442" y="700"/>
                    <a:pt x="442" y="700"/>
                    <a:pt x="442" y="700"/>
                  </a:cubicBezTo>
                  <a:cubicBezTo>
                    <a:pt x="442" y="700"/>
                    <a:pt x="442" y="700"/>
                    <a:pt x="441" y="700"/>
                  </a:cubicBezTo>
                  <a:close/>
                  <a:moveTo>
                    <a:pt x="172" y="692"/>
                  </a:moveTo>
                  <a:cubicBezTo>
                    <a:pt x="172" y="691"/>
                    <a:pt x="172" y="690"/>
                    <a:pt x="173" y="690"/>
                  </a:cubicBezTo>
                  <a:cubicBezTo>
                    <a:pt x="173" y="690"/>
                    <a:pt x="173" y="690"/>
                    <a:pt x="173" y="690"/>
                  </a:cubicBezTo>
                  <a:cubicBezTo>
                    <a:pt x="174" y="689"/>
                    <a:pt x="175" y="690"/>
                    <a:pt x="176" y="691"/>
                  </a:cubicBezTo>
                  <a:cubicBezTo>
                    <a:pt x="176" y="691"/>
                    <a:pt x="176" y="691"/>
                    <a:pt x="176" y="691"/>
                  </a:cubicBezTo>
                  <a:cubicBezTo>
                    <a:pt x="176" y="692"/>
                    <a:pt x="176" y="693"/>
                    <a:pt x="174" y="694"/>
                  </a:cubicBezTo>
                  <a:cubicBezTo>
                    <a:pt x="174" y="694"/>
                    <a:pt x="174" y="694"/>
                    <a:pt x="174" y="694"/>
                  </a:cubicBezTo>
                  <a:cubicBezTo>
                    <a:pt x="174" y="694"/>
                    <a:pt x="174" y="694"/>
                    <a:pt x="174" y="694"/>
                  </a:cubicBezTo>
                  <a:cubicBezTo>
                    <a:pt x="174" y="694"/>
                    <a:pt x="174" y="694"/>
                    <a:pt x="174" y="694"/>
                  </a:cubicBezTo>
                  <a:cubicBezTo>
                    <a:pt x="173" y="694"/>
                    <a:pt x="172" y="693"/>
                    <a:pt x="172" y="692"/>
                  </a:cubicBezTo>
                  <a:close/>
                  <a:moveTo>
                    <a:pt x="446" y="688"/>
                  </a:moveTo>
                  <a:cubicBezTo>
                    <a:pt x="445" y="688"/>
                    <a:pt x="444" y="687"/>
                    <a:pt x="444" y="686"/>
                  </a:cubicBezTo>
                  <a:cubicBezTo>
                    <a:pt x="444" y="686"/>
                    <a:pt x="444" y="686"/>
                    <a:pt x="444" y="686"/>
                  </a:cubicBezTo>
                  <a:cubicBezTo>
                    <a:pt x="445" y="685"/>
                    <a:pt x="446" y="684"/>
                    <a:pt x="447" y="685"/>
                  </a:cubicBezTo>
                  <a:cubicBezTo>
                    <a:pt x="447" y="685"/>
                    <a:pt x="447" y="685"/>
                    <a:pt x="447" y="685"/>
                  </a:cubicBezTo>
                  <a:cubicBezTo>
                    <a:pt x="448" y="685"/>
                    <a:pt x="449" y="686"/>
                    <a:pt x="448" y="687"/>
                  </a:cubicBezTo>
                  <a:cubicBezTo>
                    <a:pt x="448" y="687"/>
                    <a:pt x="448" y="687"/>
                    <a:pt x="448" y="687"/>
                  </a:cubicBezTo>
                  <a:cubicBezTo>
                    <a:pt x="448" y="688"/>
                    <a:pt x="447" y="689"/>
                    <a:pt x="446" y="689"/>
                  </a:cubicBezTo>
                  <a:cubicBezTo>
                    <a:pt x="446" y="689"/>
                    <a:pt x="446" y="689"/>
                    <a:pt x="446" y="689"/>
                  </a:cubicBezTo>
                  <a:cubicBezTo>
                    <a:pt x="446" y="689"/>
                    <a:pt x="446" y="689"/>
                    <a:pt x="446" y="688"/>
                  </a:cubicBezTo>
                  <a:close/>
                  <a:moveTo>
                    <a:pt x="168" y="681"/>
                  </a:moveTo>
                  <a:cubicBezTo>
                    <a:pt x="167" y="680"/>
                    <a:pt x="168" y="679"/>
                    <a:pt x="169" y="679"/>
                  </a:cubicBezTo>
                  <a:cubicBezTo>
                    <a:pt x="169" y="679"/>
                    <a:pt x="169" y="679"/>
                    <a:pt x="169" y="679"/>
                  </a:cubicBezTo>
                  <a:cubicBezTo>
                    <a:pt x="170" y="678"/>
                    <a:pt x="171" y="679"/>
                    <a:pt x="171" y="680"/>
                  </a:cubicBezTo>
                  <a:cubicBezTo>
                    <a:pt x="171" y="680"/>
                    <a:pt x="171" y="680"/>
                    <a:pt x="171" y="680"/>
                  </a:cubicBezTo>
                  <a:cubicBezTo>
                    <a:pt x="172" y="681"/>
                    <a:pt x="171" y="682"/>
                    <a:pt x="170" y="682"/>
                  </a:cubicBezTo>
                  <a:cubicBezTo>
                    <a:pt x="170" y="682"/>
                    <a:pt x="170" y="682"/>
                    <a:pt x="170" y="682"/>
                  </a:cubicBezTo>
                  <a:cubicBezTo>
                    <a:pt x="170" y="683"/>
                    <a:pt x="170" y="683"/>
                    <a:pt x="169" y="683"/>
                  </a:cubicBezTo>
                  <a:cubicBezTo>
                    <a:pt x="169" y="683"/>
                    <a:pt x="169" y="683"/>
                    <a:pt x="169" y="683"/>
                  </a:cubicBezTo>
                  <a:cubicBezTo>
                    <a:pt x="169" y="683"/>
                    <a:pt x="168" y="682"/>
                    <a:pt x="168" y="681"/>
                  </a:cubicBezTo>
                  <a:close/>
                  <a:moveTo>
                    <a:pt x="450" y="677"/>
                  </a:moveTo>
                  <a:cubicBezTo>
                    <a:pt x="449" y="677"/>
                    <a:pt x="448" y="676"/>
                    <a:pt x="449" y="675"/>
                  </a:cubicBezTo>
                  <a:cubicBezTo>
                    <a:pt x="449" y="675"/>
                    <a:pt x="449" y="675"/>
                    <a:pt x="449" y="675"/>
                  </a:cubicBezTo>
                  <a:cubicBezTo>
                    <a:pt x="449" y="674"/>
                    <a:pt x="450" y="673"/>
                    <a:pt x="451" y="674"/>
                  </a:cubicBezTo>
                  <a:cubicBezTo>
                    <a:pt x="451" y="674"/>
                    <a:pt x="451" y="674"/>
                    <a:pt x="451" y="674"/>
                  </a:cubicBezTo>
                  <a:cubicBezTo>
                    <a:pt x="452" y="674"/>
                    <a:pt x="453" y="675"/>
                    <a:pt x="453" y="676"/>
                  </a:cubicBezTo>
                  <a:cubicBezTo>
                    <a:pt x="453" y="676"/>
                    <a:pt x="453" y="676"/>
                    <a:pt x="453" y="676"/>
                  </a:cubicBezTo>
                  <a:cubicBezTo>
                    <a:pt x="452" y="677"/>
                    <a:pt x="451" y="677"/>
                    <a:pt x="451" y="677"/>
                  </a:cubicBezTo>
                  <a:cubicBezTo>
                    <a:pt x="451" y="677"/>
                    <a:pt x="451" y="677"/>
                    <a:pt x="451" y="677"/>
                  </a:cubicBezTo>
                  <a:cubicBezTo>
                    <a:pt x="450" y="677"/>
                    <a:pt x="450" y="677"/>
                    <a:pt x="450" y="677"/>
                  </a:cubicBezTo>
                  <a:close/>
                  <a:moveTo>
                    <a:pt x="163" y="670"/>
                  </a:moveTo>
                  <a:cubicBezTo>
                    <a:pt x="163" y="669"/>
                    <a:pt x="163" y="668"/>
                    <a:pt x="164" y="668"/>
                  </a:cubicBezTo>
                  <a:cubicBezTo>
                    <a:pt x="164" y="668"/>
                    <a:pt x="164" y="668"/>
                    <a:pt x="164" y="668"/>
                  </a:cubicBezTo>
                  <a:cubicBezTo>
                    <a:pt x="165" y="667"/>
                    <a:pt x="167" y="668"/>
                    <a:pt x="167" y="669"/>
                  </a:cubicBezTo>
                  <a:cubicBezTo>
                    <a:pt x="167" y="669"/>
                    <a:pt x="167" y="669"/>
                    <a:pt x="167" y="669"/>
                  </a:cubicBezTo>
                  <a:cubicBezTo>
                    <a:pt x="167" y="670"/>
                    <a:pt x="167" y="671"/>
                    <a:pt x="166" y="671"/>
                  </a:cubicBezTo>
                  <a:cubicBezTo>
                    <a:pt x="166" y="671"/>
                    <a:pt x="166" y="671"/>
                    <a:pt x="166" y="671"/>
                  </a:cubicBezTo>
                  <a:cubicBezTo>
                    <a:pt x="166" y="671"/>
                    <a:pt x="165" y="671"/>
                    <a:pt x="165" y="671"/>
                  </a:cubicBezTo>
                  <a:cubicBezTo>
                    <a:pt x="165" y="671"/>
                    <a:pt x="165" y="671"/>
                    <a:pt x="165" y="671"/>
                  </a:cubicBezTo>
                  <a:cubicBezTo>
                    <a:pt x="164" y="671"/>
                    <a:pt x="164" y="671"/>
                    <a:pt x="163" y="670"/>
                  </a:cubicBezTo>
                  <a:close/>
                  <a:moveTo>
                    <a:pt x="454" y="666"/>
                  </a:moveTo>
                  <a:cubicBezTo>
                    <a:pt x="453" y="666"/>
                    <a:pt x="453" y="665"/>
                    <a:pt x="453" y="663"/>
                  </a:cubicBezTo>
                  <a:cubicBezTo>
                    <a:pt x="453" y="663"/>
                    <a:pt x="453" y="663"/>
                    <a:pt x="453" y="663"/>
                  </a:cubicBezTo>
                  <a:cubicBezTo>
                    <a:pt x="454" y="662"/>
                    <a:pt x="455" y="662"/>
                    <a:pt x="456" y="662"/>
                  </a:cubicBezTo>
                  <a:cubicBezTo>
                    <a:pt x="456" y="662"/>
                    <a:pt x="456" y="662"/>
                    <a:pt x="456" y="662"/>
                  </a:cubicBezTo>
                  <a:cubicBezTo>
                    <a:pt x="457" y="663"/>
                    <a:pt x="457" y="664"/>
                    <a:pt x="457" y="665"/>
                  </a:cubicBezTo>
                  <a:cubicBezTo>
                    <a:pt x="457" y="665"/>
                    <a:pt x="457" y="665"/>
                    <a:pt x="457" y="665"/>
                  </a:cubicBezTo>
                  <a:cubicBezTo>
                    <a:pt x="457" y="666"/>
                    <a:pt x="456" y="666"/>
                    <a:pt x="455" y="666"/>
                  </a:cubicBezTo>
                  <a:cubicBezTo>
                    <a:pt x="455" y="666"/>
                    <a:pt x="455" y="666"/>
                    <a:pt x="455" y="666"/>
                  </a:cubicBezTo>
                  <a:cubicBezTo>
                    <a:pt x="455" y="666"/>
                    <a:pt x="454" y="666"/>
                    <a:pt x="454" y="666"/>
                  </a:cubicBezTo>
                  <a:close/>
                  <a:moveTo>
                    <a:pt x="159" y="659"/>
                  </a:moveTo>
                  <a:cubicBezTo>
                    <a:pt x="159" y="658"/>
                    <a:pt x="159" y="657"/>
                    <a:pt x="160" y="656"/>
                  </a:cubicBezTo>
                  <a:cubicBezTo>
                    <a:pt x="160" y="656"/>
                    <a:pt x="160" y="656"/>
                    <a:pt x="160" y="656"/>
                  </a:cubicBezTo>
                  <a:cubicBezTo>
                    <a:pt x="161" y="656"/>
                    <a:pt x="162" y="656"/>
                    <a:pt x="163" y="657"/>
                  </a:cubicBezTo>
                  <a:cubicBezTo>
                    <a:pt x="163" y="657"/>
                    <a:pt x="163" y="657"/>
                    <a:pt x="163" y="657"/>
                  </a:cubicBezTo>
                  <a:cubicBezTo>
                    <a:pt x="163" y="658"/>
                    <a:pt x="163" y="660"/>
                    <a:pt x="162" y="660"/>
                  </a:cubicBezTo>
                  <a:cubicBezTo>
                    <a:pt x="162" y="660"/>
                    <a:pt x="162" y="660"/>
                    <a:pt x="162" y="660"/>
                  </a:cubicBezTo>
                  <a:cubicBezTo>
                    <a:pt x="161" y="660"/>
                    <a:pt x="161" y="660"/>
                    <a:pt x="161" y="660"/>
                  </a:cubicBezTo>
                  <a:cubicBezTo>
                    <a:pt x="161" y="660"/>
                    <a:pt x="161" y="660"/>
                    <a:pt x="161" y="660"/>
                  </a:cubicBezTo>
                  <a:cubicBezTo>
                    <a:pt x="160" y="660"/>
                    <a:pt x="159" y="660"/>
                    <a:pt x="159" y="659"/>
                  </a:cubicBezTo>
                  <a:close/>
                  <a:moveTo>
                    <a:pt x="459" y="655"/>
                  </a:moveTo>
                  <a:cubicBezTo>
                    <a:pt x="458" y="654"/>
                    <a:pt x="457" y="653"/>
                    <a:pt x="457" y="652"/>
                  </a:cubicBezTo>
                  <a:cubicBezTo>
                    <a:pt x="457" y="652"/>
                    <a:pt x="457" y="652"/>
                    <a:pt x="457" y="652"/>
                  </a:cubicBezTo>
                  <a:cubicBezTo>
                    <a:pt x="458" y="651"/>
                    <a:pt x="459" y="651"/>
                    <a:pt x="460" y="651"/>
                  </a:cubicBezTo>
                  <a:cubicBezTo>
                    <a:pt x="460" y="651"/>
                    <a:pt x="460" y="651"/>
                    <a:pt x="460" y="651"/>
                  </a:cubicBezTo>
                  <a:cubicBezTo>
                    <a:pt x="461" y="652"/>
                    <a:pt x="462" y="653"/>
                    <a:pt x="461" y="654"/>
                  </a:cubicBezTo>
                  <a:cubicBezTo>
                    <a:pt x="461" y="654"/>
                    <a:pt x="461" y="654"/>
                    <a:pt x="461" y="654"/>
                  </a:cubicBezTo>
                  <a:cubicBezTo>
                    <a:pt x="461" y="655"/>
                    <a:pt x="460" y="655"/>
                    <a:pt x="459" y="655"/>
                  </a:cubicBezTo>
                  <a:cubicBezTo>
                    <a:pt x="459" y="655"/>
                    <a:pt x="459" y="655"/>
                    <a:pt x="459" y="655"/>
                  </a:cubicBezTo>
                  <a:cubicBezTo>
                    <a:pt x="459" y="655"/>
                    <a:pt x="459" y="655"/>
                    <a:pt x="459" y="655"/>
                  </a:cubicBezTo>
                  <a:close/>
                  <a:moveTo>
                    <a:pt x="155" y="648"/>
                  </a:moveTo>
                  <a:cubicBezTo>
                    <a:pt x="154" y="647"/>
                    <a:pt x="155" y="645"/>
                    <a:pt x="156" y="645"/>
                  </a:cubicBezTo>
                  <a:cubicBezTo>
                    <a:pt x="156" y="645"/>
                    <a:pt x="156" y="645"/>
                    <a:pt x="156" y="645"/>
                  </a:cubicBezTo>
                  <a:cubicBezTo>
                    <a:pt x="157" y="645"/>
                    <a:pt x="158" y="645"/>
                    <a:pt x="158" y="646"/>
                  </a:cubicBezTo>
                  <a:cubicBezTo>
                    <a:pt x="158" y="646"/>
                    <a:pt x="158" y="646"/>
                    <a:pt x="158" y="646"/>
                  </a:cubicBezTo>
                  <a:cubicBezTo>
                    <a:pt x="159" y="647"/>
                    <a:pt x="158" y="648"/>
                    <a:pt x="157" y="649"/>
                  </a:cubicBezTo>
                  <a:cubicBezTo>
                    <a:pt x="157" y="649"/>
                    <a:pt x="157" y="649"/>
                    <a:pt x="157" y="649"/>
                  </a:cubicBezTo>
                  <a:cubicBezTo>
                    <a:pt x="157" y="649"/>
                    <a:pt x="157" y="649"/>
                    <a:pt x="157" y="649"/>
                  </a:cubicBezTo>
                  <a:cubicBezTo>
                    <a:pt x="157" y="649"/>
                    <a:pt x="157" y="649"/>
                    <a:pt x="157" y="649"/>
                  </a:cubicBezTo>
                  <a:cubicBezTo>
                    <a:pt x="156" y="649"/>
                    <a:pt x="155" y="648"/>
                    <a:pt x="155" y="648"/>
                  </a:cubicBezTo>
                  <a:close/>
                  <a:moveTo>
                    <a:pt x="463" y="644"/>
                  </a:moveTo>
                  <a:cubicBezTo>
                    <a:pt x="462" y="643"/>
                    <a:pt x="461" y="642"/>
                    <a:pt x="462" y="641"/>
                  </a:cubicBezTo>
                  <a:cubicBezTo>
                    <a:pt x="462" y="641"/>
                    <a:pt x="462" y="641"/>
                    <a:pt x="462" y="641"/>
                  </a:cubicBezTo>
                  <a:cubicBezTo>
                    <a:pt x="462" y="640"/>
                    <a:pt x="463" y="640"/>
                    <a:pt x="464" y="640"/>
                  </a:cubicBezTo>
                  <a:cubicBezTo>
                    <a:pt x="464" y="640"/>
                    <a:pt x="464" y="640"/>
                    <a:pt x="464" y="640"/>
                  </a:cubicBezTo>
                  <a:cubicBezTo>
                    <a:pt x="465" y="640"/>
                    <a:pt x="466" y="641"/>
                    <a:pt x="465" y="643"/>
                  </a:cubicBezTo>
                  <a:cubicBezTo>
                    <a:pt x="465" y="643"/>
                    <a:pt x="465" y="643"/>
                    <a:pt x="465" y="643"/>
                  </a:cubicBezTo>
                  <a:cubicBezTo>
                    <a:pt x="465" y="643"/>
                    <a:pt x="464" y="644"/>
                    <a:pt x="464" y="644"/>
                  </a:cubicBezTo>
                  <a:cubicBezTo>
                    <a:pt x="464" y="644"/>
                    <a:pt x="464" y="644"/>
                    <a:pt x="464" y="644"/>
                  </a:cubicBezTo>
                  <a:cubicBezTo>
                    <a:pt x="463" y="644"/>
                    <a:pt x="463" y="644"/>
                    <a:pt x="463" y="644"/>
                  </a:cubicBezTo>
                  <a:close/>
                  <a:moveTo>
                    <a:pt x="150" y="636"/>
                  </a:moveTo>
                  <a:cubicBezTo>
                    <a:pt x="150" y="635"/>
                    <a:pt x="150" y="634"/>
                    <a:pt x="152" y="634"/>
                  </a:cubicBezTo>
                  <a:cubicBezTo>
                    <a:pt x="152" y="634"/>
                    <a:pt x="152" y="634"/>
                    <a:pt x="152" y="634"/>
                  </a:cubicBezTo>
                  <a:cubicBezTo>
                    <a:pt x="153" y="634"/>
                    <a:pt x="154" y="634"/>
                    <a:pt x="154" y="635"/>
                  </a:cubicBezTo>
                  <a:cubicBezTo>
                    <a:pt x="154" y="635"/>
                    <a:pt x="154" y="635"/>
                    <a:pt x="154" y="635"/>
                  </a:cubicBezTo>
                  <a:cubicBezTo>
                    <a:pt x="154" y="636"/>
                    <a:pt x="154" y="637"/>
                    <a:pt x="153" y="638"/>
                  </a:cubicBezTo>
                  <a:cubicBezTo>
                    <a:pt x="153" y="638"/>
                    <a:pt x="153" y="638"/>
                    <a:pt x="153" y="638"/>
                  </a:cubicBezTo>
                  <a:cubicBezTo>
                    <a:pt x="153" y="638"/>
                    <a:pt x="152" y="638"/>
                    <a:pt x="152" y="638"/>
                  </a:cubicBezTo>
                  <a:cubicBezTo>
                    <a:pt x="152" y="638"/>
                    <a:pt x="152" y="638"/>
                    <a:pt x="152" y="638"/>
                  </a:cubicBezTo>
                  <a:cubicBezTo>
                    <a:pt x="151" y="638"/>
                    <a:pt x="151" y="637"/>
                    <a:pt x="150" y="636"/>
                  </a:cubicBezTo>
                  <a:close/>
                  <a:moveTo>
                    <a:pt x="467" y="632"/>
                  </a:moveTo>
                  <a:cubicBezTo>
                    <a:pt x="466" y="632"/>
                    <a:pt x="466" y="631"/>
                    <a:pt x="466" y="630"/>
                  </a:cubicBezTo>
                  <a:cubicBezTo>
                    <a:pt x="466" y="630"/>
                    <a:pt x="466" y="630"/>
                    <a:pt x="466" y="630"/>
                  </a:cubicBezTo>
                  <a:cubicBezTo>
                    <a:pt x="466" y="629"/>
                    <a:pt x="468" y="628"/>
                    <a:pt x="469" y="629"/>
                  </a:cubicBezTo>
                  <a:cubicBezTo>
                    <a:pt x="469" y="629"/>
                    <a:pt x="469" y="629"/>
                    <a:pt x="469" y="629"/>
                  </a:cubicBezTo>
                  <a:cubicBezTo>
                    <a:pt x="470" y="629"/>
                    <a:pt x="470" y="630"/>
                    <a:pt x="470" y="631"/>
                  </a:cubicBezTo>
                  <a:cubicBezTo>
                    <a:pt x="470" y="631"/>
                    <a:pt x="470" y="631"/>
                    <a:pt x="470" y="631"/>
                  </a:cubicBezTo>
                  <a:cubicBezTo>
                    <a:pt x="469" y="632"/>
                    <a:pt x="469" y="633"/>
                    <a:pt x="468" y="633"/>
                  </a:cubicBezTo>
                  <a:cubicBezTo>
                    <a:pt x="468" y="633"/>
                    <a:pt x="468" y="633"/>
                    <a:pt x="468" y="633"/>
                  </a:cubicBezTo>
                  <a:cubicBezTo>
                    <a:pt x="468" y="633"/>
                    <a:pt x="467" y="633"/>
                    <a:pt x="467" y="632"/>
                  </a:cubicBezTo>
                  <a:close/>
                  <a:moveTo>
                    <a:pt x="146" y="625"/>
                  </a:moveTo>
                  <a:cubicBezTo>
                    <a:pt x="146" y="624"/>
                    <a:pt x="146" y="623"/>
                    <a:pt x="147" y="623"/>
                  </a:cubicBezTo>
                  <a:cubicBezTo>
                    <a:pt x="147" y="623"/>
                    <a:pt x="147" y="623"/>
                    <a:pt x="147" y="623"/>
                  </a:cubicBezTo>
                  <a:cubicBezTo>
                    <a:pt x="148" y="622"/>
                    <a:pt x="149" y="623"/>
                    <a:pt x="150" y="624"/>
                  </a:cubicBezTo>
                  <a:cubicBezTo>
                    <a:pt x="150" y="624"/>
                    <a:pt x="150" y="624"/>
                    <a:pt x="150" y="624"/>
                  </a:cubicBezTo>
                  <a:cubicBezTo>
                    <a:pt x="150" y="625"/>
                    <a:pt x="150" y="626"/>
                    <a:pt x="149" y="626"/>
                  </a:cubicBezTo>
                  <a:cubicBezTo>
                    <a:pt x="149" y="626"/>
                    <a:pt x="149" y="626"/>
                    <a:pt x="149" y="626"/>
                  </a:cubicBezTo>
                  <a:cubicBezTo>
                    <a:pt x="148" y="627"/>
                    <a:pt x="148" y="627"/>
                    <a:pt x="148" y="627"/>
                  </a:cubicBezTo>
                  <a:cubicBezTo>
                    <a:pt x="148" y="627"/>
                    <a:pt x="148" y="627"/>
                    <a:pt x="148" y="627"/>
                  </a:cubicBezTo>
                  <a:cubicBezTo>
                    <a:pt x="147" y="627"/>
                    <a:pt x="146" y="626"/>
                    <a:pt x="146" y="625"/>
                  </a:cubicBezTo>
                  <a:close/>
                  <a:moveTo>
                    <a:pt x="472" y="621"/>
                  </a:moveTo>
                  <a:cubicBezTo>
                    <a:pt x="470" y="621"/>
                    <a:pt x="470" y="620"/>
                    <a:pt x="470" y="619"/>
                  </a:cubicBezTo>
                  <a:cubicBezTo>
                    <a:pt x="470" y="619"/>
                    <a:pt x="470" y="619"/>
                    <a:pt x="470" y="619"/>
                  </a:cubicBezTo>
                  <a:cubicBezTo>
                    <a:pt x="471" y="618"/>
                    <a:pt x="472" y="617"/>
                    <a:pt x="473" y="618"/>
                  </a:cubicBezTo>
                  <a:cubicBezTo>
                    <a:pt x="473" y="618"/>
                    <a:pt x="473" y="618"/>
                    <a:pt x="473" y="618"/>
                  </a:cubicBezTo>
                  <a:cubicBezTo>
                    <a:pt x="474" y="618"/>
                    <a:pt x="474" y="619"/>
                    <a:pt x="474" y="620"/>
                  </a:cubicBezTo>
                  <a:cubicBezTo>
                    <a:pt x="474" y="620"/>
                    <a:pt x="474" y="620"/>
                    <a:pt x="474" y="620"/>
                  </a:cubicBezTo>
                  <a:cubicBezTo>
                    <a:pt x="474" y="621"/>
                    <a:pt x="473" y="621"/>
                    <a:pt x="472" y="621"/>
                  </a:cubicBezTo>
                  <a:cubicBezTo>
                    <a:pt x="472" y="621"/>
                    <a:pt x="472" y="621"/>
                    <a:pt x="472" y="621"/>
                  </a:cubicBezTo>
                  <a:cubicBezTo>
                    <a:pt x="472" y="621"/>
                    <a:pt x="472" y="621"/>
                    <a:pt x="472" y="621"/>
                  </a:cubicBezTo>
                  <a:close/>
                  <a:moveTo>
                    <a:pt x="142" y="614"/>
                  </a:moveTo>
                  <a:cubicBezTo>
                    <a:pt x="141" y="613"/>
                    <a:pt x="142" y="612"/>
                    <a:pt x="143" y="612"/>
                  </a:cubicBezTo>
                  <a:cubicBezTo>
                    <a:pt x="143" y="612"/>
                    <a:pt x="143" y="612"/>
                    <a:pt x="143" y="612"/>
                  </a:cubicBezTo>
                  <a:cubicBezTo>
                    <a:pt x="144" y="611"/>
                    <a:pt x="145" y="612"/>
                    <a:pt x="145" y="613"/>
                  </a:cubicBezTo>
                  <a:cubicBezTo>
                    <a:pt x="145" y="613"/>
                    <a:pt x="145" y="613"/>
                    <a:pt x="145" y="613"/>
                  </a:cubicBezTo>
                  <a:cubicBezTo>
                    <a:pt x="146" y="614"/>
                    <a:pt x="145" y="615"/>
                    <a:pt x="144" y="615"/>
                  </a:cubicBezTo>
                  <a:cubicBezTo>
                    <a:pt x="144" y="615"/>
                    <a:pt x="144" y="615"/>
                    <a:pt x="144" y="615"/>
                  </a:cubicBezTo>
                  <a:cubicBezTo>
                    <a:pt x="144" y="615"/>
                    <a:pt x="144" y="615"/>
                    <a:pt x="144" y="615"/>
                  </a:cubicBezTo>
                  <a:cubicBezTo>
                    <a:pt x="144" y="615"/>
                    <a:pt x="144" y="615"/>
                    <a:pt x="144" y="615"/>
                  </a:cubicBezTo>
                  <a:cubicBezTo>
                    <a:pt x="143" y="615"/>
                    <a:pt x="142" y="615"/>
                    <a:pt x="142" y="614"/>
                  </a:cubicBezTo>
                  <a:close/>
                  <a:moveTo>
                    <a:pt x="476" y="610"/>
                  </a:moveTo>
                  <a:cubicBezTo>
                    <a:pt x="475" y="610"/>
                    <a:pt x="474" y="609"/>
                    <a:pt x="475" y="607"/>
                  </a:cubicBezTo>
                  <a:cubicBezTo>
                    <a:pt x="475" y="607"/>
                    <a:pt x="475" y="607"/>
                    <a:pt x="475" y="607"/>
                  </a:cubicBezTo>
                  <a:cubicBezTo>
                    <a:pt x="475" y="606"/>
                    <a:pt x="476" y="606"/>
                    <a:pt x="477" y="606"/>
                  </a:cubicBezTo>
                  <a:cubicBezTo>
                    <a:pt x="477" y="606"/>
                    <a:pt x="477" y="606"/>
                    <a:pt x="477" y="606"/>
                  </a:cubicBezTo>
                  <a:cubicBezTo>
                    <a:pt x="478" y="607"/>
                    <a:pt x="479" y="608"/>
                    <a:pt x="478" y="609"/>
                  </a:cubicBezTo>
                  <a:cubicBezTo>
                    <a:pt x="478" y="609"/>
                    <a:pt x="478" y="609"/>
                    <a:pt x="478" y="609"/>
                  </a:cubicBezTo>
                  <a:cubicBezTo>
                    <a:pt x="478" y="610"/>
                    <a:pt x="477" y="610"/>
                    <a:pt x="477" y="610"/>
                  </a:cubicBezTo>
                  <a:cubicBezTo>
                    <a:pt x="477" y="610"/>
                    <a:pt x="477" y="610"/>
                    <a:pt x="477" y="610"/>
                  </a:cubicBezTo>
                  <a:cubicBezTo>
                    <a:pt x="476" y="610"/>
                    <a:pt x="476" y="610"/>
                    <a:pt x="476" y="610"/>
                  </a:cubicBezTo>
                  <a:close/>
                  <a:moveTo>
                    <a:pt x="137" y="603"/>
                  </a:moveTo>
                  <a:cubicBezTo>
                    <a:pt x="137" y="602"/>
                    <a:pt x="138" y="601"/>
                    <a:pt x="139" y="600"/>
                  </a:cubicBezTo>
                  <a:cubicBezTo>
                    <a:pt x="139" y="600"/>
                    <a:pt x="139" y="600"/>
                    <a:pt x="139" y="600"/>
                  </a:cubicBezTo>
                  <a:cubicBezTo>
                    <a:pt x="140" y="600"/>
                    <a:pt x="141" y="600"/>
                    <a:pt x="141" y="601"/>
                  </a:cubicBezTo>
                  <a:cubicBezTo>
                    <a:pt x="141" y="601"/>
                    <a:pt x="141" y="601"/>
                    <a:pt x="141" y="601"/>
                  </a:cubicBezTo>
                  <a:cubicBezTo>
                    <a:pt x="142" y="602"/>
                    <a:pt x="141" y="604"/>
                    <a:pt x="140" y="604"/>
                  </a:cubicBezTo>
                  <a:cubicBezTo>
                    <a:pt x="140" y="604"/>
                    <a:pt x="140" y="604"/>
                    <a:pt x="140" y="604"/>
                  </a:cubicBezTo>
                  <a:cubicBezTo>
                    <a:pt x="140" y="604"/>
                    <a:pt x="140" y="604"/>
                    <a:pt x="139" y="604"/>
                  </a:cubicBezTo>
                  <a:cubicBezTo>
                    <a:pt x="139" y="604"/>
                    <a:pt x="139" y="604"/>
                    <a:pt x="139" y="604"/>
                  </a:cubicBezTo>
                  <a:cubicBezTo>
                    <a:pt x="138" y="604"/>
                    <a:pt x="138" y="604"/>
                    <a:pt x="137" y="603"/>
                  </a:cubicBezTo>
                  <a:close/>
                  <a:moveTo>
                    <a:pt x="480" y="599"/>
                  </a:moveTo>
                  <a:cubicBezTo>
                    <a:pt x="479" y="598"/>
                    <a:pt x="479" y="597"/>
                    <a:pt x="479" y="596"/>
                  </a:cubicBezTo>
                  <a:cubicBezTo>
                    <a:pt x="479" y="596"/>
                    <a:pt x="479" y="596"/>
                    <a:pt x="479" y="596"/>
                  </a:cubicBezTo>
                  <a:cubicBezTo>
                    <a:pt x="479" y="595"/>
                    <a:pt x="481" y="595"/>
                    <a:pt x="482" y="595"/>
                  </a:cubicBezTo>
                  <a:cubicBezTo>
                    <a:pt x="482" y="595"/>
                    <a:pt x="482" y="595"/>
                    <a:pt x="482" y="595"/>
                  </a:cubicBezTo>
                  <a:cubicBezTo>
                    <a:pt x="483" y="596"/>
                    <a:pt x="483" y="597"/>
                    <a:pt x="483" y="598"/>
                  </a:cubicBezTo>
                  <a:cubicBezTo>
                    <a:pt x="483" y="598"/>
                    <a:pt x="483" y="598"/>
                    <a:pt x="483" y="598"/>
                  </a:cubicBezTo>
                  <a:cubicBezTo>
                    <a:pt x="482" y="599"/>
                    <a:pt x="482" y="599"/>
                    <a:pt x="481" y="599"/>
                  </a:cubicBezTo>
                  <a:cubicBezTo>
                    <a:pt x="481" y="599"/>
                    <a:pt x="481" y="599"/>
                    <a:pt x="481" y="599"/>
                  </a:cubicBezTo>
                  <a:cubicBezTo>
                    <a:pt x="481" y="599"/>
                    <a:pt x="480" y="599"/>
                    <a:pt x="480" y="599"/>
                  </a:cubicBezTo>
                  <a:close/>
                  <a:moveTo>
                    <a:pt x="133" y="592"/>
                  </a:moveTo>
                  <a:cubicBezTo>
                    <a:pt x="133" y="591"/>
                    <a:pt x="133" y="589"/>
                    <a:pt x="134" y="589"/>
                  </a:cubicBezTo>
                  <a:cubicBezTo>
                    <a:pt x="134" y="589"/>
                    <a:pt x="134" y="589"/>
                    <a:pt x="134" y="589"/>
                  </a:cubicBezTo>
                  <a:cubicBezTo>
                    <a:pt x="135" y="589"/>
                    <a:pt x="136" y="589"/>
                    <a:pt x="137" y="590"/>
                  </a:cubicBezTo>
                  <a:cubicBezTo>
                    <a:pt x="137" y="590"/>
                    <a:pt x="137" y="590"/>
                    <a:pt x="137" y="590"/>
                  </a:cubicBezTo>
                  <a:cubicBezTo>
                    <a:pt x="137" y="591"/>
                    <a:pt x="137" y="592"/>
                    <a:pt x="136" y="593"/>
                  </a:cubicBezTo>
                  <a:cubicBezTo>
                    <a:pt x="136" y="593"/>
                    <a:pt x="136" y="593"/>
                    <a:pt x="136" y="593"/>
                  </a:cubicBezTo>
                  <a:cubicBezTo>
                    <a:pt x="135" y="593"/>
                    <a:pt x="135" y="593"/>
                    <a:pt x="135" y="593"/>
                  </a:cubicBezTo>
                  <a:cubicBezTo>
                    <a:pt x="135" y="593"/>
                    <a:pt x="135" y="593"/>
                    <a:pt x="135" y="593"/>
                  </a:cubicBezTo>
                  <a:cubicBezTo>
                    <a:pt x="134" y="593"/>
                    <a:pt x="133" y="592"/>
                    <a:pt x="133" y="592"/>
                  </a:cubicBezTo>
                  <a:close/>
                  <a:moveTo>
                    <a:pt x="484" y="588"/>
                  </a:moveTo>
                  <a:cubicBezTo>
                    <a:pt x="483" y="587"/>
                    <a:pt x="483" y="586"/>
                    <a:pt x="483" y="585"/>
                  </a:cubicBezTo>
                  <a:cubicBezTo>
                    <a:pt x="483" y="585"/>
                    <a:pt x="483" y="585"/>
                    <a:pt x="483" y="585"/>
                  </a:cubicBezTo>
                  <a:cubicBezTo>
                    <a:pt x="484" y="584"/>
                    <a:pt x="485" y="584"/>
                    <a:pt x="486" y="584"/>
                  </a:cubicBezTo>
                  <a:cubicBezTo>
                    <a:pt x="486" y="584"/>
                    <a:pt x="486" y="584"/>
                    <a:pt x="486" y="584"/>
                  </a:cubicBezTo>
                  <a:cubicBezTo>
                    <a:pt x="487" y="584"/>
                    <a:pt x="487" y="585"/>
                    <a:pt x="487" y="587"/>
                  </a:cubicBezTo>
                  <a:cubicBezTo>
                    <a:pt x="487" y="587"/>
                    <a:pt x="487" y="587"/>
                    <a:pt x="487" y="587"/>
                  </a:cubicBezTo>
                  <a:cubicBezTo>
                    <a:pt x="487" y="587"/>
                    <a:pt x="486" y="588"/>
                    <a:pt x="485" y="588"/>
                  </a:cubicBezTo>
                  <a:cubicBezTo>
                    <a:pt x="485" y="588"/>
                    <a:pt x="485" y="588"/>
                    <a:pt x="485" y="588"/>
                  </a:cubicBezTo>
                  <a:cubicBezTo>
                    <a:pt x="485" y="588"/>
                    <a:pt x="485" y="588"/>
                    <a:pt x="484" y="588"/>
                  </a:cubicBezTo>
                  <a:close/>
                  <a:moveTo>
                    <a:pt x="129" y="580"/>
                  </a:moveTo>
                  <a:cubicBezTo>
                    <a:pt x="128" y="579"/>
                    <a:pt x="129" y="578"/>
                    <a:pt x="130" y="578"/>
                  </a:cubicBezTo>
                  <a:cubicBezTo>
                    <a:pt x="130" y="578"/>
                    <a:pt x="130" y="578"/>
                    <a:pt x="130" y="578"/>
                  </a:cubicBezTo>
                  <a:cubicBezTo>
                    <a:pt x="131" y="578"/>
                    <a:pt x="132" y="578"/>
                    <a:pt x="133" y="579"/>
                  </a:cubicBezTo>
                  <a:cubicBezTo>
                    <a:pt x="133" y="579"/>
                    <a:pt x="133" y="579"/>
                    <a:pt x="133" y="579"/>
                  </a:cubicBezTo>
                  <a:cubicBezTo>
                    <a:pt x="133" y="580"/>
                    <a:pt x="132" y="581"/>
                    <a:pt x="131" y="582"/>
                  </a:cubicBezTo>
                  <a:cubicBezTo>
                    <a:pt x="131" y="582"/>
                    <a:pt x="131" y="582"/>
                    <a:pt x="131" y="582"/>
                  </a:cubicBezTo>
                  <a:cubicBezTo>
                    <a:pt x="131" y="582"/>
                    <a:pt x="131" y="582"/>
                    <a:pt x="131" y="582"/>
                  </a:cubicBezTo>
                  <a:cubicBezTo>
                    <a:pt x="131" y="582"/>
                    <a:pt x="131" y="582"/>
                    <a:pt x="131" y="582"/>
                  </a:cubicBezTo>
                  <a:cubicBezTo>
                    <a:pt x="130" y="582"/>
                    <a:pt x="129" y="581"/>
                    <a:pt x="129" y="580"/>
                  </a:cubicBezTo>
                  <a:close/>
                  <a:moveTo>
                    <a:pt x="489" y="576"/>
                  </a:moveTo>
                  <a:cubicBezTo>
                    <a:pt x="488" y="576"/>
                    <a:pt x="487" y="575"/>
                    <a:pt x="488" y="574"/>
                  </a:cubicBezTo>
                  <a:cubicBezTo>
                    <a:pt x="488" y="574"/>
                    <a:pt x="488" y="574"/>
                    <a:pt x="488" y="574"/>
                  </a:cubicBezTo>
                  <a:cubicBezTo>
                    <a:pt x="488" y="573"/>
                    <a:pt x="489" y="572"/>
                    <a:pt x="490" y="573"/>
                  </a:cubicBezTo>
                  <a:cubicBezTo>
                    <a:pt x="490" y="573"/>
                    <a:pt x="490" y="573"/>
                    <a:pt x="490" y="573"/>
                  </a:cubicBezTo>
                  <a:cubicBezTo>
                    <a:pt x="491" y="573"/>
                    <a:pt x="492" y="574"/>
                    <a:pt x="491" y="575"/>
                  </a:cubicBezTo>
                  <a:cubicBezTo>
                    <a:pt x="491" y="575"/>
                    <a:pt x="491" y="575"/>
                    <a:pt x="491" y="575"/>
                  </a:cubicBezTo>
                  <a:cubicBezTo>
                    <a:pt x="491" y="576"/>
                    <a:pt x="490" y="577"/>
                    <a:pt x="489" y="577"/>
                  </a:cubicBezTo>
                  <a:cubicBezTo>
                    <a:pt x="489" y="577"/>
                    <a:pt x="489" y="577"/>
                    <a:pt x="489" y="577"/>
                  </a:cubicBezTo>
                  <a:cubicBezTo>
                    <a:pt x="489" y="577"/>
                    <a:pt x="489" y="577"/>
                    <a:pt x="489" y="576"/>
                  </a:cubicBezTo>
                  <a:close/>
                  <a:moveTo>
                    <a:pt x="124" y="569"/>
                  </a:moveTo>
                  <a:cubicBezTo>
                    <a:pt x="124" y="568"/>
                    <a:pt x="125" y="567"/>
                    <a:pt x="126" y="567"/>
                  </a:cubicBezTo>
                  <a:cubicBezTo>
                    <a:pt x="126" y="567"/>
                    <a:pt x="126" y="567"/>
                    <a:pt x="126" y="567"/>
                  </a:cubicBezTo>
                  <a:cubicBezTo>
                    <a:pt x="127" y="566"/>
                    <a:pt x="128" y="567"/>
                    <a:pt x="128" y="568"/>
                  </a:cubicBezTo>
                  <a:cubicBezTo>
                    <a:pt x="128" y="568"/>
                    <a:pt x="128" y="568"/>
                    <a:pt x="128" y="568"/>
                  </a:cubicBezTo>
                  <a:cubicBezTo>
                    <a:pt x="129" y="569"/>
                    <a:pt x="128" y="570"/>
                    <a:pt x="127" y="570"/>
                  </a:cubicBezTo>
                  <a:cubicBezTo>
                    <a:pt x="127" y="570"/>
                    <a:pt x="127" y="570"/>
                    <a:pt x="127" y="570"/>
                  </a:cubicBezTo>
                  <a:cubicBezTo>
                    <a:pt x="127" y="571"/>
                    <a:pt x="127" y="571"/>
                    <a:pt x="126" y="571"/>
                  </a:cubicBezTo>
                  <a:cubicBezTo>
                    <a:pt x="126" y="571"/>
                    <a:pt x="126" y="571"/>
                    <a:pt x="126" y="571"/>
                  </a:cubicBezTo>
                  <a:cubicBezTo>
                    <a:pt x="126" y="571"/>
                    <a:pt x="125" y="570"/>
                    <a:pt x="124" y="569"/>
                  </a:cubicBezTo>
                  <a:close/>
                  <a:moveTo>
                    <a:pt x="493" y="565"/>
                  </a:moveTo>
                  <a:cubicBezTo>
                    <a:pt x="492" y="565"/>
                    <a:pt x="492" y="564"/>
                    <a:pt x="492" y="563"/>
                  </a:cubicBezTo>
                  <a:cubicBezTo>
                    <a:pt x="492" y="563"/>
                    <a:pt x="492" y="563"/>
                    <a:pt x="492" y="563"/>
                  </a:cubicBezTo>
                  <a:cubicBezTo>
                    <a:pt x="492" y="562"/>
                    <a:pt x="493" y="561"/>
                    <a:pt x="494" y="562"/>
                  </a:cubicBezTo>
                  <a:cubicBezTo>
                    <a:pt x="494" y="562"/>
                    <a:pt x="494" y="562"/>
                    <a:pt x="494" y="562"/>
                  </a:cubicBezTo>
                  <a:cubicBezTo>
                    <a:pt x="496" y="562"/>
                    <a:pt x="496" y="563"/>
                    <a:pt x="496" y="564"/>
                  </a:cubicBezTo>
                  <a:cubicBezTo>
                    <a:pt x="496" y="564"/>
                    <a:pt x="496" y="564"/>
                    <a:pt x="496" y="564"/>
                  </a:cubicBezTo>
                  <a:cubicBezTo>
                    <a:pt x="495" y="565"/>
                    <a:pt x="495" y="565"/>
                    <a:pt x="494" y="565"/>
                  </a:cubicBezTo>
                  <a:cubicBezTo>
                    <a:pt x="494" y="565"/>
                    <a:pt x="494" y="565"/>
                    <a:pt x="494" y="565"/>
                  </a:cubicBezTo>
                  <a:cubicBezTo>
                    <a:pt x="494" y="565"/>
                    <a:pt x="493" y="565"/>
                    <a:pt x="493" y="565"/>
                  </a:cubicBezTo>
                  <a:close/>
                  <a:moveTo>
                    <a:pt x="120" y="558"/>
                  </a:moveTo>
                  <a:cubicBezTo>
                    <a:pt x="120" y="557"/>
                    <a:pt x="120" y="556"/>
                    <a:pt x="121" y="556"/>
                  </a:cubicBezTo>
                  <a:cubicBezTo>
                    <a:pt x="121" y="556"/>
                    <a:pt x="121" y="556"/>
                    <a:pt x="121" y="556"/>
                  </a:cubicBezTo>
                  <a:cubicBezTo>
                    <a:pt x="122" y="555"/>
                    <a:pt x="124" y="556"/>
                    <a:pt x="124" y="557"/>
                  </a:cubicBezTo>
                  <a:cubicBezTo>
                    <a:pt x="124" y="557"/>
                    <a:pt x="124" y="557"/>
                    <a:pt x="124" y="557"/>
                  </a:cubicBezTo>
                  <a:cubicBezTo>
                    <a:pt x="124" y="558"/>
                    <a:pt x="124" y="559"/>
                    <a:pt x="123" y="559"/>
                  </a:cubicBezTo>
                  <a:cubicBezTo>
                    <a:pt x="123" y="559"/>
                    <a:pt x="123" y="559"/>
                    <a:pt x="123" y="559"/>
                  </a:cubicBezTo>
                  <a:cubicBezTo>
                    <a:pt x="123" y="559"/>
                    <a:pt x="122" y="559"/>
                    <a:pt x="122" y="559"/>
                  </a:cubicBezTo>
                  <a:cubicBezTo>
                    <a:pt x="122" y="559"/>
                    <a:pt x="122" y="559"/>
                    <a:pt x="122" y="559"/>
                  </a:cubicBezTo>
                  <a:cubicBezTo>
                    <a:pt x="121" y="559"/>
                    <a:pt x="120" y="559"/>
                    <a:pt x="120" y="558"/>
                  </a:cubicBezTo>
                  <a:close/>
                  <a:moveTo>
                    <a:pt x="497" y="554"/>
                  </a:moveTo>
                  <a:cubicBezTo>
                    <a:pt x="496" y="554"/>
                    <a:pt x="496" y="553"/>
                    <a:pt x="496" y="552"/>
                  </a:cubicBezTo>
                  <a:cubicBezTo>
                    <a:pt x="496" y="552"/>
                    <a:pt x="496" y="552"/>
                    <a:pt x="496" y="552"/>
                  </a:cubicBezTo>
                  <a:cubicBezTo>
                    <a:pt x="497" y="550"/>
                    <a:pt x="498" y="550"/>
                    <a:pt x="499" y="550"/>
                  </a:cubicBezTo>
                  <a:cubicBezTo>
                    <a:pt x="499" y="550"/>
                    <a:pt x="499" y="550"/>
                    <a:pt x="499" y="550"/>
                  </a:cubicBezTo>
                  <a:cubicBezTo>
                    <a:pt x="500" y="551"/>
                    <a:pt x="500" y="552"/>
                    <a:pt x="500" y="553"/>
                  </a:cubicBezTo>
                  <a:cubicBezTo>
                    <a:pt x="500" y="553"/>
                    <a:pt x="500" y="553"/>
                    <a:pt x="500" y="553"/>
                  </a:cubicBezTo>
                  <a:cubicBezTo>
                    <a:pt x="500" y="554"/>
                    <a:pt x="499" y="554"/>
                    <a:pt x="498" y="554"/>
                  </a:cubicBezTo>
                  <a:cubicBezTo>
                    <a:pt x="498" y="554"/>
                    <a:pt x="498" y="554"/>
                    <a:pt x="498" y="554"/>
                  </a:cubicBezTo>
                  <a:cubicBezTo>
                    <a:pt x="498" y="554"/>
                    <a:pt x="498" y="554"/>
                    <a:pt x="497" y="554"/>
                  </a:cubicBezTo>
                  <a:close/>
                  <a:moveTo>
                    <a:pt x="116" y="547"/>
                  </a:moveTo>
                  <a:cubicBezTo>
                    <a:pt x="115" y="546"/>
                    <a:pt x="116" y="545"/>
                    <a:pt x="117" y="544"/>
                  </a:cubicBezTo>
                  <a:cubicBezTo>
                    <a:pt x="117" y="544"/>
                    <a:pt x="117" y="544"/>
                    <a:pt x="117" y="544"/>
                  </a:cubicBezTo>
                  <a:cubicBezTo>
                    <a:pt x="118" y="544"/>
                    <a:pt x="119" y="544"/>
                    <a:pt x="120" y="545"/>
                  </a:cubicBezTo>
                  <a:cubicBezTo>
                    <a:pt x="120" y="545"/>
                    <a:pt x="120" y="545"/>
                    <a:pt x="120" y="545"/>
                  </a:cubicBezTo>
                  <a:cubicBezTo>
                    <a:pt x="120" y="546"/>
                    <a:pt x="119" y="548"/>
                    <a:pt x="118" y="548"/>
                  </a:cubicBezTo>
                  <a:cubicBezTo>
                    <a:pt x="118" y="548"/>
                    <a:pt x="118" y="548"/>
                    <a:pt x="118" y="548"/>
                  </a:cubicBezTo>
                  <a:cubicBezTo>
                    <a:pt x="118" y="548"/>
                    <a:pt x="118" y="548"/>
                    <a:pt x="118" y="548"/>
                  </a:cubicBezTo>
                  <a:cubicBezTo>
                    <a:pt x="118" y="548"/>
                    <a:pt x="118" y="548"/>
                    <a:pt x="118" y="548"/>
                  </a:cubicBezTo>
                  <a:cubicBezTo>
                    <a:pt x="117" y="548"/>
                    <a:pt x="116" y="548"/>
                    <a:pt x="116" y="547"/>
                  </a:cubicBezTo>
                  <a:close/>
                  <a:moveTo>
                    <a:pt x="502" y="543"/>
                  </a:moveTo>
                  <a:cubicBezTo>
                    <a:pt x="501" y="542"/>
                    <a:pt x="500" y="541"/>
                    <a:pt x="501" y="540"/>
                  </a:cubicBezTo>
                  <a:cubicBezTo>
                    <a:pt x="501" y="540"/>
                    <a:pt x="501" y="540"/>
                    <a:pt x="501" y="540"/>
                  </a:cubicBezTo>
                  <a:cubicBezTo>
                    <a:pt x="501" y="539"/>
                    <a:pt x="502" y="539"/>
                    <a:pt x="503" y="539"/>
                  </a:cubicBezTo>
                  <a:cubicBezTo>
                    <a:pt x="503" y="539"/>
                    <a:pt x="503" y="539"/>
                    <a:pt x="503" y="539"/>
                  </a:cubicBezTo>
                  <a:cubicBezTo>
                    <a:pt x="504" y="540"/>
                    <a:pt x="505" y="541"/>
                    <a:pt x="504" y="542"/>
                  </a:cubicBezTo>
                  <a:cubicBezTo>
                    <a:pt x="504" y="542"/>
                    <a:pt x="504" y="542"/>
                    <a:pt x="504" y="542"/>
                  </a:cubicBezTo>
                  <a:cubicBezTo>
                    <a:pt x="504" y="543"/>
                    <a:pt x="503" y="543"/>
                    <a:pt x="502" y="543"/>
                  </a:cubicBezTo>
                  <a:cubicBezTo>
                    <a:pt x="502" y="543"/>
                    <a:pt x="502" y="543"/>
                    <a:pt x="502" y="543"/>
                  </a:cubicBezTo>
                  <a:cubicBezTo>
                    <a:pt x="502" y="543"/>
                    <a:pt x="502" y="543"/>
                    <a:pt x="502" y="543"/>
                  </a:cubicBezTo>
                  <a:close/>
                  <a:moveTo>
                    <a:pt x="112" y="536"/>
                  </a:moveTo>
                  <a:cubicBezTo>
                    <a:pt x="111" y="535"/>
                    <a:pt x="112" y="534"/>
                    <a:pt x="113" y="533"/>
                  </a:cubicBezTo>
                  <a:cubicBezTo>
                    <a:pt x="113" y="533"/>
                    <a:pt x="113" y="533"/>
                    <a:pt x="113" y="533"/>
                  </a:cubicBezTo>
                  <a:cubicBezTo>
                    <a:pt x="114" y="533"/>
                    <a:pt x="115" y="533"/>
                    <a:pt x="115" y="534"/>
                  </a:cubicBezTo>
                  <a:cubicBezTo>
                    <a:pt x="115" y="534"/>
                    <a:pt x="115" y="534"/>
                    <a:pt x="115" y="534"/>
                  </a:cubicBezTo>
                  <a:cubicBezTo>
                    <a:pt x="116" y="535"/>
                    <a:pt x="115" y="536"/>
                    <a:pt x="114" y="537"/>
                  </a:cubicBezTo>
                  <a:cubicBezTo>
                    <a:pt x="114" y="537"/>
                    <a:pt x="114" y="537"/>
                    <a:pt x="114" y="537"/>
                  </a:cubicBezTo>
                  <a:cubicBezTo>
                    <a:pt x="114" y="537"/>
                    <a:pt x="114" y="537"/>
                    <a:pt x="113" y="537"/>
                  </a:cubicBezTo>
                  <a:cubicBezTo>
                    <a:pt x="113" y="537"/>
                    <a:pt x="113" y="537"/>
                    <a:pt x="113" y="537"/>
                  </a:cubicBezTo>
                  <a:cubicBezTo>
                    <a:pt x="113" y="537"/>
                    <a:pt x="112" y="536"/>
                    <a:pt x="112" y="536"/>
                  </a:cubicBezTo>
                  <a:close/>
                  <a:moveTo>
                    <a:pt x="506" y="532"/>
                  </a:moveTo>
                  <a:cubicBezTo>
                    <a:pt x="505" y="531"/>
                    <a:pt x="504" y="530"/>
                    <a:pt x="505" y="529"/>
                  </a:cubicBezTo>
                  <a:cubicBezTo>
                    <a:pt x="505" y="529"/>
                    <a:pt x="505" y="529"/>
                    <a:pt x="505" y="529"/>
                  </a:cubicBezTo>
                  <a:cubicBezTo>
                    <a:pt x="505" y="528"/>
                    <a:pt x="506" y="528"/>
                    <a:pt x="507" y="528"/>
                  </a:cubicBezTo>
                  <a:cubicBezTo>
                    <a:pt x="507" y="528"/>
                    <a:pt x="507" y="528"/>
                    <a:pt x="507" y="528"/>
                  </a:cubicBezTo>
                  <a:cubicBezTo>
                    <a:pt x="508" y="528"/>
                    <a:pt x="509" y="530"/>
                    <a:pt x="509" y="531"/>
                  </a:cubicBezTo>
                  <a:cubicBezTo>
                    <a:pt x="509" y="531"/>
                    <a:pt x="509" y="531"/>
                    <a:pt x="509" y="531"/>
                  </a:cubicBezTo>
                  <a:cubicBezTo>
                    <a:pt x="508" y="531"/>
                    <a:pt x="508" y="532"/>
                    <a:pt x="507" y="532"/>
                  </a:cubicBezTo>
                  <a:cubicBezTo>
                    <a:pt x="507" y="532"/>
                    <a:pt x="507" y="532"/>
                    <a:pt x="507" y="532"/>
                  </a:cubicBezTo>
                  <a:cubicBezTo>
                    <a:pt x="506" y="532"/>
                    <a:pt x="506" y="532"/>
                    <a:pt x="506" y="532"/>
                  </a:cubicBezTo>
                  <a:close/>
                  <a:moveTo>
                    <a:pt x="107" y="524"/>
                  </a:moveTo>
                  <a:cubicBezTo>
                    <a:pt x="107" y="523"/>
                    <a:pt x="107" y="522"/>
                    <a:pt x="108" y="522"/>
                  </a:cubicBezTo>
                  <a:cubicBezTo>
                    <a:pt x="108" y="522"/>
                    <a:pt x="108" y="522"/>
                    <a:pt x="108" y="522"/>
                  </a:cubicBezTo>
                  <a:cubicBezTo>
                    <a:pt x="109" y="522"/>
                    <a:pt x="111" y="522"/>
                    <a:pt x="111" y="523"/>
                  </a:cubicBezTo>
                  <a:cubicBezTo>
                    <a:pt x="111" y="523"/>
                    <a:pt x="111" y="523"/>
                    <a:pt x="111" y="523"/>
                  </a:cubicBezTo>
                  <a:cubicBezTo>
                    <a:pt x="111" y="524"/>
                    <a:pt x="111" y="525"/>
                    <a:pt x="110" y="526"/>
                  </a:cubicBezTo>
                  <a:cubicBezTo>
                    <a:pt x="110" y="526"/>
                    <a:pt x="110" y="526"/>
                    <a:pt x="110" y="526"/>
                  </a:cubicBezTo>
                  <a:cubicBezTo>
                    <a:pt x="110" y="526"/>
                    <a:pt x="109" y="526"/>
                    <a:pt x="109" y="526"/>
                  </a:cubicBezTo>
                  <a:cubicBezTo>
                    <a:pt x="109" y="526"/>
                    <a:pt x="109" y="526"/>
                    <a:pt x="109" y="526"/>
                  </a:cubicBezTo>
                  <a:cubicBezTo>
                    <a:pt x="108" y="526"/>
                    <a:pt x="108" y="525"/>
                    <a:pt x="107" y="524"/>
                  </a:cubicBezTo>
                  <a:close/>
                  <a:moveTo>
                    <a:pt x="510" y="520"/>
                  </a:moveTo>
                  <a:cubicBezTo>
                    <a:pt x="509" y="520"/>
                    <a:pt x="509" y="519"/>
                    <a:pt x="509" y="518"/>
                  </a:cubicBezTo>
                  <a:cubicBezTo>
                    <a:pt x="509" y="518"/>
                    <a:pt x="509" y="518"/>
                    <a:pt x="509" y="518"/>
                  </a:cubicBezTo>
                  <a:cubicBezTo>
                    <a:pt x="510" y="517"/>
                    <a:pt x="511" y="516"/>
                    <a:pt x="512" y="517"/>
                  </a:cubicBezTo>
                  <a:cubicBezTo>
                    <a:pt x="512" y="517"/>
                    <a:pt x="512" y="517"/>
                    <a:pt x="512" y="517"/>
                  </a:cubicBezTo>
                  <a:cubicBezTo>
                    <a:pt x="513" y="517"/>
                    <a:pt x="513" y="518"/>
                    <a:pt x="513" y="519"/>
                  </a:cubicBezTo>
                  <a:cubicBezTo>
                    <a:pt x="513" y="519"/>
                    <a:pt x="513" y="519"/>
                    <a:pt x="513" y="519"/>
                  </a:cubicBezTo>
                  <a:cubicBezTo>
                    <a:pt x="513" y="520"/>
                    <a:pt x="512" y="521"/>
                    <a:pt x="511" y="521"/>
                  </a:cubicBezTo>
                  <a:cubicBezTo>
                    <a:pt x="511" y="521"/>
                    <a:pt x="511" y="521"/>
                    <a:pt x="511" y="521"/>
                  </a:cubicBezTo>
                  <a:cubicBezTo>
                    <a:pt x="511" y="521"/>
                    <a:pt x="511" y="521"/>
                    <a:pt x="510" y="520"/>
                  </a:cubicBezTo>
                  <a:close/>
                  <a:moveTo>
                    <a:pt x="103" y="513"/>
                  </a:moveTo>
                  <a:cubicBezTo>
                    <a:pt x="103" y="512"/>
                    <a:pt x="103" y="511"/>
                    <a:pt x="104" y="511"/>
                  </a:cubicBezTo>
                  <a:cubicBezTo>
                    <a:pt x="104" y="511"/>
                    <a:pt x="104" y="511"/>
                    <a:pt x="104" y="511"/>
                  </a:cubicBezTo>
                  <a:cubicBezTo>
                    <a:pt x="105" y="510"/>
                    <a:pt x="106" y="511"/>
                    <a:pt x="107" y="512"/>
                  </a:cubicBezTo>
                  <a:cubicBezTo>
                    <a:pt x="107" y="512"/>
                    <a:pt x="107" y="512"/>
                    <a:pt x="107" y="512"/>
                  </a:cubicBezTo>
                  <a:cubicBezTo>
                    <a:pt x="107" y="513"/>
                    <a:pt x="107" y="514"/>
                    <a:pt x="106" y="514"/>
                  </a:cubicBezTo>
                  <a:cubicBezTo>
                    <a:pt x="106" y="514"/>
                    <a:pt x="106" y="514"/>
                    <a:pt x="106" y="514"/>
                  </a:cubicBezTo>
                  <a:cubicBezTo>
                    <a:pt x="105" y="515"/>
                    <a:pt x="105" y="515"/>
                    <a:pt x="105" y="515"/>
                  </a:cubicBezTo>
                  <a:cubicBezTo>
                    <a:pt x="105" y="515"/>
                    <a:pt x="105" y="515"/>
                    <a:pt x="105" y="515"/>
                  </a:cubicBezTo>
                  <a:cubicBezTo>
                    <a:pt x="104" y="515"/>
                    <a:pt x="103" y="514"/>
                    <a:pt x="103" y="513"/>
                  </a:cubicBezTo>
                  <a:close/>
                  <a:moveTo>
                    <a:pt x="515" y="509"/>
                  </a:moveTo>
                  <a:cubicBezTo>
                    <a:pt x="514" y="509"/>
                    <a:pt x="513" y="508"/>
                    <a:pt x="513" y="507"/>
                  </a:cubicBezTo>
                  <a:cubicBezTo>
                    <a:pt x="513" y="507"/>
                    <a:pt x="513" y="507"/>
                    <a:pt x="513" y="507"/>
                  </a:cubicBezTo>
                  <a:cubicBezTo>
                    <a:pt x="514" y="506"/>
                    <a:pt x="515" y="505"/>
                    <a:pt x="516" y="506"/>
                  </a:cubicBezTo>
                  <a:cubicBezTo>
                    <a:pt x="516" y="506"/>
                    <a:pt x="516" y="506"/>
                    <a:pt x="516" y="506"/>
                  </a:cubicBezTo>
                  <a:cubicBezTo>
                    <a:pt x="517" y="506"/>
                    <a:pt x="518" y="507"/>
                    <a:pt x="517" y="508"/>
                  </a:cubicBezTo>
                  <a:cubicBezTo>
                    <a:pt x="517" y="508"/>
                    <a:pt x="517" y="508"/>
                    <a:pt x="517" y="508"/>
                  </a:cubicBezTo>
                  <a:cubicBezTo>
                    <a:pt x="517" y="509"/>
                    <a:pt x="516" y="509"/>
                    <a:pt x="515" y="509"/>
                  </a:cubicBezTo>
                  <a:cubicBezTo>
                    <a:pt x="515" y="509"/>
                    <a:pt x="515" y="509"/>
                    <a:pt x="515" y="509"/>
                  </a:cubicBezTo>
                  <a:cubicBezTo>
                    <a:pt x="515" y="509"/>
                    <a:pt x="515" y="509"/>
                    <a:pt x="515" y="509"/>
                  </a:cubicBezTo>
                  <a:close/>
                  <a:moveTo>
                    <a:pt x="99" y="502"/>
                  </a:moveTo>
                  <a:cubicBezTo>
                    <a:pt x="98" y="501"/>
                    <a:pt x="99" y="500"/>
                    <a:pt x="100" y="500"/>
                  </a:cubicBezTo>
                  <a:cubicBezTo>
                    <a:pt x="100" y="500"/>
                    <a:pt x="100" y="500"/>
                    <a:pt x="100" y="500"/>
                  </a:cubicBezTo>
                  <a:cubicBezTo>
                    <a:pt x="101" y="499"/>
                    <a:pt x="102" y="500"/>
                    <a:pt x="102" y="501"/>
                  </a:cubicBezTo>
                  <a:cubicBezTo>
                    <a:pt x="102" y="501"/>
                    <a:pt x="102" y="501"/>
                    <a:pt x="102" y="501"/>
                  </a:cubicBezTo>
                  <a:cubicBezTo>
                    <a:pt x="103" y="502"/>
                    <a:pt x="102" y="503"/>
                    <a:pt x="101" y="503"/>
                  </a:cubicBezTo>
                  <a:cubicBezTo>
                    <a:pt x="101" y="503"/>
                    <a:pt x="101" y="503"/>
                    <a:pt x="101" y="503"/>
                  </a:cubicBezTo>
                  <a:cubicBezTo>
                    <a:pt x="101" y="503"/>
                    <a:pt x="101" y="503"/>
                    <a:pt x="100" y="503"/>
                  </a:cubicBezTo>
                  <a:cubicBezTo>
                    <a:pt x="100" y="503"/>
                    <a:pt x="100" y="503"/>
                    <a:pt x="100" y="503"/>
                  </a:cubicBezTo>
                  <a:cubicBezTo>
                    <a:pt x="100" y="503"/>
                    <a:pt x="99" y="503"/>
                    <a:pt x="99" y="502"/>
                  </a:cubicBezTo>
                  <a:close/>
                  <a:moveTo>
                    <a:pt x="519" y="498"/>
                  </a:moveTo>
                  <a:cubicBezTo>
                    <a:pt x="518" y="498"/>
                    <a:pt x="517" y="497"/>
                    <a:pt x="518" y="496"/>
                  </a:cubicBezTo>
                  <a:cubicBezTo>
                    <a:pt x="518" y="496"/>
                    <a:pt x="518" y="496"/>
                    <a:pt x="518" y="496"/>
                  </a:cubicBezTo>
                  <a:cubicBezTo>
                    <a:pt x="518" y="494"/>
                    <a:pt x="519" y="494"/>
                    <a:pt x="520" y="494"/>
                  </a:cubicBezTo>
                  <a:cubicBezTo>
                    <a:pt x="520" y="494"/>
                    <a:pt x="520" y="494"/>
                    <a:pt x="520" y="494"/>
                  </a:cubicBezTo>
                  <a:cubicBezTo>
                    <a:pt x="521" y="495"/>
                    <a:pt x="522" y="496"/>
                    <a:pt x="522" y="497"/>
                  </a:cubicBezTo>
                  <a:cubicBezTo>
                    <a:pt x="522" y="497"/>
                    <a:pt x="522" y="497"/>
                    <a:pt x="522" y="497"/>
                  </a:cubicBezTo>
                  <a:cubicBezTo>
                    <a:pt x="521" y="498"/>
                    <a:pt x="520" y="498"/>
                    <a:pt x="520" y="498"/>
                  </a:cubicBezTo>
                  <a:cubicBezTo>
                    <a:pt x="520" y="498"/>
                    <a:pt x="520" y="498"/>
                    <a:pt x="520" y="498"/>
                  </a:cubicBezTo>
                  <a:cubicBezTo>
                    <a:pt x="519" y="498"/>
                    <a:pt x="519" y="498"/>
                    <a:pt x="519" y="498"/>
                  </a:cubicBezTo>
                  <a:close/>
                  <a:moveTo>
                    <a:pt x="94" y="491"/>
                  </a:moveTo>
                  <a:cubicBezTo>
                    <a:pt x="94" y="490"/>
                    <a:pt x="94" y="489"/>
                    <a:pt x="95" y="488"/>
                  </a:cubicBezTo>
                  <a:cubicBezTo>
                    <a:pt x="95" y="488"/>
                    <a:pt x="95" y="488"/>
                    <a:pt x="95" y="488"/>
                  </a:cubicBezTo>
                  <a:cubicBezTo>
                    <a:pt x="96" y="488"/>
                    <a:pt x="98" y="488"/>
                    <a:pt x="98" y="489"/>
                  </a:cubicBezTo>
                  <a:cubicBezTo>
                    <a:pt x="98" y="489"/>
                    <a:pt x="98" y="489"/>
                    <a:pt x="98" y="489"/>
                  </a:cubicBezTo>
                  <a:cubicBezTo>
                    <a:pt x="98" y="490"/>
                    <a:pt x="98" y="492"/>
                    <a:pt x="97" y="492"/>
                  </a:cubicBezTo>
                  <a:cubicBezTo>
                    <a:pt x="97" y="492"/>
                    <a:pt x="97" y="492"/>
                    <a:pt x="97" y="492"/>
                  </a:cubicBezTo>
                  <a:cubicBezTo>
                    <a:pt x="97" y="492"/>
                    <a:pt x="96" y="492"/>
                    <a:pt x="96" y="492"/>
                  </a:cubicBezTo>
                  <a:cubicBezTo>
                    <a:pt x="96" y="492"/>
                    <a:pt x="96" y="492"/>
                    <a:pt x="96" y="492"/>
                  </a:cubicBezTo>
                  <a:cubicBezTo>
                    <a:pt x="95" y="492"/>
                    <a:pt x="95" y="492"/>
                    <a:pt x="94" y="491"/>
                  </a:cubicBezTo>
                  <a:close/>
                  <a:moveTo>
                    <a:pt x="523" y="487"/>
                  </a:moveTo>
                  <a:cubicBezTo>
                    <a:pt x="522" y="486"/>
                    <a:pt x="522" y="485"/>
                    <a:pt x="522" y="484"/>
                  </a:cubicBezTo>
                  <a:cubicBezTo>
                    <a:pt x="522" y="484"/>
                    <a:pt x="522" y="484"/>
                    <a:pt x="522" y="484"/>
                  </a:cubicBezTo>
                  <a:cubicBezTo>
                    <a:pt x="522" y="483"/>
                    <a:pt x="524" y="483"/>
                    <a:pt x="525" y="483"/>
                  </a:cubicBezTo>
                  <a:cubicBezTo>
                    <a:pt x="525" y="483"/>
                    <a:pt x="525" y="483"/>
                    <a:pt x="525" y="483"/>
                  </a:cubicBezTo>
                  <a:cubicBezTo>
                    <a:pt x="526" y="484"/>
                    <a:pt x="526" y="485"/>
                    <a:pt x="526" y="486"/>
                  </a:cubicBezTo>
                  <a:cubicBezTo>
                    <a:pt x="526" y="486"/>
                    <a:pt x="526" y="486"/>
                    <a:pt x="526" y="486"/>
                  </a:cubicBezTo>
                  <a:cubicBezTo>
                    <a:pt x="526" y="487"/>
                    <a:pt x="525" y="487"/>
                    <a:pt x="524" y="487"/>
                  </a:cubicBezTo>
                  <a:cubicBezTo>
                    <a:pt x="524" y="487"/>
                    <a:pt x="524" y="487"/>
                    <a:pt x="524" y="487"/>
                  </a:cubicBezTo>
                  <a:cubicBezTo>
                    <a:pt x="524" y="487"/>
                    <a:pt x="523" y="487"/>
                    <a:pt x="523" y="487"/>
                  </a:cubicBezTo>
                  <a:close/>
                  <a:moveTo>
                    <a:pt x="90" y="480"/>
                  </a:moveTo>
                  <a:cubicBezTo>
                    <a:pt x="90" y="479"/>
                    <a:pt x="90" y="478"/>
                    <a:pt x="91" y="477"/>
                  </a:cubicBezTo>
                  <a:cubicBezTo>
                    <a:pt x="91" y="477"/>
                    <a:pt x="91" y="477"/>
                    <a:pt x="91" y="477"/>
                  </a:cubicBezTo>
                  <a:cubicBezTo>
                    <a:pt x="92" y="477"/>
                    <a:pt x="93" y="477"/>
                    <a:pt x="94" y="478"/>
                  </a:cubicBezTo>
                  <a:cubicBezTo>
                    <a:pt x="94" y="478"/>
                    <a:pt x="94" y="478"/>
                    <a:pt x="94" y="478"/>
                  </a:cubicBezTo>
                  <a:cubicBezTo>
                    <a:pt x="94" y="479"/>
                    <a:pt x="94" y="480"/>
                    <a:pt x="93" y="481"/>
                  </a:cubicBezTo>
                  <a:cubicBezTo>
                    <a:pt x="93" y="481"/>
                    <a:pt x="93" y="481"/>
                    <a:pt x="93" y="481"/>
                  </a:cubicBezTo>
                  <a:cubicBezTo>
                    <a:pt x="92" y="481"/>
                    <a:pt x="92" y="481"/>
                    <a:pt x="92" y="481"/>
                  </a:cubicBezTo>
                  <a:cubicBezTo>
                    <a:pt x="92" y="481"/>
                    <a:pt x="92" y="481"/>
                    <a:pt x="92" y="481"/>
                  </a:cubicBezTo>
                  <a:cubicBezTo>
                    <a:pt x="91" y="481"/>
                    <a:pt x="90" y="480"/>
                    <a:pt x="90" y="480"/>
                  </a:cubicBezTo>
                  <a:close/>
                  <a:moveTo>
                    <a:pt x="528" y="476"/>
                  </a:moveTo>
                  <a:cubicBezTo>
                    <a:pt x="527" y="475"/>
                    <a:pt x="526" y="474"/>
                    <a:pt x="526" y="473"/>
                  </a:cubicBezTo>
                  <a:cubicBezTo>
                    <a:pt x="526" y="473"/>
                    <a:pt x="526" y="473"/>
                    <a:pt x="526" y="473"/>
                  </a:cubicBezTo>
                  <a:cubicBezTo>
                    <a:pt x="527" y="472"/>
                    <a:pt x="528" y="472"/>
                    <a:pt x="529" y="472"/>
                  </a:cubicBezTo>
                  <a:cubicBezTo>
                    <a:pt x="529" y="472"/>
                    <a:pt x="529" y="472"/>
                    <a:pt x="529" y="472"/>
                  </a:cubicBezTo>
                  <a:cubicBezTo>
                    <a:pt x="530" y="472"/>
                    <a:pt x="531" y="474"/>
                    <a:pt x="530" y="475"/>
                  </a:cubicBezTo>
                  <a:cubicBezTo>
                    <a:pt x="530" y="475"/>
                    <a:pt x="530" y="475"/>
                    <a:pt x="530" y="475"/>
                  </a:cubicBezTo>
                  <a:cubicBezTo>
                    <a:pt x="530" y="475"/>
                    <a:pt x="529" y="476"/>
                    <a:pt x="528" y="476"/>
                  </a:cubicBezTo>
                  <a:cubicBezTo>
                    <a:pt x="528" y="476"/>
                    <a:pt x="528" y="476"/>
                    <a:pt x="528" y="476"/>
                  </a:cubicBezTo>
                  <a:cubicBezTo>
                    <a:pt x="528" y="476"/>
                    <a:pt x="528" y="476"/>
                    <a:pt x="528" y="476"/>
                  </a:cubicBezTo>
                  <a:close/>
                  <a:moveTo>
                    <a:pt x="86" y="469"/>
                  </a:moveTo>
                  <a:cubicBezTo>
                    <a:pt x="85" y="467"/>
                    <a:pt x="86" y="466"/>
                    <a:pt x="87" y="466"/>
                  </a:cubicBezTo>
                  <a:cubicBezTo>
                    <a:pt x="87" y="466"/>
                    <a:pt x="87" y="466"/>
                    <a:pt x="87" y="466"/>
                  </a:cubicBezTo>
                  <a:cubicBezTo>
                    <a:pt x="88" y="466"/>
                    <a:pt x="89" y="466"/>
                    <a:pt x="89" y="467"/>
                  </a:cubicBezTo>
                  <a:cubicBezTo>
                    <a:pt x="89" y="467"/>
                    <a:pt x="89" y="467"/>
                    <a:pt x="89" y="467"/>
                  </a:cubicBezTo>
                  <a:cubicBezTo>
                    <a:pt x="90" y="468"/>
                    <a:pt x="89" y="469"/>
                    <a:pt x="88" y="470"/>
                  </a:cubicBezTo>
                  <a:cubicBezTo>
                    <a:pt x="88" y="470"/>
                    <a:pt x="88" y="470"/>
                    <a:pt x="88" y="470"/>
                  </a:cubicBezTo>
                  <a:cubicBezTo>
                    <a:pt x="88" y="470"/>
                    <a:pt x="88" y="470"/>
                    <a:pt x="88" y="470"/>
                  </a:cubicBezTo>
                  <a:cubicBezTo>
                    <a:pt x="88" y="470"/>
                    <a:pt x="88" y="470"/>
                    <a:pt x="88" y="470"/>
                  </a:cubicBezTo>
                  <a:cubicBezTo>
                    <a:pt x="87" y="470"/>
                    <a:pt x="86" y="469"/>
                    <a:pt x="86" y="469"/>
                  </a:cubicBezTo>
                  <a:close/>
                  <a:moveTo>
                    <a:pt x="532" y="464"/>
                  </a:moveTo>
                  <a:cubicBezTo>
                    <a:pt x="531" y="464"/>
                    <a:pt x="530" y="463"/>
                    <a:pt x="531" y="462"/>
                  </a:cubicBezTo>
                  <a:cubicBezTo>
                    <a:pt x="531" y="462"/>
                    <a:pt x="531" y="462"/>
                    <a:pt x="531" y="462"/>
                  </a:cubicBezTo>
                  <a:cubicBezTo>
                    <a:pt x="531" y="461"/>
                    <a:pt x="532" y="460"/>
                    <a:pt x="533" y="461"/>
                  </a:cubicBezTo>
                  <a:cubicBezTo>
                    <a:pt x="533" y="461"/>
                    <a:pt x="533" y="461"/>
                    <a:pt x="533" y="461"/>
                  </a:cubicBezTo>
                  <a:cubicBezTo>
                    <a:pt x="534" y="461"/>
                    <a:pt x="535" y="462"/>
                    <a:pt x="534" y="463"/>
                  </a:cubicBezTo>
                  <a:cubicBezTo>
                    <a:pt x="534" y="463"/>
                    <a:pt x="534" y="463"/>
                    <a:pt x="534" y="463"/>
                  </a:cubicBezTo>
                  <a:cubicBezTo>
                    <a:pt x="534" y="464"/>
                    <a:pt x="533" y="465"/>
                    <a:pt x="533" y="465"/>
                  </a:cubicBezTo>
                  <a:cubicBezTo>
                    <a:pt x="533" y="465"/>
                    <a:pt x="533" y="465"/>
                    <a:pt x="533" y="465"/>
                  </a:cubicBezTo>
                  <a:cubicBezTo>
                    <a:pt x="532" y="465"/>
                    <a:pt x="532" y="465"/>
                    <a:pt x="532" y="464"/>
                  </a:cubicBezTo>
                  <a:close/>
                  <a:moveTo>
                    <a:pt x="81" y="457"/>
                  </a:moveTo>
                  <a:cubicBezTo>
                    <a:pt x="81" y="456"/>
                    <a:pt x="81" y="455"/>
                    <a:pt x="83" y="455"/>
                  </a:cubicBezTo>
                  <a:cubicBezTo>
                    <a:pt x="83" y="455"/>
                    <a:pt x="83" y="455"/>
                    <a:pt x="83" y="455"/>
                  </a:cubicBezTo>
                  <a:cubicBezTo>
                    <a:pt x="84" y="454"/>
                    <a:pt x="85" y="455"/>
                    <a:pt x="85" y="456"/>
                  </a:cubicBezTo>
                  <a:cubicBezTo>
                    <a:pt x="85" y="456"/>
                    <a:pt x="85" y="456"/>
                    <a:pt x="85" y="456"/>
                  </a:cubicBezTo>
                  <a:cubicBezTo>
                    <a:pt x="85" y="457"/>
                    <a:pt x="85" y="458"/>
                    <a:pt x="84" y="458"/>
                  </a:cubicBezTo>
                  <a:cubicBezTo>
                    <a:pt x="84" y="458"/>
                    <a:pt x="84" y="458"/>
                    <a:pt x="84" y="458"/>
                  </a:cubicBezTo>
                  <a:cubicBezTo>
                    <a:pt x="84" y="459"/>
                    <a:pt x="83" y="459"/>
                    <a:pt x="83" y="459"/>
                  </a:cubicBezTo>
                  <a:cubicBezTo>
                    <a:pt x="83" y="459"/>
                    <a:pt x="83" y="459"/>
                    <a:pt x="83" y="459"/>
                  </a:cubicBezTo>
                  <a:cubicBezTo>
                    <a:pt x="82" y="459"/>
                    <a:pt x="82" y="458"/>
                    <a:pt x="81" y="457"/>
                  </a:cubicBezTo>
                  <a:close/>
                  <a:moveTo>
                    <a:pt x="536" y="453"/>
                  </a:moveTo>
                  <a:cubicBezTo>
                    <a:pt x="535" y="453"/>
                    <a:pt x="535" y="452"/>
                    <a:pt x="535" y="451"/>
                  </a:cubicBezTo>
                  <a:cubicBezTo>
                    <a:pt x="535" y="451"/>
                    <a:pt x="535" y="451"/>
                    <a:pt x="535" y="451"/>
                  </a:cubicBezTo>
                  <a:cubicBezTo>
                    <a:pt x="535" y="450"/>
                    <a:pt x="537" y="449"/>
                    <a:pt x="538" y="450"/>
                  </a:cubicBezTo>
                  <a:cubicBezTo>
                    <a:pt x="538" y="450"/>
                    <a:pt x="538" y="450"/>
                    <a:pt x="538" y="450"/>
                  </a:cubicBezTo>
                  <a:cubicBezTo>
                    <a:pt x="539" y="450"/>
                    <a:pt x="539" y="451"/>
                    <a:pt x="539" y="452"/>
                  </a:cubicBezTo>
                  <a:cubicBezTo>
                    <a:pt x="539" y="452"/>
                    <a:pt x="539" y="452"/>
                    <a:pt x="539" y="452"/>
                  </a:cubicBezTo>
                  <a:cubicBezTo>
                    <a:pt x="538" y="453"/>
                    <a:pt x="538" y="453"/>
                    <a:pt x="537" y="453"/>
                  </a:cubicBezTo>
                  <a:cubicBezTo>
                    <a:pt x="537" y="453"/>
                    <a:pt x="537" y="453"/>
                    <a:pt x="537" y="453"/>
                  </a:cubicBezTo>
                  <a:cubicBezTo>
                    <a:pt x="537" y="453"/>
                    <a:pt x="536" y="453"/>
                    <a:pt x="536" y="453"/>
                  </a:cubicBezTo>
                  <a:close/>
                  <a:moveTo>
                    <a:pt x="77" y="446"/>
                  </a:moveTo>
                  <a:cubicBezTo>
                    <a:pt x="77" y="445"/>
                    <a:pt x="77" y="444"/>
                    <a:pt x="78" y="444"/>
                  </a:cubicBezTo>
                  <a:cubicBezTo>
                    <a:pt x="78" y="444"/>
                    <a:pt x="78" y="444"/>
                    <a:pt x="78" y="444"/>
                  </a:cubicBezTo>
                  <a:cubicBezTo>
                    <a:pt x="79" y="443"/>
                    <a:pt x="80" y="444"/>
                    <a:pt x="81" y="445"/>
                  </a:cubicBezTo>
                  <a:cubicBezTo>
                    <a:pt x="81" y="445"/>
                    <a:pt x="81" y="445"/>
                    <a:pt x="81" y="445"/>
                  </a:cubicBezTo>
                  <a:cubicBezTo>
                    <a:pt x="81" y="446"/>
                    <a:pt x="81" y="447"/>
                    <a:pt x="80" y="447"/>
                  </a:cubicBezTo>
                  <a:cubicBezTo>
                    <a:pt x="80" y="447"/>
                    <a:pt x="80" y="447"/>
                    <a:pt x="80" y="447"/>
                  </a:cubicBezTo>
                  <a:cubicBezTo>
                    <a:pt x="79" y="447"/>
                    <a:pt x="79" y="447"/>
                    <a:pt x="79" y="447"/>
                  </a:cubicBezTo>
                  <a:cubicBezTo>
                    <a:pt x="79" y="447"/>
                    <a:pt x="79" y="447"/>
                    <a:pt x="79" y="447"/>
                  </a:cubicBezTo>
                  <a:cubicBezTo>
                    <a:pt x="78" y="447"/>
                    <a:pt x="77" y="447"/>
                    <a:pt x="77" y="446"/>
                  </a:cubicBezTo>
                  <a:close/>
                  <a:moveTo>
                    <a:pt x="540" y="442"/>
                  </a:moveTo>
                  <a:cubicBezTo>
                    <a:pt x="539" y="442"/>
                    <a:pt x="539" y="441"/>
                    <a:pt x="539" y="440"/>
                  </a:cubicBezTo>
                  <a:cubicBezTo>
                    <a:pt x="539" y="440"/>
                    <a:pt x="539" y="440"/>
                    <a:pt x="539" y="440"/>
                  </a:cubicBezTo>
                  <a:cubicBezTo>
                    <a:pt x="540" y="438"/>
                    <a:pt x="541" y="438"/>
                    <a:pt x="542" y="438"/>
                  </a:cubicBezTo>
                  <a:cubicBezTo>
                    <a:pt x="542" y="438"/>
                    <a:pt x="542" y="438"/>
                    <a:pt x="542" y="438"/>
                  </a:cubicBezTo>
                  <a:cubicBezTo>
                    <a:pt x="543" y="439"/>
                    <a:pt x="543" y="440"/>
                    <a:pt x="543" y="441"/>
                  </a:cubicBezTo>
                  <a:cubicBezTo>
                    <a:pt x="543" y="441"/>
                    <a:pt x="543" y="441"/>
                    <a:pt x="543" y="441"/>
                  </a:cubicBezTo>
                  <a:cubicBezTo>
                    <a:pt x="543" y="442"/>
                    <a:pt x="542" y="442"/>
                    <a:pt x="541" y="442"/>
                  </a:cubicBezTo>
                  <a:cubicBezTo>
                    <a:pt x="541" y="442"/>
                    <a:pt x="541" y="442"/>
                    <a:pt x="541" y="442"/>
                  </a:cubicBezTo>
                  <a:cubicBezTo>
                    <a:pt x="541" y="442"/>
                    <a:pt x="541" y="442"/>
                    <a:pt x="540" y="442"/>
                  </a:cubicBezTo>
                  <a:close/>
                  <a:moveTo>
                    <a:pt x="73" y="435"/>
                  </a:moveTo>
                  <a:cubicBezTo>
                    <a:pt x="72" y="434"/>
                    <a:pt x="73" y="433"/>
                    <a:pt x="74" y="432"/>
                  </a:cubicBezTo>
                  <a:cubicBezTo>
                    <a:pt x="74" y="432"/>
                    <a:pt x="74" y="432"/>
                    <a:pt x="74" y="432"/>
                  </a:cubicBezTo>
                  <a:cubicBezTo>
                    <a:pt x="75" y="432"/>
                    <a:pt x="76" y="432"/>
                    <a:pt x="76" y="433"/>
                  </a:cubicBezTo>
                  <a:cubicBezTo>
                    <a:pt x="76" y="433"/>
                    <a:pt x="76" y="433"/>
                    <a:pt x="76" y="433"/>
                  </a:cubicBezTo>
                  <a:cubicBezTo>
                    <a:pt x="77" y="435"/>
                    <a:pt x="76" y="436"/>
                    <a:pt x="75" y="436"/>
                  </a:cubicBezTo>
                  <a:cubicBezTo>
                    <a:pt x="75" y="436"/>
                    <a:pt x="75" y="436"/>
                    <a:pt x="75" y="436"/>
                  </a:cubicBezTo>
                  <a:cubicBezTo>
                    <a:pt x="75" y="436"/>
                    <a:pt x="75" y="436"/>
                    <a:pt x="75" y="436"/>
                  </a:cubicBezTo>
                  <a:cubicBezTo>
                    <a:pt x="75" y="436"/>
                    <a:pt x="75" y="436"/>
                    <a:pt x="75" y="436"/>
                  </a:cubicBezTo>
                  <a:cubicBezTo>
                    <a:pt x="74" y="436"/>
                    <a:pt x="73" y="436"/>
                    <a:pt x="73" y="435"/>
                  </a:cubicBezTo>
                  <a:close/>
                  <a:moveTo>
                    <a:pt x="545" y="431"/>
                  </a:moveTo>
                  <a:cubicBezTo>
                    <a:pt x="544" y="430"/>
                    <a:pt x="543" y="429"/>
                    <a:pt x="544" y="428"/>
                  </a:cubicBezTo>
                  <a:cubicBezTo>
                    <a:pt x="544" y="428"/>
                    <a:pt x="544" y="428"/>
                    <a:pt x="544" y="428"/>
                  </a:cubicBezTo>
                  <a:cubicBezTo>
                    <a:pt x="544" y="427"/>
                    <a:pt x="545" y="427"/>
                    <a:pt x="546" y="427"/>
                  </a:cubicBezTo>
                  <a:cubicBezTo>
                    <a:pt x="546" y="427"/>
                    <a:pt x="546" y="427"/>
                    <a:pt x="546" y="427"/>
                  </a:cubicBezTo>
                  <a:cubicBezTo>
                    <a:pt x="547" y="428"/>
                    <a:pt x="548" y="429"/>
                    <a:pt x="547" y="430"/>
                  </a:cubicBezTo>
                  <a:cubicBezTo>
                    <a:pt x="547" y="430"/>
                    <a:pt x="547" y="430"/>
                    <a:pt x="547" y="430"/>
                  </a:cubicBezTo>
                  <a:cubicBezTo>
                    <a:pt x="547" y="431"/>
                    <a:pt x="546" y="431"/>
                    <a:pt x="546" y="431"/>
                  </a:cubicBezTo>
                  <a:cubicBezTo>
                    <a:pt x="546" y="431"/>
                    <a:pt x="546" y="431"/>
                    <a:pt x="546" y="431"/>
                  </a:cubicBezTo>
                  <a:cubicBezTo>
                    <a:pt x="545" y="431"/>
                    <a:pt x="545" y="431"/>
                    <a:pt x="545" y="431"/>
                  </a:cubicBezTo>
                  <a:close/>
                  <a:moveTo>
                    <a:pt x="68" y="424"/>
                  </a:moveTo>
                  <a:cubicBezTo>
                    <a:pt x="68" y="423"/>
                    <a:pt x="69" y="421"/>
                    <a:pt x="70" y="421"/>
                  </a:cubicBezTo>
                  <a:cubicBezTo>
                    <a:pt x="70" y="421"/>
                    <a:pt x="70" y="421"/>
                    <a:pt x="70" y="421"/>
                  </a:cubicBezTo>
                  <a:cubicBezTo>
                    <a:pt x="71" y="421"/>
                    <a:pt x="72" y="421"/>
                    <a:pt x="72" y="422"/>
                  </a:cubicBezTo>
                  <a:cubicBezTo>
                    <a:pt x="72" y="422"/>
                    <a:pt x="72" y="422"/>
                    <a:pt x="72" y="422"/>
                  </a:cubicBezTo>
                  <a:cubicBezTo>
                    <a:pt x="73" y="423"/>
                    <a:pt x="72" y="424"/>
                    <a:pt x="71" y="425"/>
                  </a:cubicBezTo>
                  <a:cubicBezTo>
                    <a:pt x="71" y="425"/>
                    <a:pt x="71" y="425"/>
                    <a:pt x="71" y="425"/>
                  </a:cubicBezTo>
                  <a:cubicBezTo>
                    <a:pt x="71" y="425"/>
                    <a:pt x="71" y="425"/>
                    <a:pt x="70" y="425"/>
                  </a:cubicBezTo>
                  <a:cubicBezTo>
                    <a:pt x="70" y="425"/>
                    <a:pt x="70" y="425"/>
                    <a:pt x="70" y="425"/>
                  </a:cubicBezTo>
                  <a:cubicBezTo>
                    <a:pt x="69" y="425"/>
                    <a:pt x="69" y="424"/>
                    <a:pt x="68" y="424"/>
                  </a:cubicBezTo>
                  <a:close/>
                  <a:moveTo>
                    <a:pt x="549" y="420"/>
                  </a:moveTo>
                  <a:cubicBezTo>
                    <a:pt x="548" y="419"/>
                    <a:pt x="547" y="418"/>
                    <a:pt x="548" y="417"/>
                  </a:cubicBezTo>
                  <a:cubicBezTo>
                    <a:pt x="548" y="417"/>
                    <a:pt x="548" y="417"/>
                    <a:pt x="548" y="417"/>
                  </a:cubicBezTo>
                  <a:cubicBezTo>
                    <a:pt x="548" y="416"/>
                    <a:pt x="549" y="416"/>
                    <a:pt x="550" y="416"/>
                  </a:cubicBezTo>
                  <a:cubicBezTo>
                    <a:pt x="550" y="416"/>
                    <a:pt x="550" y="416"/>
                    <a:pt x="550" y="416"/>
                  </a:cubicBezTo>
                  <a:cubicBezTo>
                    <a:pt x="551" y="416"/>
                    <a:pt x="552" y="417"/>
                    <a:pt x="552" y="418"/>
                  </a:cubicBezTo>
                  <a:cubicBezTo>
                    <a:pt x="552" y="418"/>
                    <a:pt x="552" y="418"/>
                    <a:pt x="552" y="418"/>
                  </a:cubicBezTo>
                  <a:cubicBezTo>
                    <a:pt x="551" y="419"/>
                    <a:pt x="551" y="420"/>
                    <a:pt x="550" y="420"/>
                  </a:cubicBezTo>
                  <a:cubicBezTo>
                    <a:pt x="550" y="420"/>
                    <a:pt x="550" y="420"/>
                    <a:pt x="550" y="420"/>
                  </a:cubicBezTo>
                  <a:cubicBezTo>
                    <a:pt x="549" y="420"/>
                    <a:pt x="549" y="420"/>
                    <a:pt x="549" y="420"/>
                  </a:cubicBezTo>
                  <a:close/>
                  <a:moveTo>
                    <a:pt x="65" y="412"/>
                  </a:moveTo>
                  <a:cubicBezTo>
                    <a:pt x="64" y="411"/>
                    <a:pt x="65" y="410"/>
                    <a:pt x="66" y="410"/>
                  </a:cubicBezTo>
                  <a:cubicBezTo>
                    <a:pt x="66" y="410"/>
                    <a:pt x="66" y="410"/>
                    <a:pt x="66" y="410"/>
                  </a:cubicBezTo>
                  <a:cubicBezTo>
                    <a:pt x="67" y="409"/>
                    <a:pt x="68" y="410"/>
                    <a:pt x="68" y="411"/>
                  </a:cubicBezTo>
                  <a:cubicBezTo>
                    <a:pt x="68" y="411"/>
                    <a:pt x="68" y="411"/>
                    <a:pt x="68" y="411"/>
                  </a:cubicBezTo>
                  <a:cubicBezTo>
                    <a:pt x="69" y="412"/>
                    <a:pt x="68" y="413"/>
                    <a:pt x="67" y="414"/>
                  </a:cubicBezTo>
                  <a:cubicBezTo>
                    <a:pt x="67" y="414"/>
                    <a:pt x="67" y="414"/>
                    <a:pt x="67" y="414"/>
                  </a:cubicBezTo>
                  <a:cubicBezTo>
                    <a:pt x="67" y="414"/>
                    <a:pt x="67" y="414"/>
                    <a:pt x="66" y="414"/>
                  </a:cubicBezTo>
                  <a:cubicBezTo>
                    <a:pt x="66" y="414"/>
                    <a:pt x="66" y="414"/>
                    <a:pt x="66" y="414"/>
                  </a:cubicBezTo>
                  <a:cubicBezTo>
                    <a:pt x="66" y="414"/>
                    <a:pt x="65" y="413"/>
                    <a:pt x="65" y="412"/>
                  </a:cubicBezTo>
                  <a:close/>
                  <a:moveTo>
                    <a:pt x="553" y="408"/>
                  </a:moveTo>
                  <a:cubicBezTo>
                    <a:pt x="552" y="408"/>
                    <a:pt x="551" y="407"/>
                    <a:pt x="551" y="406"/>
                  </a:cubicBezTo>
                  <a:cubicBezTo>
                    <a:pt x="551" y="406"/>
                    <a:pt x="551" y="406"/>
                    <a:pt x="551" y="406"/>
                  </a:cubicBezTo>
                  <a:cubicBezTo>
                    <a:pt x="551" y="406"/>
                    <a:pt x="551" y="406"/>
                    <a:pt x="551" y="406"/>
                  </a:cubicBezTo>
                  <a:cubicBezTo>
                    <a:pt x="551" y="406"/>
                    <a:pt x="551" y="406"/>
                    <a:pt x="551" y="406"/>
                  </a:cubicBezTo>
                  <a:cubicBezTo>
                    <a:pt x="552" y="405"/>
                    <a:pt x="553" y="404"/>
                    <a:pt x="554" y="404"/>
                  </a:cubicBezTo>
                  <a:cubicBezTo>
                    <a:pt x="554" y="404"/>
                    <a:pt x="554" y="404"/>
                    <a:pt x="554" y="404"/>
                  </a:cubicBezTo>
                  <a:cubicBezTo>
                    <a:pt x="555" y="405"/>
                    <a:pt x="556" y="406"/>
                    <a:pt x="555" y="407"/>
                  </a:cubicBezTo>
                  <a:cubicBezTo>
                    <a:pt x="555" y="407"/>
                    <a:pt x="555" y="407"/>
                    <a:pt x="555" y="407"/>
                  </a:cubicBezTo>
                  <a:cubicBezTo>
                    <a:pt x="555" y="408"/>
                    <a:pt x="554" y="408"/>
                    <a:pt x="553" y="408"/>
                  </a:cubicBezTo>
                  <a:cubicBezTo>
                    <a:pt x="553" y="408"/>
                    <a:pt x="553" y="408"/>
                    <a:pt x="553" y="408"/>
                  </a:cubicBezTo>
                  <a:cubicBezTo>
                    <a:pt x="553" y="408"/>
                    <a:pt x="553" y="408"/>
                    <a:pt x="553" y="408"/>
                  </a:cubicBezTo>
                  <a:close/>
                  <a:moveTo>
                    <a:pt x="61" y="401"/>
                  </a:moveTo>
                  <a:cubicBezTo>
                    <a:pt x="61" y="401"/>
                    <a:pt x="61" y="401"/>
                    <a:pt x="61" y="401"/>
                  </a:cubicBezTo>
                  <a:cubicBezTo>
                    <a:pt x="61" y="400"/>
                    <a:pt x="61" y="398"/>
                    <a:pt x="63" y="398"/>
                  </a:cubicBezTo>
                  <a:cubicBezTo>
                    <a:pt x="63" y="398"/>
                    <a:pt x="63" y="398"/>
                    <a:pt x="63" y="398"/>
                  </a:cubicBezTo>
                  <a:cubicBezTo>
                    <a:pt x="64" y="398"/>
                    <a:pt x="65" y="399"/>
                    <a:pt x="65" y="400"/>
                  </a:cubicBezTo>
                  <a:cubicBezTo>
                    <a:pt x="65" y="400"/>
                    <a:pt x="65" y="400"/>
                    <a:pt x="65" y="400"/>
                  </a:cubicBezTo>
                  <a:cubicBezTo>
                    <a:pt x="65" y="401"/>
                    <a:pt x="65" y="402"/>
                    <a:pt x="64" y="402"/>
                  </a:cubicBezTo>
                  <a:cubicBezTo>
                    <a:pt x="64" y="402"/>
                    <a:pt x="64" y="402"/>
                    <a:pt x="64" y="402"/>
                  </a:cubicBezTo>
                  <a:cubicBezTo>
                    <a:pt x="63" y="402"/>
                    <a:pt x="63" y="402"/>
                    <a:pt x="63" y="402"/>
                  </a:cubicBezTo>
                  <a:cubicBezTo>
                    <a:pt x="63" y="402"/>
                    <a:pt x="63" y="402"/>
                    <a:pt x="63" y="402"/>
                  </a:cubicBezTo>
                  <a:cubicBezTo>
                    <a:pt x="62" y="402"/>
                    <a:pt x="61" y="402"/>
                    <a:pt x="61" y="401"/>
                  </a:cubicBezTo>
                  <a:close/>
                  <a:moveTo>
                    <a:pt x="556" y="397"/>
                  </a:moveTo>
                  <a:cubicBezTo>
                    <a:pt x="555" y="396"/>
                    <a:pt x="554" y="395"/>
                    <a:pt x="554" y="394"/>
                  </a:cubicBezTo>
                  <a:cubicBezTo>
                    <a:pt x="554" y="394"/>
                    <a:pt x="554" y="394"/>
                    <a:pt x="554" y="394"/>
                  </a:cubicBezTo>
                  <a:cubicBezTo>
                    <a:pt x="555" y="393"/>
                    <a:pt x="556" y="393"/>
                    <a:pt x="557" y="393"/>
                  </a:cubicBezTo>
                  <a:cubicBezTo>
                    <a:pt x="557" y="393"/>
                    <a:pt x="557" y="393"/>
                    <a:pt x="557" y="393"/>
                  </a:cubicBezTo>
                  <a:cubicBezTo>
                    <a:pt x="558" y="393"/>
                    <a:pt x="559" y="394"/>
                    <a:pt x="558" y="395"/>
                  </a:cubicBezTo>
                  <a:cubicBezTo>
                    <a:pt x="558" y="395"/>
                    <a:pt x="558" y="395"/>
                    <a:pt x="558" y="395"/>
                  </a:cubicBezTo>
                  <a:cubicBezTo>
                    <a:pt x="558" y="396"/>
                    <a:pt x="557" y="397"/>
                    <a:pt x="556" y="397"/>
                  </a:cubicBezTo>
                  <a:cubicBezTo>
                    <a:pt x="556" y="397"/>
                    <a:pt x="556" y="397"/>
                    <a:pt x="556" y="397"/>
                  </a:cubicBezTo>
                  <a:cubicBezTo>
                    <a:pt x="556" y="397"/>
                    <a:pt x="556" y="397"/>
                    <a:pt x="556" y="397"/>
                  </a:cubicBezTo>
                  <a:close/>
                  <a:moveTo>
                    <a:pt x="58" y="389"/>
                  </a:moveTo>
                  <a:cubicBezTo>
                    <a:pt x="58" y="389"/>
                    <a:pt x="58" y="389"/>
                    <a:pt x="58" y="389"/>
                  </a:cubicBezTo>
                  <a:cubicBezTo>
                    <a:pt x="58" y="388"/>
                    <a:pt x="59" y="387"/>
                    <a:pt x="60" y="387"/>
                  </a:cubicBezTo>
                  <a:cubicBezTo>
                    <a:pt x="60" y="387"/>
                    <a:pt x="60" y="387"/>
                    <a:pt x="60" y="387"/>
                  </a:cubicBezTo>
                  <a:cubicBezTo>
                    <a:pt x="61" y="386"/>
                    <a:pt x="62" y="387"/>
                    <a:pt x="62" y="388"/>
                  </a:cubicBezTo>
                  <a:cubicBezTo>
                    <a:pt x="62" y="388"/>
                    <a:pt x="62" y="388"/>
                    <a:pt x="62" y="388"/>
                  </a:cubicBezTo>
                  <a:cubicBezTo>
                    <a:pt x="62" y="389"/>
                    <a:pt x="62" y="390"/>
                    <a:pt x="61" y="390"/>
                  </a:cubicBezTo>
                  <a:cubicBezTo>
                    <a:pt x="61" y="390"/>
                    <a:pt x="61" y="390"/>
                    <a:pt x="61" y="390"/>
                  </a:cubicBezTo>
                  <a:cubicBezTo>
                    <a:pt x="61" y="390"/>
                    <a:pt x="60" y="390"/>
                    <a:pt x="60" y="390"/>
                  </a:cubicBezTo>
                  <a:cubicBezTo>
                    <a:pt x="60" y="390"/>
                    <a:pt x="60" y="390"/>
                    <a:pt x="60" y="390"/>
                  </a:cubicBezTo>
                  <a:cubicBezTo>
                    <a:pt x="59" y="390"/>
                    <a:pt x="59" y="390"/>
                    <a:pt x="58" y="389"/>
                  </a:cubicBezTo>
                  <a:close/>
                  <a:moveTo>
                    <a:pt x="559" y="385"/>
                  </a:moveTo>
                  <a:cubicBezTo>
                    <a:pt x="558" y="385"/>
                    <a:pt x="557" y="384"/>
                    <a:pt x="557" y="383"/>
                  </a:cubicBezTo>
                  <a:cubicBezTo>
                    <a:pt x="557" y="383"/>
                    <a:pt x="557" y="383"/>
                    <a:pt x="557" y="383"/>
                  </a:cubicBezTo>
                  <a:cubicBezTo>
                    <a:pt x="557" y="382"/>
                    <a:pt x="558" y="381"/>
                    <a:pt x="559" y="381"/>
                  </a:cubicBezTo>
                  <a:cubicBezTo>
                    <a:pt x="559" y="381"/>
                    <a:pt x="559" y="381"/>
                    <a:pt x="559" y="381"/>
                  </a:cubicBezTo>
                  <a:cubicBezTo>
                    <a:pt x="560" y="381"/>
                    <a:pt x="561" y="382"/>
                    <a:pt x="561" y="383"/>
                  </a:cubicBezTo>
                  <a:cubicBezTo>
                    <a:pt x="561" y="383"/>
                    <a:pt x="561" y="383"/>
                    <a:pt x="561" y="383"/>
                  </a:cubicBezTo>
                  <a:cubicBezTo>
                    <a:pt x="561" y="384"/>
                    <a:pt x="560" y="385"/>
                    <a:pt x="559" y="385"/>
                  </a:cubicBezTo>
                  <a:cubicBezTo>
                    <a:pt x="559" y="385"/>
                    <a:pt x="559" y="385"/>
                    <a:pt x="559" y="385"/>
                  </a:cubicBezTo>
                  <a:cubicBezTo>
                    <a:pt x="559" y="385"/>
                    <a:pt x="559" y="385"/>
                    <a:pt x="559" y="385"/>
                  </a:cubicBezTo>
                  <a:close/>
                  <a:moveTo>
                    <a:pt x="56" y="377"/>
                  </a:moveTo>
                  <a:cubicBezTo>
                    <a:pt x="56" y="376"/>
                    <a:pt x="57" y="375"/>
                    <a:pt x="58" y="375"/>
                  </a:cubicBezTo>
                  <a:cubicBezTo>
                    <a:pt x="58" y="375"/>
                    <a:pt x="58" y="375"/>
                    <a:pt x="58" y="375"/>
                  </a:cubicBezTo>
                  <a:cubicBezTo>
                    <a:pt x="59" y="375"/>
                    <a:pt x="60" y="375"/>
                    <a:pt x="60" y="376"/>
                  </a:cubicBezTo>
                  <a:cubicBezTo>
                    <a:pt x="60" y="376"/>
                    <a:pt x="60" y="376"/>
                    <a:pt x="60" y="376"/>
                  </a:cubicBezTo>
                  <a:cubicBezTo>
                    <a:pt x="60" y="377"/>
                    <a:pt x="59" y="378"/>
                    <a:pt x="58" y="379"/>
                  </a:cubicBezTo>
                  <a:cubicBezTo>
                    <a:pt x="58" y="379"/>
                    <a:pt x="58" y="379"/>
                    <a:pt x="58" y="379"/>
                  </a:cubicBezTo>
                  <a:cubicBezTo>
                    <a:pt x="58" y="379"/>
                    <a:pt x="58" y="379"/>
                    <a:pt x="58" y="379"/>
                  </a:cubicBezTo>
                  <a:cubicBezTo>
                    <a:pt x="58" y="379"/>
                    <a:pt x="58" y="379"/>
                    <a:pt x="58" y="379"/>
                  </a:cubicBezTo>
                  <a:cubicBezTo>
                    <a:pt x="57" y="379"/>
                    <a:pt x="56" y="378"/>
                    <a:pt x="56" y="377"/>
                  </a:cubicBezTo>
                  <a:close/>
                  <a:moveTo>
                    <a:pt x="561" y="373"/>
                  </a:moveTo>
                  <a:cubicBezTo>
                    <a:pt x="560" y="373"/>
                    <a:pt x="559" y="372"/>
                    <a:pt x="559" y="371"/>
                  </a:cubicBezTo>
                  <a:cubicBezTo>
                    <a:pt x="559" y="371"/>
                    <a:pt x="559" y="371"/>
                    <a:pt x="559" y="371"/>
                  </a:cubicBezTo>
                  <a:cubicBezTo>
                    <a:pt x="559" y="371"/>
                    <a:pt x="559" y="371"/>
                    <a:pt x="559" y="371"/>
                  </a:cubicBezTo>
                  <a:cubicBezTo>
                    <a:pt x="559" y="371"/>
                    <a:pt x="559" y="371"/>
                    <a:pt x="559" y="371"/>
                  </a:cubicBezTo>
                  <a:cubicBezTo>
                    <a:pt x="559" y="370"/>
                    <a:pt x="560" y="369"/>
                    <a:pt x="561" y="369"/>
                  </a:cubicBezTo>
                  <a:cubicBezTo>
                    <a:pt x="561" y="369"/>
                    <a:pt x="561" y="369"/>
                    <a:pt x="561" y="369"/>
                  </a:cubicBezTo>
                  <a:cubicBezTo>
                    <a:pt x="562" y="369"/>
                    <a:pt x="563" y="370"/>
                    <a:pt x="563" y="371"/>
                  </a:cubicBezTo>
                  <a:cubicBezTo>
                    <a:pt x="563" y="371"/>
                    <a:pt x="563" y="371"/>
                    <a:pt x="563" y="371"/>
                  </a:cubicBezTo>
                  <a:cubicBezTo>
                    <a:pt x="563" y="372"/>
                    <a:pt x="562" y="373"/>
                    <a:pt x="561" y="373"/>
                  </a:cubicBezTo>
                  <a:cubicBezTo>
                    <a:pt x="561" y="373"/>
                    <a:pt x="561" y="373"/>
                    <a:pt x="561" y="373"/>
                  </a:cubicBezTo>
                  <a:cubicBezTo>
                    <a:pt x="561" y="373"/>
                    <a:pt x="561" y="373"/>
                    <a:pt x="561" y="373"/>
                  </a:cubicBezTo>
                  <a:close/>
                  <a:moveTo>
                    <a:pt x="54" y="365"/>
                  </a:moveTo>
                  <a:cubicBezTo>
                    <a:pt x="54" y="364"/>
                    <a:pt x="55" y="363"/>
                    <a:pt x="56" y="363"/>
                  </a:cubicBezTo>
                  <a:cubicBezTo>
                    <a:pt x="56" y="363"/>
                    <a:pt x="56" y="363"/>
                    <a:pt x="56" y="363"/>
                  </a:cubicBezTo>
                  <a:cubicBezTo>
                    <a:pt x="57" y="363"/>
                    <a:pt x="58" y="363"/>
                    <a:pt x="58" y="365"/>
                  </a:cubicBezTo>
                  <a:cubicBezTo>
                    <a:pt x="58" y="365"/>
                    <a:pt x="58" y="365"/>
                    <a:pt x="58" y="365"/>
                  </a:cubicBezTo>
                  <a:cubicBezTo>
                    <a:pt x="58" y="366"/>
                    <a:pt x="58" y="367"/>
                    <a:pt x="57" y="367"/>
                  </a:cubicBezTo>
                  <a:cubicBezTo>
                    <a:pt x="57" y="367"/>
                    <a:pt x="57" y="367"/>
                    <a:pt x="57" y="367"/>
                  </a:cubicBezTo>
                  <a:cubicBezTo>
                    <a:pt x="56" y="367"/>
                    <a:pt x="56" y="367"/>
                    <a:pt x="56" y="367"/>
                  </a:cubicBezTo>
                  <a:cubicBezTo>
                    <a:pt x="56" y="367"/>
                    <a:pt x="56" y="367"/>
                    <a:pt x="56" y="367"/>
                  </a:cubicBezTo>
                  <a:cubicBezTo>
                    <a:pt x="55" y="367"/>
                    <a:pt x="54" y="366"/>
                    <a:pt x="54" y="365"/>
                  </a:cubicBezTo>
                  <a:close/>
                  <a:moveTo>
                    <a:pt x="562" y="361"/>
                  </a:moveTo>
                  <a:cubicBezTo>
                    <a:pt x="561" y="361"/>
                    <a:pt x="560" y="360"/>
                    <a:pt x="560" y="359"/>
                  </a:cubicBezTo>
                  <a:cubicBezTo>
                    <a:pt x="560" y="359"/>
                    <a:pt x="560" y="359"/>
                    <a:pt x="560" y="359"/>
                  </a:cubicBezTo>
                  <a:cubicBezTo>
                    <a:pt x="561" y="358"/>
                    <a:pt x="562" y="357"/>
                    <a:pt x="563" y="357"/>
                  </a:cubicBezTo>
                  <a:cubicBezTo>
                    <a:pt x="563" y="357"/>
                    <a:pt x="563" y="357"/>
                    <a:pt x="563" y="357"/>
                  </a:cubicBezTo>
                  <a:cubicBezTo>
                    <a:pt x="564" y="357"/>
                    <a:pt x="565" y="358"/>
                    <a:pt x="564" y="359"/>
                  </a:cubicBezTo>
                  <a:cubicBezTo>
                    <a:pt x="564" y="359"/>
                    <a:pt x="564" y="359"/>
                    <a:pt x="564" y="359"/>
                  </a:cubicBezTo>
                  <a:cubicBezTo>
                    <a:pt x="564" y="361"/>
                    <a:pt x="563" y="361"/>
                    <a:pt x="562" y="361"/>
                  </a:cubicBezTo>
                  <a:cubicBezTo>
                    <a:pt x="562" y="361"/>
                    <a:pt x="562" y="361"/>
                    <a:pt x="562" y="361"/>
                  </a:cubicBezTo>
                  <a:cubicBezTo>
                    <a:pt x="562" y="361"/>
                    <a:pt x="562" y="361"/>
                    <a:pt x="562" y="361"/>
                  </a:cubicBezTo>
                  <a:close/>
                  <a:moveTo>
                    <a:pt x="53" y="353"/>
                  </a:moveTo>
                  <a:cubicBezTo>
                    <a:pt x="53" y="352"/>
                    <a:pt x="54" y="351"/>
                    <a:pt x="55" y="351"/>
                  </a:cubicBezTo>
                  <a:cubicBezTo>
                    <a:pt x="55" y="351"/>
                    <a:pt x="55" y="351"/>
                    <a:pt x="55" y="351"/>
                  </a:cubicBezTo>
                  <a:cubicBezTo>
                    <a:pt x="56" y="351"/>
                    <a:pt x="57" y="352"/>
                    <a:pt x="57" y="353"/>
                  </a:cubicBezTo>
                  <a:cubicBezTo>
                    <a:pt x="57" y="353"/>
                    <a:pt x="57" y="353"/>
                    <a:pt x="57" y="353"/>
                  </a:cubicBezTo>
                  <a:cubicBezTo>
                    <a:pt x="57" y="354"/>
                    <a:pt x="56" y="355"/>
                    <a:pt x="55" y="355"/>
                  </a:cubicBezTo>
                  <a:cubicBezTo>
                    <a:pt x="55" y="355"/>
                    <a:pt x="55" y="355"/>
                    <a:pt x="55" y="355"/>
                  </a:cubicBezTo>
                  <a:cubicBezTo>
                    <a:pt x="55" y="355"/>
                    <a:pt x="55" y="355"/>
                    <a:pt x="55" y="355"/>
                  </a:cubicBezTo>
                  <a:cubicBezTo>
                    <a:pt x="55" y="355"/>
                    <a:pt x="55" y="355"/>
                    <a:pt x="55" y="355"/>
                  </a:cubicBezTo>
                  <a:cubicBezTo>
                    <a:pt x="54" y="355"/>
                    <a:pt x="53" y="354"/>
                    <a:pt x="53" y="353"/>
                  </a:cubicBezTo>
                  <a:close/>
                  <a:moveTo>
                    <a:pt x="563" y="349"/>
                  </a:moveTo>
                  <a:cubicBezTo>
                    <a:pt x="562" y="349"/>
                    <a:pt x="561" y="348"/>
                    <a:pt x="561" y="347"/>
                  </a:cubicBezTo>
                  <a:cubicBezTo>
                    <a:pt x="561" y="347"/>
                    <a:pt x="561" y="347"/>
                    <a:pt x="561" y="347"/>
                  </a:cubicBezTo>
                  <a:cubicBezTo>
                    <a:pt x="561" y="347"/>
                    <a:pt x="561" y="347"/>
                    <a:pt x="561" y="347"/>
                  </a:cubicBezTo>
                  <a:cubicBezTo>
                    <a:pt x="561" y="347"/>
                    <a:pt x="561" y="347"/>
                    <a:pt x="561" y="347"/>
                  </a:cubicBezTo>
                  <a:cubicBezTo>
                    <a:pt x="561" y="346"/>
                    <a:pt x="562" y="345"/>
                    <a:pt x="563" y="345"/>
                  </a:cubicBezTo>
                  <a:cubicBezTo>
                    <a:pt x="563" y="345"/>
                    <a:pt x="563" y="345"/>
                    <a:pt x="563" y="345"/>
                  </a:cubicBezTo>
                  <a:cubicBezTo>
                    <a:pt x="564" y="345"/>
                    <a:pt x="565" y="346"/>
                    <a:pt x="565" y="347"/>
                  </a:cubicBezTo>
                  <a:cubicBezTo>
                    <a:pt x="565" y="347"/>
                    <a:pt x="565" y="347"/>
                    <a:pt x="565" y="347"/>
                  </a:cubicBezTo>
                  <a:cubicBezTo>
                    <a:pt x="565" y="348"/>
                    <a:pt x="564" y="349"/>
                    <a:pt x="563" y="349"/>
                  </a:cubicBezTo>
                  <a:cubicBezTo>
                    <a:pt x="563" y="349"/>
                    <a:pt x="563" y="349"/>
                    <a:pt x="563" y="349"/>
                  </a:cubicBezTo>
                  <a:cubicBezTo>
                    <a:pt x="563" y="349"/>
                    <a:pt x="563" y="349"/>
                    <a:pt x="563" y="349"/>
                  </a:cubicBezTo>
                  <a:close/>
                  <a:moveTo>
                    <a:pt x="53" y="341"/>
                  </a:moveTo>
                  <a:cubicBezTo>
                    <a:pt x="53" y="340"/>
                    <a:pt x="53" y="339"/>
                    <a:pt x="55" y="339"/>
                  </a:cubicBezTo>
                  <a:cubicBezTo>
                    <a:pt x="55" y="339"/>
                    <a:pt x="55" y="339"/>
                    <a:pt x="55" y="339"/>
                  </a:cubicBezTo>
                  <a:cubicBezTo>
                    <a:pt x="56" y="339"/>
                    <a:pt x="57" y="340"/>
                    <a:pt x="57" y="341"/>
                  </a:cubicBezTo>
                  <a:cubicBezTo>
                    <a:pt x="57" y="341"/>
                    <a:pt x="57" y="341"/>
                    <a:pt x="57" y="341"/>
                  </a:cubicBezTo>
                  <a:cubicBezTo>
                    <a:pt x="57" y="341"/>
                    <a:pt x="57" y="341"/>
                    <a:pt x="57" y="341"/>
                  </a:cubicBezTo>
                  <a:cubicBezTo>
                    <a:pt x="57" y="341"/>
                    <a:pt x="57" y="341"/>
                    <a:pt x="57" y="341"/>
                  </a:cubicBezTo>
                  <a:cubicBezTo>
                    <a:pt x="57" y="342"/>
                    <a:pt x="56" y="343"/>
                    <a:pt x="55" y="343"/>
                  </a:cubicBezTo>
                  <a:cubicBezTo>
                    <a:pt x="55" y="343"/>
                    <a:pt x="55" y="343"/>
                    <a:pt x="55" y="343"/>
                  </a:cubicBezTo>
                  <a:cubicBezTo>
                    <a:pt x="55" y="343"/>
                    <a:pt x="55" y="343"/>
                    <a:pt x="55" y="343"/>
                  </a:cubicBezTo>
                  <a:cubicBezTo>
                    <a:pt x="55" y="343"/>
                    <a:pt x="55" y="343"/>
                    <a:pt x="55" y="343"/>
                  </a:cubicBezTo>
                  <a:cubicBezTo>
                    <a:pt x="54" y="343"/>
                    <a:pt x="53" y="342"/>
                    <a:pt x="53" y="341"/>
                  </a:cubicBezTo>
                  <a:close/>
                  <a:moveTo>
                    <a:pt x="562" y="335"/>
                  </a:moveTo>
                  <a:cubicBezTo>
                    <a:pt x="562" y="334"/>
                    <a:pt x="562" y="333"/>
                    <a:pt x="564" y="333"/>
                  </a:cubicBezTo>
                  <a:cubicBezTo>
                    <a:pt x="564" y="333"/>
                    <a:pt x="564" y="333"/>
                    <a:pt x="564" y="333"/>
                  </a:cubicBezTo>
                  <a:cubicBezTo>
                    <a:pt x="565" y="333"/>
                    <a:pt x="566" y="334"/>
                    <a:pt x="566" y="335"/>
                  </a:cubicBezTo>
                  <a:cubicBezTo>
                    <a:pt x="566" y="335"/>
                    <a:pt x="566" y="335"/>
                    <a:pt x="566" y="335"/>
                  </a:cubicBezTo>
                  <a:cubicBezTo>
                    <a:pt x="566" y="336"/>
                    <a:pt x="565" y="337"/>
                    <a:pt x="564" y="337"/>
                  </a:cubicBezTo>
                  <a:cubicBezTo>
                    <a:pt x="564" y="337"/>
                    <a:pt x="564" y="337"/>
                    <a:pt x="564" y="337"/>
                  </a:cubicBezTo>
                  <a:cubicBezTo>
                    <a:pt x="562" y="337"/>
                    <a:pt x="562" y="336"/>
                    <a:pt x="562" y="335"/>
                  </a:cubicBezTo>
                  <a:close/>
                  <a:moveTo>
                    <a:pt x="55" y="331"/>
                  </a:moveTo>
                  <a:cubicBezTo>
                    <a:pt x="54" y="331"/>
                    <a:pt x="53" y="330"/>
                    <a:pt x="53" y="329"/>
                  </a:cubicBezTo>
                  <a:cubicBezTo>
                    <a:pt x="53" y="329"/>
                    <a:pt x="53" y="329"/>
                    <a:pt x="53" y="329"/>
                  </a:cubicBezTo>
                  <a:cubicBezTo>
                    <a:pt x="53" y="328"/>
                    <a:pt x="54" y="327"/>
                    <a:pt x="55" y="327"/>
                  </a:cubicBezTo>
                  <a:cubicBezTo>
                    <a:pt x="55" y="327"/>
                    <a:pt x="55" y="327"/>
                    <a:pt x="55" y="327"/>
                  </a:cubicBezTo>
                  <a:cubicBezTo>
                    <a:pt x="56" y="327"/>
                    <a:pt x="57" y="328"/>
                    <a:pt x="57" y="329"/>
                  </a:cubicBezTo>
                  <a:cubicBezTo>
                    <a:pt x="57" y="329"/>
                    <a:pt x="57" y="329"/>
                    <a:pt x="57" y="329"/>
                  </a:cubicBezTo>
                  <a:cubicBezTo>
                    <a:pt x="57" y="330"/>
                    <a:pt x="56" y="331"/>
                    <a:pt x="55" y="331"/>
                  </a:cubicBezTo>
                  <a:cubicBezTo>
                    <a:pt x="55" y="331"/>
                    <a:pt x="55" y="331"/>
                    <a:pt x="55" y="331"/>
                  </a:cubicBezTo>
                  <a:cubicBezTo>
                    <a:pt x="55" y="331"/>
                    <a:pt x="55" y="331"/>
                    <a:pt x="55" y="331"/>
                  </a:cubicBezTo>
                  <a:close/>
                  <a:moveTo>
                    <a:pt x="561" y="323"/>
                  </a:moveTo>
                  <a:cubicBezTo>
                    <a:pt x="561" y="323"/>
                    <a:pt x="561" y="323"/>
                    <a:pt x="561" y="323"/>
                  </a:cubicBezTo>
                  <a:cubicBezTo>
                    <a:pt x="561" y="323"/>
                    <a:pt x="561" y="323"/>
                    <a:pt x="561" y="323"/>
                  </a:cubicBezTo>
                  <a:cubicBezTo>
                    <a:pt x="561" y="322"/>
                    <a:pt x="562" y="321"/>
                    <a:pt x="563" y="321"/>
                  </a:cubicBezTo>
                  <a:cubicBezTo>
                    <a:pt x="563" y="321"/>
                    <a:pt x="563" y="321"/>
                    <a:pt x="563" y="321"/>
                  </a:cubicBezTo>
                  <a:cubicBezTo>
                    <a:pt x="564" y="321"/>
                    <a:pt x="565" y="322"/>
                    <a:pt x="565" y="323"/>
                  </a:cubicBezTo>
                  <a:cubicBezTo>
                    <a:pt x="565" y="323"/>
                    <a:pt x="565" y="323"/>
                    <a:pt x="565" y="323"/>
                  </a:cubicBezTo>
                  <a:cubicBezTo>
                    <a:pt x="565" y="324"/>
                    <a:pt x="564" y="325"/>
                    <a:pt x="563" y="325"/>
                  </a:cubicBezTo>
                  <a:cubicBezTo>
                    <a:pt x="563" y="325"/>
                    <a:pt x="563" y="325"/>
                    <a:pt x="563" y="325"/>
                  </a:cubicBezTo>
                  <a:cubicBezTo>
                    <a:pt x="563" y="325"/>
                    <a:pt x="563" y="325"/>
                    <a:pt x="563" y="325"/>
                  </a:cubicBezTo>
                  <a:cubicBezTo>
                    <a:pt x="563" y="325"/>
                    <a:pt x="563" y="325"/>
                    <a:pt x="563" y="325"/>
                  </a:cubicBezTo>
                  <a:cubicBezTo>
                    <a:pt x="562" y="325"/>
                    <a:pt x="561" y="324"/>
                    <a:pt x="561" y="323"/>
                  </a:cubicBezTo>
                  <a:close/>
                  <a:moveTo>
                    <a:pt x="55" y="319"/>
                  </a:moveTo>
                  <a:cubicBezTo>
                    <a:pt x="54" y="319"/>
                    <a:pt x="53" y="318"/>
                    <a:pt x="53" y="317"/>
                  </a:cubicBezTo>
                  <a:cubicBezTo>
                    <a:pt x="53" y="317"/>
                    <a:pt x="53" y="317"/>
                    <a:pt x="53" y="317"/>
                  </a:cubicBezTo>
                  <a:cubicBezTo>
                    <a:pt x="53" y="316"/>
                    <a:pt x="54" y="315"/>
                    <a:pt x="55" y="315"/>
                  </a:cubicBezTo>
                  <a:cubicBezTo>
                    <a:pt x="55" y="315"/>
                    <a:pt x="55" y="315"/>
                    <a:pt x="55" y="315"/>
                  </a:cubicBezTo>
                  <a:cubicBezTo>
                    <a:pt x="57" y="315"/>
                    <a:pt x="57" y="316"/>
                    <a:pt x="57" y="317"/>
                  </a:cubicBezTo>
                  <a:cubicBezTo>
                    <a:pt x="57" y="317"/>
                    <a:pt x="57" y="317"/>
                    <a:pt x="57" y="317"/>
                  </a:cubicBezTo>
                  <a:cubicBezTo>
                    <a:pt x="57" y="318"/>
                    <a:pt x="56" y="319"/>
                    <a:pt x="55" y="319"/>
                  </a:cubicBezTo>
                  <a:cubicBezTo>
                    <a:pt x="55" y="319"/>
                    <a:pt x="55" y="319"/>
                    <a:pt x="55" y="319"/>
                  </a:cubicBezTo>
                  <a:cubicBezTo>
                    <a:pt x="55" y="319"/>
                    <a:pt x="55" y="319"/>
                    <a:pt x="55" y="319"/>
                  </a:cubicBezTo>
                  <a:close/>
                  <a:moveTo>
                    <a:pt x="560" y="312"/>
                  </a:moveTo>
                  <a:cubicBezTo>
                    <a:pt x="560" y="312"/>
                    <a:pt x="560" y="312"/>
                    <a:pt x="560" y="312"/>
                  </a:cubicBezTo>
                  <a:cubicBezTo>
                    <a:pt x="560" y="312"/>
                    <a:pt x="560" y="312"/>
                    <a:pt x="560" y="312"/>
                  </a:cubicBezTo>
                  <a:cubicBezTo>
                    <a:pt x="560" y="310"/>
                    <a:pt x="561" y="309"/>
                    <a:pt x="562" y="309"/>
                  </a:cubicBezTo>
                  <a:cubicBezTo>
                    <a:pt x="562" y="309"/>
                    <a:pt x="562" y="309"/>
                    <a:pt x="562" y="309"/>
                  </a:cubicBezTo>
                  <a:cubicBezTo>
                    <a:pt x="563" y="309"/>
                    <a:pt x="564" y="310"/>
                    <a:pt x="564" y="311"/>
                  </a:cubicBezTo>
                  <a:cubicBezTo>
                    <a:pt x="564" y="311"/>
                    <a:pt x="564" y="311"/>
                    <a:pt x="564" y="311"/>
                  </a:cubicBezTo>
                  <a:cubicBezTo>
                    <a:pt x="564" y="312"/>
                    <a:pt x="564" y="313"/>
                    <a:pt x="563" y="313"/>
                  </a:cubicBezTo>
                  <a:cubicBezTo>
                    <a:pt x="563" y="313"/>
                    <a:pt x="563" y="313"/>
                    <a:pt x="563" y="313"/>
                  </a:cubicBezTo>
                  <a:cubicBezTo>
                    <a:pt x="563" y="313"/>
                    <a:pt x="562" y="313"/>
                    <a:pt x="562" y="313"/>
                  </a:cubicBezTo>
                  <a:cubicBezTo>
                    <a:pt x="562" y="313"/>
                    <a:pt x="562" y="313"/>
                    <a:pt x="562" y="313"/>
                  </a:cubicBezTo>
                  <a:cubicBezTo>
                    <a:pt x="561" y="313"/>
                    <a:pt x="560" y="313"/>
                    <a:pt x="560" y="312"/>
                  </a:cubicBezTo>
                  <a:close/>
                  <a:moveTo>
                    <a:pt x="56" y="307"/>
                  </a:moveTo>
                  <a:cubicBezTo>
                    <a:pt x="55" y="307"/>
                    <a:pt x="54" y="306"/>
                    <a:pt x="54" y="305"/>
                  </a:cubicBezTo>
                  <a:cubicBezTo>
                    <a:pt x="54" y="305"/>
                    <a:pt x="54" y="305"/>
                    <a:pt x="54" y="305"/>
                  </a:cubicBezTo>
                  <a:cubicBezTo>
                    <a:pt x="55" y="304"/>
                    <a:pt x="56" y="303"/>
                    <a:pt x="57" y="303"/>
                  </a:cubicBezTo>
                  <a:cubicBezTo>
                    <a:pt x="57" y="303"/>
                    <a:pt x="57" y="303"/>
                    <a:pt x="57" y="303"/>
                  </a:cubicBezTo>
                  <a:cubicBezTo>
                    <a:pt x="58" y="303"/>
                    <a:pt x="59" y="304"/>
                    <a:pt x="58" y="305"/>
                  </a:cubicBezTo>
                  <a:cubicBezTo>
                    <a:pt x="58" y="305"/>
                    <a:pt x="58" y="305"/>
                    <a:pt x="58" y="305"/>
                  </a:cubicBezTo>
                  <a:cubicBezTo>
                    <a:pt x="58" y="306"/>
                    <a:pt x="57" y="307"/>
                    <a:pt x="56" y="307"/>
                  </a:cubicBezTo>
                  <a:cubicBezTo>
                    <a:pt x="56" y="307"/>
                    <a:pt x="56" y="307"/>
                    <a:pt x="56" y="307"/>
                  </a:cubicBezTo>
                  <a:cubicBezTo>
                    <a:pt x="56" y="307"/>
                    <a:pt x="56" y="307"/>
                    <a:pt x="56" y="307"/>
                  </a:cubicBezTo>
                  <a:close/>
                  <a:moveTo>
                    <a:pt x="559" y="300"/>
                  </a:moveTo>
                  <a:cubicBezTo>
                    <a:pt x="559" y="299"/>
                    <a:pt x="560" y="298"/>
                    <a:pt x="561" y="297"/>
                  </a:cubicBezTo>
                  <a:cubicBezTo>
                    <a:pt x="561" y="297"/>
                    <a:pt x="561" y="297"/>
                    <a:pt x="561" y="297"/>
                  </a:cubicBezTo>
                  <a:cubicBezTo>
                    <a:pt x="562" y="297"/>
                    <a:pt x="563" y="298"/>
                    <a:pt x="563" y="299"/>
                  </a:cubicBezTo>
                  <a:cubicBezTo>
                    <a:pt x="563" y="299"/>
                    <a:pt x="563" y="299"/>
                    <a:pt x="563" y="299"/>
                  </a:cubicBezTo>
                  <a:cubicBezTo>
                    <a:pt x="563" y="300"/>
                    <a:pt x="562" y="301"/>
                    <a:pt x="561" y="301"/>
                  </a:cubicBezTo>
                  <a:cubicBezTo>
                    <a:pt x="561" y="301"/>
                    <a:pt x="561" y="301"/>
                    <a:pt x="561" y="301"/>
                  </a:cubicBezTo>
                  <a:cubicBezTo>
                    <a:pt x="561" y="301"/>
                    <a:pt x="561" y="301"/>
                    <a:pt x="561" y="301"/>
                  </a:cubicBezTo>
                  <a:cubicBezTo>
                    <a:pt x="561" y="301"/>
                    <a:pt x="561" y="301"/>
                    <a:pt x="561" y="301"/>
                  </a:cubicBezTo>
                  <a:cubicBezTo>
                    <a:pt x="560" y="301"/>
                    <a:pt x="559" y="301"/>
                    <a:pt x="559" y="300"/>
                  </a:cubicBezTo>
                  <a:close/>
                  <a:moveTo>
                    <a:pt x="58" y="295"/>
                  </a:moveTo>
                  <a:cubicBezTo>
                    <a:pt x="57" y="295"/>
                    <a:pt x="56" y="294"/>
                    <a:pt x="56" y="293"/>
                  </a:cubicBezTo>
                  <a:cubicBezTo>
                    <a:pt x="56" y="293"/>
                    <a:pt x="56" y="293"/>
                    <a:pt x="56" y="293"/>
                  </a:cubicBezTo>
                  <a:cubicBezTo>
                    <a:pt x="56" y="292"/>
                    <a:pt x="57" y="291"/>
                    <a:pt x="59" y="291"/>
                  </a:cubicBezTo>
                  <a:cubicBezTo>
                    <a:pt x="59" y="291"/>
                    <a:pt x="59" y="291"/>
                    <a:pt x="59" y="291"/>
                  </a:cubicBezTo>
                  <a:cubicBezTo>
                    <a:pt x="60" y="291"/>
                    <a:pt x="60" y="292"/>
                    <a:pt x="60" y="293"/>
                  </a:cubicBezTo>
                  <a:cubicBezTo>
                    <a:pt x="60" y="293"/>
                    <a:pt x="60" y="293"/>
                    <a:pt x="60" y="293"/>
                  </a:cubicBezTo>
                  <a:cubicBezTo>
                    <a:pt x="60" y="293"/>
                    <a:pt x="60" y="293"/>
                    <a:pt x="60" y="293"/>
                  </a:cubicBezTo>
                  <a:cubicBezTo>
                    <a:pt x="60" y="293"/>
                    <a:pt x="60" y="293"/>
                    <a:pt x="60" y="293"/>
                  </a:cubicBezTo>
                  <a:cubicBezTo>
                    <a:pt x="60" y="294"/>
                    <a:pt x="59" y="295"/>
                    <a:pt x="58" y="295"/>
                  </a:cubicBezTo>
                  <a:cubicBezTo>
                    <a:pt x="58" y="295"/>
                    <a:pt x="58" y="295"/>
                    <a:pt x="58" y="295"/>
                  </a:cubicBezTo>
                  <a:cubicBezTo>
                    <a:pt x="58" y="295"/>
                    <a:pt x="58" y="295"/>
                    <a:pt x="58" y="295"/>
                  </a:cubicBezTo>
                  <a:close/>
                  <a:moveTo>
                    <a:pt x="557" y="288"/>
                  </a:moveTo>
                  <a:cubicBezTo>
                    <a:pt x="557" y="287"/>
                    <a:pt x="557" y="286"/>
                    <a:pt x="559" y="286"/>
                  </a:cubicBezTo>
                  <a:cubicBezTo>
                    <a:pt x="559" y="286"/>
                    <a:pt x="559" y="286"/>
                    <a:pt x="559" y="286"/>
                  </a:cubicBezTo>
                  <a:cubicBezTo>
                    <a:pt x="560" y="285"/>
                    <a:pt x="561" y="286"/>
                    <a:pt x="561" y="287"/>
                  </a:cubicBezTo>
                  <a:cubicBezTo>
                    <a:pt x="561" y="287"/>
                    <a:pt x="561" y="287"/>
                    <a:pt x="561" y="287"/>
                  </a:cubicBezTo>
                  <a:cubicBezTo>
                    <a:pt x="561" y="288"/>
                    <a:pt x="560" y="289"/>
                    <a:pt x="559" y="290"/>
                  </a:cubicBezTo>
                  <a:cubicBezTo>
                    <a:pt x="559" y="290"/>
                    <a:pt x="559" y="290"/>
                    <a:pt x="559" y="290"/>
                  </a:cubicBezTo>
                  <a:cubicBezTo>
                    <a:pt x="559" y="290"/>
                    <a:pt x="559" y="290"/>
                    <a:pt x="559" y="290"/>
                  </a:cubicBezTo>
                  <a:cubicBezTo>
                    <a:pt x="559" y="290"/>
                    <a:pt x="559" y="290"/>
                    <a:pt x="559" y="290"/>
                  </a:cubicBezTo>
                  <a:cubicBezTo>
                    <a:pt x="558" y="290"/>
                    <a:pt x="557" y="289"/>
                    <a:pt x="557" y="288"/>
                  </a:cubicBezTo>
                  <a:close/>
                  <a:moveTo>
                    <a:pt x="60" y="283"/>
                  </a:moveTo>
                  <a:cubicBezTo>
                    <a:pt x="59" y="283"/>
                    <a:pt x="58" y="282"/>
                    <a:pt x="59" y="281"/>
                  </a:cubicBezTo>
                  <a:cubicBezTo>
                    <a:pt x="59" y="281"/>
                    <a:pt x="59" y="281"/>
                    <a:pt x="59" y="281"/>
                  </a:cubicBezTo>
                  <a:cubicBezTo>
                    <a:pt x="59" y="280"/>
                    <a:pt x="60" y="279"/>
                    <a:pt x="61" y="279"/>
                  </a:cubicBezTo>
                  <a:cubicBezTo>
                    <a:pt x="61" y="279"/>
                    <a:pt x="61" y="279"/>
                    <a:pt x="61" y="279"/>
                  </a:cubicBezTo>
                  <a:cubicBezTo>
                    <a:pt x="62" y="280"/>
                    <a:pt x="63" y="281"/>
                    <a:pt x="62" y="282"/>
                  </a:cubicBezTo>
                  <a:cubicBezTo>
                    <a:pt x="62" y="282"/>
                    <a:pt x="62" y="282"/>
                    <a:pt x="62" y="282"/>
                  </a:cubicBezTo>
                  <a:cubicBezTo>
                    <a:pt x="62" y="283"/>
                    <a:pt x="61" y="283"/>
                    <a:pt x="61" y="283"/>
                  </a:cubicBezTo>
                  <a:cubicBezTo>
                    <a:pt x="61" y="283"/>
                    <a:pt x="61" y="283"/>
                    <a:pt x="61" y="283"/>
                  </a:cubicBezTo>
                  <a:cubicBezTo>
                    <a:pt x="60" y="283"/>
                    <a:pt x="60" y="283"/>
                    <a:pt x="60" y="283"/>
                  </a:cubicBezTo>
                  <a:close/>
                  <a:moveTo>
                    <a:pt x="554" y="276"/>
                  </a:moveTo>
                  <a:cubicBezTo>
                    <a:pt x="554" y="276"/>
                    <a:pt x="554" y="276"/>
                    <a:pt x="554" y="276"/>
                  </a:cubicBezTo>
                  <a:cubicBezTo>
                    <a:pt x="554" y="276"/>
                    <a:pt x="554" y="276"/>
                    <a:pt x="554" y="276"/>
                  </a:cubicBezTo>
                  <a:cubicBezTo>
                    <a:pt x="554" y="275"/>
                    <a:pt x="555" y="274"/>
                    <a:pt x="556" y="274"/>
                  </a:cubicBezTo>
                  <a:cubicBezTo>
                    <a:pt x="556" y="274"/>
                    <a:pt x="556" y="274"/>
                    <a:pt x="556" y="274"/>
                  </a:cubicBezTo>
                  <a:cubicBezTo>
                    <a:pt x="557" y="274"/>
                    <a:pt x="558" y="274"/>
                    <a:pt x="558" y="275"/>
                  </a:cubicBezTo>
                  <a:cubicBezTo>
                    <a:pt x="558" y="275"/>
                    <a:pt x="558" y="275"/>
                    <a:pt x="558" y="275"/>
                  </a:cubicBezTo>
                  <a:cubicBezTo>
                    <a:pt x="559" y="276"/>
                    <a:pt x="558" y="278"/>
                    <a:pt x="557" y="278"/>
                  </a:cubicBezTo>
                  <a:cubicBezTo>
                    <a:pt x="557" y="278"/>
                    <a:pt x="557" y="278"/>
                    <a:pt x="557" y="278"/>
                  </a:cubicBezTo>
                  <a:cubicBezTo>
                    <a:pt x="557" y="278"/>
                    <a:pt x="556" y="278"/>
                    <a:pt x="556" y="278"/>
                  </a:cubicBezTo>
                  <a:cubicBezTo>
                    <a:pt x="556" y="278"/>
                    <a:pt x="556" y="278"/>
                    <a:pt x="556" y="278"/>
                  </a:cubicBezTo>
                  <a:cubicBezTo>
                    <a:pt x="555" y="278"/>
                    <a:pt x="555" y="277"/>
                    <a:pt x="554" y="276"/>
                  </a:cubicBezTo>
                  <a:close/>
                  <a:moveTo>
                    <a:pt x="63" y="272"/>
                  </a:moveTo>
                  <a:cubicBezTo>
                    <a:pt x="62" y="271"/>
                    <a:pt x="61" y="270"/>
                    <a:pt x="61" y="269"/>
                  </a:cubicBezTo>
                  <a:cubicBezTo>
                    <a:pt x="61" y="269"/>
                    <a:pt x="61" y="269"/>
                    <a:pt x="61" y="269"/>
                  </a:cubicBezTo>
                  <a:cubicBezTo>
                    <a:pt x="62" y="268"/>
                    <a:pt x="63" y="268"/>
                    <a:pt x="64" y="268"/>
                  </a:cubicBezTo>
                  <a:cubicBezTo>
                    <a:pt x="64" y="268"/>
                    <a:pt x="64" y="268"/>
                    <a:pt x="64" y="268"/>
                  </a:cubicBezTo>
                  <a:cubicBezTo>
                    <a:pt x="65" y="268"/>
                    <a:pt x="66" y="269"/>
                    <a:pt x="65" y="270"/>
                  </a:cubicBezTo>
                  <a:cubicBezTo>
                    <a:pt x="65" y="270"/>
                    <a:pt x="65" y="270"/>
                    <a:pt x="65" y="270"/>
                  </a:cubicBezTo>
                  <a:cubicBezTo>
                    <a:pt x="65" y="271"/>
                    <a:pt x="64" y="272"/>
                    <a:pt x="63" y="272"/>
                  </a:cubicBezTo>
                  <a:cubicBezTo>
                    <a:pt x="63" y="272"/>
                    <a:pt x="63" y="272"/>
                    <a:pt x="63" y="272"/>
                  </a:cubicBezTo>
                  <a:cubicBezTo>
                    <a:pt x="63" y="272"/>
                    <a:pt x="63" y="272"/>
                    <a:pt x="63" y="272"/>
                  </a:cubicBezTo>
                  <a:close/>
                  <a:moveTo>
                    <a:pt x="551" y="265"/>
                  </a:moveTo>
                  <a:cubicBezTo>
                    <a:pt x="551" y="264"/>
                    <a:pt x="552" y="263"/>
                    <a:pt x="553" y="262"/>
                  </a:cubicBezTo>
                  <a:cubicBezTo>
                    <a:pt x="553" y="262"/>
                    <a:pt x="553" y="262"/>
                    <a:pt x="553" y="262"/>
                  </a:cubicBezTo>
                  <a:cubicBezTo>
                    <a:pt x="554" y="262"/>
                    <a:pt x="555" y="263"/>
                    <a:pt x="555" y="264"/>
                  </a:cubicBezTo>
                  <a:cubicBezTo>
                    <a:pt x="555" y="264"/>
                    <a:pt x="555" y="264"/>
                    <a:pt x="555" y="264"/>
                  </a:cubicBezTo>
                  <a:cubicBezTo>
                    <a:pt x="555" y="265"/>
                    <a:pt x="555" y="266"/>
                    <a:pt x="554" y="266"/>
                  </a:cubicBezTo>
                  <a:cubicBezTo>
                    <a:pt x="554" y="266"/>
                    <a:pt x="554" y="266"/>
                    <a:pt x="554" y="266"/>
                  </a:cubicBezTo>
                  <a:cubicBezTo>
                    <a:pt x="554" y="266"/>
                    <a:pt x="553" y="266"/>
                    <a:pt x="553" y="266"/>
                  </a:cubicBezTo>
                  <a:cubicBezTo>
                    <a:pt x="553" y="266"/>
                    <a:pt x="553" y="266"/>
                    <a:pt x="553" y="266"/>
                  </a:cubicBezTo>
                  <a:cubicBezTo>
                    <a:pt x="552" y="266"/>
                    <a:pt x="552" y="266"/>
                    <a:pt x="551" y="265"/>
                  </a:cubicBezTo>
                  <a:close/>
                  <a:moveTo>
                    <a:pt x="66" y="260"/>
                  </a:moveTo>
                  <a:cubicBezTo>
                    <a:pt x="65" y="260"/>
                    <a:pt x="65" y="259"/>
                    <a:pt x="65" y="258"/>
                  </a:cubicBezTo>
                  <a:cubicBezTo>
                    <a:pt x="65" y="258"/>
                    <a:pt x="65" y="258"/>
                    <a:pt x="65" y="258"/>
                  </a:cubicBezTo>
                  <a:cubicBezTo>
                    <a:pt x="65" y="257"/>
                    <a:pt x="66" y="256"/>
                    <a:pt x="67" y="256"/>
                  </a:cubicBezTo>
                  <a:cubicBezTo>
                    <a:pt x="67" y="256"/>
                    <a:pt x="67" y="256"/>
                    <a:pt x="67" y="256"/>
                  </a:cubicBezTo>
                  <a:cubicBezTo>
                    <a:pt x="68" y="257"/>
                    <a:pt x="69" y="258"/>
                    <a:pt x="69" y="259"/>
                  </a:cubicBezTo>
                  <a:cubicBezTo>
                    <a:pt x="69" y="259"/>
                    <a:pt x="69" y="259"/>
                    <a:pt x="69" y="259"/>
                  </a:cubicBezTo>
                  <a:cubicBezTo>
                    <a:pt x="68" y="260"/>
                    <a:pt x="68" y="260"/>
                    <a:pt x="67" y="260"/>
                  </a:cubicBezTo>
                  <a:cubicBezTo>
                    <a:pt x="67" y="260"/>
                    <a:pt x="67" y="260"/>
                    <a:pt x="67" y="260"/>
                  </a:cubicBezTo>
                  <a:cubicBezTo>
                    <a:pt x="67" y="260"/>
                    <a:pt x="66" y="260"/>
                    <a:pt x="66" y="260"/>
                  </a:cubicBezTo>
                  <a:close/>
                  <a:moveTo>
                    <a:pt x="548" y="253"/>
                  </a:moveTo>
                  <a:cubicBezTo>
                    <a:pt x="547" y="252"/>
                    <a:pt x="548" y="251"/>
                    <a:pt x="549" y="251"/>
                  </a:cubicBezTo>
                  <a:cubicBezTo>
                    <a:pt x="549" y="251"/>
                    <a:pt x="549" y="251"/>
                    <a:pt x="549" y="251"/>
                  </a:cubicBezTo>
                  <a:cubicBezTo>
                    <a:pt x="550" y="251"/>
                    <a:pt x="551" y="251"/>
                    <a:pt x="551" y="252"/>
                  </a:cubicBezTo>
                  <a:cubicBezTo>
                    <a:pt x="551" y="252"/>
                    <a:pt x="551" y="252"/>
                    <a:pt x="551" y="252"/>
                  </a:cubicBezTo>
                  <a:cubicBezTo>
                    <a:pt x="552" y="253"/>
                    <a:pt x="551" y="254"/>
                    <a:pt x="550" y="255"/>
                  </a:cubicBezTo>
                  <a:cubicBezTo>
                    <a:pt x="550" y="255"/>
                    <a:pt x="550" y="255"/>
                    <a:pt x="550" y="255"/>
                  </a:cubicBezTo>
                  <a:cubicBezTo>
                    <a:pt x="550" y="255"/>
                    <a:pt x="550" y="255"/>
                    <a:pt x="550" y="255"/>
                  </a:cubicBezTo>
                  <a:cubicBezTo>
                    <a:pt x="550" y="255"/>
                    <a:pt x="550" y="255"/>
                    <a:pt x="550" y="255"/>
                  </a:cubicBezTo>
                  <a:cubicBezTo>
                    <a:pt x="549" y="255"/>
                    <a:pt x="548" y="254"/>
                    <a:pt x="548" y="253"/>
                  </a:cubicBezTo>
                  <a:close/>
                  <a:moveTo>
                    <a:pt x="70" y="249"/>
                  </a:moveTo>
                  <a:cubicBezTo>
                    <a:pt x="69" y="248"/>
                    <a:pt x="68" y="247"/>
                    <a:pt x="69" y="246"/>
                  </a:cubicBezTo>
                  <a:cubicBezTo>
                    <a:pt x="69" y="246"/>
                    <a:pt x="69" y="246"/>
                    <a:pt x="69" y="246"/>
                  </a:cubicBezTo>
                  <a:cubicBezTo>
                    <a:pt x="69" y="245"/>
                    <a:pt x="70" y="245"/>
                    <a:pt x="71" y="245"/>
                  </a:cubicBezTo>
                  <a:cubicBezTo>
                    <a:pt x="71" y="245"/>
                    <a:pt x="71" y="245"/>
                    <a:pt x="71" y="245"/>
                  </a:cubicBezTo>
                  <a:cubicBezTo>
                    <a:pt x="72" y="245"/>
                    <a:pt x="73" y="247"/>
                    <a:pt x="73" y="248"/>
                  </a:cubicBezTo>
                  <a:cubicBezTo>
                    <a:pt x="73" y="248"/>
                    <a:pt x="73" y="248"/>
                    <a:pt x="73" y="248"/>
                  </a:cubicBezTo>
                  <a:cubicBezTo>
                    <a:pt x="73" y="248"/>
                    <a:pt x="73" y="248"/>
                    <a:pt x="73" y="248"/>
                  </a:cubicBezTo>
                  <a:cubicBezTo>
                    <a:pt x="73" y="248"/>
                    <a:pt x="73" y="248"/>
                    <a:pt x="73" y="248"/>
                  </a:cubicBezTo>
                  <a:cubicBezTo>
                    <a:pt x="72" y="248"/>
                    <a:pt x="72" y="249"/>
                    <a:pt x="71" y="249"/>
                  </a:cubicBezTo>
                  <a:cubicBezTo>
                    <a:pt x="71" y="249"/>
                    <a:pt x="71" y="249"/>
                    <a:pt x="71" y="249"/>
                  </a:cubicBezTo>
                  <a:cubicBezTo>
                    <a:pt x="70" y="249"/>
                    <a:pt x="70" y="249"/>
                    <a:pt x="70" y="249"/>
                  </a:cubicBezTo>
                  <a:close/>
                  <a:moveTo>
                    <a:pt x="543" y="242"/>
                  </a:moveTo>
                  <a:cubicBezTo>
                    <a:pt x="543" y="241"/>
                    <a:pt x="544" y="240"/>
                    <a:pt x="545" y="240"/>
                  </a:cubicBezTo>
                  <a:cubicBezTo>
                    <a:pt x="545" y="240"/>
                    <a:pt x="545" y="240"/>
                    <a:pt x="545" y="240"/>
                  </a:cubicBezTo>
                  <a:cubicBezTo>
                    <a:pt x="546" y="239"/>
                    <a:pt x="547" y="240"/>
                    <a:pt x="547" y="241"/>
                  </a:cubicBezTo>
                  <a:cubicBezTo>
                    <a:pt x="547" y="241"/>
                    <a:pt x="547" y="241"/>
                    <a:pt x="547" y="241"/>
                  </a:cubicBezTo>
                  <a:cubicBezTo>
                    <a:pt x="548" y="242"/>
                    <a:pt x="547" y="243"/>
                    <a:pt x="546" y="243"/>
                  </a:cubicBezTo>
                  <a:cubicBezTo>
                    <a:pt x="546" y="243"/>
                    <a:pt x="546" y="243"/>
                    <a:pt x="546" y="243"/>
                  </a:cubicBezTo>
                  <a:cubicBezTo>
                    <a:pt x="546" y="244"/>
                    <a:pt x="546" y="244"/>
                    <a:pt x="545" y="244"/>
                  </a:cubicBezTo>
                  <a:cubicBezTo>
                    <a:pt x="545" y="244"/>
                    <a:pt x="545" y="244"/>
                    <a:pt x="545" y="244"/>
                  </a:cubicBezTo>
                  <a:cubicBezTo>
                    <a:pt x="545" y="244"/>
                    <a:pt x="544" y="243"/>
                    <a:pt x="543" y="242"/>
                  </a:cubicBezTo>
                  <a:close/>
                  <a:moveTo>
                    <a:pt x="74" y="238"/>
                  </a:moveTo>
                  <a:cubicBezTo>
                    <a:pt x="73" y="237"/>
                    <a:pt x="73" y="236"/>
                    <a:pt x="73" y="235"/>
                  </a:cubicBezTo>
                  <a:cubicBezTo>
                    <a:pt x="73" y="235"/>
                    <a:pt x="73" y="235"/>
                    <a:pt x="73" y="235"/>
                  </a:cubicBezTo>
                  <a:cubicBezTo>
                    <a:pt x="74" y="234"/>
                    <a:pt x="75" y="234"/>
                    <a:pt x="76" y="234"/>
                  </a:cubicBezTo>
                  <a:cubicBezTo>
                    <a:pt x="76" y="234"/>
                    <a:pt x="76" y="234"/>
                    <a:pt x="76" y="234"/>
                  </a:cubicBezTo>
                  <a:cubicBezTo>
                    <a:pt x="77" y="234"/>
                    <a:pt x="77" y="236"/>
                    <a:pt x="77" y="237"/>
                  </a:cubicBezTo>
                  <a:cubicBezTo>
                    <a:pt x="77" y="237"/>
                    <a:pt x="77" y="237"/>
                    <a:pt x="77" y="237"/>
                  </a:cubicBezTo>
                  <a:cubicBezTo>
                    <a:pt x="77" y="237"/>
                    <a:pt x="77" y="237"/>
                    <a:pt x="77" y="237"/>
                  </a:cubicBezTo>
                  <a:cubicBezTo>
                    <a:pt x="77" y="237"/>
                    <a:pt x="77" y="237"/>
                    <a:pt x="77" y="237"/>
                  </a:cubicBezTo>
                  <a:cubicBezTo>
                    <a:pt x="77" y="237"/>
                    <a:pt x="76" y="238"/>
                    <a:pt x="75" y="238"/>
                  </a:cubicBezTo>
                  <a:cubicBezTo>
                    <a:pt x="75" y="238"/>
                    <a:pt x="75" y="238"/>
                    <a:pt x="75" y="238"/>
                  </a:cubicBezTo>
                  <a:cubicBezTo>
                    <a:pt x="75" y="238"/>
                    <a:pt x="75" y="238"/>
                    <a:pt x="74" y="238"/>
                  </a:cubicBezTo>
                  <a:close/>
                  <a:moveTo>
                    <a:pt x="539" y="231"/>
                  </a:moveTo>
                  <a:cubicBezTo>
                    <a:pt x="539" y="231"/>
                    <a:pt x="539" y="231"/>
                    <a:pt x="539" y="231"/>
                  </a:cubicBezTo>
                  <a:cubicBezTo>
                    <a:pt x="539" y="231"/>
                    <a:pt x="539" y="231"/>
                    <a:pt x="539" y="231"/>
                  </a:cubicBezTo>
                  <a:cubicBezTo>
                    <a:pt x="538" y="230"/>
                    <a:pt x="539" y="229"/>
                    <a:pt x="540" y="229"/>
                  </a:cubicBezTo>
                  <a:cubicBezTo>
                    <a:pt x="540" y="229"/>
                    <a:pt x="540" y="229"/>
                    <a:pt x="540" y="229"/>
                  </a:cubicBezTo>
                  <a:cubicBezTo>
                    <a:pt x="541" y="228"/>
                    <a:pt x="542" y="229"/>
                    <a:pt x="542" y="230"/>
                  </a:cubicBezTo>
                  <a:cubicBezTo>
                    <a:pt x="542" y="230"/>
                    <a:pt x="542" y="230"/>
                    <a:pt x="542" y="230"/>
                  </a:cubicBezTo>
                  <a:cubicBezTo>
                    <a:pt x="543" y="231"/>
                    <a:pt x="542" y="232"/>
                    <a:pt x="541" y="232"/>
                  </a:cubicBezTo>
                  <a:cubicBezTo>
                    <a:pt x="541" y="232"/>
                    <a:pt x="541" y="232"/>
                    <a:pt x="541" y="232"/>
                  </a:cubicBezTo>
                  <a:cubicBezTo>
                    <a:pt x="541" y="232"/>
                    <a:pt x="541" y="233"/>
                    <a:pt x="541" y="233"/>
                  </a:cubicBezTo>
                  <a:cubicBezTo>
                    <a:pt x="541" y="233"/>
                    <a:pt x="541" y="233"/>
                    <a:pt x="541" y="233"/>
                  </a:cubicBezTo>
                  <a:cubicBezTo>
                    <a:pt x="540" y="233"/>
                    <a:pt x="539" y="232"/>
                    <a:pt x="539" y="231"/>
                  </a:cubicBezTo>
                  <a:close/>
                  <a:moveTo>
                    <a:pt x="79" y="227"/>
                  </a:moveTo>
                  <a:cubicBezTo>
                    <a:pt x="78" y="226"/>
                    <a:pt x="78" y="225"/>
                    <a:pt x="78" y="224"/>
                  </a:cubicBezTo>
                  <a:cubicBezTo>
                    <a:pt x="78" y="224"/>
                    <a:pt x="78" y="224"/>
                    <a:pt x="78" y="224"/>
                  </a:cubicBezTo>
                  <a:cubicBezTo>
                    <a:pt x="79" y="223"/>
                    <a:pt x="80" y="223"/>
                    <a:pt x="81" y="223"/>
                  </a:cubicBezTo>
                  <a:cubicBezTo>
                    <a:pt x="81" y="223"/>
                    <a:pt x="81" y="223"/>
                    <a:pt x="81" y="223"/>
                  </a:cubicBezTo>
                  <a:cubicBezTo>
                    <a:pt x="82" y="224"/>
                    <a:pt x="82" y="225"/>
                    <a:pt x="82" y="226"/>
                  </a:cubicBezTo>
                  <a:cubicBezTo>
                    <a:pt x="82" y="226"/>
                    <a:pt x="82" y="226"/>
                    <a:pt x="82" y="226"/>
                  </a:cubicBezTo>
                  <a:cubicBezTo>
                    <a:pt x="82" y="227"/>
                    <a:pt x="81" y="227"/>
                    <a:pt x="80" y="227"/>
                  </a:cubicBezTo>
                  <a:cubicBezTo>
                    <a:pt x="80" y="227"/>
                    <a:pt x="80" y="227"/>
                    <a:pt x="80" y="227"/>
                  </a:cubicBezTo>
                  <a:cubicBezTo>
                    <a:pt x="80" y="227"/>
                    <a:pt x="80" y="227"/>
                    <a:pt x="79" y="227"/>
                  </a:cubicBezTo>
                  <a:close/>
                  <a:moveTo>
                    <a:pt x="534" y="221"/>
                  </a:moveTo>
                  <a:cubicBezTo>
                    <a:pt x="533" y="220"/>
                    <a:pt x="533" y="218"/>
                    <a:pt x="534" y="218"/>
                  </a:cubicBezTo>
                  <a:cubicBezTo>
                    <a:pt x="534" y="218"/>
                    <a:pt x="534" y="218"/>
                    <a:pt x="534" y="218"/>
                  </a:cubicBezTo>
                  <a:cubicBezTo>
                    <a:pt x="535" y="217"/>
                    <a:pt x="537" y="218"/>
                    <a:pt x="537" y="219"/>
                  </a:cubicBezTo>
                  <a:cubicBezTo>
                    <a:pt x="537" y="219"/>
                    <a:pt x="537" y="219"/>
                    <a:pt x="537" y="219"/>
                  </a:cubicBezTo>
                  <a:cubicBezTo>
                    <a:pt x="538" y="220"/>
                    <a:pt x="537" y="221"/>
                    <a:pt x="536" y="222"/>
                  </a:cubicBezTo>
                  <a:cubicBezTo>
                    <a:pt x="536" y="222"/>
                    <a:pt x="536" y="222"/>
                    <a:pt x="536" y="222"/>
                  </a:cubicBezTo>
                  <a:cubicBezTo>
                    <a:pt x="536" y="222"/>
                    <a:pt x="536" y="222"/>
                    <a:pt x="535" y="222"/>
                  </a:cubicBezTo>
                  <a:cubicBezTo>
                    <a:pt x="535" y="222"/>
                    <a:pt x="535" y="222"/>
                    <a:pt x="535" y="222"/>
                  </a:cubicBezTo>
                  <a:cubicBezTo>
                    <a:pt x="535" y="222"/>
                    <a:pt x="534" y="221"/>
                    <a:pt x="534" y="221"/>
                  </a:cubicBezTo>
                  <a:close/>
                  <a:moveTo>
                    <a:pt x="85" y="216"/>
                  </a:moveTo>
                  <a:cubicBezTo>
                    <a:pt x="84" y="216"/>
                    <a:pt x="83" y="214"/>
                    <a:pt x="84" y="213"/>
                  </a:cubicBezTo>
                  <a:cubicBezTo>
                    <a:pt x="84" y="213"/>
                    <a:pt x="84" y="213"/>
                    <a:pt x="84" y="213"/>
                  </a:cubicBezTo>
                  <a:cubicBezTo>
                    <a:pt x="84" y="212"/>
                    <a:pt x="86" y="212"/>
                    <a:pt x="87" y="213"/>
                  </a:cubicBezTo>
                  <a:cubicBezTo>
                    <a:pt x="87" y="213"/>
                    <a:pt x="87" y="213"/>
                    <a:pt x="87" y="213"/>
                  </a:cubicBezTo>
                  <a:cubicBezTo>
                    <a:pt x="88" y="213"/>
                    <a:pt x="88" y="214"/>
                    <a:pt x="87" y="215"/>
                  </a:cubicBezTo>
                  <a:cubicBezTo>
                    <a:pt x="87" y="215"/>
                    <a:pt x="87" y="215"/>
                    <a:pt x="87" y="215"/>
                  </a:cubicBezTo>
                  <a:cubicBezTo>
                    <a:pt x="87" y="216"/>
                    <a:pt x="86" y="216"/>
                    <a:pt x="86" y="216"/>
                  </a:cubicBezTo>
                  <a:cubicBezTo>
                    <a:pt x="86" y="216"/>
                    <a:pt x="86" y="216"/>
                    <a:pt x="86" y="216"/>
                  </a:cubicBezTo>
                  <a:cubicBezTo>
                    <a:pt x="85" y="216"/>
                    <a:pt x="85" y="216"/>
                    <a:pt x="85" y="216"/>
                  </a:cubicBezTo>
                  <a:close/>
                  <a:moveTo>
                    <a:pt x="528" y="210"/>
                  </a:moveTo>
                  <a:cubicBezTo>
                    <a:pt x="528" y="210"/>
                    <a:pt x="528" y="210"/>
                    <a:pt x="528" y="210"/>
                  </a:cubicBezTo>
                  <a:cubicBezTo>
                    <a:pt x="528" y="210"/>
                    <a:pt x="528" y="210"/>
                    <a:pt x="528" y="210"/>
                  </a:cubicBezTo>
                  <a:cubicBezTo>
                    <a:pt x="527" y="209"/>
                    <a:pt x="528" y="208"/>
                    <a:pt x="529" y="207"/>
                  </a:cubicBezTo>
                  <a:cubicBezTo>
                    <a:pt x="529" y="207"/>
                    <a:pt x="529" y="207"/>
                    <a:pt x="529" y="207"/>
                  </a:cubicBezTo>
                  <a:cubicBezTo>
                    <a:pt x="530" y="207"/>
                    <a:pt x="531" y="207"/>
                    <a:pt x="531" y="208"/>
                  </a:cubicBezTo>
                  <a:cubicBezTo>
                    <a:pt x="531" y="208"/>
                    <a:pt x="531" y="208"/>
                    <a:pt x="531" y="208"/>
                  </a:cubicBezTo>
                  <a:cubicBezTo>
                    <a:pt x="532" y="209"/>
                    <a:pt x="532" y="210"/>
                    <a:pt x="531" y="211"/>
                  </a:cubicBezTo>
                  <a:cubicBezTo>
                    <a:pt x="531" y="211"/>
                    <a:pt x="531" y="211"/>
                    <a:pt x="531" y="211"/>
                  </a:cubicBezTo>
                  <a:cubicBezTo>
                    <a:pt x="530" y="211"/>
                    <a:pt x="530" y="211"/>
                    <a:pt x="530" y="211"/>
                  </a:cubicBezTo>
                  <a:cubicBezTo>
                    <a:pt x="530" y="211"/>
                    <a:pt x="530" y="211"/>
                    <a:pt x="530" y="211"/>
                  </a:cubicBezTo>
                  <a:cubicBezTo>
                    <a:pt x="529" y="211"/>
                    <a:pt x="528" y="211"/>
                    <a:pt x="528" y="210"/>
                  </a:cubicBezTo>
                  <a:close/>
                  <a:moveTo>
                    <a:pt x="91" y="206"/>
                  </a:moveTo>
                  <a:cubicBezTo>
                    <a:pt x="90" y="205"/>
                    <a:pt x="89" y="204"/>
                    <a:pt x="90" y="203"/>
                  </a:cubicBezTo>
                  <a:cubicBezTo>
                    <a:pt x="90" y="203"/>
                    <a:pt x="90" y="203"/>
                    <a:pt x="90" y="203"/>
                  </a:cubicBezTo>
                  <a:cubicBezTo>
                    <a:pt x="91" y="202"/>
                    <a:pt x="92" y="202"/>
                    <a:pt x="93" y="202"/>
                  </a:cubicBezTo>
                  <a:cubicBezTo>
                    <a:pt x="93" y="202"/>
                    <a:pt x="93" y="202"/>
                    <a:pt x="93" y="202"/>
                  </a:cubicBezTo>
                  <a:cubicBezTo>
                    <a:pt x="94" y="203"/>
                    <a:pt x="94" y="204"/>
                    <a:pt x="93" y="205"/>
                  </a:cubicBezTo>
                  <a:cubicBezTo>
                    <a:pt x="93" y="205"/>
                    <a:pt x="93" y="205"/>
                    <a:pt x="93" y="205"/>
                  </a:cubicBezTo>
                  <a:cubicBezTo>
                    <a:pt x="93" y="206"/>
                    <a:pt x="92" y="206"/>
                    <a:pt x="92" y="206"/>
                  </a:cubicBezTo>
                  <a:cubicBezTo>
                    <a:pt x="92" y="206"/>
                    <a:pt x="92" y="206"/>
                    <a:pt x="92" y="206"/>
                  </a:cubicBezTo>
                  <a:cubicBezTo>
                    <a:pt x="91" y="206"/>
                    <a:pt x="91" y="206"/>
                    <a:pt x="91" y="206"/>
                  </a:cubicBezTo>
                  <a:close/>
                  <a:moveTo>
                    <a:pt x="522" y="200"/>
                  </a:moveTo>
                  <a:cubicBezTo>
                    <a:pt x="521" y="199"/>
                    <a:pt x="521" y="198"/>
                    <a:pt x="522" y="197"/>
                  </a:cubicBezTo>
                  <a:cubicBezTo>
                    <a:pt x="522" y="197"/>
                    <a:pt x="522" y="197"/>
                    <a:pt x="522" y="197"/>
                  </a:cubicBezTo>
                  <a:cubicBezTo>
                    <a:pt x="523" y="197"/>
                    <a:pt x="524" y="197"/>
                    <a:pt x="525" y="198"/>
                  </a:cubicBezTo>
                  <a:cubicBezTo>
                    <a:pt x="525" y="198"/>
                    <a:pt x="525" y="198"/>
                    <a:pt x="525" y="198"/>
                  </a:cubicBezTo>
                  <a:cubicBezTo>
                    <a:pt x="526" y="199"/>
                    <a:pt x="525" y="200"/>
                    <a:pt x="524" y="201"/>
                  </a:cubicBezTo>
                  <a:cubicBezTo>
                    <a:pt x="524" y="201"/>
                    <a:pt x="524" y="201"/>
                    <a:pt x="524" y="201"/>
                  </a:cubicBezTo>
                  <a:cubicBezTo>
                    <a:pt x="524" y="201"/>
                    <a:pt x="524" y="201"/>
                    <a:pt x="523" y="201"/>
                  </a:cubicBezTo>
                  <a:cubicBezTo>
                    <a:pt x="523" y="201"/>
                    <a:pt x="523" y="201"/>
                    <a:pt x="523" y="201"/>
                  </a:cubicBezTo>
                  <a:cubicBezTo>
                    <a:pt x="523" y="201"/>
                    <a:pt x="522" y="201"/>
                    <a:pt x="522" y="200"/>
                  </a:cubicBezTo>
                  <a:close/>
                  <a:moveTo>
                    <a:pt x="97" y="195"/>
                  </a:moveTo>
                  <a:cubicBezTo>
                    <a:pt x="96" y="195"/>
                    <a:pt x="96" y="194"/>
                    <a:pt x="97" y="193"/>
                  </a:cubicBezTo>
                  <a:cubicBezTo>
                    <a:pt x="97" y="193"/>
                    <a:pt x="97" y="193"/>
                    <a:pt x="97" y="193"/>
                  </a:cubicBezTo>
                  <a:cubicBezTo>
                    <a:pt x="97" y="192"/>
                    <a:pt x="98" y="192"/>
                    <a:pt x="99" y="192"/>
                  </a:cubicBezTo>
                  <a:cubicBezTo>
                    <a:pt x="99" y="192"/>
                    <a:pt x="99" y="192"/>
                    <a:pt x="99" y="192"/>
                  </a:cubicBezTo>
                  <a:cubicBezTo>
                    <a:pt x="100" y="193"/>
                    <a:pt x="100" y="194"/>
                    <a:pt x="100" y="195"/>
                  </a:cubicBezTo>
                  <a:cubicBezTo>
                    <a:pt x="100" y="195"/>
                    <a:pt x="100" y="195"/>
                    <a:pt x="100" y="195"/>
                  </a:cubicBezTo>
                  <a:cubicBezTo>
                    <a:pt x="99" y="195"/>
                    <a:pt x="99" y="196"/>
                    <a:pt x="98" y="196"/>
                  </a:cubicBezTo>
                  <a:cubicBezTo>
                    <a:pt x="98" y="196"/>
                    <a:pt x="98" y="196"/>
                    <a:pt x="98" y="196"/>
                  </a:cubicBezTo>
                  <a:cubicBezTo>
                    <a:pt x="98" y="196"/>
                    <a:pt x="97" y="196"/>
                    <a:pt x="97" y="195"/>
                  </a:cubicBezTo>
                  <a:close/>
                  <a:moveTo>
                    <a:pt x="515" y="190"/>
                  </a:moveTo>
                  <a:cubicBezTo>
                    <a:pt x="515" y="190"/>
                    <a:pt x="515" y="190"/>
                    <a:pt x="515" y="190"/>
                  </a:cubicBezTo>
                  <a:cubicBezTo>
                    <a:pt x="515" y="190"/>
                    <a:pt x="515" y="190"/>
                    <a:pt x="515" y="190"/>
                  </a:cubicBezTo>
                  <a:cubicBezTo>
                    <a:pt x="514" y="189"/>
                    <a:pt x="515" y="188"/>
                    <a:pt x="516" y="187"/>
                  </a:cubicBezTo>
                  <a:cubicBezTo>
                    <a:pt x="516" y="187"/>
                    <a:pt x="516" y="187"/>
                    <a:pt x="516" y="187"/>
                  </a:cubicBezTo>
                  <a:cubicBezTo>
                    <a:pt x="516" y="187"/>
                    <a:pt x="518" y="187"/>
                    <a:pt x="518" y="188"/>
                  </a:cubicBezTo>
                  <a:cubicBezTo>
                    <a:pt x="518" y="188"/>
                    <a:pt x="518" y="188"/>
                    <a:pt x="518" y="188"/>
                  </a:cubicBezTo>
                  <a:cubicBezTo>
                    <a:pt x="519" y="189"/>
                    <a:pt x="519" y="190"/>
                    <a:pt x="518" y="191"/>
                  </a:cubicBezTo>
                  <a:cubicBezTo>
                    <a:pt x="518" y="191"/>
                    <a:pt x="518" y="191"/>
                    <a:pt x="518" y="191"/>
                  </a:cubicBezTo>
                  <a:cubicBezTo>
                    <a:pt x="517" y="191"/>
                    <a:pt x="517" y="191"/>
                    <a:pt x="517" y="191"/>
                  </a:cubicBezTo>
                  <a:cubicBezTo>
                    <a:pt x="517" y="191"/>
                    <a:pt x="517" y="191"/>
                    <a:pt x="517" y="191"/>
                  </a:cubicBezTo>
                  <a:cubicBezTo>
                    <a:pt x="516" y="191"/>
                    <a:pt x="515" y="191"/>
                    <a:pt x="515" y="190"/>
                  </a:cubicBezTo>
                  <a:close/>
                  <a:moveTo>
                    <a:pt x="104" y="186"/>
                  </a:moveTo>
                  <a:cubicBezTo>
                    <a:pt x="103" y="185"/>
                    <a:pt x="103" y="184"/>
                    <a:pt x="103" y="183"/>
                  </a:cubicBezTo>
                  <a:cubicBezTo>
                    <a:pt x="103" y="183"/>
                    <a:pt x="103" y="183"/>
                    <a:pt x="103" y="183"/>
                  </a:cubicBezTo>
                  <a:cubicBezTo>
                    <a:pt x="104" y="182"/>
                    <a:pt x="105" y="182"/>
                    <a:pt x="106" y="182"/>
                  </a:cubicBezTo>
                  <a:cubicBezTo>
                    <a:pt x="106" y="182"/>
                    <a:pt x="106" y="182"/>
                    <a:pt x="106" y="182"/>
                  </a:cubicBezTo>
                  <a:cubicBezTo>
                    <a:pt x="107" y="183"/>
                    <a:pt x="107" y="184"/>
                    <a:pt x="107" y="185"/>
                  </a:cubicBezTo>
                  <a:cubicBezTo>
                    <a:pt x="107" y="185"/>
                    <a:pt x="107" y="185"/>
                    <a:pt x="107" y="185"/>
                  </a:cubicBezTo>
                  <a:cubicBezTo>
                    <a:pt x="106" y="186"/>
                    <a:pt x="106" y="186"/>
                    <a:pt x="105" y="186"/>
                  </a:cubicBezTo>
                  <a:cubicBezTo>
                    <a:pt x="105" y="186"/>
                    <a:pt x="105" y="186"/>
                    <a:pt x="105" y="186"/>
                  </a:cubicBezTo>
                  <a:cubicBezTo>
                    <a:pt x="105" y="186"/>
                    <a:pt x="104" y="186"/>
                    <a:pt x="104" y="186"/>
                  </a:cubicBezTo>
                  <a:close/>
                  <a:moveTo>
                    <a:pt x="508" y="181"/>
                  </a:moveTo>
                  <a:cubicBezTo>
                    <a:pt x="507" y="180"/>
                    <a:pt x="507" y="178"/>
                    <a:pt x="508" y="178"/>
                  </a:cubicBezTo>
                  <a:cubicBezTo>
                    <a:pt x="508" y="178"/>
                    <a:pt x="508" y="178"/>
                    <a:pt x="508" y="178"/>
                  </a:cubicBezTo>
                  <a:cubicBezTo>
                    <a:pt x="509" y="177"/>
                    <a:pt x="510" y="177"/>
                    <a:pt x="511" y="178"/>
                  </a:cubicBezTo>
                  <a:cubicBezTo>
                    <a:pt x="511" y="178"/>
                    <a:pt x="511" y="178"/>
                    <a:pt x="511" y="178"/>
                  </a:cubicBezTo>
                  <a:cubicBezTo>
                    <a:pt x="512" y="179"/>
                    <a:pt x="512" y="180"/>
                    <a:pt x="511" y="181"/>
                  </a:cubicBezTo>
                  <a:cubicBezTo>
                    <a:pt x="511" y="181"/>
                    <a:pt x="511" y="181"/>
                    <a:pt x="511" y="181"/>
                  </a:cubicBezTo>
                  <a:cubicBezTo>
                    <a:pt x="510" y="181"/>
                    <a:pt x="510" y="181"/>
                    <a:pt x="510" y="181"/>
                  </a:cubicBezTo>
                  <a:cubicBezTo>
                    <a:pt x="510" y="181"/>
                    <a:pt x="510" y="181"/>
                    <a:pt x="510" y="181"/>
                  </a:cubicBezTo>
                  <a:cubicBezTo>
                    <a:pt x="509" y="181"/>
                    <a:pt x="508" y="181"/>
                    <a:pt x="508" y="181"/>
                  </a:cubicBezTo>
                  <a:close/>
                  <a:moveTo>
                    <a:pt x="111" y="176"/>
                  </a:moveTo>
                  <a:cubicBezTo>
                    <a:pt x="110" y="175"/>
                    <a:pt x="110" y="174"/>
                    <a:pt x="111" y="173"/>
                  </a:cubicBezTo>
                  <a:cubicBezTo>
                    <a:pt x="111" y="173"/>
                    <a:pt x="111" y="173"/>
                    <a:pt x="111" y="173"/>
                  </a:cubicBezTo>
                  <a:cubicBezTo>
                    <a:pt x="112" y="172"/>
                    <a:pt x="113" y="172"/>
                    <a:pt x="114" y="173"/>
                  </a:cubicBezTo>
                  <a:cubicBezTo>
                    <a:pt x="114" y="173"/>
                    <a:pt x="114" y="173"/>
                    <a:pt x="114" y="173"/>
                  </a:cubicBezTo>
                  <a:cubicBezTo>
                    <a:pt x="115" y="174"/>
                    <a:pt x="115" y="175"/>
                    <a:pt x="114" y="176"/>
                  </a:cubicBezTo>
                  <a:cubicBezTo>
                    <a:pt x="114" y="176"/>
                    <a:pt x="114" y="176"/>
                    <a:pt x="114" y="176"/>
                  </a:cubicBezTo>
                  <a:cubicBezTo>
                    <a:pt x="114" y="176"/>
                    <a:pt x="113" y="177"/>
                    <a:pt x="112" y="177"/>
                  </a:cubicBezTo>
                  <a:cubicBezTo>
                    <a:pt x="112" y="177"/>
                    <a:pt x="112" y="177"/>
                    <a:pt x="112" y="177"/>
                  </a:cubicBezTo>
                  <a:cubicBezTo>
                    <a:pt x="112" y="177"/>
                    <a:pt x="112" y="176"/>
                    <a:pt x="111" y="176"/>
                  </a:cubicBezTo>
                  <a:close/>
                  <a:moveTo>
                    <a:pt x="500" y="171"/>
                  </a:moveTo>
                  <a:cubicBezTo>
                    <a:pt x="500" y="171"/>
                    <a:pt x="500" y="169"/>
                    <a:pt x="501" y="169"/>
                  </a:cubicBezTo>
                  <a:cubicBezTo>
                    <a:pt x="501" y="169"/>
                    <a:pt x="501" y="169"/>
                    <a:pt x="501" y="169"/>
                  </a:cubicBezTo>
                  <a:cubicBezTo>
                    <a:pt x="501" y="168"/>
                    <a:pt x="503" y="168"/>
                    <a:pt x="503" y="169"/>
                  </a:cubicBezTo>
                  <a:cubicBezTo>
                    <a:pt x="503" y="169"/>
                    <a:pt x="503" y="169"/>
                    <a:pt x="503" y="169"/>
                  </a:cubicBezTo>
                  <a:cubicBezTo>
                    <a:pt x="504" y="170"/>
                    <a:pt x="504" y="171"/>
                    <a:pt x="503" y="172"/>
                  </a:cubicBezTo>
                  <a:cubicBezTo>
                    <a:pt x="503" y="172"/>
                    <a:pt x="503" y="172"/>
                    <a:pt x="503" y="172"/>
                  </a:cubicBezTo>
                  <a:cubicBezTo>
                    <a:pt x="503" y="172"/>
                    <a:pt x="502" y="172"/>
                    <a:pt x="502" y="172"/>
                  </a:cubicBezTo>
                  <a:cubicBezTo>
                    <a:pt x="502" y="172"/>
                    <a:pt x="502" y="172"/>
                    <a:pt x="502" y="172"/>
                  </a:cubicBezTo>
                  <a:cubicBezTo>
                    <a:pt x="501" y="172"/>
                    <a:pt x="501" y="172"/>
                    <a:pt x="500" y="171"/>
                  </a:cubicBezTo>
                  <a:close/>
                  <a:moveTo>
                    <a:pt x="119" y="167"/>
                  </a:moveTo>
                  <a:cubicBezTo>
                    <a:pt x="118" y="166"/>
                    <a:pt x="118" y="165"/>
                    <a:pt x="119" y="164"/>
                  </a:cubicBezTo>
                  <a:cubicBezTo>
                    <a:pt x="119" y="164"/>
                    <a:pt x="119" y="164"/>
                    <a:pt x="119" y="164"/>
                  </a:cubicBezTo>
                  <a:cubicBezTo>
                    <a:pt x="120" y="163"/>
                    <a:pt x="121" y="163"/>
                    <a:pt x="122" y="164"/>
                  </a:cubicBezTo>
                  <a:cubicBezTo>
                    <a:pt x="122" y="164"/>
                    <a:pt x="122" y="164"/>
                    <a:pt x="122" y="164"/>
                  </a:cubicBezTo>
                  <a:cubicBezTo>
                    <a:pt x="122" y="165"/>
                    <a:pt x="123" y="166"/>
                    <a:pt x="122" y="167"/>
                  </a:cubicBezTo>
                  <a:cubicBezTo>
                    <a:pt x="122" y="167"/>
                    <a:pt x="122" y="167"/>
                    <a:pt x="122" y="167"/>
                  </a:cubicBezTo>
                  <a:cubicBezTo>
                    <a:pt x="121" y="167"/>
                    <a:pt x="121" y="167"/>
                    <a:pt x="120" y="167"/>
                  </a:cubicBezTo>
                  <a:cubicBezTo>
                    <a:pt x="120" y="167"/>
                    <a:pt x="120" y="167"/>
                    <a:pt x="120" y="167"/>
                  </a:cubicBezTo>
                  <a:cubicBezTo>
                    <a:pt x="120" y="167"/>
                    <a:pt x="119" y="167"/>
                    <a:pt x="119" y="167"/>
                  </a:cubicBezTo>
                  <a:close/>
                  <a:moveTo>
                    <a:pt x="492" y="163"/>
                  </a:moveTo>
                  <a:cubicBezTo>
                    <a:pt x="492" y="162"/>
                    <a:pt x="492" y="160"/>
                    <a:pt x="493" y="160"/>
                  </a:cubicBezTo>
                  <a:cubicBezTo>
                    <a:pt x="493" y="160"/>
                    <a:pt x="493" y="160"/>
                    <a:pt x="493" y="160"/>
                  </a:cubicBezTo>
                  <a:cubicBezTo>
                    <a:pt x="493" y="159"/>
                    <a:pt x="495" y="159"/>
                    <a:pt x="495" y="160"/>
                  </a:cubicBezTo>
                  <a:cubicBezTo>
                    <a:pt x="495" y="160"/>
                    <a:pt x="495" y="160"/>
                    <a:pt x="495" y="160"/>
                  </a:cubicBezTo>
                  <a:cubicBezTo>
                    <a:pt x="496" y="161"/>
                    <a:pt x="496" y="162"/>
                    <a:pt x="495" y="163"/>
                  </a:cubicBezTo>
                  <a:cubicBezTo>
                    <a:pt x="495" y="163"/>
                    <a:pt x="495" y="163"/>
                    <a:pt x="495" y="163"/>
                  </a:cubicBezTo>
                  <a:cubicBezTo>
                    <a:pt x="495" y="163"/>
                    <a:pt x="494" y="163"/>
                    <a:pt x="494" y="163"/>
                  </a:cubicBezTo>
                  <a:cubicBezTo>
                    <a:pt x="494" y="163"/>
                    <a:pt x="494" y="163"/>
                    <a:pt x="494" y="163"/>
                  </a:cubicBezTo>
                  <a:cubicBezTo>
                    <a:pt x="493" y="163"/>
                    <a:pt x="493" y="163"/>
                    <a:pt x="492" y="163"/>
                  </a:cubicBezTo>
                  <a:close/>
                  <a:moveTo>
                    <a:pt x="127" y="158"/>
                  </a:moveTo>
                  <a:cubicBezTo>
                    <a:pt x="126" y="157"/>
                    <a:pt x="126" y="156"/>
                    <a:pt x="127" y="155"/>
                  </a:cubicBezTo>
                  <a:cubicBezTo>
                    <a:pt x="127" y="155"/>
                    <a:pt x="127" y="155"/>
                    <a:pt x="127" y="155"/>
                  </a:cubicBezTo>
                  <a:cubicBezTo>
                    <a:pt x="128" y="154"/>
                    <a:pt x="129" y="154"/>
                    <a:pt x="130" y="155"/>
                  </a:cubicBezTo>
                  <a:cubicBezTo>
                    <a:pt x="130" y="155"/>
                    <a:pt x="130" y="155"/>
                    <a:pt x="130" y="155"/>
                  </a:cubicBezTo>
                  <a:cubicBezTo>
                    <a:pt x="131" y="156"/>
                    <a:pt x="131" y="157"/>
                    <a:pt x="130" y="158"/>
                  </a:cubicBezTo>
                  <a:cubicBezTo>
                    <a:pt x="130" y="158"/>
                    <a:pt x="130" y="158"/>
                    <a:pt x="130" y="158"/>
                  </a:cubicBezTo>
                  <a:cubicBezTo>
                    <a:pt x="130" y="158"/>
                    <a:pt x="129" y="159"/>
                    <a:pt x="129" y="159"/>
                  </a:cubicBezTo>
                  <a:cubicBezTo>
                    <a:pt x="129" y="159"/>
                    <a:pt x="129" y="159"/>
                    <a:pt x="129" y="159"/>
                  </a:cubicBezTo>
                  <a:cubicBezTo>
                    <a:pt x="128" y="159"/>
                    <a:pt x="127" y="158"/>
                    <a:pt x="127" y="158"/>
                  </a:cubicBezTo>
                  <a:close/>
                  <a:moveTo>
                    <a:pt x="130" y="158"/>
                  </a:moveTo>
                  <a:cubicBezTo>
                    <a:pt x="130" y="158"/>
                    <a:pt x="130" y="158"/>
                    <a:pt x="130" y="158"/>
                  </a:cubicBezTo>
                  <a:cubicBezTo>
                    <a:pt x="130" y="158"/>
                    <a:pt x="130" y="158"/>
                    <a:pt x="130" y="158"/>
                  </a:cubicBezTo>
                  <a:cubicBezTo>
                    <a:pt x="130" y="158"/>
                    <a:pt x="130" y="158"/>
                    <a:pt x="130" y="158"/>
                  </a:cubicBezTo>
                  <a:cubicBezTo>
                    <a:pt x="130" y="158"/>
                    <a:pt x="130" y="158"/>
                    <a:pt x="130" y="158"/>
                  </a:cubicBezTo>
                  <a:close/>
                  <a:moveTo>
                    <a:pt x="484" y="154"/>
                  </a:moveTo>
                  <a:cubicBezTo>
                    <a:pt x="484" y="154"/>
                    <a:pt x="484" y="154"/>
                    <a:pt x="484" y="154"/>
                  </a:cubicBezTo>
                  <a:cubicBezTo>
                    <a:pt x="484" y="154"/>
                    <a:pt x="484" y="154"/>
                    <a:pt x="484" y="154"/>
                  </a:cubicBezTo>
                  <a:cubicBezTo>
                    <a:pt x="483" y="153"/>
                    <a:pt x="483" y="152"/>
                    <a:pt x="484" y="151"/>
                  </a:cubicBezTo>
                  <a:cubicBezTo>
                    <a:pt x="484" y="151"/>
                    <a:pt x="484" y="151"/>
                    <a:pt x="484" y="151"/>
                  </a:cubicBezTo>
                  <a:cubicBezTo>
                    <a:pt x="485" y="150"/>
                    <a:pt x="486" y="150"/>
                    <a:pt x="487" y="151"/>
                  </a:cubicBezTo>
                  <a:cubicBezTo>
                    <a:pt x="487" y="151"/>
                    <a:pt x="487" y="151"/>
                    <a:pt x="487" y="151"/>
                  </a:cubicBezTo>
                  <a:cubicBezTo>
                    <a:pt x="488" y="152"/>
                    <a:pt x="488" y="153"/>
                    <a:pt x="487" y="154"/>
                  </a:cubicBezTo>
                  <a:cubicBezTo>
                    <a:pt x="487" y="154"/>
                    <a:pt x="487" y="154"/>
                    <a:pt x="487" y="154"/>
                  </a:cubicBezTo>
                  <a:cubicBezTo>
                    <a:pt x="487" y="154"/>
                    <a:pt x="486" y="155"/>
                    <a:pt x="486" y="155"/>
                  </a:cubicBezTo>
                  <a:cubicBezTo>
                    <a:pt x="486" y="155"/>
                    <a:pt x="486" y="155"/>
                    <a:pt x="486" y="155"/>
                  </a:cubicBezTo>
                  <a:cubicBezTo>
                    <a:pt x="485" y="155"/>
                    <a:pt x="485" y="154"/>
                    <a:pt x="484" y="154"/>
                  </a:cubicBezTo>
                  <a:close/>
                  <a:moveTo>
                    <a:pt x="136" y="150"/>
                  </a:moveTo>
                  <a:cubicBezTo>
                    <a:pt x="135" y="149"/>
                    <a:pt x="135" y="148"/>
                    <a:pt x="136" y="147"/>
                  </a:cubicBezTo>
                  <a:cubicBezTo>
                    <a:pt x="136" y="147"/>
                    <a:pt x="136" y="147"/>
                    <a:pt x="136" y="147"/>
                  </a:cubicBezTo>
                  <a:cubicBezTo>
                    <a:pt x="137" y="146"/>
                    <a:pt x="138" y="146"/>
                    <a:pt x="139" y="147"/>
                  </a:cubicBezTo>
                  <a:cubicBezTo>
                    <a:pt x="139" y="147"/>
                    <a:pt x="139" y="147"/>
                    <a:pt x="139" y="147"/>
                  </a:cubicBezTo>
                  <a:cubicBezTo>
                    <a:pt x="139" y="148"/>
                    <a:pt x="139" y="149"/>
                    <a:pt x="138" y="150"/>
                  </a:cubicBezTo>
                  <a:cubicBezTo>
                    <a:pt x="138" y="150"/>
                    <a:pt x="138" y="150"/>
                    <a:pt x="138" y="150"/>
                  </a:cubicBezTo>
                  <a:cubicBezTo>
                    <a:pt x="138" y="150"/>
                    <a:pt x="138" y="150"/>
                    <a:pt x="139" y="150"/>
                  </a:cubicBezTo>
                  <a:cubicBezTo>
                    <a:pt x="139" y="150"/>
                    <a:pt x="139" y="150"/>
                    <a:pt x="139" y="150"/>
                  </a:cubicBezTo>
                  <a:cubicBezTo>
                    <a:pt x="138" y="150"/>
                    <a:pt x="138" y="150"/>
                    <a:pt x="137" y="150"/>
                  </a:cubicBezTo>
                  <a:cubicBezTo>
                    <a:pt x="137" y="150"/>
                    <a:pt x="137" y="150"/>
                    <a:pt x="137" y="150"/>
                  </a:cubicBezTo>
                  <a:cubicBezTo>
                    <a:pt x="137" y="150"/>
                    <a:pt x="136" y="150"/>
                    <a:pt x="136" y="150"/>
                  </a:cubicBezTo>
                  <a:close/>
                  <a:moveTo>
                    <a:pt x="475" y="146"/>
                  </a:moveTo>
                  <a:cubicBezTo>
                    <a:pt x="475" y="145"/>
                    <a:pt x="474" y="144"/>
                    <a:pt x="475" y="143"/>
                  </a:cubicBezTo>
                  <a:cubicBezTo>
                    <a:pt x="475" y="143"/>
                    <a:pt x="475" y="143"/>
                    <a:pt x="475" y="143"/>
                  </a:cubicBezTo>
                  <a:cubicBezTo>
                    <a:pt x="476" y="142"/>
                    <a:pt x="477" y="142"/>
                    <a:pt x="478" y="143"/>
                  </a:cubicBezTo>
                  <a:cubicBezTo>
                    <a:pt x="478" y="143"/>
                    <a:pt x="478" y="143"/>
                    <a:pt x="478" y="143"/>
                  </a:cubicBezTo>
                  <a:cubicBezTo>
                    <a:pt x="479" y="144"/>
                    <a:pt x="479" y="145"/>
                    <a:pt x="478" y="146"/>
                  </a:cubicBezTo>
                  <a:cubicBezTo>
                    <a:pt x="478" y="146"/>
                    <a:pt x="478" y="146"/>
                    <a:pt x="478" y="146"/>
                  </a:cubicBezTo>
                  <a:cubicBezTo>
                    <a:pt x="478" y="146"/>
                    <a:pt x="477" y="146"/>
                    <a:pt x="477" y="146"/>
                  </a:cubicBezTo>
                  <a:cubicBezTo>
                    <a:pt x="477" y="146"/>
                    <a:pt x="477" y="146"/>
                    <a:pt x="477" y="146"/>
                  </a:cubicBezTo>
                  <a:cubicBezTo>
                    <a:pt x="476" y="146"/>
                    <a:pt x="476" y="146"/>
                    <a:pt x="475" y="146"/>
                  </a:cubicBezTo>
                  <a:close/>
                  <a:moveTo>
                    <a:pt x="145" y="142"/>
                  </a:moveTo>
                  <a:cubicBezTo>
                    <a:pt x="144" y="141"/>
                    <a:pt x="144" y="140"/>
                    <a:pt x="145" y="139"/>
                  </a:cubicBezTo>
                  <a:cubicBezTo>
                    <a:pt x="145" y="139"/>
                    <a:pt x="145" y="139"/>
                    <a:pt x="145" y="139"/>
                  </a:cubicBezTo>
                  <a:cubicBezTo>
                    <a:pt x="146" y="138"/>
                    <a:pt x="147" y="138"/>
                    <a:pt x="148" y="139"/>
                  </a:cubicBezTo>
                  <a:cubicBezTo>
                    <a:pt x="148" y="139"/>
                    <a:pt x="148" y="139"/>
                    <a:pt x="148" y="139"/>
                  </a:cubicBezTo>
                  <a:cubicBezTo>
                    <a:pt x="148" y="140"/>
                    <a:pt x="148" y="141"/>
                    <a:pt x="147" y="142"/>
                  </a:cubicBezTo>
                  <a:cubicBezTo>
                    <a:pt x="147" y="142"/>
                    <a:pt x="147" y="142"/>
                    <a:pt x="147" y="142"/>
                  </a:cubicBezTo>
                  <a:cubicBezTo>
                    <a:pt x="147" y="142"/>
                    <a:pt x="147" y="142"/>
                    <a:pt x="147" y="142"/>
                  </a:cubicBezTo>
                  <a:cubicBezTo>
                    <a:pt x="147" y="142"/>
                    <a:pt x="147" y="142"/>
                    <a:pt x="147" y="142"/>
                  </a:cubicBezTo>
                  <a:cubicBezTo>
                    <a:pt x="147" y="142"/>
                    <a:pt x="147" y="142"/>
                    <a:pt x="146" y="142"/>
                  </a:cubicBezTo>
                  <a:cubicBezTo>
                    <a:pt x="146" y="142"/>
                    <a:pt x="146" y="142"/>
                    <a:pt x="146" y="142"/>
                  </a:cubicBezTo>
                  <a:cubicBezTo>
                    <a:pt x="146" y="142"/>
                    <a:pt x="145" y="142"/>
                    <a:pt x="145" y="142"/>
                  </a:cubicBezTo>
                  <a:close/>
                  <a:moveTo>
                    <a:pt x="466" y="138"/>
                  </a:moveTo>
                  <a:cubicBezTo>
                    <a:pt x="466" y="138"/>
                    <a:pt x="466" y="138"/>
                    <a:pt x="466" y="138"/>
                  </a:cubicBezTo>
                  <a:cubicBezTo>
                    <a:pt x="466" y="138"/>
                    <a:pt x="466" y="138"/>
                    <a:pt x="466" y="138"/>
                  </a:cubicBezTo>
                  <a:cubicBezTo>
                    <a:pt x="465" y="138"/>
                    <a:pt x="465" y="136"/>
                    <a:pt x="466" y="136"/>
                  </a:cubicBezTo>
                  <a:cubicBezTo>
                    <a:pt x="466" y="136"/>
                    <a:pt x="466" y="136"/>
                    <a:pt x="466" y="136"/>
                  </a:cubicBezTo>
                  <a:cubicBezTo>
                    <a:pt x="467" y="135"/>
                    <a:pt x="468" y="135"/>
                    <a:pt x="469" y="135"/>
                  </a:cubicBezTo>
                  <a:cubicBezTo>
                    <a:pt x="469" y="135"/>
                    <a:pt x="469" y="135"/>
                    <a:pt x="469" y="135"/>
                  </a:cubicBezTo>
                  <a:cubicBezTo>
                    <a:pt x="470" y="136"/>
                    <a:pt x="470" y="137"/>
                    <a:pt x="469" y="138"/>
                  </a:cubicBezTo>
                  <a:cubicBezTo>
                    <a:pt x="469" y="138"/>
                    <a:pt x="469" y="138"/>
                    <a:pt x="469" y="138"/>
                  </a:cubicBezTo>
                  <a:cubicBezTo>
                    <a:pt x="469" y="139"/>
                    <a:pt x="468" y="139"/>
                    <a:pt x="468" y="139"/>
                  </a:cubicBezTo>
                  <a:cubicBezTo>
                    <a:pt x="468" y="139"/>
                    <a:pt x="468" y="139"/>
                    <a:pt x="468" y="139"/>
                  </a:cubicBezTo>
                  <a:cubicBezTo>
                    <a:pt x="467" y="139"/>
                    <a:pt x="467" y="139"/>
                    <a:pt x="466" y="138"/>
                  </a:cubicBezTo>
                  <a:close/>
                  <a:moveTo>
                    <a:pt x="154" y="134"/>
                  </a:moveTo>
                  <a:cubicBezTo>
                    <a:pt x="153" y="133"/>
                    <a:pt x="153" y="132"/>
                    <a:pt x="154" y="131"/>
                  </a:cubicBezTo>
                  <a:cubicBezTo>
                    <a:pt x="154" y="131"/>
                    <a:pt x="154" y="131"/>
                    <a:pt x="154" y="131"/>
                  </a:cubicBezTo>
                  <a:cubicBezTo>
                    <a:pt x="155" y="131"/>
                    <a:pt x="156" y="131"/>
                    <a:pt x="157" y="132"/>
                  </a:cubicBezTo>
                  <a:cubicBezTo>
                    <a:pt x="157" y="132"/>
                    <a:pt x="157" y="132"/>
                    <a:pt x="157" y="132"/>
                  </a:cubicBezTo>
                  <a:cubicBezTo>
                    <a:pt x="158" y="133"/>
                    <a:pt x="158" y="134"/>
                    <a:pt x="157" y="134"/>
                  </a:cubicBezTo>
                  <a:cubicBezTo>
                    <a:pt x="157" y="134"/>
                    <a:pt x="157" y="134"/>
                    <a:pt x="157" y="134"/>
                  </a:cubicBezTo>
                  <a:cubicBezTo>
                    <a:pt x="157" y="134"/>
                    <a:pt x="157" y="134"/>
                    <a:pt x="157" y="135"/>
                  </a:cubicBezTo>
                  <a:cubicBezTo>
                    <a:pt x="157" y="135"/>
                    <a:pt x="157" y="135"/>
                    <a:pt x="157" y="135"/>
                  </a:cubicBezTo>
                  <a:cubicBezTo>
                    <a:pt x="156" y="135"/>
                    <a:pt x="156" y="135"/>
                    <a:pt x="156" y="135"/>
                  </a:cubicBezTo>
                  <a:cubicBezTo>
                    <a:pt x="156" y="135"/>
                    <a:pt x="156" y="135"/>
                    <a:pt x="156" y="135"/>
                  </a:cubicBezTo>
                  <a:cubicBezTo>
                    <a:pt x="155" y="135"/>
                    <a:pt x="154" y="135"/>
                    <a:pt x="154" y="134"/>
                  </a:cubicBezTo>
                  <a:close/>
                  <a:moveTo>
                    <a:pt x="457" y="131"/>
                  </a:moveTo>
                  <a:cubicBezTo>
                    <a:pt x="456" y="130"/>
                    <a:pt x="456" y="129"/>
                    <a:pt x="456" y="128"/>
                  </a:cubicBezTo>
                  <a:cubicBezTo>
                    <a:pt x="456" y="128"/>
                    <a:pt x="456" y="128"/>
                    <a:pt x="456" y="128"/>
                  </a:cubicBezTo>
                  <a:cubicBezTo>
                    <a:pt x="457" y="127"/>
                    <a:pt x="458" y="127"/>
                    <a:pt x="459" y="128"/>
                  </a:cubicBezTo>
                  <a:cubicBezTo>
                    <a:pt x="459" y="128"/>
                    <a:pt x="459" y="128"/>
                    <a:pt x="459" y="128"/>
                  </a:cubicBezTo>
                  <a:cubicBezTo>
                    <a:pt x="460" y="129"/>
                    <a:pt x="460" y="130"/>
                    <a:pt x="460" y="131"/>
                  </a:cubicBezTo>
                  <a:cubicBezTo>
                    <a:pt x="460" y="131"/>
                    <a:pt x="460" y="131"/>
                    <a:pt x="460" y="131"/>
                  </a:cubicBezTo>
                  <a:cubicBezTo>
                    <a:pt x="459" y="131"/>
                    <a:pt x="459" y="132"/>
                    <a:pt x="458" y="132"/>
                  </a:cubicBezTo>
                  <a:cubicBezTo>
                    <a:pt x="458" y="132"/>
                    <a:pt x="458" y="132"/>
                    <a:pt x="458" y="132"/>
                  </a:cubicBezTo>
                  <a:cubicBezTo>
                    <a:pt x="458" y="132"/>
                    <a:pt x="457" y="131"/>
                    <a:pt x="457" y="131"/>
                  </a:cubicBezTo>
                  <a:close/>
                  <a:moveTo>
                    <a:pt x="164" y="127"/>
                  </a:moveTo>
                  <a:cubicBezTo>
                    <a:pt x="163" y="126"/>
                    <a:pt x="163" y="125"/>
                    <a:pt x="164" y="124"/>
                  </a:cubicBezTo>
                  <a:cubicBezTo>
                    <a:pt x="164" y="124"/>
                    <a:pt x="164" y="124"/>
                    <a:pt x="164" y="124"/>
                  </a:cubicBezTo>
                  <a:cubicBezTo>
                    <a:pt x="165" y="124"/>
                    <a:pt x="166" y="124"/>
                    <a:pt x="167" y="125"/>
                  </a:cubicBezTo>
                  <a:cubicBezTo>
                    <a:pt x="167" y="125"/>
                    <a:pt x="167" y="125"/>
                    <a:pt x="167" y="125"/>
                  </a:cubicBezTo>
                  <a:cubicBezTo>
                    <a:pt x="168" y="126"/>
                    <a:pt x="167" y="127"/>
                    <a:pt x="166" y="128"/>
                  </a:cubicBezTo>
                  <a:cubicBezTo>
                    <a:pt x="166" y="128"/>
                    <a:pt x="166" y="128"/>
                    <a:pt x="166" y="128"/>
                  </a:cubicBezTo>
                  <a:cubicBezTo>
                    <a:pt x="166" y="128"/>
                    <a:pt x="166" y="128"/>
                    <a:pt x="165" y="128"/>
                  </a:cubicBezTo>
                  <a:cubicBezTo>
                    <a:pt x="165" y="128"/>
                    <a:pt x="165" y="128"/>
                    <a:pt x="165" y="128"/>
                  </a:cubicBezTo>
                  <a:cubicBezTo>
                    <a:pt x="165" y="128"/>
                    <a:pt x="164" y="128"/>
                    <a:pt x="164" y="127"/>
                  </a:cubicBezTo>
                  <a:close/>
                  <a:moveTo>
                    <a:pt x="447" y="124"/>
                  </a:moveTo>
                  <a:cubicBezTo>
                    <a:pt x="446" y="124"/>
                    <a:pt x="446" y="123"/>
                    <a:pt x="446" y="122"/>
                  </a:cubicBezTo>
                  <a:cubicBezTo>
                    <a:pt x="446" y="122"/>
                    <a:pt x="446" y="122"/>
                    <a:pt x="446" y="122"/>
                  </a:cubicBezTo>
                  <a:cubicBezTo>
                    <a:pt x="447" y="121"/>
                    <a:pt x="448" y="120"/>
                    <a:pt x="449" y="121"/>
                  </a:cubicBezTo>
                  <a:cubicBezTo>
                    <a:pt x="449" y="121"/>
                    <a:pt x="449" y="121"/>
                    <a:pt x="449" y="121"/>
                  </a:cubicBezTo>
                  <a:cubicBezTo>
                    <a:pt x="450" y="122"/>
                    <a:pt x="450" y="123"/>
                    <a:pt x="450" y="124"/>
                  </a:cubicBezTo>
                  <a:cubicBezTo>
                    <a:pt x="450" y="124"/>
                    <a:pt x="450" y="124"/>
                    <a:pt x="450" y="124"/>
                  </a:cubicBezTo>
                  <a:cubicBezTo>
                    <a:pt x="449" y="124"/>
                    <a:pt x="449" y="125"/>
                    <a:pt x="448" y="125"/>
                  </a:cubicBezTo>
                  <a:cubicBezTo>
                    <a:pt x="448" y="125"/>
                    <a:pt x="448" y="125"/>
                    <a:pt x="448" y="125"/>
                  </a:cubicBezTo>
                  <a:cubicBezTo>
                    <a:pt x="448" y="125"/>
                    <a:pt x="447" y="125"/>
                    <a:pt x="447" y="124"/>
                  </a:cubicBezTo>
                  <a:close/>
                  <a:moveTo>
                    <a:pt x="174" y="120"/>
                  </a:moveTo>
                  <a:cubicBezTo>
                    <a:pt x="173" y="119"/>
                    <a:pt x="173" y="118"/>
                    <a:pt x="174" y="118"/>
                  </a:cubicBezTo>
                  <a:cubicBezTo>
                    <a:pt x="174" y="118"/>
                    <a:pt x="174" y="118"/>
                    <a:pt x="174" y="118"/>
                  </a:cubicBezTo>
                  <a:cubicBezTo>
                    <a:pt x="175" y="117"/>
                    <a:pt x="176" y="117"/>
                    <a:pt x="177" y="118"/>
                  </a:cubicBezTo>
                  <a:cubicBezTo>
                    <a:pt x="177" y="118"/>
                    <a:pt x="177" y="118"/>
                    <a:pt x="177" y="118"/>
                  </a:cubicBezTo>
                  <a:cubicBezTo>
                    <a:pt x="178" y="119"/>
                    <a:pt x="177" y="120"/>
                    <a:pt x="176" y="121"/>
                  </a:cubicBezTo>
                  <a:cubicBezTo>
                    <a:pt x="176" y="121"/>
                    <a:pt x="176" y="121"/>
                    <a:pt x="176" y="121"/>
                  </a:cubicBezTo>
                  <a:cubicBezTo>
                    <a:pt x="176" y="121"/>
                    <a:pt x="176" y="121"/>
                    <a:pt x="175" y="121"/>
                  </a:cubicBezTo>
                  <a:cubicBezTo>
                    <a:pt x="175" y="121"/>
                    <a:pt x="175" y="121"/>
                    <a:pt x="175" y="121"/>
                  </a:cubicBezTo>
                  <a:cubicBezTo>
                    <a:pt x="175" y="121"/>
                    <a:pt x="174" y="121"/>
                    <a:pt x="174" y="120"/>
                  </a:cubicBezTo>
                  <a:close/>
                  <a:moveTo>
                    <a:pt x="437" y="118"/>
                  </a:moveTo>
                  <a:cubicBezTo>
                    <a:pt x="436" y="118"/>
                    <a:pt x="436" y="116"/>
                    <a:pt x="436" y="115"/>
                  </a:cubicBezTo>
                  <a:cubicBezTo>
                    <a:pt x="436" y="115"/>
                    <a:pt x="436" y="115"/>
                    <a:pt x="436" y="115"/>
                  </a:cubicBezTo>
                  <a:cubicBezTo>
                    <a:pt x="437" y="114"/>
                    <a:pt x="438" y="114"/>
                    <a:pt x="439" y="115"/>
                  </a:cubicBezTo>
                  <a:cubicBezTo>
                    <a:pt x="439" y="115"/>
                    <a:pt x="439" y="115"/>
                    <a:pt x="439" y="115"/>
                  </a:cubicBezTo>
                  <a:cubicBezTo>
                    <a:pt x="440" y="115"/>
                    <a:pt x="440" y="116"/>
                    <a:pt x="440" y="117"/>
                  </a:cubicBezTo>
                  <a:cubicBezTo>
                    <a:pt x="440" y="117"/>
                    <a:pt x="440" y="117"/>
                    <a:pt x="440" y="117"/>
                  </a:cubicBezTo>
                  <a:cubicBezTo>
                    <a:pt x="439" y="118"/>
                    <a:pt x="439" y="118"/>
                    <a:pt x="438" y="118"/>
                  </a:cubicBezTo>
                  <a:cubicBezTo>
                    <a:pt x="438" y="118"/>
                    <a:pt x="438" y="118"/>
                    <a:pt x="438" y="118"/>
                  </a:cubicBezTo>
                  <a:cubicBezTo>
                    <a:pt x="438" y="118"/>
                    <a:pt x="437" y="118"/>
                    <a:pt x="437" y="118"/>
                  </a:cubicBezTo>
                  <a:close/>
                  <a:moveTo>
                    <a:pt x="184" y="114"/>
                  </a:moveTo>
                  <a:cubicBezTo>
                    <a:pt x="183" y="113"/>
                    <a:pt x="184" y="112"/>
                    <a:pt x="185" y="111"/>
                  </a:cubicBezTo>
                  <a:cubicBezTo>
                    <a:pt x="185" y="111"/>
                    <a:pt x="185" y="111"/>
                    <a:pt x="185" y="111"/>
                  </a:cubicBezTo>
                  <a:cubicBezTo>
                    <a:pt x="186" y="111"/>
                    <a:pt x="187" y="111"/>
                    <a:pt x="187" y="112"/>
                  </a:cubicBezTo>
                  <a:cubicBezTo>
                    <a:pt x="187" y="112"/>
                    <a:pt x="187" y="112"/>
                    <a:pt x="187" y="112"/>
                  </a:cubicBezTo>
                  <a:cubicBezTo>
                    <a:pt x="188" y="113"/>
                    <a:pt x="188" y="114"/>
                    <a:pt x="187" y="115"/>
                  </a:cubicBezTo>
                  <a:cubicBezTo>
                    <a:pt x="187" y="115"/>
                    <a:pt x="187" y="115"/>
                    <a:pt x="187" y="115"/>
                  </a:cubicBezTo>
                  <a:cubicBezTo>
                    <a:pt x="186" y="115"/>
                    <a:pt x="186" y="115"/>
                    <a:pt x="186" y="115"/>
                  </a:cubicBezTo>
                  <a:cubicBezTo>
                    <a:pt x="186" y="115"/>
                    <a:pt x="186" y="115"/>
                    <a:pt x="186" y="115"/>
                  </a:cubicBezTo>
                  <a:cubicBezTo>
                    <a:pt x="185" y="115"/>
                    <a:pt x="184" y="115"/>
                    <a:pt x="184" y="114"/>
                  </a:cubicBezTo>
                  <a:close/>
                  <a:moveTo>
                    <a:pt x="427" y="112"/>
                  </a:moveTo>
                  <a:cubicBezTo>
                    <a:pt x="427" y="112"/>
                    <a:pt x="427" y="112"/>
                    <a:pt x="427" y="112"/>
                  </a:cubicBezTo>
                  <a:cubicBezTo>
                    <a:pt x="427" y="112"/>
                    <a:pt x="427" y="112"/>
                    <a:pt x="427" y="112"/>
                  </a:cubicBezTo>
                  <a:cubicBezTo>
                    <a:pt x="426" y="112"/>
                    <a:pt x="425" y="111"/>
                    <a:pt x="426" y="110"/>
                  </a:cubicBezTo>
                  <a:cubicBezTo>
                    <a:pt x="426" y="110"/>
                    <a:pt x="426" y="110"/>
                    <a:pt x="426" y="110"/>
                  </a:cubicBezTo>
                  <a:cubicBezTo>
                    <a:pt x="426" y="109"/>
                    <a:pt x="427" y="108"/>
                    <a:pt x="428" y="109"/>
                  </a:cubicBezTo>
                  <a:cubicBezTo>
                    <a:pt x="428" y="109"/>
                    <a:pt x="428" y="109"/>
                    <a:pt x="428" y="109"/>
                  </a:cubicBezTo>
                  <a:cubicBezTo>
                    <a:pt x="429" y="109"/>
                    <a:pt x="430" y="110"/>
                    <a:pt x="429" y="111"/>
                  </a:cubicBezTo>
                  <a:cubicBezTo>
                    <a:pt x="429" y="111"/>
                    <a:pt x="429" y="111"/>
                    <a:pt x="429" y="111"/>
                  </a:cubicBezTo>
                  <a:cubicBezTo>
                    <a:pt x="429" y="112"/>
                    <a:pt x="428" y="113"/>
                    <a:pt x="428" y="113"/>
                  </a:cubicBezTo>
                  <a:cubicBezTo>
                    <a:pt x="428" y="113"/>
                    <a:pt x="428" y="113"/>
                    <a:pt x="428" y="113"/>
                  </a:cubicBezTo>
                  <a:cubicBezTo>
                    <a:pt x="427" y="113"/>
                    <a:pt x="427" y="112"/>
                    <a:pt x="427" y="112"/>
                  </a:cubicBezTo>
                  <a:close/>
                  <a:moveTo>
                    <a:pt x="195" y="108"/>
                  </a:moveTo>
                  <a:cubicBezTo>
                    <a:pt x="194" y="108"/>
                    <a:pt x="194" y="106"/>
                    <a:pt x="195" y="106"/>
                  </a:cubicBezTo>
                  <a:cubicBezTo>
                    <a:pt x="195" y="106"/>
                    <a:pt x="195" y="106"/>
                    <a:pt x="195" y="106"/>
                  </a:cubicBezTo>
                  <a:cubicBezTo>
                    <a:pt x="196" y="105"/>
                    <a:pt x="198" y="106"/>
                    <a:pt x="198" y="107"/>
                  </a:cubicBezTo>
                  <a:cubicBezTo>
                    <a:pt x="198" y="107"/>
                    <a:pt x="198" y="107"/>
                    <a:pt x="198" y="107"/>
                  </a:cubicBezTo>
                  <a:cubicBezTo>
                    <a:pt x="199" y="108"/>
                    <a:pt x="198" y="109"/>
                    <a:pt x="197" y="109"/>
                  </a:cubicBezTo>
                  <a:cubicBezTo>
                    <a:pt x="197" y="109"/>
                    <a:pt x="197" y="109"/>
                    <a:pt x="197" y="109"/>
                  </a:cubicBezTo>
                  <a:cubicBezTo>
                    <a:pt x="197" y="110"/>
                    <a:pt x="197" y="110"/>
                    <a:pt x="196" y="110"/>
                  </a:cubicBezTo>
                  <a:cubicBezTo>
                    <a:pt x="196" y="110"/>
                    <a:pt x="196" y="110"/>
                    <a:pt x="196" y="110"/>
                  </a:cubicBezTo>
                  <a:cubicBezTo>
                    <a:pt x="196" y="110"/>
                    <a:pt x="195" y="109"/>
                    <a:pt x="195" y="108"/>
                  </a:cubicBezTo>
                  <a:close/>
                  <a:moveTo>
                    <a:pt x="416" y="107"/>
                  </a:moveTo>
                  <a:cubicBezTo>
                    <a:pt x="415" y="107"/>
                    <a:pt x="415" y="105"/>
                    <a:pt x="415" y="104"/>
                  </a:cubicBezTo>
                  <a:cubicBezTo>
                    <a:pt x="415" y="104"/>
                    <a:pt x="415" y="104"/>
                    <a:pt x="415" y="104"/>
                  </a:cubicBezTo>
                  <a:cubicBezTo>
                    <a:pt x="415" y="103"/>
                    <a:pt x="417" y="103"/>
                    <a:pt x="418" y="103"/>
                  </a:cubicBezTo>
                  <a:cubicBezTo>
                    <a:pt x="418" y="103"/>
                    <a:pt x="418" y="103"/>
                    <a:pt x="418" y="103"/>
                  </a:cubicBezTo>
                  <a:cubicBezTo>
                    <a:pt x="419" y="104"/>
                    <a:pt x="419" y="105"/>
                    <a:pt x="419" y="106"/>
                  </a:cubicBezTo>
                  <a:cubicBezTo>
                    <a:pt x="419" y="106"/>
                    <a:pt x="419" y="106"/>
                    <a:pt x="419" y="106"/>
                  </a:cubicBezTo>
                  <a:cubicBezTo>
                    <a:pt x="418" y="107"/>
                    <a:pt x="418" y="107"/>
                    <a:pt x="417" y="107"/>
                  </a:cubicBezTo>
                  <a:cubicBezTo>
                    <a:pt x="417" y="107"/>
                    <a:pt x="417" y="107"/>
                    <a:pt x="417" y="107"/>
                  </a:cubicBezTo>
                  <a:cubicBezTo>
                    <a:pt x="416" y="107"/>
                    <a:pt x="416" y="107"/>
                    <a:pt x="416" y="107"/>
                  </a:cubicBezTo>
                  <a:close/>
                  <a:moveTo>
                    <a:pt x="205" y="103"/>
                  </a:moveTo>
                  <a:cubicBezTo>
                    <a:pt x="205" y="102"/>
                    <a:pt x="205" y="101"/>
                    <a:pt x="206" y="101"/>
                  </a:cubicBezTo>
                  <a:cubicBezTo>
                    <a:pt x="206" y="101"/>
                    <a:pt x="206" y="101"/>
                    <a:pt x="206" y="101"/>
                  </a:cubicBezTo>
                  <a:cubicBezTo>
                    <a:pt x="207" y="100"/>
                    <a:pt x="209" y="101"/>
                    <a:pt x="209" y="102"/>
                  </a:cubicBezTo>
                  <a:cubicBezTo>
                    <a:pt x="209" y="102"/>
                    <a:pt x="209" y="102"/>
                    <a:pt x="209" y="102"/>
                  </a:cubicBezTo>
                  <a:cubicBezTo>
                    <a:pt x="209" y="103"/>
                    <a:pt x="209" y="104"/>
                    <a:pt x="208" y="104"/>
                  </a:cubicBezTo>
                  <a:cubicBezTo>
                    <a:pt x="208" y="104"/>
                    <a:pt x="208" y="104"/>
                    <a:pt x="208" y="104"/>
                  </a:cubicBezTo>
                  <a:cubicBezTo>
                    <a:pt x="208" y="104"/>
                    <a:pt x="207" y="105"/>
                    <a:pt x="207" y="105"/>
                  </a:cubicBezTo>
                  <a:cubicBezTo>
                    <a:pt x="207" y="105"/>
                    <a:pt x="207" y="105"/>
                    <a:pt x="207" y="105"/>
                  </a:cubicBezTo>
                  <a:cubicBezTo>
                    <a:pt x="206" y="105"/>
                    <a:pt x="206" y="104"/>
                    <a:pt x="205" y="103"/>
                  </a:cubicBezTo>
                  <a:close/>
                  <a:moveTo>
                    <a:pt x="405" y="102"/>
                  </a:moveTo>
                  <a:cubicBezTo>
                    <a:pt x="404" y="102"/>
                    <a:pt x="404" y="101"/>
                    <a:pt x="404" y="100"/>
                  </a:cubicBezTo>
                  <a:cubicBezTo>
                    <a:pt x="404" y="100"/>
                    <a:pt x="404" y="100"/>
                    <a:pt x="404" y="100"/>
                  </a:cubicBezTo>
                  <a:cubicBezTo>
                    <a:pt x="404" y="99"/>
                    <a:pt x="406" y="98"/>
                    <a:pt x="407" y="99"/>
                  </a:cubicBezTo>
                  <a:cubicBezTo>
                    <a:pt x="407" y="99"/>
                    <a:pt x="407" y="99"/>
                    <a:pt x="407" y="99"/>
                  </a:cubicBezTo>
                  <a:cubicBezTo>
                    <a:pt x="408" y="99"/>
                    <a:pt x="408" y="100"/>
                    <a:pt x="408" y="101"/>
                  </a:cubicBezTo>
                  <a:cubicBezTo>
                    <a:pt x="408" y="101"/>
                    <a:pt x="408" y="101"/>
                    <a:pt x="408" y="101"/>
                  </a:cubicBezTo>
                  <a:cubicBezTo>
                    <a:pt x="407" y="102"/>
                    <a:pt x="407" y="102"/>
                    <a:pt x="406" y="102"/>
                  </a:cubicBezTo>
                  <a:cubicBezTo>
                    <a:pt x="406" y="102"/>
                    <a:pt x="406" y="102"/>
                    <a:pt x="406" y="102"/>
                  </a:cubicBezTo>
                  <a:cubicBezTo>
                    <a:pt x="406" y="102"/>
                    <a:pt x="405" y="102"/>
                    <a:pt x="405" y="102"/>
                  </a:cubicBezTo>
                  <a:close/>
                  <a:moveTo>
                    <a:pt x="216" y="99"/>
                  </a:moveTo>
                  <a:cubicBezTo>
                    <a:pt x="216" y="98"/>
                    <a:pt x="217" y="97"/>
                    <a:pt x="218" y="96"/>
                  </a:cubicBezTo>
                  <a:cubicBezTo>
                    <a:pt x="218" y="96"/>
                    <a:pt x="218" y="96"/>
                    <a:pt x="218" y="96"/>
                  </a:cubicBezTo>
                  <a:cubicBezTo>
                    <a:pt x="219" y="96"/>
                    <a:pt x="220" y="96"/>
                    <a:pt x="220" y="97"/>
                  </a:cubicBezTo>
                  <a:cubicBezTo>
                    <a:pt x="220" y="97"/>
                    <a:pt x="220" y="97"/>
                    <a:pt x="220" y="97"/>
                  </a:cubicBezTo>
                  <a:cubicBezTo>
                    <a:pt x="221" y="98"/>
                    <a:pt x="220" y="99"/>
                    <a:pt x="219" y="100"/>
                  </a:cubicBezTo>
                  <a:cubicBezTo>
                    <a:pt x="219" y="100"/>
                    <a:pt x="219" y="100"/>
                    <a:pt x="219" y="100"/>
                  </a:cubicBezTo>
                  <a:cubicBezTo>
                    <a:pt x="219" y="100"/>
                    <a:pt x="219" y="100"/>
                    <a:pt x="219" y="100"/>
                  </a:cubicBezTo>
                  <a:cubicBezTo>
                    <a:pt x="219" y="100"/>
                    <a:pt x="219" y="100"/>
                    <a:pt x="219" y="100"/>
                  </a:cubicBezTo>
                  <a:cubicBezTo>
                    <a:pt x="219" y="100"/>
                    <a:pt x="219" y="100"/>
                    <a:pt x="218" y="100"/>
                  </a:cubicBezTo>
                  <a:cubicBezTo>
                    <a:pt x="218" y="100"/>
                    <a:pt x="218" y="100"/>
                    <a:pt x="218" y="100"/>
                  </a:cubicBezTo>
                  <a:cubicBezTo>
                    <a:pt x="218" y="100"/>
                    <a:pt x="217" y="100"/>
                    <a:pt x="216" y="99"/>
                  </a:cubicBezTo>
                  <a:close/>
                  <a:moveTo>
                    <a:pt x="394" y="98"/>
                  </a:moveTo>
                  <a:cubicBezTo>
                    <a:pt x="394" y="98"/>
                    <a:pt x="394" y="98"/>
                    <a:pt x="394" y="98"/>
                  </a:cubicBezTo>
                  <a:cubicBezTo>
                    <a:pt x="394" y="98"/>
                    <a:pt x="394" y="98"/>
                    <a:pt x="394" y="98"/>
                  </a:cubicBezTo>
                  <a:cubicBezTo>
                    <a:pt x="393" y="98"/>
                    <a:pt x="392" y="96"/>
                    <a:pt x="393" y="95"/>
                  </a:cubicBezTo>
                  <a:cubicBezTo>
                    <a:pt x="393" y="95"/>
                    <a:pt x="393" y="95"/>
                    <a:pt x="393" y="95"/>
                  </a:cubicBezTo>
                  <a:cubicBezTo>
                    <a:pt x="393" y="94"/>
                    <a:pt x="394" y="94"/>
                    <a:pt x="395" y="94"/>
                  </a:cubicBezTo>
                  <a:cubicBezTo>
                    <a:pt x="395" y="94"/>
                    <a:pt x="395" y="94"/>
                    <a:pt x="395" y="94"/>
                  </a:cubicBezTo>
                  <a:cubicBezTo>
                    <a:pt x="396" y="95"/>
                    <a:pt x="397" y="96"/>
                    <a:pt x="396" y="97"/>
                  </a:cubicBezTo>
                  <a:cubicBezTo>
                    <a:pt x="396" y="97"/>
                    <a:pt x="396" y="97"/>
                    <a:pt x="396" y="97"/>
                  </a:cubicBezTo>
                  <a:cubicBezTo>
                    <a:pt x="396" y="98"/>
                    <a:pt x="395" y="98"/>
                    <a:pt x="395" y="98"/>
                  </a:cubicBezTo>
                  <a:cubicBezTo>
                    <a:pt x="395" y="98"/>
                    <a:pt x="395" y="98"/>
                    <a:pt x="395" y="98"/>
                  </a:cubicBezTo>
                  <a:cubicBezTo>
                    <a:pt x="394" y="98"/>
                    <a:pt x="394" y="98"/>
                    <a:pt x="394" y="98"/>
                  </a:cubicBezTo>
                  <a:close/>
                  <a:moveTo>
                    <a:pt x="228" y="95"/>
                  </a:moveTo>
                  <a:cubicBezTo>
                    <a:pt x="227" y="94"/>
                    <a:pt x="228" y="92"/>
                    <a:pt x="229" y="92"/>
                  </a:cubicBezTo>
                  <a:cubicBezTo>
                    <a:pt x="229" y="92"/>
                    <a:pt x="229" y="92"/>
                    <a:pt x="229" y="92"/>
                  </a:cubicBezTo>
                  <a:cubicBezTo>
                    <a:pt x="230" y="92"/>
                    <a:pt x="231" y="92"/>
                    <a:pt x="232" y="93"/>
                  </a:cubicBezTo>
                  <a:cubicBezTo>
                    <a:pt x="232" y="93"/>
                    <a:pt x="232" y="93"/>
                    <a:pt x="232" y="93"/>
                  </a:cubicBezTo>
                  <a:cubicBezTo>
                    <a:pt x="232" y="94"/>
                    <a:pt x="231"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29" y="96"/>
                    <a:pt x="228" y="95"/>
                    <a:pt x="228" y="95"/>
                  </a:cubicBezTo>
                  <a:close/>
                  <a:moveTo>
                    <a:pt x="383" y="94"/>
                  </a:moveTo>
                  <a:cubicBezTo>
                    <a:pt x="382" y="94"/>
                    <a:pt x="381" y="93"/>
                    <a:pt x="381" y="92"/>
                  </a:cubicBezTo>
                  <a:cubicBezTo>
                    <a:pt x="381" y="92"/>
                    <a:pt x="381" y="92"/>
                    <a:pt x="381" y="92"/>
                  </a:cubicBezTo>
                  <a:cubicBezTo>
                    <a:pt x="382" y="91"/>
                    <a:pt x="383" y="90"/>
                    <a:pt x="384" y="90"/>
                  </a:cubicBezTo>
                  <a:cubicBezTo>
                    <a:pt x="384" y="90"/>
                    <a:pt x="384" y="90"/>
                    <a:pt x="384" y="90"/>
                  </a:cubicBezTo>
                  <a:cubicBezTo>
                    <a:pt x="385" y="91"/>
                    <a:pt x="385" y="92"/>
                    <a:pt x="385" y="93"/>
                  </a:cubicBezTo>
                  <a:cubicBezTo>
                    <a:pt x="385" y="93"/>
                    <a:pt x="385" y="93"/>
                    <a:pt x="385" y="93"/>
                  </a:cubicBezTo>
                  <a:cubicBezTo>
                    <a:pt x="385" y="94"/>
                    <a:pt x="384" y="94"/>
                    <a:pt x="383" y="94"/>
                  </a:cubicBezTo>
                  <a:cubicBezTo>
                    <a:pt x="383" y="94"/>
                    <a:pt x="383" y="94"/>
                    <a:pt x="383" y="94"/>
                  </a:cubicBezTo>
                  <a:cubicBezTo>
                    <a:pt x="383" y="94"/>
                    <a:pt x="383" y="94"/>
                    <a:pt x="383" y="94"/>
                  </a:cubicBezTo>
                  <a:close/>
                  <a:moveTo>
                    <a:pt x="239" y="91"/>
                  </a:moveTo>
                  <a:cubicBezTo>
                    <a:pt x="239" y="90"/>
                    <a:pt x="240" y="89"/>
                    <a:pt x="241" y="89"/>
                  </a:cubicBezTo>
                  <a:cubicBezTo>
                    <a:pt x="241" y="89"/>
                    <a:pt x="241" y="89"/>
                    <a:pt x="241" y="89"/>
                  </a:cubicBezTo>
                  <a:cubicBezTo>
                    <a:pt x="242" y="88"/>
                    <a:pt x="243" y="89"/>
                    <a:pt x="243" y="90"/>
                  </a:cubicBezTo>
                  <a:cubicBezTo>
                    <a:pt x="243" y="90"/>
                    <a:pt x="243" y="90"/>
                    <a:pt x="243" y="90"/>
                  </a:cubicBezTo>
                  <a:cubicBezTo>
                    <a:pt x="243" y="91"/>
                    <a:pt x="243" y="92"/>
                    <a:pt x="242" y="93"/>
                  </a:cubicBezTo>
                  <a:cubicBezTo>
                    <a:pt x="242" y="93"/>
                    <a:pt x="242" y="93"/>
                    <a:pt x="242" y="93"/>
                  </a:cubicBezTo>
                  <a:cubicBezTo>
                    <a:pt x="241" y="93"/>
                    <a:pt x="241" y="93"/>
                    <a:pt x="241" y="93"/>
                  </a:cubicBezTo>
                  <a:cubicBezTo>
                    <a:pt x="241" y="93"/>
                    <a:pt x="241" y="93"/>
                    <a:pt x="241" y="93"/>
                  </a:cubicBezTo>
                  <a:cubicBezTo>
                    <a:pt x="240" y="93"/>
                    <a:pt x="239" y="92"/>
                    <a:pt x="239" y="91"/>
                  </a:cubicBezTo>
                  <a:close/>
                  <a:moveTo>
                    <a:pt x="371" y="91"/>
                  </a:moveTo>
                  <a:cubicBezTo>
                    <a:pt x="370" y="91"/>
                    <a:pt x="369" y="90"/>
                    <a:pt x="370" y="89"/>
                  </a:cubicBezTo>
                  <a:cubicBezTo>
                    <a:pt x="370" y="89"/>
                    <a:pt x="370" y="89"/>
                    <a:pt x="370" y="89"/>
                  </a:cubicBezTo>
                  <a:cubicBezTo>
                    <a:pt x="370" y="88"/>
                    <a:pt x="371" y="87"/>
                    <a:pt x="372" y="87"/>
                  </a:cubicBezTo>
                  <a:cubicBezTo>
                    <a:pt x="372" y="87"/>
                    <a:pt x="372" y="87"/>
                    <a:pt x="372" y="87"/>
                  </a:cubicBezTo>
                  <a:cubicBezTo>
                    <a:pt x="373" y="87"/>
                    <a:pt x="374" y="89"/>
                    <a:pt x="374" y="90"/>
                  </a:cubicBezTo>
                  <a:cubicBezTo>
                    <a:pt x="374" y="90"/>
                    <a:pt x="374" y="90"/>
                    <a:pt x="374" y="90"/>
                  </a:cubicBezTo>
                  <a:cubicBezTo>
                    <a:pt x="373" y="91"/>
                    <a:pt x="373" y="91"/>
                    <a:pt x="372" y="91"/>
                  </a:cubicBezTo>
                  <a:cubicBezTo>
                    <a:pt x="372" y="91"/>
                    <a:pt x="372" y="91"/>
                    <a:pt x="372" y="91"/>
                  </a:cubicBezTo>
                  <a:cubicBezTo>
                    <a:pt x="371" y="91"/>
                    <a:pt x="371" y="91"/>
                    <a:pt x="371" y="91"/>
                  </a:cubicBezTo>
                  <a:close/>
                  <a:moveTo>
                    <a:pt x="251" y="88"/>
                  </a:moveTo>
                  <a:cubicBezTo>
                    <a:pt x="251" y="87"/>
                    <a:pt x="251" y="86"/>
                    <a:pt x="252" y="86"/>
                  </a:cubicBezTo>
                  <a:cubicBezTo>
                    <a:pt x="252" y="86"/>
                    <a:pt x="252" y="86"/>
                    <a:pt x="252" y="86"/>
                  </a:cubicBezTo>
                  <a:cubicBezTo>
                    <a:pt x="253" y="85"/>
                    <a:pt x="254" y="86"/>
                    <a:pt x="255" y="87"/>
                  </a:cubicBezTo>
                  <a:cubicBezTo>
                    <a:pt x="255" y="87"/>
                    <a:pt x="255" y="87"/>
                    <a:pt x="255" y="87"/>
                  </a:cubicBezTo>
                  <a:cubicBezTo>
                    <a:pt x="255" y="88"/>
                    <a:pt x="254" y="89"/>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2" y="90"/>
                    <a:pt x="251" y="89"/>
                    <a:pt x="251" y="88"/>
                  </a:cubicBezTo>
                  <a:close/>
                  <a:moveTo>
                    <a:pt x="360" y="88"/>
                  </a:moveTo>
                  <a:cubicBezTo>
                    <a:pt x="358" y="88"/>
                    <a:pt x="358" y="87"/>
                    <a:pt x="358" y="86"/>
                  </a:cubicBezTo>
                  <a:cubicBezTo>
                    <a:pt x="358" y="86"/>
                    <a:pt x="358" y="86"/>
                    <a:pt x="358" y="86"/>
                  </a:cubicBezTo>
                  <a:cubicBezTo>
                    <a:pt x="358" y="85"/>
                    <a:pt x="359" y="84"/>
                    <a:pt x="360" y="85"/>
                  </a:cubicBezTo>
                  <a:cubicBezTo>
                    <a:pt x="360" y="85"/>
                    <a:pt x="360" y="85"/>
                    <a:pt x="360" y="85"/>
                  </a:cubicBezTo>
                  <a:cubicBezTo>
                    <a:pt x="361" y="85"/>
                    <a:pt x="362" y="86"/>
                    <a:pt x="362" y="87"/>
                  </a:cubicBezTo>
                  <a:cubicBezTo>
                    <a:pt x="362" y="87"/>
                    <a:pt x="362" y="87"/>
                    <a:pt x="362" y="87"/>
                  </a:cubicBezTo>
                  <a:cubicBezTo>
                    <a:pt x="362" y="88"/>
                    <a:pt x="361" y="89"/>
                    <a:pt x="360" y="89"/>
                  </a:cubicBezTo>
                  <a:cubicBezTo>
                    <a:pt x="360" y="89"/>
                    <a:pt x="360" y="89"/>
                    <a:pt x="360" y="89"/>
                  </a:cubicBezTo>
                  <a:cubicBezTo>
                    <a:pt x="360" y="89"/>
                    <a:pt x="360" y="89"/>
                    <a:pt x="360" y="88"/>
                  </a:cubicBezTo>
                  <a:close/>
                  <a:moveTo>
                    <a:pt x="263" y="86"/>
                  </a:moveTo>
                  <a:cubicBezTo>
                    <a:pt x="262" y="85"/>
                    <a:pt x="263" y="84"/>
                    <a:pt x="264" y="83"/>
                  </a:cubicBezTo>
                  <a:cubicBezTo>
                    <a:pt x="264" y="83"/>
                    <a:pt x="264" y="83"/>
                    <a:pt x="264" y="83"/>
                  </a:cubicBezTo>
                  <a:cubicBezTo>
                    <a:pt x="265" y="83"/>
                    <a:pt x="266" y="84"/>
                    <a:pt x="266" y="85"/>
                  </a:cubicBezTo>
                  <a:cubicBezTo>
                    <a:pt x="266" y="85"/>
                    <a:pt x="266" y="85"/>
                    <a:pt x="266" y="85"/>
                  </a:cubicBezTo>
                  <a:cubicBezTo>
                    <a:pt x="267" y="86"/>
                    <a:pt x="266"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4" y="87"/>
                    <a:pt x="263" y="87"/>
                    <a:pt x="263" y="86"/>
                  </a:cubicBezTo>
                  <a:close/>
                  <a:moveTo>
                    <a:pt x="348" y="86"/>
                  </a:moveTo>
                  <a:cubicBezTo>
                    <a:pt x="347" y="86"/>
                    <a:pt x="346" y="85"/>
                    <a:pt x="346" y="84"/>
                  </a:cubicBezTo>
                  <a:cubicBezTo>
                    <a:pt x="346" y="84"/>
                    <a:pt x="346" y="84"/>
                    <a:pt x="346" y="84"/>
                  </a:cubicBezTo>
                  <a:cubicBezTo>
                    <a:pt x="346" y="83"/>
                    <a:pt x="347" y="82"/>
                    <a:pt x="348" y="82"/>
                  </a:cubicBezTo>
                  <a:cubicBezTo>
                    <a:pt x="348" y="82"/>
                    <a:pt x="348" y="82"/>
                    <a:pt x="348" y="82"/>
                  </a:cubicBezTo>
                  <a:cubicBezTo>
                    <a:pt x="350" y="83"/>
                    <a:pt x="350" y="84"/>
                    <a:pt x="350" y="85"/>
                  </a:cubicBezTo>
                  <a:cubicBezTo>
                    <a:pt x="350" y="85"/>
                    <a:pt x="350" y="85"/>
                    <a:pt x="350" y="85"/>
                  </a:cubicBezTo>
                  <a:cubicBezTo>
                    <a:pt x="350" y="86"/>
                    <a:pt x="349" y="86"/>
                    <a:pt x="348" y="86"/>
                  </a:cubicBezTo>
                  <a:cubicBezTo>
                    <a:pt x="348" y="86"/>
                    <a:pt x="348" y="86"/>
                    <a:pt x="348" y="86"/>
                  </a:cubicBezTo>
                  <a:cubicBezTo>
                    <a:pt x="348" y="86"/>
                    <a:pt x="348" y="86"/>
                    <a:pt x="348" y="86"/>
                  </a:cubicBezTo>
                  <a:close/>
                  <a:moveTo>
                    <a:pt x="274" y="84"/>
                  </a:moveTo>
                  <a:cubicBezTo>
                    <a:pt x="274" y="83"/>
                    <a:pt x="275" y="82"/>
                    <a:pt x="276" y="82"/>
                  </a:cubicBezTo>
                  <a:cubicBezTo>
                    <a:pt x="276" y="82"/>
                    <a:pt x="276" y="82"/>
                    <a:pt x="276" y="82"/>
                  </a:cubicBezTo>
                  <a:cubicBezTo>
                    <a:pt x="277" y="81"/>
                    <a:pt x="278" y="82"/>
                    <a:pt x="278" y="83"/>
                  </a:cubicBezTo>
                  <a:cubicBezTo>
                    <a:pt x="278" y="83"/>
                    <a:pt x="278" y="83"/>
                    <a:pt x="278" y="83"/>
                  </a:cubicBezTo>
                  <a:cubicBezTo>
                    <a:pt x="279" y="84"/>
                    <a:pt x="278" y="85"/>
                    <a:pt x="277" y="86"/>
                  </a:cubicBezTo>
                  <a:cubicBezTo>
                    <a:pt x="277" y="86"/>
                    <a:pt x="277" y="86"/>
                    <a:pt x="277" y="86"/>
                  </a:cubicBezTo>
                  <a:cubicBezTo>
                    <a:pt x="277" y="86"/>
                    <a:pt x="276" y="86"/>
                    <a:pt x="276" y="86"/>
                  </a:cubicBezTo>
                  <a:cubicBezTo>
                    <a:pt x="276" y="86"/>
                    <a:pt x="276" y="86"/>
                    <a:pt x="276" y="86"/>
                  </a:cubicBezTo>
                  <a:cubicBezTo>
                    <a:pt x="275" y="86"/>
                    <a:pt x="275" y="85"/>
                    <a:pt x="274" y="84"/>
                  </a:cubicBezTo>
                  <a:close/>
                  <a:moveTo>
                    <a:pt x="336" y="85"/>
                  </a:moveTo>
                  <a:cubicBezTo>
                    <a:pt x="336" y="85"/>
                    <a:pt x="336" y="85"/>
                    <a:pt x="336" y="85"/>
                  </a:cubicBezTo>
                  <a:cubicBezTo>
                    <a:pt x="336" y="85"/>
                    <a:pt x="336" y="85"/>
                    <a:pt x="336" y="85"/>
                  </a:cubicBezTo>
                  <a:cubicBezTo>
                    <a:pt x="335" y="85"/>
                    <a:pt x="334" y="84"/>
                    <a:pt x="334" y="83"/>
                  </a:cubicBezTo>
                  <a:cubicBezTo>
                    <a:pt x="334" y="83"/>
                    <a:pt x="334" y="83"/>
                    <a:pt x="334" y="83"/>
                  </a:cubicBezTo>
                  <a:cubicBezTo>
                    <a:pt x="334" y="82"/>
                    <a:pt x="335" y="81"/>
                    <a:pt x="336" y="81"/>
                  </a:cubicBezTo>
                  <a:cubicBezTo>
                    <a:pt x="336" y="81"/>
                    <a:pt x="336" y="81"/>
                    <a:pt x="336" y="81"/>
                  </a:cubicBezTo>
                  <a:cubicBezTo>
                    <a:pt x="338" y="81"/>
                    <a:pt x="338" y="82"/>
                    <a:pt x="338" y="83"/>
                  </a:cubicBezTo>
                  <a:cubicBezTo>
                    <a:pt x="338" y="83"/>
                    <a:pt x="338" y="83"/>
                    <a:pt x="338" y="83"/>
                  </a:cubicBezTo>
                  <a:cubicBezTo>
                    <a:pt x="338" y="84"/>
                    <a:pt x="337" y="85"/>
                    <a:pt x="336" y="85"/>
                  </a:cubicBezTo>
                  <a:cubicBezTo>
                    <a:pt x="336" y="85"/>
                    <a:pt x="336" y="85"/>
                    <a:pt x="336" y="85"/>
                  </a:cubicBezTo>
                  <a:cubicBezTo>
                    <a:pt x="336" y="85"/>
                    <a:pt x="336" y="85"/>
                    <a:pt x="336" y="85"/>
                  </a:cubicBezTo>
                  <a:close/>
                  <a:moveTo>
                    <a:pt x="288" y="84"/>
                  </a:moveTo>
                  <a:cubicBezTo>
                    <a:pt x="287" y="84"/>
                    <a:pt x="286" y="84"/>
                    <a:pt x="286" y="83"/>
                  </a:cubicBezTo>
                  <a:cubicBezTo>
                    <a:pt x="286" y="83"/>
                    <a:pt x="286" y="83"/>
                    <a:pt x="286" y="83"/>
                  </a:cubicBezTo>
                  <a:cubicBezTo>
                    <a:pt x="286" y="81"/>
                    <a:pt x="287" y="80"/>
                    <a:pt x="288" y="80"/>
                  </a:cubicBezTo>
                  <a:cubicBezTo>
                    <a:pt x="288" y="80"/>
                    <a:pt x="288" y="80"/>
                    <a:pt x="288" y="80"/>
                  </a:cubicBezTo>
                  <a:cubicBezTo>
                    <a:pt x="289" y="80"/>
                    <a:pt x="290" y="81"/>
                    <a:pt x="290" y="82"/>
                  </a:cubicBezTo>
                  <a:cubicBezTo>
                    <a:pt x="290" y="82"/>
                    <a:pt x="290" y="82"/>
                    <a:pt x="290" y="82"/>
                  </a:cubicBezTo>
                  <a:cubicBezTo>
                    <a:pt x="290" y="83"/>
                    <a:pt x="290" y="84"/>
                    <a:pt x="288" y="84"/>
                  </a:cubicBezTo>
                  <a:cubicBezTo>
                    <a:pt x="288" y="84"/>
                    <a:pt x="288" y="84"/>
                    <a:pt x="288" y="84"/>
                  </a:cubicBezTo>
                  <a:cubicBezTo>
                    <a:pt x="288" y="84"/>
                    <a:pt x="288" y="84"/>
                    <a:pt x="288" y="84"/>
                  </a:cubicBezTo>
                  <a:close/>
                  <a:moveTo>
                    <a:pt x="324" y="84"/>
                  </a:moveTo>
                  <a:cubicBezTo>
                    <a:pt x="324" y="84"/>
                    <a:pt x="324" y="84"/>
                    <a:pt x="324" y="84"/>
                  </a:cubicBezTo>
                  <a:cubicBezTo>
                    <a:pt x="324" y="84"/>
                    <a:pt x="324" y="84"/>
                    <a:pt x="324" y="84"/>
                  </a:cubicBezTo>
                  <a:cubicBezTo>
                    <a:pt x="323" y="84"/>
                    <a:pt x="322" y="83"/>
                    <a:pt x="322" y="82"/>
                  </a:cubicBezTo>
                  <a:cubicBezTo>
                    <a:pt x="322" y="82"/>
                    <a:pt x="322" y="82"/>
                    <a:pt x="322" y="82"/>
                  </a:cubicBezTo>
                  <a:cubicBezTo>
                    <a:pt x="322" y="81"/>
                    <a:pt x="323" y="80"/>
                    <a:pt x="324" y="80"/>
                  </a:cubicBezTo>
                  <a:cubicBezTo>
                    <a:pt x="324" y="80"/>
                    <a:pt x="324" y="80"/>
                    <a:pt x="324" y="80"/>
                  </a:cubicBezTo>
                  <a:cubicBezTo>
                    <a:pt x="325" y="80"/>
                    <a:pt x="326" y="81"/>
                    <a:pt x="326" y="82"/>
                  </a:cubicBezTo>
                  <a:cubicBezTo>
                    <a:pt x="326" y="82"/>
                    <a:pt x="326" y="82"/>
                    <a:pt x="326" y="82"/>
                  </a:cubicBezTo>
                  <a:cubicBezTo>
                    <a:pt x="326" y="83"/>
                    <a:pt x="325" y="84"/>
                    <a:pt x="324" y="84"/>
                  </a:cubicBezTo>
                  <a:cubicBezTo>
                    <a:pt x="324" y="84"/>
                    <a:pt x="324" y="84"/>
                    <a:pt x="324" y="84"/>
                  </a:cubicBezTo>
                  <a:cubicBezTo>
                    <a:pt x="324" y="84"/>
                    <a:pt x="324" y="84"/>
                    <a:pt x="324" y="84"/>
                  </a:cubicBezTo>
                  <a:close/>
                  <a:moveTo>
                    <a:pt x="298" y="82"/>
                  </a:moveTo>
                  <a:cubicBezTo>
                    <a:pt x="298" y="81"/>
                    <a:pt x="299" y="80"/>
                    <a:pt x="300" y="80"/>
                  </a:cubicBezTo>
                  <a:cubicBezTo>
                    <a:pt x="300" y="80"/>
                    <a:pt x="300" y="80"/>
                    <a:pt x="300" y="80"/>
                  </a:cubicBezTo>
                  <a:cubicBezTo>
                    <a:pt x="301" y="80"/>
                    <a:pt x="302" y="81"/>
                    <a:pt x="302" y="82"/>
                  </a:cubicBezTo>
                  <a:cubicBezTo>
                    <a:pt x="302" y="82"/>
                    <a:pt x="302" y="82"/>
                    <a:pt x="302" y="82"/>
                  </a:cubicBezTo>
                  <a:cubicBezTo>
                    <a:pt x="302" y="83"/>
                    <a:pt x="301"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299" y="84"/>
                    <a:pt x="298" y="83"/>
                    <a:pt x="298" y="82"/>
                  </a:cubicBezTo>
                  <a:close/>
                  <a:moveTo>
                    <a:pt x="312" y="84"/>
                  </a:moveTo>
                  <a:cubicBezTo>
                    <a:pt x="311" y="84"/>
                    <a:pt x="310" y="83"/>
                    <a:pt x="310" y="82"/>
                  </a:cubicBezTo>
                  <a:cubicBezTo>
                    <a:pt x="310" y="82"/>
                    <a:pt x="310" y="82"/>
                    <a:pt x="310" y="82"/>
                  </a:cubicBezTo>
                  <a:cubicBezTo>
                    <a:pt x="310" y="80"/>
                    <a:pt x="311" y="80"/>
                    <a:pt x="312" y="80"/>
                  </a:cubicBezTo>
                  <a:cubicBezTo>
                    <a:pt x="312" y="80"/>
                    <a:pt x="312" y="80"/>
                    <a:pt x="312" y="80"/>
                  </a:cubicBezTo>
                  <a:cubicBezTo>
                    <a:pt x="313" y="80"/>
                    <a:pt x="314" y="80"/>
                    <a:pt x="314" y="82"/>
                  </a:cubicBezTo>
                  <a:cubicBezTo>
                    <a:pt x="314" y="82"/>
                    <a:pt x="314" y="82"/>
                    <a:pt x="314" y="82"/>
                  </a:cubicBezTo>
                  <a:cubicBezTo>
                    <a:pt x="314" y="83"/>
                    <a:pt x="313" y="84"/>
                    <a:pt x="312" y="84"/>
                  </a:cubicBezTo>
                  <a:cubicBezTo>
                    <a:pt x="312" y="84"/>
                    <a:pt x="312" y="84"/>
                    <a:pt x="312" y="84"/>
                  </a:cubicBezTo>
                  <a:close/>
                  <a:moveTo>
                    <a:pt x="325" y="1002"/>
                  </a:moveTo>
                  <a:cubicBezTo>
                    <a:pt x="324" y="1002"/>
                    <a:pt x="323" y="1000"/>
                    <a:pt x="324" y="999"/>
                  </a:cubicBezTo>
                  <a:cubicBezTo>
                    <a:pt x="324" y="999"/>
                    <a:pt x="324" y="999"/>
                    <a:pt x="324" y="999"/>
                  </a:cubicBezTo>
                  <a:cubicBezTo>
                    <a:pt x="324" y="998"/>
                    <a:pt x="325"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5" y="1002"/>
                    <a:pt x="325" y="1002"/>
                    <a:pt x="325" y="1002"/>
                  </a:cubicBezTo>
                  <a:close/>
                  <a:moveTo>
                    <a:pt x="288" y="994"/>
                  </a:moveTo>
                  <a:cubicBezTo>
                    <a:pt x="287" y="993"/>
                    <a:pt x="288" y="992"/>
                    <a:pt x="289" y="992"/>
                  </a:cubicBezTo>
                  <a:cubicBezTo>
                    <a:pt x="289" y="992"/>
                    <a:pt x="289" y="992"/>
                    <a:pt x="289" y="992"/>
                  </a:cubicBezTo>
                  <a:cubicBezTo>
                    <a:pt x="290" y="991"/>
                    <a:pt x="291" y="992"/>
                    <a:pt x="291" y="993"/>
                  </a:cubicBezTo>
                  <a:cubicBezTo>
                    <a:pt x="291" y="993"/>
                    <a:pt x="291" y="993"/>
                    <a:pt x="291" y="993"/>
                  </a:cubicBezTo>
                  <a:cubicBezTo>
                    <a:pt x="292" y="994"/>
                    <a:pt x="291" y="995"/>
                    <a:pt x="290" y="995"/>
                  </a:cubicBezTo>
                  <a:cubicBezTo>
                    <a:pt x="290" y="995"/>
                    <a:pt x="290" y="995"/>
                    <a:pt x="290" y="995"/>
                  </a:cubicBezTo>
                  <a:cubicBezTo>
                    <a:pt x="290" y="995"/>
                    <a:pt x="290" y="995"/>
                    <a:pt x="290" y="995"/>
                  </a:cubicBezTo>
                  <a:cubicBezTo>
                    <a:pt x="290" y="995"/>
                    <a:pt x="290" y="995"/>
                    <a:pt x="290" y="995"/>
                  </a:cubicBezTo>
                  <a:cubicBezTo>
                    <a:pt x="289" y="995"/>
                    <a:pt x="288" y="995"/>
                    <a:pt x="288" y="994"/>
                  </a:cubicBezTo>
                  <a:close/>
                  <a:moveTo>
                    <a:pt x="330" y="991"/>
                  </a:moveTo>
                  <a:cubicBezTo>
                    <a:pt x="329" y="990"/>
                    <a:pt x="328" y="989"/>
                    <a:pt x="328" y="988"/>
                  </a:cubicBezTo>
                  <a:cubicBezTo>
                    <a:pt x="328" y="988"/>
                    <a:pt x="328" y="988"/>
                    <a:pt x="328" y="988"/>
                  </a:cubicBezTo>
                  <a:cubicBezTo>
                    <a:pt x="329" y="987"/>
                    <a:pt x="330" y="987"/>
                    <a:pt x="331" y="987"/>
                  </a:cubicBezTo>
                  <a:cubicBezTo>
                    <a:pt x="331" y="987"/>
                    <a:pt x="331" y="987"/>
                    <a:pt x="331" y="987"/>
                  </a:cubicBezTo>
                  <a:cubicBezTo>
                    <a:pt x="332" y="988"/>
                    <a:pt x="333" y="989"/>
                    <a:pt x="332" y="990"/>
                  </a:cubicBezTo>
                  <a:cubicBezTo>
                    <a:pt x="332" y="990"/>
                    <a:pt x="332" y="990"/>
                    <a:pt x="332" y="990"/>
                  </a:cubicBezTo>
                  <a:cubicBezTo>
                    <a:pt x="332" y="991"/>
                    <a:pt x="331" y="991"/>
                    <a:pt x="330" y="991"/>
                  </a:cubicBezTo>
                  <a:cubicBezTo>
                    <a:pt x="330" y="991"/>
                    <a:pt x="330" y="991"/>
                    <a:pt x="330" y="991"/>
                  </a:cubicBezTo>
                  <a:cubicBezTo>
                    <a:pt x="330" y="991"/>
                    <a:pt x="330" y="991"/>
                    <a:pt x="330" y="991"/>
                  </a:cubicBezTo>
                  <a:close/>
                  <a:moveTo>
                    <a:pt x="283" y="983"/>
                  </a:moveTo>
                  <a:cubicBezTo>
                    <a:pt x="283" y="982"/>
                    <a:pt x="283" y="981"/>
                    <a:pt x="284" y="980"/>
                  </a:cubicBezTo>
                  <a:cubicBezTo>
                    <a:pt x="284" y="980"/>
                    <a:pt x="284" y="980"/>
                    <a:pt x="284" y="980"/>
                  </a:cubicBezTo>
                  <a:cubicBezTo>
                    <a:pt x="285" y="980"/>
                    <a:pt x="286" y="981"/>
                    <a:pt x="287" y="982"/>
                  </a:cubicBezTo>
                  <a:cubicBezTo>
                    <a:pt x="287" y="982"/>
                    <a:pt x="287" y="982"/>
                    <a:pt x="287" y="982"/>
                  </a:cubicBezTo>
                  <a:cubicBezTo>
                    <a:pt x="287" y="983"/>
                    <a:pt x="287" y="984"/>
                    <a:pt x="286" y="984"/>
                  </a:cubicBezTo>
                  <a:cubicBezTo>
                    <a:pt x="286" y="984"/>
                    <a:pt x="286" y="984"/>
                    <a:pt x="286" y="984"/>
                  </a:cubicBezTo>
                  <a:cubicBezTo>
                    <a:pt x="286" y="984"/>
                    <a:pt x="285" y="984"/>
                    <a:pt x="285" y="984"/>
                  </a:cubicBezTo>
                  <a:cubicBezTo>
                    <a:pt x="285" y="984"/>
                    <a:pt x="285" y="984"/>
                    <a:pt x="285" y="984"/>
                  </a:cubicBezTo>
                  <a:cubicBezTo>
                    <a:pt x="284" y="984"/>
                    <a:pt x="284" y="984"/>
                    <a:pt x="283" y="983"/>
                  </a:cubicBezTo>
                  <a:close/>
                  <a:moveTo>
                    <a:pt x="334" y="980"/>
                  </a:moveTo>
                  <a:cubicBezTo>
                    <a:pt x="333" y="979"/>
                    <a:pt x="333" y="978"/>
                    <a:pt x="333" y="977"/>
                  </a:cubicBezTo>
                  <a:cubicBezTo>
                    <a:pt x="333" y="977"/>
                    <a:pt x="333" y="977"/>
                    <a:pt x="333" y="977"/>
                  </a:cubicBezTo>
                  <a:cubicBezTo>
                    <a:pt x="333" y="976"/>
                    <a:pt x="335" y="976"/>
                    <a:pt x="336" y="976"/>
                  </a:cubicBezTo>
                  <a:cubicBezTo>
                    <a:pt x="336" y="976"/>
                    <a:pt x="336" y="976"/>
                    <a:pt x="336" y="976"/>
                  </a:cubicBezTo>
                  <a:cubicBezTo>
                    <a:pt x="337" y="977"/>
                    <a:pt x="337" y="978"/>
                    <a:pt x="337" y="979"/>
                  </a:cubicBezTo>
                  <a:cubicBezTo>
                    <a:pt x="337" y="979"/>
                    <a:pt x="337" y="979"/>
                    <a:pt x="337" y="979"/>
                  </a:cubicBezTo>
                  <a:cubicBezTo>
                    <a:pt x="336" y="980"/>
                    <a:pt x="336" y="980"/>
                    <a:pt x="335" y="980"/>
                  </a:cubicBezTo>
                  <a:cubicBezTo>
                    <a:pt x="335" y="980"/>
                    <a:pt x="335" y="980"/>
                    <a:pt x="335" y="980"/>
                  </a:cubicBezTo>
                  <a:cubicBezTo>
                    <a:pt x="335" y="980"/>
                    <a:pt x="334" y="980"/>
                    <a:pt x="334" y="980"/>
                  </a:cubicBezTo>
                  <a:close/>
                  <a:moveTo>
                    <a:pt x="279" y="972"/>
                  </a:moveTo>
                  <a:cubicBezTo>
                    <a:pt x="278" y="971"/>
                    <a:pt x="279" y="970"/>
                    <a:pt x="280" y="969"/>
                  </a:cubicBezTo>
                  <a:cubicBezTo>
                    <a:pt x="280" y="969"/>
                    <a:pt x="280" y="969"/>
                    <a:pt x="280" y="969"/>
                  </a:cubicBezTo>
                  <a:cubicBezTo>
                    <a:pt x="281" y="969"/>
                    <a:pt x="282" y="969"/>
                    <a:pt x="282" y="970"/>
                  </a:cubicBezTo>
                  <a:cubicBezTo>
                    <a:pt x="282" y="970"/>
                    <a:pt x="282" y="970"/>
                    <a:pt x="282" y="970"/>
                  </a:cubicBezTo>
                  <a:cubicBezTo>
                    <a:pt x="283" y="971"/>
                    <a:pt x="282" y="973"/>
                    <a:pt x="281" y="973"/>
                  </a:cubicBezTo>
                  <a:cubicBezTo>
                    <a:pt x="281" y="973"/>
                    <a:pt x="281" y="973"/>
                    <a:pt x="281" y="973"/>
                  </a:cubicBezTo>
                  <a:cubicBezTo>
                    <a:pt x="281" y="973"/>
                    <a:pt x="281" y="973"/>
                    <a:pt x="280" y="973"/>
                  </a:cubicBezTo>
                  <a:cubicBezTo>
                    <a:pt x="280" y="973"/>
                    <a:pt x="280" y="973"/>
                    <a:pt x="280" y="973"/>
                  </a:cubicBezTo>
                  <a:cubicBezTo>
                    <a:pt x="280" y="973"/>
                    <a:pt x="279" y="973"/>
                    <a:pt x="279" y="972"/>
                  </a:cubicBezTo>
                  <a:close/>
                  <a:moveTo>
                    <a:pt x="339" y="969"/>
                  </a:moveTo>
                  <a:cubicBezTo>
                    <a:pt x="338" y="968"/>
                    <a:pt x="337" y="967"/>
                    <a:pt x="338" y="966"/>
                  </a:cubicBezTo>
                  <a:cubicBezTo>
                    <a:pt x="338" y="966"/>
                    <a:pt x="338" y="966"/>
                    <a:pt x="338" y="966"/>
                  </a:cubicBezTo>
                  <a:cubicBezTo>
                    <a:pt x="338" y="965"/>
                    <a:pt x="339" y="965"/>
                    <a:pt x="340" y="965"/>
                  </a:cubicBezTo>
                  <a:cubicBezTo>
                    <a:pt x="340" y="965"/>
                    <a:pt x="340" y="965"/>
                    <a:pt x="340" y="965"/>
                  </a:cubicBezTo>
                  <a:cubicBezTo>
                    <a:pt x="341" y="965"/>
                    <a:pt x="342" y="967"/>
                    <a:pt x="341" y="968"/>
                  </a:cubicBezTo>
                  <a:cubicBezTo>
                    <a:pt x="341" y="968"/>
                    <a:pt x="341" y="968"/>
                    <a:pt x="341" y="968"/>
                  </a:cubicBezTo>
                  <a:cubicBezTo>
                    <a:pt x="341" y="968"/>
                    <a:pt x="340" y="969"/>
                    <a:pt x="339" y="969"/>
                  </a:cubicBezTo>
                  <a:cubicBezTo>
                    <a:pt x="339" y="969"/>
                    <a:pt x="339" y="969"/>
                    <a:pt x="339" y="969"/>
                  </a:cubicBezTo>
                  <a:cubicBezTo>
                    <a:pt x="339" y="969"/>
                    <a:pt x="339" y="969"/>
                    <a:pt x="339" y="969"/>
                  </a:cubicBezTo>
                  <a:close/>
                  <a:moveTo>
                    <a:pt x="274" y="961"/>
                  </a:moveTo>
                  <a:cubicBezTo>
                    <a:pt x="274" y="960"/>
                    <a:pt x="274" y="959"/>
                    <a:pt x="275" y="958"/>
                  </a:cubicBezTo>
                  <a:cubicBezTo>
                    <a:pt x="275" y="958"/>
                    <a:pt x="275" y="958"/>
                    <a:pt x="275" y="958"/>
                  </a:cubicBezTo>
                  <a:cubicBezTo>
                    <a:pt x="276" y="958"/>
                    <a:pt x="277" y="958"/>
                    <a:pt x="278" y="959"/>
                  </a:cubicBezTo>
                  <a:cubicBezTo>
                    <a:pt x="278" y="959"/>
                    <a:pt x="278" y="959"/>
                    <a:pt x="278" y="959"/>
                  </a:cubicBezTo>
                  <a:cubicBezTo>
                    <a:pt x="278" y="960"/>
                    <a:pt x="278" y="962"/>
                    <a:pt x="277" y="962"/>
                  </a:cubicBezTo>
                  <a:cubicBezTo>
                    <a:pt x="277" y="962"/>
                    <a:pt x="277" y="962"/>
                    <a:pt x="277" y="962"/>
                  </a:cubicBezTo>
                  <a:cubicBezTo>
                    <a:pt x="276" y="962"/>
                    <a:pt x="276" y="962"/>
                    <a:pt x="276" y="962"/>
                  </a:cubicBezTo>
                  <a:cubicBezTo>
                    <a:pt x="276" y="962"/>
                    <a:pt x="276" y="962"/>
                    <a:pt x="276" y="962"/>
                  </a:cubicBezTo>
                  <a:cubicBezTo>
                    <a:pt x="275" y="962"/>
                    <a:pt x="274" y="962"/>
                    <a:pt x="274" y="961"/>
                  </a:cubicBezTo>
                  <a:close/>
                  <a:moveTo>
                    <a:pt x="343" y="958"/>
                  </a:moveTo>
                  <a:cubicBezTo>
                    <a:pt x="342" y="957"/>
                    <a:pt x="342" y="956"/>
                    <a:pt x="342" y="955"/>
                  </a:cubicBezTo>
                  <a:cubicBezTo>
                    <a:pt x="342" y="955"/>
                    <a:pt x="342" y="955"/>
                    <a:pt x="342" y="955"/>
                  </a:cubicBezTo>
                  <a:cubicBezTo>
                    <a:pt x="343" y="954"/>
                    <a:pt x="344" y="953"/>
                    <a:pt x="345" y="954"/>
                  </a:cubicBezTo>
                  <a:cubicBezTo>
                    <a:pt x="345" y="954"/>
                    <a:pt x="345" y="954"/>
                    <a:pt x="345" y="954"/>
                  </a:cubicBezTo>
                  <a:cubicBezTo>
                    <a:pt x="346" y="954"/>
                    <a:pt x="346" y="956"/>
                    <a:pt x="346" y="957"/>
                  </a:cubicBezTo>
                  <a:cubicBezTo>
                    <a:pt x="346" y="957"/>
                    <a:pt x="346" y="957"/>
                    <a:pt x="346" y="957"/>
                  </a:cubicBezTo>
                  <a:cubicBezTo>
                    <a:pt x="346" y="957"/>
                    <a:pt x="345" y="958"/>
                    <a:pt x="344" y="958"/>
                  </a:cubicBezTo>
                  <a:cubicBezTo>
                    <a:pt x="344" y="958"/>
                    <a:pt x="344" y="958"/>
                    <a:pt x="344" y="958"/>
                  </a:cubicBezTo>
                  <a:cubicBezTo>
                    <a:pt x="344" y="958"/>
                    <a:pt x="344" y="958"/>
                    <a:pt x="343" y="958"/>
                  </a:cubicBezTo>
                  <a:close/>
                  <a:moveTo>
                    <a:pt x="269" y="950"/>
                  </a:moveTo>
                  <a:cubicBezTo>
                    <a:pt x="269" y="949"/>
                    <a:pt x="270" y="948"/>
                    <a:pt x="271" y="947"/>
                  </a:cubicBezTo>
                  <a:cubicBezTo>
                    <a:pt x="271" y="947"/>
                    <a:pt x="271" y="947"/>
                    <a:pt x="271" y="947"/>
                  </a:cubicBezTo>
                  <a:cubicBezTo>
                    <a:pt x="272" y="947"/>
                    <a:pt x="273" y="947"/>
                    <a:pt x="273" y="948"/>
                  </a:cubicBezTo>
                  <a:cubicBezTo>
                    <a:pt x="273" y="948"/>
                    <a:pt x="273" y="948"/>
                    <a:pt x="273" y="948"/>
                  </a:cubicBezTo>
                  <a:cubicBezTo>
                    <a:pt x="274" y="949"/>
                    <a:pt x="273" y="950"/>
                    <a:pt x="272" y="951"/>
                  </a:cubicBezTo>
                  <a:cubicBezTo>
                    <a:pt x="272" y="951"/>
                    <a:pt x="272" y="951"/>
                    <a:pt x="272" y="951"/>
                  </a:cubicBezTo>
                  <a:cubicBezTo>
                    <a:pt x="272" y="951"/>
                    <a:pt x="272" y="951"/>
                    <a:pt x="271" y="951"/>
                  </a:cubicBezTo>
                  <a:cubicBezTo>
                    <a:pt x="271" y="951"/>
                    <a:pt x="271" y="951"/>
                    <a:pt x="271" y="951"/>
                  </a:cubicBezTo>
                  <a:cubicBezTo>
                    <a:pt x="271" y="951"/>
                    <a:pt x="270" y="951"/>
                    <a:pt x="269" y="950"/>
                  </a:cubicBezTo>
                  <a:close/>
                  <a:moveTo>
                    <a:pt x="348" y="947"/>
                  </a:moveTo>
                  <a:cubicBezTo>
                    <a:pt x="347" y="946"/>
                    <a:pt x="346" y="945"/>
                    <a:pt x="347" y="944"/>
                  </a:cubicBezTo>
                  <a:cubicBezTo>
                    <a:pt x="347" y="944"/>
                    <a:pt x="347" y="944"/>
                    <a:pt x="347" y="944"/>
                  </a:cubicBezTo>
                  <a:cubicBezTo>
                    <a:pt x="347" y="943"/>
                    <a:pt x="348" y="942"/>
                    <a:pt x="349" y="943"/>
                  </a:cubicBezTo>
                  <a:cubicBezTo>
                    <a:pt x="349" y="943"/>
                    <a:pt x="349" y="943"/>
                    <a:pt x="349" y="943"/>
                  </a:cubicBezTo>
                  <a:cubicBezTo>
                    <a:pt x="350" y="943"/>
                    <a:pt x="351" y="944"/>
                    <a:pt x="350" y="945"/>
                  </a:cubicBezTo>
                  <a:cubicBezTo>
                    <a:pt x="350" y="945"/>
                    <a:pt x="350" y="945"/>
                    <a:pt x="350" y="945"/>
                  </a:cubicBezTo>
                  <a:cubicBezTo>
                    <a:pt x="350" y="946"/>
                    <a:pt x="349" y="947"/>
                    <a:pt x="349" y="947"/>
                  </a:cubicBezTo>
                  <a:cubicBezTo>
                    <a:pt x="349" y="947"/>
                    <a:pt x="349" y="947"/>
                    <a:pt x="349" y="947"/>
                  </a:cubicBezTo>
                  <a:cubicBezTo>
                    <a:pt x="348" y="947"/>
                    <a:pt x="348" y="947"/>
                    <a:pt x="348" y="947"/>
                  </a:cubicBezTo>
                  <a:close/>
                  <a:moveTo>
                    <a:pt x="265" y="939"/>
                  </a:moveTo>
                  <a:cubicBezTo>
                    <a:pt x="265" y="938"/>
                    <a:pt x="265" y="937"/>
                    <a:pt x="266" y="936"/>
                  </a:cubicBezTo>
                  <a:cubicBezTo>
                    <a:pt x="266" y="936"/>
                    <a:pt x="266" y="936"/>
                    <a:pt x="266" y="936"/>
                  </a:cubicBezTo>
                  <a:cubicBezTo>
                    <a:pt x="267" y="936"/>
                    <a:pt x="268" y="936"/>
                    <a:pt x="269" y="937"/>
                  </a:cubicBezTo>
                  <a:cubicBezTo>
                    <a:pt x="269" y="937"/>
                    <a:pt x="269" y="937"/>
                    <a:pt x="269" y="937"/>
                  </a:cubicBezTo>
                  <a:cubicBezTo>
                    <a:pt x="269" y="938"/>
                    <a:pt x="269" y="939"/>
                    <a:pt x="268" y="940"/>
                  </a:cubicBezTo>
                  <a:cubicBezTo>
                    <a:pt x="268" y="940"/>
                    <a:pt x="268" y="940"/>
                    <a:pt x="268" y="940"/>
                  </a:cubicBezTo>
                  <a:cubicBezTo>
                    <a:pt x="267" y="940"/>
                    <a:pt x="267" y="940"/>
                    <a:pt x="267" y="940"/>
                  </a:cubicBezTo>
                  <a:cubicBezTo>
                    <a:pt x="267" y="940"/>
                    <a:pt x="267" y="940"/>
                    <a:pt x="267" y="940"/>
                  </a:cubicBezTo>
                  <a:cubicBezTo>
                    <a:pt x="266" y="940"/>
                    <a:pt x="265" y="939"/>
                    <a:pt x="265" y="939"/>
                  </a:cubicBezTo>
                  <a:close/>
                  <a:moveTo>
                    <a:pt x="352" y="935"/>
                  </a:moveTo>
                  <a:cubicBezTo>
                    <a:pt x="351" y="935"/>
                    <a:pt x="351" y="934"/>
                    <a:pt x="351" y="933"/>
                  </a:cubicBezTo>
                  <a:cubicBezTo>
                    <a:pt x="351" y="933"/>
                    <a:pt x="351" y="933"/>
                    <a:pt x="351" y="933"/>
                  </a:cubicBezTo>
                  <a:cubicBezTo>
                    <a:pt x="352" y="932"/>
                    <a:pt x="353" y="931"/>
                    <a:pt x="354" y="932"/>
                  </a:cubicBezTo>
                  <a:cubicBezTo>
                    <a:pt x="354" y="932"/>
                    <a:pt x="354" y="932"/>
                    <a:pt x="354" y="932"/>
                  </a:cubicBezTo>
                  <a:cubicBezTo>
                    <a:pt x="355" y="932"/>
                    <a:pt x="355" y="933"/>
                    <a:pt x="355" y="934"/>
                  </a:cubicBezTo>
                  <a:cubicBezTo>
                    <a:pt x="355" y="934"/>
                    <a:pt x="355" y="934"/>
                    <a:pt x="355" y="934"/>
                  </a:cubicBezTo>
                  <a:cubicBezTo>
                    <a:pt x="355" y="935"/>
                    <a:pt x="354" y="936"/>
                    <a:pt x="353" y="936"/>
                  </a:cubicBezTo>
                  <a:cubicBezTo>
                    <a:pt x="353" y="936"/>
                    <a:pt x="353" y="936"/>
                    <a:pt x="353" y="936"/>
                  </a:cubicBezTo>
                  <a:cubicBezTo>
                    <a:pt x="353" y="936"/>
                    <a:pt x="353" y="936"/>
                    <a:pt x="352" y="935"/>
                  </a:cubicBezTo>
                  <a:close/>
                  <a:moveTo>
                    <a:pt x="260" y="928"/>
                  </a:moveTo>
                  <a:cubicBezTo>
                    <a:pt x="260" y="927"/>
                    <a:pt x="260" y="925"/>
                    <a:pt x="261" y="925"/>
                  </a:cubicBezTo>
                  <a:cubicBezTo>
                    <a:pt x="261" y="925"/>
                    <a:pt x="261" y="925"/>
                    <a:pt x="261" y="925"/>
                  </a:cubicBezTo>
                  <a:cubicBezTo>
                    <a:pt x="262" y="925"/>
                    <a:pt x="264" y="925"/>
                    <a:pt x="264" y="926"/>
                  </a:cubicBezTo>
                  <a:cubicBezTo>
                    <a:pt x="264" y="926"/>
                    <a:pt x="264" y="926"/>
                    <a:pt x="264" y="926"/>
                  </a:cubicBezTo>
                  <a:cubicBezTo>
                    <a:pt x="264" y="927"/>
                    <a:pt x="264" y="928"/>
                    <a:pt x="263" y="929"/>
                  </a:cubicBezTo>
                  <a:cubicBezTo>
                    <a:pt x="263" y="929"/>
                    <a:pt x="263" y="929"/>
                    <a:pt x="263" y="929"/>
                  </a:cubicBezTo>
                  <a:cubicBezTo>
                    <a:pt x="263" y="929"/>
                    <a:pt x="262" y="929"/>
                    <a:pt x="262" y="929"/>
                  </a:cubicBezTo>
                  <a:cubicBezTo>
                    <a:pt x="262" y="929"/>
                    <a:pt x="262" y="929"/>
                    <a:pt x="262" y="929"/>
                  </a:cubicBezTo>
                  <a:cubicBezTo>
                    <a:pt x="261" y="929"/>
                    <a:pt x="261" y="928"/>
                    <a:pt x="260" y="928"/>
                  </a:cubicBezTo>
                  <a:close/>
                  <a:moveTo>
                    <a:pt x="357" y="924"/>
                  </a:moveTo>
                  <a:cubicBezTo>
                    <a:pt x="356" y="924"/>
                    <a:pt x="355" y="923"/>
                    <a:pt x="356" y="922"/>
                  </a:cubicBezTo>
                  <a:cubicBezTo>
                    <a:pt x="356" y="922"/>
                    <a:pt x="356" y="922"/>
                    <a:pt x="356" y="922"/>
                  </a:cubicBezTo>
                  <a:cubicBezTo>
                    <a:pt x="356" y="921"/>
                    <a:pt x="357" y="920"/>
                    <a:pt x="358" y="921"/>
                  </a:cubicBezTo>
                  <a:cubicBezTo>
                    <a:pt x="358" y="921"/>
                    <a:pt x="358" y="921"/>
                    <a:pt x="358" y="921"/>
                  </a:cubicBezTo>
                  <a:cubicBezTo>
                    <a:pt x="360" y="921"/>
                    <a:pt x="360" y="922"/>
                    <a:pt x="360" y="923"/>
                  </a:cubicBezTo>
                  <a:cubicBezTo>
                    <a:pt x="360" y="923"/>
                    <a:pt x="360" y="923"/>
                    <a:pt x="360" y="923"/>
                  </a:cubicBezTo>
                  <a:cubicBezTo>
                    <a:pt x="359" y="924"/>
                    <a:pt x="359" y="924"/>
                    <a:pt x="358" y="924"/>
                  </a:cubicBezTo>
                  <a:cubicBezTo>
                    <a:pt x="358" y="924"/>
                    <a:pt x="358" y="924"/>
                    <a:pt x="358" y="924"/>
                  </a:cubicBezTo>
                  <a:cubicBezTo>
                    <a:pt x="357" y="924"/>
                    <a:pt x="357" y="924"/>
                    <a:pt x="357" y="924"/>
                  </a:cubicBezTo>
                  <a:close/>
                  <a:moveTo>
                    <a:pt x="256" y="917"/>
                  </a:moveTo>
                  <a:cubicBezTo>
                    <a:pt x="255" y="915"/>
                    <a:pt x="256" y="914"/>
                    <a:pt x="257" y="914"/>
                  </a:cubicBezTo>
                  <a:cubicBezTo>
                    <a:pt x="257" y="914"/>
                    <a:pt x="257" y="914"/>
                    <a:pt x="257" y="914"/>
                  </a:cubicBezTo>
                  <a:cubicBezTo>
                    <a:pt x="258" y="913"/>
                    <a:pt x="259" y="914"/>
                    <a:pt x="259" y="915"/>
                  </a:cubicBezTo>
                  <a:cubicBezTo>
                    <a:pt x="259" y="915"/>
                    <a:pt x="259" y="915"/>
                    <a:pt x="259" y="915"/>
                  </a:cubicBezTo>
                  <a:cubicBezTo>
                    <a:pt x="260" y="916"/>
                    <a:pt x="259" y="917"/>
                    <a:pt x="258" y="918"/>
                  </a:cubicBezTo>
                  <a:cubicBezTo>
                    <a:pt x="258" y="918"/>
                    <a:pt x="258" y="918"/>
                    <a:pt x="258" y="918"/>
                  </a:cubicBezTo>
                  <a:cubicBezTo>
                    <a:pt x="258" y="918"/>
                    <a:pt x="258" y="918"/>
                    <a:pt x="258" y="918"/>
                  </a:cubicBezTo>
                  <a:cubicBezTo>
                    <a:pt x="258" y="918"/>
                    <a:pt x="258" y="918"/>
                    <a:pt x="258" y="918"/>
                  </a:cubicBezTo>
                  <a:cubicBezTo>
                    <a:pt x="257" y="918"/>
                    <a:pt x="256" y="917"/>
                    <a:pt x="256" y="917"/>
                  </a:cubicBezTo>
                  <a:close/>
                  <a:moveTo>
                    <a:pt x="362" y="913"/>
                  </a:moveTo>
                  <a:cubicBezTo>
                    <a:pt x="361" y="913"/>
                    <a:pt x="360" y="912"/>
                    <a:pt x="360" y="911"/>
                  </a:cubicBezTo>
                  <a:cubicBezTo>
                    <a:pt x="360" y="911"/>
                    <a:pt x="360" y="911"/>
                    <a:pt x="360" y="911"/>
                  </a:cubicBezTo>
                  <a:cubicBezTo>
                    <a:pt x="361" y="910"/>
                    <a:pt x="362" y="909"/>
                    <a:pt x="363" y="910"/>
                  </a:cubicBezTo>
                  <a:cubicBezTo>
                    <a:pt x="363" y="910"/>
                    <a:pt x="363" y="910"/>
                    <a:pt x="363" y="910"/>
                  </a:cubicBezTo>
                  <a:cubicBezTo>
                    <a:pt x="364" y="910"/>
                    <a:pt x="365" y="911"/>
                    <a:pt x="364" y="912"/>
                  </a:cubicBezTo>
                  <a:cubicBezTo>
                    <a:pt x="364" y="912"/>
                    <a:pt x="364" y="912"/>
                    <a:pt x="364" y="912"/>
                  </a:cubicBezTo>
                  <a:cubicBezTo>
                    <a:pt x="364" y="913"/>
                    <a:pt x="363" y="913"/>
                    <a:pt x="362" y="913"/>
                  </a:cubicBezTo>
                  <a:cubicBezTo>
                    <a:pt x="362" y="913"/>
                    <a:pt x="362" y="913"/>
                    <a:pt x="362" y="913"/>
                  </a:cubicBezTo>
                  <a:cubicBezTo>
                    <a:pt x="362" y="913"/>
                    <a:pt x="362" y="913"/>
                    <a:pt x="362" y="913"/>
                  </a:cubicBezTo>
                  <a:close/>
                  <a:moveTo>
                    <a:pt x="251" y="905"/>
                  </a:moveTo>
                  <a:cubicBezTo>
                    <a:pt x="251" y="904"/>
                    <a:pt x="251" y="903"/>
                    <a:pt x="252" y="903"/>
                  </a:cubicBezTo>
                  <a:cubicBezTo>
                    <a:pt x="252" y="903"/>
                    <a:pt x="252" y="903"/>
                    <a:pt x="252" y="903"/>
                  </a:cubicBezTo>
                  <a:cubicBezTo>
                    <a:pt x="253" y="902"/>
                    <a:pt x="254" y="903"/>
                    <a:pt x="255" y="904"/>
                  </a:cubicBezTo>
                  <a:cubicBezTo>
                    <a:pt x="255" y="904"/>
                    <a:pt x="255" y="904"/>
                    <a:pt x="255" y="904"/>
                  </a:cubicBezTo>
                  <a:cubicBezTo>
                    <a:pt x="255" y="905"/>
                    <a:pt x="255" y="906"/>
                    <a:pt x="254" y="906"/>
                  </a:cubicBezTo>
                  <a:cubicBezTo>
                    <a:pt x="254" y="906"/>
                    <a:pt x="254" y="906"/>
                    <a:pt x="254" y="906"/>
                  </a:cubicBezTo>
                  <a:cubicBezTo>
                    <a:pt x="254" y="907"/>
                    <a:pt x="253" y="907"/>
                    <a:pt x="253" y="907"/>
                  </a:cubicBezTo>
                  <a:cubicBezTo>
                    <a:pt x="253" y="907"/>
                    <a:pt x="253" y="907"/>
                    <a:pt x="253" y="907"/>
                  </a:cubicBezTo>
                  <a:cubicBezTo>
                    <a:pt x="252" y="907"/>
                    <a:pt x="252" y="906"/>
                    <a:pt x="251" y="905"/>
                  </a:cubicBezTo>
                  <a:close/>
                  <a:moveTo>
                    <a:pt x="366" y="902"/>
                  </a:moveTo>
                  <a:cubicBezTo>
                    <a:pt x="365" y="902"/>
                    <a:pt x="365" y="901"/>
                    <a:pt x="365" y="900"/>
                  </a:cubicBezTo>
                  <a:cubicBezTo>
                    <a:pt x="365" y="900"/>
                    <a:pt x="365" y="900"/>
                    <a:pt x="365" y="900"/>
                  </a:cubicBezTo>
                  <a:cubicBezTo>
                    <a:pt x="365" y="899"/>
                    <a:pt x="367" y="898"/>
                    <a:pt x="368" y="898"/>
                  </a:cubicBezTo>
                  <a:cubicBezTo>
                    <a:pt x="368" y="898"/>
                    <a:pt x="368" y="898"/>
                    <a:pt x="368" y="898"/>
                  </a:cubicBezTo>
                  <a:cubicBezTo>
                    <a:pt x="369" y="899"/>
                    <a:pt x="369" y="900"/>
                    <a:pt x="369" y="901"/>
                  </a:cubicBezTo>
                  <a:cubicBezTo>
                    <a:pt x="369" y="901"/>
                    <a:pt x="369" y="901"/>
                    <a:pt x="369" y="901"/>
                  </a:cubicBezTo>
                  <a:cubicBezTo>
                    <a:pt x="368" y="902"/>
                    <a:pt x="368" y="902"/>
                    <a:pt x="367" y="902"/>
                  </a:cubicBezTo>
                  <a:cubicBezTo>
                    <a:pt x="367" y="902"/>
                    <a:pt x="367" y="902"/>
                    <a:pt x="367" y="902"/>
                  </a:cubicBezTo>
                  <a:cubicBezTo>
                    <a:pt x="367" y="902"/>
                    <a:pt x="366" y="902"/>
                    <a:pt x="366" y="902"/>
                  </a:cubicBezTo>
                  <a:close/>
                  <a:moveTo>
                    <a:pt x="247" y="894"/>
                  </a:moveTo>
                  <a:cubicBezTo>
                    <a:pt x="246" y="893"/>
                    <a:pt x="247" y="892"/>
                    <a:pt x="248" y="892"/>
                  </a:cubicBezTo>
                  <a:cubicBezTo>
                    <a:pt x="248" y="892"/>
                    <a:pt x="248" y="892"/>
                    <a:pt x="248" y="892"/>
                  </a:cubicBezTo>
                  <a:cubicBezTo>
                    <a:pt x="249" y="891"/>
                    <a:pt x="250" y="892"/>
                    <a:pt x="250" y="893"/>
                  </a:cubicBezTo>
                  <a:cubicBezTo>
                    <a:pt x="250" y="893"/>
                    <a:pt x="250" y="893"/>
                    <a:pt x="250" y="893"/>
                  </a:cubicBezTo>
                  <a:cubicBezTo>
                    <a:pt x="251" y="894"/>
                    <a:pt x="250" y="895"/>
                    <a:pt x="249" y="895"/>
                  </a:cubicBezTo>
                  <a:cubicBezTo>
                    <a:pt x="249" y="895"/>
                    <a:pt x="249" y="895"/>
                    <a:pt x="249" y="895"/>
                  </a:cubicBezTo>
                  <a:cubicBezTo>
                    <a:pt x="249" y="895"/>
                    <a:pt x="249" y="896"/>
                    <a:pt x="248" y="896"/>
                  </a:cubicBezTo>
                  <a:cubicBezTo>
                    <a:pt x="248" y="896"/>
                    <a:pt x="248" y="896"/>
                    <a:pt x="248" y="896"/>
                  </a:cubicBezTo>
                  <a:cubicBezTo>
                    <a:pt x="248" y="896"/>
                    <a:pt x="247" y="895"/>
                    <a:pt x="247" y="894"/>
                  </a:cubicBezTo>
                  <a:close/>
                  <a:moveTo>
                    <a:pt x="371" y="891"/>
                  </a:moveTo>
                  <a:cubicBezTo>
                    <a:pt x="370" y="891"/>
                    <a:pt x="369" y="889"/>
                    <a:pt x="370" y="888"/>
                  </a:cubicBezTo>
                  <a:cubicBezTo>
                    <a:pt x="370" y="888"/>
                    <a:pt x="370" y="888"/>
                    <a:pt x="370" y="888"/>
                  </a:cubicBezTo>
                  <a:cubicBezTo>
                    <a:pt x="370" y="887"/>
                    <a:pt x="371" y="887"/>
                    <a:pt x="372" y="887"/>
                  </a:cubicBezTo>
                  <a:cubicBezTo>
                    <a:pt x="372" y="887"/>
                    <a:pt x="372" y="887"/>
                    <a:pt x="372" y="887"/>
                  </a:cubicBezTo>
                  <a:cubicBezTo>
                    <a:pt x="373" y="888"/>
                    <a:pt x="374" y="889"/>
                    <a:pt x="373" y="890"/>
                  </a:cubicBezTo>
                  <a:cubicBezTo>
                    <a:pt x="373" y="890"/>
                    <a:pt x="373" y="890"/>
                    <a:pt x="373" y="890"/>
                  </a:cubicBezTo>
                  <a:cubicBezTo>
                    <a:pt x="373" y="891"/>
                    <a:pt x="372" y="891"/>
                    <a:pt x="371" y="891"/>
                  </a:cubicBezTo>
                  <a:cubicBezTo>
                    <a:pt x="371" y="891"/>
                    <a:pt x="371" y="891"/>
                    <a:pt x="371" y="891"/>
                  </a:cubicBezTo>
                  <a:cubicBezTo>
                    <a:pt x="371" y="891"/>
                    <a:pt x="371" y="891"/>
                    <a:pt x="371" y="891"/>
                  </a:cubicBezTo>
                  <a:close/>
                  <a:moveTo>
                    <a:pt x="242" y="883"/>
                  </a:moveTo>
                  <a:cubicBezTo>
                    <a:pt x="242" y="882"/>
                    <a:pt x="242" y="881"/>
                    <a:pt x="243" y="881"/>
                  </a:cubicBezTo>
                  <a:cubicBezTo>
                    <a:pt x="243" y="881"/>
                    <a:pt x="243" y="881"/>
                    <a:pt x="243" y="881"/>
                  </a:cubicBezTo>
                  <a:cubicBezTo>
                    <a:pt x="244" y="880"/>
                    <a:pt x="245" y="881"/>
                    <a:pt x="246" y="882"/>
                  </a:cubicBezTo>
                  <a:cubicBezTo>
                    <a:pt x="246" y="882"/>
                    <a:pt x="246" y="882"/>
                    <a:pt x="246" y="882"/>
                  </a:cubicBezTo>
                  <a:cubicBezTo>
                    <a:pt x="246" y="883"/>
                    <a:pt x="246" y="884"/>
                    <a:pt x="245" y="884"/>
                  </a:cubicBezTo>
                  <a:cubicBezTo>
                    <a:pt x="245" y="884"/>
                    <a:pt x="245" y="884"/>
                    <a:pt x="245" y="884"/>
                  </a:cubicBezTo>
                  <a:cubicBezTo>
                    <a:pt x="244" y="884"/>
                    <a:pt x="244" y="884"/>
                    <a:pt x="244" y="884"/>
                  </a:cubicBezTo>
                  <a:cubicBezTo>
                    <a:pt x="244" y="884"/>
                    <a:pt x="244" y="884"/>
                    <a:pt x="244" y="884"/>
                  </a:cubicBezTo>
                  <a:cubicBezTo>
                    <a:pt x="243" y="884"/>
                    <a:pt x="242" y="884"/>
                    <a:pt x="242" y="883"/>
                  </a:cubicBezTo>
                  <a:close/>
                  <a:moveTo>
                    <a:pt x="375" y="880"/>
                  </a:moveTo>
                  <a:cubicBezTo>
                    <a:pt x="374" y="880"/>
                    <a:pt x="374" y="878"/>
                    <a:pt x="374" y="877"/>
                  </a:cubicBezTo>
                  <a:cubicBezTo>
                    <a:pt x="374" y="877"/>
                    <a:pt x="374" y="877"/>
                    <a:pt x="374" y="877"/>
                  </a:cubicBezTo>
                  <a:cubicBezTo>
                    <a:pt x="375" y="876"/>
                    <a:pt x="376" y="876"/>
                    <a:pt x="377" y="876"/>
                  </a:cubicBezTo>
                  <a:cubicBezTo>
                    <a:pt x="377" y="876"/>
                    <a:pt x="377" y="876"/>
                    <a:pt x="377" y="876"/>
                  </a:cubicBezTo>
                  <a:cubicBezTo>
                    <a:pt x="378" y="877"/>
                    <a:pt x="378" y="878"/>
                    <a:pt x="378" y="879"/>
                  </a:cubicBezTo>
                  <a:cubicBezTo>
                    <a:pt x="378" y="879"/>
                    <a:pt x="378" y="879"/>
                    <a:pt x="378" y="879"/>
                  </a:cubicBezTo>
                  <a:cubicBezTo>
                    <a:pt x="378" y="880"/>
                    <a:pt x="377" y="880"/>
                    <a:pt x="376" y="880"/>
                  </a:cubicBezTo>
                  <a:cubicBezTo>
                    <a:pt x="376" y="880"/>
                    <a:pt x="376" y="880"/>
                    <a:pt x="376" y="880"/>
                  </a:cubicBezTo>
                  <a:cubicBezTo>
                    <a:pt x="376" y="880"/>
                    <a:pt x="375" y="880"/>
                    <a:pt x="375" y="880"/>
                  </a:cubicBezTo>
                  <a:close/>
                  <a:moveTo>
                    <a:pt x="238" y="872"/>
                  </a:moveTo>
                  <a:cubicBezTo>
                    <a:pt x="237" y="871"/>
                    <a:pt x="238" y="870"/>
                    <a:pt x="239" y="870"/>
                  </a:cubicBezTo>
                  <a:cubicBezTo>
                    <a:pt x="239" y="870"/>
                    <a:pt x="239" y="870"/>
                    <a:pt x="239" y="870"/>
                  </a:cubicBezTo>
                  <a:cubicBezTo>
                    <a:pt x="240" y="869"/>
                    <a:pt x="241" y="870"/>
                    <a:pt x="241" y="871"/>
                  </a:cubicBezTo>
                  <a:cubicBezTo>
                    <a:pt x="241" y="871"/>
                    <a:pt x="241" y="871"/>
                    <a:pt x="241" y="871"/>
                  </a:cubicBezTo>
                  <a:cubicBezTo>
                    <a:pt x="242" y="872"/>
                    <a:pt x="241" y="873"/>
                    <a:pt x="240" y="873"/>
                  </a:cubicBezTo>
                  <a:cubicBezTo>
                    <a:pt x="240" y="873"/>
                    <a:pt x="240" y="873"/>
                    <a:pt x="240" y="873"/>
                  </a:cubicBezTo>
                  <a:cubicBezTo>
                    <a:pt x="240" y="873"/>
                    <a:pt x="240" y="873"/>
                    <a:pt x="239" y="873"/>
                  </a:cubicBezTo>
                  <a:cubicBezTo>
                    <a:pt x="239" y="873"/>
                    <a:pt x="239" y="873"/>
                    <a:pt x="239" y="873"/>
                  </a:cubicBezTo>
                  <a:cubicBezTo>
                    <a:pt x="239" y="873"/>
                    <a:pt x="238" y="873"/>
                    <a:pt x="238" y="872"/>
                  </a:cubicBezTo>
                  <a:close/>
                  <a:moveTo>
                    <a:pt x="380" y="869"/>
                  </a:moveTo>
                  <a:cubicBezTo>
                    <a:pt x="379" y="868"/>
                    <a:pt x="378" y="867"/>
                    <a:pt x="379" y="866"/>
                  </a:cubicBezTo>
                  <a:cubicBezTo>
                    <a:pt x="379" y="866"/>
                    <a:pt x="379" y="866"/>
                    <a:pt x="379" y="866"/>
                  </a:cubicBezTo>
                  <a:cubicBezTo>
                    <a:pt x="379" y="865"/>
                    <a:pt x="380" y="865"/>
                    <a:pt x="381" y="865"/>
                  </a:cubicBezTo>
                  <a:cubicBezTo>
                    <a:pt x="381" y="865"/>
                    <a:pt x="381" y="865"/>
                    <a:pt x="381" y="865"/>
                  </a:cubicBezTo>
                  <a:cubicBezTo>
                    <a:pt x="382" y="866"/>
                    <a:pt x="383" y="867"/>
                    <a:pt x="382" y="868"/>
                  </a:cubicBezTo>
                  <a:cubicBezTo>
                    <a:pt x="382" y="868"/>
                    <a:pt x="382" y="868"/>
                    <a:pt x="382" y="868"/>
                  </a:cubicBezTo>
                  <a:cubicBezTo>
                    <a:pt x="382" y="869"/>
                    <a:pt x="381" y="869"/>
                    <a:pt x="381" y="869"/>
                  </a:cubicBezTo>
                  <a:cubicBezTo>
                    <a:pt x="381" y="869"/>
                    <a:pt x="381" y="869"/>
                    <a:pt x="381" y="869"/>
                  </a:cubicBezTo>
                  <a:cubicBezTo>
                    <a:pt x="380" y="869"/>
                    <a:pt x="380" y="869"/>
                    <a:pt x="380" y="869"/>
                  </a:cubicBezTo>
                  <a:close/>
                  <a:moveTo>
                    <a:pt x="233" y="861"/>
                  </a:moveTo>
                  <a:cubicBezTo>
                    <a:pt x="233" y="860"/>
                    <a:pt x="233" y="859"/>
                    <a:pt x="234" y="858"/>
                  </a:cubicBezTo>
                  <a:cubicBezTo>
                    <a:pt x="234" y="858"/>
                    <a:pt x="234" y="858"/>
                    <a:pt x="234" y="858"/>
                  </a:cubicBezTo>
                  <a:cubicBezTo>
                    <a:pt x="235" y="858"/>
                    <a:pt x="236" y="858"/>
                    <a:pt x="237" y="859"/>
                  </a:cubicBezTo>
                  <a:cubicBezTo>
                    <a:pt x="237" y="859"/>
                    <a:pt x="237" y="859"/>
                    <a:pt x="237" y="859"/>
                  </a:cubicBezTo>
                  <a:cubicBezTo>
                    <a:pt x="237" y="861"/>
                    <a:pt x="237" y="862"/>
                    <a:pt x="236" y="862"/>
                  </a:cubicBezTo>
                  <a:cubicBezTo>
                    <a:pt x="236" y="862"/>
                    <a:pt x="236" y="862"/>
                    <a:pt x="236" y="862"/>
                  </a:cubicBezTo>
                  <a:cubicBezTo>
                    <a:pt x="235" y="862"/>
                    <a:pt x="235" y="862"/>
                    <a:pt x="235" y="862"/>
                  </a:cubicBezTo>
                  <a:cubicBezTo>
                    <a:pt x="235" y="862"/>
                    <a:pt x="235" y="862"/>
                    <a:pt x="235" y="862"/>
                  </a:cubicBezTo>
                  <a:cubicBezTo>
                    <a:pt x="234" y="862"/>
                    <a:pt x="233" y="862"/>
                    <a:pt x="233" y="861"/>
                  </a:cubicBezTo>
                  <a:close/>
                  <a:moveTo>
                    <a:pt x="384" y="858"/>
                  </a:moveTo>
                  <a:cubicBezTo>
                    <a:pt x="383" y="857"/>
                    <a:pt x="383" y="856"/>
                    <a:pt x="383" y="855"/>
                  </a:cubicBezTo>
                  <a:cubicBezTo>
                    <a:pt x="383" y="855"/>
                    <a:pt x="383" y="855"/>
                    <a:pt x="383" y="855"/>
                  </a:cubicBezTo>
                  <a:cubicBezTo>
                    <a:pt x="384" y="854"/>
                    <a:pt x="385" y="854"/>
                    <a:pt x="386" y="854"/>
                  </a:cubicBezTo>
                  <a:cubicBezTo>
                    <a:pt x="386" y="854"/>
                    <a:pt x="386" y="854"/>
                    <a:pt x="386" y="854"/>
                  </a:cubicBezTo>
                  <a:cubicBezTo>
                    <a:pt x="387" y="854"/>
                    <a:pt x="387" y="856"/>
                    <a:pt x="387" y="857"/>
                  </a:cubicBezTo>
                  <a:cubicBezTo>
                    <a:pt x="387" y="857"/>
                    <a:pt x="387" y="857"/>
                    <a:pt x="387" y="857"/>
                  </a:cubicBezTo>
                  <a:cubicBezTo>
                    <a:pt x="387" y="857"/>
                    <a:pt x="386" y="858"/>
                    <a:pt x="385" y="858"/>
                  </a:cubicBezTo>
                  <a:cubicBezTo>
                    <a:pt x="385" y="858"/>
                    <a:pt x="385" y="858"/>
                    <a:pt x="385" y="858"/>
                  </a:cubicBezTo>
                  <a:cubicBezTo>
                    <a:pt x="385" y="858"/>
                    <a:pt x="385" y="858"/>
                    <a:pt x="384" y="858"/>
                  </a:cubicBezTo>
                  <a:close/>
                  <a:moveTo>
                    <a:pt x="228" y="850"/>
                  </a:moveTo>
                  <a:cubicBezTo>
                    <a:pt x="228" y="849"/>
                    <a:pt x="228" y="848"/>
                    <a:pt x="229" y="847"/>
                  </a:cubicBezTo>
                  <a:cubicBezTo>
                    <a:pt x="229" y="847"/>
                    <a:pt x="229" y="847"/>
                    <a:pt x="229" y="847"/>
                  </a:cubicBezTo>
                  <a:cubicBezTo>
                    <a:pt x="230" y="847"/>
                    <a:pt x="232" y="847"/>
                    <a:pt x="232" y="848"/>
                  </a:cubicBezTo>
                  <a:cubicBezTo>
                    <a:pt x="232" y="848"/>
                    <a:pt x="232" y="848"/>
                    <a:pt x="232" y="848"/>
                  </a:cubicBezTo>
                  <a:cubicBezTo>
                    <a:pt x="232" y="849"/>
                    <a:pt x="232" y="851"/>
                    <a:pt x="231" y="851"/>
                  </a:cubicBezTo>
                  <a:cubicBezTo>
                    <a:pt x="231" y="851"/>
                    <a:pt x="231" y="851"/>
                    <a:pt x="231" y="851"/>
                  </a:cubicBezTo>
                  <a:cubicBezTo>
                    <a:pt x="231" y="851"/>
                    <a:pt x="230" y="851"/>
                    <a:pt x="230" y="851"/>
                  </a:cubicBezTo>
                  <a:cubicBezTo>
                    <a:pt x="230" y="851"/>
                    <a:pt x="230" y="851"/>
                    <a:pt x="230" y="851"/>
                  </a:cubicBezTo>
                  <a:cubicBezTo>
                    <a:pt x="229" y="851"/>
                    <a:pt x="229" y="851"/>
                    <a:pt x="228" y="850"/>
                  </a:cubicBezTo>
                  <a:close/>
                  <a:moveTo>
                    <a:pt x="389" y="847"/>
                  </a:moveTo>
                  <a:cubicBezTo>
                    <a:pt x="388" y="846"/>
                    <a:pt x="387" y="845"/>
                    <a:pt x="388" y="844"/>
                  </a:cubicBezTo>
                  <a:cubicBezTo>
                    <a:pt x="388" y="844"/>
                    <a:pt x="388" y="844"/>
                    <a:pt x="388" y="844"/>
                  </a:cubicBezTo>
                  <a:cubicBezTo>
                    <a:pt x="388" y="843"/>
                    <a:pt x="389" y="843"/>
                    <a:pt x="390" y="843"/>
                  </a:cubicBezTo>
                  <a:cubicBezTo>
                    <a:pt x="390" y="843"/>
                    <a:pt x="390" y="843"/>
                    <a:pt x="390" y="843"/>
                  </a:cubicBezTo>
                  <a:cubicBezTo>
                    <a:pt x="391" y="843"/>
                    <a:pt x="392" y="845"/>
                    <a:pt x="392" y="846"/>
                  </a:cubicBezTo>
                  <a:cubicBezTo>
                    <a:pt x="392" y="846"/>
                    <a:pt x="392" y="846"/>
                    <a:pt x="392" y="846"/>
                  </a:cubicBezTo>
                  <a:cubicBezTo>
                    <a:pt x="391" y="846"/>
                    <a:pt x="390" y="847"/>
                    <a:pt x="390" y="847"/>
                  </a:cubicBezTo>
                  <a:cubicBezTo>
                    <a:pt x="390" y="847"/>
                    <a:pt x="390" y="847"/>
                    <a:pt x="390" y="847"/>
                  </a:cubicBezTo>
                  <a:cubicBezTo>
                    <a:pt x="389" y="847"/>
                    <a:pt x="389" y="847"/>
                    <a:pt x="389" y="847"/>
                  </a:cubicBezTo>
                  <a:close/>
                  <a:moveTo>
                    <a:pt x="224" y="839"/>
                  </a:moveTo>
                  <a:cubicBezTo>
                    <a:pt x="223" y="838"/>
                    <a:pt x="224" y="837"/>
                    <a:pt x="225" y="836"/>
                  </a:cubicBezTo>
                  <a:cubicBezTo>
                    <a:pt x="225" y="836"/>
                    <a:pt x="225" y="836"/>
                    <a:pt x="225" y="836"/>
                  </a:cubicBezTo>
                  <a:cubicBezTo>
                    <a:pt x="226" y="836"/>
                    <a:pt x="227" y="836"/>
                    <a:pt x="228" y="837"/>
                  </a:cubicBezTo>
                  <a:cubicBezTo>
                    <a:pt x="228" y="837"/>
                    <a:pt x="228" y="837"/>
                    <a:pt x="228" y="837"/>
                  </a:cubicBezTo>
                  <a:cubicBezTo>
                    <a:pt x="228" y="838"/>
                    <a:pt x="227" y="839"/>
                    <a:pt x="226" y="840"/>
                  </a:cubicBezTo>
                  <a:cubicBezTo>
                    <a:pt x="226" y="840"/>
                    <a:pt x="226" y="840"/>
                    <a:pt x="226" y="840"/>
                  </a:cubicBezTo>
                  <a:cubicBezTo>
                    <a:pt x="226" y="840"/>
                    <a:pt x="226" y="840"/>
                    <a:pt x="226" y="840"/>
                  </a:cubicBezTo>
                  <a:cubicBezTo>
                    <a:pt x="226" y="840"/>
                    <a:pt x="226" y="840"/>
                    <a:pt x="226" y="840"/>
                  </a:cubicBezTo>
                  <a:cubicBezTo>
                    <a:pt x="225" y="840"/>
                    <a:pt x="224" y="840"/>
                    <a:pt x="224" y="839"/>
                  </a:cubicBezTo>
                  <a:close/>
                  <a:moveTo>
                    <a:pt x="394" y="836"/>
                  </a:moveTo>
                  <a:cubicBezTo>
                    <a:pt x="392" y="835"/>
                    <a:pt x="392" y="834"/>
                    <a:pt x="392" y="833"/>
                  </a:cubicBezTo>
                  <a:cubicBezTo>
                    <a:pt x="392" y="833"/>
                    <a:pt x="392" y="833"/>
                    <a:pt x="392" y="833"/>
                  </a:cubicBezTo>
                  <a:cubicBezTo>
                    <a:pt x="393" y="832"/>
                    <a:pt x="394" y="831"/>
                    <a:pt x="395" y="832"/>
                  </a:cubicBezTo>
                  <a:cubicBezTo>
                    <a:pt x="395" y="832"/>
                    <a:pt x="395" y="832"/>
                    <a:pt x="395" y="832"/>
                  </a:cubicBezTo>
                  <a:cubicBezTo>
                    <a:pt x="396" y="832"/>
                    <a:pt x="397" y="833"/>
                    <a:pt x="396" y="834"/>
                  </a:cubicBezTo>
                  <a:cubicBezTo>
                    <a:pt x="396" y="834"/>
                    <a:pt x="396" y="834"/>
                    <a:pt x="396" y="834"/>
                  </a:cubicBezTo>
                  <a:cubicBezTo>
                    <a:pt x="396" y="835"/>
                    <a:pt x="395" y="836"/>
                    <a:pt x="394" y="836"/>
                  </a:cubicBezTo>
                  <a:cubicBezTo>
                    <a:pt x="394" y="836"/>
                    <a:pt x="394" y="836"/>
                    <a:pt x="394" y="836"/>
                  </a:cubicBezTo>
                  <a:cubicBezTo>
                    <a:pt x="394" y="836"/>
                    <a:pt x="394" y="836"/>
                    <a:pt x="394" y="836"/>
                  </a:cubicBezTo>
                  <a:close/>
                  <a:moveTo>
                    <a:pt x="219" y="828"/>
                  </a:moveTo>
                  <a:cubicBezTo>
                    <a:pt x="219" y="827"/>
                    <a:pt x="219" y="826"/>
                    <a:pt x="220" y="825"/>
                  </a:cubicBezTo>
                  <a:cubicBezTo>
                    <a:pt x="220" y="825"/>
                    <a:pt x="220" y="825"/>
                    <a:pt x="220" y="825"/>
                  </a:cubicBezTo>
                  <a:cubicBezTo>
                    <a:pt x="221" y="825"/>
                    <a:pt x="223" y="825"/>
                    <a:pt x="223" y="826"/>
                  </a:cubicBezTo>
                  <a:cubicBezTo>
                    <a:pt x="223" y="826"/>
                    <a:pt x="223" y="826"/>
                    <a:pt x="223" y="826"/>
                  </a:cubicBezTo>
                  <a:cubicBezTo>
                    <a:pt x="223" y="827"/>
                    <a:pt x="223" y="828"/>
                    <a:pt x="222" y="829"/>
                  </a:cubicBezTo>
                  <a:cubicBezTo>
                    <a:pt x="222" y="829"/>
                    <a:pt x="222" y="829"/>
                    <a:pt x="222" y="829"/>
                  </a:cubicBezTo>
                  <a:cubicBezTo>
                    <a:pt x="222" y="829"/>
                    <a:pt x="221" y="829"/>
                    <a:pt x="221" y="829"/>
                  </a:cubicBezTo>
                  <a:cubicBezTo>
                    <a:pt x="221" y="829"/>
                    <a:pt x="221" y="829"/>
                    <a:pt x="221" y="829"/>
                  </a:cubicBezTo>
                  <a:cubicBezTo>
                    <a:pt x="220" y="829"/>
                    <a:pt x="220" y="828"/>
                    <a:pt x="219" y="828"/>
                  </a:cubicBezTo>
                  <a:close/>
                  <a:moveTo>
                    <a:pt x="398" y="824"/>
                  </a:moveTo>
                  <a:cubicBezTo>
                    <a:pt x="397" y="824"/>
                    <a:pt x="397" y="823"/>
                    <a:pt x="397" y="822"/>
                  </a:cubicBezTo>
                  <a:cubicBezTo>
                    <a:pt x="397" y="822"/>
                    <a:pt x="397" y="822"/>
                    <a:pt x="397" y="822"/>
                  </a:cubicBezTo>
                  <a:cubicBezTo>
                    <a:pt x="397" y="821"/>
                    <a:pt x="399" y="820"/>
                    <a:pt x="400" y="821"/>
                  </a:cubicBezTo>
                  <a:cubicBezTo>
                    <a:pt x="400" y="821"/>
                    <a:pt x="400" y="821"/>
                    <a:pt x="400" y="821"/>
                  </a:cubicBezTo>
                  <a:cubicBezTo>
                    <a:pt x="401" y="821"/>
                    <a:pt x="401" y="822"/>
                    <a:pt x="401" y="823"/>
                  </a:cubicBezTo>
                  <a:cubicBezTo>
                    <a:pt x="401" y="823"/>
                    <a:pt x="401" y="823"/>
                    <a:pt x="401" y="823"/>
                  </a:cubicBezTo>
                  <a:cubicBezTo>
                    <a:pt x="400" y="824"/>
                    <a:pt x="400" y="825"/>
                    <a:pt x="399" y="825"/>
                  </a:cubicBezTo>
                  <a:cubicBezTo>
                    <a:pt x="399" y="825"/>
                    <a:pt x="399" y="825"/>
                    <a:pt x="399" y="825"/>
                  </a:cubicBezTo>
                  <a:cubicBezTo>
                    <a:pt x="399" y="825"/>
                    <a:pt x="398" y="825"/>
                    <a:pt x="398" y="824"/>
                  </a:cubicBezTo>
                  <a:close/>
                  <a:moveTo>
                    <a:pt x="215" y="817"/>
                  </a:moveTo>
                  <a:cubicBezTo>
                    <a:pt x="214" y="816"/>
                    <a:pt x="215" y="814"/>
                    <a:pt x="216" y="814"/>
                  </a:cubicBezTo>
                  <a:cubicBezTo>
                    <a:pt x="216" y="814"/>
                    <a:pt x="216" y="814"/>
                    <a:pt x="216" y="814"/>
                  </a:cubicBezTo>
                  <a:cubicBezTo>
                    <a:pt x="217" y="814"/>
                    <a:pt x="218" y="814"/>
                    <a:pt x="218" y="815"/>
                  </a:cubicBezTo>
                  <a:cubicBezTo>
                    <a:pt x="218" y="815"/>
                    <a:pt x="218" y="815"/>
                    <a:pt x="218" y="815"/>
                  </a:cubicBezTo>
                  <a:cubicBezTo>
                    <a:pt x="219" y="816"/>
                    <a:pt x="218" y="817"/>
                    <a:pt x="217" y="818"/>
                  </a:cubicBezTo>
                  <a:cubicBezTo>
                    <a:pt x="217" y="818"/>
                    <a:pt x="217" y="818"/>
                    <a:pt x="217" y="818"/>
                  </a:cubicBezTo>
                  <a:cubicBezTo>
                    <a:pt x="217" y="818"/>
                    <a:pt x="217" y="818"/>
                    <a:pt x="217" y="818"/>
                  </a:cubicBezTo>
                  <a:cubicBezTo>
                    <a:pt x="217" y="818"/>
                    <a:pt x="217" y="818"/>
                    <a:pt x="217" y="818"/>
                  </a:cubicBezTo>
                  <a:cubicBezTo>
                    <a:pt x="216" y="818"/>
                    <a:pt x="215" y="817"/>
                    <a:pt x="215" y="817"/>
                  </a:cubicBezTo>
                  <a:close/>
                  <a:moveTo>
                    <a:pt x="403" y="813"/>
                  </a:moveTo>
                  <a:cubicBezTo>
                    <a:pt x="402" y="813"/>
                    <a:pt x="401" y="812"/>
                    <a:pt x="402" y="811"/>
                  </a:cubicBezTo>
                  <a:cubicBezTo>
                    <a:pt x="402" y="811"/>
                    <a:pt x="402" y="811"/>
                    <a:pt x="402" y="811"/>
                  </a:cubicBezTo>
                  <a:cubicBezTo>
                    <a:pt x="402" y="810"/>
                    <a:pt x="403" y="809"/>
                    <a:pt x="404" y="810"/>
                  </a:cubicBezTo>
                  <a:cubicBezTo>
                    <a:pt x="404" y="810"/>
                    <a:pt x="404" y="810"/>
                    <a:pt x="404" y="810"/>
                  </a:cubicBezTo>
                  <a:cubicBezTo>
                    <a:pt x="405" y="810"/>
                    <a:pt x="406" y="811"/>
                    <a:pt x="405" y="812"/>
                  </a:cubicBezTo>
                  <a:cubicBezTo>
                    <a:pt x="405" y="812"/>
                    <a:pt x="405" y="812"/>
                    <a:pt x="405" y="812"/>
                  </a:cubicBezTo>
                  <a:cubicBezTo>
                    <a:pt x="405" y="813"/>
                    <a:pt x="404" y="814"/>
                    <a:pt x="403" y="814"/>
                  </a:cubicBezTo>
                  <a:cubicBezTo>
                    <a:pt x="403" y="814"/>
                    <a:pt x="403" y="814"/>
                    <a:pt x="403" y="814"/>
                  </a:cubicBezTo>
                  <a:cubicBezTo>
                    <a:pt x="403" y="814"/>
                    <a:pt x="403" y="813"/>
                    <a:pt x="403" y="813"/>
                  </a:cubicBezTo>
                  <a:close/>
                  <a:moveTo>
                    <a:pt x="210" y="806"/>
                  </a:moveTo>
                  <a:cubicBezTo>
                    <a:pt x="210" y="805"/>
                    <a:pt x="210" y="803"/>
                    <a:pt x="211" y="803"/>
                  </a:cubicBezTo>
                  <a:cubicBezTo>
                    <a:pt x="211" y="803"/>
                    <a:pt x="211" y="803"/>
                    <a:pt x="211" y="803"/>
                  </a:cubicBezTo>
                  <a:cubicBezTo>
                    <a:pt x="212" y="802"/>
                    <a:pt x="213" y="803"/>
                    <a:pt x="214" y="804"/>
                  </a:cubicBezTo>
                  <a:cubicBezTo>
                    <a:pt x="214" y="804"/>
                    <a:pt x="214" y="804"/>
                    <a:pt x="214" y="804"/>
                  </a:cubicBezTo>
                  <a:cubicBezTo>
                    <a:pt x="214" y="805"/>
                    <a:pt x="214" y="806"/>
                    <a:pt x="213" y="807"/>
                  </a:cubicBezTo>
                  <a:cubicBezTo>
                    <a:pt x="213" y="807"/>
                    <a:pt x="213" y="807"/>
                    <a:pt x="213" y="807"/>
                  </a:cubicBezTo>
                  <a:cubicBezTo>
                    <a:pt x="212" y="807"/>
                    <a:pt x="212" y="807"/>
                    <a:pt x="212" y="807"/>
                  </a:cubicBezTo>
                  <a:cubicBezTo>
                    <a:pt x="212" y="807"/>
                    <a:pt x="212" y="807"/>
                    <a:pt x="212" y="807"/>
                  </a:cubicBezTo>
                  <a:cubicBezTo>
                    <a:pt x="211" y="807"/>
                    <a:pt x="210" y="806"/>
                    <a:pt x="210" y="806"/>
                  </a:cubicBezTo>
                  <a:close/>
                  <a:moveTo>
                    <a:pt x="407" y="802"/>
                  </a:moveTo>
                  <a:cubicBezTo>
                    <a:pt x="406" y="802"/>
                    <a:pt x="406" y="801"/>
                    <a:pt x="406" y="800"/>
                  </a:cubicBezTo>
                  <a:cubicBezTo>
                    <a:pt x="406" y="800"/>
                    <a:pt x="406" y="800"/>
                    <a:pt x="406" y="800"/>
                  </a:cubicBezTo>
                  <a:cubicBezTo>
                    <a:pt x="407" y="799"/>
                    <a:pt x="408" y="798"/>
                    <a:pt x="409" y="799"/>
                  </a:cubicBezTo>
                  <a:cubicBezTo>
                    <a:pt x="409" y="799"/>
                    <a:pt x="409" y="799"/>
                    <a:pt x="409" y="799"/>
                  </a:cubicBezTo>
                  <a:cubicBezTo>
                    <a:pt x="410" y="799"/>
                    <a:pt x="410" y="800"/>
                    <a:pt x="410" y="801"/>
                  </a:cubicBezTo>
                  <a:cubicBezTo>
                    <a:pt x="410" y="801"/>
                    <a:pt x="410" y="801"/>
                    <a:pt x="410" y="801"/>
                  </a:cubicBezTo>
                  <a:cubicBezTo>
                    <a:pt x="410" y="802"/>
                    <a:pt x="409" y="802"/>
                    <a:pt x="408" y="802"/>
                  </a:cubicBezTo>
                  <a:cubicBezTo>
                    <a:pt x="408" y="802"/>
                    <a:pt x="408" y="802"/>
                    <a:pt x="408" y="802"/>
                  </a:cubicBezTo>
                  <a:cubicBezTo>
                    <a:pt x="408" y="802"/>
                    <a:pt x="407" y="802"/>
                    <a:pt x="407" y="802"/>
                  </a:cubicBezTo>
                  <a:close/>
                  <a:moveTo>
                    <a:pt x="206" y="794"/>
                  </a:moveTo>
                  <a:cubicBezTo>
                    <a:pt x="205" y="793"/>
                    <a:pt x="206" y="792"/>
                    <a:pt x="207" y="792"/>
                  </a:cubicBezTo>
                  <a:cubicBezTo>
                    <a:pt x="207" y="792"/>
                    <a:pt x="207" y="792"/>
                    <a:pt x="207" y="792"/>
                  </a:cubicBezTo>
                  <a:cubicBezTo>
                    <a:pt x="208" y="791"/>
                    <a:pt x="209" y="792"/>
                    <a:pt x="209" y="793"/>
                  </a:cubicBezTo>
                  <a:cubicBezTo>
                    <a:pt x="209" y="793"/>
                    <a:pt x="209" y="793"/>
                    <a:pt x="209" y="793"/>
                  </a:cubicBezTo>
                  <a:cubicBezTo>
                    <a:pt x="210" y="794"/>
                    <a:pt x="209" y="795"/>
                    <a:pt x="208" y="796"/>
                  </a:cubicBezTo>
                  <a:cubicBezTo>
                    <a:pt x="208" y="796"/>
                    <a:pt x="208" y="796"/>
                    <a:pt x="208" y="796"/>
                  </a:cubicBezTo>
                  <a:cubicBezTo>
                    <a:pt x="208" y="796"/>
                    <a:pt x="208" y="796"/>
                    <a:pt x="207" y="796"/>
                  </a:cubicBezTo>
                  <a:cubicBezTo>
                    <a:pt x="207" y="796"/>
                    <a:pt x="207" y="796"/>
                    <a:pt x="207" y="796"/>
                  </a:cubicBezTo>
                  <a:cubicBezTo>
                    <a:pt x="207" y="796"/>
                    <a:pt x="206" y="795"/>
                    <a:pt x="206" y="794"/>
                  </a:cubicBezTo>
                  <a:close/>
                  <a:moveTo>
                    <a:pt x="412" y="791"/>
                  </a:moveTo>
                  <a:cubicBezTo>
                    <a:pt x="411" y="791"/>
                    <a:pt x="410" y="790"/>
                    <a:pt x="411" y="789"/>
                  </a:cubicBezTo>
                  <a:cubicBezTo>
                    <a:pt x="411" y="789"/>
                    <a:pt x="411" y="789"/>
                    <a:pt x="411" y="789"/>
                  </a:cubicBezTo>
                  <a:cubicBezTo>
                    <a:pt x="411" y="788"/>
                    <a:pt x="412" y="787"/>
                    <a:pt x="413" y="787"/>
                  </a:cubicBezTo>
                  <a:cubicBezTo>
                    <a:pt x="413" y="787"/>
                    <a:pt x="413" y="787"/>
                    <a:pt x="413" y="787"/>
                  </a:cubicBezTo>
                  <a:cubicBezTo>
                    <a:pt x="414" y="788"/>
                    <a:pt x="415" y="789"/>
                    <a:pt x="414" y="790"/>
                  </a:cubicBezTo>
                  <a:cubicBezTo>
                    <a:pt x="414" y="790"/>
                    <a:pt x="414" y="790"/>
                    <a:pt x="414" y="790"/>
                  </a:cubicBezTo>
                  <a:cubicBezTo>
                    <a:pt x="414" y="791"/>
                    <a:pt x="413" y="791"/>
                    <a:pt x="413" y="791"/>
                  </a:cubicBezTo>
                  <a:cubicBezTo>
                    <a:pt x="413" y="791"/>
                    <a:pt x="413" y="791"/>
                    <a:pt x="413" y="791"/>
                  </a:cubicBezTo>
                  <a:cubicBezTo>
                    <a:pt x="412" y="791"/>
                    <a:pt x="412" y="791"/>
                    <a:pt x="412" y="791"/>
                  </a:cubicBezTo>
                  <a:close/>
                  <a:moveTo>
                    <a:pt x="201" y="783"/>
                  </a:moveTo>
                  <a:cubicBezTo>
                    <a:pt x="201" y="782"/>
                    <a:pt x="201" y="781"/>
                    <a:pt x="202" y="781"/>
                  </a:cubicBezTo>
                  <a:cubicBezTo>
                    <a:pt x="202" y="781"/>
                    <a:pt x="202" y="781"/>
                    <a:pt x="202" y="781"/>
                  </a:cubicBezTo>
                  <a:cubicBezTo>
                    <a:pt x="203" y="780"/>
                    <a:pt x="204" y="781"/>
                    <a:pt x="205" y="782"/>
                  </a:cubicBezTo>
                  <a:cubicBezTo>
                    <a:pt x="205" y="782"/>
                    <a:pt x="205" y="782"/>
                    <a:pt x="205" y="782"/>
                  </a:cubicBezTo>
                  <a:cubicBezTo>
                    <a:pt x="205" y="783"/>
                    <a:pt x="205" y="784"/>
                    <a:pt x="204" y="784"/>
                  </a:cubicBezTo>
                  <a:cubicBezTo>
                    <a:pt x="204" y="784"/>
                    <a:pt x="204" y="784"/>
                    <a:pt x="204" y="784"/>
                  </a:cubicBezTo>
                  <a:cubicBezTo>
                    <a:pt x="203" y="785"/>
                    <a:pt x="203" y="785"/>
                    <a:pt x="203" y="785"/>
                  </a:cubicBezTo>
                  <a:cubicBezTo>
                    <a:pt x="203" y="785"/>
                    <a:pt x="203" y="785"/>
                    <a:pt x="203" y="785"/>
                  </a:cubicBezTo>
                  <a:cubicBezTo>
                    <a:pt x="202" y="785"/>
                    <a:pt x="201" y="784"/>
                    <a:pt x="201" y="783"/>
                  </a:cubicBezTo>
                  <a:close/>
                  <a:moveTo>
                    <a:pt x="416" y="780"/>
                  </a:moveTo>
                  <a:cubicBezTo>
                    <a:pt x="415" y="780"/>
                    <a:pt x="415" y="778"/>
                    <a:pt x="415" y="777"/>
                  </a:cubicBezTo>
                  <a:cubicBezTo>
                    <a:pt x="415" y="777"/>
                    <a:pt x="415" y="777"/>
                    <a:pt x="415" y="777"/>
                  </a:cubicBezTo>
                  <a:cubicBezTo>
                    <a:pt x="416" y="776"/>
                    <a:pt x="417" y="776"/>
                    <a:pt x="418" y="776"/>
                  </a:cubicBezTo>
                  <a:cubicBezTo>
                    <a:pt x="418" y="776"/>
                    <a:pt x="418" y="776"/>
                    <a:pt x="418" y="776"/>
                  </a:cubicBezTo>
                  <a:cubicBezTo>
                    <a:pt x="419" y="777"/>
                    <a:pt x="419" y="778"/>
                    <a:pt x="419" y="779"/>
                  </a:cubicBezTo>
                  <a:cubicBezTo>
                    <a:pt x="419" y="779"/>
                    <a:pt x="419" y="779"/>
                    <a:pt x="419" y="779"/>
                  </a:cubicBezTo>
                  <a:cubicBezTo>
                    <a:pt x="419" y="780"/>
                    <a:pt x="418" y="780"/>
                    <a:pt x="417" y="780"/>
                  </a:cubicBezTo>
                  <a:cubicBezTo>
                    <a:pt x="417" y="780"/>
                    <a:pt x="417" y="780"/>
                    <a:pt x="417" y="780"/>
                  </a:cubicBezTo>
                  <a:cubicBezTo>
                    <a:pt x="417" y="780"/>
                    <a:pt x="417" y="780"/>
                    <a:pt x="416" y="780"/>
                  </a:cubicBezTo>
                  <a:close/>
                  <a:moveTo>
                    <a:pt x="196" y="772"/>
                  </a:moveTo>
                  <a:cubicBezTo>
                    <a:pt x="196" y="771"/>
                    <a:pt x="196" y="770"/>
                    <a:pt x="197" y="770"/>
                  </a:cubicBezTo>
                  <a:cubicBezTo>
                    <a:pt x="197" y="770"/>
                    <a:pt x="197" y="770"/>
                    <a:pt x="197" y="770"/>
                  </a:cubicBezTo>
                  <a:cubicBezTo>
                    <a:pt x="199" y="769"/>
                    <a:pt x="200" y="770"/>
                    <a:pt x="200" y="771"/>
                  </a:cubicBezTo>
                  <a:cubicBezTo>
                    <a:pt x="200" y="771"/>
                    <a:pt x="200" y="771"/>
                    <a:pt x="200" y="771"/>
                  </a:cubicBezTo>
                  <a:cubicBezTo>
                    <a:pt x="201" y="772"/>
                    <a:pt x="200" y="773"/>
                    <a:pt x="199" y="773"/>
                  </a:cubicBezTo>
                  <a:cubicBezTo>
                    <a:pt x="199" y="773"/>
                    <a:pt x="199" y="773"/>
                    <a:pt x="199" y="773"/>
                  </a:cubicBezTo>
                  <a:cubicBezTo>
                    <a:pt x="199" y="773"/>
                    <a:pt x="199" y="773"/>
                    <a:pt x="198" y="773"/>
                  </a:cubicBezTo>
                  <a:cubicBezTo>
                    <a:pt x="198" y="773"/>
                    <a:pt x="198" y="773"/>
                    <a:pt x="198" y="773"/>
                  </a:cubicBezTo>
                  <a:cubicBezTo>
                    <a:pt x="197" y="773"/>
                    <a:pt x="197" y="773"/>
                    <a:pt x="196" y="772"/>
                  </a:cubicBezTo>
                  <a:close/>
                  <a:moveTo>
                    <a:pt x="421" y="769"/>
                  </a:moveTo>
                  <a:cubicBezTo>
                    <a:pt x="420" y="769"/>
                    <a:pt x="419" y="767"/>
                    <a:pt x="420" y="766"/>
                  </a:cubicBezTo>
                  <a:cubicBezTo>
                    <a:pt x="420" y="766"/>
                    <a:pt x="420" y="766"/>
                    <a:pt x="420" y="766"/>
                  </a:cubicBezTo>
                  <a:cubicBezTo>
                    <a:pt x="420" y="765"/>
                    <a:pt x="421" y="765"/>
                    <a:pt x="422" y="765"/>
                  </a:cubicBezTo>
                  <a:cubicBezTo>
                    <a:pt x="422" y="765"/>
                    <a:pt x="422" y="765"/>
                    <a:pt x="422" y="765"/>
                  </a:cubicBezTo>
                  <a:cubicBezTo>
                    <a:pt x="423" y="766"/>
                    <a:pt x="424" y="767"/>
                    <a:pt x="424" y="768"/>
                  </a:cubicBezTo>
                  <a:cubicBezTo>
                    <a:pt x="424" y="768"/>
                    <a:pt x="424" y="768"/>
                    <a:pt x="424" y="768"/>
                  </a:cubicBezTo>
                  <a:cubicBezTo>
                    <a:pt x="423" y="769"/>
                    <a:pt x="422" y="769"/>
                    <a:pt x="422" y="769"/>
                  </a:cubicBezTo>
                  <a:cubicBezTo>
                    <a:pt x="422" y="769"/>
                    <a:pt x="422" y="769"/>
                    <a:pt x="422" y="769"/>
                  </a:cubicBezTo>
                  <a:cubicBezTo>
                    <a:pt x="421" y="769"/>
                    <a:pt x="421" y="769"/>
                    <a:pt x="421" y="769"/>
                  </a:cubicBezTo>
                  <a:close/>
                  <a:moveTo>
                    <a:pt x="192" y="761"/>
                  </a:moveTo>
                  <a:cubicBezTo>
                    <a:pt x="191" y="760"/>
                    <a:pt x="192" y="759"/>
                    <a:pt x="193" y="759"/>
                  </a:cubicBezTo>
                  <a:cubicBezTo>
                    <a:pt x="193" y="759"/>
                    <a:pt x="193" y="759"/>
                    <a:pt x="193" y="759"/>
                  </a:cubicBezTo>
                  <a:cubicBezTo>
                    <a:pt x="194" y="758"/>
                    <a:pt x="195" y="759"/>
                    <a:pt x="196" y="760"/>
                  </a:cubicBezTo>
                  <a:cubicBezTo>
                    <a:pt x="196" y="760"/>
                    <a:pt x="196" y="760"/>
                    <a:pt x="196" y="760"/>
                  </a:cubicBezTo>
                  <a:cubicBezTo>
                    <a:pt x="196" y="761"/>
                    <a:pt x="195" y="762"/>
                    <a:pt x="194" y="762"/>
                  </a:cubicBezTo>
                  <a:cubicBezTo>
                    <a:pt x="194" y="762"/>
                    <a:pt x="194" y="762"/>
                    <a:pt x="194" y="762"/>
                  </a:cubicBezTo>
                  <a:cubicBezTo>
                    <a:pt x="194" y="762"/>
                    <a:pt x="194" y="762"/>
                    <a:pt x="194" y="762"/>
                  </a:cubicBezTo>
                  <a:cubicBezTo>
                    <a:pt x="194" y="762"/>
                    <a:pt x="194" y="762"/>
                    <a:pt x="194" y="762"/>
                  </a:cubicBezTo>
                  <a:cubicBezTo>
                    <a:pt x="193" y="762"/>
                    <a:pt x="192" y="762"/>
                    <a:pt x="192" y="761"/>
                  </a:cubicBezTo>
                  <a:close/>
                  <a:moveTo>
                    <a:pt x="425" y="758"/>
                  </a:moveTo>
                  <a:cubicBezTo>
                    <a:pt x="424" y="757"/>
                    <a:pt x="424" y="756"/>
                    <a:pt x="424" y="755"/>
                  </a:cubicBezTo>
                  <a:cubicBezTo>
                    <a:pt x="424" y="755"/>
                    <a:pt x="424" y="755"/>
                    <a:pt x="424" y="755"/>
                  </a:cubicBezTo>
                  <a:cubicBezTo>
                    <a:pt x="425" y="754"/>
                    <a:pt x="426" y="754"/>
                    <a:pt x="427" y="754"/>
                  </a:cubicBezTo>
                  <a:cubicBezTo>
                    <a:pt x="427" y="754"/>
                    <a:pt x="427" y="754"/>
                    <a:pt x="427" y="754"/>
                  </a:cubicBezTo>
                  <a:cubicBezTo>
                    <a:pt x="428" y="755"/>
                    <a:pt x="429" y="756"/>
                    <a:pt x="428" y="757"/>
                  </a:cubicBezTo>
                  <a:cubicBezTo>
                    <a:pt x="428" y="757"/>
                    <a:pt x="428" y="757"/>
                    <a:pt x="428" y="757"/>
                  </a:cubicBezTo>
                  <a:cubicBezTo>
                    <a:pt x="428" y="758"/>
                    <a:pt x="427" y="758"/>
                    <a:pt x="426" y="758"/>
                  </a:cubicBezTo>
                  <a:cubicBezTo>
                    <a:pt x="426" y="758"/>
                    <a:pt x="426" y="758"/>
                    <a:pt x="426" y="758"/>
                  </a:cubicBezTo>
                  <a:cubicBezTo>
                    <a:pt x="426" y="758"/>
                    <a:pt x="426" y="758"/>
                    <a:pt x="425" y="758"/>
                  </a:cubicBezTo>
                  <a:close/>
                  <a:moveTo>
                    <a:pt x="187" y="750"/>
                  </a:moveTo>
                  <a:cubicBezTo>
                    <a:pt x="187" y="749"/>
                    <a:pt x="187" y="748"/>
                    <a:pt x="188" y="747"/>
                  </a:cubicBezTo>
                  <a:cubicBezTo>
                    <a:pt x="188" y="747"/>
                    <a:pt x="188" y="747"/>
                    <a:pt x="188" y="747"/>
                  </a:cubicBezTo>
                  <a:cubicBezTo>
                    <a:pt x="189" y="747"/>
                    <a:pt x="191" y="748"/>
                    <a:pt x="191" y="749"/>
                  </a:cubicBezTo>
                  <a:cubicBezTo>
                    <a:pt x="191" y="749"/>
                    <a:pt x="191" y="749"/>
                    <a:pt x="191" y="749"/>
                  </a:cubicBezTo>
                  <a:cubicBezTo>
                    <a:pt x="191" y="750"/>
                    <a:pt x="191" y="751"/>
                    <a:pt x="190" y="751"/>
                  </a:cubicBezTo>
                  <a:cubicBezTo>
                    <a:pt x="190" y="751"/>
                    <a:pt x="190" y="751"/>
                    <a:pt x="190" y="751"/>
                  </a:cubicBezTo>
                  <a:cubicBezTo>
                    <a:pt x="190" y="751"/>
                    <a:pt x="189" y="751"/>
                    <a:pt x="189" y="751"/>
                  </a:cubicBezTo>
                  <a:cubicBezTo>
                    <a:pt x="189" y="751"/>
                    <a:pt x="189" y="751"/>
                    <a:pt x="189" y="751"/>
                  </a:cubicBezTo>
                  <a:cubicBezTo>
                    <a:pt x="188" y="751"/>
                    <a:pt x="188" y="751"/>
                    <a:pt x="187" y="750"/>
                  </a:cubicBezTo>
                  <a:close/>
                  <a:moveTo>
                    <a:pt x="430" y="747"/>
                  </a:moveTo>
                  <a:cubicBezTo>
                    <a:pt x="429" y="746"/>
                    <a:pt x="429" y="745"/>
                    <a:pt x="429" y="744"/>
                  </a:cubicBezTo>
                  <a:cubicBezTo>
                    <a:pt x="429" y="744"/>
                    <a:pt x="429" y="744"/>
                    <a:pt x="429" y="744"/>
                  </a:cubicBezTo>
                  <a:cubicBezTo>
                    <a:pt x="429" y="743"/>
                    <a:pt x="431" y="743"/>
                    <a:pt x="432" y="743"/>
                  </a:cubicBezTo>
                  <a:cubicBezTo>
                    <a:pt x="432" y="743"/>
                    <a:pt x="432" y="743"/>
                    <a:pt x="432" y="743"/>
                  </a:cubicBezTo>
                  <a:cubicBezTo>
                    <a:pt x="433" y="744"/>
                    <a:pt x="433" y="745"/>
                    <a:pt x="433" y="746"/>
                  </a:cubicBezTo>
                  <a:cubicBezTo>
                    <a:pt x="433" y="746"/>
                    <a:pt x="433" y="746"/>
                    <a:pt x="433" y="746"/>
                  </a:cubicBezTo>
                  <a:cubicBezTo>
                    <a:pt x="432" y="746"/>
                    <a:pt x="432" y="747"/>
                    <a:pt x="431" y="747"/>
                  </a:cubicBezTo>
                  <a:cubicBezTo>
                    <a:pt x="431" y="747"/>
                    <a:pt x="431" y="747"/>
                    <a:pt x="431" y="747"/>
                  </a:cubicBezTo>
                  <a:cubicBezTo>
                    <a:pt x="431" y="747"/>
                    <a:pt x="430" y="747"/>
                    <a:pt x="430" y="747"/>
                  </a:cubicBezTo>
                  <a:close/>
                  <a:moveTo>
                    <a:pt x="183" y="739"/>
                  </a:moveTo>
                  <a:cubicBezTo>
                    <a:pt x="182" y="738"/>
                    <a:pt x="183" y="737"/>
                    <a:pt x="184" y="736"/>
                  </a:cubicBezTo>
                  <a:cubicBezTo>
                    <a:pt x="184" y="736"/>
                    <a:pt x="184" y="736"/>
                    <a:pt x="184" y="736"/>
                  </a:cubicBezTo>
                  <a:cubicBezTo>
                    <a:pt x="185" y="736"/>
                    <a:pt x="186" y="736"/>
                    <a:pt x="186" y="737"/>
                  </a:cubicBezTo>
                  <a:cubicBezTo>
                    <a:pt x="186" y="737"/>
                    <a:pt x="186" y="737"/>
                    <a:pt x="186" y="737"/>
                  </a:cubicBezTo>
                  <a:cubicBezTo>
                    <a:pt x="187" y="738"/>
                    <a:pt x="186" y="740"/>
                    <a:pt x="185" y="740"/>
                  </a:cubicBezTo>
                  <a:cubicBezTo>
                    <a:pt x="185" y="740"/>
                    <a:pt x="185" y="740"/>
                    <a:pt x="185" y="740"/>
                  </a:cubicBezTo>
                  <a:cubicBezTo>
                    <a:pt x="185" y="740"/>
                    <a:pt x="185" y="740"/>
                    <a:pt x="185" y="740"/>
                  </a:cubicBezTo>
                  <a:cubicBezTo>
                    <a:pt x="185" y="740"/>
                    <a:pt x="185" y="740"/>
                    <a:pt x="185" y="740"/>
                  </a:cubicBezTo>
                  <a:cubicBezTo>
                    <a:pt x="184" y="740"/>
                    <a:pt x="183" y="740"/>
                    <a:pt x="183" y="739"/>
                  </a:cubicBezTo>
                  <a:close/>
                  <a:moveTo>
                    <a:pt x="435" y="736"/>
                  </a:moveTo>
                  <a:cubicBezTo>
                    <a:pt x="434" y="735"/>
                    <a:pt x="433" y="734"/>
                    <a:pt x="434" y="733"/>
                  </a:cubicBezTo>
                  <a:cubicBezTo>
                    <a:pt x="434" y="733"/>
                    <a:pt x="434" y="733"/>
                    <a:pt x="434" y="733"/>
                  </a:cubicBezTo>
                  <a:cubicBezTo>
                    <a:pt x="434" y="732"/>
                    <a:pt x="435" y="732"/>
                    <a:pt x="436" y="732"/>
                  </a:cubicBezTo>
                  <a:cubicBezTo>
                    <a:pt x="436" y="732"/>
                    <a:pt x="436" y="732"/>
                    <a:pt x="436" y="732"/>
                  </a:cubicBezTo>
                  <a:cubicBezTo>
                    <a:pt x="437" y="732"/>
                    <a:pt x="438" y="734"/>
                    <a:pt x="437" y="735"/>
                  </a:cubicBezTo>
                  <a:cubicBezTo>
                    <a:pt x="437" y="735"/>
                    <a:pt x="437" y="735"/>
                    <a:pt x="437" y="735"/>
                  </a:cubicBezTo>
                  <a:cubicBezTo>
                    <a:pt x="437" y="735"/>
                    <a:pt x="436" y="736"/>
                    <a:pt x="435" y="736"/>
                  </a:cubicBezTo>
                  <a:cubicBezTo>
                    <a:pt x="435" y="736"/>
                    <a:pt x="435" y="736"/>
                    <a:pt x="435" y="736"/>
                  </a:cubicBezTo>
                  <a:cubicBezTo>
                    <a:pt x="435" y="736"/>
                    <a:pt x="435" y="736"/>
                    <a:pt x="435" y="736"/>
                  </a:cubicBezTo>
                  <a:close/>
                  <a:moveTo>
                    <a:pt x="178" y="728"/>
                  </a:moveTo>
                  <a:cubicBezTo>
                    <a:pt x="178" y="727"/>
                    <a:pt x="178" y="726"/>
                    <a:pt x="179" y="725"/>
                  </a:cubicBezTo>
                  <a:cubicBezTo>
                    <a:pt x="179" y="725"/>
                    <a:pt x="179" y="725"/>
                    <a:pt x="179" y="725"/>
                  </a:cubicBezTo>
                  <a:cubicBezTo>
                    <a:pt x="180" y="725"/>
                    <a:pt x="181" y="725"/>
                    <a:pt x="182" y="726"/>
                  </a:cubicBezTo>
                  <a:cubicBezTo>
                    <a:pt x="182" y="726"/>
                    <a:pt x="182" y="726"/>
                    <a:pt x="182" y="726"/>
                  </a:cubicBezTo>
                  <a:cubicBezTo>
                    <a:pt x="182" y="727"/>
                    <a:pt x="182" y="729"/>
                    <a:pt x="181" y="729"/>
                  </a:cubicBezTo>
                  <a:cubicBezTo>
                    <a:pt x="181" y="729"/>
                    <a:pt x="181" y="729"/>
                    <a:pt x="181" y="729"/>
                  </a:cubicBezTo>
                  <a:cubicBezTo>
                    <a:pt x="180" y="729"/>
                    <a:pt x="180" y="729"/>
                    <a:pt x="180" y="729"/>
                  </a:cubicBezTo>
                  <a:cubicBezTo>
                    <a:pt x="180" y="729"/>
                    <a:pt x="180" y="729"/>
                    <a:pt x="180" y="729"/>
                  </a:cubicBezTo>
                  <a:cubicBezTo>
                    <a:pt x="179" y="729"/>
                    <a:pt x="178" y="729"/>
                    <a:pt x="178" y="728"/>
                  </a:cubicBezTo>
                  <a:close/>
                  <a:moveTo>
                    <a:pt x="439" y="725"/>
                  </a:moveTo>
                  <a:cubicBezTo>
                    <a:pt x="438" y="724"/>
                    <a:pt x="438" y="723"/>
                    <a:pt x="438" y="722"/>
                  </a:cubicBezTo>
                  <a:cubicBezTo>
                    <a:pt x="438" y="722"/>
                    <a:pt x="438" y="722"/>
                    <a:pt x="438" y="722"/>
                  </a:cubicBezTo>
                  <a:cubicBezTo>
                    <a:pt x="439" y="721"/>
                    <a:pt x="440" y="720"/>
                    <a:pt x="441" y="721"/>
                  </a:cubicBezTo>
                  <a:cubicBezTo>
                    <a:pt x="441" y="721"/>
                    <a:pt x="441" y="721"/>
                    <a:pt x="441" y="721"/>
                  </a:cubicBezTo>
                  <a:cubicBezTo>
                    <a:pt x="442" y="721"/>
                    <a:pt x="442" y="722"/>
                    <a:pt x="442" y="724"/>
                  </a:cubicBezTo>
                  <a:cubicBezTo>
                    <a:pt x="442" y="724"/>
                    <a:pt x="442" y="724"/>
                    <a:pt x="442" y="724"/>
                  </a:cubicBezTo>
                  <a:cubicBezTo>
                    <a:pt x="441" y="724"/>
                    <a:pt x="441" y="725"/>
                    <a:pt x="440" y="725"/>
                  </a:cubicBezTo>
                  <a:cubicBezTo>
                    <a:pt x="440" y="725"/>
                    <a:pt x="440" y="725"/>
                    <a:pt x="440" y="725"/>
                  </a:cubicBezTo>
                  <a:cubicBezTo>
                    <a:pt x="440" y="725"/>
                    <a:pt x="439" y="725"/>
                    <a:pt x="439" y="725"/>
                  </a:cubicBezTo>
                  <a:close/>
                  <a:moveTo>
                    <a:pt x="174" y="717"/>
                  </a:moveTo>
                  <a:cubicBezTo>
                    <a:pt x="173" y="716"/>
                    <a:pt x="174" y="715"/>
                    <a:pt x="175" y="714"/>
                  </a:cubicBezTo>
                  <a:cubicBezTo>
                    <a:pt x="175" y="714"/>
                    <a:pt x="175" y="714"/>
                    <a:pt x="175" y="714"/>
                  </a:cubicBezTo>
                  <a:cubicBezTo>
                    <a:pt x="176" y="714"/>
                    <a:pt x="177" y="714"/>
                    <a:pt x="177" y="715"/>
                  </a:cubicBezTo>
                  <a:cubicBezTo>
                    <a:pt x="177" y="715"/>
                    <a:pt x="177" y="715"/>
                    <a:pt x="177" y="715"/>
                  </a:cubicBezTo>
                  <a:cubicBezTo>
                    <a:pt x="178" y="716"/>
                    <a:pt x="177" y="717"/>
                    <a:pt x="176" y="718"/>
                  </a:cubicBezTo>
                  <a:cubicBezTo>
                    <a:pt x="176" y="718"/>
                    <a:pt x="176" y="718"/>
                    <a:pt x="176" y="718"/>
                  </a:cubicBezTo>
                  <a:cubicBezTo>
                    <a:pt x="176" y="718"/>
                    <a:pt x="176" y="718"/>
                    <a:pt x="175" y="718"/>
                  </a:cubicBezTo>
                  <a:cubicBezTo>
                    <a:pt x="175" y="718"/>
                    <a:pt x="175" y="718"/>
                    <a:pt x="175" y="718"/>
                  </a:cubicBezTo>
                  <a:cubicBezTo>
                    <a:pt x="175" y="718"/>
                    <a:pt x="174" y="718"/>
                    <a:pt x="174" y="717"/>
                  </a:cubicBezTo>
                  <a:close/>
                  <a:moveTo>
                    <a:pt x="444" y="714"/>
                  </a:moveTo>
                  <a:cubicBezTo>
                    <a:pt x="443" y="713"/>
                    <a:pt x="442" y="712"/>
                    <a:pt x="443" y="711"/>
                  </a:cubicBezTo>
                  <a:cubicBezTo>
                    <a:pt x="443" y="711"/>
                    <a:pt x="443" y="711"/>
                    <a:pt x="443" y="711"/>
                  </a:cubicBezTo>
                  <a:cubicBezTo>
                    <a:pt x="443" y="710"/>
                    <a:pt x="444" y="709"/>
                    <a:pt x="445" y="710"/>
                  </a:cubicBezTo>
                  <a:cubicBezTo>
                    <a:pt x="445" y="710"/>
                    <a:pt x="445" y="710"/>
                    <a:pt x="445" y="710"/>
                  </a:cubicBezTo>
                  <a:cubicBezTo>
                    <a:pt x="446" y="710"/>
                    <a:pt x="447" y="711"/>
                    <a:pt x="446" y="712"/>
                  </a:cubicBezTo>
                  <a:cubicBezTo>
                    <a:pt x="446" y="712"/>
                    <a:pt x="446" y="712"/>
                    <a:pt x="446" y="712"/>
                  </a:cubicBezTo>
                  <a:cubicBezTo>
                    <a:pt x="446" y="713"/>
                    <a:pt x="445" y="714"/>
                    <a:pt x="445" y="714"/>
                  </a:cubicBezTo>
                  <a:cubicBezTo>
                    <a:pt x="445" y="714"/>
                    <a:pt x="445" y="714"/>
                    <a:pt x="445" y="714"/>
                  </a:cubicBezTo>
                  <a:cubicBezTo>
                    <a:pt x="444" y="714"/>
                    <a:pt x="444" y="714"/>
                    <a:pt x="444" y="714"/>
                  </a:cubicBezTo>
                  <a:close/>
                  <a:moveTo>
                    <a:pt x="169" y="706"/>
                  </a:moveTo>
                  <a:cubicBezTo>
                    <a:pt x="169" y="705"/>
                    <a:pt x="169" y="703"/>
                    <a:pt x="170" y="703"/>
                  </a:cubicBezTo>
                  <a:cubicBezTo>
                    <a:pt x="170" y="703"/>
                    <a:pt x="170" y="703"/>
                    <a:pt x="170" y="703"/>
                  </a:cubicBezTo>
                  <a:cubicBezTo>
                    <a:pt x="171" y="703"/>
                    <a:pt x="172" y="703"/>
                    <a:pt x="173" y="704"/>
                  </a:cubicBezTo>
                  <a:cubicBezTo>
                    <a:pt x="173" y="704"/>
                    <a:pt x="173" y="704"/>
                    <a:pt x="173" y="704"/>
                  </a:cubicBezTo>
                  <a:cubicBezTo>
                    <a:pt x="173" y="705"/>
                    <a:pt x="173" y="706"/>
                    <a:pt x="172" y="707"/>
                  </a:cubicBezTo>
                  <a:cubicBezTo>
                    <a:pt x="172" y="707"/>
                    <a:pt x="172" y="707"/>
                    <a:pt x="172" y="707"/>
                  </a:cubicBezTo>
                  <a:cubicBezTo>
                    <a:pt x="171" y="707"/>
                    <a:pt x="171" y="707"/>
                    <a:pt x="171" y="707"/>
                  </a:cubicBezTo>
                  <a:cubicBezTo>
                    <a:pt x="171" y="707"/>
                    <a:pt x="171" y="707"/>
                    <a:pt x="171" y="707"/>
                  </a:cubicBezTo>
                  <a:cubicBezTo>
                    <a:pt x="170" y="707"/>
                    <a:pt x="169" y="706"/>
                    <a:pt x="169" y="706"/>
                  </a:cubicBezTo>
                  <a:close/>
                  <a:moveTo>
                    <a:pt x="448" y="702"/>
                  </a:moveTo>
                  <a:cubicBezTo>
                    <a:pt x="447" y="702"/>
                    <a:pt x="447" y="701"/>
                    <a:pt x="447" y="700"/>
                  </a:cubicBezTo>
                  <a:cubicBezTo>
                    <a:pt x="447" y="700"/>
                    <a:pt x="447" y="700"/>
                    <a:pt x="447" y="700"/>
                  </a:cubicBezTo>
                  <a:cubicBezTo>
                    <a:pt x="448" y="699"/>
                    <a:pt x="449" y="698"/>
                    <a:pt x="450" y="699"/>
                  </a:cubicBezTo>
                  <a:cubicBezTo>
                    <a:pt x="450" y="699"/>
                    <a:pt x="450" y="699"/>
                    <a:pt x="450" y="699"/>
                  </a:cubicBezTo>
                  <a:cubicBezTo>
                    <a:pt x="451" y="699"/>
                    <a:pt x="451" y="700"/>
                    <a:pt x="451" y="701"/>
                  </a:cubicBezTo>
                  <a:cubicBezTo>
                    <a:pt x="451" y="701"/>
                    <a:pt x="451" y="701"/>
                    <a:pt x="451" y="701"/>
                  </a:cubicBezTo>
                  <a:cubicBezTo>
                    <a:pt x="451" y="702"/>
                    <a:pt x="450" y="703"/>
                    <a:pt x="449" y="703"/>
                  </a:cubicBezTo>
                  <a:cubicBezTo>
                    <a:pt x="449" y="703"/>
                    <a:pt x="449" y="703"/>
                    <a:pt x="449" y="703"/>
                  </a:cubicBezTo>
                  <a:cubicBezTo>
                    <a:pt x="449" y="703"/>
                    <a:pt x="449" y="703"/>
                    <a:pt x="448" y="702"/>
                  </a:cubicBezTo>
                  <a:close/>
                  <a:moveTo>
                    <a:pt x="164" y="695"/>
                  </a:moveTo>
                  <a:cubicBezTo>
                    <a:pt x="164" y="694"/>
                    <a:pt x="164" y="692"/>
                    <a:pt x="166" y="692"/>
                  </a:cubicBezTo>
                  <a:cubicBezTo>
                    <a:pt x="166" y="692"/>
                    <a:pt x="166" y="692"/>
                    <a:pt x="166" y="692"/>
                  </a:cubicBezTo>
                  <a:cubicBezTo>
                    <a:pt x="167" y="692"/>
                    <a:pt x="168" y="692"/>
                    <a:pt x="168" y="693"/>
                  </a:cubicBezTo>
                  <a:cubicBezTo>
                    <a:pt x="168" y="693"/>
                    <a:pt x="168" y="693"/>
                    <a:pt x="168" y="693"/>
                  </a:cubicBezTo>
                  <a:cubicBezTo>
                    <a:pt x="169" y="694"/>
                    <a:pt x="168" y="695"/>
                    <a:pt x="167" y="696"/>
                  </a:cubicBezTo>
                  <a:cubicBezTo>
                    <a:pt x="167" y="696"/>
                    <a:pt x="167" y="696"/>
                    <a:pt x="167" y="696"/>
                  </a:cubicBezTo>
                  <a:cubicBezTo>
                    <a:pt x="167" y="696"/>
                    <a:pt x="167" y="696"/>
                    <a:pt x="166" y="696"/>
                  </a:cubicBezTo>
                  <a:cubicBezTo>
                    <a:pt x="166" y="696"/>
                    <a:pt x="166" y="696"/>
                    <a:pt x="166" y="696"/>
                  </a:cubicBezTo>
                  <a:cubicBezTo>
                    <a:pt x="165" y="696"/>
                    <a:pt x="165" y="695"/>
                    <a:pt x="164" y="695"/>
                  </a:cubicBezTo>
                  <a:close/>
                  <a:moveTo>
                    <a:pt x="453" y="691"/>
                  </a:moveTo>
                  <a:cubicBezTo>
                    <a:pt x="452" y="691"/>
                    <a:pt x="451" y="690"/>
                    <a:pt x="452" y="689"/>
                  </a:cubicBezTo>
                  <a:cubicBezTo>
                    <a:pt x="452" y="689"/>
                    <a:pt x="452" y="689"/>
                    <a:pt x="452" y="689"/>
                  </a:cubicBezTo>
                  <a:cubicBezTo>
                    <a:pt x="452" y="688"/>
                    <a:pt x="453" y="687"/>
                    <a:pt x="454" y="688"/>
                  </a:cubicBezTo>
                  <a:cubicBezTo>
                    <a:pt x="454" y="688"/>
                    <a:pt x="454" y="688"/>
                    <a:pt x="454" y="688"/>
                  </a:cubicBezTo>
                  <a:cubicBezTo>
                    <a:pt x="455" y="688"/>
                    <a:pt x="456" y="689"/>
                    <a:pt x="455" y="690"/>
                  </a:cubicBezTo>
                  <a:cubicBezTo>
                    <a:pt x="455" y="690"/>
                    <a:pt x="455" y="690"/>
                    <a:pt x="455" y="690"/>
                  </a:cubicBezTo>
                  <a:cubicBezTo>
                    <a:pt x="455" y="691"/>
                    <a:pt x="454" y="691"/>
                    <a:pt x="454" y="691"/>
                  </a:cubicBezTo>
                  <a:cubicBezTo>
                    <a:pt x="454" y="691"/>
                    <a:pt x="454" y="691"/>
                    <a:pt x="454" y="691"/>
                  </a:cubicBezTo>
                  <a:cubicBezTo>
                    <a:pt x="453" y="691"/>
                    <a:pt x="453" y="691"/>
                    <a:pt x="453" y="691"/>
                  </a:cubicBezTo>
                  <a:close/>
                  <a:moveTo>
                    <a:pt x="160" y="683"/>
                  </a:moveTo>
                  <a:cubicBezTo>
                    <a:pt x="159" y="682"/>
                    <a:pt x="160" y="681"/>
                    <a:pt x="161" y="681"/>
                  </a:cubicBezTo>
                  <a:cubicBezTo>
                    <a:pt x="161" y="681"/>
                    <a:pt x="161" y="681"/>
                    <a:pt x="161" y="681"/>
                  </a:cubicBezTo>
                  <a:cubicBezTo>
                    <a:pt x="162" y="680"/>
                    <a:pt x="163" y="681"/>
                    <a:pt x="164" y="682"/>
                  </a:cubicBezTo>
                  <a:cubicBezTo>
                    <a:pt x="164" y="682"/>
                    <a:pt x="164" y="682"/>
                    <a:pt x="164" y="682"/>
                  </a:cubicBezTo>
                  <a:cubicBezTo>
                    <a:pt x="164" y="683"/>
                    <a:pt x="163" y="684"/>
                    <a:pt x="162" y="685"/>
                  </a:cubicBezTo>
                  <a:cubicBezTo>
                    <a:pt x="162" y="685"/>
                    <a:pt x="162" y="685"/>
                    <a:pt x="162" y="685"/>
                  </a:cubicBezTo>
                  <a:cubicBezTo>
                    <a:pt x="162" y="685"/>
                    <a:pt x="162" y="685"/>
                    <a:pt x="162" y="685"/>
                  </a:cubicBezTo>
                  <a:cubicBezTo>
                    <a:pt x="162" y="685"/>
                    <a:pt x="162" y="685"/>
                    <a:pt x="162" y="685"/>
                  </a:cubicBezTo>
                  <a:cubicBezTo>
                    <a:pt x="161" y="685"/>
                    <a:pt x="160" y="684"/>
                    <a:pt x="160" y="683"/>
                  </a:cubicBezTo>
                  <a:close/>
                  <a:moveTo>
                    <a:pt x="457" y="680"/>
                  </a:moveTo>
                  <a:cubicBezTo>
                    <a:pt x="456" y="680"/>
                    <a:pt x="456" y="679"/>
                    <a:pt x="456" y="678"/>
                  </a:cubicBezTo>
                  <a:cubicBezTo>
                    <a:pt x="456" y="678"/>
                    <a:pt x="456" y="678"/>
                    <a:pt x="456" y="678"/>
                  </a:cubicBezTo>
                  <a:cubicBezTo>
                    <a:pt x="457" y="677"/>
                    <a:pt x="458" y="676"/>
                    <a:pt x="459" y="677"/>
                  </a:cubicBezTo>
                  <a:cubicBezTo>
                    <a:pt x="459" y="677"/>
                    <a:pt x="459" y="677"/>
                    <a:pt x="459" y="677"/>
                  </a:cubicBezTo>
                  <a:cubicBezTo>
                    <a:pt x="460" y="677"/>
                    <a:pt x="460" y="678"/>
                    <a:pt x="460" y="679"/>
                  </a:cubicBezTo>
                  <a:cubicBezTo>
                    <a:pt x="460" y="679"/>
                    <a:pt x="460" y="679"/>
                    <a:pt x="460" y="679"/>
                  </a:cubicBezTo>
                  <a:cubicBezTo>
                    <a:pt x="460" y="680"/>
                    <a:pt x="459" y="680"/>
                    <a:pt x="458" y="680"/>
                  </a:cubicBezTo>
                  <a:cubicBezTo>
                    <a:pt x="458" y="680"/>
                    <a:pt x="458" y="680"/>
                    <a:pt x="458" y="680"/>
                  </a:cubicBezTo>
                  <a:cubicBezTo>
                    <a:pt x="458" y="680"/>
                    <a:pt x="458" y="680"/>
                    <a:pt x="457" y="680"/>
                  </a:cubicBezTo>
                  <a:close/>
                  <a:moveTo>
                    <a:pt x="155" y="672"/>
                  </a:moveTo>
                  <a:cubicBezTo>
                    <a:pt x="155" y="671"/>
                    <a:pt x="155" y="670"/>
                    <a:pt x="156" y="670"/>
                  </a:cubicBezTo>
                  <a:cubicBezTo>
                    <a:pt x="156" y="670"/>
                    <a:pt x="156" y="670"/>
                    <a:pt x="156" y="670"/>
                  </a:cubicBezTo>
                  <a:cubicBezTo>
                    <a:pt x="157" y="669"/>
                    <a:pt x="159" y="670"/>
                    <a:pt x="159" y="671"/>
                  </a:cubicBezTo>
                  <a:cubicBezTo>
                    <a:pt x="159" y="671"/>
                    <a:pt x="159" y="671"/>
                    <a:pt x="159" y="671"/>
                  </a:cubicBezTo>
                  <a:cubicBezTo>
                    <a:pt x="159" y="672"/>
                    <a:pt x="159" y="673"/>
                    <a:pt x="158" y="673"/>
                  </a:cubicBezTo>
                  <a:cubicBezTo>
                    <a:pt x="158" y="673"/>
                    <a:pt x="158" y="673"/>
                    <a:pt x="158" y="673"/>
                  </a:cubicBezTo>
                  <a:cubicBezTo>
                    <a:pt x="158" y="674"/>
                    <a:pt x="157" y="674"/>
                    <a:pt x="157" y="674"/>
                  </a:cubicBezTo>
                  <a:cubicBezTo>
                    <a:pt x="157" y="674"/>
                    <a:pt x="157" y="674"/>
                    <a:pt x="157" y="674"/>
                  </a:cubicBezTo>
                  <a:cubicBezTo>
                    <a:pt x="156" y="674"/>
                    <a:pt x="156" y="673"/>
                    <a:pt x="155" y="672"/>
                  </a:cubicBezTo>
                  <a:close/>
                  <a:moveTo>
                    <a:pt x="462" y="669"/>
                  </a:moveTo>
                  <a:cubicBezTo>
                    <a:pt x="461" y="669"/>
                    <a:pt x="461" y="668"/>
                    <a:pt x="461" y="667"/>
                  </a:cubicBezTo>
                  <a:cubicBezTo>
                    <a:pt x="461" y="667"/>
                    <a:pt x="461" y="667"/>
                    <a:pt x="461" y="667"/>
                  </a:cubicBezTo>
                  <a:cubicBezTo>
                    <a:pt x="461" y="665"/>
                    <a:pt x="463" y="665"/>
                    <a:pt x="464" y="665"/>
                  </a:cubicBezTo>
                  <a:cubicBezTo>
                    <a:pt x="464" y="665"/>
                    <a:pt x="464" y="665"/>
                    <a:pt x="464" y="665"/>
                  </a:cubicBezTo>
                  <a:cubicBezTo>
                    <a:pt x="465" y="666"/>
                    <a:pt x="465" y="667"/>
                    <a:pt x="465" y="668"/>
                  </a:cubicBezTo>
                  <a:cubicBezTo>
                    <a:pt x="465" y="668"/>
                    <a:pt x="465" y="668"/>
                    <a:pt x="465" y="668"/>
                  </a:cubicBezTo>
                  <a:cubicBezTo>
                    <a:pt x="464" y="669"/>
                    <a:pt x="464" y="669"/>
                    <a:pt x="463" y="669"/>
                  </a:cubicBezTo>
                  <a:cubicBezTo>
                    <a:pt x="463" y="669"/>
                    <a:pt x="463" y="669"/>
                    <a:pt x="463" y="669"/>
                  </a:cubicBezTo>
                  <a:cubicBezTo>
                    <a:pt x="463" y="669"/>
                    <a:pt x="462" y="669"/>
                    <a:pt x="462" y="669"/>
                  </a:cubicBezTo>
                  <a:close/>
                  <a:moveTo>
                    <a:pt x="151" y="661"/>
                  </a:moveTo>
                  <a:cubicBezTo>
                    <a:pt x="150" y="660"/>
                    <a:pt x="151" y="659"/>
                    <a:pt x="152" y="659"/>
                  </a:cubicBezTo>
                  <a:cubicBezTo>
                    <a:pt x="152" y="659"/>
                    <a:pt x="152" y="659"/>
                    <a:pt x="152" y="659"/>
                  </a:cubicBezTo>
                  <a:cubicBezTo>
                    <a:pt x="153" y="658"/>
                    <a:pt x="154" y="659"/>
                    <a:pt x="154" y="660"/>
                  </a:cubicBezTo>
                  <a:cubicBezTo>
                    <a:pt x="154" y="660"/>
                    <a:pt x="154" y="660"/>
                    <a:pt x="154" y="660"/>
                  </a:cubicBezTo>
                  <a:cubicBezTo>
                    <a:pt x="155" y="661"/>
                    <a:pt x="154" y="662"/>
                    <a:pt x="153" y="662"/>
                  </a:cubicBezTo>
                  <a:cubicBezTo>
                    <a:pt x="153" y="662"/>
                    <a:pt x="153" y="662"/>
                    <a:pt x="153" y="662"/>
                  </a:cubicBezTo>
                  <a:cubicBezTo>
                    <a:pt x="153" y="662"/>
                    <a:pt x="153" y="663"/>
                    <a:pt x="153" y="663"/>
                  </a:cubicBezTo>
                  <a:cubicBezTo>
                    <a:pt x="153" y="663"/>
                    <a:pt x="153" y="663"/>
                    <a:pt x="153" y="663"/>
                  </a:cubicBezTo>
                  <a:cubicBezTo>
                    <a:pt x="152" y="663"/>
                    <a:pt x="151" y="662"/>
                    <a:pt x="151" y="661"/>
                  </a:cubicBezTo>
                  <a:close/>
                  <a:moveTo>
                    <a:pt x="467" y="658"/>
                  </a:moveTo>
                  <a:cubicBezTo>
                    <a:pt x="466" y="658"/>
                    <a:pt x="465" y="656"/>
                    <a:pt x="466" y="655"/>
                  </a:cubicBezTo>
                  <a:cubicBezTo>
                    <a:pt x="466" y="655"/>
                    <a:pt x="466" y="655"/>
                    <a:pt x="466" y="655"/>
                  </a:cubicBezTo>
                  <a:cubicBezTo>
                    <a:pt x="466" y="654"/>
                    <a:pt x="467" y="654"/>
                    <a:pt x="468" y="654"/>
                  </a:cubicBezTo>
                  <a:cubicBezTo>
                    <a:pt x="468" y="654"/>
                    <a:pt x="468" y="654"/>
                    <a:pt x="468" y="654"/>
                  </a:cubicBezTo>
                  <a:cubicBezTo>
                    <a:pt x="469" y="655"/>
                    <a:pt x="470" y="656"/>
                    <a:pt x="469" y="657"/>
                  </a:cubicBezTo>
                  <a:cubicBezTo>
                    <a:pt x="469" y="657"/>
                    <a:pt x="469" y="657"/>
                    <a:pt x="469" y="657"/>
                  </a:cubicBezTo>
                  <a:cubicBezTo>
                    <a:pt x="469" y="658"/>
                    <a:pt x="468" y="658"/>
                    <a:pt x="467" y="658"/>
                  </a:cubicBezTo>
                  <a:cubicBezTo>
                    <a:pt x="467" y="658"/>
                    <a:pt x="467" y="658"/>
                    <a:pt x="467" y="658"/>
                  </a:cubicBezTo>
                  <a:cubicBezTo>
                    <a:pt x="467" y="658"/>
                    <a:pt x="467" y="658"/>
                    <a:pt x="467" y="658"/>
                  </a:cubicBezTo>
                  <a:close/>
                  <a:moveTo>
                    <a:pt x="146" y="650"/>
                  </a:moveTo>
                  <a:cubicBezTo>
                    <a:pt x="146" y="649"/>
                    <a:pt x="146" y="648"/>
                    <a:pt x="147" y="648"/>
                  </a:cubicBezTo>
                  <a:cubicBezTo>
                    <a:pt x="147" y="648"/>
                    <a:pt x="147" y="648"/>
                    <a:pt x="147" y="648"/>
                  </a:cubicBezTo>
                  <a:cubicBezTo>
                    <a:pt x="148" y="647"/>
                    <a:pt x="149" y="648"/>
                    <a:pt x="150" y="649"/>
                  </a:cubicBezTo>
                  <a:cubicBezTo>
                    <a:pt x="150" y="649"/>
                    <a:pt x="150" y="649"/>
                    <a:pt x="150" y="649"/>
                  </a:cubicBezTo>
                  <a:cubicBezTo>
                    <a:pt x="150" y="650"/>
                    <a:pt x="150" y="651"/>
                    <a:pt x="149" y="651"/>
                  </a:cubicBezTo>
                  <a:cubicBezTo>
                    <a:pt x="149" y="651"/>
                    <a:pt x="149" y="651"/>
                    <a:pt x="149" y="651"/>
                  </a:cubicBezTo>
                  <a:cubicBezTo>
                    <a:pt x="149" y="651"/>
                    <a:pt x="148" y="651"/>
                    <a:pt x="148" y="651"/>
                  </a:cubicBezTo>
                  <a:cubicBezTo>
                    <a:pt x="148" y="651"/>
                    <a:pt x="148" y="651"/>
                    <a:pt x="148" y="651"/>
                  </a:cubicBezTo>
                  <a:cubicBezTo>
                    <a:pt x="147" y="651"/>
                    <a:pt x="146" y="651"/>
                    <a:pt x="146" y="650"/>
                  </a:cubicBezTo>
                  <a:close/>
                  <a:moveTo>
                    <a:pt x="471" y="647"/>
                  </a:moveTo>
                  <a:cubicBezTo>
                    <a:pt x="470" y="646"/>
                    <a:pt x="470" y="645"/>
                    <a:pt x="470" y="644"/>
                  </a:cubicBezTo>
                  <a:cubicBezTo>
                    <a:pt x="470" y="644"/>
                    <a:pt x="470" y="644"/>
                    <a:pt x="470" y="644"/>
                  </a:cubicBezTo>
                  <a:cubicBezTo>
                    <a:pt x="470" y="643"/>
                    <a:pt x="472" y="643"/>
                    <a:pt x="473" y="643"/>
                  </a:cubicBezTo>
                  <a:cubicBezTo>
                    <a:pt x="473" y="643"/>
                    <a:pt x="473" y="643"/>
                    <a:pt x="473" y="643"/>
                  </a:cubicBezTo>
                  <a:cubicBezTo>
                    <a:pt x="474" y="644"/>
                    <a:pt x="474" y="645"/>
                    <a:pt x="474" y="646"/>
                  </a:cubicBezTo>
                  <a:cubicBezTo>
                    <a:pt x="474" y="646"/>
                    <a:pt x="474" y="646"/>
                    <a:pt x="474" y="646"/>
                  </a:cubicBezTo>
                  <a:cubicBezTo>
                    <a:pt x="473" y="647"/>
                    <a:pt x="473" y="647"/>
                    <a:pt x="472" y="647"/>
                  </a:cubicBezTo>
                  <a:cubicBezTo>
                    <a:pt x="472" y="647"/>
                    <a:pt x="472" y="647"/>
                    <a:pt x="472" y="647"/>
                  </a:cubicBezTo>
                  <a:cubicBezTo>
                    <a:pt x="472" y="647"/>
                    <a:pt x="471" y="647"/>
                    <a:pt x="471" y="647"/>
                  </a:cubicBezTo>
                  <a:close/>
                  <a:moveTo>
                    <a:pt x="142" y="639"/>
                  </a:moveTo>
                  <a:cubicBezTo>
                    <a:pt x="141" y="638"/>
                    <a:pt x="142" y="637"/>
                    <a:pt x="143" y="636"/>
                  </a:cubicBezTo>
                  <a:cubicBezTo>
                    <a:pt x="143" y="636"/>
                    <a:pt x="143" y="636"/>
                    <a:pt x="143" y="636"/>
                  </a:cubicBezTo>
                  <a:cubicBezTo>
                    <a:pt x="144" y="636"/>
                    <a:pt x="145" y="637"/>
                    <a:pt x="145" y="638"/>
                  </a:cubicBezTo>
                  <a:cubicBezTo>
                    <a:pt x="145" y="638"/>
                    <a:pt x="145" y="638"/>
                    <a:pt x="145" y="638"/>
                  </a:cubicBezTo>
                  <a:cubicBezTo>
                    <a:pt x="146" y="639"/>
                    <a:pt x="145" y="640"/>
                    <a:pt x="144" y="640"/>
                  </a:cubicBezTo>
                  <a:cubicBezTo>
                    <a:pt x="144" y="640"/>
                    <a:pt x="144" y="640"/>
                    <a:pt x="144" y="640"/>
                  </a:cubicBezTo>
                  <a:cubicBezTo>
                    <a:pt x="144" y="640"/>
                    <a:pt x="144" y="640"/>
                    <a:pt x="143" y="640"/>
                  </a:cubicBezTo>
                  <a:cubicBezTo>
                    <a:pt x="143" y="640"/>
                    <a:pt x="143" y="640"/>
                    <a:pt x="143" y="640"/>
                  </a:cubicBezTo>
                  <a:cubicBezTo>
                    <a:pt x="143" y="640"/>
                    <a:pt x="142" y="640"/>
                    <a:pt x="142" y="639"/>
                  </a:cubicBezTo>
                  <a:close/>
                  <a:moveTo>
                    <a:pt x="476" y="636"/>
                  </a:moveTo>
                  <a:cubicBezTo>
                    <a:pt x="475" y="635"/>
                    <a:pt x="474" y="634"/>
                    <a:pt x="475" y="633"/>
                  </a:cubicBezTo>
                  <a:cubicBezTo>
                    <a:pt x="475" y="633"/>
                    <a:pt x="475" y="633"/>
                    <a:pt x="475" y="633"/>
                  </a:cubicBezTo>
                  <a:cubicBezTo>
                    <a:pt x="475" y="632"/>
                    <a:pt x="476" y="632"/>
                    <a:pt x="477" y="632"/>
                  </a:cubicBezTo>
                  <a:cubicBezTo>
                    <a:pt x="477" y="632"/>
                    <a:pt x="477" y="632"/>
                    <a:pt x="477" y="632"/>
                  </a:cubicBezTo>
                  <a:cubicBezTo>
                    <a:pt x="478" y="633"/>
                    <a:pt x="479" y="634"/>
                    <a:pt x="478" y="635"/>
                  </a:cubicBezTo>
                  <a:cubicBezTo>
                    <a:pt x="478" y="635"/>
                    <a:pt x="478" y="635"/>
                    <a:pt x="478" y="635"/>
                  </a:cubicBezTo>
                  <a:cubicBezTo>
                    <a:pt x="478" y="636"/>
                    <a:pt x="477" y="636"/>
                    <a:pt x="476" y="636"/>
                  </a:cubicBezTo>
                  <a:cubicBezTo>
                    <a:pt x="476" y="636"/>
                    <a:pt x="476" y="636"/>
                    <a:pt x="476" y="636"/>
                  </a:cubicBezTo>
                  <a:cubicBezTo>
                    <a:pt x="476" y="636"/>
                    <a:pt x="476" y="636"/>
                    <a:pt x="476" y="636"/>
                  </a:cubicBezTo>
                  <a:close/>
                  <a:moveTo>
                    <a:pt x="137" y="628"/>
                  </a:moveTo>
                  <a:cubicBezTo>
                    <a:pt x="137" y="627"/>
                    <a:pt x="137" y="626"/>
                    <a:pt x="138" y="625"/>
                  </a:cubicBezTo>
                  <a:cubicBezTo>
                    <a:pt x="138" y="625"/>
                    <a:pt x="138" y="625"/>
                    <a:pt x="138" y="625"/>
                  </a:cubicBezTo>
                  <a:cubicBezTo>
                    <a:pt x="139" y="625"/>
                    <a:pt x="140" y="625"/>
                    <a:pt x="141" y="626"/>
                  </a:cubicBezTo>
                  <a:cubicBezTo>
                    <a:pt x="141" y="626"/>
                    <a:pt x="141" y="626"/>
                    <a:pt x="141" y="626"/>
                  </a:cubicBezTo>
                  <a:cubicBezTo>
                    <a:pt x="141" y="627"/>
                    <a:pt x="141" y="629"/>
                    <a:pt x="140" y="629"/>
                  </a:cubicBezTo>
                  <a:cubicBezTo>
                    <a:pt x="140" y="629"/>
                    <a:pt x="140" y="629"/>
                    <a:pt x="140" y="629"/>
                  </a:cubicBezTo>
                  <a:cubicBezTo>
                    <a:pt x="139" y="629"/>
                    <a:pt x="139" y="629"/>
                    <a:pt x="139" y="629"/>
                  </a:cubicBezTo>
                  <a:cubicBezTo>
                    <a:pt x="139" y="629"/>
                    <a:pt x="139" y="629"/>
                    <a:pt x="139" y="629"/>
                  </a:cubicBezTo>
                  <a:cubicBezTo>
                    <a:pt x="138" y="629"/>
                    <a:pt x="137" y="629"/>
                    <a:pt x="137" y="628"/>
                  </a:cubicBezTo>
                  <a:close/>
                  <a:moveTo>
                    <a:pt x="480" y="625"/>
                  </a:moveTo>
                  <a:cubicBezTo>
                    <a:pt x="479" y="624"/>
                    <a:pt x="479" y="623"/>
                    <a:pt x="479" y="622"/>
                  </a:cubicBezTo>
                  <a:cubicBezTo>
                    <a:pt x="479" y="622"/>
                    <a:pt x="479" y="622"/>
                    <a:pt x="479" y="622"/>
                  </a:cubicBezTo>
                  <a:cubicBezTo>
                    <a:pt x="480" y="621"/>
                    <a:pt x="481" y="621"/>
                    <a:pt x="482" y="621"/>
                  </a:cubicBezTo>
                  <a:cubicBezTo>
                    <a:pt x="482" y="621"/>
                    <a:pt x="482" y="621"/>
                    <a:pt x="482" y="621"/>
                  </a:cubicBezTo>
                  <a:cubicBezTo>
                    <a:pt x="483" y="621"/>
                    <a:pt x="483" y="623"/>
                    <a:pt x="483" y="624"/>
                  </a:cubicBezTo>
                  <a:cubicBezTo>
                    <a:pt x="483" y="624"/>
                    <a:pt x="483" y="624"/>
                    <a:pt x="483" y="624"/>
                  </a:cubicBezTo>
                  <a:cubicBezTo>
                    <a:pt x="483" y="624"/>
                    <a:pt x="482" y="625"/>
                    <a:pt x="481" y="625"/>
                  </a:cubicBezTo>
                  <a:cubicBezTo>
                    <a:pt x="481" y="625"/>
                    <a:pt x="481" y="625"/>
                    <a:pt x="481" y="625"/>
                  </a:cubicBezTo>
                  <a:cubicBezTo>
                    <a:pt x="481" y="625"/>
                    <a:pt x="481" y="625"/>
                    <a:pt x="480" y="625"/>
                  </a:cubicBezTo>
                  <a:close/>
                  <a:moveTo>
                    <a:pt x="132" y="617"/>
                  </a:moveTo>
                  <a:cubicBezTo>
                    <a:pt x="132" y="616"/>
                    <a:pt x="133" y="615"/>
                    <a:pt x="134" y="614"/>
                  </a:cubicBezTo>
                  <a:cubicBezTo>
                    <a:pt x="134" y="614"/>
                    <a:pt x="134" y="614"/>
                    <a:pt x="134" y="614"/>
                  </a:cubicBezTo>
                  <a:cubicBezTo>
                    <a:pt x="135" y="614"/>
                    <a:pt x="136" y="614"/>
                    <a:pt x="136" y="615"/>
                  </a:cubicBezTo>
                  <a:cubicBezTo>
                    <a:pt x="136" y="615"/>
                    <a:pt x="136" y="615"/>
                    <a:pt x="136" y="615"/>
                  </a:cubicBezTo>
                  <a:cubicBezTo>
                    <a:pt x="137" y="616"/>
                    <a:pt x="136" y="618"/>
                    <a:pt x="135" y="618"/>
                  </a:cubicBezTo>
                  <a:cubicBezTo>
                    <a:pt x="135" y="618"/>
                    <a:pt x="135" y="618"/>
                    <a:pt x="135" y="618"/>
                  </a:cubicBezTo>
                  <a:cubicBezTo>
                    <a:pt x="135" y="618"/>
                    <a:pt x="135" y="618"/>
                    <a:pt x="134" y="618"/>
                  </a:cubicBezTo>
                  <a:cubicBezTo>
                    <a:pt x="134" y="618"/>
                    <a:pt x="134" y="618"/>
                    <a:pt x="134" y="618"/>
                  </a:cubicBezTo>
                  <a:cubicBezTo>
                    <a:pt x="134" y="618"/>
                    <a:pt x="133" y="618"/>
                    <a:pt x="132" y="617"/>
                  </a:cubicBezTo>
                  <a:close/>
                  <a:moveTo>
                    <a:pt x="485" y="614"/>
                  </a:moveTo>
                  <a:cubicBezTo>
                    <a:pt x="484" y="613"/>
                    <a:pt x="483" y="612"/>
                    <a:pt x="484" y="611"/>
                  </a:cubicBezTo>
                  <a:cubicBezTo>
                    <a:pt x="484" y="611"/>
                    <a:pt x="484" y="611"/>
                    <a:pt x="484" y="611"/>
                  </a:cubicBezTo>
                  <a:cubicBezTo>
                    <a:pt x="484" y="610"/>
                    <a:pt x="485" y="610"/>
                    <a:pt x="486" y="610"/>
                  </a:cubicBezTo>
                  <a:cubicBezTo>
                    <a:pt x="486" y="610"/>
                    <a:pt x="486" y="610"/>
                    <a:pt x="486" y="610"/>
                  </a:cubicBezTo>
                  <a:cubicBezTo>
                    <a:pt x="487" y="610"/>
                    <a:pt x="488" y="612"/>
                    <a:pt x="487" y="613"/>
                  </a:cubicBezTo>
                  <a:cubicBezTo>
                    <a:pt x="487" y="613"/>
                    <a:pt x="487" y="613"/>
                    <a:pt x="487" y="613"/>
                  </a:cubicBezTo>
                  <a:cubicBezTo>
                    <a:pt x="487" y="613"/>
                    <a:pt x="486" y="614"/>
                    <a:pt x="486" y="614"/>
                  </a:cubicBezTo>
                  <a:cubicBezTo>
                    <a:pt x="486" y="614"/>
                    <a:pt x="486" y="614"/>
                    <a:pt x="486" y="614"/>
                  </a:cubicBezTo>
                  <a:cubicBezTo>
                    <a:pt x="485" y="614"/>
                    <a:pt x="485" y="614"/>
                    <a:pt x="485" y="614"/>
                  </a:cubicBezTo>
                  <a:close/>
                  <a:moveTo>
                    <a:pt x="128" y="606"/>
                  </a:moveTo>
                  <a:cubicBezTo>
                    <a:pt x="127" y="605"/>
                    <a:pt x="128" y="604"/>
                    <a:pt x="129" y="603"/>
                  </a:cubicBezTo>
                  <a:cubicBezTo>
                    <a:pt x="129" y="603"/>
                    <a:pt x="129" y="603"/>
                    <a:pt x="129" y="603"/>
                  </a:cubicBezTo>
                  <a:cubicBezTo>
                    <a:pt x="130" y="603"/>
                    <a:pt x="131" y="603"/>
                    <a:pt x="132" y="604"/>
                  </a:cubicBezTo>
                  <a:cubicBezTo>
                    <a:pt x="132" y="604"/>
                    <a:pt x="132" y="604"/>
                    <a:pt x="132" y="604"/>
                  </a:cubicBezTo>
                  <a:cubicBezTo>
                    <a:pt x="132" y="605"/>
                    <a:pt x="132" y="606"/>
                    <a:pt x="130" y="607"/>
                  </a:cubicBezTo>
                  <a:cubicBezTo>
                    <a:pt x="130" y="607"/>
                    <a:pt x="130" y="607"/>
                    <a:pt x="130" y="607"/>
                  </a:cubicBezTo>
                  <a:cubicBezTo>
                    <a:pt x="130" y="607"/>
                    <a:pt x="130" y="607"/>
                    <a:pt x="130" y="607"/>
                  </a:cubicBezTo>
                  <a:cubicBezTo>
                    <a:pt x="130" y="607"/>
                    <a:pt x="130" y="607"/>
                    <a:pt x="130" y="607"/>
                  </a:cubicBezTo>
                  <a:cubicBezTo>
                    <a:pt x="129" y="607"/>
                    <a:pt x="128" y="607"/>
                    <a:pt x="128" y="606"/>
                  </a:cubicBezTo>
                  <a:close/>
                  <a:moveTo>
                    <a:pt x="489" y="603"/>
                  </a:moveTo>
                  <a:cubicBezTo>
                    <a:pt x="488" y="602"/>
                    <a:pt x="488" y="601"/>
                    <a:pt x="488" y="600"/>
                  </a:cubicBezTo>
                  <a:cubicBezTo>
                    <a:pt x="488" y="600"/>
                    <a:pt x="488" y="600"/>
                    <a:pt x="488" y="600"/>
                  </a:cubicBezTo>
                  <a:cubicBezTo>
                    <a:pt x="489" y="599"/>
                    <a:pt x="490" y="598"/>
                    <a:pt x="491" y="599"/>
                  </a:cubicBezTo>
                  <a:cubicBezTo>
                    <a:pt x="491" y="599"/>
                    <a:pt x="491" y="599"/>
                    <a:pt x="491" y="599"/>
                  </a:cubicBezTo>
                  <a:cubicBezTo>
                    <a:pt x="492" y="599"/>
                    <a:pt x="492" y="600"/>
                    <a:pt x="492" y="601"/>
                  </a:cubicBezTo>
                  <a:cubicBezTo>
                    <a:pt x="492" y="601"/>
                    <a:pt x="492" y="601"/>
                    <a:pt x="492" y="601"/>
                  </a:cubicBezTo>
                  <a:cubicBezTo>
                    <a:pt x="492" y="602"/>
                    <a:pt x="491" y="603"/>
                    <a:pt x="490" y="603"/>
                  </a:cubicBezTo>
                  <a:cubicBezTo>
                    <a:pt x="490" y="603"/>
                    <a:pt x="490" y="603"/>
                    <a:pt x="490" y="603"/>
                  </a:cubicBezTo>
                  <a:cubicBezTo>
                    <a:pt x="490" y="603"/>
                    <a:pt x="490" y="603"/>
                    <a:pt x="489" y="603"/>
                  </a:cubicBezTo>
                  <a:close/>
                  <a:moveTo>
                    <a:pt x="123" y="595"/>
                  </a:moveTo>
                  <a:cubicBezTo>
                    <a:pt x="123" y="594"/>
                    <a:pt x="123" y="593"/>
                    <a:pt x="124" y="592"/>
                  </a:cubicBezTo>
                  <a:cubicBezTo>
                    <a:pt x="124" y="592"/>
                    <a:pt x="124" y="592"/>
                    <a:pt x="124" y="592"/>
                  </a:cubicBezTo>
                  <a:cubicBezTo>
                    <a:pt x="125" y="592"/>
                    <a:pt x="127" y="592"/>
                    <a:pt x="127" y="593"/>
                  </a:cubicBezTo>
                  <a:cubicBezTo>
                    <a:pt x="127" y="593"/>
                    <a:pt x="127" y="593"/>
                    <a:pt x="127" y="593"/>
                  </a:cubicBezTo>
                  <a:cubicBezTo>
                    <a:pt x="127" y="594"/>
                    <a:pt x="127" y="595"/>
                    <a:pt x="126" y="596"/>
                  </a:cubicBezTo>
                  <a:cubicBezTo>
                    <a:pt x="126" y="596"/>
                    <a:pt x="126" y="596"/>
                    <a:pt x="126" y="596"/>
                  </a:cubicBezTo>
                  <a:cubicBezTo>
                    <a:pt x="126" y="596"/>
                    <a:pt x="125" y="596"/>
                    <a:pt x="125" y="596"/>
                  </a:cubicBezTo>
                  <a:cubicBezTo>
                    <a:pt x="125" y="596"/>
                    <a:pt x="125" y="596"/>
                    <a:pt x="125" y="596"/>
                  </a:cubicBezTo>
                  <a:cubicBezTo>
                    <a:pt x="124" y="596"/>
                    <a:pt x="124" y="595"/>
                    <a:pt x="123" y="595"/>
                  </a:cubicBezTo>
                  <a:close/>
                  <a:moveTo>
                    <a:pt x="494" y="591"/>
                  </a:moveTo>
                  <a:cubicBezTo>
                    <a:pt x="493" y="591"/>
                    <a:pt x="492" y="590"/>
                    <a:pt x="493" y="589"/>
                  </a:cubicBezTo>
                  <a:cubicBezTo>
                    <a:pt x="493" y="589"/>
                    <a:pt x="493" y="589"/>
                    <a:pt x="493" y="589"/>
                  </a:cubicBezTo>
                  <a:cubicBezTo>
                    <a:pt x="493" y="588"/>
                    <a:pt x="494" y="587"/>
                    <a:pt x="496" y="588"/>
                  </a:cubicBezTo>
                  <a:cubicBezTo>
                    <a:pt x="496" y="588"/>
                    <a:pt x="496" y="588"/>
                    <a:pt x="496" y="588"/>
                  </a:cubicBezTo>
                  <a:cubicBezTo>
                    <a:pt x="497" y="588"/>
                    <a:pt x="497" y="589"/>
                    <a:pt x="497" y="590"/>
                  </a:cubicBezTo>
                  <a:cubicBezTo>
                    <a:pt x="497" y="590"/>
                    <a:pt x="497" y="590"/>
                    <a:pt x="497" y="590"/>
                  </a:cubicBezTo>
                  <a:cubicBezTo>
                    <a:pt x="496" y="591"/>
                    <a:pt x="496" y="592"/>
                    <a:pt x="495" y="592"/>
                  </a:cubicBezTo>
                  <a:cubicBezTo>
                    <a:pt x="495" y="592"/>
                    <a:pt x="495" y="592"/>
                    <a:pt x="495" y="592"/>
                  </a:cubicBezTo>
                  <a:cubicBezTo>
                    <a:pt x="495" y="592"/>
                    <a:pt x="494" y="592"/>
                    <a:pt x="494" y="591"/>
                  </a:cubicBezTo>
                  <a:close/>
                  <a:moveTo>
                    <a:pt x="119" y="584"/>
                  </a:moveTo>
                  <a:cubicBezTo>
                    <a:pt x="118" y="583"/>
                    <a:pt x="119" y="581"/>
                    <a:pt x="120" y="581"/>
                  </a:cubicBezTo>
                  <a:cubicBezTo>
                    <a:pt x="120" y="581"/>
                    <a:pt x="120" y="581"/>
                    <a:pt x="120" y="581"/>
                  </a:cubicBezTo>
                  <a:cubicBezTo>
                    <a:pt x="121" y="581"/>
                    <a:pt x="122" y="581"/>
                    <a:pt x="122" y="582"/>
                  </a:cubicBezTo>
                  <a:cubicBezTo>
                    <a:pt x="122" y="582"/>
                    <a:pt x="122" y="582"/>
                    <a:pt x="122" y="582"/>
                  </a:cubicBezTo>
                  <a:cubicBezTo>
                    <a:pt x="123" y="583"/>
                    <a:pt x="122" y="584"/>
                    <a:pt x="121" y="585"/>
                  </a:cubicBezTo>
                  <a:cubicBezTo>
                    <a:pt x="121" y="585"/>
                    <a:pt x="121" y="585"/>
                    <a:pt x="121" y="585"/>
                  </a:cubicBezTo>
                  <a:cubicBezTo>
                    <a:pt x="121" y="585"/>
                    <a:pt x="121" y="585"/>
                    <a:pt x="121" y="585"/>
                  </a:cubicBezTo>
                  <a:cubicBezTo>
                    <a:pt x="121" y="585"/>
                    <a:pt x="121" y="585"/>
                    <a:pt x="121" y="585"/>
                  </a:cubicBezTo>
                  <a:cubicBezTo>
                    <a:pt x="120" y="585"/>
                    <a:pt x="119" y="584"/>
                    <a:pt x="119" y="584"/>
                  </a:cubicBezTo>
                  <a:close/>
                  <a:moveTo>
                    <a:pt x="499" y="580"/>
                  </a:moveTo>
                  <a:cubicBezTo>
                    <a:pt x="498" y="580"/>
                    <a:pt x="497" y="579"/>
                    <a:pt x="497" y="578"/>
                  </a:cubicBezTo>
                  <a:cubicBezTo>
                    <a:pt x="497" y="578"/>
                    <a:pt x="497" y="578"/>
                    <a:pt x="497" y="578"/>
                  </a:cubicBezTo>
                  <a:cubicBezTo>
                    <a:pt x="498" y="577"/>
                    <a:pt x="499" y="576"/>
                    <a:pt x="500" y="577"/>
                  </a:cubicBezTo>
                  <a:cubicBezTo>
                    <a:pt x="500" y="577"/>
                    <a:pt x="500" y="577"/>
                    <a:pt x="500" y="577"/>
                  </a:cubicBezTo>
                  <a:cubicBezTo>
                    <a:pt x="501" y="577"/>
                    <a:pt x="502" y="578"/>
                    <a:pt x="501" y="579"/>
                  </a:cubicBezTo>
                  <a:cubicBezTo>
                    <a:pt x="501" y="579"/>
                    <a:pt x="501" y="579"/>
                    <a:pt x="501" y="579"/>
                  </a:cubicBezTo>
                  <a:cubicBezTo>
                    <a:pt x="501" y="580"/>
                    <a:pt x="500" y="580"/>
                    <a:pt x="499" y="580"/>
                  </a:cubicBezTo>
                  <a:cubicBezTo>
                    <a:pt x="499" y="580"/>
                    <a:pt x="499" y="580"/>
                    <a:pt x="499" y="580"/>
                  </a:cubicBezTo>
                  <a:cubicBezTo>
                    <a:pt x="499" y="580"/>
                    <a:pt x="499" y="580"/>
                    <a:pt x="499" y="580"/>
                  </a:cubicBezTo>
                  <a:close/>
                  <a:moveTo>
                    <a:pt x="114" y="573"/>
                  </a:moveTo>
                  <a:cubicBezTo>
                    <a:pt x="114" y="571"/>
                    <a:pt x="114" y="570"/>
                    <a:pt x="115" y="570"/>
                  </a:cubicBezTo>
                  <a:cubicBezTo>
                    <a:pt x="115" y="570"/>
                    <a:pt x="115" y="570"/>
                    <a:pt x="115" y="570"/>
                  </a:cubicBezTo>
                  <a:cubicBezTo>
                    <a:pt x="116" y="569"/>
                    <a:pt x="117" y="570"/>
                    <a:pt x="118" y="571"/>
                  </a:cubicBezTo>
                  <a:cubicBezTo>
                    <a:pt x="118" y="571"/>
                    <a:pt x="118" y="571"/>
                    <a:pt x="118" y="571"/>
                  </a:cubicBezTo>
                  <a:cubicBezTo>
                    <a:pt x="118" y="572"/>
                    <a:pt x="118" y="573"/>
                    <a:pt x="117" y="574"/>
                  </a:cubicBezTo>
                  <a:cubicBezTo>
                    <a:pt x="117" y="574"/>
                    <a:pt x="117" y="574"/>
                    <a:pt x="117" y="574"/>
                  </a:cubicBezTo>
                  <a:cubicBezTo>
                    <a:pt x="117" y="574"/>
                    <a:pt x="116" y="574"/>
                    <a:pt x="116" y="574"/>
                  </a:cubicBezTo>
                  <a:cubicBezTo>
                    <a:pt x="116" y="574"/>
                    <a:pt x="116" y="574"/>
                    <a:pt x="116" y="574"/>
                  </a:cubicBezTo>
                  <a:cubicBezTo>
                    <a:pt x="115" y="574"/>
                    <a:pt x="115" y="573"/>
                    <a:pt x="114" y="573"/>
                  </a:cubicBezTo>
                  <a:close/>
                  <a:moveTo>
                    <a:pt x="503" y="569"/>
                  </a:moveTo>
                  <a:cubicBezTo>
                    <a:pt x="502" y="569"/>
                    <a:pt x="502" y="568"/>
                    <a:pt x="502" y="567"/>
                  </a:cubicBezTo>
                  <a:cubicBezTo>
                    <a:pt x="502" y="567"/>
                    <a:pt x="502" y="567"/>
                    <a:pt x="502" y="567"/>
                  </a:cubicBezTo>
                  <a:cubicBezTo>
                    <a:pt x="502" y="566"/>
                    <a:pt x="504" y="565"/>
                    <a:pt x="505" y="566"/>
                  </a:cubicBezTo>
                  <a:cubicBezTo>
                    <a:pt x="505" y="566"/>
                    <a:pt x="505" y="566"/>
                    <a:pt x="505" y="566"/>
                  </a:cubicBezTo>
                  <a:cubicBezTo>
                    <a:pt x="506" y="566"/>
                    <a:pt x="506" y="567"/>
                    <a:pt x="506" y="568"/>
                  </a:cubicBezTo>
                  <a:cubicBezTo>
                    <a:pt x="506" y="568"/>
                    <a:pt x="506" y="568"/>
                    <a:pt x="506" y="568"/>
                  </a:cubicBezTo>
                  <a:cubicBezTo>
                    <a:pt x="505" y="569"/>
                    <a:pt x="505" y="569"/>
                    <a:pt x="504" y="569"/>
                  </a:cubicBezTo>
                  <a:cubicBezTo>
                    <a:pt x="504" y="569"/>
                    <a:pt x="504" y="569"/>
                    <a:pt x="504" y="569"/>
                  </a:cubicBezTo>
                  <a:cubicBezTo>
                    <a:pt x="504" y="569"/>
                    <a:pt x="503" y="569"/>
                    <a:pt x="503" y="569"/>
                  </a:cubicBezTo>
                  <a:close/>
                  <a:moveTo>
                    <a:pt x="110" y="561"/>
                  </a:moveTo>
                  <a:cubicBezTo>
                    <a:pt x="109" y="560"/>
                    <a:pt x="110" y="559"/>
                    <a:pt x="111" y="559"/>
                  </a:cubicBezTo>
                  <a:cubicBezTo>
                    <a:pt x="111" y="559"/>
                    <a:pt x="111" y="559"/>
                    <a:pt x="111" y="559"/>
                  </a:cubicBezTo>
                  <a:cubicBezTo>
                    <a:pt x="112" y="558"/>
                    <a:pt x="113" y="559"/>
                    <a:pt x="113" y="560"/>
                  </a:cubicBezTo>
                  <a:cubicBezTo>
                    <a:pt x="113" y="560"/>
                    <a:pt x="113" y="560"/>
                    <a:pt x="113" y="560"/>
                  </a:cubicBezTo>
                  <a:cubicBezTo>
                    <a:pt x="114" y="561"/>
                    <a:pt x="113" y="562"/>
                    <a:pt x="112" y="562"/>
                  </a:cubicBezTo>
                  <a:cubicBezTo>
                    <a:pt x="112" y="562"/>
                    <a:pt x="112" y="562"/>
                    <a:pt x="112" y="562"/>
                  </a:cubicBezTo>
                  <a:cubicBezTo>
                    <a:pt x="112" y="563"/>
                    <a:pt x="112" y="563"/>
                    <a:pt x="111" y="563"/>
                  </a:cubicBezTo>
                  <a:cubicBezTo>
                    <a:pt x="111" y="563"/>
                    <a:pt x="111" y="563"/>
                    <a:pt x="111" y="563"/>
                  </a:cubicBezTo>
                  <a:cubicBezTo>
                    <a:pt x="111" y="563"/>
                    <a:pt x="110" y="562"/>
                    <a:pt x="110" y="561"/>
                  </a:cubicBezTo>
                  <a:close/>
                  <a:moveTo>
                    <a:pt x="508" y="558"/>
                  </a:moveTo>
                  <a:cubicBezTo>
                    <a:pt x="507" y="558"/>
                    <a:pt x="506" y="557"/>
                    <a:pt x="507" y="556"/>
                  </a:cubicBezTo>
                  <a:cubicBezTo>
                    <a:pt x="507" y="556"/>
                    <a:pt x="507" y="556"/>
                    <a:pt x="507" y="556"/>
                  </a:cubicBezTo>
                  <a:cubicBezTo>
                    <a:pt x="507" y="555"/>
                    <a:pt x="508" y="554"/>
                    <a:pt x="509" y="554"/>
                  </a:cubicBezTo>
                  <a:cubicBezTo>
                    <a:pt x="509" y="554"/>
                    <a:pt x="509" y="554"/>
                    <a:pt x="509" y="554"/>
                  </a:cubicBezTo>
                  <a:cubicBezTo>
                    <a:pt x="510" y="555"/>
                    <a:pt x="511" y="556"/>
                    <a:pt x="510" y="557"/>
                  </a:cubicBezTo>
                  <a:cubicBezTo>
                    <a:pt x="510" y="557"/>
                    <a:pt x="510" y="557"/>
                    <a:pt x="510" y="557"/>
                  </a:cubicBezTo>
                  <a:cubicBezTo>
                    <a:pt x="510" y="558"/>
                    <a:pt x="509" y="558"/>
                    <a:pt x="508" y="558"/>
                  </a:cubicBezTo>
                  <a:cubicBezTo>
                    <a:pt x="508" y="558"/>
                    <a:pt x="508" y="558"/>
                    <a:pt x="508" y="558"/>
                  </a:cubicBezTo>
                  <a:cubicBezTo>
                    <a:pt x="508" y="558"/>
                    <a:pt x="508" y="558"/>
                    <a:pt x="508" y="558"/>
                  </a:cubicBezTo>
                  <a:close/>
                  <a:moveTo>
                    <a:pt x="105" y="550"/>
                  </a:moveTo>
                  <a:cubicBezTo>
                    <a:pt x="105" y="549"/>
                    <a:pt x="105" y="548"/>
                    <a:pt x="106" y="548"/>
                  </a:cubicBezTo>
                  <a:cubicBezTo>
                    <a:pt x="106" y="548"/>
                    <a:pt x="106" y="548"/>
                    <a:pt x="106" y="548"/>
                  </a:cubicBezTo>
                  <a:cubicBezTo>
                    <a:pt x="107" y="547"/>
                    <a:pt x="108" y="548"/>
                    <a:pt x="109" y="549"/>
                  </a:cubicBezTo>
                  <a:cubicBezTo>
                    <a:pt x="109" y="549"/>
                    <a:pt x="109" y="549"/>
                    <a:pt x="109" y="549"/>
                  </a:cubicBezTo>
                  <a:cubicBezTo>
                    <a:pt x="109" y="550"/>
                    <a:pt x="109" y="551"/>
                    <a:pt x="108" y="551"/>
                  </a:cubicBezTo>
                  <a:cubicBezTo>
                    <a:pt x="108" y="551"/>
                    <a:pt x="108" y="551"/>
                    <a:pt x="108" y="551"/>
                  </a:cubicBezTo>
                  <a:cubicBezTo>
                    <a:pt x="107" y="552"/>
                    <a:pt x="107" y="552"/>
                    <a:pt x="107" y="552"/>
                  </a:cubicBezTo>
                  <a:cubicBezTo>
                    <a:pt x="107" y="552"/>
                    <a:pt x="107" y="552"/>
                    <a:pt x="107" y="552"/>
                  </a:cubicBezTo>
                  <a:cubicBezTo>
                    <a:pt x="106" y="552"/>
                    <a:pt x="105" y="551"/>
                    <a:pt x="105" y="550"/>
                  </a:cubicBezTo>
                  <a:close/>
                  <a:moveTo>
                    <a:pt x="512" y="547"/>
                  </a:moveTo>
                  <a:cubicBezTo>
                    <a:pt x="511" y="547"/>
                    <a:pt x="511" y="545"/>
                    <a:pt x="511" y="544"/>
                  </a:cubicBezTo>
                  <a:cubicBezTo>
                    <a:pt x="511" y="544"/>
                    <a:pt x="511" y="544"/>
                    <a:pt x="511" y="544"/>
                  </a:cubicBezTo>
                  <a:cubicBezTo>
                    <a:pt x="512" y="543"/>
                    <a:pt x="513" y="543"/>
                    <a:pt x="514" y="543"/>
                  </a:cubicBezTo>
                  <a:cubicBezTo>
                    <a:pt x="514" y="543"/>
                    <a:pt x="514" y="543"/>
                    <a:pt x="514" y="543"/>
                  </a:cubicBezTo>
                  <a:cubicBezTo>
                    <a:pt x="515" y="544"/>
                    <a:pt x="515" y="545"/>
                    <a:pt x="515" y="546"/>
                  </a:cubicBezTo>
                  <a:cubicBezTo>
                    <a:pt x="515" y="546"/>
                    <a:pt x="515" y="546"/>
                    <a:pt x="515" y="546"/>
                  </a:cubicBezTo>
                  <a:cubicBezTo>
                    <a:pt x="515" y="547"/>
                    <a:pt x="514" y="547"/>
                    <a:pt x="513" y="547"/>
                  </a:cubicBezTo>
                  <a:cubicBezTo>
                    <a:pt x="513" y="547"/>
                    <a:pt x="513" y="547"/>
                    <a:pt x="513" y="547"/>
                  </a:cubicBezTo>
                  <a:cubicBezTo>
                    <a:pt x="513" y="547"/>
                    <a:pt x="513" y="547"/>
                    <a:pt x="512" y="547"/>
                  </a:cubicBezTo>
                  <a:close/>
                  <a:moveTo>
                    <a:pt x="100" y="539"/>
                  </a:moveTo>
                  <a:cubicBezTo>
                    <a:pt x="100" y="538"/>
                    <a:pt x="101" y="537"/>
                    <a:pt x="102" y="537"/>
                  </a:cubicBezTo>
                  <a:cubicBezTo>
                    <a:pt x="102" y="537"/>
                    <a:pt x="102" y="537"/>
                    <a:pt x="102" y="537"/>
                  </a:cubicBezTo>
                  <a:cubicBezTo>
                    <a:pt x="103" y="536"/>
                    <a:pt x="104" y="537"/>
                    <a:pt x="104" y="538"/>
                  </a:cubicBezTo>
                  <a:cubicBezTo>
                    <a:pt x="104" y="538"/>
                    <a:pt x="104" y="538"/>
                    <a:pt x="104" y="538"/>
                  </a:cubicBezTo>
                  <a:cubicBezTo>
                    <a:pt x="105" y="539"/>
                    <a:pt x="104" y="540"/>
                    <a:pt x="103" y="540"/>
                  </a:cubicBezTo>
                  <a:cubicBezTo>
                    <a:pt x="103" y="540"/>
                    <a:pt x="103" y="540"/>
                    <a:pt x="103" y="540"/>
                  </a:cubicBezTo>
                  <a:cubicBezTo>
                    <a:pt x="103" y="540"/>
                    <a:pt x="103" y="540"/>
                    <a:pt x="102" y="540"/>
                  </a:cubicBezTo>
                  <a:cubicBezTo>
                    <a:pt x="102" y="540"/>
                    <a:pt x="102" y="540"/>
                    <a:pt x="102" y="540"/>
                  </a:cubicBezTo>
                  <a:cubicBezTo>
                    <a:pt x="102" y="540"/>
                    <a:pt x="101" y="540"/>
                    <a:pt x="100" y="539"/>
                  </a:cubicBezTo>
                  <a:close/>
                  <a:moveTo>
                    <a:pt x="517" y="536"/>
                  </a:moveTo>
                  <a:cubicBezTo>
                    <a:pt x="516" y="536"/>
                    <a:pt x="515" y="534"/>
                    <a:pt x="516" y="533"/>
                  </a:cubicBezTo>
                  <a:cubicBezTo>
                    <a:pt x="516" y="533"/>
                    <a:pt x="516" y="533"/>
                    <a:pt x="516" y="533"/>
                  </a:cubicBezTo>
                  <a:cubicBezTo>
                    <a:pt x="516" y="532"/>
                    <a:pt x="517" y="532"/>
                    <a:pt x="518" y="532"/>
                  </a:cubicBezTo>
                  <a:cubicBezTo>
                    <a:pt x="518" y="532"/>
                    <a:pt x="518" y="532"/>
                    <a:pt x="518" y="532"/>
                  </a:cubicBezTo>
                  <a:cubicBezTo>
                    <a:pt x="519" y="533"/>
                    <a:pt x="520" y="534"/>
                    <a:pt x="519" y="535"/>
                  </a:cubicBezTo>
                  <a:cubicBezTo>
                    <a:pt x="519" y="535"/>
                    <a:pt x="519" y="535"/>
                    <a:pt x="519" y="535"/>
                  </a:cubicBezTo>
                  <a:cubicBezTo>
                    <a:pt x="519" y="536"/>
                    <a:pt x="518" y="536"/>
                    <a:pt x="518" y="536"/>
                  </a:cubicBezTo>
                  <a:cubicBezTo>
                    <a:pt x="518" y="536"/>
                    <a:pt x="518" y="536"/>
                    <a:pt x="518" y="536"/>
                  </a:cubicBezTo>
                  <a:cubicBezTo>
                    <a:pt x="517" y="536"/>
                    <a:pt x="517" y="536"/>
                    <a:pt x="517" y="536"/>
                  </a:cubicBezTo>
                  <a:close/>
                  <a:moveTo>
                    <a:pt x="96" y="528"/>
                  </a:moveTo>
                  <a:cubicBezTo>
                    <a:pt x="95" y="527"/>
                    <a:pt x="96" y="526"/>
                    <a:pt x="97" y="526"/>
                  </a:cubicBezTo>
                  <a:cubicBezTo>
                    <a:pt x="97" y="526"/>
                    <a:pt x="97" y="526"/>
                    <a:pt x="97" y="526"/>
                  </a:cubicBezTo>
                  <a:cubicBezTo>
                    <a:pt x="98" y="525"/>
                    <a:pt x="99" y="526"/>
                    <a:pt x="100" y="527"/>
                  </a:cubicBezTo>
                  <a:cubicBezTo>
                    <a:pt x="100" y="527"/>
                    <a:pt x="100" y="527"/>
                    <a:pt x="100" y="527"/>
                  </a:cubicBezTo>
                  <a:cubicBezTo>
                    <a:pt x="100" y="528"/>
                    <a:pt x="100" y="529"/>
                    <a:pt x="99" y="529"/>
                  </a:cubicBezTo>
                  <a:cubicBezTo>
                    <a:pt x="99" y="529"/>
                    <a:pt x="99" y="529"/>
                    <a:pt x="99" y="529"/>
                  </a:cubicBezTo>
                  <a:cubicBezTo>
                    <a:pt x="98" y="529"/>
                    <a:pt x="98" y="529"/>
                    <a:pt x="98" y="529"/>
                  </a:cubicBezTo>
                  <a:cubicBezTo>
                    <a:pt x="98" y="529"/>
                    <a:pt x="98" y="529"/>
                    <a:pt x="98" y="529"/>
                  </a:cubicBezTo>
                  <a:cubicBezTo>
                    <a:pt x="97" y="529"/>
                    <a:pt x="96" y="529"/>
                    <a:pt x="96" y="528"/>
                  </a:cubicBezTo>
                  <a:close/>
                  <a:moveTo>
                    <a:pt x="521" y="525"/>
                  </a:moveTo>
                  <a:cubicBezTo>
                    <a:pt x="520" y="524"/>
                    <a:pt x="520" y="523"/>
                    <a:pt x="520" y="522"/>
                  </a:cubicBezTo>
                  <a:cubicBezTo>
                    <a:pt x="520" y="522"/>
                    <a:pt x="520" y="522"/>
                    <a:pt x="520" y="522"/>
                  </a:cubicBezTo>
                  <a:cubicBezTo>
                    <a:pt x="521" y="521"/>
                    <a:pt x="522" y="521"/>
                    <a:pt x="523" y="521"/>
                  </a:cubicBezTo>
                  <a:cubicBezTo>
                    <a:pt x="523" y="521"/>
                    <a:pt x="523" y="521"/>
                    <a:pt x="523" y="521"/>
                  </a:cubicBezTo>
                  <a:cubicBezTo>
                    <a:pt x="524" y="522"/>
                    <a:pt x="524" y="523"/>
                    <a:pt x="524" y="524"/>
                  </a:cubicBezTo>
                  <a:cubicBezTo>
                    <a:pt x="524" y="524"/>
                    <a:pt x="524" y="524"/>
                    <a:pt x="524" y="524"/>
                  </a:cubicBezTo>
                  <a:cubicBezTo>
                    <a:pt x="524" y="525"/>
                    <a:pt x="523" y="525"/>
                    <a:pt x="522" y="525"/>
                  </a:cubicBezTo>
                  <a:cubicBezTo>
                    <a:pt x="522" y="525"/>
                    <a:pt x="522" y="525"/>
                    <a:pt x="522" y="525"/>
                  </a:cubicBezTo>
                  <a:cubicBezTo>
                    <a:pt x="522" y="525"/>
                    <a:pt x="522" y="525"/>
                    <a:pt x="521" y="525"/>
                  </a:cubicBezTo>
                  <a:close/>
                  <a:moveTo>
                    <a:pt x="91" y="517"/>
                  </a:moveTo>
                  <a:cubicBezTo>
                    <a:pt x="91" y="516"/>
                    <a:pt x="91" y="515"/>
                    <a:pt x="92" y="514"/>
                  </a:cubicBezTo>
                  <a:cubicBezTo>
                    <a:pt x="92" y="514"/>
                    <a:pt x="92" y="514"/>
                    <a:pt x="92" y="514"/>
                  </a:cubicBezTo>
                  <a:cubicBezTo>
                    <a:pt x="93" y="514"/>
                    <a:pt x="95" y="514"/>
                    <a:pt x="95" y="516"/>
                  </a:cubicBezTo>
                  <a:cubicBezTo>
                    <a:pt x="95" y="516"/>
                    <a:pt x="95" y="516"/>
                    <a:pt x="95" y="516"/>
                  </a:cubicBezTo>
                  <a:cubicBezTo>
                    <a:pt x="95" y="517"/>
                    <a:pt x="95" y="518"/>
                    <a:pt x="94" y="518"/>
                  </a:cubicBezTo>
                  <a:cubicBezTo>
                    <a:pt x="94" y="518"/>
                    <a:pt x="94" y="518"/>
                    <a:pt x="94" y="518"/>
                  </a:cubicBezTo>
                  <a:cubicBezTo>
                    <a:pt x="94" y="518"/>
                    <a:pt x="93" y="518"/>
                    <a:pt x="93" y="518"/>
                  </a:cubicBezTo>
                  <a:cubicBezTo>
                    <a:pt x="93" y="518"/>
                    <a:pt x="93" y="518"/>
                    <a:pt x="93" y="518"/>
                  </a:cubicBezTo>
                  <a:cubicBezTo>
                    <a:pt x="92" y="518"/>
                    <a:pt x="92" y="518"/>
                    <a:pt x="91" y="517"/>
                  </a:cubicBezTo>
                  <a:close/>
                  <a:moveTo>
                    <a:pt x="526" y="514"/>
                  </a:moveTo>
                  <a:cubicBezTo>
                    <a:pt x="525" y="513"/>
                    <a:pt x="524" y="512"/>
                    <a:pt x="525" y="511"/>
                  </a:cubicBezTo>
                  <a:cubicBezTo>
                    <a:pt x="525" y="511"/>
                    <a:pt x="525" y="511"/>
                    <a:pt x="525" y="511"/>
                  </a:cubicBezTo>
                  <a:cubicBezTo>
                    <a:pt x="525" y="510"/>
                    <a:pt x="526" y="510"/>
                    <a:pt x="527" y="510"/>
                  </a:cubicBezTo>
                  <a:cubicBezTo>
                    <a:pt x="527" y="510"/>
                    <a:pt x="527" y="510"/>
                    <a:pt x="527" y="510"/>
                  </a:cubicBezTo>
                  <a:cubicBezTo>
                    <a:pt x="529" y="510"/>
                    <a:pt x="529" y="512"/>
                    <a:pt x="529" y="513"/>
                  </a:cubicBezTo>
                  <a:cubicBezTo>
                    <a:pt x="529" y="513"/>
                    <a:pt x="529" y="513"/>
                    <a:pt x="529" y="513"/>
                  </a:cubicBezTo>
                  <a:cubicBezTo>
                    <a:pt x="528" y="513"/>
                    <a:pt x="528" y="514"/>
                    <a:pt x="527" y="514"/>
                  </a:cubicBezTo>
                  <a:cubicBezTo>
                    <a:pt x="527" y="514"/>
                    <a:pt x="527" y="514"/>
                    <a:pt x="527" y="514"/>
                  </a:cubicBezTo>
                  <a:cubicBezTo>
                    <a:pt x="526" y="514"/>
                    <a:pt x="526" y="514"/>
                    <a:pt x="526" y="514"/>
                  </a:cubicBezTo>
                  <a:close/>
                  <a:moveTo>
                    <a:pt x="87" y="506"/>
                  </a:moveTo>
                  <a:cubicBezTo>
                    <a:pt x="86" y="505"/>
                    <a:pt x="87" y="504"/>
                    <a:pt x="88" y="503"/>
                  </a:cubicBezTo>
                  <a:cubicBezTo>
                    <a:pt x="88" y="503"/>
                    <a:pt x="88" y="503"/>
                    <a:pt x="88" y="503"/>
                  </a:cubicBezTo>
                  <a:cubicBezTo>
                    <a:pt x="89" y="503"/>
                    <a:pt x="90" y="503"/>
                    <a:pt x="90" y="504"/>
                  </a:cubicBezTo>
                  <a:cubicBezTo>
                    <a:pt x="90" y="504"/>
                    <a:pt x="90" y="504"/>
                    <a:pt x="90" y="504"/>
                  </a:cubicBezTo>
                  <a:cubicBezTo>
                    <a:pt x="91" y="505"/>
                    <a:pt x="90" y="507"/>
                    <a:pt x="89" y="507"/>
                  </a:cubicBezTo>
                  <a:cubicBezTo>
                    <a:pt x="89" y="507"/>
                    <a:pt x="89" y="507"/>
                    <a:pt x="89" y="507"/>
                  </a:cubicBezTo>
                  <a:cubicBezTo>
                    <a:pt x="89" y="507"/>
                    <a:pt x="89" y="507"/>
                    <a:pt x="89" y="507"/>
                  </a:cubicBezTo>
                  <a:cubicBezTo>
                    <a:pt x="89" y="507"/>
                    <a:pt x="89" y="507"/>
                    <a:pt x="89" y="507"/>
                  </a:cubicBezTo>
                  <a:cubicBezTo>
                    <a:pt x="88" y="507"/>
                    <a:pt x="87" y="507"/>
                    <a:pt x="87" y="506"/>
                  </a:cubicBezTo>
                  <a:close/>
                  <a:moveTo>
                    <a:pt x="531" y="503"/>
                  </a:moveTo>
                  <a:cubicBezTo>
                    <a:pt x="530" y="502"/>
                    <a:pt x="529" y="501"/>
                    <a:pt x="529" y="500"/>
                  </a:cubicBezTo>
                  <a:cubicBezTo>
                    <a:pt x="529" y="500"/>
                    <a:pt x="529" y="500"/>
                    <a:pt x="529" y="500"/>
                  </a:cubicBezTo>
                  <a:cubicBezTo>
                    <a:pt x="530" y="499"/>
                    <a:pt x="531" y="499"/>
                    <a:pt x="532" y="499"/>
                  </a:cubicBezTo>
                  <a:cubicBezTo>
                    <a:pt x="532" y="499"/>
                    <a:pt x="532" y="499"/>
                    <a:pt x="532" y="499"/>
                  </a:cubicBezTo>
                  <a:cubicBezTo>
                    <a:pt x="533" y="499"/>
                    <a:pt x="534" y="501"/>
                    <a:pt x="533" y="502"/>
                  </a:cubicBezTo>
                  <a:cubicBezTo>
                    <a:pt x="533" y="502"/>
                    <a:pt x="533" y="502"/>
                    <a:pt x="533" y="502"/>
                  </a:cubicBezTo>
                  <a:cubicBezTo>
                    <a:pt x="533" y="502"/>
                    <a:pt x="532" y="503"/>
                    <a:pt x="531" y="503"/>
                  </a:cubicBezTo>
                  <a:cubicBezTo>
                    <a:pt x="531" y="503"/>
                    <a:pt x="531" y="503"/>
                    <a:pt x="531" y="503"/>
                  </a:cubicBezTo>
                  <a:cubicBezTo>
                    <a:pt x="531" y="503"/>
                    <a:pt x="531" y="503"/>
                    <a:pt x="531" y="503"/>
                  </a:cubicBezTo>
                  <a:close/>
                  <a:moveTo>
                    <a:pt x="82" y="495"/>
                  </a:moveTo>
                  <a:cubicBezTo>
                    <a:pt x="82" y="494"/>
                    <a:pt x="82" y="493"/>
                    <a:pt x="83" y="492"/>
                  </a:cubicBezTo>
                  <a:cubicBezTo>
                    <a:pt x="83" y="492"/>
                    <a:pt x="83" y="492"/>
                    <a:pt x="83" y="492"/>
                  </a:cubicBezTo>
                  <a:cubicBezTo>
                    <a:pt x="84" y="492"/>
                    <a:pt x="85" y="492"/>
                    <a:pt x="86" y="493"/>
                  </a:cubicBezTo>
                  <a:cubicBezTo>
                    <a:pt x="86" y="493"/>
                    <a:pt x="86" y="493"/>
                    <a:pt x="86" y="493"/>
                  </a:cubicBezTo>
                  <a:cubicBezTo>
                    <a:pt x="86" y="494"/>
                    <a:pt x="86" y="495"/>
                    <a:pt x="85" y="496"/>
                  </a:cubicBezTo>
                  <a:cubicBezTo>
                    <a:pt x="85" y="496"/>
                    <a:pt x="85" y="496"/>
                    <a:pt x="85" y="496"/>
                  </a:cubicBezTo>
                  <a:cubicBezTo>
                    <a:pt x="85" y="496"/>
                    <a:pt x="84" y="496"/>
                    <a:pt x="84" y="496"/>
                  </a:cubicBezTo>
                  <a:cubicBezTo>
                    <a:pt x="84" y="496"/>
                    <a:pt x="84" y="496"/>
                    <a:pt x="84" y="496"/>
                  </a:cubicBezTo>
                  <a:cubicBezTo>
                    <a:pt x="83" y="496"/>
                    <a:pt x="83" y="496"/>
                    <a:pt x="82" y="495"/>
                  </a:cubicBezTo>
                  <a:close/>
                  <a:moveTo>
                    <a:pt x="535" y="492"/>
                  </a:moveTo>
                  <a:cubicBezTo>
                    <a:pt x="534" y="491"/>
                    <a:pt x="534" y="490"/>
                    <a:pt x="534" y="489"/>
                  </a:cubicBezTo>
                  <a:cubicBezTo>
                    <a:pt x="534" y="489"/>
                    <a:pt x="534" y="489"/>
                    <a:pt x="534" y="489"/>
                  </a:cubicBezTo>
                  <a:cubicBezTo>
                    <a:pt x="534" y="488"/>
                    <a:pt x="536" y="487"/>
                    <a:pt x="537" y="488"/>
                  </a:cubicBezTo>
                  <a:cubicBezTo>
                    <a:pt x="537" y="488"/>
                    <a:pt x="537" y="488"/>
                    <a:pt x="537" y="488"/>
                  </a:cubicBezTo>
                  <a:cubicBezTo>
                    <a:pt x="538" y="488"/>
                    <a:pt x="538" y="489"/>
                    <a:pt x="538" y="490"/>
                  </a:cubicBezTo>
                  <a:cubicBezTo>
                    <a:pt x="538" y="490"/>
                    <a:pt x="538" y="490"/>
                    <a:pt x="538" y="490"/>
                  </a:cubicBezTo>
                  <a:cubicBezTo>
                    <a:pt x="537" y="491"/>
                    <a:pt x="537" y="492"/>
                    <a:pt x="536" y="492"/>
                  </a:cubicBezTo>
                  <a:cubicBezTo>
                    <a:pt x="536" y="492"/>
                    <a:pt x="536" y="492"/>
                    <a:pt x="536" y="492"/>
                  </a:cubicBezTo>
                  <a:cubicBezTo>
                    <a:pt x="536" y="492"/>
                    <a:pt x="535" y="492"/>
                    <a:pt x="535" y="492"/>
                  </a:cubicBezTo>
                  <a:close/>
                  <a:moveTo>
                    <a:pt x="78" y="484"/>
                  </a:moveTo>
                  <a:cubicBezTo>
                    <a:pt x="77" y="483"/>
                    <a:pt x="78" y="482"/>
                    <a:pt x="79" y="481"/>
                  </a:cubicBezTo>
                  <a:cubicBezTo>
                    <a:pt x="79" y="481"/>
                    <a:pt x="79" y="481"/>
                    <a:pt x="79" y="481"/>
                  </a:cubicBezTo>
                  <a:cubicBezTo>
                    <a:pt x="80" y="481"/>
                    <a:pt x="81" y="481"/>
                    <a:pt x="81" y="482"/>
                  </a:cubicBezTo>
                  <a:cubicBezTo>
                    <a:pt x="81" y="482"/>
                    <a:pt x="81" y="482"/>
                    <a:pt x="81" y="482"/>
                  </a:cubicBezTo>
                  <a:cubicBezTo>
                    <a:pt x="82" y="483"/>
                    <a:pt x="81" y="484"/>
                    <a:pt x="80" y="485"/>
                  </a:cubicBezTo>
                  <a:cubicBezTo>
                    <a:pt x="80" y="485"/>
                    <a:pt x="80" y="485"/>
                    <a:pt x="80" y="485"/>
                  </a:cubicBezTo>
                  <a:cubicBezTo>
                    <a:pt x="80" y="485"/>
                    <a:pt x="80" y="485"/>
                    <a:pt x="79" y="485"/>
                  </a:cubicBezTo>
                  <a:cubicBezTo>
                    <a:pt x="79" y="485"/>
                    <a:pt x="79" y="485"/>
                    <a:pt x="79" y="485"/>
                  </a:cubicBezTo>
                  <a:cubicBezTo>
                    <a:pt x="79" y="485"/>
                    <a:pt x="78" y="485"/>
                    <a:pt x="78" y="484"/>
                  </a:cubicBezTo>
                  <a:close/>
                  <a:moveTo>
                    <a:pt x="540" y="480"/>
                  </a:moveTo>
                  <a:cubicBezTo>
                    <a:pt x="539" y="480"/>
                    <a:pt x="538" y="479"/>
                    <a:pt x="539" y="478"/>
                  </a:cubicBezTo>
                  <a:cubicBezTo>
                    <a:pt x="539" y="478"/>
                    <a:pt x="539" y="478"/>
                    <a:pt x="539" y="478"/>
                  </a:cubicBezTo>
                  <a:cubicBezTo>
                    <a:pt x="539" y="477"/>
                    <a:pt x="540" y="476"/>
                    <a:pt x="541" y="477"/>
                  </a:cubicBezTo>
                  <a:cubicBezTo>
                    <a:pt x="541" y="477"/>
                    <a:pt x="541" y="477"/>
                    <a:pt x="541" y="477"/>
                  </a:cubicBezTo>
                  <a:cubicBezTo>
                    <a:pt x="542" y="477"/>
                    <a:pt x="543" y="478"/>
                    <a:pt x="542" y="479"/>
                  </a:cubicBezTo>
                  <a:cubicBezTo>
                    <a:pt x="542" y="479"/>
                    <a:pt x="542" y="479"/>
                    <a:pt x="542" y="479"/>
                  </a:cubicBezTo>
                  <a:cubicBezTo>
                    <a:pt x="542" y="480"/>
                    <a:pt x="541" y="481"/>
                    <a:pt x="540" y="481"/>
                  </a:cubicBezTo>
                  <a:cubicBezTo>
                    <a:pt x="540" y="481"/>
                    <a:pt x="540" y="481"/>
                    <a:pt x="540" y="481"/>
                  </a:cubicBezTo>
                  <a:cubicBezTo>
                    <a:pt x="540" y="481"/>
                    <a:pt x="540" y="481"/>
                    <a:pt x="540" y="480"/>
                  </a:cubicBezTo>
                  <a:close/>
                  <a:moveTo>
                    <a:pt x="73" y="473"/>
                  </a:moveTo>
                  <a:cubicBezTo>
                    <a:pt x="73" y="472"/>
                    <a:pt x="73" y="470"/>
                    <a:pt x="74" y="470"/>
                  </a:cubicBezTo>
                  <a:cubicBezTo>
                    <a:pt x="74" y="470"/>
                    <a:pt x="74" y="470"/>
                    <a:pt x="74" y="470"/>
                  </a:cubicBezTo>
                  <a:cubicBezTo>
                    <a:pt x="75" y="470"/>
                    <a:pt x="76" y="470"/>
                    <a:pt x="77" y="471"/>
                  </a:cubicBezTo>
                  <a:cubicBezTo>
                    <a:pt x="77" y="471"/>
                    <a:pt x="77" y="471"/>
                    <a:pt x="77" y="471"/>
                  </a:cubicBezTo>
                  <a:cubicBezTo>
                    <a:pt x="77" y="472"/>
                    <a:pt x="77" y="473"/>
                    <a:pt x="76" y="474"/>
                  </a:cubicBezTo>
                  <a:cubicBezTo>
                    <a:pt x="76" y="474"/>
                    <a:pt x="76" y="474"/>
                    <a:pt x="76" y="474"/>
                  </a:cubicBezTo>
                  <a:cubicBezTo>
                    <a:pt x="75" y="474"/>
                    <a:pt x="75" y="474"/>
                    <a:pt x="75" y="474"/>
                  </a:cubicBezTo>
                  <a:cubicBezTo>
                    <a:pt x="75" y="474"/>
                    <a:pt x="75" y="474"/>
                    <a:pt x="75" y="474"/>
                  </a:cubicBezTo>
                  <a:cubicBezTo>
                    <a:pt x="74" y="474"/>
                    <a:pt x="73" y="473"/>
                    <a:pt x="73" y="473"/>
                  </a:cubicBezTo>
                  <a:close/>
                  <a:moveTo>
                    <a:pt x="544" y="469"/>
                  </a:moveTo>
                  <a:cubicBezTo>
                    <a:pt x="543" y="469"/>
                    <a:pt x="543" y="468"/>
                    <a:pt x="543" y="467"/>
                  </a:cubicBezTo>
                  <a:cubicBezTo>
                    <a:pt x="543" y="467"/>
                    <a:pt x="543" y="467"/>
                    <a:pt x="543" y="467"/>
                  </a:cubicBezTo>
                  <a:cubicBezTo>
                    <a:pt x="544" y="466"/>
                    <a:pt x="545" y="465"/>
                    <a:pt x="546" y="466"/>
                  </a:cubicBezTo>
                  <a:cubicBezTo>
                    <a:pt x="546" y="466"/>
                    <a:pt x="546" y="466"/>
                    <a:pt x="546" y="466"/>
                  </a:cubicBezTo>
                  <a:cubicBezTo>
                    <a:pt x="547" y="466"/>
                    <a:pt x="547" y="467"/>
                    <a:pt x="547" y="468"/>
                  </a:cubicBezTo>
                  <a:cubicBezTo>
                    <a:pt x="547" y="468"/>
                    <a:pt x="547" y="468"/>
                    <a:pt x="547" y="468"/>
                  </a:cubicBezTo>
                  <a:cubicBezTo>
                    <a:pt x="547" y="469"/>
                    <a:pt x="546" y="470"/>
                    <a:pt x="545" y="470"/>
                  </a:cubicBezTo>
                  <a:cubicBezTo>
                    <a:pt x="545" y="470"/>
                    <a:pt x="545" y="470"/>
                    <a:pt x="545" y="470"/>
                  </a:cubicBezTo>
                  <a:cubicBezTo>
                    <a:pt x="545" y="470"/>
                    <a:pt x="544" y="469"/>
                    <a:pt x="544" y="469"/>
                  </a:cubicBezTo>
                  <a:close/>
                  <a:moveTo>
                    <a:pt x="69" y="462"/>
                  </a:moveTo>
                  <a:cubicBezTo>
                    <a:pt x="68" y="461"/>
                    <a:pt x="69" y="459"/>
                    <a:pt x="70" y="459"/>
                  </a:cubicBezTo>
                  <a:cubicBezTo>
                    <a:pt x="70" y="459"/>
                    <a:pt x="70" y="459"/>
                    <a:pt x="70" y="459"/>
                  </a:cubicBezTo>
                  <a:cubicBezTo>
                    <a:pt x="71" y="459"/>
                    <a:pt x="72" y="459"/>
                    <a:pt x="72" y="460"/>
                  </a:cubicBezTo>
                  <a:cubicBezTo>
                    <a:pt x="72" y="460"/>
                    <a:pt x="72" y="460"/>
                    <a:pt x="72" y="460"/>
                  </a:cubicBezTo>
                  <a:cubicBezTo>
                    <a:pt x="73" y="461"/>
                    <a:pt x="72" y="462"/>
                    <a:pt x="71" y="463"/>
                  </a:cubicBezTo>
                  <a:cubicBezTo>
                    <a:pt x="71" y="463"/>
                    <a:pt x="71" y="463"/>
                    <a:pt x="71" y="463"/>
                  </a:cubicBezTo>
                  <a:cubicBezTo>
                    <a:pt x="71" y="463"/>
                    <a:pt x="71" y="463"/>
                    <a:pt x="70" y="463"/>
                  </a:cubicBezTo>
                  <a:cubicBezTo>
                    <a:pt x="70" y="463"/>
                    <a:pt x="70" y="463"/>
                    <a:pt x="70" y="463"/>
                  </a:cubicBezTo>
                  <a:cubicBezTo>
                    <a:pt x="70" y="463"/>
                    <a:pt x="69" y="462"/>
                    <a:pt x="69" y="462"/>
                  </a:cubicBezTo>
                  <a:close/>
                  <a:moveTo>
                    <a:pt x="549" y="458"/>
                  </a:moveTo>
                  <a:cubicBezTo>
                    <a:pt x="548" y="458"/>
                    <a:pt x="547" y="457"/>
                    <a:pt x="548" y="456"/>
                  </a:cubicBezTo>
                  <a:cubicBezTo>
                    <a:pt x="548" y="456"/>
                    <a:pt x="548" y="456"/>
                    <a:pt x="548" y="456"/>
                  </a:cubicBezTo>
                  <a:cubicBezTo>
                    <a:pt x="548" y="455"/>
                    <a:pt x="549" y="454"/>
                    <a:pt x="550" y="455"/>
                  </a:cubicBezTo>
                  <a:cubicBezTo>
                    <a:pt x="550" y="455"/>
                    <a:pt x="550" y="455"/>
                    <a:pt x="550" y="455"/>
                  </a:cubicBezTo>
                  <a:cubicBezTo>
                    <a:pt x="551" y="455"/>
                    <a:pt x="552" y="456"/>
                    <a:pt x="551" y="457"/>
                  </a:cubicBezTo>
                  <a:cubicBezTo>
                    <a:pt x="551" y="457"/>
                    <a:pt x="551" y="457"/>
                    <a:pt x="551" y="457"/>
                  </a:cubicBezTo>
                  <a:cubicBezTo>
                    <a:pt x="551" y="458"/>
                    <a:pt x="550" y="458"/>
                    <a:pt x="550" y="458"/>
                  </a:cubicBezTo>
                  <a:cubicBezTo>
                    <a:pt x="550" y="458"/>
                    <a:pt x="550" y="458"/>
                    <a:pt x="550" y="458"/>
                  </a:cubicBezTo>
                  <a:cubicBezTo>
                    <a:pt x="549" y="458"/>
                    <a:pt x="549" y="458"/>
                    <a:pt x="549" y="458"/>
                  </a:cubicBezTo>
                  <a:close/>
                  <a:moveTo>
                    <a:pt x="64" y="450"/>
                  </a:moveTo>
                  <a:cubicBezTo>
                    <a:pt x="64" y="449"/>
                    <a:pt x="64" y="448"/>
                    <a:pt x="65" y="448"/>
                  </a:cubicBezTo>
                  <a:cubicBezTo>
                    <a:pt x="65" y="448"/>
                    <a:pt x="65" y="448"/>
                    <a:pt x="65" y="448"/>
                  </a:cubicBezTo>
                  <a:cubicBezTo>
                    <a:pt x="66" y="447"/>
                    <a:pt x="67" y="448"/>
                    <a:pt x="68" y="449"/>
                  </a:cubicBezTo>
                  <a:cubicBezTo>
                    <a:pt x="68" y="449"/>
                    <a:pt x="68" y="449"/>
                    <a:pt x="68" y="449"/>
                  </a:cubicBezTo>
                  <a:cubicBezTo>
                    <a:pt x="68" y="450"/>
                    <a:pt x="68" y="451"/>
                    <a:pt x="67" y="452"/>
                  </a:cubicBezTo>
                  <a:cubicBezTo>
                    <a:pt x="67" y="452"/>
                    <a:pt x="67" y="452"/>
                    <a:pt x="67" y="452"/>
                  </a:cubicBezTo>
                  <a:cubicBezTo>
                    <a:pt x="66" y="452"/>
                    <a:pt x="66" y="452"/>
                    <a:pt x="66" y="452"/>
                  </a:cubicBezTo>
                  <a:cubicBezTo>
                    <a:pt x="66" y="452"/>
                    <a:pt x="66" y="452"/>
                    <a:pt x="66" y="452"/>
                  </a:cubicBezTo>
                  <a:cubicBezTo>
                    <a:pt x="65" y="452"/>
                    <a:pt x="64" y="451"/>
                    <a:pt x="64" y="450"/>
                  </a:cubicBezTo>
                  <a:close/>
                  <a:moveTo>
                    <a:pt x="553" y="447"/>
                  </a:moveTo>
                  <a:cubicBezTo>
                    <a:pt x="552" y="447"/>
                    <a:pt x="552" y="446"/>
                    <a:pt x="552" y="445"/>
                  </a:cubicBezTo>
                  <a:cubicBezTo>
                    <a:pt x="552" y="445"/>
                    <a:pt x="552" y="445"/>
                    <a:pt x="552" y="445"/>
                  </a:cubicBezTo>
                  <a:cubicBezTo>
                    <a:pt x="553" y="444"/>
                    <a:pt x="554" y="443"/>
                    <a:pt x="555" y="443"/>
                  </a:cubicBezTo>
                  <a:cubicBezTo>
                    <a:pt x="555" y="443"/>
                    <a:pt x="555" y="443"/>
                    <a:pt x="555" y="443"/>
                  </a:cubicBezTo>
                  <a:cubicBezTo>
                    <a:pt x="556" y="444"/>
                    <a:pt x="556" y="445"/>
                    <a:pt x="556" y="446"/>
                  </a:cubicBezTo>
                  <a:cubicBezTo>
                    <a:pt x="556" y="446"/>
                    <a:pt x="556" y="446"/>
                    <a:pt x="556" y="446"/>
                  </a:cubicBezTo>
                  <a:cubicBezTo>
                    <a:pt x="556" y="447"/>
                    <a:pt x="555" y="447"/>
                    <a:pt x="554" y="447"/>
                  </a:cubicBezTo>
                  <a:cubicBezTo>
                    <a:pt x="554" y="447"/>
                    <a:pt x="554" y="447"/>
                    <a:pt x="554" y="447"/>
                  </a:cubicBezTo>
                  <a:cubicBezTo>
                    <a:pt x="554" y="447"/>
                    <a:pt x="554" y="447"/>
                    <a:pt x="553" y="447"/>
                  </a:cubicBezTo>
                  <a:close/>
                  <a:moveTo>
                    <a:pt x="59" y="439"/>
                  </a:moveTo>
                  <a:cubicBezTo>
                    <a:pt x="59" y="438"/>
                    <a:pt x="59" y="437"/>
                    <a:pt x="60" y="437"/>
                  </a:cubicBezTo>
                  <a:cubicBezTo>
                    <a:pt x="60" y="437"/>
                    <a:pt x="60" y="437"/>
                    <a:pt x="60" y="437"/>
                  </a:cubicBezTo>
                  <a:cubicBezTo>
                    <a:pt x="61" y="436"/>
                    <a:pt x="63" y="437"/>
                    <a:pt x="63" y="438"/>
                  </a:cubicBezTo>
                  <a:cubicBezTo>
                    <a:pt x="63" y="438"/>
                    <a:pt x="63" y="438"/>
                    <a:pt x="63" y="438"/>
                  </a:cubicBezTo>
                  <a:cubicBezTo>
                    <a:pt x="63" y="439"/>
                    <a:pt x="63" y="440"/>
                    <a:pt x="62" y="440"/>
                  </a:cubicBezTo>
                  <a:cubicBezTo>
                    <a:pt x="62" y="440"/>
                    <a:pt x="62" y="440"/>
                    <a:pt x="62" y="440"/>
                  </a:cubicBezTo>
                  <a:cubicBezTo>
                    <a:pt x="62" y="441"/>
                    <a:pt x="61" y="441"/>
                    <a:pt x="61" y="441"/>
                  </a:cubicBezTo>
                  <a:cubicBezTo>
                    <a:pt x="61" y="441"/>
                    <a:pt x="61" y="441"/>
                    <a:pt x="61" y="441"/>
                  </a:cubicBezTo>
                  <a:cubicBezTo>
                    <a:pt x="60" y="441"/>
                    <a:pt x="60" y="440"/>
                    <a:pt x="59" y="439"/>
                  </a:cubicBezTo>
                  <a:close/>
                  <a:moveTo>
                    <a:pt x="558" y="436"/>
                  </a:moveTo>
                  <a:cubicBezTo>
                    <a:pt x="557" y="436"/>
                    <a:pt x="556" y="434"/>
                    <a:pt x="557" y="433"/>
                  </a:cubicBezTo>
                  <a:cubicBezTo>
                    <a:pt x="557" y="433"/>
                    <a:pt x="557" y="433"/>
                    <a:pt x="557" y="433"/>
                  </a:cubicBezTo>
                  <a:cubicBezTo>
                    <a:pt x="557" y="432"/>
                    <a:pt x="558" y="432"/>
                    <a:pt x="559" y="432"/>
                  </a:cubicBezTo>
                  <a:cubicBezTo>
                    <a:pt x="559" y="432"/>
                    <a:pt x="559" y="432"/>
                    <a:pt x="559" y="432"/>
                  </a:cubicBezTo>
                  <a:cubicBezTo>
                    <a:pt x="560" y="433"/>
                    <a:pt x="561" y="434"/>
                    <a:pt x="561" y="435"/>
                  </a:cubicBezTo>
                  <a:cubicBezTo>
                    <a:pt x="561" y="435"/>
                    <a:pt x="561" y="435"/>
                    <a:pt x="561" y="435"/>
                  </a:cubicBezTo>
                  <a:cubicBezTo>
                    <a:pt x="560" y="436"/>
                    <a:pt x="559" y="436"/>
                    <a:pt x="559" y="436"/>
                  </a:cubicBezTo>
                  <a:cubicBezTo>
                    <a:pt x="559" y="436"/>
                    <a:pt x="559" y="436"/>
                    <a:pt x="559" y="436"/>
                  </a:cubicBezTo>
                  <a:cubicBezTo>
                    <a:pt x="558" y="436"/>
                    <a:pt x="558" y="436"/>
                    <a:pt x="558" y="436"/>
                  </a:cubicBezTo>
                  <a:close/>
                  <a:moveTo>
                    <a:pt x="55" y="428"/>
                  </a:moveTo>
                  <a:cubicBezTo>
                    <a:pt x="54" y="427"/>
                    <a:pt x="55" y="426"/>
                    <a:pt x="56" y="426"/>
                  </a:cubicBezTo>
                  <a:cubicBezTo>
                    <a:pt x="56" y="426"/>
                    <a:pt x="56" y="426"/>
                    <a:pt x="56" y="426"/>
                  </a:cubicBezTo>
                  <a:cubicBezTo>
                    <a:pt x="57" y="425"/>
                    <a:pt x="58" y="426"/>
                    <a:pt x="59" y="427"/>
                  </a:cubicBezTo>
                  <a:cubicBezTo>
                    <a:pt x="59" y="427"/>
                    <a:pt x="59" y="427"/>
                    <a:pt x="59" y="427"/>
                  </a:cubicBezTo>
                  <a:cubicBezTo>
                    <a:pt x="59" y="428"/>
                    <a:pt x="58" y="429"/>
                    <a:pt x="57" y="429"/>
                  </a:cubicBezTo>
                  <a:cubicBezTo>
                    <a:pt x="57" y="429"/>
                    <a:pt x="57" y="429"/>
                    <a:pt x="57" y="429"/>
                  </a:cubicBezTo>
                  <a:cubicBezTo>
                    <a:pt x="57" y="429"/>
                    <a:pt x="57" y="429"/>
                    <a:pt x="57" y="429"/>
                  </a:cubicBezTo>
                  <a:cubicBezTo>
                    <a:pt x="57" y="429"/>
                    <a:pt x="57" y="429"/>
                    <a:pt x="57" y="429"/>
                  </a:cubicBezTo>
                  <a:cubicBezTo>
                    <a:pt x="56" y="429"/>
                    <a:pt x="55" y="429"/>
                    <a:pt x="55" y="428"/>
                  </a:cubicBezTo>
                  <a:close/>
                  <a:moveTo>
                    <a:pt x="562" y="425"/>
                  </a:moveTo>
                  <a:cubicBezTo>
                    <a:pt x="561" y="425"/>
                    <a:pt x="561" y="423"/>
                    <a:pt x="561" y="422"/>
                  </a:cubicBezTo>
                  <a:cubicBezTo>
                    <a:pt x="561" y="422"/>
                    <a:pt x="561" y="422"/>
                    <a:pt x="561" y="422"/>
                  </a:cubicBezTo>
                  <a:cubicBezTo>
                    <a:pt x="562" y="421"/>
                    <a:pt x="563" y="421"/>
                    <a:pt x="564" y="421"/>
                  </a:cubicBezTo>
                  <a:cubicBezTo>
                    <a:pt x="564" y="421"/>
                    <a:pt x="564" y="421"/>
                    <a:pt x="564" y="421"/>
                  </a:cubicBezTo>
                  <a:cubicBezTo>
                    <a:pt x="565" y="422"/>
                    <a:pt x="565" y="423"/>
                    <a:pt x="565" y="424"/>
                  </a:cubicBezTo>
                  <a:cubicBezTo>
                    <a:pt x="565" y="424"/>
                    <a:pt x="565" y="424"/>
                    <a:pt x="565" y="424"/>
                  </a:cubicBezTo>
                  <a:cubicBezTo>
                    <a:pt x="565" y="425"/>
                    <a:pt x="564" y="425"/>
                    <a:pt x="563" y="425"/>
                  </a:cubicBezTo>
                  <a:cubicBezTo>
                    <a:pt x="563" y="425"/>
                    <a:pt x="563" y="425"/>
                    <a:pt x="563" y="425"/>
                  </a:cubicBezTo>
                  <a:cubicBezTo>
                    <a:pt x="563" y="425"/>
                    <a:pt x="563" y="425"/>
                    <a:pt x="562" y="425"/>
                  </a:cubicBezTo>
                  <a:close/>
                  <a:moveTo>
                    <a:pt x="51" y="417"/>
                  </a:moveTo>
                  <a:cubicBezTo>
                    <a:pt x="50" y="416"/>
                    <a:pt x="51" y="415"/>
                    <a:pt x="52" y="414"/>
                  </a:cubicBezTo>
                  <a:cubicBezTo>
                    <a:pt x="52" y="414"/>
                    <a:pt x="52" y="414"/>
                    <a:pt x="52" y="414"/>
                  </a:cubicBezTo>
                  <a:cubicBezTo>
                    <a:pt x="53" y="414"/>
                    <a:pt x="54" y="415"/>
                    <a:pt x="54" y="416"/>
                  </a:cubicBezTo>
                  <a:cubicBezTo>
                    <a:pt x="54" y="416"/>
                    <a:pt x="54" y="416"/>
                    <a:pt x="54" y="416"/>
                  </a:cubicBezTo>
                  <a:cubicBezTo>
                    <a:pt x="55" y="417"/>
                    <a:pt x="54" y="418"/>
                    <a:pt x="53" y="418"/>
                  </a:cubicBezTo>
                  <a:cubicBezTo>
                    <a:pt x="53" y="418"/>
                    <a:pt x="53" y="418"/>
                    <a:pt x="53" y="418"/>
                  </a:cubicBezTo>
                  <a:cubicBezTo>
                    <a:pt x="53" y="418"/>
                    <a:pt x="53" y="418"/>
                    <a:pt x="52" y="418"/>
                  </a:cubicBezTo>
                  <a:cubicBezTo>
                    <a:pt x="52" y="418"/>
                    <a:pt x="52" y="418"/>
                    <a:pt x="52" y="418"/>
                  </a:cubicBezTo>
                  <a:cubicBezTo>
                    <a:pt x="52" y="418"/>
                    <a:pt x="51" y="418"/>
                    <a:pt x="51" y="417"/>
                  </a:cubicBezTo>
                  <a:close/>
                  <a:moveTo>
                    <a:pt x="567" y="414"/>
                  </a:moveTo>
                  <a:cubicBezTo>
                    <a:pt x="566" y="413"/>
                    <a:pt x="565" y="412"/>
                    <a:pt x="565" y="411"/>
                  </a:cubicBezTo>
                  <a:cubicBezTo>
                    <a:pt x="565" y="411"/>
                    <a:pt x="565" y="411"/>
                    <a:pt x="565" y="411"/>
                  </a:cubicBezTo>
                  <a:cubicBezTo>
                    <a:pt x="565" y="411"/>
                    <a:pt x="565" y="411"/>
                    <a:pt x="565" y="411"/>
                  </a:cubicBezTo>
                  <a:cubicBezTo>
                    <a:pt x="565" y="411"/>
                    <a:pt x="565" y="411"/>
                    <a:pt x="565" y="411"/>
                  </a:cubicBezTo>
                  <a:cubicBezTo>
                    <a:pt x="566" y="410"/>
                    <a:pt x="567" y="410"/>
                    <a:pt x="568" y="410"/>
                  </a:cubicBezTo>
                  <a:cubicBezTo>
                    <a:pt x="568" y="410"/>
                    <a:pt x="568" y="410"/>
                    <a:pt x="568" y="410"/>
                  </a:cubicBezTo>
                  <a:cubicBezTo>
                    <a:pt x="569" y="410"/>
                    <a:pt x="569" y="411"/>
                    <a:pt x="569" y="412"/>
                  </a:cubicBezTo>
                  <a:cubicBezTo>
                    <a:pt x="569" y="412"/>
                    <a:pt x="569" y="412"/>
                    <a:pt x="569" y="412"/>
                  </a:cubicBezTo>
                  <a:cubicBezTo>
                    <a:pt x="569" y="413"/>
                    <a:pt x="568" y="414"/>
                    <a:pt x="567" y="414"/>
                  </a:cubicBezTo>
                  <a:cubicBezTo>
                    <a:pt x="567" y="414"/>
                    <a:pt x="567" y="414"/>
                    <a:pt x="567" y="414"/>
                  </a:cubicBezTo>
                  <a:cubicBezTo>
                    <a:pt x="567" y="414"/>
                    <a:pt x="567" y="414"/>
                    <a:pt x="567" y="414"/>
                  </a:cubicBezTo>
                  <a:close/>
                  <a:moveTo>
                    <a:pt x="47" y="405"/>
                  </a:moveTo>
                  <a:cubicBezTo>
                    <a:pt x="46" y="404"/>
                    <a:pt x="47" y="403"/>
                    <a:pt x="48" y="403"/>
                  </a:cubicBezTo>
                  <a:cubicBezTo>
                    <a:pt x="48" y="403"/>
                    <a:pt x="48" y="403"/>
                    <a:pt x="48" y="403"/>
                  </a:cubicBezTo>
                  <a:cubicBezTo>
                    <a:pt x="49" y="403"/>
                    <a:pt x="50" y="403"/>
                    <a:pt x="51" y="404"/>
                  </a:cubicBezTo>
                  <a:cubicBezTo>
                    <a:pt x="51" y="404"/>
                    <a:pt x="51" y="404"/>
                    <a:pt x="51" y="404"/>
                  </a:cubicBezTo>
                  <a:cubicBezTo>
                    <a:pt x="51" y="405"/>
                    <a:pt x="50" y="406"/>
                    <a:pt x="49" y="407"/>
                  </a:cubicBezTo>
                  <a:cubicBezTo>
                    <a:pt x="49" y="407"/>
                    <a:pt x="49" y="407"/>
                    <a:pt x="49" y="407"/>
                  </a:cubicBezTo>
                  <a:cubicBezTo>
                    <a:pt x="49" y="407"/>
                    <a:pt x="49" y="407"/>
                    <a:pt x="49" y="407"/>
                  </a:cubicBezTo>
                  <a:cubicBezTo>
                    <a:pt x="49" y="407"/>
                    <a:pt x="49" y="407"/>
                    <a:pt x="49" y="407"/>
                  </a:cubicBezTo>
                  <a:cubicBezTo>
                    <a:pt x="48" y="407"/>
                    <a:pt x="47" y="406"/>
                    <a:pt x="47" y="405"/>
                  </a:cubicBezTo>
                  <a:close/>
                  <a:moveTo>
                    <a:pt x="570" y="402"/>
                  </a:moveTo>
                  <a:cubicBezTo>
                    <a:pt x="569" y="402"/>
                    <a:pt x="569" y="401"/>
                    <a:pt x="569" y="400"/>
                  </a:cubicBezTo>
                  <a:cubicBezTo>
                    <a:pt x="569" y="400"/>
                    <a:pt x="569" y="400"/>
                    <a:pt x="569" y="400"/>
                  </a:cubicBezTo>
                  <a:cubicBezTo>
                    <a:pt x="569" y="400"/>
                    <a:pt x="569" y="400"/>
                    <a:pt x="569" y="400"/>
                  </a:cubicBezTo>
                  <a:cubicBezTo>
                    <a:pt x="569" y="400"/>
                    <a:pt x="569" y="400"/>
                    <a:pt x="569" y="400"/>
                  </a:cubicBezTo>
                  <a:cubicBezTo>
                    <a:pt x="569" y="399"/>
                    <a:pt x="570" y="398"/>
                    <a:pt x="571" y="398"/>
                  </a:cubicBezTo>
                  <a:cubicBezTo>
                    <a:pt x="571" y="398"/>
                    <a:pt x="571" y="398"/>
                    <a:pt x="571" y="398"/>
                  </a:cubicBezTo>
                  <a:cubicBezTo>
                    <a:pt x="572" y="399"/>
                    <a:pt x="573" y="400"/>
                    <a:pt x="573" y="401"/>
                  </a:cubicBezTo>
                  <a:cubicBezTo>
                    <a:pt x="573" y="401"/>
                    <a:pt x="573" y="401"/>
                    <a:pt x="573" y="401"/>
                  </a:cubicBezTo>
                  <a:cubicBezTo>
                    <a:pt x="572" y="402"/>
                    <a:pt x="572" y="402"/>
                    <a:pt x="571" y="402"/>
                  </a:cubicBezTo>
                  <a:cubicBezTo>
                    <a:pt x="571" y="402"/>
                    <a:pt x="571" y="402"/>
                    <a:pt x="571" y="402"/>
                  </a:cubicBezTo>
                  <a:cubicBezTo>
                    <a:pt x="571" y="402"/>
                    <a:pt x="570" y="402"/>
                    <a:pt x="570" y="402"/>
                  </a:cubicBezTo>
                  <a:close/>
                  <a:moveTo>
                    <a:pt x="44" y="394"/>
                  </a:moveTo>
                  <a:cubicBezTo>
                    <a:pt x="43" y="393"/>
                    <a:pt x="44" y="392"/>
                    <a:pt x="45" y="391"/>
                  </a:cubicBezTo>
                  <a:cubicBezTo>
                    <a:pt x="45" y="391"/>
                    <a:pt x="45" y="391"/>
                    <a:pt x="45" y="391"/>
                  </a:cubicBezTo>
                  <a:cubicBezTo>
                    <a:pt x="46" y="391"/>
                    <a:pt x="47" y="392"/>
                    <a:pt x="47" y="393"/>
                  </a:cubicBezTo>
                  <a:cubicBezTo>
                    <a:pt x="47" y="393"/>
                    <a:pt x="47" y="393"/>
                    <a:pt x="47" y="393"/>
                  </a:cubicBezTo>
                  <a:cubicBezTo>
                    <a:pt x="48" y="394"/>
                    <a:pt x="47" y="395"/>
                    <a:pt x="46" y="395"/>
                  </a:cubicBezTo>
                  <a:cubicBezTo>
                    <a:pt x="46" y="395"/>
                    <a:pt x="46" y="395"/>
                    <a:pt x="46" y="395"/>
                  </a:cubicBezTo>
                  <a:cubicBezTo>
                    <a:pt x="46" y="395"/>
                    <a:pt x="46" y="395"/>
                    <a:pt x="45" y="395"/>
                  </a:cubicBezTo>
                  <a:cubicBezTo>
                    <a:pt x="45" y="395"/>
                    <a:pt x="45" y="395"/>
                    <a:pt x="45" y="395"/>
                  </a:cubicBezTo>
                  <a:cubicBezTo>
                    <a:pt x="45" y="395"/>
                    <a:pt x="44" y="395"/>
                    <a:pt x="44" y="394"/>
                  </a:cubicBezTo>
                  <a:close/>
                  <a:moveTo>
                    <a:pt x="573" y="391"/>
                  </a:moveTo>
                  <a:cubicBezTo>
                    <a:pt x="572" y="390"/>
                    <a:pt x="572" y="389"/>
                    <a:pt x="572" y="388"/>
                  </a:cubicBezTo>
                  <a:cubicBezTo>
                    <a:pt x="572" y="388"/>
                    <a:pt x="572" y="388"/>
                    <a:pt x="572" y="388"/>
                  </a:cubicBezTo>
                  <a:cubicBezTo>
                    <a:pt x="572" y="387"/>
                    <a:pt x="573" y="387"/>
                    <a:pt x="574" y="387"/>
                  </a:cubicBezTo>
                  <a:cubicBezTo>
                    <a:pt x="574" y="387"/>
                    <a:pt x="574" y="387"/>
                    <a:pt x="574" y="387"/>
                  </a:cubicBezTo>
                  <a:cubicBezTo>
                    <a:pt x="575" y="387"/>
                    <a:pt x="576" y="388"/>
                    <a:pt x="576" y="389"/>
                  </a:cubicBezTo>
                  <a:cubicBezTo>
                    <a:pt x="576" y="389"/>
                    <a:pt x="576" y="389"/>
                    <a:pt x="576" y="389"/>
                  </a:cubicBezTo>
                  <a:cubicBezTo>
                    <a:pt x="576" y="390"/>
                    <a:pt x="575" y="391"/>
                    <a:pt x="574" y="391"/>
                  </a:cubicBezTo>
                  <a:cubicBezTo>
                    <a:pt x="574" y="391"/>
                    <a:pt x="574" y="391"/>
                    <a:pt x="574" y="391"/>
                  </a:cubicBezTo>
                  <a:cubicBezTo>
                    <a:pt x="574" y="391"/>
                    <a:pt x="574" y="391"/>
                    <a:pt x="573" y="391"/>
                  </a:cubicBezTo>
                  <a:close/>
                  <a:moveTo>
                    <a:pt x="41" y="382"/>
                  </a:moveTo>
                  <a:cubicBezTo>
                    <a:pt x="41" y="381"/>
                    <a:pt x="41" y="380"/>
                    <a:pt x="42" y="380"/>
                  </a:cubicBezTo>
                  <a:cubicBezTo>
                    <a:pt x="42" y="380"/>
                    <a:pt x="42" y="380"/>
                    <a:pt x="42" y="380"/>
                  </a:cubicBezTo>
                  <a:cubicBezTo>
                    <a:pt x="43" y="379"/>
                    <a:pt x="44" y="380"/>
                    <a:pt x="45" y="381"/>
                  </a:cubicBezTo>
                  <a:cubicBezTo>
                    <a:pt x="45" y="381"/>
                    <a:pt x="45" y="381"/>
                    <a:pt x="45" y="381"/>
                  </a:cubicBezTo>
                  <a:cubicBezTo>
                    <a:pt x="45" y="382"/>
                    <a:pt x="44" y="383"/>
                    <a:pt x="43" y="384"/>
                  </a:cubicBezTo>
                  <a:cubicBezTo>
                    <a:pt x="43" y="384"/>
                    <a:pt x="43" y="384"/>
                    <a:pt x="43" y="384"/>
                  </a:cubicBezTo>
                  <a:cubicBezTo>
                    <a:pt x="43" y="384"/>
                    <a:pt x="43" y="384"/>
                    <a:pt x="43" y="384"/>
                  </a:cubicBezTo>
                  <a:cubicBezTo>
                    <a:pt x="43" y="384"/>
                    <a:pt x="43" y="384"/>
                    <a:pt x="43" y="384"/>
                  </a:cubicBezTo>
                  <a:cubicBezTo>
                    <a:pt x="42" y="384"/>
                    <a:pt x="41" y="383"/>
                    <a:pt x="41" y="382"/>
                  </a:cubicBezTo>
                  <a:close/>
                  <a:moveTo>
                    <a:pt x="576" y="379"/>
                  </a:moveTo>
                  <a:cubicBezTo>
                    <a:pt x="575" y="379"/>
                    <a:pt x="574" y="378"/>
                    <a:pt x="574" y="377"/>
                  </a:cubicBezTo>
                  <a:cubicBezTo>
                    <a:pt x="574" y="377"/>
                    <a:pt x="574" y="377"/>
                    <a:pt x="574" y="377"/>
                  </a:cubicBezTo>
                  <a:cubicBezTo>
                    <a:pt x="575" y="376"/>
                    <a:pt x="576" y="375"/>
                    <a:pt x="577" y="375"/>
                  </a:cubicBezTo>
                  <a:cubicBezTo>
                    <a:pt x="577" y="375"/>
                    <a:pt x="577" y="375"/>
                    <a:pt x="577" y="375"/>
                  </a:cubicBezTo>
                  <a:cubicBezTo>
                    <a:pt x="578" y="375"/>
                    <a:pt x="579" y="376"/>
                    <a:pt x="578" y="377"/>
                  </a:cubicBezTo>
                  <a:cubicBezTo>
                    <a:pt x="578" y="377"/>
                    <a:pt x="578" y="377"/>
                    <a:pt x="578" y="377"/>
                  </a:cubicBezTo>
                  <a:cubicBezTo>
                    <a:pt x="578" y="378"/>
                    <a:pt x="577" y="379"/>
                    <a:pt x="576" y="379"/>
                  </a:cubicBezTo>
                  <a:cubicBezTo>
                    <a:pt x="576" y="379"/>
                    <a:pt x="576" y="379"/>
                    <a:pt x="576" y="379"/>
                  </a:cubicBezTo>
                  <a:cubicBezTo>
                    <a:pt x="576" y="379"/>
                    <a:pt x="576" y="379"/>
                    <a:pt x="576" y="379"/>
                  </a:cubicBezTo>
                  <a:close/>
                  <a:moveTo>
                    <a:pt x="39" y="370"/>
                  </a:moveTo>
                  <a:cubicBezTo>
                    <a:pt x="38" y="369"/>
                    <a:pt x="39" y="368"/>
                    <a:pt x="40" y="368"/>
                  </a:cubicBezTo>
                  <a:cubicBezTo>
                    <a:pt x="40" y="368"/>
                    <a:pt x="40" y="368"/>
                    <a:pt x="40" y="368"/>
                  </a:cubicBezTo>
                  <a:cubicBezTo>
                    <a:pt x="41" y="368"/>
                    <a:pt x="42" y="368"/>
                    <a:pt x="43" y="370"/>
                  </a:cubicBezTo>
                  <a:cubicBezTo>
                    <a:pt x="43" y="370"/>
                    <a:pt x="43" y="370"/>
                    <a:pt x="43" y="370"/>
                  </a:cubicBezTo>
                  <a:cubicBezTo>
                    <a:pt x="43" y="370"/>
                    <a:pt x="43" y="370"/>
                    <a:pt x="43" y="370"/>
                  </a:cubicBezTo>
                  <a:cubicBezTo>
                    <a:pt x="43" y="370"/>
                    <a:pt x="43" y="370"/>
                    <a:pt x="43" y="370"/>
                  </a:cubicBezTo>
                  <a:cubicBezTo>
                    <a:pt x="43" y="371"/>
                    <a:pt x="42" y="372"/>
                    <a:pt x="41" y="372"/>
                  </a:cubicBezTo>
                  <a:cubicBezTo>
                    <a:pt x="41" y="372"/>
                    <a:pt x="41" y="372"/>
                    <a:pt x="41" y="372"/>
                  </a:cubicBezTo>
                  <a:cubicBezTo>
                    <a:pt x="41" y="372"/>
                    <a:pt x="41" y="372"/>
                    <a:pt x="41" y="372"/>
                  </a:cubicBezTo>
                  <a:cubicBezTo>
                    <a:pt x="41" y="372"/>
                    <a:pt x="41" y="372"/>
                    <a:pt x="41" y="372"/>
                  </a:cubicBezTo>
                  <a:cubicBezTo>
                    <a:pt x="40" y="372"/>
                    <a:pt x="39" y="371"/>
                    <a:pt x="39" y="370"/>
                  </a:cubicBezTo>
                  <a:close/>
                  <a:moveTo>
                    <a:pt x="578" y="367"/>
                  </a:moveTo>
                  <a:cubicBezTo>
                    <a:pt x="577" y="367"/>
                    <a:pt x="576" y="366"/>
                    <a:pt x="576" y="365"/>
                  </a:cubicBezTo>
                  <a:cubicBezTo>
                    <a:pt x="576" y="365"/>
                    <a:pt x="576" y="365"/>
                    <a:pt x="576" y="365"/>
                  </a:cubicBezTo>
                  <a:cubicBezTo>
                    <a:pt x="576" y="365"/>
                    <a:pt x="576" y="365"/>
                    <a:pt x="576" y="365"/>
                  </a:cubicBezTo>
                  <a:cubicBezTo>
                    <a:pt x="576" y="365"/>
                    <a:pt x="576" y="365"/>
                    <a:pt x="576" y="365"/>
                  </a:cubicBezTo>
                  <a:cubicBezTo>
                    <a:pt x="577" y="364"/>
                    <a:pt x="578" y="363"/>
                    <a:pt x="579" y="363"/>
                  </a:cubicBezTo>
                  <a:cubicBezTo>
                    <a:pt x="579" y="363"/>
                    <a:pt x="579" y="363"/>
                    <a:pt x="579" y="363"/>
                  </a:cubicBezTo>
                  <a:cubicBezTo>
                    <a:pt x="580" y="363"/>
                    <a:pt x="580" y="364"/>
                    <a:pt x="580" y="365"/>
                  </a:cubicBezTo>
                  <a:cubicBezTo>
                    <a:pt x="580" y="365"/>
                    <a:pt x="580" y="365"/>
                    <a:pt x="580" y="365"/>
                  </a:cubicBezTo>
                  <a:cubicBezTo>
                    <a:pt x="580" y="366"/>
                    <a:pt x="579" y="367"/>
                    <a:pt x="578" y="367"/>
                  </a:cubicBezTo>
                  <a:cubicBezTo>
                    <a:pt x="578" y="367"/>
                    <a:pt x="578" y="367"/>
                    <a:pt x="578" y="367"/>
                  </a:cubicBezTo>
                  <a:cubicBezTo>
                    <a:pt x="578" y="367"/>
                    <a:pt x="578" y="367"/>
                    <a:pt x="578" y="367"/>
                  </a:cubicBezTo>
                  <a:close/>
                  <a:moveTo>
                    <a:pt x="37" y="358"/>
                  </a:moveTo>
                  <a:cubicBezTo>
                    <a:pt x="37" y="357"/>
                    <a:pt x="38" y="356"/>
                    <a:pt x="39" y="356"/>
                  </a:cubicBezTo>
                  <a:cubicBezTo>
                    <a:pt x="39" y="356"/>
                    <a:pt x="39" y="356"/>
                    <a:pt x="39" y="356"/>
                  </a:cubicBezTo>
                  <a:cubicBezTo>
                    <a:pt x="40" y="356"/>
                    <a:pt x="41" y="357"/>
                    <a:pt x="41" y="358"/>
                  </a:cubicBezTo>
                  <a:cubicBezTo>
                    <a:pt x="41" y="358"/>
                    <a:pt x="41" y="358"/>
                    <a:pt x="41" y="358"/>
                  </a:cubicBezTo>
                  <a:cubicBezTo>
                    <a:pt x="41" y="358"/>
                    <a:pt x="41" y="358"/>
                    <a:pt x="41" y="358"/>
                  </a:cubicBezTo>
                  <a:cubicBezTo>
                    <a:pt x="41" y="358"/>
                    <a:pt x="41" y="358"/>
                    <a:pt x="41" y="358"/>
                  </a:cubicBezTo>
                  <a:cubicBezTo>
                    <a:pt x="41" y="359"/>
                    <a:pt x="40" y="360"/>
                    <a:pt x="39" y="360"/>
                  </a:cubicBezTo>
                  <a:cubicBezTo>
                    <a:pt x="39" y="360"/>
                    <a:pt x="39" y="360"/>
                    <a:pt x="39" y="360"/>
                  </a:cubicBezTo>
                  <a:cubicBezTo>
                    <a:pt x="39" y="360"/>
                    <a:pt x="39" y="360"/>
                    <a:pt x="39" y="360"/>
                  </a:cubicBezTo>
                  <a:cubicBezTo>
                    <a:pt x="39" y="360"/>
                    <a:pt x="39" y="360"/>
                    <a:pt x="39" y="360"/>
                  </a:cubicBezTo>
                  <a:cubicBezTo>
                    <a:pt x="38" y="360"/>
                    <a:pt x="37" y="359"/>
                    <a:pt x="37" y="358"/>
                  </a:cubicBezTo>
                  <a:close/>
                  <a:moveTo>
                    <a:pt x="580" y="355"/>
                  </a:moveTo>
                  <a:cubicBezTo>
                    <a:pt x="578" y="355"/>
                    <a:pt x="578" y="354"/>
                    <a:pt x="578" y="353"/>
                  </a:cubicBezTo>
                  <a:cubicBezTo>
                    <a:pt x="578" y="353"/>
                    <a:pt x="578" y="353"/>
                    <a:pt x="578" y="353"/>
                  </a:cubicBezTo>
                  <a:cubicBezTo>
                    <a:pt x="578" y="352"/>
                    <a:pt x="579" y="351"/>
                    <a:pt x="580" y="351"/>
                  </a:cubicBezTo>
                  <a:cubicBezTo>
                    <a:pt x="580" y="351"/>
                    <a:pt x="580" y="351"/>
                    <a:pt x="580" y="351"/>
                  </a:cubicBezTo>
                  <a:cubicBezTo>
                    <a:pt x="581" y="351"/>
                    <a:pt x="582" y="352"/>
                    <a:pt x="582" y="353"/>
                  </a:cubicBezTo>
                  <a:cubicBezTo>
                    <a:pt x="582" y="353"/>
                    <a:pt x="582" y="353"/>
                    <a:pt x="582" y="353"/>
                  </a:cubicBezTo>
                  <a:cubicBezTo>
                    <a:pt x="582" y="354"/>
                    <a:pt x="581" y="355"/>
                    <a:pt x="580" y="355"/>
                  </a:cubicBezTo>
                  <a:cubicBezTo>
                    <a:pt x="580" y="355"/>
                    <a:pt x="580" y="355"/>
                    <a:pt x="580" y="355"/>
                  </a:cubicBezTo>
                  <a:cubicBezTo>
                    <a:pt x="580" y="355"/>
                    <a:pt x="580" y="355"/>
                    <a:pt x="580" y="355"/>
                  </a:cubicBezTo>
                  <a:close/>
                  <a:moveTo>
                    <a:pt x="36" y="346"/>
                  </a:moveTo>
                  <a:cubicBezTo>
                    <a:pt x="36" y="346"/>
                    <a:pt x="36" y="346"/>
                    <a:pt x="36" y="346"/>
                  </a:cubicBezTo>
                  <a:cubicBezTo>
                    <a:pt x="36" y="345"/>
                    <a:pt x="36" y="344"/>
                    <a:pt x="38" y="344"/>
                  </a:cubicBezTo>
                  <a:cubicBezTo>
                    <a:pt x="38" y="344"/>
                    <a:pt x="38" y="344"/>
                    <a:pt x="38" y="344"/>
                  </a:cubicBezTo>
                  <a:cubicBezTo>
                    <a:pt x="39" y="344"/>
                    <a:pt x="40" y="345"/>
                    <a:pt x="40" y="346"/>
                  </a:cubicBezTo>
                  <a:cubicBezTo>
                    <a:pt x="40" y="346"/>
                    <a:pt x="40" y="346"/>
                    <a:pt x="40" y="346"/>
                  </a:cubicBezTo>
                  <a:cubicBezTo>
                    <a:pt x="40" y="347"/>
                    <a:pt x="39" y="348"/>
                    <a:pt x="38" y="348"/>
                  </a:cubicBezTo>
                  <a:cubicBezTo>
                    <a:pt x="38" y="348"/>
                    <a:pt x="38" y="348"/>
                    <a:pt x="38" y="348"/>
                  </a:cubicBezTo>
                  <a:cubicBezTo>
                    <a:pt x="38" y="348"/>
                    <a:pt x="38" y="348"/>
                    <a:pt x="38" y="348"/>
                  </a:cubicBezTo>
                  <a:cubicBezTo>
                    <a:pt x="38" y="348"/>
                    <a:pt x="38" y="348"/>
                    <a:pt x="38" y="348"/>
                  </a:cubicBezTo>
                  <a:cubicBezTo>
                    <a:pt x="37" y="348"/>
                    <a:pt x="36" y="347"/>
                    <a:pt x="36" y="346"/>
                  </a:cubicBezTo>
                  <a:close/>
                  <a:moveTo>
                    <a:pt x="581" y="343"/>
                  </a:moveTo>
                  <a:cubicBezTo>
                    <a:pt x="580" y="343"/>
                    <a:pt x="579" y="342"/>
                    <a:pt x="579" y="341"/>
                  </a:cubicBezTo>
                  <a:cubicBezTo>
                    <a:pt x="579" y="341"/>
                    <a:pt x="579" y="341"/>
                    <a:pt x="579" y="341"/>
                  </a:cubicBezTo>
                  <a:cubicBezTo>
                    <a:pt x="579" y="340"/>
                    <a:pt x="580" y="339"/>
                    <a:pt x="581" y="339"/>
                  </a:cubicBezTo>
                  <a:cubicBezTo>
                    <a:pt x="581" y="339"/>
                    <a:pt x="581" y="339"/>
                    <a:pt x="581" y="339"/>
                  </a:cubicBezTo>
                  <a:cubicBezTo>
                    <a:pt x="582" y="339"/>
                    <a:pt x="583" y="340"/>
                    <a:pt x="583" y="341"/>
                  </a:cubicBezTo>
                  <a:cubicBezTo>
                    <a:pt x="583" y="341"/>
                    <a:pt x="583" y="341"/>
                    <a:pt x="583" y="341"/>
                  </a:cubicBezTo>
                  <a:cubicBezTo>
                    <a:pt x="583" y="342"/>
                    <a:pt x="582" y="343"/>
                    <a:pt x="581" y="343"/>
                  </a:cubicBezTo>
                  <a:cubicBezTo>
                    <a:pt x="581" y="343"/>
                    <a:pt x="581" y="343"/>
                    <a:pt x="581" y="343"/>
                  </a:cubicBezTo>
                  <a:cubicBezTo>
                    <a:pt x="581" y="343"/>
                    <a:pt x="581" y="343"/>
                    <a:pt x="581" y="343"/>
                  </a:cubicBezTo>
                  <a:close/>
                  <a:moveTo>
                    <a:pt x="35" y="334"/>
                  </a:moveTo>
                  <a:cubicBezTo>
                    <a:pt x="35" y="334"/>
                    <a:pt x="35" y="334"/>
                    <a:pt x="35" y="334"/>
                  </a:cubicBezTo>
                  <a:cubicBezTo>
                    <a:pt x="35" y="333"/>
                    <a:pt x="36" y="332"/>
                    <a:pt x="37" y="332"/>
                  </a:cubicBezTo>
                  <a:cubicBezTo>
                    <a:pt x="37" y="332"/>
                    <a:pt x="37" y="332"/>
                    <a:pt x="37" y="332"/>
                  </a:cubicBezTo>
                  <a:cubicBezTo>
                    <a:pt x="38" y="332"/>
                    <a:pt x="39" y="333"/>
                    <a:pt x="39" y="334"/>
                  </a:cubicBezTo>
                  <a:cubicBezTo>
                    <a:pt x="39" y="334"/>
                    <a:pt x="39" y="334"/>
                    <a:pt x="39" y="334"/>
                  </a:cubicBezTo>
                  <a:cubicBezTo>
                    <a:pt x="39" y="335"/>
                    <a:pt x="38" y="336"/>
                    <a:pt x="37" y="336"/>
                  </a:cubicBezTo>
                  <a:cubicBezTo>
                    <a:pt x="37" y="336"/>
                    <a:pt x="37" y="336"/>
                    <a:pt x="37" y="336"/>
                  </a:cubicBezTo>
                  <a:cubicBezTo>
                    <a:pt x="37" y="336"/>
                    <a:pt x="37" y="336"/>
                    <a:pt x="37" y="336"/>
                  </a:cubicBezTo>
                  <a:cubicBezTo>
                    <a:pt x="37" y="336"/>
                    <a:pt x="37" y="336"/>
                    <a:pt x="37" y="336"/>
                  </a:cubicBezTo>
                  <a:cubicBezTo>
                    <a:pt x="36" y="336"/>
                    <a:pt x="35" y="335"/>
                    <a:pt x="35" y="334"/>
                  </a:cubicBezTo>
                  <a:close/>
                  <a:moveTo>
                    <a:pt x="581" y="331"/>
                  </a:moveTo>
                  <a:cubicBezTo>
                    <a:pt x="580" y="331"/>
                    <a:pt x="579" y="330"/>
                    <a:pt x="579" y="329"/>
                  </a:cubicBezTo>
                  <a:cubicBezTo>
                    <a:pt x="579" y="329"/>
                    <a:pt x="579" y="329"/>
                    <a:pt x="579" y="329"/>
                  </a:cubicBezTo>
                  <a:cubicBezTo>
                    <a:pt x="579" y="328"/>
                    <a:pt x="580" y="327"/>
                    <a:pt x="581" y="327"/>
                  </a:cubicBezTo>
                  <a:cubicBezTo>
                    <a:pt x="581" y="327"/>
                    <a:pt x="581" y="327"/>
                    <a:pt x="581" y="327"/>
                  </a:cubicBezTo>
                  <a:cubicBezTo>
                    <a:pt x="582" y="327"/>
                    <a:pt x="583" y="328"/>
                    <a:pt x="583" y="329"/>
                  </a:cubicBezTo>
                  <a:cubicBezTo>
                    <a:pt x="583" y="329"/>
                    <a:pt x="583" y="329"/>
                    <a:pt x="583" y="329"/>
                  </a:cubicBezTo>
                  <a:cubicBezTo>
                    <a:pt x="583" y="330"/>
                    <a:pt x="582" y="331"/>
                    <a:pt x="581" y="331"/>
                  </a:cubicBezTo>
                  <a:cubicBezTo>
                    <a:pt x="581" y="331"/>
                    <a:pt x="581" y="331"/>
                    <a:pt x="581" y="331"/>
                  </a:cubicBezTo>
                  <a:cubicBezTo>
                    <a:pt x="581" y="331"/>
                    <a:pt x="581" y="331"/>
                    <a:pt x="581" y="331"/>
                  </a:cubicBezTo>
                  <a:close/>
                  <a:moveTo>
                    <a:pt x="37" y="324"/>
                  </a:moveTo>
                  <a:cubicBezTo>
                    <a:pt x="36" y="324"/>
                    <a:pt x="35" y="323"/>
                    <a:pt x="35" y="322"/>
                  </a:cubicBezTo>
                  <a:cubicBezTo>
                    <a:pt x="35" y="322"/>
                    <a:pt x="35" y="322"/>
                    <a:pt x="35" y="322"/>
                  </a:cubicBezTo>
                  <a:cubicBezTo>
                    <a:pt x="35" y="321"/>
                    <a:pt x="36" y="320"/>
                    <a:pt x="37" y="320"/>
                  </a:cubicBezTo>
                  <a:cubicBezTo>
                    <a:pt x="37" y="320"/>
                    <a:pt x="37" y="320"/>
                    <a:pt x="37" y="320"/>
                  </a:cubicBezTo>
                  <a:cubicBezTo>
                    <a:pt x="38" y="320"/>
                    <a:pt x="39" y="321"/>
                    <a:pt x="39" y="322"/>
                  </a:cubicBezTo>
                  <a:cubicBezTo>
                    <a:pt x="39" y="322"/>
                    <a:pt x="39" y="322"/>
                    <a:pt x="39" y="322"/>
                  </a:cubicBezTo>
                  <a:cubicBezTo>
                    <a:pt x="39" y="323"/>
                    <a:pt x="38" y="324"/>
                    <a:pt x="37" y="324"/>
                  </a:cubicBezTo>
                  <a:cubicBezTo>
                    <a:pt x="37" y="324"/>
                    <a:pt x="37" y="324"/>
                    <a:pt x="37" y="324"/>
                  </a:cubicBezTo>
                  <a:close/>
                  <a:moveTo>
                    <a:pt x="579" y="317"/>
                  </a:moveTo>
                  <a:cubicBezTo>
                    <a:pt x="579" y="316"/>
                    <a:pt x="580" y="315"/>
                    <a:pt x="581" y="315"/>
                  </a:cubicBezTo>
                  <a:cubicBezTo>
                    <a:pt x="581" y="315"/>
                    <a:pt x="581" y="315"/>
                    <a:pt x="581" y="315"/>
                  </a:cubicBezTo>
                  <a:cubicBezTo>
                    <a:pt x="582" y="315"/>
                    <a:pt x="583" y="316"/>
                    <a:pt x="583" y="317"/>
                  </a:cubicBezTo>
                  <a:cubicBezTo>
                    <a:pt x="583" y="317"/>
                    <a:pt x="583" y="317"/>
                    <a:pt x="583" y="317"/>
                  </a:cubicBezTo>
                  <a:cubicBezTo>
                    <a:pt x="583" y="318"/>
                    <a:pt x="582" y="319"/>
                    <a:pt x="581" y="319"/>
                  </a:cubicBezTo>
                  <a:cubicBezTo>
                    <a:pt x="581" y="319"/>
                    <a:pt x="581" y="319"/>
                    <a:pt x="581" y="319"/>
                  </a:cubicBezTo>
                  <a:cubicBezTo>
                    <a:pt x="581" y="319"/>
                    <a:pt x="581" y="319"/>
                    <a:pt x="581" y="319"/>
                  </a:cubicBezTo>
                  <a:cubicBezTo>
                    <a:pt x="581" y="319"/>
                    <a:pt x="581" y="319"/>
                    <a:pt x="581" y="319"/>
                  </a:cubicBezTo>
                  <a:cubicBezTo>
                    <a:pt x="580" y="319"/>
                    <a:pt x="579" y="318"/>
                    <a:pt x="579" y="317"/>
                  </a:cubicBezTo>
                  <a:close/>
                  <a:moveTo>
                    <a:pt x="37" y="312"/>
                  </a:moveTo>
                  <a:cubicBezTo>
                    <a:pt x="36" y="312"/>
                    <a:pt x="35" y="311"/>
                    <a:pt x="36" y="310"/>
                  </a:cubicBezTo>
                  <a:cubicBezTo>
                    <a:pt x="36" y="310"/>
                    <a:pt x="36" y="310"/>
                    <a:pt x="36" y="310"/>
                  </a:cubicBezTo>
                  <a:cubicBezTo>
                    <a:pt x="36" y="309"/>
                    <a:pt x="37" y="308"/>
                    <a:pt x="38" y="308"/>
                  </a:cubicBezTo>
                  <a:cubicBezTo>
                    <a:pt x="38" y="308"/>
                    <a:pt x="38" y="308"/>
                    <a:pt x="38" y="308"/>
                  </a:cubicBezTo>
                  <a:cubicBezTo>
                    <a:pt x="39" y="308"/>
                    <a:pt x="40" y="309"/>
                    <a:pt x="40" y="310"/>
                  </a:cubicBezTo>
                  <a:cubicBezTo>
                    <a:pt x="40" y="310"/>
                    <a:pt x="40" y="310"/>
                    <a:pt x="40" y="310"/>
                  </a:cubicBezTo>
                  <a:cubicBezTo>
                    <a:pt x="39" y="311"/>
                    <a:pt x="39" y="312"/>
                    <a:pt x="38" y="312"/>
                  </a:cubicBezTo>
                  <a:cubicBezTo>
                    <a:pt x="38" y="312"/>
                    <a:pt x="38" y="312"/>
                    <a:pt x="38" y="312"/>
                  </a:cubicBezTo>
                  <a:cubicBezTo>
                    <a:pt x="37" y="312"/>
                    <a:pt x="37" y="312"/>
                    <a:pt x="37" y="312"/>
                  </a:cubicBezTo>
                  <a:close/>
                  <a:moveTo>
                    <a:pt x="578" y="305"/>
                  </a:moveTo>
                  <a:cubicBezTo>
                    <a:pt x="578" y="304"/>
                    <a:pt x="579" y="303"/>
                    <a:pt x="580" y="303"/>
                  </a:cubicBezTo>
                  <a:cubicBezTo>
                    <a:pt x="580" y="303"/>
                    <a:pt x="580" y="303"/>
                    <a:pt x="580" y="303"/>
                  </a:cubicBezTo>
                  <a:cubicBezTo>
                    <a:pt x="581" y="303"/>
                    <a:pt x="582" y="304"/>
                    <a:pt x="582" y="305"/>
                  </a:cubicBezTo>
                  <a:cubicBezTo>
                    <a:pt x="582" y="305"/>
                    <a:pt x="582" y="305"/>
                    <a:pt x="582" y="305"/>
                  </a:cubicBezTo>
                  <a:cubicBezTo>
                    <a:pt x="582" y="306"/>
                    <a:pt x="582" y="307"/>
                    <a:pt x="580" y="307"/>
                  </a:cubicBezTo>
                  <a:cubicBezTo>
                    <a:pt x="580" y="307"/>
                    <a:pt x="580" y="307"/>
                    <a:pt x="580" y="307"/>
                  </a:cubicBezTo>
                  <a:cubicBezTo>
                    <a:pt x="580" y="307"/>
                    <a:pt x="580" y="307"/>
                    <a:pt x="580" y="307"/>
                  </a:cubicBezTo>
                  <a:cubicBezTo>
                    <a:pt x="580" y="307"/>
                    <a:pt x="580" y="307"/>
                    <a:pt x="580" y="307"/>
                  </a:cubicBezTo>
                  <a:cubicBezTo>
                    <a:pt x="579" y="307"/>
                    <a:pt x="578" y="307"/>
                    <a:pt x="578" y="305"/>
                  </a:cubicBezTo>
                  <a:close/>
                  <a:moveTo>
                    <a:pt x="38" y="300"/>
                  </a:moveTo>
                  <a:cubicBezTo>
                    <a:pt x="37" y="300"/>
                    <a:pt x="36" y="299"/>
                    <a:pt x="37" y="298"/>
                  </a:cubicBezTo>
                  <a:cubicBezTo>
                    <a:pt x="37" y="298"/>
                    <a:pt x="37" y="298"/>
                    <a:pt x="37" y="298"/>
                  </a:cubicBezTo>
                  <a:cubicBezTo>
                    <a:pt x="37" y="297"/>
                    <a:pt x="38" y="296"/>
                    <a:pt x="39" y="296"/>
                  </a:cubicBezTo>
                  <a:cubicBezTo>
                    <a:pt x="39" y="296"/>
                    <a:pt x="39" y="296"/>
                    <a:pt x="39" y="296"/>
                  </a:cubicBezTo>
                  <a:cubicBezTo>
                    <a:pt x="40" y="296"/>
                    <a:pt x="41" y="297"/>
                    <a:pt x="41" y="298"/>
                  </a:cubicBezTo>
                  <a:cubicBezTo>
                    <a:pt x="41" y="298"/>
                    <a:pt x="41" y="298"/>
                    <a:pt x="41" y="298"/>
                  </a:cubicBezTo>
                  <a:cubicBezTo>
                    <a:pt x="40" y="299"/>
                    <a:pt x="40" y="300"/>
                    <a:pt x="39" y="300"/>
                  </a:cubicBezTo>
                  <a:cubicBezTo>
                    <a:pt x="39" y="300"/>
                    <a:pt x="39" y="300"/>
                    <a:pt x="39" y="300"/>
                  </a:cubicBezTo>
                  <a:cubicBezTo>
                    <a:pt x="38" y="300"/>
                    <a:pt x="38" y="300"/>
                    <a:pt x="38" y="300"/>
                  </a:cubicBezTo>
                  <a:close/>
                  <a:moveTo>
                    <a:pt x="577" y="294"/>
                  </a:moveTo>
                  <a:cubicBezTo>
                    <a:pt x="577" y="292"/>
                    <a:pt x="578" y="291"/>
                    <a:pt x="579" y="291"/>
                  </a:cubicBezTo>
                  <a:cubicBezTo>
                    <a:pt x="579" y="291"/>
                    <a:pt x="579" y="291"/>
                    <a:pt x="579" y="291"/>
                  </a:cubicBezTo>
                  <a:cubicBezTo>
                    <a:pt x="580" y="291"/>
                    <a:pt x="581" y="292"/>
                    <a:pt x="581" y="293"/>
                  </a:cubicBezTo>
                  <a:cubicBezTo>
                    <a:pt x="581" y="293"/>
                    <a:pt x="581" y="293"/>
                    <a:pt x="581" y="293"/>
                  </a:cubicBezTo>
                  <a:cubicBezTo>
                    <a:pt x="581" y="294"/>
                    <a:pt x="580" y="295"/>
                    <a:pt x="579" y="295"/>
                  </a:cubicBezTo>
                  <a:cubicBezTo>
                    <a:pt x="579" y="295"/>
                    <a:pt x="579" y="295"/>
                    <a:pt x="579" y="295"/>
                  </a:cubicBezTo>
                  <a:cubicBezTo>
                    <a:pt x="579" y="295"/>
                    <a:pt x="579" y="295"/>
                    <a:pt x="579" y="295"/>
                  </a:cubicBezTo>
                  <a:cubicBezTo>
                    <a:pt x="579" y="295"/>
                    <a:pt x="579" y="295"/>
                    <a:pt x="579" y="295"/>
                  </a:cubicBezTo>
                  <a:cubicBezTo>
                    <a:pt x="578" y="295"/>
                    <a:pt x="577" y="295"/>
                    <a:pt x="577" y="294"/>
                  </a:cubicBezTo>
                  <a:close/>
                  <a:moveTo>
                    <a:pt x="40" y="288"/>
                  </a:moveTo>
                  <a:cubicBezTo>
                    <a:pt x="39" y="288"/>
                    <a:pt x="38" y="287"/>
                    <a:pt x="38" y="286"/>
                  </a:cubicBezTo>
                  <a:cubicBezTo>
                    <a:pt x="38" y="286"/>
                    <a:pt x="38" y="286"/>
                    <a:pt x="38" y="286"/>
                  </a:cubicBezTo>
                  <a:cubicBezTo>
                    <a:pt x="38" y="285"/>
                    <a:pt x="39" y="284"/>
                    <a:pt x="40" y="284"/>
                  </a:cubicBezTo>
                  <a:cubicBezTo>
                    <a:pt x="40" y="284"/>
                    <a:pt x="40" y="284"/>
                    <a:pt x="40" y="284"/>
                  </a:cubicBezTo>
                  <a:cubicBezTo>
                    <a:pt x="41" y="284"/>
                    <a:pt x="42" y="285"/>
                    <a:pt x="42" y="287"/>
                  </a:cubicBezTo>
                  <a:cubicBezTo>
                    <a:pt x="42" y="287"/>
                    <a:pt x="42" y="287"/>
                    <a:pt x="42" y="287"/>
                  </a:cubicBezTo>
                  <a:cubicBezTo>
                    <a:pt x="42" y="287"/>
                    <a:pt x="42" y="287"/>
                    <a:pt x="42" y="287"/>
                  </a:cubicBezTo>
                  <a:cubicBezTo>
                    <a:pt x="42" y="287"/>
                    <a:pt x="42" y="287"/>
                    <a:pt x="42" y="287"/>
                  </a:cubicBezTo>
                  <a:cubicBezTo>
                    <a:pt x="42" y="288"/>
                    <a:pt x="41" y="288"/>
                    <a:pt x="40" y="288"/>
                  </a:cubicBezTo>
                  <a:cubicBezTo>
                    <a:pt x="40" y="288"/>
                    <a:pt x="40" y="288"/>
                    <a:pt x="40" y="288"/>
                  </a:cubicBezTo>
                  <a:cubicBezTo>
                    <a:pt x="40" y="288"/>
                    <a:pt x="40" y="288"/>
                    <a:pt x="40" y="288"/>
                  </a:cubicBezTo>
                  <a:close/>
                  <a:moveTo>
                    <a:pt x="575" y="282"/>
                  </a:moveTo>
                  <a:cubicBezTo>
                    <a:pt x="575" y="281"/>
                    <a:pt x="576" y="280"/>
                    <a:pt x="577" y="279"/>
                  </a:cubicBezTo>
                  <a:cubicBezTo>
                    <a:pt x="577" y="279"/>
                    <a:pt x="577" y="279"/>
                    <a:pt x="577" y="279"/>
                  </a:cubicBezTo>
                  <a:cubicBezTo>
                    <a:pt x="578" y="279"/>
                    <a:pt x="579" y="280"/>
                    <a:pt x="579" y="281"/>
                  </a:cubicBezTo>
                  <a:cubicBezTo>
                    <a:pt x="579" y="281"/>
                    <a:pt x="579" y="281"/>
                    <a:pt x="579" y="281"/>
                  </a:cubicBezTo>
                  <a:cubicBezTo>
                    <a:pt x="579" y="282"/>
                    <a:pt x="579" y="283"/>
                    <a:pt x="578" y="283"/>
                  </a:cubicBezTo>
                  <a:cubicBezTo>
                    <a:pt x="578" y="283"/>
                    <a:pt x="578" y="283"/>
                    <a:pt x="578" y="283"/>
                  </a:cubicBezTo>
                  <a:cubicBezTo>
                    <a:pt x="577" y="283"/>
                    <a:pt x="577" y="283"/>
                    <a:pt x="577" y="283"/>
                  </a:cubicBezTo>
                  <a:cubicBezTo>
                    <a:pt x="577" y="283"/>
                    <a:pt x="577" y="283"/>
                    <a:pt x="577" y="283"/>
                  </a:cubicBezTo>
                  <a:cubicBezTo>
                    <a:pt x="576" y="283"/>
                    <a:pt x="575" y="283"/>
                    <a:pt x="575" y="282"/>
                  </a:cubicBezTo>
                  <a:close/>
                  <a:moveTo>
                    <a:pt x="42" y="276"/>
                  </a:moveTo>
                  <a:cubicBezTo>
                    <a:pt x="41" y="276"/>
                    <a:pt x="40" y="275"/>
                    <a:pt x="40" y="274"/>
                  </a:cubicBezTo>
                  <a:cubicBezTo>
                    <a:pt x="40" y="274"/>
                    <a:pt x="40" y="274"/>
                    <a:pt x="40" y="274"/>
                  </a:cubicBezTo>
                  <a:cubicBezTo>
                    <a:pt x="40" y="273"/>
                    <a:pt x="41" y="272"/>
                    <a:pt x="43" y="273"/>
                  </a:cubicBezTo>
                  <a:cubicBezTo>
                    <a:pt x="43" y="273"/>
                    <a:pt x="43" y="273"/>
                    <a:pt x="43" y="273"/>
                  </a:cubicBezTo>
                  <a:cubicBezTo>
                    <a:pt x="44" y="273"/>
                    <a:pt x="44" y="274"/>
                    <a:pt x="44" y="275"/>
                  </a:cubicBezTo>
                  <a:cubicBezTo>
                    <a:pt x="44" y="275"/>
                    <a:pt x="44" y="275"/>
                    <a:pt x="44" y="275"/>
                  </a:cubicBezTo>
                  <a:cubicBezTo>
                    <a:pt x="44" y="276"/>
                    <a:pt x="43" y="276"/>
                    <a:pt x="42" y="276"/>
                  </a:cubicBezTo>
                  <a:cubicBezTo>
                    <a:pt x="42" y="276"/>
                    <a:pt x="42" y="276"/>
                    <a:pt x="42" y="276"/>
                  </a:cubicBezTo>
                  <a:cubicBezTo>
                    <a:pt x="42" y="276"/>
                    <a:pt x="42" y="276"/>
                    <a:pt x="42" y="276"/>
                  </a:cubicBezTo>
                  <a:close/>
                  <a:moveTo>
                    <a:pt x="573" y="270"/>
                  </a:moveTo>
                  <a:cubicBezTo>
                    <a:pt x="573" y="269"/>
                    <a:pt x="573" y="268"/>
                    <a:pt x="575" y="268"/>
                  </a:cubicBezTo>
                  <a:cubicBezTo>
                    <a:pt x="575" y="268"/>
                    <a:pt x="575" y="268"/>
                    <a:pt x="575" y="268"/>
                  </a:cubicBezTo>
                  <a:cubicBezTo>
                    <a:pt x="576" y="267"/>
                    <a:pt x="577" y="268"/>
                    <a:pt x="577" y="269"/>
                  </a:cubicBezTo>
                  <a:cubicBezTo>
                    <a:pt x="577" y="269"/>
                    <a:pt x="577" y="269"/>
                    <a:pt x="577" y="269"/>
                  </a:cubicBezTo>
                  <a:cubicBezTo>
                    <a:pt x="577" y="270"/>
                    <a:pt x="576" y="271"/>
                    <a:pt x="575" y="272"/>
                  </a:cubicBezTo>
                  <a:cubicBezTo>
                    <a:pt x="575" y="272"/>
                    <a:pt x="575" y="272"/>
                    <a:pt x="575" y="272"/>
                  </a:cubicBezTo>
                  <a:cubicBezTo>
                    <a:pt x="575" y="272"/>
                    <a:pt x="575" y="272"/>
                    <a:pt x="575" y="272"/>
                  </a:cubicBezTo>
                  <a:cubicBezTo>
                    <a:pt x="575" y="272"/>
                    <a:pt x="575" y="272"/>
                    <a:pt x="575" y="272"/>
                  </a:cubicBezTo>
                  <a:cubicBezTo>
                    <a:pt x="574" y="272"/>
                    <a:pt x="573" y="271"/>
                    <a:pt x="573" y="270"/>
                  </a:cubicBezTo>
                  <a:close/>
                  <a:moveTo>
                    <a:pt x="44" y="265"/>
                  </a:moveTo>
                  <a:cubicBezTo>
                    <a:pt x="43" y="264"/>
                    <a:pt x="43" y="263"/>
                    <a:pt x="43" y="262"/>
                  </a:cubicBezTo>
                  <a:cubicBezTo>
                    <a:pt x="43" y="262"/>
                    <a:pt x="43" y="262"/>
                    <a:pt x="43" y="262"/>
                  </a:cubicBezTo>
                  <a:cubicBezTo>
                    <a:pt x="43" y="261"/>
                    <a:pt x="44" y="261"/>
                    <a:pt x="45" y="261"/>
                  </a:cubicBezTo>
                  <a:cubicBezTo>
                    <a:pt x="45" y="261"/>
                    <a:pt x="45" y="261"/>
                    <a:pt x="45" y="261"/>
                  </a:cubicBezTo>
                  <a:cubicBezTo>
                    <a:pt x="46" y="261"/>
                    <a:pt x="47" y="262"/>
                    <a:pt x="47" y="263"/>
                  </a:cubicBezTo>
                  <a:cubicBezTo>
                    <a:pt x="47" y="263"/>
                    <a:pt x="47" y="263"/>
                    <a:pt x="47" y="263"/>
                  </a:cubicBezTo>
                  <a:cubicBezTo>
                    <a:pt x="46" y="264"/>
                    <a:pt x="46" y="265"/>
                    <a:pt x="45" y="265"/>
                  </a:cubicBezTo>
                  <a:cubicBezTo>
                    <a:pt x="45" y="265"/>
                    <a:pt x="45" y="265"/>
                    <a:pt x="45" y="265"/>
                  </a:cubicBezTo>
                  <a:cubicBezTo>
                    <a:pt x="45" y="265"/>
                    <a:pt x="44" y="265"/>
                    <a:pt x="44" y="265"/>
                  </a:cubicBezTo>
                  <a:close/>
                  <a:moveTo>
                    <a:pt x="570" y="258"/>
                  </a:moveTo>
                  <a:cubicBezTo>
                    <a:pt x="570" y="257"/>
                    <a:pt x="571" y="256"/>
                    <a:pt x="572" y="256"/>
                  </a:cubicBezTo>
                  <a:cubicBezTo>
                    <a:pt x="572" y="256"/>
                    <a:pt x="572" y="256"/>
                    <a:pt x="572" y="256"/>
                  </a:cubicBezTo>
                  <a:cubicBezTo>
                    <a:pt x="573" y="256"/>
                    <a:pt x="574" y="256"/>
                    <a:pt x="574" y="257"/>
                  </a:cubicBezTo>
                  <a:cubicBezTo>
                    <a:pt x="574" y="257"/>
                    <a:pt x="574" y="257"/>
                    <a:pt x="574" y="257"/>
                  </a:cubicBezTo>
                  <a:cubicBezTo>
                    <a:pt x="574" y="259"/>
                    <a:pt x="574" y="260"/>
                    <a:pt x="573" y="260"/>
                  </a:cubicBezTo>
                  <a:cubicBezTo>
                    <a:pt x="573" y="260"/>
                    <a:pt x="573" y="260"/>
                    <a:pt x="573" y="260"/>
                  </a:cubicBezTo>
                  <a:cubicBezTo>
                    <a:pt x="572" y="260"/>
                    <a:pt x="572" y="260"/>
                    <a:pt x="572" y="260"/>
                  </a:cubicBezTo>
                  <a:cubicBezTo>
                    <a:pt x="572" y="260"/>
                    <a:pt x="572" y="260"/>
                    <a:pt x="572" y="260"/>
                  </a:cubicBezTo>
                  <a:cubicBezTo>
                    <a:pt x="571" y="260"/>
                    <a:pt x="570" y="259"/>
                    <a:pt x="570" y="258"/>
                  </a:cubicBezTo>
                  <a:close/>
                  <a:moveTo>
                    <a:pt x="47" y="253"/>
                  </a:moveTo>
                  <a:cubicBezTo>
                    <a:pt x="46" y="253"/>
                    <a:pt x="46" y="252"/>
                    <a:pt x="46" y="251"/>
                  </a:cubicBezTo>
                  <a:cubicBezTo>
                    <a:pt x="46" y="251"/>
                    <a:pt x="46" y="251"/>
                    <a:pt x="46" y="251"/>
                  </a:cubicBezTo>
                  <a:cubicBezTo>
                    <a:pt x="46" y="250"/>
                    <a:pt x="47" y="249"/>
                    <a:pt x="48" y="249"/>
                  </a:cubicBezTo>
                  <a:cubicBezTo>
                    <a:pt x="48" y="249"/>
                    <a:pt x="48" y="249"/>
                    <a:pt x="48" y="249"/>
                  </a:cubicBezTo>
                  <a:cubicBezTo>
                    <a:pt x="49" y="250"/>
                    <a:pt x="50" y="251"/>
                    <a:pt x="50" y="252"/>
                  </a:cubicBezTo>
                  <a:cubicBezTo>
                    <a:pt x="50" y="252"/>
                    <a:pt x="50" y="252"/>
                    <a:pt x="50" y="252"/>
                  </a:cubicBezTo>
                  <a:cubicBezTo>
                    <a:pt x="50" y="253"/>
                    <a:pt x="49" y="253"/>
                    <a:pt x="48" y="253"/>
                  </a:cubicBezTo>
                  <a:cubicBezTo>
                    <a:pt x="48" y="253"/>
                    <a:pt x="48" y="253"/>
                    <a:pt x="48" y="253"/>
                  </a:cubicBezTo>
                  <a:cubicBezTo>
                    <a:pt x="48" y="253"/>
                    <a:pt x="47" y="253"/>
                    <a:pt x="47" y="253"/>
                  </a:cubicBezTo>
                  <a:close/>
                  <a:moveTo>
                    <a:pt x="567" y="247"/>
                  </a:moveTo>
                  <a:cubicBezTo>
                    <a:pt x="567" y="246"/>
                    <a:pt x="567" y="245"/>
                    <a:pt x="568" y="245"/>
                  </a:cubicBezTo>
                  <a:cubicBezTo>
                    <a:pt x="568" y="245"/>
                    <a:pt x="568" y="245"/>
                    <a:pt x="568" y="245"/>
                  </a:cubicBezTo>
                  <a:cubicBezTo>
                    <a:pt x="569" y="244"/>
                    <a:pt x="570" y="245"/>
                    <a:pt x="571" y="246"/>
                  </a:cubicBezTo>
                  <a:cubicBezTo>
                    <a:pt x="571" y="246"/>
                    <a:pt x="571" y="246"/>
                    <a:pt x="571" y="246"/>
                  </a:cubicBezTo>
                  <a:cubicBezTo>
                    <a:pt x="571" y="247"/>
                    <a:pt x="570" y="248"/>
                    <a:pt x="569" y="248"/>
                  </a:cubicBezTo>
                  <a:cubicBezTo>
                    <a:pt x="569" y="248"/>
                    <a:pt x="569" y="248"/>
                    <a:pt x="569" y="248"/>
                  </a:cubicBezTo>
                  <a:cubicBezTo>
                    <a:pt x="569" y="248"/>
                    <a:pt x="569" y="248"/>
                    <a:pt x="569" y="248"/>
                  </a:cubicBezTo>
                  <a:cubicBezTo>
                    <a:pt x="569" y="248"/>
                    <a:pt x="569" y="248"/>
                    <a:pt x="569" y="248"/>
                  </a:cubicBezTo>
                  <a:cubicBezTo>
                    <a:pt x="568" y="248"/>
                    <a:pt x="567" y="248"/>
                    <a:pt x="567" y="247"/>
                  </a:cubicBezTo>
                  <a:close/>
                  <a:moveTo>
                    <a:pt x="51" y="242"/>
                  </a:moveTo>
                  <a:cubicBezTo>
                    <a:pt x="50" y="241"/>
                    <a:pt x="49" y="240"/>
                    <a:pt x="50" y="239"/>
                  </a:cubicBezTo>
                  <a:cubicBezTo>
                    <a:pt x="50" y="239"/>
                    <a:pt x="50" y="239"/>
                    <a:pt x="50" y="239"/>
                  </a:cubicBezTo>
                  <a:cubicBezTo>
                    <a:pt x="50" y="238"/>
                    <a:pt x="51" y="238"/>
                    <a:pt x="52" y="238"/>
                  </a:cubicBezTo>
                  <a:cubicBezTo>
                    <a:pt x="52" y="238"/>
                    <a:pt x="52" y="238"/>
                    <a:pt x="52" y="238"/>
                  </a:cubicBezTo>
                  <a:cubicBezTo>
                    <a:pt x="53" y="238"/>
                    <a:pt x="54" y="239"/>
                    <a:pt x="53" y="240"/>
                  </a:cubicBezTo>
                  <a:cubicBezTo>
                    <a:pt x="53" y="240"/>
                    <a:pt x="53" y="240"/>
                    <a:pt x="53" y="240"/>
                  </a:cubicBezTo>
                  <a:cubicBezTo>
                    <a:pt x="53" y="240"/>
                    <a:pt x="53" y="240"/>
                    <a:pt x="53" y="240"/>
                  </a:cubicBezTo>
                  <a:cubicBezTo>
                    <a:pt x="53" y="240"/>
                    <a:pt x="53" y="240"/>
                    <a:pt x="53" y="240"/>
                  </a:cubicBezTo>
                  <a:cubicBezTo>
                    <a:pt x="53" y="241"/>
                    <a:pt x="52" y="242"/>
                    <a:pt x="51" y="242"/>
                  </a:cubicBezTo>
                  <a:cubicBezTo>
                    <a:pt x="51" y="242"/>
                    <a:pt x="51" y="242"/>
                    <a:pt x="51" y="242"/>
                  </a:cubicBezTo>
                  <a:cubicBezTo>
                    <a:pt x="51" y="242"/>
                    <a:pt x="51" y="242"/>
                    <a:pt x="51" y="242"/>
                  </a:cubicBezTo>
                  <a:close/>
                  <a:moveTo>
                    <a:pt x="563" y="236"/>
                  </a:moveTo>
                  <a:cubicBezTo>
                    <a:pt x="563" y="236"/>
                    <a:pt x="563" y="236"/>
                    <a:pt x="563" y="236"/>
                  </a:cubicBezTo>
                  <a:cubicBezTo>
                    <a:pt x="563" y="236"/>
                    <a:pt x="563" y="236"/>
                    <a:pt x="563" y="236"/>
                  </a:cubicBezTo>
                  <a:cubicBezTo>
                    <a:pt x="563" y="235"/>
                    <a:pt x="563" y="234"/>
                    <a:pt x="564" y="233"/>
                  </a:cubicBezTo>
                  <a:cubicBezTo>
                    <a:pt x="564" y="233"/>
                    <a:pt x="564" y="233"/>
                    <a:pt x="564" y="233"/>
                  </a:cubicBezTo>
                  <a:cubicBezTo>
                    <a:pt x="565" y="233"/>
                    <a:pt x="566" y="233"/>
                    <a:pt x="567" y="234"/>
                  </a:cubicBezTo>
                  <a:cubicBezTo>
                    <a:pt x="567" y="234"/>
                    <a:pt x="567" y="234"/>
                    <a:pt x="567" y="234"/>
                  </a:cubicBezTo>
                  <a:cubicBezTo>
                    <a:pt x="567" y="235"/>
                    <a:pt x="567" y="237"/>
                    <a:pt x="566" y="237"/>
                  </a:cubicBezTo>
                  <a:cubicBezTo>
                    <a:pt x="566" y="237"/>
                    <a:pt x="566" y="237"/>
                    <a:pt x="566" y="237"/>
                  </a:cubicBezTo>
                  <a:cubicBezTo>
                    <a:pt x="565" y="237"/>
                    <a:pt x="565" y="237"/>
                    <a:pt x="565" y="237"/>
                  </a:cubicBezTo>
                  <a:cubicBezTo>
                    <a:pt x="565" y="237"/>
                    <a:pt x="565" y="237"/>
                    <a:pt x="565" y="237"/>
                  </a:cubicBezTo>
                  <a:cubicBezTo>
                    <a:pt x="564" y="237"/>
                    <a:pt x="563" y="237"/>
                    <a:pt x="563" y="236"/>
                  </a:cubicBezTo>
                  <a:close/>
                  <a:moveTo>
                    <a:pt x="55" y="230"/>
                  </a:moveTo>
                  <a:cubicBezTo>
                    <a:pt x="54" y="230"/>
                    <a:pt x="53" y="229"/>
                    <a:pt x="54" y="228"/>
                  </a:cubicBezTo>
                  <a:cubicBezTo>
                    <a:pt x="54" y="228"/>
                    <a:pt x="54" y="228"/>
                    <a:pt x="54" y="228"/>
                  </a:cubicBezTo>
                  <a:cubicBezTo>
                    <a:pt x="54" y="227"/>
                    <a:pt x="55" y="226"/>
                    <a:pt x="56" y="227"/>
                  </a:cubicBezTo>
                  <a:cubicBezTo>
                    <a:pt x="56" y="227"/>
                    <a:pt x="56" y="227"/>
                    <a:pt x="56" y="227"/>
                  </a:cubicBezTo>
                  <a:cubicBezTo>
                    <a:pt x="57" y="227"/>
                    <a:pt x="58" y="228"/>
                    <a:pt x="57" y="229"/>
                  </a:cubicBezTo>
                  <a:cubicBezTo>
                    <a:pt x="57" y="229"/>
                    <a:pt x="57" y="229"/>
                    <a:pt x="57" y="229"/>
                  </a:cubicBezTo>
                  <a:cubicBezTo>
                    <a:pt x="57" y="230"/>
                    <a:pt x="56" y="231"/>
                    <a:pt x="56" y="231"/>
                  </a:cubicBezTo>
                  <a:cubicBezTo>
                    <a:pt x="56" y="231"/>
                    <a:pt x="56" y="231"/>
                    <a:pt x="56" y="231"/>
                  </a:cubicBezTo>
                  <a:cubicBezTo>
                    <a:pt x="55" y="231"/>
                    <a:pt x="55" y="230"/>
                    <a:pt x="55" y="230"/>
                  </a:cubicBezTo>
                  <a:close/>
                  <a:moveTo>
                    <a:pt x="559" y="225"/>
                  </a:moveTo>
                  <a:cubicBezTo>
                    <a:pt x="558" y="224"/>
                    <a:pt x="559" y="222"/>
                    <a:pt x="560" y="222"/>
                  </a:cubicBezTo>
                  <a:cubicBezTo>
                    <a:pt x="560" y="222"/>
                    <a:pt x="560" y="222"/>
                    <a:pt x="560" y="222"/>
                  </a:cubicBezTo>
                  <a:cubicBezTo>
                    <a:pt x="561" y="222"/>
                    <a:pt x="562" y="222"/>
                    <a:pt x="562" y="223"/>
                  </a:cubicBezTo>
                  <a:cubicBezTo>
                    <a:pt x="562" y="223"/>
                    <a:pt x="562" y="223"/>
                    <a:pt x="562" y="223"/>
                  </a:cubicBezTo>
                  <a:cubicBezTo>
                    <a:pt x="563" y="224"/>
                    <a:pt x="562" y="225"/>
                    <a:pt x="561" y="226"/>
                  </a:cubicBezTo>
                  <a:cubicBezTo>
                    <a:pt x="561" y="226"/>
                    <a:pt x="561" y="226"/>
                    <a:pt x="561" y="226"/>
                  </a:cubicBezTo>
                  <a:cubicBezTo>
                    <a:pt x="561" y="226"/>
                    <a:pt x="561" y="226"/>
                    <a:pt x="561" y="226"/>
                  </a:cubicBezTo>
                  <a:cubicBezTo>
                    <a:pt x="561" y="226"/>
                    <a:pt x="561" y="226"/>
                    <a:pt x="561" y="226"/>
                  </a:cubicBezTo>
                  <a:cubicBezTo>
                    <a:pt x="560" y="226"/>
                    <a:pt x="559" y="225"/>
                    <a:pt x="559" y="225"/>
                  </a:cubicBezTo>
                  <a:close/>
                  <a:moveTo>
                    <a:pt x="59" y="219"/>
                  </a:moveTo>
                  <a:cubicBezTo>
                    <a:pt x="58" y="219"/>
                    <a:pt x="58" y="218"/>
                    <a:pt x="58" y="217"/>
                  </a:cubicBezTo>
                  <a:cubicBezTo>
                    <a:pt x="58" y="217"/>
                    <a:pt x="58" y="217"/>
                    <a:pt x="58" y="217"/>
                  </a:cubicBezTo>
                  <a:cubicBezTo>
                    <a:pt x="59" y="216"/>
                    <a:pt x="60" y="215"/>
                    <a:pt x="61" y="216"/>
                  </a:cubicBezTo>
                  <a:cubicBezTo>
                    <a:pt x="61" y="216"/>
                    <a:pt x="61" y="216"/>
                    <a:pt x="61" y="216"/>
                  </a:cubicBezTo>
                  <a:cubicBezTo>
                    <a:pt x="62" y="216"/>
                    <a:pt x="63" y="217"/>
                    <a:pt x="62" y="218"/>
                  </a:cubicBezTo>
                  <a:cubicBezTo>
                    <a:pt x="62" y="218"/>
                    <a:pt x="62" y="218"/>
                    <a:pt x="62" y="218"/>
                  </a:cubicBezTo>
                  <a:cubicBezTo>
                    <a:pt x="62" y="219"/>
                    <a:pt x="61" y="219"/>
                    <a:pt x="60" y="219"/>
                  </a:cubicBezTo>
                  <a:cubicBezTo>
                    <a:pt x="60" y="219"/>
                    <a:pt x="60" y="219"/>
                    <a:pt x="60" y="219"/>
                  </a:cubicBezTo>
                  <a:cubicBezTo>
                    <a:pt x="60" y="219"/>
                    <a:pt x="60" y="219"/>
                    <a:pt x="59" y="219"/>
                  </a:cubicBezTo>
                  <a:close/>
                  <a:moveTo>
                    <a:pt x="554" y="214"/>
                  </a:moveTo>
                  <a:cubicBezTo>
                    <a:pt x="554" y="214"/>
                    <a:pt x="554" y="214"/>
                    <a:pt x="554" y="214"/>
                  </a:cubicBezTo>
                  <a:cubicBezTo>
                    <a:pt x="554" y="214"/>
                    <a:pt x="554" y="214"/>
                    <a:pt x="554" y="214"/>
                  </a:cubicBezTo>
                  <a:cubicBezTo>
                    <a:pt x="554" y="213"/>
                    <a:pt x="554" y="212"/>
                    <a:pt x="555" y="211"/>
                  </a:cubicBezTo>
                  <a:cubicBezTo>
                    <a:pt x="555" y="211"/>
                    <a:pt x="555" y="211"/>
                    <a:pt x="555" y="211"/>
                  </a:cubicBezTo>
                  <a:cubicBezTo>
                    <a:pt x="556" y="211"/>
                    <a:pt x="557" y="211"/>
                    <a:pt x="558" y="212"/>
                  </a:cubicBezTo>
                  <a:cubicBezTo>
                    <a:pt x="558" y="212"/>
                    <a:pt x="558" y="212"/>
                    <a:pt x="558" y="212"/>
                  </a:cubicBezTo>
                  <a:cubicBezTo>
                    <a:pt x="558" y="213"/>
                    <a:pt x="558" y="214"/>
                    <a:pt x="557" y="215"/>
                  </a:cubicBezTo>
                  <a:cubicBezTo>
                    <a:pt x="557" y="215"/>
                    <a:pt x="557" y="215"/>
                    <a:pt x="557" y="215"/>
                  </a:cubicBezTo>
                  <a:cubicBezTo>
                    <a:pt x="556" y="215"/>
                    <a:pt x="556" y="215"/>
                    <a:pt x="556" y="215"/>
                  </a:cubicBezTo>
                  <a:cubicBezTo>
                    <a:pt x="556" y="215"/>
                    <a:pt x="556" y="215"/>
                    <a:pt x="556" y="215"/>
                  </a:cubicBezTo>
                  <a:cubicBezTo>
                    <a:pt x="555" y="215"/>
                    <a:pt x="554" y="214"/>
                    <a:pt x="554" y="214"/>
                  </a:cubicBezTo>
                  <a:close/>
                  <a:moveTo>
                    <a:pt x="64" y="208"/>
                  </a:moveTo>
                  <a:cubicBezTo>
                    <a:pt x="63" y="208"/>
                    <a:pt x="63" y="207"/>
                    <a:pt x="64" y="206"/>
                  </a:cubicBezTo>
                  <a:cubicBezTo>
                    <a:pt x="64" y="206"/>
                    <a:pt x="64" y="206"/>
                    <a:pt x="64" y="206"/>
                  </a:cubicBezTo>
                  <a:cubicBezTo>
                    <a:pt x="64" y="205"/>
                    <a:pt x="65" y="204"/>
                    <a:pt x="66" y="205"/>
                  </a:cubicBezTo>
                  <a:cubicBezTo>
                    <a:pt x="66" y="205"/>
                    <a:pt x="66" y="205"/>
                    <a:pt x="66" y="205"/>
                  </a:cubicBezTo>
                  <a:cubicBezTo>
                    <a:pt x="67" y="205"/>
                    <a:pt x="68" y="207"/>
                    <a:pt x="67" y="208"/>
                  </a:cubicBezTo>
                  <a:cubicBezTo>
                    <a:pt x="67" y="208"/>
                    <a:pt x="67" y="208"/>
                    <a:pt x="67" y="208"/>
                  </a:cubicBezTo>
                  <a:cubicBezTo>
                    <a:pt x="67" y="208"/>
                    <a:pt x="67" y="208"/>
                    <a:pt x="67" y="208"/>
                  </a:cubicBezTo>
                  <a:cubicBezTo>
                    <a:pt x="67" y="208"/>
                    <a:pt x="67" y="208"/>
                    <a:pt x="67" y="208"/>
                  </a:cubicBezTo>
                  <a:cubicBezTo>
                    <a:pt x="67" y="208"/>
                    <a:pt x="66" y="209"/>
                    <a:pt x="65" y="209"/>
                  </a:cubicBezTo>
                  <a:cubicBezTo>
                    <a:pt x="65" y="209"/>
                    <a:pt x="65" y="209"/>
                    <a:pt x="65" y="209"/>
                  </a:cubicBezTo>
                  <a:cubicBezTo>
                    <a:pt x="65" y="209"/>
                    <a:pt x="65" y="209"/>
                    <a:pt x="64" y="208"/>
                  </a:cubicBezTo>
                  <a:close/>
                  <a:moveTo>
                    <a:pt x="549" y="203"/>
                  </a:moveTo>
                  <a:cubicBezTo>
                    <a:pt x="548" y="202"/>
                    <a:pt x="549" y="201"/>
                    <a:pt x="550" y="200"/>
                  </a:cubicBezTo>
                  <a:cubicBezTo>
                    <a:pt x="550" y="200"/>
                    <a:pt x="550" y="200"/>
                    <a:pt x="550" y="200"/>
                  </a:cubicBezTo>
                  <a:cubicBezTo>
                    <a:pt x="551" y="200"/>
                    <a:pt x="552" y="200"/>
                    <a:pt x="552" y="201"/>
                  </a:cubicBezTo>
                  <a:cubicBezTo>
                    <a:pt x="552" y="201"/>
                    <a:pt x="552" y="201"/>
                    <a:pt x="552" y="201"/>
                  </a:cubicBezTo>
                  <a:cubicBezTo>
                    <a:pt x="553" y="202"/>
                    <a:pt x="552" y="203"/>
                    <a:pt x="551" y="204"/>
                  </a:cubicBezTo>
                  <a:cubicBezTo>
                    <a:pt x="551" y="204"/>
                    <a:pt x="551" y="204"/>
                    <a:pt x="551" y="204"/>
                  </a:cubicBezTo>
                  <a:cubicBezTo>
                    <a:pt x="551" y="204"/>
                    <a:pt x="551" y="204"/>
                    <a:pt x="551" y="204"/>
                  </a:cubicBezTo>
                  <a:cubicBezTo>
                    <a:pt x="551" y="204"/>
                    <a:pt x="551" y="204"/>
                    <a:pt x="551" y="204"/>
                  </a:cubicBezTo>
                  <a:cubicBezTo>
                    <a:pt x="550" y="204"/>
                    <a:pt x="549" y="204"/>
                    <a:pt x="549" y="203"/>
                  </a:cubicBezTo>
                  <a:close/>
                  <a:moveTo>
                    <a:pt x="70" y="198"/>
                  </a:moveTo>
                  <a:cubicBezTo>
                    <a:pt x="69" y="197"/>
                    <a:pt x="69" y="196"/>
                    <a:pt x="69" y="195"/>
                  </a:cubicBezTo>
                  <a:cubicBezTo>
                    <a:pt x="69" y="195"/>
                    <a:pt x="69" y="195"/>
                    <a:pt x="69" y="195"/>
                  </a:cubicBezTo>
                  <a:cubicBezTo>
                    <a:pt x="70" y="194"/>
                    <a:pt x="71" y="194"/>
                    <a:pt x="72" y="194"/>
                  </a:cubicBezTo>
                  <a:cubicBezTo>
                    <a:pt x="72" y="194"/>
                    <a:pt x="72" y="194"/>
                    <a:pt x="72" y="194"/>
                  </a:cubicBezTo>
                  <a:cubicBezTo>
                    <a:pt x="73" y="195"/>
                    <a:pt x="73" y="196"/>
                    <a:pt x="73" y="197"/>
                  </a:cubicBezTo>
                  <a:cubicBezTo>
                    <a:pt x="73" y="197"/>
                    <a:pt x="73" y="197"/>
                    <a:pt x="73" y="197"/>
                  </a:cubicBezTo>
                  <a:cubicBezTo>
                    <a:pt x="72" y="198"/>
                    <a:pt x="72" y="198"/>
                    <a:pt x="71" y="198"/>
                  </a:cubicBezTo>
                  <a:cubicBezTo>
                    <a:pt x="71" y="198"/>
                    <a:pt x="71" y="198"/>
                    <a:pt x="71" y="198"/>
                  </a:cubicBezTo>
                  <a:cubicBezTo>
                    <a:pt x="71" y="198"/>
                    <a:pt x="70" y="198"/>
                    <a:pt x="70" y="198"/>
                  </a:cubicBezTo>
                  <a:close/>
                  <a:moveTo>
                    <a:pt x="543" y="193"/>
                  </a:moveTo>
                  <a:cubicBezTo>
                    <a:pt x="543" y="193"/>
                    <a:pt x="543" y="193"/>
                    <a:pt x="543" y="193"/>
                  </a:cubicBezTo>
                  <a:cubicBezTo>
                    <a:pt x="543" y="193"/>
                    <a:pt x="543" y="193"/>
                    <a:pt x="543" y="193"/>
                  </a:cubicBezTo>
                  <a:cubicBezTo>
                    <a:pt x="542" y="192"/>
                    <a:pt x="543" y="190"/>
                    <a:pt x="544" y="190"/>
                  </a:cubicBezTo>
                  <a:cubicBezTo>
                    <a:pt x="544" y="190"/>
                    <a:pt x="544" y="190"/>
                    <a:pt x="544" y="190"/>
                  </a:cubicBezTo>
                  <a:cubicBezTo>
                    <a:pt x="545" y="189"/>
                    <a:pt x="546" y="190"/>
                    <a:pt x="546" y="191"/>
                  </a:cubicBezTo>
                  <a:cubicBezTo>
                    <a:pt x="547" y="191"/>
                    <a:pt x="547" y="191"/>
                    <a:pt x="547" y="191"/>
                  </a:cubicBezTo>
                  <a:cubicBezTo>
                    <a:pt x="547" y="192"/>
                    <a:pt x="547" y="193"/>
                    <a:pt x="546" y="193"/>
                  </a:cubicBezTo>
                  <a:cubicBezTo>
                    <a:pt x="546" y="193"/>
                    <a:pt x="546" y="193"/>
                    <a:pt x="546" y="193"/>
                  </a:cubicBezTo>
                  <a:cubicBezTo>
                    <a:pt x="545" y="193"/>
                    <a:pt x="545" y="194"/>
                    <a:pt x="545" y="194"/>
                  </a:cubicBezTo>
                  <a:cubicBezTo>
                    <a:pt x="545" y="194"/>
                    <a:pt x="545" y="194"/>
                    <a:pt x="545" y="194"/>
                  </a:cubicBezTo>
                  <a:cubicBezTo>
                    <a:pt x="544" y="194"/>
                    <a:pt x="543" y="193"/>
                    <a:pt x="543" y="193"/>
                  </a:cubicBezTo>
                  <a:close/>
                  <a:moveTo>
                    <a:pt x="76" y="187"/>
                  </a:moveTo>
                  <a:cubicBezTo>
                    <a:pt x="75" y="187"/>
                    <a:pt x="75" y="186"/>
                    <a:pt x="75" y="185"/>
                  </a:cubicBezTo>
                  <a:cubicBezTo>
                    <a:pt x="75" y="185"/>
                    <a:pt x="75" y="185"/>
                    <a:pt x="75" y="185"/>
                  </a:cubicBezTo>
                  <a:cubicBezTo>
                    <a:pt x="76" y="184"/>
                    <a:pt x="77" y="183"/>
                    <a:pt x="78" y="184"/>
                  </a:cubicBezTo>
                  <a:cubicBezTo>
                    <a:pt x="78" y="184"/>
                    <a:pt x="78" y="184"/>
                    <a:pt x="78" y="184"/>
                  </a:cubicBezTo>
                  <a:cubicBezTo>
                    <a:pt x="79" y="184"/>
                    <a:pt x="79" y="186"/>
                    <a:pt x="79" y="187"/>
                  </a:cubicBezTo>
                  <a:cubicBezTo>
                    <a:pt x="79" y="187"/>
                    <a:pt x="79" y="187"/>
                    <a:pt x="79" y="187"/>
                  </a:cubicBezTo>
                  <a:cubicBezTo>
                    <a:pt x="78" y="187"/>
                    <a:pt x="78" y="188"/>
                    <a:pt x="77" y="188"/>
                  </a:cubicBezTo>
                  <a:cubicBezTo>
                    <a:pt x="77" y="188"/>
                    <a:pt x="77" y="188"/>
                    <a:pt x="77" y="188"/>
                  </a:cubicBezTo>
                  <a:cubicBezTo>
                    <a:pt x="77" y="188"/>
                    <a:pt x="76" y="188"/>
                    <a:pt x="76" y="187"/>
                  </a:cubicBezTo>
                  <a:close/>
                  <a:moveTo>
                    <a:pt x="537" y="182"/>
                  </a:moveTo>
                  <a:cubicBezTo>
                    <a:pt x="536" y="181"/>
                    <a:pt x="537" y="180"/>
                    <a:pt x="537" y="180"/>
                  </a:cubicBezTo>
                  <a:cubicBezTo>
                    <a:pt x="537" y="180"/>
                    <a:pt x="537" y="180"/>
                    <a:pt x="537" y="180"/>
                  </a:cubicBezTo>
                  <a:cubicBezTo>
                    <a:pt x="538" y="179"/>
                    <a:pt x="540" y="179"/>
                    <a:pt x="540" y="180"/>
                  </a:cubicBezTo>
                  <a:cubicBezTo>
                    <a:pt x="540" y="180"/>
                    <a:pt x="540" y="180"/>
                    <a:pt x="540" y="180"/>
                  </a:cubicBezTo>
                  <a:cubicBezTo>
                    <a:pt x="541" y="181"/>
                    <a:pt x="541" y="182"/>
                    <a:pt x="540" y="183"/>
                  </a:cubicBezTo>
                  <a:cubicBezTo>
                    <a:pt x="540" y="183"/>
                    <a:pt x="540" y="183"/>
                    <a:pt x="540" y="183"/>
                  </a:cubicBezTo>
                  <a:cubicBezTo>
                    <a:pt x="539" y="183"/>
                    <a:pt x="539" y="183"/>
                    <a:pt x="539" y="183"/>
                  </a:cubicBezTo>
                  <a:cubicBezTo>
                    <a:pt x="539" y="183"/>
                    <a:pt x="539" y="183"/>
                    <a:pt x="539" y="183"/>
                  </a:cubicBezTo>
                  <a:cubicBezTo>
                    <a:pt x="538" y="183"/>
                    <a:pt x="537" y="183"/>
                    <a:pt x="537" y="182"/>
                  </a:cubicBezTo>
                  <a:close/>
                  <a:moveTo>
                    <a:pt x="82" y="177"/>
                  </a:moveTo>
                  <a:cubicBezTo>
                    <a:pt x="81" y="177"/>
                    <a:pt x="81" y="175"/>
                    <a:pt x="82" y="174"/>
                  </a:cubicBezTo>
                  <a:cubicBezTo>
                    <a:pt x="82" y="174"/>
                    <a:pt x="82" y="174"/>
                    <a:pt x="82" y="174"/>
                  </a:cubicBezTo>
                  <a:cubicBezTo>
                    <a:pt x="82" y="173"/>
                    <a:pt x="84" y="173"/>
                    <a:pt x="84" y="174"/>
                  </a:cubicBezTo>
                  <a:cubicBezTo>
                    <a:pt x="84" y="174"/>
                    <a:pt x="84" y="174"/>
                    <a:pt x="84" y="174"/>
                  </a:cubicBezTo>
                  <a:cubicBezTo>
                    <a:pt x="85" y="174"/>
                    <a:pt x="86" y="176"/>
                    <a:pt x="85" y="177"/>
                  </a:cubicBezTo>
                  <a:cubicBezTo>
                    <a:pt x="85" y="177"/>
                    <a:pt x="85" y="177"/>
                    <a:pt x="85" y="177"/>
                  </a:cubicBezTo>
                  <a:cubicBezTo>
                    <a:pt x="85" y="177"/>
                    <a:pt x="85" y="177"/>
                    <a:pt x="85" y="177"/>
                  </a:cubicBezTo>
                  <a:cubicBezTo>
                    <a:pt x="85" y="177"/>
                    <a:pt x="85" y="177"/>
                    <a:pt x="85" y="177"/>
                  </a:cubicBezTo>
                  <a:cubicBezTo>
                    <a:pt x="85" y="177"/>
                    <a:pt x="84" y="178"/>
                    <a:pt x="83" y="178"/>
                  </a:cubicBezTo>
                  <a:cubicBezTo>
                    <a:pt x="83" y="178"/>
                    <a:pt x="83" y="178"/>
                    <a:pt x="83" y="178"/>
                  </a:cubicBezTo>
                  <a:cubicBezTo>
                    <a:pt x="83" y="178"/>
                    <a:pt x="83" y="177"/>
                    <a:pt x="82" y="177"/>
                  </a:cubicBezTo>
                  <a:close/>
                  <a:moveTo>
                    <a:pt x="530" y="172"/>
                  </a:moveTo>
                  <a:cubicBezTo>
                    <a:pt x="530" y="172"/>
                    <a:pt x="530" y="170"/>
                    <a:pt x="531" y="170"/>
                  </a:cubicBezTo>
                  <a:cubicBezTo>
                    <a:pt x="531" y="170"/>
                    <a:pt x="531" y="170"/>
                    <a:pt x="531" y="170"/>
                  </a:cubicBezTo>
                  <a:cubicBezTo>
                    <a:pt x="532" y="169"/>
                    <a:pt x="533" y="169"/>
                    <a:pt x="534" y="170"/>
                  </a:cubicBezTo>
                  <a:cubicBezTo>
                    <a:pt x="534" y="170"/>
                    <a:pt x="534" y="170"/>
                    <a:pt x="534" y="170"/>
                  </a:cubicBezTo>
                  <a:cubicBezTo>
                    <a:pt x="534" y="171"/>
                    <a:pt x="534" y="172"/>
                    <a:pt x="533" y="173"/>
                  </a:cubicBezTo>
                  <a:cubicBezTo>
                    <a:pt x="533" y="173"/>
                    <a:pt x="533" y="173"/>
                    <a:pt x="533" y="173"/>
                  </a:cubicBezTo>
                  <a:cubicBezTo>
                    <a:pt x="533" y="173"/>
                    <a:pt x="532" y="173"/>
                    <a:pt x="532" y="173"/>
                  </a:cubicBezTo>
                  <a:cubicBezTo>
                    <a:pt x="532" y="173"/>
                    <a:pt x="532" y="173"/>
                    <a:pt x="532" y="173"/>
                  </a:cubicBezTo>
                  <a:cubicBezTo>
                    <a:pt x="531" y="173"/>
                    <a:pt x="531" y="173"/>
                    <a:pt x="530" y="172"/>
                  </a:cubicBezTo>
                  <a:close/>
                  <a:moveTo>
                    <a:pt x="89" y="167"/>
                  </a:moveTo>
                  <a:cubicBezTo>
                    <a:pt x="88" y="167"/>
                    <a:pt x="88" y="165"/>
                    <a:pt x="89" y="165"/>
                  </a:cubicBezTo>
                  <a:cubicBezTo>
                    <a:pt x="89" y="165"/>
                    <a:pt x="89" y="165"/>
                    <a:pt x="89" y="165"/>
                  </a:cubicBezTo>
                  <a:cubicBezTo>
                    <a:pt x="89" y="164"/>
                    <a:pt x="91" y="163"/>
                    <a:pt x="91" y="164"/>
                  </a:cubicBezTo>
                  <a:cubicBezTo>
                    <a:pt x="91" y="164"/>
                    <a:pt x="91" y="164"/>
                    <a:pt x="91" y="164"/>
                  </a:cubicBezTo>
                  <a:cubicBezTo>
                    <a:pt x="92" y="165"/>
                    <a:pt x="93" y="166"/>
                    <a:pt x="92" y="167"/>
                  </a:cubicBezTo>
                  <a:cubicBezTo>
                    <a:pt x="92" y="167"/>
                    <a:pt x="92" y="167"/>
                    <a:pt x="92" y="167"/>
                  </a:cubicBezTo>
                  <a:cubicBezTo>
                    <a:pt x="92" y="167"/>
                    <a:pt x="92" y="167"/>
                    <a:pt x="92" y="167"/>
                  </a:cubicBezTo>
                  <a:cubicBezTo>
                    <a:pt x="92" y="167"/>
                    <a:pt x="92" y="167"/>
                    <a:pt x="92" y="167"/>
                  </a:cubicBezTo>
                  <a:cubicBezTo>
                    <a:pt x="91" y="167"/>
                    <a:pt x="91" y="168"/>
                    <a:pt x="90" y="168"/>
                  </a:cubicBezTo>
                  <a:cubicBezTo>
                    <a:pt x="90" y="168"/>
                    <a:pt x="90" y="168"/>
                    <a:pt x="90" y="168"/>
                  </a:cubicBezTo>
                  <a:cubicBezTo>
                    <a:pt x="90" y="168"/>
                    <a:pt x="89" y="168"/>
                    <a:pt x="89" y="167"/>
                  </a:cubicBezTo>
                  <a:close/>
                  <a:moveTo>
                    <a:pt x="523" y="163"/>
                  </a:moveTo>
                  <a:cubicBezTo>
                    <a:pt x="523" y="162"/>
                    <a:pt x="523" y="161"/>
                    <a:pt x="524" y="160"/>
                  </a:cubicBezTo>
                  <a:cubicBezTo>
                    <a:pt x="524" y="160"/>
                    <a:pt x="524" y="160"/>
                    <a:pt x="524" y="160"/>
                  </a:cubicBezTo>
                  <a:cubicBezTo>
                    <a:pt x="524" y="159"/>
                    <a:pt x="526" y="160"/>
                    <a:pt x="526" y="160"/>
                  </a:cubicBezTo>
                  <a:cubicBezTo>
                    <a:pt x="526" y="160"/>
                    <a:pt x="526" y="160"/>
                    <a:pt x="526" y="160"/>
                  </a:cubicBezTo>
                  <a:cubicBezTo>
                    <a:pt x="527" y="161"/>
                    <a:pt x="527" y="163"/>
                    <a:pt x="526" y="163"/>
                  </a:cubicBezTo>
                  <a:cubicBezTo>
                    <a:pt x="526" y="163"/>
                    <a:pt x="526" y="163"/>
                    <a:pt x="526" y="163"/>
                  </a:cubicBezTo>
                  <a:cubicBezTo>
                    <a:pt x="526" y="164"/>
                    <a:pt x="525" y="164"/>
                    <a:pt x="525" y="164"/>
                  </a:cubicBezTo>
                  <a:cubicBezTo>
                    <a:pt x="525" y="164"/>
                    <a:pt x="525" y="164"/>
                    <a:pt x="525" y="164"/>
                  </a:cubicBezTo>
                  <a:cubicBezTo>
                    <a:pt x="524" y="164"/>
                    <a:pt x="524" y="163"/>
                    <a:pt x="523" y="163"/>
                  </a:cubicBezTo>
                  <a:close/>
                  <a:moveTo>
                    <a:pt x="96" y="158"/>
                  </a:moveTo>
                  <a:cubicBezTo>
                    <a:pt x="95" y="157"/>
                    <a:pt x="95" y="156"/>
                    <a:pt x="96" y="155"/>
                  </a:cubicBezTo>
                  <a:cubicBezTo>
                    <a:pt x="96" y="155"/>
                    <a:pt x="96" y="155"/>
                    <a:pt x="96" y="155"/>
                  </a:cubicBezTo>
                  <a:cubicBezTo>
                    <a:pt x="97" y="154"/>
                    <a:pt x="98" y="154"/>
                    <a:pt x="99" y="155"/>
                  </a:cubicBezTo>
                  <a:cubicBezTo>
                    <a:pt x="99" y="155"/>
                    <a:pt x="99" y="155"/>
                    <a:pt x="99" y="155"/>
                  </a:cubicBezTo>
                  <a:cubicBezTo>
                    <a:pt x="100" y="155"/>
                    <a:pt x="100" y="157"/>
                    <a:pt x="99" y="157"/>
                  </a:cubicBezTo>
                  <a:cubicBezTo>
                    <a:pt x="99" y="157"/>
                    <a:pt x="99" y="157"/>
                    <a:pt x="99" y="157"/>
                  </a:cubicBezTo>
                  <a:cubicBezTo>
                    <a:pt x="99" y="158"/>
                    <a:pt x="98" y="158"/>
                    <a:pt x="98" y="158"/>
                  </a:cubicBezTo>
                  <a:cubicBezTo>
                    <a:pt x="98" y="158"/>
                    <a:pt x="98" y="158"/>
                    <a:pt x="98" y="158"/>
                  </a:cubicBezTo>
                  <a:cubicBezTo>
                    <a:pt x="97" y="158"/>
                    <a:pt x="97" y="158"/>
                    <a:pt x="96" y="158"/>
                  </a:cubicBezTo>
                  <a:close/>
                  <a:moveTo>
                    <a:pt x="516" y="154"/>
                  </a:moveTo>
                  <a:cubicBezTo>
                    <a:pt x="515" y="153"/>
                    <a:pt x="515" y="151"/>
                    <a:pt x="516" y="151"/>
                  </a:cubicBezTo>
                  <a:cubicBezTo>
                    <a:pt x="516" y="151"/>
                    <a:pt x="516" y="151"/>
                    <a:pt x="516" y="151"/>
                  </a:cubicBezTo>
                  <a:cubicBezTo>
                    <a:pt x="517" y="150"/>
                    <a:pt x="518" y="150"/>
                    <a:pt x="519" y="151"/>
                  </a:cubicBezTo>
                  <a:cubicBezTo>
                    <a:pt x="519" y="151"/>
                    <a:pt x="519" y="151"/>
                    <a:pt x="519" y="151"/>
                  </a:cubicBezTo>
                  <a:cubicBezTo>
                    <a:pt x="520" y="152"/>
                    <a:pt x="519" y="153"/>
                    <a:pt x="519" y="154"/>
                  </a:cubicBezTo>
                  <a:cubicBezTo>
                    <a:pt x="519" y="154"/>
                    <a:pt x="519" y="154"/>
                    <a:pt x="519" y="154"/>
                  </a:cubicBezTo>
                  <a:cubicBezTo>
                    <a:pt x="518" y="154"/>
                    <a:pt x="518" y="154"/>
                    <a:pt x="517" y="154"/>
                  </a:cubicBezTo>
                  <a:cubicBezTo>
                    <a:pt x="517" y="154"/>
                    <a:pt x="517" y="154"/>
                    <a:pt x="517" y="154"/>
                  </a:cubicBezTo>
                  <a:cubicBezTo>
                    <a:pt x="517" y="154"/>
                    <a:pt x="516" y="154"/>
                    <a:pt x="516" y="154"/>
                  </a:cubicBezTo>
                  <a:close/>
                  <a:moveTo>
                    <a:pt x="104" y="149"/>
                  </a:moveTo>
                  <a:cubicBezTo>
                    <a:pt x="103" y="148"/>
                    <a:pt x="103" y="147"/>
                    <a:pt x="104" y="146"/>
                  </a:cubicBezTo>
                  <a:cubicBezTo>
                    <a:pt x="104" y="146"/>
                    <a:pt x="104" y="146"/>
                    <a:pt x="104" y="146"/>
                  </a:cubicBezTo>
                  <a:cubicBezTo>
                    <a:pt x="105" y="145"/>
                    <a:pt x="106" y="145"/>
                    <a:pt x="107" y="145"/>
                  </a:cubicBezTo>
                  <a:cubicBezTo>
                    <a:pt x="107" y="145"/>
                    <a:pt x="107" y="145"/>
                    <a:pt x="107" y="145"/>
                  </a:cubicBezTo>
                  <a:cubicBezTo>
                    <a:pt x="107" y="146"/>
                    <a:pt x="108" y="147"/>
                    <a:pt x="107" y="148"/>
                  </a:cubicBezTo>
                  <a:cubicBezTo>
                    <a:pt x="107" y="148"/>
                    <a:pt x="107" y="148"/>
                    <a:pt x="107" y="148"/>
                  </a:cubicBezTo>
                  <a:cubicBezTo>
                    <a:pt x="107" y="148"/>
                    <a:pt x="107" y="148"/>
                    <a:pt x="107" y="148"/>
                  </a:cubicBezTo>
                  <a:cubicBezTo>
                    <a:pt x="107" y="148"/>
                    <a:pt x="107" y="148"/>
                    <a:pt x="107" y="148"/>
                  </a:cubicBezTo>
                  <a:cubicBezTo>
                    <a:pt x="106" y="149"/>
                    <a:pt x="106" y="149"/>
                    <a:pt x="105" y="149"/>
                  </a:cubicBezTo>
                  <a:cubicBezTo>
                    <a:pt x="105" y="149"/>
                    <a:pt x="105" y="149"/>
                    <a:pt x="105" y="149"/>
                  </a:cubicBezTo>
                  <a:cubicBezTo>
                    <a:pt x="105" y="149"/>
                    <a:pt x="104" y="149"/>
                    <a:pt x="104" y="149"/>
                  </a:cubicBezTo>
                  <a:close/>
                  <a:moveTo>
                    <a:pt x="508" y="145"/>
                  </a:moveTo>
                  <a:cubicBezTo>
                    <a:pt x="508" y="145"/>
                    <a:pt x="508" y="145"/>
                    <a:pt x="508" y="145"/>
                  </a:cubicBezTo>
                  <a:cubicBezTo>
                    <a:pt x="508" y="145"/>
                    <a:pt x="508" y="145"/>
                    <a:pt x="508" y="145"/>
                  </a:cubicBezTo>
                  <a:cubicBezTo>
                    <a:pt x="507" y="144"/>
                    <a:pt x="507" y="143"/>
                    <a:pt x="508" y="142"/>
                  </a:cubicBezTo>
                  <a:cubicBezTo>
                    <a:pt x="508" y="142"/>
                    <a:pt x="508" y="142"/>
                    <a:pt x="508" y="142"/>
                  </a:cubicBezTo>
                  <a:cubicBezTo>
                    <a:pt x="509" y="141"/>
                    <a:pt x="510" y="141"/>
                    <a:pt x="511" y="142"/>
                  </a:cubicBezTo>
                  <a:cubicBezTo>
                    <a:pt x="511" y="142"/>
                    <a:pt x="511" y="142"/>
                    <a:pt x="511" y="142"/>
                  </a:cubicBezTo>
                  <a:cubicBezTo>
                    <a:pt x="512" y="143"/>
                    <a:pt x="512" y="144"/>
                    <a:pt x="511" y="145"/>
                  </a:cubicBezTo>
                  <a:cubicBezTo>
                    <a:pt x="511" y="145"/>
                    <a:pt x="511" y="145"/>
                    <a:pt x="511" y="145"/>
                  </a:cubicBezTo>
                  <a:cubicBezTo>
                    <a:pt x="510" y="145"/>
                    <a:pt x="510" y="145"/>
                    <a:pt x="509" y="145"/>
                  </a:cubicBezTo>
                  <a:cubicBezTo>
                    <a:pt x="509" y="145"/>
                    <a:pt x="509" y="145"/>
                    <a:pt x="509" y="145"/>
                  </a:cubicBezTo>
                  <a:cubicBezTo>
                    <a:pt x="509" y="145"/>
                    <a:pt x="508" y="145"/>
                    <a:pt x="508" y="145"/>
                  </a:cubicBezTo>
                  <a:close/>
                  <a:moveTo>
                    <a:pt x="112" y="140"/>
                  </a:moveTo>
                  <a:cubicBezTo>
                    <a:pt x="111" y="139"/>
                    <a:pt x="111" y="138"/>
                    <a:pt x="112" y="137"/>
                  </a:cubicBezTo>
                  <a:cubicBezTo>
                    <a:pt x="112" y="137"/>
                    <a:pt x="112" y="137"/>
                    <a:pt x="112" y="137"/>
                  </a:cubicBezTo>
                  <a:cubicBezTo>
                    <a:pt x="113" y="136"/>
                    <a:pt x="114" y="136"/>
                    <a:pt x="115" y="137"/>
                  </a:cubicBezTo>
                  <a:cubicBezTo>
                    <a:pt x="115" y="137"/>
                    <a:pt x="115" y="137"/>
                    <a:pt x="115" y="137"/>
                  </a:cubicBezTo>
                  <a:cubicBezTo>
                    <a:pt x="116" y="137"/>
                    <a:pt x="116" y="139"/>
                    <a:pt x="115" y="140"/>
                  </a:cubicBezTo>
                  <a:cubicBezTo>
                    <a:pt x="115" y="140"/>
                    <a:pt x="115" y="140"/>
                    <a:pt x="115" y="140"/>
                  </a:cubicBezTo>
                  <a:cubicBezTo>
                    <a:pt x="114" y="140"/>
                    <a:pt x="114" y="140"/>
                    <a:pt x="113" y="140"/>
                  </a:cubicBezTo>
                  <a:cubicBezTo>
                    <a:pt x="113" y="140"/>
                    <a:pt x="113" y="140"/>
                    <a:pt x="113" y="140"/>
                  </a:cubicBezTo>
                  <a:cubicBezTo>
                    <a:pt x="113" y="140"/>
                    <a:pt x="112" y="140"/>
                    <a:pt x="112" y="140"/>
                  </a:cubicBezTo>
                  <a:close/>
                  <a:moveTo>
                    <a:pt x="500" y="136"/>
                  </a:moveTo>
                  <a:cubicBezTo>
                    <a:pt x="499" y="135"/>
                    <a:pt x="499" y="134"/>
                    <a:pt x="500" y="133"/>
                  </a:cubicBezTo>
                  <a:cubicBezTo>
                    <a:pt x="500" y="133"/>
                    <a:pt x="500" y="133"/>
                    <a:pt x="500" y="133"/>
                  </a:cubicBezTo>
                  <a:cubicBezTo>
                    <a:pt x="501" y="132"/>
                    <a:pt x="502" y="132"/>
                    <a:pt x="503" y="133"/>
                  </a:cubicBezTo>
                  <a:cubicBezTo>
                    <a:pt x="503" y="133"/>
                    <a:pt x="503" y="133"/>
                    <a:pt x="503" y="133"/>
                  </a:cubicBezTo>
                  <a:cubicBezTo>
                    <a:pt x="503" y="134"/>
                    <a:pt x="503" y="135"/>
                    <a:pt x="503" y="136"/>
                  </a:cubicBezTo>
                  <a:cubicBezTo>
                    <a:pt x="503" y="136"/>
                    <a:pt x="503" y="136"/>
                    <a:pt x="503" y="136"/>
                  </a:cubicBezTo>
                  <a:cubicBezTo>
                    <a:pt x="502" y="136"/>
                    <a:pt x="502" y="137"/>
                    <a:pt x="501" y="137"/>
                  </a:cubicBezTo>
                  <a:cubicBezTo>
                    <a:pt x="501" y="137"/>
                    <a:pt x="501" y="137"/>
                    <a:pt x="501" y="137"/>
                  </a:cubicBezTo>
                  <a:cubicBezTo>
                    <a:pt x="501" y="137"/>
                    <a:pt x="500" y="136"/>
                    <a:pt x="500" y="136"/>
                  </a:cubicBezTo>
                  <a:close/>
                  <a:moveTo>
                    <a:pt x="120" y="131"/>
                  </a:moveTo>
                  <a:cubicBezTo>
                    <a:pt x="120" y="130"/>
                    <a:pt x="120" y="129"/>
                    <a:pt x="121" y="128"/>
                  </a:cubicBezTo>
                  <a:cubicBezTo>
                    <a:pt x="121" y="128"/>
                    <a:pt x="121" y="128"/>
                    <a:pt x="121" y="128"/>
                  </a:cubicBezTo>
                  <a:cubicBezTo>
                    <a:pt x="121" y="127"/>
                    <a:pt x="123" y="128"/>
                    <a:pt x="123" y="128"/>
                  </a:cubicBezTo>
                  <a:cubicBezTo>
                    <a:pt x="123" y="128"/>
                    <a:pt x="123" y="128"/>
                    <a:pt x="123" y="128"/>
                  </a:cubicBezTo>
                  <a:cubicBezTo>
                    <a:pt x="124" y="129"/>
                    <a:pt x="124" y="130"/>
                    <a:pt x="123" y="131"/>
                  </a:cubicBezTo>
                  <a:cubicBezTo>
                    <a:pt x="123" y="131"/>
                    <a:pt x="123" y="131"/>
                    <a:pt x="123" y="131"/>
                  </a:cubicBezTo>
                  <a:cubicBezTo>
                    <a:pt x="123" y="131"/>
                    <a:pt x="123" y="131"/>
                    <a:pt x="123" y="131"/>
                  </a:cubicBezTo>
                  <a:cubicBezTo>
                    <a:pt x="123" y="131"/>
                    <a:pt x="123" y="131"/>
                    <a:pt x="123" y="131"/>
                  </a:cubicBezTo>
                  <a:cubicBezTo>
                    <a:pt x="123" y="132"/>
                    <a:pt x="122" y="132"/>
                    <a:pt x="122" y="132"/>
                  </a:cubicBezTo>
                  <a:cubicBezTo>
                    <a:pt x="122" y="132"/>
                    <a:pt x="122" y="132"/>
                    <a:pt x="122" y="132"/>
                  </a:cubicBezTo>
                  <a:cubicBezTo>
                    <a:pt x="121" y="132"/>
                    <a:pt x="121" y="131"/>
                    <a:pt x="120" y="131"/>
                  </a:cubicBezTo>
                  <a:close/>
                  <a:moveTo>
                    <a:pt x="491" y="128"/>
                  </a:moveTo>
                  <a:cubicBezTo>
                    <a:pt x="491" y="128"/>
                    <a:pt x="491" y="128"/>
                    <a:pt x="491" y="128"/>
                  </a:cubicBezTo>
                  <a:cubicBezTo>
                    <a:pt x="491" y="128"/>
                    <a:pt x="491" y="128"/>
                    <a:pt x="491" y="128"/>
                  </a:cubicBezTo>
                  <a:cubicBezTo>
                    <a:pt x="490" y="127"/>
                    <a:pt x="490" y="126"/>
                    <a:pt x="491" y="125"/>
                  </a:cubicBezTo>
                  <a:cubicBezTo>
                    <a:pt x="491" y="125"/>
                    <a:pt x="491" y="125"/>
                    <a:pt x="491" y="125"/>
                  </a:cubicBezTo>
                  <a:cubicBezTo>
                    <a:pt x="492" y="124"/>
                    <a:pt x="493" y="124"/>
                    <a:pt x="494" y="125"/>
                  </a:cubicBezTo>
                  <a:cubicBezTo>
                    <a:pt x="494" y="125"/>
                    <a:pt x="494" y="125"/>
                    <a:pt x="494" y="125"/>
                  </a:cubicBezTo>
                  <a:cubicBezTo>
                    <a:pt x="495" y="126"/>
                    <a:pt x="495" y="127"/>
                    <a:pt x="494" y="128"/>
                  </a:cubicBezTo>
                  <a:cubicBezTo>
                    <a:pt x="494" y="128"/>
                    <a:pt x="494" y="128"/>
                    <a:pt x="494" y="128"/>
                  </a:cubicBezTo>
                  <a:cubicBezTo>
                    <a:pt x="494" y="128"/>
                    <a:pt x="493" y="128"/>
                    <a:pt x="493" y="128"/>
                  </a:cubicBezTo>
                  <a:cubicBezTo>
                    <a:pt x="493" y="128"/>
                    <a:pt x="493" y="128"/>
                    <a:pt x="493" y="128"/>
                  </a:cubicBezTo>
                  <a:cubicBezTo>
                    <a:pt x="492" y="128"/>
                    <a:pt x="492" y="128"/>
                    <a:pt x="491" y="128"/>
                  </a:cubicBezTo>
                  <a:close/>
                  <a:moveTo>
                    <a:pt x="129" y="123"/>
                  </a:moveTo>
                  <a:cubicBezTo>
                    <a:pt x="129" y="122"/>
                    <a:pt x="129" y="121"/>
                    <a:pt x="129" y="120"/>
                  </a:cubicBezTo>
                  <a:cubicBezTo>
                    <a:pt x="129" y="120"/>
                    <a:pt x="129" y="120"/>
                    <a:pt x="129" y="120"/>
                  </a:cubicBezTo>
                  <a:cubicBezTo>
                    <a:pt x="130" y="119"/>
                    <a:pt x="132" y="119"/>
                    <a:pt x="132" y="120"/>
                  </a:cubicBezTo>
                  <a:cubicBezTo>
                    <a:pt x="132" y="120"/>
                    <a:pt x="132" y="120"/>
                    <a:pt x="132" y="120"/>
                  </a:cubicBezTo>
                  <a:cubicBezTo>
                    <a:pt x="133" y="121"/>
                    <a:pt x="133" y="122"/>
                    <a:pt x="132" y="123"/>
                  </a:cubicBezTo>
                  <a:cubicBezTo>
                    <a:pt x="132" y="123"/>
                    <a:pt x="132" y="123"/>
                    <a:pt x="132" y="123"/>
                  </a:cubicBezTo>
                  <a:cubicBezTo>
                    <a:pt x="132" y="123"/>
                    <a:pt x="132" y="123"/>
                    <a:pt x="132" y="123"/>
                  </a:cubicBezTo>
                  <a:cubicBezTo>
                    <a:pt x="132" y="123"/>
                    <a:pt x="132" y="123"/>
                    <a:pt x="132" y="123"/>
                  </a:cubicBezTo>
                  <a:cubicBezTo>
                    <a:pt x="132" y="123"/>
                    <a:pt x="131" y="124"/>
                    <a:pt x="131" y="124"/>
                  </a:cubicBezTo>
                  <a:cubicBezTo>
                    <a:pt x="131" y="124"/>
                    <a:pt x="131" y="124"/>
                    <a:pt x="131" y="124"/>
                  </a:cubicBezTo>
                  <a:cubicBezTo>
                    <a:pt x="130" y="124"/>
                    <a:pt x="130" y="123"/>
                    <a:pt x="129" y="123"/>
                  </a:cubicBezTo>
                  <a:close/>
                  <a:moveTo>
                    <a:pt x="482" y="120"/>
                  </a:moveTo>
                  <a:cubicBezTo>
                    <a:pt x="481" y="119"/>
                    <a:pt x="481" y="118"/>
                    <a:pt x="482" y="117"/>
                  </a:cubicBezTo>
                  <a:cubicBezTo>
                    <a:pt x="482" y="117"/>
                    <a:pt x="482" y="117"/>
                    <a:pt x="482" y="117"/>
                  </a:cubicBezTo>
                  <a:cubicBezTo>
                    <a:pt x="483" y="116"/>
                    <a:pt x="484" y="116"/>
                    <a:pt x="485" y="117"/>
                  </a:cubicBezTo>
                  <a:cubicBezTo>
                    <a:pt x="485" y="117"/>
                    <a:pt x="485" y="117"/>
                    <a:pt x="485" y="117"/>
                  </a:cubicBezTo>
                  <a:cubicBezTo>
                    <a:pt x="486" y="118"/>
                    <a:pt x="486" y="119"/>
                    <a:pt x="485" y="120"/>
                  </a:cubicBezTo>
                  <a:cubicBezTo>
                    <a:pt x="485" y="120"/>
                    <a:pt x="485" y="120"/>
                    <a:pt x="485" y="120"/>
                  </a:cubicBezTo>
                  <a:cubicBezTo>
                    <a:pt x="485" y="120"/>
                    <a:pt x="484" y="120"/>
                    <a:pt x="484" y="120"/>
                  </a:cubicBezTo>
                  <a:cubicBezTo>
                    <a:pt x="484" y="120"/>
                    <a:pt x="484" y="120"/>
                    <a:pt x="484" y="120"/>
                  </a:cubicBezTo>
                  <a:cubicBezTo>
                    <a:pt x="483" y="120"/>
                    <a:pt x="483" y="120"/>
                    <a:pt x="482" y="120"/>
                  </a:cubicBezTo>
                  <a:close/>
                  <a:moveTo>
                    <a:pt x="138" y="115"/>
                  </a:moveTo>
                  <a:cubicBezTo>
                    <a:pt x="138" y="114"/>
                    <a:pt x="138" y="113"/>
                    <a:pt x="139" y="112"/>
                  </a:cubicBezTo>
                  <a:cubicBezTo>
                    <a:pt x="139" y="112"/>
                    <a:pt x="139" y="112"/>
                    <a:pt x="139" y="112"/>
                  </a:cubicBezTo>
                  <a:cubicBezTo>
                    <a:pt x="140" y="112"/>
                    <a:pt x="141" y="112"/>
                    <a:pt x="142" y="113"/>
                  </a:cubicBezTo>
                  <a:cubicBezTo>
                    <a:pt x="142" y="113"/>
                    <a:pt x="142" y="113"/>
                    <a:pt x="142" y="113"/>
                  </a:cubicBezTo>
                  <a:cubicBezTo>
                    <a:pt x="142" y="114"/>
                    <a:pt x="142" y="115"/>
                    <a:pt x="141" y="115"/>
                  </a:cubicBezTo>
                  <a:cubicBezTo>
                    <a:pt x="141" y="115"/>
                    <a:pt x="141" y="115"/>
                    <a:pt x="141" y="115"/>
                  </a:cubicBezTo>
                  <a:cubicBezTo>
                    <a:pt x="141" y="116"/>
                    <a:pt x="140" y="116"/>
                    <a:pt x="140" y="116"/>
                  </a:cubicBezTo>
                  <a:cubicBezTo>
                    <a:pt x="140" y="116"/>
                    <a:pt x="140" y="116"/>
                    <a:pt x="140" y="116"/>
                  </a:cubicBezTo>
                  <a:cubicBezTo>
                    <a:pt x="139" y="116"/>
                    <a:pt x="139" y="116"/>
                    <a:pt x="138" y="115"/>
                  </a:cubicBezTo>
                  <a:close/>
                  <a:moveTo>
                    <a:pt x="473" y="112"/>
                  </a:moveTo>
                  <a:cubicBezTo>
                    <a:pt x="472" y="112"/>
                    <a:pt x="472" y="110"/>
                    <a:pt x="473" y="110"/>
                  </a:cubicBezTo>
                  <a:cubicBezTo>
                    <a:pt x="473" y="110"/>
                    <a:pt x="473" y="110"/>
                    <a:pt x="473" y="110"/>
                  </a:cubicBezTo>
                  <a:cubicBezTo>
                    <a:pt x="473" y="109"/>
                    <a:pt x="475" y="109"/>
                    <a:pt x="475" y="109"/>
                  </a:cubicBezTo>
                  <a:cubicBezTo>
                    <a:pt x="475" y="109"/>
                    <a:pt x="475" y="109"/>
                    <a:pt x="475" y="109"/>
                  </a:cubicBezTo>
                  <a:cubicBezTo>
                    <a:pt x="476" y="110"/>
                    <a:pt x="476" y="111"/>
                    <a:pt x="476" y="112"/>
                  </a:cubicBezTo>
                  <a:cubicBezTo>
                    <a:pt x="476" y="112"/>
                    <a:pt x="476" y="112"/>
                    <a:pt x="476" y="112"/>
                  </a:cubicBezTo>
                  <a:cubicBezTo>
                    <a:pt x="475" y="113"/>
                    <a:pt x="475" y="113"/>
                    <a:pt x="474" y="113"/>
                  </a:cubicBezTo>
                  <a:cubicBezTo>
                    <a:pt x="474" y="113"/>
                    <a:pt x="474" y="113"/>
                    <a:pt x="474" y="113"/>
                  </a:cubicBezTo>
                  <a:cubicBezTo>
                    <a:pt x="474" y="113"/>
                    <a:pt x="473" y="113"/>
                    <a:pt x="473" y="112"/>
                  </a:cubicBezTo>
                  <a:close/>
                  <a:moveTo>
                    <a:pt x="148" y="108"/>
                  </a:moveTo>
                  <a:cubicBezTo>
                    <a:pt x="147" y="107"/>
                    <a:pt x="147" y="106"/>
                    <a:pt x="148" y="105"/>
                  </a:cubicBezTo>
                  <a:cubicBezTo>
                    <a:pt x="148" y="105"/>
                    <a:pt x="148" y="105"/>
                    <a:pt x="148" y="105"/>
                  </a:cubicBezTo>
                  <a:cubicBezTo>
                    <a:pt x="149" y="104"/>
                    <a:pt x="151" y="105"/>
                    <a:pt x="151" y="105"/>
                  </a:cubicBezTo>
                  <a:cubicBezTo>
                    <a:pt x="151" y="105"/>
                    <a:pt x="151" y="105"/>
                    <a:pt x="151" y="105"/>
                  </a:cubicBezTo>
                  <a:cubicBezTo>
                    <a:pt x="152" y="106"/>
                    <a:pt x="152" y="108"/>
                    <a:pt x="151" y="108"/>
                  </a:cubicBezTo>
                  <a:cubicBezTo>
                    <a:pt x="151" y="108"/>
                    <a:pt x="151" y="108"/>
                    <a:pt x="151" y="108"/>
                  </a:cubicBezTo>
                  <a:cubicBezTo>
                    <a:pt x="150" y="108"/>
                    <a:pt x="150" y="109"/>
                    <a:pt x="150" y="109"/>
                  </a:cubicBezTo>
                  <a:cubicBezTo>
                    <a:pt x="150" y="109"/>
                    <a:pt x="150" y="109"/>
                    <a:pt x="150" y="109"/>
                  </a:cubicBezTo>
                  <a:cubicBezTo>
                    <a:pt x="149" y="109"/>
                    <a:pt x="148" y="108"/>
                    <a:pt x="148" y="108"/>
                  </a:cubicBezTo>
                  <a:close/>
                  <a:moveTo>
                    <a:pt x="463" y="105"/>
                  </a:moveTo>
                  <a:cubicBezTo>
                    <a:pt x="463" y="105"/>
                    <a:pt x="462" y="103"/>
                    <a:pt x="463" y="103"/>
                  </a:cubicBezTo>
                  <a:cubicBezTo>
                    <a:pt x="463" y="103"/>
                    <a:pt x="463" y="103"/>
                    <a:pt x="463" y="103"/>
                  </a:cubicBezTo>
                  <a:cubicBezTo>
                    <a:pt x="464" y="102"/>
                    <a:pt x="465" y="101"/>
                    <a:pt x="466" y="102"/>
                  </a:cubicBezTo>
                  <a:cubicBezTo>
                    <a:pt x="466" y="102"/>
                    <a:pt x="466" y="102"/>
                    <a:pt x="466" y="102"/>
                  </a:cubicBezTo>
                  <a:cubicBezTo>
                    <a:pt x="467" y="103"/>
                    <a:pt x="467" y="104"/>
                    <a:pt x="466" y="105"/>
                  </a:cubicBezTo>
                  <a:cubicBezTo>
                    <a:pt x="466" y="105"/>
                    <a:pt x="466" y="105"/>
                    <a:pt x="466" y="105"/>
                  </a:cubicBezTo>
                  <a:cubicBezTo>
                    <a:pt x="466" y="105"/>
                    <a:pt x="465" y="106"/>
                    <a:pt x="465" y="106"/>
                  </a:cubicBezTo>
                  <a:cubicBezTo>
                    <a:pt x="465" y="106"/>
                    <a:pt x="465" y="106"/>
                    <a:pt x="465" y="106"/>
                  </a:cubicBezTo>
                  <a:cubicBezTo>
                    <a:pt x="464" y="106"/>
                    <a:pt x="464" y="106"/>
                    <a:pt x="463" y="105"/>
                  </a:cubicBezTo>
                  <a:close/>
                  <a:moveTo>
                    <a:pt x="158" y="101"/>
                  </a:moveTo>
                  <a:cubicBezTo>
                    <a:pt x="157" y="100"/>
                    <a:pt x="157" y="99"/>
                    <a:pt x="158" y="98"/>
                  </a:cubicBezTo>
                  <a:cubicBezTo>
                    <a:pt x="158" y="98"/>
                    <a:pt x="158" y="98"/>
                    <a:pt x="158" y="98"/>
                  </a:cubicBezTo>
                  <a:cubicBezTo>
                    <a:pt x="159" y="97"/>
                    <a:pt x="160" y="98"/>
                    <a:pt x="161" y="99"/>
                  </a:cubicBezTo>
                  <a:cubicBezTo>
                    <a:pt x="161" y="99"/>
                    <a:pt x="161" y="99"/>
                    <a:pt x="161" y="99"/>
                  </a:cubicBezTo>
                  <a:cubicBezTo>
                    <a:pt x="162" y="100"/>
                    <a:pt x="161" y="101"/>
                    <a:pt x="161" y="101"/>
                  </a:cubicBezTo>
                  <a:cubicBezTo>
                    <a:pt x="161" y="101"/>
                    <a:pt x="161" y="101"/>
                    <a:pt x="161" y="101"/>
                  </a:cubicBezTo>
                  <a:cubicBezTo>
                    <a:pt x="161" y="101"/>
                    <a:pt x="161" y="101"/>
                    <a:pt x="161" y="101"/>
                  </a:cubicBezTo>
                  <a:cubicBezTo>
                    <a:pt x="161" y="101"/>
                    <a:pt x="161" y="101"/>
                    <a:pt x="161" y="101"/>
                  </a:cubicBezTo>
                  <a:cubicBezTo>
                    <a:pt x="160" y="102"/>
                    <a:pt x="160" y="102"/>
                    <a:pt x="159" y="102"/>
                  </a:cubicBezTo>
                  <a:cubicBezTo>
                    <a:pt x="159" y="102"/>
                    <a:pt x="159" y="102"/>
                    <a:pt x="159" y="102"/>
                  </a:cubicBezTo>
                  <a:cubicBezTo>
                    <a:pt x="159" y="102"/>
                    <a:pt x="158" y="101"/>
                    <a:pt x="158" y="101"/>
                  </a:cubicBezTo>
                  <a:close/>
                  <a:moveTo>
                    <a:pt x="454" y="99"/>
                  </a:moveTo>
                  <a:cubicBezTo>
                    <a:pt x="453" y="98"/>
                    <a:pt x="452" y="97"/>
                    <a:pt x="453" y="96"/>
                  </a:cubicBezTo>
                  <a:cubicBezTo>
                    <a:pt x="453" y="96"/>
                    <a:pt x="453" y="96"/>
                    <a:pt x="453" y="96"/>
                  </a:cubicBezTo>
                  <a:cubicBezTo>
                    <a:pt x="454" y="95"/>
                    <a:pt x="455" y="95"/>
                    <a:pt x="456" y="95"/>
                  </a:cubicBezTo>
                  <a:cubicBezTo>
                    <a:pt x="456" y="95"/>
                    <a:pt x="456" y="95"/>
                    <a:pt x="456" y="95"/>
                  </a:cubicBezTo>
                  <a:cubicBezTo>
                    <a:pt x="457" y="96"/>
                    <a:pt x="457" y="97"/>
                    <a:pt x="456" y="98"/>
                  </a:cubicBezTo>
                  <a:cubicBezTo>
                    <a:pt x="456" y="98"/>
                    <a:pt x="456" y="98"/>
                    <a:pt x="456" y="98"/>
                  </a:cubicBezTo>
                  <a:cubicBezTo>
                    <a:pt x="456" y="99"/>
                    <a:pt x="455" y="99"/>
                    <a:pt x="455" y="99"/>
                  </a:cubicBezTo>
                  <a:cubicBezTo>
                    <a:pt x="455" y="99"/>
                    <a:pt x="455" y="99"/>
                    <a:pt x="455" y="99"/>
                  </a:cubicBezTo>
                  <a:cubicBezTo>
                    <a:pt x="454" y="99"/>
                    <a:pt x="454" y="99"/>
                    <a:pt x="454" y="99"/>
                  </a:cubicBezTo>
                  <a:close/>
                  <a:moveTo>
                    <a:pt x="168" y="94"/>
                  </a:moveTo>
                  <a:cubicBezTo>
                    <a:pt x="167" y="93"/>
                    <a:pt x="168" y="92"/>
                    <a:pt x="169" y="92"/>
                  </a:cubicBezTo>
                  <a:cubicBezTo>
                    <a:pt x="169" y="92"/>
                    <a:pt x="169" y="92"/>
                    <a:pt x="169" y="92"/>
                  </a:cubicBezTo>
                  <a:cubicBezTo>
                    <a:pt x="170" y="91"/>
                    <a:pt x="171" y="91"/>
                    <a:pt x="171" y="92"/>
                  </a:cubicBezTo>
                  <a:cubicBezTo>
                    <a:pt x="171" y="92"/>
                    <a:pt x="171" y="92"/>
                    <a:pt x="171" y="92"/>
                  </a:cubicBezTo>
                  <a:cubicBezTo>
                    <a:pt x="172" y="93"/>
                    <a:pt x="172" y="94"/>
                    <a:pt x="171" y="95"/>
                  </a:cubicBezTo>
                  <a:cubicBezTo>
                    <a:pt x="171" y="95"/>
                    <a:pt x="171" y="95"/>
                    <a:pt x="171" y="95"/>
                  </a:cubicBezTo>
                  <a:cubicBezTo>
                    <a:pt x="170" y="95"/>
                    <a:pt x="170" y="95"/>
                    <a:pt x="170" y="95"/>
                  </a:cubicBezTo>
                  <a:cubicBezTo>
                    <a:pt x="170" y="95"/>
                    <a:pt x="170" y="95"/>
                    <a:pt x="170" y="95"/>
                  </a:cubicBezTo>
                  <a:cubicBezTo>
                    <a:pt x="169" y="95"/>
                    <a:pt x="168" y="95"/>
                    <a:pt x="168" y="94"/>
                  </a:cubicBezTo>
                  <a:close/>
                  <a:moveTo>
                    <a:pt x="443" y="93"/>
                  </a:moveTo>
                  <a:cubicBezTo>
                    <a:pt x="442" y="92"/>
                    <a:pt x="442" y="91"/>
                    <a:pt x="443" y="90"/>
                  </a:cubicBezTo>
                  <a:cubicBezTo>
                    <a:pt x="443" y="90"/>
                    <a:pt x="443" y="90"/>
                    <a:pt x="443" y="90"/>
                  </a:cubicBezTo>
                  <a:cubicBezTo>
                    <a:pt x="443" y="89"/>
                    <a:pt x="444" y="89"/>
                    <a:pt x="445" y="89"/>
                  </a:cubicBezTo>
                  <a:cubicBezTo>
                    <a:pt x="445" y="89"/>
                    <a:pt x="445" y="89"/>
                    <a:pt x="445" y="89"/>
                  </a:cubicBezTo>
                  <a:cubicBezTo>
                    <a:pt x="446" y="90"/>
                    <a:pt x="447" y="91"/>
                    <a:pt x="446" y="92"/>
                  </a:cubicBezTo>
                  <a:cubicBezTo>
                    <a:pt x="446" y="92"/>
                    <a:pt x="446" y="92"/>
                    <a:pt x="446" y="92"/>
                  </a:cubicBezTo>
                  <a:cubicBezTo>
                    <a:pt x="446" y="93"/>
                    <a:pt x="445" y="93"/>
                    <a:pt x="444" y="93"/>
                  </a:cubicBezTo>
                  <a:cubicBezTo>
                    <a:pt x="444" y="93"/>
                    <a:pt x="444" y="93"/>
                    <a:pt x="444" y="93"/>
                  </a:cubicBezTo>
                  <a:cubicBezTo>
                    <a:pt x="444" y="93"/>
                    <a:pt x="444" y="93"/>
                    <a:pt x="443" y="93"/>
                  </a:cubicBezTo>
                  <a:close/>
                  <a:moveTo>
                    <a:pt x="178" y="88"/>
                  </a:moveTo>
                  <a:cubicBezTo>
                    <a:pt x="178" y="87"/>
                    <a:pt x="178" y="86"/>
                    <a:pt x="179" y="86"/>
                  </a:cubicBezTo>
                  <a:cubicBezTo>
                    <a:pt x="179" y="86"/>
                    <a:pt x="179" y="86"/>
                    <a:pt x="179" y="86"/>
                  </a:cubicBezTo>
                  <a:cubicBezTo>
                    <a:pt x="180" y="85"/>
                    <a:pt x="181" y="85"/>
                    <a:pt x="182" y="86"/>
                  </a:cubicBezTo>
                  <a:cubicBezTo>
                    <a:pt x="182" y="86"/>
                    <a:pt x="182" y="86"/>
                    <a:pt x="182" y="86"/>
                  </a:cubicBezTo>
                  <a:cubicBezTo>
                    <a:pt x="182" y="87"/>
                    <a:pt x="182" y="89"/>
                    <a:pt x="181" y="89"/>
                  </a:cubicBezTo>
                  <a:cubicBezTo>
                    <a:pt x="181" y="89"/>
                    <a:pt x="181" y="89"/>
                    <a:pt x="181" y="89"/>
                  </a:cubicBezTo>
                  <a:cubicBezTo>
                    <a:pt x="181" y="89"/>
                    <a:pt x="180" y="89"/>
                    <a:pt x="180" y="89"/>
                  </a:cubicBezTo>
                  <a:cubicBezTo>
                    <a:pt x="180" y="89"/>
                    <a:pt x="180" y="89"/>
                    <a:pt x="180" y="89"/>
                  </a:cubicBezTo>
                  <a:cubicBezTo>
                    <a:pt x="179" y="89"/>
                    <a:pt x="179" y="89"/>
                    <a:pt x="178" y="88"/>
                  </a:cubicBezTo>
                  <a:close/>
                  <a:moveTo>
                    <a:pt x="433" y="87"/>
                  </a:moveTo>
                  <a:cubicBezTo>
                    <a:pt x="433" y="87"/>
                    <a:pt x="433" y="87"/>
                    <a:pt x="433" y="87"/>
                  </a:cubicBezTo>
                  <a:cubicBezTo>
                    <a:pt x="433" y="87"/>
                    <a:pt x="433" y="87"/>
                    <a:pt x="433" y="87"/>
                  </a:cubicBezTo>
                  <a:cubicBezTo>
                    <a:pt x="432" y="86"/>
                    <a:pt x="432" y="85"/>
                    <a:pt x="432" y="84"/>
                  </a:cubicBezTo>
                  <a:cubicBezTo>
                    <a:pt x="432" y="84"/>
                    <a:pt x="432" y="84"/>
                    <a:pt x="432" y="84"/>
                  </a:cubicBezTo>
                  <a:cubicBezTo>
                    <a:pt x="433" y="83"/>
                    <a:pt x="434" y="83"/>
                    <a:pt x="435" y="83"/>
                  </a:cubicBezTo>
                  <a:cubicBezTo>
                    <a:pt x="435" y="83"/>
                    <a:pt x="435" y="83"/>
                    <a:pt x="435" y="83"/>
                  </a:cubicBezTo>
                  <a:cubicBezTo>
                    <a:pt x="436" y="84"/>
                    <a:pt x="436" y="85"/>
                    <a:pt x="436" y="86"/>
                  </a:cubicBezTo>
                  <a:cubicBezTo>
                    <a:pt x="436" y="86"/>
                    <a:pt x="436" y="86"/>
                    <a:pt x="436" y="86"/>
                  </a:cubicBezTo>
                  <a:cubicBezTo>
                    <a:pt x="435" y="87"/>
                    <a:pt x="435" y="87"/>
                    <a:pt x="434" y="87"/>
                  </a:cubicBezTo>
                  <a:cubicBezTo>
                    <a:pt x="434" y="87"/>
                    <a:pt x="434" y="87"/>
                    <a:pt x="434" y="87"/>
                  </a:cubicBezTo>
                  <a:cubicBezTo>
                    <a:pt x="434" y="87"/>
                    <a:pt x="433" y="87"/>
                    <a:pt x="433" y="87"/>
                  </a:cubicBezTo>
                  <a:close/>
                  <a:moveTo>
                    <a:pt x="189" y="83"/>
                  </a:moveTo>
                  <a:cubicBezTo>
                    <a:pt x="188" y="82"/>
                    <a:pt x="189" y="81"/>
                    <a:pt x="190" y="80"/>
                  </a:cubicBezTo>
                  <a:cubicBezTo>
                    <a:pt x="190" y="80"/>
                    <a:pt x="190" y="80"/>
                    <a:pt x="190" y="80"/>
                  </a:cubicBezTo>
                  <a:cubicBezTo>
                    <a:pt x="191" y="80"/>
                    <a:pt x="192" y="80"/>
                    <a:pt x="193" y="81"/>
                  </a:cubicBezTo>
                  <a:cubicBezTo>
                    <a:pt x="193" y="81"/>
                    <a:pt x="193" y="81"/>
                    <a:pt x="193" y="81"/>
                  </a:cubicBezTo>
                  <a:cubicBezTo>
                    <a:pt x="193" y="82"/>
                    <a:pt x="193" y="83"/>
                    <a:pt x="192" y="84"/>
                  </a:cubicBezTo>
                  <a:cubicBezTo>
                    <a:pt x="192" y="84"/>
                    <a:pt x="192" y="84"/>
                    <a:pt x="192" y="84"/>
                  </a:cubicBezTo>
                  <a:cubicBezTo>
                    <a:pt x="191" y="84"/>
                    <a:pt x="191" y="84"/>
                    <a:pt x="191" y="84"/>
                  </a:cubicBezTo>
                  <a:cubicBezTo>
                    <a:pt x="191" y="84"/>
                    <a:pt x="191" y="84"/>
                    <a:pt x="191" y="84"/>
                  </a:cubicBezTo>
                  <a:cubicBezTo>
                    <a:pt x="190" y="84"/>
                    <a:pt x="189" y="83"/>
                    <a:pt x="189" y="83"/>
                  </a:cubicBezTo>
                  <a:close/>
                  <a:moveTo>
                    <a:pt x="422" y="82"/>
                  </a:moveTo>
                  <a:cubicBezTo>
                    <a:pt x="422" y="82"/>
                    <a:pt x="422" y="82"/>
                    <a:pt x="422" y="82"/>
                  </a:cubicBezTo>
                  <a:cubicBezTo>
                    <a:pt x="422" y="82"/>
                    <a:pt x="422" y="82"/>
                    <a:pt x="422" y="82"/>
                  </a:cubicBezTo>
                  <a:cubicBezTo>
                    <a:pt x="421" y="81"/>
                    <a:pt x="421" y="80"/>
                    <a:pt x="421" y="79"/>
                  </a:cubicBezTo>
                  <a:cubicBezTo>
                    <a:pt x="421" y="79"/>
                    <a:pt x="421" y="79"/>
                    <a:pt x="421" y="79"/>
                  </a:cubicBezTo>
                  <a:cubicBezTo>
                    <a:pt x="422" y="78"/>
                    <a:pt x="423" y="78"/>
                    <a:pt x="424" y="78"/>
                  </a:cubicBezTo>
                  <a:cubicBezTo>
                    <a:pt x="424" y="78"/>
                    <a:pt x="424" y="78"/>
                    <a:pt x="424" y="78"/>
                  </a:cubicBezTo>
                  <a:cubicBezTo>
                    <a:pt x="425" y="79"/>
                    <a:pt x="425" y="80"/>
                    <a:pt x="425" y="81"/>
                  </a:cubicBezTo>
                  <a:cubicBezTo>
                    <a:pt x="425" y="81"/>
                    <a:pt x="425" y="81"/>
                    <a:pt x="425" y="81"/>
                  </a:cubicBezTo>
                  <a:cubicBezTo>
                    <a:pt x="425" y="81"/>
                    <a:pt x="424" y="82"/>
                    <a:pt x="423" y="82"/>
                  </a:cubicBezTo>
                  <a:cubicBezTo>
                    <a:pt x="423" y="82"/>
                    <a:pt x="423" y="82"/>
                    <a:pt x="423" y="82"/>
                  </a:cubicBezTo>
                  <a:cubicBezTo>
                    <a:pt x="423" y="82"/>
                    <a:pt x="422" y="82"/>
                    <a:pt x="422" y="82"/>
                  </a:cubicBezTo>
                  <a:close/>
                  <a:moveTo>
                    <a:pt x="200" y="78"/>
                  </a:moveTo>
                  <a:cubicBezTo>
                    <a:pt x="199" y="77"/>
                    <a:pt x="200" y="76"/>
                    <a:pt x="201" y="75"/>
                  </a:cubicBezTo>
                  <a:cubicBezTo>
                    <a:pt x="201" y="75"/>
                    <a:pt x="201" y="75"/>
                    <a:pt x="201" y="75"/>
                  </a:cubicBezTo>
                  <a:cubicBezTo>
                    <a:pt x="202" y="75"/>
                    <a:pt x="203" y="75"/>
                    <a:pt x="204" y="76"/>
                  </a:cubicBezTo>
                  <a:cubicBezTo>
                    <a:pt x="204" y="76"/>
                    <a:pt x="204" y="76"/>
                    <a:pt x="204" y="76"/>
                  </a:cubicBezTo>
                  <a:cubicBezTo>
                    <a:pt x="204" y="77"/>
                    <a:pt x="203" y="78"/>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1" y="79"/>
                    <a:pt x="200" y="78"/>
                    <a:pt x="200" y="78"/>
                  </a:cubicBezTo>
                  <a:close/>
                  <a:moveTo>
                    <a:pt x="411" y="77"/>
                  </a:moveTo>
                  <a:cubicBezTo>
                    <a:pt x="410" y="77"/>
                    <a:pt x="410" y="75"/>
                    <a:pt x="410" y="74"/>
                  </a:cubicBezTo>
                  <a:cubicBezTo>
                    <a:pt x="410" y="74"/>
                    <a:pt x="410" y="74"/>
                    <a:pt x="410" y="74"/>
                  </a:cubicBezTo>
                  <a:cubicBezTo>
                    <a:pt x="411" y="73"/>
                    <a:pt x="412" y="73"/>
                    <a:pt x="413" y="73"/>
                  </a:cubicBezTo>
                  <a:cubicBezTo>
                    <a:pt x="413" y="73"/>
                    <a:pt x="413" y="73"/>
                    <a:pt x="413" y="73"/>
                  </a:cubicBezTo>
                  <a:cubicBezTo>
                    <a:pt x="414" y="74"/>
                    <a:pt x="414" y="75"/>
                    <a:pt x="414" y="76"/>
                  </a:cubicBezTo>
                  <a:cubicBezTo>
                    <a:pt x="414" y="76"/>
                    <a:pt x="414" y="76"/>
                    <a:pt x="414" y="76"/>
                  </a:cubicBezTo>
                  <a:cubicBezTo>
                    <a:pt x="414" y="77"/>
                    <a:pt x="413" y="77"/>
                    <a:pt x="412" y="77"/>
                  </a:cubicBezTo>
                  <a:cubicBezTo>
                    <a:pt x="412" y="77"/>
                    <a:pt x="412" y="77"/>
                    <a:pt x="412" y="77"/>
                  </a:cubicBezTo>
                  <a:cubicBezTo>
                    <a:pt x="412" y="77"/>
                    <a:pt x="412" y="77"/>
                    <a:pt x="411" y="77"/>
                  </a:cubicBezTo>
                  <a:close/>
                  <a:moveTo>
                    <a:pt x="211" y="73"/>
                  </a:moveTo>
                  <a:cubicBezTo>
                    <a:pt x="211" y="72"/>
                    <a:pt x="211" y="71"/>
                    <a:pt x="212" y="71"/>
                  </a:cubicBezTo>
                  <a:cubicBezTo>
                    <a:pt x="212" y="71"/>
                    <a:pt x="212" y="71"/>
                    <a:pt x="212" y="71"/>
                  </a:cubicBezTo>
                  <a:cubicBezTo>
                    <a:pt x="213" y="70"/>
                    <a:pt x="214" y="71"/>
                    <a:pt x="215" y="72"/>
                  </a:cubicBezTo>
                  <a:cubicBezTo>
                    <a:pt x="215" y="72"/>
                    <a:pt x="215" y="72"/>
                    <a:pt x="215" y="72"/>
                  </a:cubicBezTo>
                  <a:cubicBezTo>
                    <a:pt x="215" y="73"/>
                    <a:pt x="215" y="74"/>
                    <a:pt x="214" y="74"/>
                  </a:cubicBezTo>
                  <a:cubicBezTo>
                    <a:pt x="214" y="74"/>
                    <a:pt x="214" y="74"/>
                    <a:pt x="214" y="74"/>
                  </a:cubicBezTo>
                  <a:cubicBezTo>
                    <a:pt x="213" y="74"/>
                    <a:pt x="213" y="74"/>
                    <a:pt x="213" y="74"/>
                  </a:cubicBezTo>
                  <a:cubicBezTo>
                    <a:pt x="213" y="74"/>
                    <a:pt x="213" y="74"/>
                    <a:pt x="213" y="74"/>
                  </a:cubicBezTo>
                  <a:cubicBezTo>
                    <a:pt x="212" y="74"/>
                    <a:pt x="211" y="74"/>
                    <a:pt x="211" y="73"/>
                  </a:cubicBezTo>
                  <a:close/>
                  <a:moveTo>
                    <a:pt x="400" y="73"/>
                  </a:moveTo>
                  <a:cubicBezTo>
                    <a:pt x="400" y="73"/>
                    <a:pt x="400" y="73"/>
                    <a:pt x="400" y="73"/>
                  </a:cubicBezTo>
                  <a:cubicBezTo>
                    <a:pt x="400" y="73"/>
                    <a:pt x="400" y="73"/>
                    <a:pt x="400" y="73"/>
                  </a:cubicBezTo>
                  <a:cubicBezTo>
                    <a:pt x="399" y="72"/>
                    <a:pt x="399" y="71"/>
                    <a:pt x="399" y="70"/>
                  </a:cubicBezTo>
                  <a:cubicBezTo>
                    <a:pt x="399" y="70"/>
                    <a:pt x="399" y="70"/>
                    <a:pt x="399" y="70"/>
                  </a:cubicBezTo>
                  <a:cubicBezTo>
                    <a:pt x="399" y="69"/>
                    <a:pt x="400" y="69"/>
                    <a:pt x="402" y="69"/>
                  </a:cubicBezTo>
                  <a:cubicBezTo>
                    <a:pt x="402" y="69"/>
                    <a:pt x="402" y="69"/>
                    <a:pt x="402" y="69"/>
                  </a:cubicBezTo>
                  <a:cubicBezTo>
                    <a:pt x="403" y="69"/>
                    <a:pt x="403" y="70"/>
                    <a:pt x="403" y="71"/>
                  </a:cubicBezTo>
                  <a:cubicBezTo>
                    <a:pt x="403" y="71"/>
                    <a:pt x="403" y="71"/>
                    <a:pt x="403" y="71"/>
                  </a:cubicBezTo>
                  <a:cubicBezTo>
                    <a:pt x="402" y="72"/>
                    <a:pt x="402" y="73"/>
                    <a:pt x="401" y="73"/>
                  </a:cubicBezTo>
                  <a:cubicBezTo>
                    <a:pt x="401" y="73"/>
                    <a:pt x="401" y="73"/>
                    <a:pt x="401" y="73"/>
                  </a:cubicBezTo>
                  <a:cubicBezTo>
                    <a:pt x="401" y="73"/>
                    <a:pt x="400" y="73"/>
                    <a:pt x="400" y="73"/>
                  </a:cubicBezTo>
                  <a:close/>
                  <a:moveTo>
                    <a:pt x="222" y="69"/>
                  </a:moveTo>
                  <a:cubicBezTo>
                    <a:pt x="222" y="68"/>
                    <a:pt x="222" y="67"/>
                    <a:pt x="224" y="67"/>
                  </a:cubicBezTo>
                  <a:cubicBezTo>
                    <a:pt x="224" y="67"/>
                    <a:pt x="224" y="67"/>
                    <a:pt x="224" y="67"/>
                  </a:cubicBezTo>
                  <a:cubicBezTo>
                    <a:pt x="225" y="66"/>
                    <a:pt x="226" y="67"/>
                    <a:pt x="226" y="68"/>
                  </a:cubicBezTo>
                  <a:cubicBezTo>
                    <a:pt x="226" y="68"/>
                    <a:pt x="226" y="68"/>
                    <a:pt x="226" y="68"/>
                  </a:cubicBezTo>
                  <a:cubicBezTo>
                    <a:pt x="226" y="69"/>
                    <a:pt x="226" y="70"/>
                    <a:pt x="225" y="70"/>
                  </a:cubicBezTo>
                  <a:cubicBezTo>
                    <a:pt x="225" y="70"/>
                    <a:pt x="225" y="70"/>
                    <a:pt x="225" y="70"/>
                  </a:cubicBezTo>
                  <a:cubicBezTo>
                    <a:pt x="225" y="70"/>
                    <a:pt x="225" y="70"/>
                    <a:pt x="225" y="70"/>
                  </a:cubicBezTo>
                  <a:cubicBezTo>
                    <a:pt x="225" y="70"/>
                    <a:pt x="225" y="70"/>
                    <a:pt x="225" y="70"/>
                  </a:cubicBezTo>
                  <a:cubicBezTo>
                    <a:pt x="225" y="70"/>
                    <a:pt x="224" y="70"/>
                    <a:pt x="224" y="70"/>
                  </a:cubicBezTo>
                  <a:cubicBezTo>
                    <a:pt x="224" y="70"/>
                    <a:pt x="224" y="70"/>
                    <a:pt x="224" y="70"/>
                  </a:cubicBezTo>
                  <a:cubicBezTo>
                    <a:pt x="223" y="70"/>
                    <a:pt x="222" y="70"/>
                    <a:pt x="222" y="69"/>
                  </a:cubicBezTo>
                  <a:close/>
                  <a:moveTo>
                    <a:pt x="389" y="69"/>
                  </a:moveTo>
                  <a:cubicBezTo>
                    <a:pt x="388" y="69"/>
                    <a:pt x="387" y="68"/>
                    <a:pt x="388" y="66"/>
                  </a:cubicBezTo>
                  <a:cubicBezTo>
                    <a:pt x="388" y="66"/>
                    <a:pt x="388" y="66"/>
                    <a:pt x="388" y="66"/>
                  </a:cubicBezTo>
                  <a:cubicBezTo>
                    <a:pt x="388" y="65"/>
                    <a:pt x="389" y="65"/>
                    <a:pt x="390" y="65"/>
                  </a:cubicBezTo>
                  <a:cubicBezTo>
                    <a:pt x="390" y="65"/>
                    <a:pt x="390" y="65"/>
                    <a:pt x="390" y="65"/>
                  </a:cubicBezTo>
                  <a:cubicBezTo>
                    <a:pt x="391" y="65"/>
                    <a:pt x="392" y="67"/>
                    <a:pt x="391" y="68"/>
                  </a:cubicBezTo>
                  <a:cubicBezTo>
                    <a:pt x="391" y="68"/>
                    <a:pt x="391" y="68"/>
                    <a:pt x="391" y="68"/>
                  </a:cubicBezTo>
                  <a:cubicBezTo>
                    <a:pt x="391" y="68"/>
                    <a:pt x="390" y="69"/>
                    <a:pt x="389" y="69"/>
                  </a:cubicBezTo>
                  <a:cubicBezTo>
                    <a:pt x="389" y="69"/>
                    <a:pt x="389" y="69"/>
                    <a:pt x="389" y="69"/>
                  </a:cubicBezTo>
                  <a:cubicBezTo>
                    <a:pt x="389" y="69"/>
                    <a:pt x="389" y="69"/>
                    <a:pt x="389" y="69"/>
                  </a:cubicBezTo>
                  <a:close/>
                  <a:moveTo>
                    <a:pt x="234" y="66"/>
                  </a:moveTo>
                  <a:cubicBezTo>
                    <a:pt x="233" y="64"/>
                    <a:pt x="234" y="63"/>
                    <a:pt x="235" y="63"/>
                  </a:cubicBezTo>
                  <a:cubicBezTo>
                    <a:pt x="235" y="63"/>
                    <a:pt x="235" y="63"/>
                    <a:pt x="235" y="63"/>
                  </a:cubicBezTo>
                  <a:cubicBezTo>
                    <a:pt x="236" y="63"/>
                    <a:pt x="237" y="63"/>
                    <a:pt x="238" y="64"/>
                  </a:cubicBezTo>
                  <a:cubicBezTo>
                    <a:pt x="238" y="64"/>
                    <a:pt x="238" y="64"/>
                    <a:pt x="238" y="64"/>
                  </a:cubicBezTo>
                  <a:cubicBezTo>
                    <a:pt x="238" y="66"/>
                    <a:pt x="237" y="67"/>
                    <a:pt x="236" y="67"/>
                  </a:cubicBezTo>
                  <a:cubicBezTo>
                    <a:pt x="236" y="67"/>
                    <a:pt x="236" y="67"/>
                    <a:pt x="236" y="67"/>
                  </a:cubicBezTo>
                  <a:cubicBezTo>
                    <a:pt x="236" y="67"/>
                    <a:pt x="236" y="67"/>
                    <a:pt x="236" y="67"/>
                  </a:cubicBezTo>
                  <a:cubicBezTo>
                    <a:pt x="236" y="67"/>
                    <a:pt x="236" y="67"/>
                    <a:pt x="236" y="67"/>
                  </a:cubicBezTo>
                  <a:cubicBezTo>
                    <a:pt x="235" y="67"/>
                    <a:pt x="234" y="66"/>
                    <a:pt x="234" y="66"/>
                  </a:cubicBezTo>
                  <a:close/>
                  <a:moveTo>
                    <a:pt x="377" y="66"/>
                  </a:moveTo>
                  <a:cubicBezTo>
                    <a:pt x="376" y="65"/>
                    <a:pt x="376" y="64"/>
                    <a:pt x="376" y="63"/>
                  </a:cubicBezTo>
                  <a:cubicBezTo>
                    <a:pt x="376" y="63"/>
                    <a:pt x="376" y="63"/>
                    <a:pt x="376" y="63"/>
                  </a:cubicBezTo>
                  <a:cubicBezTo>
                    <a:pt x="376" y="62"/>
                    <a:pt x="377" y="62"/>
                    <a:pt x="378" y="62"/>
                  </a:cubicBezTo>
                  <a:cubicBezTo>
                    <a:pt x="378" y="62"/>
                    <a:pt x="378" y="62"/>
                    <a:pt x="378" y="62"/>
                  </a:cubicBezTo>
                  <a:cubicBezTo>
                    <a:pt x="380" y="62"/>
                    <a:pt x="380" y="63"/>
                    <a:pt x="380" y="64"/>
                  </a:cubicBezTo>
                  <a:cubicBezTo>
                    <a:pt x="380" y="64"/>
                    <a:pt x="380" y="64"/>
                    <a:pt x="380" y="64"/>
                  </a:cubicBezTo>
                  <a:cubicBezTo>
                    <a:pt x="380" y="65"/>
                    <a:pt x="379" y="66"/>
                    <a:pt x="378" y="66"/>
                  </a:cubicBezTo>
                  <a:cubicBezTo>
                    <a:pt x="378" y="66"/>
                    <a:pt x="378" y="66"/>
                    <a:pt x="378" y="66"/>
                  </a:cubicBezTo>
                  <a:cubicBezTo>
                    <a:pt x="378" y="66"/>
                    <a:pt x="378" y="66"/>
                    <a:pt x="377" y="66"/>
                  </a:cubicBezTo>
                  <a:close/>
                  <a:moveTo>
                    <a:pt x="245" y="63"/>
                  </a:moveTo>
                  <a:cubicBezTo>
                    <a:pt x="245" y="61"/>
                    <a:pt x="246" y="60"/>
                    <a:pt x="247" y="60"/>
                  </a:cubicBezTo>
                  <a:cubicBezTo>
                    <a:pt x="247" y="60"/>
                    <a:pt x="247" y="60"/>
                    <a:pt x="247" y="60"/>
                  </a:cubicBezTo>
                  <a:cubicBezTo>
                    <a:pt x="248" y="60"/>
                    <a:pt x="249" y="61"/>
                    <a:pt x="249" y="62"/>
                  </a:cubicBezTo>
                  <a:cubicBezTo>
                    <a:pt x="249" y="62"/>
                    <a:pt x="249" y="62"/>
                    <a:pt x="249" y="62"/>
                  </a:cubicBezTo>
                  <a:cubicBezTo>
                    <a:pt x="249" y="63"/>
                    <a:pt x="249" y="64"/>
                    <a:pt x="248" y="64"/>
                  </a:cubicBezTo>
                  <a:cubicBezTo>
                    <a:pt x="248" y="64"/>
                    <a:pt x="248" y="64"/>
                    <a:pt x="248" y="64"/>
                  </a:cubicBezTo>
                  <a:cubicBezTo>
                    <a:pt x="248" y="64"/>
                    <a:pt x="248" y="64"/>
                    <a:pt x="248" y="64"/>
                  </a:cubicBezTo>
                  <a:cubicBezTo>
                    <a:pt x="248" y="64"/>
                    <a:pt x="248" y="64"/>
                    <a:pt x="248" y="64"/>
                  </a:cubicBezTo>
                  <a:cubicBezTo>
                    <a:pt x="248" y="64"/>
                    <a:pt x="247" y="64"/>
                    <a:pt x="247" y="64"/>
                  </a:cubicBezTo>
                  <a:cubicBezTo>
                    <a:pt x="247" y="64"/>
                    <a:pt x="247" y="64"/>
                    <a:pt x="247" y="64"/>
                  </a:cubicBezTo>
                  <a:cubicBezTo>
                    <a:pt x="246" y="64"/>
                    <a:pt x="245" y="63"/>
                    <a:pt x="245" y="63"/>
                  </a:cubicBezTo>
                  <a:close/>
                  <a:moveTo>
                    <a:pt x="366" y="63"/>
                  </a:moveTo>
                  <a:cubicBezTo>
                    <a:pt x="365" y="63"/>
                    <a:pt x="364" y="62"/>
                    <a:pt x="364" y="61"/>
                  </a:cubicBezTo>
                  <a:cubicBezTo>
                    <a:pt x="364" y="61"/>
                    <a:pt x="364" y="61"/>
                    <a:pt x="364" y="61"/>
                  </a:cubicBezTo>
                  <a:cubicBezTo>
                    <a:pt x="365" y="60"/>
                    <a:pt x="366" y="59"/>
                    <a:pt x="367" y="59"/>
                  </a:cubicBezTo>
                  <a:cubicBezTo>
                    <a:pt x="367" y="59"/>
                    <a:pt x="367" y="59"/>
                    <a:pt x="367" y="59"/>
                  </a:cubicBezTo>
                  <a:cubicBezTo>
                    <a:pt x="368" y="59"/>
                    <a:pt x="368" y="60"/>
                    <a:pt x="368" y="61"/>
                  </a:cubicBezTo>
                  <a:cubicBezTo>
                    <a:pt x="368" y="61"/>
                    <a:pt x="368" y="61"/>
                    <a:pt x="368" y="61"/>
                  </a:cubicBezTo>
                  <a:cubicBezTo>
                    <a:pt x="368" y="62"/>
                    <a:pt x="367" y="63"/>
                    <a:pt x="366" y="63"/>
                  </a:cubicBezTo>
                  <a:cubicBezTo>
                    <a:pt x="366" y="63"/>
                    <a:pt x="366" y="63"/>
                    <a:pt x="366" y="63"/>
                  </a:cubicBezTo>
                  <a:cubicBezTo>
                    <a:pt x="366" y="63"/>
                    <a:pt x="366" y="63"/>
                    <a:pt x="366" y="63"/>
                  </a:cubicBezTo>
                  <a:close/>
                  <a:moveTo>
                    <a:pt x="257" y="60"/>
                  </a:moveTo>
                  <a:cubicBezTo>
                    <a:pt x="257" y="59"/>
                    <a:pt x="258" y="58"/>
                    <a:pt x="259" y="58"/>
                  </a:cubicBezTo>
                  <a:cubicBezTo>
                    <a:pt x="259" y="58"/>
                    <a:pt x="259" y="58"/>
                    <a:pt x="259" y="58"/>
                  </a:cubicBezTo>
                  <a:cubicBezTo>
                    <a:pt x="260" y="57"/>
                    <a:pt x="261" y="58"/>
                    <a:pt x="261" y="59"/>
                  </a:cubicBezTo>
                  <a:cubicBezTo>
                    <a:pt x="261" y="59"/>
                    <a:pt x="261" y="59"/>
                    <a:pt x="261" y="59"/>
                  </a:cubicBezTo>
                  <a:cubicBezTo>
                    <a:pt x="261" y="60"/>
                    <a:pt x="260" y="61"/>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8" y="62"/>
                    <a:pt x="257" y="61"/>
                    <a:pt x="257" y="60"/>
                  </a:cubicBezTo>
                  <a:close/>
                  <a:moveTo>
                    <a:pt x="354" y="61"/>
                  </a:moveTo>
                  <a:cubicBezTo>
                    <a:pt x="354" y="61"/>
                    <a:pt x="354" y="61"/>
                    <a:pt x="354" y="61"/>
                  </a:cubicBezTo>
                  <a:cubicBezTo>
                    <a:pt x="354" y="61"/>
                    <a:pt x="354" y="61"/>
                    <a:pt x="354" y="61"/>
                  </a:cubicBezTo>
                  <a:cubicBezTo>
                    <a:pt x="353" y="61"/>
                    <a:pt x="352" y="60"/>
                    <a:pt x="352" y="59"/>
                  </a:cubicBezTo>
                  <a:cubicBezTo>
                    <a:pt x="352" y="59"/>
                    <a:pt x="352" y="59"/>
                    <a:pt x="352" y="59"/>
                  </a:cubicBezTo>
                  <a:cubicBezTo>
                    <a:pt x="353" y="57"/>
                    <a:pt x="354" y="57"/>
                    <a:pt x="355" y="57"/>
                  </a:cubicBezTo>
                  <a:cubicBezTo>
                    <a:pt x="355" y="57"/>
                    <a:pt x="355" y="57"/>
                    <a:pt x="355" y="57"/>
                  </a:cubicBezTo>
                  <a:cubicBezTo>
                    <a:pt x="356" y="57"/>
                    <a:pt x="357" y="58"/>
                    <a:pt x="356" y="59"/>
                  </a:cubicBezTo>
                  <a:cubicBezTo>
                    <a:pt x="356" y="59"/>
                    <a:pt x="356" y="59"/>
                    <a:pt x="356" y="59"/>
                  </a:cubicBezTo>
                  <a:cubicBezTo>
                    <a:pt x="356" y="60"/>
                    <a:pt x="355" y="61"/>
                    <a:pt x="354" y="61"/>
                  </a:cubicBezTo>
                  <a:cubicBezTo>
                    <a:pt x="354" y="61"/>
                    <a:pt x="354" y="61"/>
                    <a:pt x="354" y="61"/>
                  </a:cubicBezTo>
                  <a:cubicBezTo>
                    <a:pt x="354" y="61"/>
                    <a:pt x="354" y="61"/>
                    <a:pt x="354" y="61"/>
                  </a:cubicBezTo>
                  <a:close/>
                  <a:moveTo>
                    <a:pt x="269" y="58"/>
                  </a:moveTo>
                  <a:cubicBezTo>
                    <a:pt x="269" y="57"/>
                    <a:pt x="269" y="56"/>
                    <a:pt x="271" y="56"/>
                  </a:cubicBezTo>
                  <a:cubicBezTo>
                    <a:pt x="271" y="56"/>
                    <a:pt x="271" y="56"/>
                    <a:pt x="271" y="56"/>
                  </a:cubicBezTo>
                  <a:cubicBezTo>
                    <a:pt x="272" y="56"/>
                    <a:pt x="273" y="56"/>
                    <a:pt x="273" y="57"/>
                  </a:cubicBezTo>
                  <a:cubicBezTo>
                    <a:pt x="273" y="57"/>
                    <a:pt x="273" y="57"/>
                    <a:pt x="273" y="57"/>
                  </a:cubicBezTo>
                  <a:cubicBezTo>
                    <a:pt x="273" y="59"/>
                    <a:pt x="272" y="60"/>
                    <a:pt x="271" y="60"/>
                  </a:cubicBezTo>
                  <a:cubicBezTo>
                    <a:pt x="271" y="60"/>
                    <a:pt x="271" y="60"/>
                    <a:pt x="271" y="60"/>
                  </a:cubicBezTo>
                  <a:cubicBezTo>
                    <a:pt x="271" y="60"/>
                    <a:pt x="271" y="60"/>
                    <a:pt x="271" y="60"/>
                  </a:cubicBezTo>
                  <a:cubicBezTo>
                    <a:pt x="271" y="60"/>
                    <a:pt x="271" y="60"/>
                    <a:pt x="271" y="60"/>
                  </a:cubicBezTo>
                  <a:cubicBezTo>
                    <a:pt x="270" y="60"/>
                    <a:pt x="269" y="59"/>
                    <a:pt x="269" y="58"/>
                  </a:cubicBezTo>
                  <a:close/>
                  <a:moveTo>
                    <a:pt x="342" y="59"/>
                  </a:moveTo>
                  <a:cubicBezTo>
                    <a:pt x="342" y="59"/>
                    <a:pt x="342" y="59"/>
                    <a:pt x="342" y="59"/>
                  </a:cubicBezTo>
                  <a:cubicBezTo>
                    <a:pt x="342" y="59"/>
                    <a:pt x="342" y="59"/>
                    <a:pt x="342" y="59"/>
                  </a:cubicBezTo>
                  <a:cubicBezTo>
                    <a:pt x="341" y="59"/>
                    <a:pt x="340" y="58"/>
                    <a:pt x="341" y="57"/>
                  </a:cubicBezTo>
                  <a:cubicBezTo>
                    <a:pt x="341" y="57"/>
                    <a:pt x="341" y="57"/>
                    <a:pt x="341" y="57"/>
                  </a:cubicBezTo>
                  <a:cubicBezTo>
                    <a:pt x="341" y="56"/>
                    <a:pt x="342" y="55"/>
                    <a:pt x="343" y="55"/>
                  </a:cubicBezTo>
                  <a:cubicBezTo>
                    <a:pt x="343" y="55"/>
                    <a:pt x="343" y="55"/>
                    <a:pt x="343" y="55"/>
                  </a:cubicBezTo>
                  <a:cubicBezTo>
                    <a:pt x="344" y="55"/>
                    <a:pt x="345" y="56"/>
                    <a:pt x="345" y="57"/>
                  </a:cubicBezTo>
                  <a:cubicBezTo>
                    <a:pt x="345" y="57"/>
                    <a:pt x="345" y="57"/>
                    <a:pt x="345" y="57"/>
                  </a:cubicBezTo>
                  <a:cubicBezTo>
                    <a:pt x="344" y="58"/>
                    <a:pt x="344" y="59"/>
                    <a:pt x="343" y="59"/>
                  </a:cubicBezTo>
                  <a:cubicBezTo>
                    <a:pt x="343" y="59"/>
                    <a:pt x="343" y="59"/>
                    <a:pt x="343" y="59"/>
                  </a:cubicBezTo>
                  <a:cubicBezTo>
                    <a:pt x="343" y="59"/>
                    <a:pt x="342" y="59"/>
                    <a:pt x="342" y="59"/>
                  </a:cubicBezTo>
                  <a:close/>
                  <a:moveTo>
                    <a:pt x="281" y="57"/>
                  </a:moveTo>
                  <a:cubicBezTo>
                    <a:pt x="281" y="55"/>
                    <a:pt x="281" y="54"/>
                    <a:pt x="283" y="54"/>
                  </a:cubicBezTo>
                  <a:cubicBezTo>
                    <a:pt x="283" y="54"/>
                    <a:pt x="283" y="54"/>
                    <a:pt x="283" y="54"/>
                  </a:cubicBezTo>
                  <a:cubicBezTo>
                    <a:pt x="284" y="54"/>
                    <a:pt x="285" y="55"/>
                    <a:pt x="285" y="56"/>
                  </a:cubicBezTo>
                  <a:cubicBezTo>
                    <a:pt x="285" y="56"/>
                    <a:pt x="285" y="56"/>
                    <a:pt x="285" y="56"/>
                  </a:cubicBezTo>
                  <a:cubicBezTo>
                    <a:pt x="285" y="57"/>
                    <a:pt x="284" y="58"/>
                    <a:pt x="283" y="58"/>
                  </a:cubicBezTo>
                  <a:cubicBezTo>
                    <a:pt x="283" y="58"/>
                    <a:pt x="283" y="58"/>
                    <a:pt x="283" y="58"/>
                  </a:cubicBezTo>
                  <a:cubicBezTo>
                    <a:pt x="283" y="58"/>
                    <a:pt x="283" y="58"/>
                    <a:pt x="283" y="58"/>
                  </a:cubicBezTo>
                  <a:cubicBezTo>
                    <a:pt x="283" y="58"/>
                    <a:pt x="283" y="58"/>
                    <a:pt x="283" y="58"/>
                  </a:cubicBezTo>
                  <a:cubicBezTo>
                    <a:pt x="282" y="58"/>
                    <a:pt x="281" y="58"/>
                    <a:pt x="281" y="57"/>
                  </a:cubicBezTo>
                  <a:close/>
                  <a:moveTo>
                    <a:pt x="331" y="58"/>
                  </a:moveTo>
                  <a:cubicBezTo>
                    <a:pt x="331" y="58"/>
                    <a:pt x="331" y="58"/>
                    <a:pt x="331" y="58"/>
                  </a:cubicBezTo>
                  <a:cubicBezTo>
                    <a:pt x="331" y="58"/>
                    <a:pt x="331" y="58"/>
                    <a:pt x="331" y="58"/>
                  </a:cubicBezTo>
                  <a:cubicBezTo>
                    <a:pt x="329" y="58"/>
                    <a:pt x="329" y="57"/>
                    <a:pt x="329" y="56"/>
                  </a:cubicBezTo>
                  <a:cubicBezTo>
                    <a:pt x="329" y="56"/>
                    <a:pt x="329" y="56"/>
                    <a:pt x="329" y="56"/>
                  </a:cubicBezTo>
                  <a:cubicBezTo>
                    <a:pt x="329" y="55"/>
                    <a:pt x="330" y="54"/>
                    <a:pt x="331" y="54"/>
                  </a:cubicBezTo>
                  <a:cubicBezTo>
                    <a:pt x="331" y="54"/>
                    <a:pt x="331" y="54"/>
                    <a:pt x="331" y="54"/>
                  </a:cubicBezTo>
                  <a:cubicBezTo>
                    <a:pt x="332" y="54"/>
                    <a:pt x="333" y="55"/>
                    <a:pt x="333" y="56"/>
                  </a:cubicBezTo>
                  <a:cubicBezTo>
                    <a:pt x="333" y="56"/>
                    <a:pt x="333" y="56"/>
                    <a:pt x="333" y="56"/>
                  </a:cubicBezTo>
                  <a:cubicBezTo>
                    <a:pt x="333" y="57"/>
                    <a:pt x="332" y="58"/>
                    <a:pt x="331" y="58"/>
                  </a:cubicBezTo>
                  <a:cubicBezTo>
                    <a:pt x="331" y="58"/>
                    <a:pt x="331" y="58"/>
                    <a:pt x="331" y="58"/>
                  </a:cubicBezTo>
                  <a:cubicBezTo>
                    <a:pt x="331" y="58"/>
                    <a:pt x="331" y="58"/>
                    <a:pt x="331" y="58"/>
                  </a:cubicBezTo>
                  <a:close/>
                  <a:moveTo>
                    <a:pt x="293" y="56"/>
                  </a:moveTo>
                  <a:cubicBezTo>
                    <a:pt x="293" y="54"/>
                    <a:pt x="293" y="54"/>
                    <a:pt x="295" y="54"/>
                  </a:cubicBezTo>
                  <a:cubicBezTo>
                    <a:pt x="295" y="54"/>
                    <a:pt x="295" y="54"/>
                    <a:pt x="295" y="54"/>
                  </a:cubicBezTo>
                  <a:cubicBezTo>
                    <a:pt x="296" y="53"/>
                    <a:pt x="297" y="54"/>
                    <a:pt x="297" y="55"/>
                  </a:cubicBezTo>
                  <a:cubicBezTo>
                    <a:pt x="297" y="55"/>
                    <a:pt x="297" y="55"/>
                    <a:pt x="297" y="55"/>
                  </a:cubicBezTo>
                  <a:cubicBezTo>
                    <a:pt x="297" y="57"/>
                    <a:pt x="296" y="57"/>
                    <a:pt x="295" y="57"/>
                  </a:cubicBezTo>
                  <a:cubicBezTo>
                    <a:pt x="295" y="57"/>
                    <a:pt x="295" y="57"/>
                    <a:pt x="295" y="57"/>
                  </a:cubicBezTo>
                  <a:cubicBezTo>
                    <a:pt x="295" y="57"/>
                    <a:pt x="295" y="57"/>
                    <a:pt x="295" y="57"/>
                  </a:cubicBezTo>
                  <a:cubicBezTo>
                    <a:pt x="295" y="57"/>
                    <a:pt x="295" y="57"/>
                    <a:pt x="295" y="57"/>
                  </a:cubicBezTo>
                  <a:cubicBezTo>
                    <a:pt x="294" y="57"/>
                    <a:pt x="293" y="57"/>
                    <a:pt x="293" y="56"/>
                  </a:cubicBezTo>
                  <a:close/>
                  <a:moveTo>
                    <a:pt x="319" y="57"/>
                  </a:moveTo>
                  <a:cubicBezTo>
                    <a:pt x="318" y="57"/>
                    <a:pt x="317" y="56"/>
                    <a:pt x="317" y="55"/>
                  </a:cubicBezTo>
                  <a:cubicBezTo>
                    <a:pt x="317" y="55"/>
                    <a:pt x="317" y="55"/>
                    <a:pt x="317" y="55"/>
                  </a:cubicBezTo>
                  <a:cubicBezTo>
                    <a:pt x="317" y="54"/>
                    <a:pt x="318" y="53"/>
                    <a:pt x="319" y="53"/>
                  </a:cubicBezTo>
                  <a:cubicBezTo>
                    <a:pt x="319" y="53"/>
                    <a:pt x="319" y="53"/>
                    <a:pt x="319" y="53"/>
                  </a:cubicBezTo>
                  <a:cubicBezTo>
                    <a:pt x="320" y="53"/>
                    <a:pt x="321" y="54"/>
                    <a:pt x="321" y="55"/>
                  </a:cubicBezTo>
                  <a:cubicBezTo>
                    <a:pt x="321" y="55"/>
                    <a:pt x="321" y="55"/>
                    <a:pt x="321" y="55"/>
                  </a:cubicBezTo>
                  <a:cubicBezTo>
                    <a:pt x="321" y="56"/>
                    <a:pt x="320" y="57"/>
                    <a:pt x="319" y="57"/>
                  </a:cubicBezTo>
                  <a:cubicBezTo>
                    <a:pt x="319" y="57"/>
                    <a:pt x="319" y="57"/>
                    <a:pt x="319" y="57"/>
                  </a:cubicBezTo>
                  <a:cubicBezTo>
                    <a:pt x="319" y="57"/>
                    <a:pt x="319" y="57"/>
                    <a:pt x="319" y="57"/>
                  </a:cubicBezTo>
                  <a:close/>
                  <a:moveTo>
                    <a:pt x="305" y="55"/>
                  </a:moveTo>
                  <a:cubicBezTo>
                    <a:pt x="305" y="54"/>
                    <a:pt x="306" y="53"/>
                    <a:pt x="307" y="53"/>
                  </a:cubicBezTo>
                  <a:cubicBezTo>
                    <a:pt x="307" y="53"/>
                    <a:pt x="307" y="53"/>
                    <a:pt x="307" y="53"/>
                  </a:cubicBezTo>
                  <a:cubicBezTo>
                    <a:pt x="308" y="53"/>
                    <a:pt x="309" y="54"/>
                    <a:pt x="309" y="55"/>
                  </a:cubicBezTo>
                  <a:cubicBezTo>
                    <a:pt x="309" y="55"/>
                    <a:pt x="309" y="55"/>
                    <a:pt x="309" y="55"/>
                  </a:cubicBezTo>
                  <a:cubicBezTo>
                    <a:pt x="309" y="56"/>
                    <a:pt x="308" y="57"/>
                    <a:pt x="307" y="57"/>
                  </a:cubicBezTo>
                  <a:cubicBezTo>
                    <a:pt x="307" y="57"/>
                    <a:pt x="307" y="57"/>
                    <a:pt x="307" y="57"/>
                  </a:cubicBezTo>
                  <a:cubicBezTo>
                    <a:pt x="307" y="57"/>
                    <a:pt x="307" y="57"/>
                    <a:pt x="307" y="57"/>
                  </a:cubicBezTo>
                  <a:cubicBezTo>
                    <a:pt x="307" y="57"/>
                    <a:pt x="307" y="57"/>
                    <a:pt x="307" y="57"/>
                  </a:cubicBezTo>
                  <a:cubicBezTo>
                    <a:pt x="306" y="57"/>
                    <a:pt x="305" y="56"/>
                    <a:pt x="305" y="55"/>
                  </a:cubicBezTo>
                  <a:close/>
                  <a:moveTo>
                    <a:pt x="325" y="1002"/>
                  </a:moveTo>
                  <a:cubicBezTo>
                    <a:pt x="324" y="1002"/>
                    <a:pt x="324" y="1000"/>
                    <a:pt x="324" y="999"/>
                  </a:cubicBezTo>
                  <a:cubicBezTo>
                    <a:pt x="324" y="999"/>
                    <a:pt x="324" y="999"/>
                    <a:pt x="324" y="999"/>
                  </a:cubicBezTo>
                  <a:cubicBezTo>
                    <a:pt x="324"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7" y="993"/>
                  </a:moveTo>
                  <a:cubicBezTo>
                    <a:pt x="286" y="992"/>
                    <a:pt x="287" y="991"/>
                    <a:pt x="288" y="990"/>
                  </a:cubicBezTo>
                  <a:cubicBezTo>
                    <a:pt x="288" y="990"/>
                    <a:pt x="288" y="990"/>
                    <a:pt x="288" y="990"/>
                  </a:cubicBezTo>
                  <a:cubicBezTo>
                    <a:pt x="289" y="990"/>
                    <a:pt x="290" y="990"/>
                    <a:pt x="290" y="991"/>
                  </a:cubicBezTo>
                  <a:cubicBezTo>
                    <a:pt x="290" y="991"/>
                    <a:pt x="290" y="991"/>
                    <a:pt x="290" y="991"/>
                  </a:cubicBezTo>
                  <a:cubicBezTo>
                    <a:pt x="291" y="992"/>
                    <a:pt x="290" y="993"/>
                    <a:pt x="289" y="994"/>
                  </a:cubicBezTo>
                  <a:cubicBezTo>
                    <a:pt x="289" y="994"/>
                    <a:pt x="289" y="994"/>
                    <a:pt x="289" y="994"/>
                  </a:cubicBezTo>
                  <a:cubicBezTo>
                    <a:pt x="289" y="994"/>
                    <a:pt x="289" y="994"/>
                    <a:pt x="289" y="994"/>
                  </a:cubicBezTo>
                  <a:cubicBezTo>
                    <a:pt x="289" y="994"/>
                    <a:pt x="289" y="994"/>
                    <a:pt x="289" y="994"/>
                  </a:cubicBezTo>
                  <a:cubicBezTo>
                    <a:pt x="288" y="994"/>
                    <a:pt x="287" y="993"/>
                    <a:pt x="287" y="993"/>
                  </a:cubicBezTo>
                  <a:close/>
                  <a:moveTo>
                    <a:pt x="330" y="991"/>
                  </a:moveTo>
                  <a:cubicBezTo>
                    <a:pt x="329" y="991"/>
                    <a:pt x="328" y="989"/>
                    <a:pt x="329" y="988"/>
                  </a:cubicBezTo>
                  <a:cubicBezTo>
                    <a:pt x="329" y="988"/>
                    <a:pt x="329" y="988"/>
                    <a:pt x="329" y="988"/>
                  </a:cubicBezTo>
                  <a:cubicBezTo>
                    <a:pt x="329" y="987"/>
                    <a:pt x="330" y="987"/>
                    <a:pt x="331" y="987"/>
                  </a:cubicBezTo>
                  <a:cubicBezTo>
                    <a:pt x="331" y="987"/>
                    <a:pt x="331" y="987"/>
                    <a:pt x="331" y="987"/>
                  </a:cubicBezTo>
                  <a:cubicBezTo>
                    <a:pt x="333" y="988"/>
                    <a:pt x="333" y="989"/>
                    <a:pt x="333" y="990"/>
                  </a:cubicBezTo>
                  <a:cubicBezTo>
                    <a:pt x="333" y="990"/>
                    <a:pt x="333" y="990"/>
                    <a:pt x="333" y="990"/>
                  </a:cubicBezTo>
                  <a:cubicBezTo>
                    <a:pt x="332" y="991"/>
                    <a:pt x="331" y="991"/>
                    <a:pt x="331" y="991"/>
                  </a:cubicBezTo>
                  <a:cubicBezTo>
                    <a:pt x="331" y="991"/>
                    <a:pt x="331" y="991"/>
                    <a:pt x="331" y="991"/>
                  </a:cubicBezTo>
                  <a:cubicBezTo>
                    <a:pt x="330" y="991"/>
                    <a:pt x="330" y="991"/>
                    <a:pt x="330" y="991"/>
                  </a:cubicBezTo>
                  <a:close/>
                  <a:moveTo>
                    <a:pt x="282" y="982"/>
                  </a:moveTo>
                  <a:cubicBezTo>
                    <a:pt x="282" y="981"/>
                    <a:pt x="282" y="980"/>
                    <a:pt x="283" y="979"/>
                  </a:cubicBezTo>
                  <a:cubicBezTo>
                    <a:pt x="283" y="979"/>
                    <a:pt x="283" y="979"/>
                    <a:pt x="283" y="979"/>
                  </a:cubicBezTo>
                  <a:cubicBezTo>
                    <a:pt x="284" y="979"/>
                    <a:pt x="285" y="979"/>
                    <a:pt x="286" y="980"/>
                  </a:cubicBezTo>
                  <a:cubicBezTo>
                    <a:pt x="286" y="980"/>
                    <a:pt x="286" y="980"/>
                    <a:pt x="286" y="980"/>
                  </a:cubicBezTo>
                  <a:cubicBezTo>
                    <a:pt x="286" y="981"/>
                    <a:pt x="286" y="982"/>
                    <a:pt x="285" y="983"/>
                  </a:cubicBezTo>
                  <a:cubicBezTo>
                    <a:pt x="285" y="983"/>
                    <a:pt x="285" y="983"/>
                    <a:pt x="285" y="983"/>
                  </a:cubicBezTo>
                  <a:cubicBezTo>
                    <a:pt x="284" y="983"/>
                    <a:pt x="284" y="983"/>
                    <a:pt x="284" y="983"/>
                  </a:cubicBezTo>
                  <a:cubicBezTo>
                    <a:pt x="284" y="983"/>
                    <a:pt x="284" y="983"/>
                    <a:pt x="284" y="983"/>
                  </a:cubicBezTo>
                  <a:cubicBezTo>
                    <a:pt x="283" y="983"/>
                    <a:pt x="282" y="983"/>
                    <a:pt x="282" y="982"/>
                  </a:cubicBezTo>
                  <a:close/>
                  <a:moveTo>
                    <a:pt x="335" y="980"/>
                  </a:moveTo>
                  <a:cubicBezTo>
                    <a:pt x="334" y="980"/>
                    <a:pt x="333" y="978"/>
                    <a:pt x="334" y="977"/>
                  </a:cubicBezTo>
                  <a:cubicBezTo>
                    <a:pt x="334" y="977"/>
                    <a:pt x="334" y="977"/>
                    <a:pt x="334" y="977"/>
                  </a:cubicBezTo>
                  <a:cubicBezTo>
                    <a:pt x="334" y="976"/>
                    <a:pt x="335" y="976"/>
                    <a:pt x="336" y="976"/>
                  </a:cubicBezTo>
                  <a:cubicBezTo>
                    <a:pt x="336" y="976"/>
                    <a:pt x="336" y="976"/>
                    <a:pt x="336" y="976"/>
                  </a:cubicBezTo>
                  <a:cubicBezTo>
                    <a:pt x="337" y="977"/>
                    <a:pt x="338" y="978"/>
                    <a:pt x="337" y="979"/>
                  </a:cubicBezTo>
                  <a:cubicBezTo>
                    <a:pt x="337" y="979"/>
                    <a:pt x="337" y="979"/>
                    <a:pt x="337" y="979"/>
                  </a:cubicBezTo>
                  <a:cubicBezTo>
                    <a:pt x="337" y="980"/>
                    <a:pt x="336" y="980"/>
                    <a:pt x="336" y="980"/>
                  </a:cubicBezTo>
                  <a:cubicBezTo>
                    <a:pt x="336" y="980"/>
                    <a:pt x="336" y="980"/>
                    <a:pt x="336" y="980"/>
                  </a:cubicBezTo>
                  <a:cubicBezTo>
                    <a:pt x="335" y="980"/>
                    <a:pt x="335" y="980"/>
                    <a:pt x="335" y="980"/>
                  </a:cubicBezTo>
                  <a:close/>
                  <a:moveTo>
                    <a:pt x="277" y="971"/>
                  </a:moveTo>
                  <a:cubicBezTo>
                    <a:pt x="277" y="970"/>
                    <a:pt x="277" y="969"/>
                    <a:pt x="278" y="968"/>
                  </a:cubicBezTo>
                  <a:cubicBezTo>
                    <a:pt x="278" y="968"/>
                    <a:pt x="278" y="968"/>
                    <a:pt x="278" y="968"/>
                  </a:cubicBezTo>
                  <a:cubicBezTo>
                    <a:pt x="279" y="968"/>
                    <a:pt x="280" y="968"/>
                    <a:pt x="281" y="969"/>
                  </a:cubicBezTo>
                  <a:cubicBezTo>
                    <a:pt x="281" y="969"/>
                    <a:pt x="281" y="969"/>
                    <a:pt x="281" y="969"/>
                  </a:cubicBezTo>
                  <a:cubicBezTo>
                    <a:pt x="281" y="970"/>
                    <a:pt x="281" y="971"/>
                    <a:pt x="280" y="972"/>
                  </a:cubicBezTo>
                  <a:cubicBezTo>
                    <a:pt x="280" y="972"/>
                    <a:pt x="280" y="972"/>
                    <a:pt x="280" y="972"/>
                  </a:cubicBezTo>
                  <a:cubicBezTo>
                    <a:pt x="280" y="972"/>
                    <a:pt x="279" y="972"/>
                    <a:pt x="279" y="972"/>
                  </a:cubicBezTo>
                  <a:cubicBezTo>
                    <a:pt x="279" y="972"/>
                    <a:pt x="279" y="972"/>
                    <a:pt x="279" y="972"/>
                  </a:cubicBezTo>
                  <a:cubicBezTo>
                    <a:pt x="278" y="972"/>
                    <a:pt x="278" y="972"/>
                    <a:pt x="277" y="971"/>
                  </a:cubicBezTo>
                  <a:close/>
                  <a:moveTo>
                    <a:pt x="340" y="969"/>
                  </a:moveTo>
                  <a:cubicBezTo>
                    <a:pt x="339" y="969"/>
                    <a:pt x="338" y="967"/>
                    <a:pt x="339" y="966"/>
                  </a:cubicBezTo>
                  <a:cubicBezTo>
                    <a:pt x="339" y="966"/>
                    <a:pt x="339" y="966"/>
                    <a:pt x="339" y="966"/>
                  </a:cubicBezTo>
                  <a:cubicBezTo>
                    <a:pt x="339" y="965"/>
                    <a:pt x="340" y="965"/>
                    <a:pt x="341" y="965"/>
                  </a:cubicBezTo>
                  <a:cubicBezTo>
                    <a:pt x="341" y="965"/>
                    <a:pt x="341" y="965"/>
                    <a:pt x="341" y="965"/>
                  </a:cubicBezTo>
                  <a:cubicBezTo>
                    <a:pt x="342" y="966"/>
                    <a:pt x="343" y="967"/>
                    <a:pt x="342" y="968"/>
                  </a:cubicBezTo>
                  <a:cubicBezTo>
                    <a:pt x="342" y="968"/>
                    <a:pt x="342" y="968"/>
                    <a:pt x="342" y="968"/>
                  </a:cubicBezTo>
                  <a:cubicBezTo>
                    <a:pt x="342" y="969"/>
                    <a:pt x="341" y="969"/>
                    <a:pt x="340" y="969"/>
                  </a:cubicBezTo>
                  <a:cubicBezTo>
                    <a:pt x="340" y="969"/>
                    <a:pt x="340" y="969"/>
                    <a:pt x="340" y="969"/>
                  </a:cubicBezTo>
                  <a:cubicBezTo>
                    <a:pt x="340" y="969"/>
                    <a:pt x="340" y="969"/>
                    <a:pt x="340" y="969"/>
                  </a:cubicBezTo>
                  <a:close/>
                  <a:moveTo>
                    <a:pt x="272" y="960"/>
                  </a:moveTo>
                  <a:cubicBezTo>
                    <a:pt x="272" y="959"/>
                    <a:pt x="272" y="958"/>
                    <a:pt x="273" y="957"/>
                  </a:cubicBezTo>
                  <a:cubicBezTo>
                    <a:pt x="273" y="957"/>
                    <a:pt x="273" y="957"/>
                    <a:pt x="273" y="957"/>
                  </a:cubicBezTo>
                  <a:cubicBezTo>
                    <a:pt x="274" y="957"/>
                    <a:pt x="276" y="957"/>
                    <a:pt x="276" y="958"/>
                  </a:cubicBezTo>
                  <a:cubicBezTo>
                    <a:pt x="276" y="958"/>
                    <a:pt x="276" y="958"/>
                    <a:pt x="276" y="958"/>
                  </a:cubicBezTo>
                  <a:cubicBezTo>
                    <a:pt x="276" y="959"/>
                    <a:pt x="276" y="960"/>
                    <a:pt x="275" y="961"/>
                  </a:cubicBezTo>
                  <a:cubicBezTo>
                    <a:pt x="275" y="961"/>
                    <a:pt x="275" y="961"/>
                    <a:pt x="275" y="961"/>
                  </a:cubicBezTo>
                  <a:cubicBezTo>
                    <a:pt x="275" y="961"/>
                    <a:pt x="274" y="961"/>
                    <a:pt x="274" y="961"/>
                  </a:cubicBezTo>
                  <a:cubicBezTo>
                    <a:pt x="274" y="961"/>
                    <a:pt x="274" y="961"/>
                    <a:pt x="274" y="961"/>
                  </a:cubicBezTo>
                  <a:cubicBezTo>
                    <a:pt x="273" y="961"/>
                    <a:pt x="273" y="961"/>
                    <a:pt x="272" y="960"/>
                  </a:cubicBezTo>
                  <a:close/>
                  <a:moveTo>
                    <a:pt x="344" y="958"/>
                  </a:moveTo>
                  <a:cubicBezTo>
                    <a:pt x="343" y="958"/>
                    <a:pt x="343" y="956"/>
                    <a:pt x="343" y="955"/>
                  </a:cubicBezTo>
                  <a:cubicBezTo>
                    <a:pt x="343" y="955"/>
                    <a:pt x="343" y="955"/>
                    <a:pt x="343" y="955"/>
                  </a:cubicBezTo>
                  <a:cubicBezTo>
                    <a:pt x="344" y="954"/>
                    <a:pt x="345" y="954"/>
                    <a:pt x="346" y="954"/>
                  </a:cubicBezTo>
                  <a:cubicBezTo>
                    <a:pt x="346" y="954"/>
                    <a:pt x="346" y="954"/>
                    <a:pt x="346" y="954"/>
                  </a:cubicBezTo>
                  <a:cubicBezTo>
                    <a:pt x="347" y="955"/>
                    <a:pt x="347" y="956"/>
                    <a:pt x="347" y="957"/>
                  </a:cubicBezTo>
                  <a:cubicBezTo>
                    <a:pt x="347" y="957"/>
                    <a:pt x="347" y="957"/>
                    <a:pt x="347" y="957"/>
                  </a:cubicBezTo>
                  <a:cubicBezTo>
                    <a:pt x="347" y="958"/>
                    <a:pt x="346" y="958"/>
                    <a:pt x="345" y="958"/>
                  </a:cubicBezTo>
                  <a:cubicBezTo>
                    <a:pt x="345" y="958"/>
                    <a:pt x="345" y="958"/>
                    <a:pt x="345" y="958"/>
                  </a:cubicBezTo>
                  <a:cubicBezTo>
                    <a:pt x="345" y="958"/>
                    <a:pt x="345" y="958"/>
                    <a:pt x="344" y="958"/>
                  </a:cubicBezTo>
                  <a:close/>
                  <a:moveTo>
                    <a:pt x="268" y="949"/>
                  </a:moveTo>
                  <a:cubicBezTo>
                    <a:pt x="267" y="948"/>
                    <a:pt x="268" y="947"/>
                    <a:pt x="269" y="946"/>
                  </a:cubicBezTo>
                  <a:cubicBezTo>
                    <a:pt x="269" y="946"/>
                    <a:pt x="269" y="946"/>
                    <a:pt x="269" y="946"/>
                  </a:cubicBezTo>
                  <a:cubicBezTo>
                    <a:pt x="270" y="946"/>
                    <a:pt x="271" y="946"/>
                    <a:pt x="271" y="947"/>
                  </a:cubicBezTo>
                  <a:cubicBezTo>
                    <a:pt x="271" y="947"/>
                    <a:pt x="271" y="947"/>
                    <a:pt x="271" y="947"/>
                  </a:cubicBezTo>
                  <a:cubicBezTo>
                    <a:pt x="272" y="948"/>
                    <a:pt x="271" y="949"/>
                    <a:pt x="270" y="950"/>
                  </a:cubicBezTo>
                  <a:cubicBezTo>
                    <a:pt x="270" y="950"/>
                    <a:pt x="270" y="950"/>
                    <a:pt x="270" y="950"/>
                  </a:cubicBezTo>
                  <a:cubicBezTo>
                    <a:pt x="270" y="950"/>
                    <a:pt x="270" y="950"/>
                    <a:pt x="269" y="950"/>
                  </a:cubicBezTo>
                  <a:cubicBezTo>
                    <a:pt x="269" y="950"/>
                    <a:pt x="269" y="950"/>
                    <a:pt x="269" y="950"/>
                  </a:cubicBezTo>
                  <a:cubicBezTo>
                    <a:pt x="269" y="950"/>
                    <a:pt x="268" y="950"/>
                    <a:pt x="268" y="949"/>
                  </a:cubicBezTo>
                  <a:close/>
                  <a:moveTo>
                    <a:pt x="349" y="947"/>
                  </a:moveTo>
                  <a:cubicBezTo>
                    <a:pt x="348" y="947"/>
                    <a:pt x="348" y="945"/>
                    <a:pt x="348" y="944"/>
                  </a:cubicBezTo>
                  <a:cubicBezTo>
                    <a:pt x="348" y="944"/>
                    <a:pt x="348" y="944"/>
                    <a:pt x="348" y="944"/>
                  </a:cubicBezTo>
                  <a:cubicBezTo>
                    <a:pt x="349" y="943"/>
                    <a:pt x="350" y="943"/>
                    <a:pt x="351" y="943"/>
                  </a:cubicBezTo>
                  <a:cubicBezTo>
                    <a:pt x="351" y="943"/>
                    <a:pt x="351" y="943"/>
                    <a:pt x="351" y="943"/>
                  </a:cubicBezTo>
                  <a:cubicBezTo>
                    <a:pt x="352" y="944"/>
                    <a:pt x="352" y="945"/>
                    <a:pt x="352" y="946"/>
                  </a:cubicBezTo>
                  <a:cubicBezTo>
                    <a:pt x="352" y="946"/>
                    <a:pt x="352" y="946"/>
                    <a:pt x="352" y="946"/>
                  </a:cubicBezTo>
                  <a:cubicBezTo>
                    <a:pt x="351" y="947"/>
                    <a:pt x="351" y="947"/>
                    <a:pt x="350" y="947"/>
                  </a:cubicBezTo>
                  <a:cubicBezTo>
                    <a:pt x="350" y="947"/>
                    <a:pt x="350" y="947"/>
                    <a:pt x="350" y="947"/>
                  </a:cubicBezTo>
                  <a:cubicBezTo>
                    <a:pt x="350" y="947"/>
                    <a:pt x="349" y="947"/>
                    <a:pt x="349" y="947"/>
                  </a:cubicBezTo>
                  <a:close/>
                  <a:moveTo>
                    <a:pt x="263" y="938"/>
                  </a:moveTo>
                  <a:cubicBezTo>
                    <a:pt x="262" y="937"/>
                    <a:pt x="263" y="936"/>
                    <a:pt x="264" y="935"/>
                  </a:cubicBezTo>
                  <a:cubicBezTo>
                    <a:pt x="264" y="935"/>
                    <a:pt x="264" y="935"/>
                    <a:pt x="264" y="935"/>
                  </a:cubicBezTo>
                  <a:cubicBezTo>
                    <a:pt x="265" y="935"/>
                    <a:pt x="266" y="935"/>
                    <a:pt x="266" y="936"/>
                  </a:cubicBezTo>
                  <a:cubicBezTo>
                    <a:pt x="266" y="936"/>
                    <a:pt x="266" y="936"/>
                    <a:pt x="266" y="936"/>
                  </a:cubicBezTo>
                  <a:cubicBezTo>
                    <a:pt x="267" y="937"/>
                    <a:pt x="266" y="938"/>
                    <a:pt x="265" y="939"/>
                  </a:cubicBezTo>
                  <a:cubicBezTo>
                    <a:pt x="265" y="939"/>
                    <a:pt x="265" y="939"/>
                    <a:pt x="265" y="939"/>
                  </a:cubicBezTo>
                  <a:cubicBezTo>
                    <a:pt x="265" y="939"/>
                    <a:pt x="265" y="939"/>
                    <a:pt x="265" y="939"/>
                  </a:cubicBezTo>
                  <a:cubicBezTo>
                    <a:pt x="265" y="939"/>
                    <a:pt x="265" y="939"/>
                    <a:pt x="265" y="939"/>
                  </a:cubicBezTo>
                  <a:cubicBezTo>
                    <a:pt x="264" y="939"/>
                    <a:pt x="263" y="939"/>
                    <a:pt x="263" y="938"/>
                  </a:cubicBezTo>
                  <a:close/>
                  <a:moveTo>
                    <a:pt x="354" y="936"/>
                  </a:moveTo>
                  <a:cubicBezTo>
                    <a:pt x="353" y="936"/>
                    <a:pt x="353" y="934"/>
                    <a:pt x="353" y="933"/>
                  </a:cubicBezTo>
                  <a:cubicBezTo>
                    <a:pt x="353" y="933"/>
                    <a:pt x="353" y="933"/>
                    <a:pt x="353" y="933"/>
                  </a:cubicBezTo>
                  <a:cubicBezTo>
                    <a:pt x="353" y="932"/>
                    <a:pt x="355" y="932"/>
                    <a:pt x="356" y="932"/>
                  </a:cubicBezTo>
                  <a:cubicBezTo>
                    <a:pt x="356" y="932"/>
                    <a:pt x="356" y="932"/>
                    <a:pt x="356" y="932"/>
                  </a:cubicBezTo>
                  <a:cubicBezTo>
                    <a:pt x="357" y="933"/>
                    <a:pt x="357" y="934"/>
                    <a:pt x="357" y="935"/>
                  </a:cubicBezTo>
                  <a:cubicBezTo>
                    <a:pt x="357" y="935"/>
                    <a:pt x="357" y="935"/>
                    <a:pt x="357" y="935"/>
                  </a:cubicBezTo>
                  <a:cubicBezTo>
                    <a:pt x="356" y="936"/>
                    <a:pt x="356" y="936"/>
                    <a:pt x="355" y="936"/>
                  </a:cubicBezTo>
                  <a:cubicBezTo>
                    <a:pt x="355" y="936"/>
                    <a:pt x="355" y="936"/>
                    <a:pt x="355" y="936"/>
                  </a:cubicBezTo>
                  <a:cubicBezTo>
                    <a:pt x="355" y="936"/>
                    <a:pt x="354" y="936"/>
                    <a:pt x="354" y="936"/>
                  </a:cubicBezTo>
                  <a:close/>
                  <a:moveTo>
                    <a:pt x="258" y="927"/>
                  </a:moveTo>
                  <a:cubicBezTo>
                    <a:pt x="257" y="926"/>
                    <a:pt x="258" y="925"/>
                    <a:pt x="259" y="924"/>
                  </a:cubicBezTo>
                  <a:cubicBezTo>
                    <a:pt x="259" y="924"/>
                    <a:pt x="259" y="924"/>
                    <a:pt x="259" y="924"/>
                  </a:cubicBezTo>
                  <a:cubicBezTo>
                    <a:pt x="260" y="924"/>
                    <a:pt x="261" y="924"/>
                    <a:pt x="262" y="925"/>
                  </a:cubicBezTo>
                  <a:cubicBezTo>
                    <a:pt x="262" y="925"/>
                    <a:pt x="262" y="925"/>
                    <a:pt x="262" y="925"/>
                  </a:cubicBezTo>
                  <a:cubicBezTo>
                    <a:pt x="262" y="926"/>
                    <a:pt x="262" y="927"/>
                    <a:pt x="261" y="928"/>
                  </a:cubicBezTo>
                  <a:cubicBezTo>
                    <a:pt x="261" y="928"/>
                    <a:pt x="261" y="928"/>
                    <a:pt x="261" y="928"/>
                  </a:cubicBezTo>
                  <a:cubicBezTo>
                    <a:pt x="260" y="928"/>
                    <a:pt x="260" y="928"/>
                    <a:pt x="260" y="928"/>
                  </a:cubicBezTo>
                  <a:cubicBezTo>
                    <a:pt x="260" y="928"/>
                    <a:pt x="260" y="928"/>
                    <a:pt x="260" y="928"/>
                  </a:cubicBezTo>
                  <a:cubicBezTo>
                    <a:pt x="259" y="928"/>
                    <a:pt x="258" y="928"/>
                    <a:pt x="258" y="927"/>
                  </a:cubicBezTo>
                  <a:close/>
                  <a:moveTo>
                    <a:pt x="359" y="925"/>
                  </a:moveTo>
                  <a:cubicBezTo>
                    <a:pt x="358" y="925"/>
                    <a:pt x="357" y="923"/>
                    <a:pt x="358" y="922"/>
                  </a:cubicBezTo>
                  <a:cubicBezTo>
                    <a:pt x="358" y="922"/>
                    <a:pt x="358" y="922"/>
                    <a:pt x="358" y="922"/>
                  </a:cubicBezTo>
                  <a:cubicBezTo>
                    <a:pt x="358" y="921"/>
                    <a:pt x="359" y="921"/>
                    <a:pt x="360" y="921"/>
                  </a:cubicBezTo>
                  <a:cubicBezTo>
                    <a:pt x="360" y="921"/>
                    <a:pt x="360" y="921"/>
                    <a:pt x="360" y="921"/>
                  </a:cubicBezTo>
                  <a:cubicBezTo>
                    <a:pt x="361" y="922"/>
                    <a:pt x="362" y="923"/>
                    <a:pt x="361" y="924"/>
                  </a:cubicBezTo>
                  <a:cubicBezTo>
                    <a:pt x="361" y="924"/>
                    <a:pt x="361" y="924"/>
                    <a:pt x="361" y="924"/>
                  </a:cubicBezTo>
                  <a:cubicBezTo>
                    <a:pt x="361" y="925"/>
                    <a:pt x="360" y="925"/>
                    <a:pt x="360" y="925"/>
                  </a:cubicBezTo>
                  <a:cubicBezTo>
                    <a:pt x="360" y="925"/>
                    <a:pt x="360" y="925"/>
                    <a:pt x="360" y="925"/>
                  </a:cubicBezTo>
                  <a:cubicBezTo>
                    <a:pt x="359" y="925"/>
                    <a:pt x="359" y="925"/>
                    <a:pt x="359" y="925"/>
                  </a:cubicBezTo>
                  <a:close/>
                  <a:moveTo>
                    <a:pt x="253" y="916"/>
                  </a:moveTo>
                  <a:cubicBezTo>
                    <a:pt x="253" y="915"/>
                    <a:pt x="253" y="914"/>
                    <a:pt x="254" y="913"/>
                  </a:cubicBezTo>
                  <a:cubicBezTo>
                    <a:pt x="254" y="913"/>
                    <a:pt x="254" y="913"/>
                    <a:pt x="254" y="913"/>
                  </a:cubicBezTo>
                  <a:cubicBezTo>
                    <a:pt x="255" y="913"/>
                    <a:pt x="256" y="913"/>
                    <a:pt x="257" y="914"/>
                  </a:cubicBezTo>
                  <a:cubicBezTo>
                    <a:pt x="257" y="914"/>
                    <a:pt x="257" y="914"/>
                    <a:pt x="257" y="914"/>
                  </a:cubicBezTo>
                  <a:cubicBezTo>
                    <a:pt x="257" y="915"/>
                    <a:pt x="257" y="916"/>
                    <a:pt x="256" y="917"/>
                  </a:cubicBezTo>
                  <a:cubicBezTo>
                    <a:pt x="256" y="917"/>
                    <a:pt x="256" y="917"/>
                    <a:pt x="256" y="917"/>
                  </a:cubicBezTo>
                  <a:cubicBezTo>
                    <a:pt x="255" y="917"/>
                    <a:pt x="255" y="917"/>
                    <a:pt x="255" y="917"/>
                  </a:cubicBezTo>
                  <a:cubicBezTo>
                    <a:pt x="255" y="917"/>
                    <a:pt x="255" y="917"/>
                    <a:pt x="255" y="917"/>
                  </a:cubicBezTo>
                  <a:cubicBezTo>
                    <a:pt x="254" y="917"/>
                    <a:pt x="253" y="917"/>
                    <a:pt x="253" y="916"/>
                  </a:cubicBezTo>
                  <a:close/>
                  <a:moveTo>
                    <a:pt x="364" y="914"/>
                  </a:moveTo>
                  <a:cubicBezTo>
                    <a:pt x="363" y="914"/>
                    <a:pt x="362" y="912"/>
                    <a:pt x="363" y="911"/>
                  </a:cubicBezTo>
                  <a:cubicBezTo>
                    <a:pt x="363" y="911"/>
                    <a:pt x="363" y="911"/>
                    <a:pt x="363" y="911"/>
                  </a:cubicBezTo>
                  <a:cubicBezTo>
                    <a:pt x="363" y="910"/>
                    <a:pt x="364" y="910"/>
                    <a:pt x="365" y="910"/>
                  </a:cubicBezTo>
                  <a:cubicBezTo>
                    <a:pt x="365" y="910"/>
                    <a:pt x="365" y="910"/>
                    <a:pt x="365" y="910"/>
                  </a:cubicBezTo>
                  <a:cubicBezTo>
                    <a:pt x="366" y="911"/>
                    <a:pt x="367" y="912"/>
                    <a:pt x="366" y="913"/>
                  </a:cubicBezTo>
                  <a:cubicBezTo>
                    <a:pt x="366" y="913"/>
                    <a:pt x="366" y="913"/>
                    <a:pt x="366" y="913"/>
                  </a:cubicBezTo>
                  <a:cubicBezTo>
                    <a:pt x="366" y="914"/>
                    <a:pt x="365" y="914"/>
                    <a:pt x="364" y="914"/>
                  </a:cubicBezTo>
                  <a:cubicBezTo>
                    <a:pt x="364" y="914"/>
                    <a:pt x="364" y="914"/>
                    <a:pt x="364" y="914"/>
                  </a:cubicBezTo>
                  <a:cubicBezTo>
                    <a:pt x="364" y="914"/>
                    <a:pt x="364" y="914"/>
                    <a:pt x="364" y="914"/>
                  </a:cubicBezTo>
                  <a:close/>
                  <a:moveTo>
                    <a:pt x="248" y="905"/>
                  </a:moveTo>
                  <a:cubicBezTo>
                    <a:pt x="248" y="904"/>
                    <a:pt x="248" y="903"/>
                    <a:pt x="249" y="902"/>
                  </a:cubicBezTo>
                  <a:cubicBezTo>
                    <a:pt x="249" y="902"/>
                    <a:pt x="249" y="902"/>
                    <a:pt x="249" y="902"/>
                  </a:cubicBezTo>
                  <a:cubicBezTo>
                    <a:pt x="250" y="902"/>
                    <a:pt x="251" y="902"/>
                    <a:pt x="252" y="903"/>
                  </a:cubicBezTo>
                  <a:cubicBezTo>
                    <a:pt x="252" y="903"/>
                    <a:pt x="252" y="903"/>
                    <a:pt x="252" y="903"/>
                  </a:cubicBezTo>
                  <a:cubicBezTo>
                    <a:pt x="252" y="904"/>
                    <a:pt x="252" y="905"/>
                    <a:pt x="251" y="906"/>
                  </a:cubicBezTo>
                  <a:cubicBezTo>
                    <a:pt x="251" y="906"/>
                    <a:pt x="251" y="906"/>
                    <a:pt x="251" y="906"/>
                  </a:cubicBezTo>
                  <a:cubicBezTo>
                    <a:pt x="251" y="906"/>
                    <a:pt x="250" y="906"/>
                    <a:pt x="250" y="906"/>
                  </a:cubicBezTo>
                  <a:cubicBezTo>
                    <a:pt x="250" y="906"/>
                    <a:pt x="250" y="906"/>
                    <a:pt x="250" y="906"/>
                  </a:cubicBezTo>
                  <a:cubicBezTo>
                    <a:pt x="249" y="906"/>
                    <a:pt x="249" y="906"/>
                    <a:pt x="248" y="905"/>
                  </a:cubicBezTo>
                  <a:close/>
                  <a:moveTo>
                    <a:pt x="368" y="903"/>
                  </a:moveTo>
                  <a:cubicBezTo>
                    <a:pt x="367" y="903"/>
                    <a:pt x="367" y="901"/>
                    <a:pt x="367" y="900"/>
                  </a:cubicBezTo>
                  <a:cubicBezTo>
                    <a:pt x="367" y="900"/>
                    <a:pt x="367" y="900"/>
                    <a:pt x="367" y="900"/>
                  </a:cubicBezTo>
                  <a:cubicBezTo>
                    <a:pt x="368" y="899"/>
                    <a:pt x="369" y="899"/>
                    <a:pt x="370" y="899"/>
                  </a:cubicBezTo>
                  <a:cubicBezTo>
                    <a:pt x="370" y="899"/>
                    <a:pt x="370" y="899"/>
                    <a:pt x="370" y="899"/>
                  </a:cubicBezTo>
                  <a:cubicBezTo>
                    <a:pt x="371" y="900"/>
                    <a:pt x="372" y="901"/>
                    <a:pt x="371" y="902"/>
                  </a:cubicBezTo>
                  <a:cubicBezTo>
                    <a:pt x="371" y="902"/>
                    <a:pt x="371" y="902"/>
                    <a:pt x="371" y="902"/>
                  </a:cubicBezTo>
                  <a:cubicBezTo>
                    <a:pt x="371" y="903"/>
                    <a:pt x="370" y="903"/>
                    <a:pt x="369" y="903"/>
                  </a:cubicBezTo>
                  <a:cubicBezTo>
                    <a:pt x="369" y="903"/>
                    <a:pt x="369" y="903"/>
                    <a:pt x="369" y="903"/>
                  </a:cubicBezTo>
                  <a:cubicBezTo>
                    <a:pt x="369" y="903"/>
                    <a:pt x="369" y="903"/>
                    <a:pt x="368" y="903"/>
                  </a:cubicBezTo>
                  <a:close/>
                  <a:moveTo>
                    <a:pt x="243" y="894"/>
                  </a:moveTo>
                  <a:cubicBezTo>
                    <a:pt x="243" y="893"/>
                    <a:pt x="243" y="892"/>
                    <a:pt x="244" y="891"/>
                  </a:cubicBezTo>
                  <a:cubicBezTo>
                    <a:pt x="244" y="891"/>
                    <a:pt x="244" y="891"/>
                    <a:pt x="244" y="891"/>
                  </a:cubicBezTo>
                  <a:cubicBezTo>
                    <a:pt x="245" y="891"/>
                    <a:pt x="247" y="891"/>
                    <a:pt x="247" y="892"/>
                  </a:cubicBezTo>
                  <a:cubicBezTo>
                    <a:pt x="247" y="892"/>
                    <a:pt x="247" y="892"/>
                    <a:pt x="247" y="892"/>
                  </a:cubicBezTo>
                  <a:cubicBezTo>
                    <a:pt x="248" y="893"/>
                    <a:pt x="247" y="894"/>
                    <a:pt x="246" y="895"/>
                  </a:cubicBezTo>
                  <a:cubicBezTo>
                    <a:pt x="246" y="895"/>
                    <a:pt x="246" y="895"/>
                    <a:pt x="246" y="895"/>
                  </a:cubicBezTo>
                  <a:cubicBezTo>
                    <a:pt x="246" y="895"/>
                    <a:pt x="246" y="895"/>
                    <a:pt x="245" y="895"/>
                  </a:cubicBezTo>
                  <a:cubicBezTo>
                    <a:pt x="245" y="895"/>
                    <a:pt x="245" y="895"/>
                    <a:pt x="245" y="895"/>
                  </a:cubicBezTo>
                  <a:cubicBezTo>
                    <a:pt x="245" y="895"/>
                    <a:pt x="244" y="895"/>
                    <a:pt x="243" y="894"/>
                  </a:cubicBezTo>
                  <a:close/>
                  <a:moveTo>
                    <a:pt x="373" y="892"/>
                  </a:moveTo>
                  <a:cubicBezTo>
                    <a:pt x="372" y="892"/>
                    <a:pt x="372" y="890"/>
                    <a:pt x="372" y="889"/>
                  </a:cubicBezTo>
                  <a:cubicBezTo>
                    <a:pt x="372" y="889"/>
                    <a:pt x="372" y="889"/>
                    <a:pt x="372" y="889"/>
                  </a:cubicBezTo>
                  <a:cubicBezTo>
                    <a:pt x="373" y="888"/>
                    <a:pt x="374" y="888"/>
                    <a:pt x="375" y="888"/>
                  </a:cubicBezTo>
                  <a:cubicBezTo>
                    <a:pt x="375" y="888"/>
                    <a:pt x="375" y="888"/>
                    <a:pt x="375" y="888"/>
                  </a:cubicBezTo>
                  <a:cubicBezTo>
                    <a:pt x="376" y="889"/>
                    <a:pt x="376" y="890"/>
                    <a:pt x="376" y="891"/>
                  </a:cubicBezTo>
                  <a:cubicBezTo>
                    <a:pt x="376" y="891"/>
                    <a:pt x="376" y="891"/>
                    <a:pt x="376" y="891"/>
                  </a:cubicBezTo>
                  <a:cubicBezTo>
                    <a:pt x="376" y="892"/>
                    <a:pt x="375" y="892"/>
                    <a:pt x="374" y="892"/>
                  </a:cubicBezTo>
                  <a:cubicBezTo>
                    <a:pt x="374" y="892"/>
                    <a:pt x="374" y="892"/>
                    <a:pt x="374" y="892"/>
                  </a:cubicBezTo>
                  <a:cubicBezTo>
                    <a:pt x="374" y="892"/>
                    <a:pt x="374" y="892"/>
                    <a:pt x="373" y="892"/>
                  </a:cubicBezTo>
                  <a:close/>
                  <a:moveTo>
                    <a:pt x="239" y="883"/>
                  </a:moveTo>
                  <a:cubicBezTo>
                    <a:pt x="238" y="882"/>
                    <a:pt x="239" y="881"/>
                    <a:pt x="240" y="880"/>
                  </a:cubicBezTo>
                  <a:cubicBezTo>
                    <a:pt x="240" y="880"/>
                    <a:pt x="240" y="880"/>
                    <a:pt x="240" y="880"/>
                  </a:cubicBezTo>
                  <a:cubicBezTo>
                    <a:pt x="241" y="880"/>
                    <a:pt x="242" y="880"/>
                    <a:pt x="242" y="881"/>
                  </a:cubicBezTo>
                  <a:cubicBezTo>
                    <a:pt x="242" y="881"/>
                    <a:pt x="242" y="881"/>
                    <a:pt x="242" y="881"/>
                  </a:cubicBezTo>
                  <a:cubicBezTo>
                    <a:pt x="243" y="882"/>
                    <a:pt x="242" y="883"/>
                    <a:pt x="241" y="884"/>
                  </a:cubicBezTo>
                  <a:cubicBezTo>
                    <a:pt x="241" y="884"/>
                    <a:pt x="241" y="884"/>
                    <a:pt x="241" y="884"/>
                  </a:cubicBezTo>
                  <a:cubicBezTo>
                    <a:pt x="241" y="884"/>
                    <a:pt x="241" y="884"/>
                    <a:pt x="240" y="884"/>
                  </a:cubicBezTo>
                  <a:cubicBezTo>
                    <a:pt x="240" y="884"/>
                    <a:pt x="240" y="884"/>
                    <a:pt x="240" y="884"/>
                  </a:cubicBezTo>
                  <a:cubicBezTo>
                    <a:pt x="240" y="884"/>
                    <a:pt x="239" y="884"/>
                    <a:pt x="239" y="883"/>
                  </a:cubicBezTo>
                  <a:close/>
                  <a:moveTo>
                    <a:pt x="378" y="881"/>
                  </a:moveTo>
                  <a:cubicBezTo>
                    <a:pt x="377" y="881"/>
                    <a:pt x="377" y="879"/>
                    <a:pt x="377" y="878"/>
                  </a:cubicBezTo>
                  <a:cubicBezTo>
                    <a:pt x="377" y="878"/>
                    <a:pt x="377" y="878"/>
                    <a:pt x="377" y="878"/>
                  </a:cubicBezTo>
                  <a:cubicBezTo>
                    <a:pt x="377" y="877"/>
                    <a:pt x="379" y="877"/>
                    <a:pt x="380" y="877"/>
                  </a:cubicBezTo>
                  <a:cubicBezTo>
                    <a:pt x="380" y="877"/>
                    <a:pt x="380" y="877"/>
                    <a:pt x="380" y="877"/>
                  </a:cubicBezTo>
                  <a:cubicBezTo>
                    <a:pt x="381" y="878"/>
                    <a:pt x="381" y="879"/>
                    <a:pt x="381" y="880"/>
                  </a:cubicBezTo>
                  <a:cubicBezTo>
                    <a:pt x="381" y="880"/>
                    <a:pt x="381" y="880"/>
                    <a:pt x="381" y="880"/>
                  </a:cubicBezTo>
                  <a:cubicBezTo>
                    <a:pt x="380" y="881"/>
                    <a:pt x="380" y="881"/>
                    <a:pt x="379" y="881"/>
                  </a:cubicBezTo>
                  <a:cubicBezTo>
                    <a:pt x="379" y="881"/>
                    <a:pt x="379" y="881"/>
                    <a:pt x="379" y="881"/>
                  </a:cubicBezTo>
                  <a:cubicBezTo>
                    <a:pt x="379" y="881"/>
                    <a:pt x="378" y="881"/>
                    <a:pt x="378" y="881"/>
                  </a:cubicBezTo>
                  <a:close/>
                  <a:moveTo>
                    <a:pt x="234" y="872"/>
                  </a:moveTo>
                  <a:cubicBezTo>
                    <a:pt x="233" y="871"/>
                    <a:pt x="234" y="870"/>
                    <a:pt x="235" y="869"/>
                  </a:cubicBezTo>
                  <a:cubicBezTo>
                    <a:pt x="235" y="869"/>
                    <a:pt x="235" y="869"/>
                    <a:pt x="235" y="869"/>
                  </a:cubicBezTo>
                  <a:cubicBezTo>
                    <a:pt x="236" y="869"/>
                    <a:pt x="237" y="869"/>
                    <a:pt x="237" y="870"/>
                  </a:cubicBezTo>
                  <a:cubicBezTo>
                    <a:pt x="237" y="870"/>
                    <a:pt x="237" y="870"/>
                    <a:pt x="237" y="870"/>
                  </a:cubicBezTo>
                  <a:cubicBezTo>
                    <a:pt x="238" y="871"/>
                    <a:pt x="237" y="872"/>
                    <a:pt x="236" y="873"/>
                  </a:cubicBezTo>
                  <a:cubicBezTo>
                    <a:pt x="236" y="873"/>
                    <a:pt x="236" y="873"/>
                    <a:pt x="236" y="873"/>
                  </a:cubicBezTo>
                  <a:cubicBezTo>
                    <a:pt x="236" y="873"/>
                    <a:pt x="236" y="873"/>
                    <a:pt x="236" y="873"/>
                  </a:cubicBezTo>
                  <a:cubicBezTo>
                    <a:pt x="236" y="873"/>
                    <a:pt x="236" y="873"/>
                    <a:pt x="236" y="873"/>
                  </a:cubicBezTo>
                  <a:cubicBezTo>
                    <a:pt x="235" y="873"/>
                    <a:pt x="234" y="873"/>
                    <a:pt x="234" y="872"/>
                  </a:cubicBezTo>
                  <a:close/>
                  <a:moveTo>
                    <a:pt x="383" y="870"/>
                  </a:moveTo>
                  <a:cubicBezTo>
                    <a:pt x="382" y="870"/>
                    <a:pt x="381" y="868"/>
                    <a:pt x="382" y="867"/>
                  </a:cubicBezTo>
                  <a:cubicBezTo>
                    <a:pt x="382" y="867"/>
                    <a:pt x="382" y="867"/>
                    <a:pt x="382" y="867"/>
                  </a:cubicBezTo>
                  <a:cubicBezTo>
                    <a:pt x="382" y="866"/>
                    <a:pt x="384" y="866"/>
                    <a:pt x="385" y="866"/>
                  </a:cubicBezTo>
                  <a:cubicBezTo>
                    <a:pt x="385" y="866"/>
                    <a:pt x="385" y="866"/>
                    <a:pt x="385" y="866"/>
                  </a:cubicBezTo>
                  <a:cubicBezTo>
                    <a:pt x="386" y="867"/>
                    <a:pt x="386" y="868"/>
                    <a:pt x="386" y="869"/>
                  </a:cubicBezTo>
                  <a:cubicBezTo>
                    <a:pt x="386" y="869"/>
                    <a:pt x="386" y="869"/>
                    <a:pt x="386" y="869"/>
                  </a:cubicBezTo>
                  <a:cubicBezTo>
                    <a:pt x="385" y="870"/>
                    <a:pt x="384" y="870"/>
                    <a:pt x="384" y="870"/>
                  </a:cubicBezTo>
                  <a:cubicBezTo>
                    <a:pt x="384" y="870"/>
                    <a:pt x="384" y="870"/>
                    <a:pt x="384" y="870"/>
                  </a:cubicBezTo>
                  <a:cubicBezTo>
                    <a:pt x="383" y="870"/>
                    <a:pt x="383" y="870"/>
                    <a:pt x="383" y="870"/>
                  </a:cubicBezTo>
                  <a:close/>
                  <a:moveTo>
                    <a:pt x="229" y="861"/>
                  </a:moveTo>
                  <a:cubicBezTo>
                    <a:pt x="229" y="860"/>
                    <a:pt x="229" y="859"/>
                    <a:pt x="230" y="858"/>
                  </a:cubicBezTo>
                  <a:cubicBezTo>
                    <a:pt x="230" y="858"/>
                    <a:pt x="230" y="858"/>
                    <a:pt x="230" y="858"/>
                  </a:cubicBezTo>
                  <a:cubicBezTo>
                    <a:pt x="231" y="858"/>
                    <a:pt x="232" y="858"/>
                    <a:pt x="233" y="859"/>
                  </a:cubicBezTo>
                  <a:cubicBezTo>
                    <a:pt x="233" y="859"/>
                    <a:pt x="233" y="859"/>
                    <a:pt x="233" y="859"/>
                  </a:cubicBezTo>
                  <a:cubicBezTo>
                    <a:pt x="233" y="860"/>
                    <a:pt x="233" y="861"/>
                    <a:pt x="232" y="862"/>
                  </a:cubicBezTo>
                  <a:cubicBezTo>
                    <a:pt x="232" y="862"/>
                    <a:pt x="232" y="862"/>
                    <a:pt x="232" y="862"/>
                  </a:cubicBezTo>
                  <a:cubicBezTo>
                    <a:pt x="231" y="862"/>
                    <a:pt x="231" y="862"/>
                    <a:pt x="231" y="862"/>
                  </a:cubicBezTo>
                  <a:cubicBezTo>
                    <a:pt x="231" y="862"/>
                    <a:pt x="231" y="862"/>
                    <a:pt x="231" y="862"/>
                  </a:cubicBezTo>
                  <a:cubicBezTo>
                    <a:pt x="230" y="862"/>
                    <a:pt x="229" y="862"/>
                    <a:pt x="229" y="861"/>
                  </a:cubicBezTo>
                  <a:close/>
                  <a:moveTo>
                    <a:pt x="388" y="859"/>
                  </a:moveTo>
                  <a:cubicBezTo>
                    <a:pt x="387" y="859"/>
                    <a:pt x="386" y="858"/>
                    <a:pt x="387" y="857"/>
                  </a:cubicBezTo>
                  <a:cubicBezTo>
                    <a:pt x="387" y="857"/>
                    <a:pt x="387" y="857"/>
                    <a:pt x="387" y="857"/>
                  </a:cubicBezTo>
                  <a:cubicBezTo>
                    <a:pt x="387" y="855"/>
                    <a:pt x="388" y="855"/>
                    <a:pt x="389" y="855"/>
                  </a:cubicBezTo>
                  <a:cubicBezTo>
                    <a:pt x="389" y="855"/>
                    <a:pt x="389" y="855"/>
                    <a:pt x="389" y="855"/>
                  </a:cubicBezTo>
                  <a:cubicBezTo>
                    <a:pt x="390" y="856"/>
                    <a:pt x="391" y="857"/>
                    <a:pt x="390" y="858"/>
                  </a:cubicBezTo>
                  <a:cubicBezTo>
                    <a:pt x="390" y="858"/>
                    <a:pt x="390" y="858"/>
                    <a:pt x="390" y="858"/>
                  </a:cubicBezTo>
                  <a:cubicBezTo>
                    <a:pt x="390" y="859"/>
                    <a:pt x="389" y="859"/>
                    <a:pt x="389" y="859"/>
                  </a:cubicBezTo>
                  <a:cubicBezTo>
                    <a:pt x="389" y="859"/>
                    <a:pt x="389" y="859"/>
                    <a:pt x="389" y="859"/>
                  </a:cubicBezTo>
                  <a:cubicBezTo>
                    <a:pt x="388" y="859"/>
                    <a:pt x="388" y="859"/>
                    <a:pt x="388" y="859"/>
                  </a:cubicBezTo>
                  <a:close/>
                  <a:moveTo>
                    <a:pt x="224" y="850"/>
                  </a:moveTo>
                  <a:cubicBezTo>
                    <a:pt x="224" y="849"/>
                    <a:pt x="224" y="848"/>
                    <a:pt x="225" y="847"/>
                  </a:cubicBezTo>
                  <a:cubicBezTo>
                    <a:pt x="225" y="847"/>
                    <a:pt x="225" y="847"/>
                    <a:pt x="225" y="847"/>
                  </a:cubicBezTo>
                  <a:cubicBezTo>
                    <a:pt x="226" y="847"/>
                    <a:pt x="227" y="847"/>
                    <a:pt x="228" y="848"/>
                  </a:cubicBezTo>
                  <a:cubicBezTo>
                    <a:pt x="228" y="848"/>
                    <a:pt x="228" y="848"/>
                    <a:pt x="228" y="848"/>
                  </a:cubicBezTo>
                  <a:cubicBezTo>
                    <a:pt x="228" y="849"/>
                    <a:pt x="228" y="850"/>
                    <a:pt x="227" y="851"/>
                  </a:cubicBezTo>
                  <a:cubicBezTo>
                    <a:pt x="227" y="851"/>
                    <a:pt x="227" y="851"/>
                    <a:pt x="227" y="851"/>
                  </a:cubicBezTo>
                  <a:cubicBezTo>
                    <a:pt x="227" y="851"/>
                    <a:pt x="226" y="851"/>
                    <a:pt x="226" y="851"/>
                  </a:cubicBezTo>
                  <a:cubicBezTo>
                    <a:pt x="226" y="851"/>
                    <a:pt x="226" y="851"/>
                    <a:pt x="226" y="851"/>
                  </a:cubicBezTo>
                  <a:cubicBezTo>
                    <a:pt x="225" y="851"/>
                    <a:pt x="225" y="851"/>
                    <a:pt x="224" y="850"/>
                  </a:cubicBezTo>
                  <a:close/>
                  <a:moveTo>
                    <a:pt x="393" y="848"/>
                  </a:moveTo>
                  <a:cubicBezTo>
                    <a:pt x="392" y="848"/>
                    <a:pt x="391" y="847"/>
                    <a:pt x="392" y="846"/>
                  </a:cubicBezTo>
                  <a:cubicBezTo>
                    <a:pt x="392" y="846"/>
                    <a:pt x="392" y="846"/>
                    <a:pt x="392" y="846"/>
                  </a:cubicBezTo>
                  <a:cubicBezTo>
                    <a:pt x="392" y="844"/>
                    <a:pt x="393" y="844"/>
                    <a:pt x="394" y="844"/>
                  </a:cubicBezTo>
                  <a:cubicBezTo>
                    <a:pt x="394" y="844"/>
                    <a:pt x="394" y="844"/>
                    <a:pt x="394" y="844"/>
                  </a:cubicBezTo>
                  <a:cubicBezTo>
                    <a:pt x="395" y="845"/>
                    <a:pt x="396" y="846"/>
                    <a:pt x="395" y="847"/>
                  </a:cubicBezTo>
                  <a:cubicBezTo>
                    <a:pt x="395" y="847"/>
                    <a:pt x="395" y="847"/>
                    <a:pt x="395" y="847"/>
                  </a:cubicBezTo>
                  <a:cubicBezTo>
                    <a:pt x="395" y="848"/>
                    <a:pt x="394" y="848"/>
                    <a:pt x="393" y="848"/>
                  </a:cubicBezTo>
                  <a:cubicBezTo>
                    <a:pt x="393" y="848"/>
                    <a:pt x="393" y="848"/>
                    <a:pt x="393" y="848"/>
                  </a:cubicBezTo>
                  <a:cubicBezTo>
                    <a:pt x="393" y="848"/>
                    <a:pt x="393" y="848"/>
                    <a:pt x="393" y="848"/>
                  </a:cubicBezTo>
                  <a:close/>
                  <a:moveTo>
                    <a:pt x="219" y="839"/>
                  </a:moveTo>
                  <a:cubicBezTo>
                    <a:pt x="219" y="838"/>
                    <a:pt x="219" y="837"/>
                    <a:pt x="220" y="836"/>
                  </a:cubicBezTo>
                  <a:cubicBezTo>
                    <a:pt x="220" y="836"/>
                    <a:pt x="220" y="836"/>
                    <a:pt x="220" y="836"/>
                  </a:cubicBezTo>
                  <a:cubicBezTo>
                    <a:pt x="221" y="836"/>
                    <a:pt x="223" y="836"/>
                    <a:pt x="223" y="837"/>
                  </a:cubicBezTo>
                  <a:cubicBezTo>
                    <a:pt x="223" y="837"/>
                    <a:pt x="223" y="837"/>
                    <a:pt x="223" y="837"/>
                  </a:cubicBezTo>
                  <a:cubicBezTo>
                    <a:pt x="223" y="838"/>
                    <a:pt x="223" y="839"/>
                    <a:pt x="222" y="840"/>
                  </a:cubicBezTo>
                  <a:cubicBezTo>
                    <a:pt x="222" y="840"/>
                    <a:pt x="222" y="840"/>
                    <a:pt x="222" y="840"/>
                  </a:cubicBezTo>
                  <a:cubicBezTo>
                    <a:pt x="222" y="840"/>
                    <a:pt x="221" y="840"/>
                    <a:pt x="221" y="840"/>
                  </a:cubicBezTo>
                  <a:cubicBezTo>
                    <a:pt x="221" y="840"/>
                    <a:pt x="221" y="840"/>
                    <a:pt x="221" y="840"/>
                  </a:cubicBezTo>
                  <a:cubicBezTo>
                    <a:pt x="220" y="840"/>
                    <a:pt x="220" y="840"/>
                    <a:pt x="219" y="839"/>
                  </a:cubicBezTo>
                  <a:close/>
                  <a:moveTo>
                    <a:pt x="397" y="837"/>
                  </a:moveTo>
                  <a:cubicBezTo>
                    <a:pt x="396" y="837"/>
                    <a:pt x="396" y="836"/>
                    <a:pt x="396" y="835"/>
                  </a:cubicBezTo>
                  <a:cubicBezTo>
                    <a:pt x="396" y="835"/>
                    <a:pt x="396" y="835"/>
                    <a:pt x="396" y="835"/>
                  </a:cubicBezTo>
                  <a:cubicBezTo>
                    <a:pt x="397" y="834"/>
                    <a:pt x="398" y="833"/>
                    <a:pt x="399" y="833"/>
                  </a:cubicBezTo>
                  <a:cubicBezTo>
                    <a:pt x="399" y="833"/>
                    <a:pt x="399" y="833"/>
                    <a:pt x="399" y="833"/>
                  </a:cubicBezTo>
                  <a:cubicBezTo>
                    <a:pt x="400" y="834"/>
                    <a:pt x="400" y="835"/>
                    <a:pt x="400" y="836"/>
                  </a:cubicBezTo>
                  <a:cubicBezTo>
                    <a:pt x="400" y="836"/>
                    <a:pt x="400" y="836"/>
                    <a:pt x="400" y="836"/>
                  </a:cubicBezTo>
                  <a:cubicBezTo>
                    <a:pt x="400" y="837"/>
                    <a:pt x="399" y="837"/>
                    <a:pt x="398" y="837"/>
                  </a:cubicBezTo>
                  <a:cubicBezTo>
                    <a:pt x="398" y="837"/>
                    <a:pt x="398" y="837"/>
                    <a:pt x="398" y="837"/>
                  </a:cubicBezTo>
                  <a:cubicBezTo>
                    <a:pt x="398" y="837"/>
                    <a:pt x="398" y="837"/>
                    <a:pt x="397" y="837"/>
                  </a:cubicBezTo>
                  <a:close/>
                  <a:moveTo>
                    <a:pt x="215" y="828"/>
                  </a:moveTo>
                  <a:cubicBezTo>
                    <a:pt x="214" y="827"/>
                    <a:pt x="215" y="826"/>
                    <a:pt x="216" y="825"/>
                  </a:cubicBezTo>
                  <a:cubicBezTo>
                    <a:pt x="216" y="825"/>
                    <a:pt x="216" y="825"/>
                    <a:pt x="216" y="825"/>
                  </a:cubicBezTo>
                  <a:cubicBezTo>
                    <a:pt x="217" y="825"/>
                    <a:pt x="218" y="825"/>
                    <a:pt x="218" y="826"/>
                  </a:cubicBezTo>
                  <a:cubicBezTo>
                    <a:pt x="218" y="826"/>
                    <a:pt x="218" y="826"/>
                    <a:pt x="218" y="826"/>
                  </a:cubicBezTo>
                  <a:cubicBezTo>
                    <a:pt x="219" y="827"/>
                    <a:pt x="218" y="828"/>
                    <a:pt x="217" y="829"/>
                  </a:cubicBezTo>
                  <a:cubicBezTo>
                    <a:pt x="217" y="829"/>
                    <a:pt x="217" y="829"/>
                    <a:pt x="217" y="829"/>
                  </a:cubicBezTo>
                  <a:cubicBezTo>
                    <a:pt x="217" y="829"/>
                    <a:pt x="217" y="829"/>
                    <a:pt x="216" y="829"/>
                  </a:cubicBezTo>
                  <a:cubicBezTo>
                    <a:pt x="216" y="829"/>
                    <a:pt x="216" y="829"/>
                    <a:pt x="216" y="829"/>
                  </a:cubicBezTo>
                  <a:cubicBezTo>
                    <a:pt x="216" y="829"/>
                    <a:pt x="215" y="829"/>
                    <a:pt x="215" y="828"/>
                  </a:cubicBezTo>
                  <a:close/>
                  <a:moveTo>
                    <a:pt x="402" y="826"/>
                  </a:moveTo>
                  <a:cubicBezTo>
                    <a:pt x="401" y="826"/>
                    <a:pt x="401" y="825"/>
                    <a:pt x="401" y="824"/>
                  </a:cubicBezTo>
                  <a:cubicBezTo>
                    <a:pt x="401" y="824"/>
                    <a:pt x="401" y="824"/>
                    <a:pt x="401" y="824"/>
                  </a:cubicBezTo>
                  <a:cubicBezTo>
                    <a:pt x="402" y="823"/>
                    <a:pt x="403" y="822"/>
                    <a:pt x="404" y="822"/>
                  </a:cubicBezTo>
                  <a:cubicBezTo>
                    <a:pt x="404" y="822"/>
                    <a:pt x="404" y="822"/>
                    <a:pt x="404" y="822"/>
                  </a:cubicBezTo>
                  <a:cubicBezTo>
                    <a:pt x="405" y="823"/>
                    <a:pt x="405" y="824"/>
                    <a:pt x="405" y="825"/>
                  </a:cubicBezTo>
                  <a:cubicBezTo>
                    <a:pt x="405" y="825"/>
                    <a:pt x="405" y="825"/>
                    <a:pt x="405" y="825"/>
                  </a:cubicBezTo>
                  <a:cubicBezTo>
                    <a:pt x="404" y="826"/>
                    <a:pt x="404" y="826"/>
                    <a:pt x="403" y="826"/>
                  </a:cubicBezTo>
                  <a:cubicBezTo>
                    <a:pt x="403" y="826"/>
                    <a:pt x="403" y="826"/>
                    <a:pt x="403" y="826"/>
                  </a:cubicBezTo>
                  <a:cubicBezTo>
                    <a:pt x="403" y="826"/>
                    <a:pt x="402" y="826"/>
                    <a:pt x="402" y="826"/>
                  </a:cubicBezTo>
                  <a:close/>
                  <a:moveTo>
                    <a:pt x="210" y="817"/>
                  </a:moveTo>
                  <a:cubicBezTo>
                    <a:pt x="209" y="816"/>
                    <a:pt x="210" y="815"/>
                    <a:pt x="211" y="814"/>
                  </a:cubicBezTo>
                  <a:cubicBezTo>
                    <a:pt x="211" y="814"/>
                    <a:pt x="211" y="814"/>
                    <a:pt x="211" y="814"/>
                  </a:cubicBezTo>
                  <a:cubicBezTo>
                    <a:pt x="212" y="814"/>
                    <a:pt x="213" y="814"/>
                    <a:pt x="213" y="815"/>
                  </a:cubicBezTo>
                  <a:cubicBezTo>
                    <a:pt x="213" y="815"/>
                    <a:pt x="213" y="815"/>
                    <a:pt x="213" y="815"/>
                  </a:cubicBezTo>
                  <a:cubicBezTo>
                    <a:pt x="214" y="816"/>
                    <a:pt x="213" y="817"/>
                    <a:pt x="212" y="818"/>
                  </a:cubicBezTo>
                  <a:cubicBezTo>
                    <a:pt x="212" y="818"/>
                    <a:pt x="212" y="818"/>
                    <a:pt x="212" y="818"/>
                  </a:cubicBezTo>
                  <a:cubicBezTo>
                    <a:pt x="212" y="818"/>
                    <a:pt x="212" y="818"/>
                    <a:pt x="212" y="818"/>
                  </a:cubicBezTo>
                  <a:cubicBezTo>
                    <a:pt x="212" y="818"/>
                    <a:pt x="212" y="818"/>
                    <a:pt x="212" y="818"/>
                  </a:cubicBezTo>
                  <a:cubicBezTo>
                    <a:pt x="211" y="818"/>
                    <a:pt x="210" y="818"/>
                    <a:pt x="210" y="817"/>
                  </a:cubicBezTo>
                  <a:close/>
                  <a:moveTo>
                    <a:pt x="407" y="815"/>
                  </a:moveTo>
                  <a:cubicBezTo>
                    <a:pt x="406" y="815"/>
                    <a:pt x="406" y="814"/>
                    <a:pt x="406" y="813"/>
                  </a:cubicBezTo>
                  <a:cubicBezTo>
                    <a:pt x="406" y="813"/>
                    <a:pt x="406" y="813"/>
                    <a:pt x="406" y="813"/>
                  </a:cubicBezTo>
                  <a:cubicBezTo>
                    <a:pt x="406" y="812"/>
                    <a:pt x="408" y="811"/>
                    <a:pt x="409" y="812"/>
                  </a:cubicBezTo>
                  <a:cubicBezTo>
                    <a:pt x="409" y="812"/>
                    <a:pt x="409" y="812"/>
                    <a:pt x="409" y="812"/>
                  </a:cubicBezTo>
                  <a:cubicBezTo>
                    <a:pt x="410" y="812"/>
                    <a:pt x="410" y="813"/>
                    <a:pt x="410" y="814"/>
                  </a:cubicBezTo>
                  <a:cubicBezTo>
                    <a:pt x="410" y="814"/>
                    <a:pt x="410" y="814"/>
                    <a:pt x="410" y="814"/>
                  </a:cubicBezTo>
                  <a:cubicBezTo>
                    <a:pt x="409" y="815"/>
                    <a:pt x="409" y="815"/>
                    <a:pt x="408" y="815"/>
                  </a:cubicBezTo>
                  <a:cubicBezTo>
                    <a:pt x="408" y="815"/>
                    <a:pt x="408" y="815"/>
                    <a:pt x="408" y="815"/>
                  </a:cubicBezTo>
                  <a:cubicBezTo>
                    <a:pt x="408" y="815"/>
                    <a:pt x="407" y="815"/>
                    <a:pt x="407" y="815"/>
                  </a:cubicBezTo>
                  <a:close/>
                  <a:moveTo>
                    <a:pt x="205" y="806"/>
                  </a:moveTo>
                  <a:cubicBezTo>
                    <a:pt x="204" y="805"/>
                    <a:pt x="205" y="804"/>
                    <a:pt x="206" y="803"/>
                  </a:cubicBezTo>
                  <a:cubicBezTo>
                    <a:pt x="206" y="803"/>
                    <a:pt x="206" y="803"/>
                    <a:pt x="206" y="803"/>
                  </a:cubicBezTo>
                  <a:cubicBezTo>
                    <a:pt x="207" y="803"/>
                    <a:pt x="208" y="803"/>
                    <a:pt x="209" y="804"/>
                  </a:cubicBezTo>
                  <a:cubicBezTo>
                    <a:pt x="209" y="804"/>
                    <a:pt x="209" y="804"/>
                    <a:pt x="209" y="804"/>
                  </a:cubicBezTo>
                  <a:cubicBezTo>
                    <a:pt x="209" y="805"/>
                    <a:pt x="209" y="807"/>
                    <a:pt x="208" y="807"/>
                  </a:cubicBezTo>
                  <a:cubicBezTo>
                    <a:pt x="208" y="807"/>
                    <a:pt x="208" y="807"/>
                    <a:pt x="208" y="807"/>
                  </a:cubicBezTo>
                  <a:cubicBezTo>
                    <a:pt x="207" y="807"/>
                    <a:pt x="207" y="807"/>
                    <a:pt x="207" y="807"/>
                  </a:cubicBezTo>
                  <a:cubicBezTo>
                    <a:pt x="207" y="807"/>
                    <a:pt x="207" y="807"/>
                    <a:pt x="207" y="807"/>
                  </a:cubicBezTo>
                  <a:cubicBezTo>
                    <a:pt x="206" y="807"/>
                    <a:pt x="205" y="807"/>
                    <a:pt x="205" y="806"/>
                  </a:cubicBezTo>
                  <a:close/>
                  <a:moveTo>
                    <a:pt x="412" y="804"/>
                  </a:moveTo>
                  <a:cubicBezTo>
                    <a:pt x="411" y="804"/>
                    <a:pt x="410" y="803"/>
                    <a:pt x="411" y="802"/>
                  </a:cubicBezTo>
                  <a:cubicBezTo>
                    <a:pt x="411" y="802"/>
                    <a:pt x="411" y="802"/>
                    <a:pt x="411" y="802"/>
                  </a:cubicBezTo>
                  <a:cubicBezTo>
                    <a:pt x="411" y="801"/>
                    <a:pt x="412" y="800"/>
                    <a:pt x="413" y="801"/>
                  </a:cubicBezTo>
                  <a:cubicBezTo>
                    <a:pt x="413" y="801"/>
                    <a:pt x="413" y="801"/>
                    <a:pt x="413" y="801"/>
                  </a:cubicBezTo>
                  <a:cubicBezTo>
                    <a:pt x="414" y="801"/>
                    <a:pt x="415" y="802"/>
                    <a:pt x="414" y="803"/>
                  </a:cubicBezTo>
                  <a:cubicBezTo>
                    <a:pt x="414" y="803"/>
                    <a:pt x="414" y="803"/>
                    <a:pt x="414" y="803"/>
                  </a:cubicBezTo>
                  <a:cubicBezTo>
                    <a:pt x="414" y="804"/>
                    <a:pt x="413" y="804"/>
                    <a:pt x="413" y="804"/>
                  </a:cubicBezTo>
                  <a:cubicBezTo>
                    <a:pt x="413" y="804"/>
                    <a:pt x="413" y="804"/>
                    <a:pt x="413" y="804"/>
                  </a:cubicBezTo>
                  <a:cubicBezTo>
                    <a:pt x="412" y="804"/>
                    <a:pt x="412" y="804"/>
                    <a:pt x="412" y="804"/>
                  </a:cubicBezTo>
                  <a:close/>
                  <a:moveTo>
                    <a:pt x="200" y="795"/>
                  </a:moveTo>
                  <a:cubicBezTo>
                    <a:pt x="200" y="794"/>
                    <a:pt x="200" y="793"/>
                    <a:pt x="201" y="792"/>
                  </a:cubicBezTo>
                  <a:cubicBezTo>
                    <a:pt x="201" y="792"/>
                    <a:pt x="201" y="792"/>
                    <a:pt x="201" y="792"/>
                  </a:cubicBezTo>
                  <a:cubicBezTo>
                    <a:pt x="202" y="792"/>
                    <a:pt x="203" y="792"/>
                    <a:pt x="204" y="793"/>
                  </a:cubicBezTo>
                  <a:cubicBezTo>
                    <a:pt x="204" y="793"/>
                    <a:pt x="204" y="793"/>
                    <a:pt x="204" y="793"/>
                  </a:cubicBezTo>
                  <a:cubicBezTo>
                    <a:pt x="204" y="794"/>
                    <a:pt x="204" y="796"/>
                    <a:pt x="203" y="796"/>
                  </a:cubicBezTo>
                  <a:cubicBezTo>
                    <a:pt x="203" y="796"/>
                    <a:pt x="203" y="796"/>
                    <a:pt x="203" y="796"/>
                  </a:cubicBezTo>
                  <a:cubicBezTo>
                    <a:pt x="202" y="796"/>
                    <a:pt x="202" y="796"/>
                    <a:pt x="202" y="796"/>
                  </a:cubicBezTo>
                  <a:cubicBezTo>
                    <a:pt x="202" y="796"/>
                    <a:pt x="202" y="796"/>
                    <a:pt x="202" y="796"/>
                  </a:cubicBezTo>
                  <a:cubicBezTo>
                    <a:pt x="201" y="796"/>
                    <a:pt x="200" y="796"/>
                    <a:pt x="200" y="795"/>
                  </a:cubicBezTo>
                  <a:close/>
                  <a:moveTo>
                    <a:pt x="417" y="793"/>
                  </a:moveTo>
                  <a:cubicBezTo>
                    <a:pt x="416" y="793"/>
                    <a:pt x="415" y="792"/>
                    <a:pt x="416" y="791"/>
                  </a:cubicBezTo>
                  <a:cubicBezTo>
                    <a:pt x="416" y="791"/>
                    <a:pt x="416" y="791"/>
                    <a:pt x="416" y="791"/>
                  </a:cubicBezTo>
                  <a:cubicBezTo>
                    <a:pt x="416" y="790"/>
                    <a:pt x="417" y="789"/>
                    <a:pt x="418" y="790"/>
                  </a:cubicBezTo>
                  <a:cubicBezTo>
                    <a:pt x="418" y="790"/>
                    <a:pt x="418" y="790"/>
                    <a:pt x="418" y="790"/>
                  </a:cubicBezTo>
                  <a:cubicBezTo>
                    <a:pt x="419" y="790"/>
                    <a:pt x="420" y="791"/>
                    <a:pt x="419" y="792"/>
                  </a:cubicBezTo>
                  <a:cubicBezTo>
                    <a:pt x="419" y="792"/>
                    <a:pt x="419" y="792"/>
                    <a:pt x="419" y="792"/>
                  </a:cubicBezTo>
                  <a:cubicBezTo>
                    <a:pt x="419" y="793"/>
                    <a:pt x="418" y="793"/>
                    <a:pt x="417" y="793"/>
                  </a:cubicBezTo>
                  <a:cubicBezTo>
                    <a:pt x="417" y="793"/>
                    <a:pt x="417" y="793"/>
                    <a:pt x="417" y="793"/>
                  </a:cubicBezTo>
                  <a:cubicBezTo>
                    <a:pt x="417" y="793"/>
                    <a:pt x="417" y="793"/>
                    <a:pt x="417" y="793"/>
                  </a:cubicBezTo>
                  <a:close/>
                  <a:moveTo>
                    <a:pt x="195" y="784"/>
                  </a:moveTo>
                  <a:cubicBezTo>
                    <a:pt x="195" y="783"/>
                    <a:pt x="195" y="782"/>
                    <a:pt x="196" y="781"/>
                  </a:cubicBezTo>
                  <a:cubicBezTo>
                    <a:pt x="196" y="781"/>
                    <a:pt x="196" y="781"/>
                    <a:pt x="196" y="781"/>
                  </a:cubicBezTo>
                  <a:cubicBezTo>
                    <a:pt x="197" y="781"/>
                    <a:pt x="198" y="781"/>
                    <a:pt x="199" y="782"/>
                  </a:cubicBezTo>
                  <a:cubicBezTo>
                    <a:pt x="199" y="782"/>
                    <a:pt x="199" y="782"/>
                    <a:pt x="199" y="782"/>
                  </a:cubicBezTo>
                  <a:cubicBezTo>
                    <a:pt x="199" y="783"/>
                    <a:pt x="199" y="785"/>
                    <a:pt x="198" y="785"/>
                  </a:cubicBezTo>
                  <a:cubicBezTo>
                    <a:pt x="198" y="785"/>
                    <a:pt x="198" y="785"/>
                    <a:pt x="198" y="785"/>
                  </a:cubicBezTo>
                  <a:cubicBezTo>
                    <a:pt x="198" y="785"/>
                    <a:pt x="197" y="785"/>
                    <a:pt x="197" y="785"/>
                  </a:cubicBezTo>
                  <a:cubicBezTo>
                    <a:pt x="197" y="785"/>
                    <a:pt x="197" y="785"/>
                    <a:pt x="197" y="785"/>
                  </a:cubicBezTo>
                  <a:cubicBezTo>
                    <a:pt x="196" y="785"/>
                    <a:pt x="196" y="785"/>
                    <a:pt x="195" y="784"/>
                  </a:cubicBezTo>
                  <a:close/>
                  <a:moveTo>
                    <a:pt x="421" y="782"/>
                  </a:moveTo>
                  <a:cubicBezTo>
                    <a:pt x="420" y="782"/>
                    <a:pt x="420" y="781"/>
                    <a:pt x="420" y="780"/>
                  </a:cubicBezTo>
                  <a:cubicBezTo>
                    <a:pt x="420" y="780"/>
                    <a:pt x="420" y="780"/>
                    <a:pt x="420" y="780"/>
                  </a:cubicBezTo>
                  <a:cubicBezTo>
                    <a:pt x="421" y="779"/>
                    <a:pt x="422" y="778"/>
                    <a:pt x="423" y="779"/>
                  </a:cubicBezTo>
                  <a:cubicBezTo>
                    <a:pt x="423" y="779"/>
                    <a:pt x="423" y="779"/>
                    <a:pt x="423" y="779"/>
                  </a:cubicBezTo>
                  <a:cubicBezTo>
                    <a:pt x="424" y="779"/>
                    <a:pt x="425" y="780"/>
                    <a:pt x="424" y="781"/>
                  </a:cubicBezTo>
                  <a:cubicBezTo>
                    <a:pt x="424" y="781"/>
                    <a:pt x="424" y="781"/>
                    <a:pt x="424" y="781"/>
                  </a:cubicBezTo>
                  <a:cubicBezTo>
                    <a:pt x="424" y="782"/>
                    <a:pt x="423" y="782"/>
                    <a:pt x="422" y="782"/>
                  </a:cubicBezTo>
                  <a:cubicBezTo>
                    <a:pt x="422" y="782"/>
                    <a:pt x="422" y="782"/>
                    <a:pt x="422" y="782"/>
                  </a:cubicBezTo>
                  <a:cubicBezTo>
                    <a:pt x="422" y="782"/>
                    <a:pt x="422" y="782"/>
                    <a:pt x="421" y="782"/>
                  </a:cubicBezTo>
                  <a:close/>
                  <a:moveTo>
                    <a:pt x="190" y="773"/>
                  </a:moveTo>
                  <a:cubicBezTo>
                    <a:pt x="190" y="772"/>
                    <a:pt x="190" y="771"/>
                    <a:pt x="191" y="770"/>
                  </a:cubicBezTo>
                  <a:cubicBezTo>
                    <a:pt x="191" y="770"/>
                    <a:pt x="191" y="770"/>
                    <a:pt x="191" y="770"/>
                  </a:cubicBezTo>
                  <a:cubicBezTo>
                    <a:pt x="192" y="770"/>
                    <a:pt x="194" y="770"/>
                    <a:pt x="194" y="771"/>
                  </a:cubicBezTo>
                  <a:cubicBezTo>
                    <a:pt x="194" y="771"/>
                    <a:pt x="194" y="771"/>
                    <a:pt x="194" y="771"/>
                  </a:cubicBezTo>
                  <a:cubicBezTo>
                    <a:pt x="195" y="772"/>
                    <a:pt x="194" y="774"/>
                    <a:pt x="193" y="774"/>
                  </a:cubicBezTo>
                  <a:cubicBezTo>
                    <a:pt x="193" y="774"/>
                    <a:pt x="193" y="774"/>
                    <a:pt x="193" y="774"/>
                  </a:cubicBezTo>
                  <a:cubicBezTo>
                    <a:pt x="193" y="774"/>
                    <a:pt x="193" y="774"/>
                    <a:pt x="192" y="774"/>
                  </a:cubicBezTo>
                  <a:cubicBezTo>
                    <a:pt x="192" y="774"/>
                    <a:pt x="192" y="774"/>
                    <a:pt x="192" y="774"/>
                  </a:cubicBezTo>
                  <a:cubicBezTo>
                    <a:pt x="191" y="774"/>
                    <a:pt x="191" y="774"/>
                    <a:pt x="190" y="773"/>
                  </a:cubicBezTo>
                  <a:close/>
                  <a:moveTo>
                    <a:pt x="426" y="771"/>
                  </a:moveTo>
                  <a:cubicBezTo>
                    <a:pt x="425" y="771"/>
                    <a:pt x="425" y="770"/>
                    <a:pt x="425" y="769"/>
                  </a:cubicBezTo>
                  <a:cubicBezTo>
                    <a:pt x="425" y="769"/>
                    <a:pt x="425" y="769"/>
                    <a:pt x="425" y="769"/>
                  </a:cubicBezTo>
                  <a:cubicBezTo>
                    <a:pt x="426" y="768"/>
                    <a:pt x="427" y="767"/>
                    <a:pt x="428" y="768"/>
                  </a:cubicBezTo>
                  <a:cubicBezTo>
                    <a:pt x="428" y="768"/>
                    <a:pt x="428" y="768"/>
                    <a:pt x="428" y="768"/>
                  </a:cubicBezTo>
                  <a:cubicBezTo>
                    <a:pt x="429" y="768"/>
                    <a:pt x="429" y="769"/>
                    <a:pt x="429" y="770"/>
                  </a:cubicBezTo>
                  <a:cubicBezTo>
                    <a:pt x="429" y="770"/>
                    <a:pt x="429" y="770"/>
                    <a:pt x="429" y="770"/>
                  </a:cubicBezTo>
                  <a:cubicBezTo>
                    <a:pt x="429" y="771"/>
                    <a:pt x="428" y="771"/>
                    <a:pt x="427" y="771"/>
                  </a:cubicBezTo>
                  <a:cubicBezTo>
                    <a:pt x="427" y="771"/>
                    <a:pt x="427" y="771"/>
                    <a:pt x="427" y="771"/>
                  </a:cubicBezTo>
                  <a:cubicBezTo>
                    <a:pt x="427" y="771"/>
                    <a:pt x="427" y="771"/>
                    <a:pt x="426" y="771"/>
                  </a:cubicBezTo>
                  <a:close/>
                  <a:moveTo>
                    <a:pt x="186" y="762"/>
                  </a:moveTo>
                  <a:cubicBezTo>
                    <a:pt x="185" y="761"/>
                    <a:pt x="186" y="760"/>
                    <a:pt x="187" y="759"/>
                  </a:cubicBezTo>
                  <a:cubicBezTo>
                    <a:pt x="187" y="759"/>
                    <a:pt x="187" y="759"/>
                    <a:pt x="187" y="759"/>
                  </a:cubicBezTo>
                  <a:cubicBezTo>
                    <a:pt x="188" y="759"/>
                    <a:pt x="189" y="759"/>
                    <a:pt x="189" y="760"/>
                  </a:cubicBezTo>
                  <a:cubicBezTo>
                    <a:pt x="189" y="760"/>
                    <a:pt x="189" y="760"/>
                    <a:pt x="189" y="760"/>
                  </a:cubicBezTo>
                  <a:cubicBezTo>
                    <a:pt x="190" y="761"/>
                    <a:pt x="189" y="763"/>
                    <a:pt x="188" y="763"/>
                  </a:cubicBezTo>
                  <a:cubicBezTo>
                    <a:pt x="188" y="763"/>
                    <a:pt x="188" y="763"/>
                    <a:pt x="188" y="763"/>
                  </a:cubicBezTo>
                  <a:cubicBezTo>
                    <a:pt x="188" y="763"/>
                    <a:pt x="188" y="763"/>
                    <a:pt x="187" y="763"/>
                  </a:cubicBezTo>
                  <a:cubicBezTo>
                    <a:pt x="187" y="763"/>
                    <a:pt x="187" y="763"/>
                    <a:pt x="187" y="763"/>
                  </a:cubicBezTo>
                  <a:cubicBezTo>
                    <a:pt x="187" y="763"/>
                    <a:pt x="186" y="763"/>
                    <a:pt x="186" y="762"/>
                  </a:cubicBezTo>
                  <a:close/>
                  <a:moveTo>
                    <a:pt x="431" y="760"/>
                  </a:moveTo>
                  <a:cubicBezTo>
                    <a:pt x="430" y="760"/>
                    <a:pt x="430" y="759"/>
                    <a:pt x="430" y="758"/>
                  </a:cubicBezTo>
                  <a:cubicBezTo>
                    <a:pt x="430" y="758"/>
                    <a:pt x="430" y="758"/>
                    <a:pt x="430" y="758"/>
                  </a:cubicBezTo>
                  <a:cubicBezTo>
                    <a:pt x="431" y="757"/>
                    <a:pt x="432" y="756"/>
                    <a:pt x="433" y="757"/>
                  </a:cubicBezTo>
                  <a:cubicBezTo>
                    <a:pt x="433" y="757"/>
                    <a:pt x="433" y="757"/>
                    <a:pt x="433" y="757"/>
                  </a:cubicBezTo>
                  <a:cubicBezTo>
                    <a:pt x="434" y="757"/>
                    <a:pt x="434" y="758"/>
                    <a:pt x="434" y="759"/>
                  </a:cubicBezTo>
                  <a:cubicBezTo>
                    <a:pt x="434" y="759"/>
                    <a:pt x="434" y="759"/>
                    <a:pt x="434" y="759"/>
                  </a:cubicBezTo>
                  <a:cubicBezTo>
                    <a:pt x="433" y="760"/>
                    <a:pt x="433" y="760"/>
                    <a:pt x="432" y="760"/>
                  </a:cubicBezTo>
                  <a:cubicBezTo>
                    <a:pt x="432" y="760"/>
                    <a:pt x="432" y="760"/>
                    <a:pt x="432" y="760"/>
                  </a:cubicBezTo>
                  <a:cubicBezTo>
                    <a:pt x="432" y="760"/>
                    <a:pt x="431" y="760"/>
                    <a:pt x="431" y="760"/>
                  </a:cubicBezTo>
                  <a:close/>
                  <a:moveTo>
                    <a:pt x="181" y="751"/>
                  </a:moveTo>
                  <a:cubicBezTo>
                    <a:pt x="180" y="750"/>
                    <a:pt x="181" y="749"/>
                    <a:pt x="182" y="748"/>
                  </a:cubicBezTo>
                  <a:cubicBezTo>
                    <a:pt x="182" y="748"/>
                    <a:pt x="182" y="748"/>
                    <a:pt x="182" y="748"/>
                  </a:cubicBezTo>
                  <a:cubicBezTo>
                    <a:pt x="183" y="748"/>
                    <a:pt x="184" y="748"/>
                    <a:pt x="184" y="749"/>
                  </a:cubicBezTo>
                  <a:cubicBezTo>
                    <a:pt x="184" y="749"/>
                    <a:pt x="184" y="749"/>
                    <a:pt x="184" y="749"/>
                  </a:cubicBezTo>
                  <a:cubicBezTo>
                    <a:pt x="185" y="750"/>
                    <a:pt x="184" y="752"/>
                    <a:pt x="183" y="752"/>
                  </a:cubicBezTo>
                  <a:cubicBezTo>
                    <a:pt x="183" y="752"/>
                    <a:pt x="183" y="752"/>
                    <a:pt x="183" y="752"/>
                  </a:cubicBezTo>
                  <a:cubicBezTo>
                    <a:pt x="183" y="752"/>
                    <a:pt x="183" y="752"/>
                    <a:pt x="183" y="752"/>
                  </a:cubicBezTo>
                  <a:cubicBezTo>
                    <a:pt x="183" y="752"/>
                    <a:pt x="183" y="752"/>
                    <a:pt x="183" y="752"/>
                  </a:cubicBezTo>
                  <a:cubicBezTo>
                    <a:pt x="182" y="752"/>
                    <a:pt x="181" y="752"/>
                    <a:pt x="181" y="751"/>
                  </a:cubicBezTo>
                  <a:close/>
                  <a:moveTo>
                    <a:pt x="436" y="749"/>
                  </a:moveTo>
                  <a:cubicBezTo>
                    <a:pt x="435" y="749"/>
                    <a:pt x="434" y="748"/>
                    <a:pt x="435" y="747"/>
                  </a:cubicBezTo>
                  <a:cubicBezTo>
                    <a:pt x="435" y="747"/>
                    <a:pt x="435" y="747"/>
                    <a:pt x="435" y="747"/>
                  </a:cubicBezTo>
                  <a:cubicBezTo>
                    <a:pt x="435" y="746"/>
                    <a:pt x="437" y="745"/>
                    <a:pt x="438" y="746"/>
                  </a:cubicBezTo>
                  <a:cubicBezTo>
                    <a:pt x="438" y="746"/>
                    <a:pt x="438" y="746"/>
                    <a:pt x="438" y="746"/>
                  </a:cubicBezTo>
                  <a:cubicBezTo>
                    <a:pt x="439" y="746"/>
                    <a:pt x="439" y="747"/>
                    <a:pt x="439" y="748"/>
                  </a:cubicBezTo>
                  <a:cubicBezTo>
                    <a:pt x="439" y="748"/>
                    <a:pt x="439" y="748"/>
                    <a:pt x="439" y="748"/>
                  </a:cubicBezTo>
                  <a:cubicBezTo>
                    <a:pt x="438" y="749"/>
                    <a:pt x="437" y="749"/>
                    <a:pt x="437" y="749"/>
                  </a:cubicBezTo>
                  <a:cubicBezTo>
                    <a:pt x="437" y="749"/>
                    <a:pt x="437" y="749"/>
                    <a:pt x="437" y="749"/>
                  </a:cubicBezTo>
                  <a:cubicBezTo>
                    <a:pt x="436" y="749"/>
                    <a:pt x="436" y="749"/>
                    <a:pt x="436" y="749"/>
                  </a:cubicBezTo>
                  <a:close/>
                  <a:moveTo>
                    <a:pt x="176" y="740"/>
                  </a:moveTo>
                  <a:cubicBezTo>
                    <a:pt x="176" y="739"/>
                    <a:pt x="176" y="738"/>
                    <a:pt x="177" y="737"/>
                  </a:cubicBezTo>
                  <a:cubicBezTo>
                    <a:pt x="177" y="737"/>
                    <a:pt x="177" y="737"/>
                    <a:pt x="177" y="737"/>
                  </a:cubicBezTo>
                  <a:cubicBezTo>
                    <a:pt x="178" y="737"/>
                    <a:pt x="179" y="737"/>
                    <a:pt x="180" y="738"/>
                  </a:cubicBezTo>
                  <a:cubicBezTo>
                    <a:pt x="180" y="738"/>
                    <a:pt x="180" y="738"/>
                    <a:pt x="180" y="738"/>
                  </a:cubicBezTo>
                  <a:cubicBezTo>
                    <a:pt x="180" y="739"/>
                    <a:pt x="180" y="741"/>
                    <a:pt x="179" y="741"/>
                  </a:cubicBezTo>
                  <a:cubicBezTo>
                    <a:pt x="179" y="741"/>
                    <a:pt x="179" y="741"/>
                    <a:pt x="179" y="741"/>
                  </a:cubicBezTo>
                  <a:cubicBezTo>
                    <a:pt x="178" y="741"/>
                    <a:pt x="178" y="741"/>
                    <a:pt x="178" y="741"/>
                  </a:cubicBezTo>
                  <a:cubicBezTo>
                    <a:pt x="178" y="741"/>
                    <a:pt x="178" y="741"/>
                    <a:pt x="178" y="741"/>
                  </a:cubicBezTo>
                  <a:cubicBezTo>
                    <a:pt x="177" y="741"/>
                    <a:pt x="176" y="741"/>
                    <a:pt x="176" y="740"/>
                  </a:cubicBezTo>
                  <a:close/>
                  <a:moveTo>
                    <a:pt x="441" y="738"/>
                  </a:moveTo>
                  <a:cubicBezTo>
                    <a:pt x="440" y="738"/>
                    <a:pt x="439" y="737"/>
                    <a:pt x="440" y="736"/>
                  </a:cubicBezTo>
                  <a:cubicBezTo>
                    <a:pt x="440" y="736"/>
                    <a:pt x="440" y="736"/>
                    <a:pt x="440" y="736"/>
                  </a:cubicBezTo>
                  <a:cubicBezTo>
                    <a:pt x="440" y="735"/>
                    <a:pt x="441" y="734"/>
                    <a:pt x="442" y="735"/>
                  </a:cubicBezTo>
                  <a:cubicBezTo>
                    <a:pt x="442" y="735"/>
                    <a:pt x="442" y="735"/>
                    <a:pt x="442" y="735"/>
                  </a:cubicBezTo>
                  <a:cubicBezTo>
                    <a:pt x="443" y="735"/>
                    <a:pt x="444" y="736"/>
                    <a:pt x="443" y="737"/>
                  </a:cubicBezTo>
                  <a:cubicBezTo>
                    <a:pt x="443" y="737"/>
                    <a:pt x="443" y="737"/>
                    <a:pt x="443" y="737"/>
                  </a:cubicBezTo>
                  <a:cubicBezTo>
                    <a:pt x="443" y="738"/>
                    <a:pt x="442" y="738"/>
                    <a:pt x="442" y="738"/>
                  </a:cubicBezTo>
                  <a:cubicBezTo>
                    <a:pt x="442" y="738"/>
                    <a:pt x="442" y="738"/>
                    <a:pt x="442" y="738"/>
                  </a:cubicBezTo>
                  <a:cubicBezTo>
                    <a:pt x="441" y="738"/>
                    <a:pt x="441" y="738"/>
                    <a:pt x="441" y="738"/>
                  </a:cubicBezTo>
                  <a:close/>
                  <a:moveTo>
                    <a:pt x="171" y="729"/>
                  </a:moveTo>
                  <a:cubicBezTo>
                    <a:pt x="171" y="728"/>
                    <a:pt x="171" y="727"/>
                    <a:pt x="172" y="726"/>
                  </a:cubicBezTo>
                  <a:cubicBezTo>
                    <a:pt x="172" y="726"/>
                    <a:pt x="172" y="726"/>
                    <a:pt x="172" y="726"/>
                  </a:cubicBezTo>
                  <a:cubicBezTo>
                    <a:pt x="173" y="726"/>
                    <a:pt x="174" y="726"/>
                    <a:pt x="175" y="727"/>
                  </a:cubicBezTo>
                  <a:cubicBezTo>
                    <a:pt x="175" y="727"/>
                    <a:pt x="175" y="727"/>
                    <a:pt x="175" y="727"/>
                  </a:cubicBezTo>
                  <a:cubicBezTo>
                    <a:pt x="175" y="728"/>
                    <a:pt x="175" y="730"/>
                    <a:pt x="174" y="730"/>
                  </a:cubicBezTo>
                  <a:cubicBezTo>
                    <a:pt x="174" y="730"/>
                    <a:pt x="174" y="730"/>
                    <a:pt x="174" y="730"/>
                  </a:cubicBezTo>
                  <a:cubicBezTo>
                    <a:pt x="174" y="730"/>
                    <a:pt x="173" y="730"/>
                    <a:pt x="173" y="730"/>
                  </a:cubicBezTo>
                  <a:cubicBezTo>
                    <a:pt x="173" y="730"/>
                    <a:pt x="173" y="730"/>
                    <a:pt x="173" y="730"/>
                  </a:cubicBezTo>
                  <a:cubicBezTo>
                    <a:pt x="172" y="730"/>
                    <a:pt x="171" y="730"/>
                    <a:pt x="171" y="729"/>
                  </a:cubicBezTo>
                  <a:close/>
                  <a:moveTo>
                    <a:pt x="446" y="727"/>
                  </a:moveTo>
                  <a:cubicBezTo>
                    <a:pt x="445" y="727"/>
                    <a:pt x="444" y="726"/>
                    <a:pt x="445" y="725"/>
                  </a:cubicBezTo>
                  <a:cubicBezTo>
                    <a:pt x="445" y="725"/>
                    <a:pt x="445" y="725"/>
                    <a:pt x="445" y="725"/>
                  </a:cubicBezTo>
                  <a:cubicBezTo>
                    <a:pt x="445" y="724"/>
                    <a:pt x="446" y="723"/>
                    <a:pt x="447" y="724"/>
                  </a:cubicBezTo>
                  <a:cubicBezTo>
                    <a:pt x="447" y="724"/>
                    <a:pt x="447" y="724"/>
                    <a:pt x="447" y="724"/>
                  </a:cubicBezTo>
                  <a:cubicBezTo>
                    <a:pt x="448" y="724"/>
                    <a:pt x="449" y="725"/>
                    <a:pt x="448" y="726"/>
                  </a:cubicBezTo>
                  <a:cubicBezTo>
                    <a:pt x="448" y="726"/>
                    <a:pt x="448" y="726"/>
                    <a:pt x="448" y="726"/>
                  </a:cubicBezTo>
                  <a:cubicBezTo>
                    <a:pt x="448" y="727"/>
                    <a:pt x="447" y="727"/>
                    <a:pt x="446" y="727"/>
                  </a:cubicBezTo>
                  <a:cubicBezTo>
                    <a:pt x="446" y="727"/>
                    <a:pt x="446" y="727"/>
                    <a:pt x="446" y="727"/>
                  </a:cubicBezTo>
                  <a:cubicBezTo>
                    <a:pt x="446" y="727"/>
                    <a:pt x="446" y="727"/>
                    <a:pt x="446" y="727"/>
                  </a:cubicBezTo>
                  <a:close/>
                  <a:moveTo>
                    <a:pt x="166" y="718"/>
                  </a:moveTo>
                  <a:cubicBezTo>
                    <a:pt x="166" y="717"/>
                    <a:pt x="166" y="716"/>
                    <a:pt x="167" y="715"/>
                  </a:cubicBezTo>
                  <a:cubicBezTo>
                    <a:pt x="167" y="715"/>
                    <a:pt x="167" y="715"/>
                    <a:pt x="167" y="715"/>
                  </a:cubicBezTo>
                  <a:cubicBezTo>
                    <a:pt x="168" y="715"/>
                    <a:pt x="170" y="715"/>
                    <a:pt x="170" y="716"/>
                  </a:cubicBezTo>
                  <a:cubicBezTo>
                    <a:pt x="170" y="716"/>
                    <a:pt x="170" y="716"/>
                    <a:pt x="170" y="716"/>
                  </a:cubicBezTo>
                  <a:cubicBezTo>
                    <a:pt x="170" y="717"/>
                    <a:pt x="170" y="719"/>
                    <a:pt x="169" y="719"/>
                  </a:cubicBezTo>
                  <a:cubicBezTo>
                    <a:pt x="169" y="719"/>
                    <a:pt x="169" y="719"/>
                    <a:pt x="169" y="719"/>
                  </a:cubicBezTo>
                  <a:cubicBezTo>
                    <a:pt x="169" y="719"/>
                    <a:pt x="168" y="719"/>
                    <a:pt x="168" y="719"/>
                  </a:cubicBezTo>
                  <a:cubicBezTo>
                    <a:pt x="168" y="719"/>
                    <a:pt x="168" y="719"/>
                    <a:pt x="168" y="719"/>
                  </a:cubicBezTo>
                  <a:cubicBezTo>
                    <a:pt x="167" y="719"/>
                    <a:pt x="167" y="719"/>
                    <a:pt x="166" y="718"/>
                  </a:cubicBezTo>
                  <a:close/>
                  <a:moveTo>
                    <a:pt x="450" y="716"/>
                  </a:moveTo>
                  <a:cubicBezTo>
                    <a:pt x="449" y="716"/>
                    <a:pt x="449" y="715"/>
                    <a:pt x="449" y="714"/>
                  </a:cubicBezTo>
                  <a:cubicBezTo>
                    <a:pt x="449" y="714"/>
                    <a:pt x="449" y="714"/>
                    <a:pt x="449" y="714"/>
                  </a:cubicBezTo>
                  <a:cubicBezTo>
                    <a:pt x="450" y="713"/>
                    <a:pt x="451" y="712"/>
                    <a:pt x="452" y="713"/>
                  </a:cubicBezTo>
                  <a:cubicBezTo>
                    <a:pt x="452" y="713"/>
                    <a:pt x="452" y="713"/>
                    <a:pt x="452" y="713"/>
                  </a:cubicBezTo>
                  <a:cubicBezTo>
                    <a:pt x="453" y="713"/>
                    <a:pt x="453" y="714"/>
                    <a:pt x="453" y="715"/>
                  </a:cubicBezTo>
                  <a:cubicBezTo>
                    <a:pt x="453" y="715"/>
                    <a:pt x="453" y="715"/>
                    <a:pt x="453" y="715"/>
                  </a:cubicBezTo>
                  <a:cubicBezTo>
                    <a:pt x="453" y="716"/>
                    <a:pt x="452" y="716"/>
                    <a:pt x="451" y="716"/>
                  </a:cubicBezTo>
                  <a:cubicBezTo>
                    <a:pt x="451" y="716"/>
                    <a:pt x="451" y="716"/>
                    <a:pt x="451" y="716"/>
                  </a:cubicBezTo>
                  <a:cubicBezTo>
                    <a:pt x="451" y="716"/>
                    <a:pt x="451" y="716"/>
                    <a:pt x="450" y="716"/>
                  </a:cubicBezTo>
                  <a:close/>
                  <a:moveTo>
                    <a:pt x="162" y="707"/>
                  </a:moveTo>
                  <a:cubicBezTo>
                    <a:pt x="161" y="706"/>
                    <a:pt x="162" y="705"/>
                    <a:pt x="163" y="704"/>
                  </a:cubicBezTo>
                  <a:cubicBezTo>
                    <a:pt x="163" y="704"/>
                    <a:pt x="163" y="704"/>
                    <a:pt x="163" y="704"/>
                  </a:cubicBezTo>
                  <a:cubicBezTo>
                    <a:pt x="164" y="704"/>
                    <a:pt x="165" y="704"/>
                    <a:pt x="165" y="705"/>
                  </a:cubicBezTo>
                  <a:cubicBezTo>
                    <a:pt x="165" y="705"/>
                    <a:pt x="165" y="705"/>
                    <a:pt x="165" y="705"/>
                  </a:cubicBezTo>
                  <a:cubicBezTo>
                    <a:pt x="166" y="706"/>
                    <a:pt x="165" y="708"/>
                    <a:pt x="164" y="708"/>
                  </a:cubicBezTo>
                  <a:cubicBezTo>
                    <a:pt x="164" y="708"/>
                    <a:pt x="164" y="708"/>
                    <a:pt x="164" y="708"/>
                  </a:cubicBezTo>
                  <a:cubicBezTo>
                    <a:pt x="164" y="708"/>
                    <a:pt x="164" y="708"/>
                    <a:pt x="163" y="708"/>
                  </a:cubicBezTo>
                  <a:cubicBezTo>
                    <a:pt x="163" y="708"/>
                    <a:pt x="163" y="708"/>
                    <a:pt x="163" y="708"/>
                  </a:cubicBezTo>
                  <a:cubicBezTo>
                    <a:pt x="163" y="708"/>
                    <a:pt x="162" y="708"/>
                    <a:pt x="162" y="707"/>
                  </a:cubicBezTo>
                  <a:close/>
                  <a:moveTo>
                    <a:pt x="455" y="705"/>
                  </a:moveTo>
                  <a:cubicBezTo>
                    <a:pt x="454" y="705"/>
                    <a:pt x="454" y="704"/>
                    <a:pt x="454" y="703"/>
                  </a:cubicBezTo>
                  <a:cubicBezTo>
                    <a:pt x="454" y="703"/>
                    <a:pt x="454" y="703"/>
                    <a:pt x="454" y="703"/>
                  </a:cubicBezTo>
                  <a:cubicBezTo>
                    <a:pt x="455" y="702"/>
                    <a:pt x="456" y="701"/>
                    <a:pt x="457" y="702"/>
                  </a:cubicBezTo>
                  <a:cubicBezTo>
                    <a:pt x="457" y="702"/>
                    <a:pt x="457" y="702"/>
                    <a:pt x="457" y="702"/>
                  </a:cubicBezTo>
                  <a:cubicBezTo>
                    <a:pt x="458" y="702"/>
                    <a:pt x="458" y="703"/>
                    <a:pt x="458" y="704"/>
                  </a:cubicBezTo>
                  <a:cubicBezTo>
                    <a:pt x="458" y="704"/>
                    <a:pt x="458" y="704"/>
                    <a:pt x="458" y="704"/>
                  </a:cubicBezTo>
                  <a:cubicBezTo>
                    <a:pt x="458" y="705"/>
                    <a:pt x="457" y="705"/>
                    <a:pt x="456" y="705"/>
                  </a:cubicBezTo>
                  <a:cubicBezTo>
                    <a:pt x="456" y="705"/>
                    <a:pt x="456" y="705"/>
                    <a:pt x="456" y="705"/>
                  </a:cubicBezTo>
                  <a:cubicBezTo>
                    <a:pt x="456" y="705"/>
                    <a:pt x="455" y="705"/>
                    <a:pt x="455" y="705"/>
                  </a:cubicBezTo>
                  <a:close/>
                  <a:moveTo>
                    <a:pt x="157" y="696"/>
                  </a:moveTo>
                  <a:cubicBezTo>
                    <a:pt x="156" y="695"/>
                    <a:pt x="157" y="694"/>
                    <a:pt x="158" y="693"/>
                  </a:cubicBezTo>
                  <a:cubicBezTo>
                    <a:pt x="158" y="693"/>
                    <a:pt x="158" y="693"/>
                    <a:pt x="158" y="693"/>
                  </a:cubicBezTo>
                  <a:cubicBezTo>
                    <a:pt x="159" y="693"/>
                    <a:pt x="160" y="693"/>
                    <a:pt x="160" y="694"/>
                  </a:cubicBezTo>
                  <a:cubicBezTo>
                    <a:pt x="160" y="694"/>
                    <a:pt x="160" y="694"/>
                    <a:pt x="160" y="694"/>
                  </a:cubicBezTo>
                  <a:cubicBezTo>
                    <a:pt x="161" y="695"/>
                    <a:pt x="160" y="697"/>
                    <a:pt x="159" y="697"/>
                  </a:cubicBezTo>
                  <a:cubicBezTo>
                    <a:pt x="159" y="697"/>
                    <a:pt x="159" y="697"/>
                    <a:pt x="159" y="697"/>
                  </a:cubicBezTo>
                  <a:cubicBezTo>
                    <a:pt x="159" y="697"/>
                    <a:pt x="159" y="697"/>
                    <a:pt x="159" y="697"/>
                  </a:cubicBezTo>
                  <a:cubicBezTo>
                    <a:pt x="159" y="697"/>
                    <a:pt x="159" y="697"/>
                    <a:pt x="159" y="697"/>
                  </a:cubicBezTo>
                  <a:cubicBezTo>
                    <a:pt x="158" y="697"/>
                    <a:pt x="157" y="697"/>
                    <a:pt x="157" y="696"/>
                  </a:cubicBezTo>
                  <a:close/>
                  <a:moveTo>
                    <a:pt x="460" y="694"/>
                  </a:moveTo>
                  <a:cubicBezTo>
                    <a:pt x="459" y="694"/>
                    <a:pt x="459" y="693"/>
                    <a:pt x="459" y="692"/>
                  </a:cubicBezTo>
                  <a:cubicBezTo>
                    <a:pt x="459" y="692"/>
                    <a:pt x="459" y="692"/>
                    <a:pt x="459" y="692"/>
                  </a:cubicBezTo>
                  <a:cubicBezTo>
                    <a:pt x="459" y="691"/>
                    <a:pt x="461" y="690"/>
                    <a:pt x="462" y="691"/>
                  </a:cubicBezTo>
                  <a:cubicBezTo>
                    <a:pt x="462" y="691"/>
                    <a:pt x="462" y="691"/>
                    <a:pt x="462" y="691"/>
                  </a:cubicBezTo>
                  <a:cubicBezTo>
                    <a:pt x="463" y="691"/>
                    <a:pt x="463" y="692"/>
                    <a:pt x="463" y="693"/>
                  </a:cubicBezTo>
                  <a:cubicBezTo>
                    <a:pt x="463" y="693"/>
                    <a:pt x="463" y="693"/>
                    <a:pt x="463" y="693"/>
                  </a:cubicBezTo>
                  <a:cubicBezTo>
                    <a:pt x="462" y="694"/>
                    <a:pt x="462" y="694"/>
                    <a:pt x="461" y="694"/>
                  </a:cubicBezTo>
                  <a:cubicBezTo>
                    <a:pt x="461" y="694"/>
                    <a:pt x="461" y="694"/>
                    <a:pt x="461" y="694"/>
                  </a:cubicBezTo>
                  <a:cubicBezTo>
                    <a:pt x="461" y="694"/>
                    <a:pt x="460" y="694"/>
                    <a:pt x="460" y="694"/>
                  </a:cubicBezTo>
                  <a:close/>
                  <a:moveTo>
                    <a:pt x="152" y="685"/>
                  </a:moveTo>
                  <a:cubicBezTo>
                    <a:pt x="151" y="684"/>
                    <a:pt x="152" y="683"/>
                    <a:pt x="153" y="682"/>
                  </a:cubicBezTo>
                  <a:cubicBezTo>
                    <a:pt x="153" y="682"/>
                    <a:pt x="153" y="682"/>
                    <a:pt x="153" y="682"/>
                  </a:cubicBezTo>
                  <a:cubicBezTo>
                    <a:pt x="154" y="682"/>
                    <a:pt x="155" y="682"/>
                    <a:pt x="156" y="683"/>
                  </a:cubicBezTo>
                  <a:cubicBezTo>
                    <a:pt x="156" y="683"/>
                    <a:pt x="156" y="683"/>
                    <a:pt x="156" y="683"/>
                  </a:cubicBezTo>
                  <a:cubicBezTo>
                    <a:pt x="156" y="684"/>
                    <a:pt x="156" y="686"/>
                    <a:pt x="155" y="686"/>
                  </a:cubicBezTo>
                  <a:cubicBezTo>
                    <a:pt x="155" y="686"/>
                    <a:pt x="155" y="686"/>
                    <a:pt x="155" y="686"/>
                  </a:cubicBezTo>
                  <a:cubicBezTo>
                    <a:pt x="154" y="686"/>
                    <a:pt x="154" y="686"/>
                    <a:pt x="154" y="686"/>
                  </a:cubicBezTo>
                  <a:cubicBezTo>
                    <a:pt x="154" y="686"/>
                    <a:pt x="154" y="686"/>
                    <a:pt x="154" y="686"/>
                  </a:cubicBezTo>
                  <a:cubicBezTo>
                    <a:pt x="153" y="686"/>
                    <a:pt x="152" y="686"/>
                    <a:pt x="152" y="685"/>
                  </a:cubicBezTo>
                  <a:close/>
                  <a:moveTo>
                    <a:pt x="465" y="683"/>
                  </a:moveTo>
                  <a:cubicBezTo>
                    <a:pt x="464" y="683"/>
                    <a:pt x="463" y="682"/>
                    <a:pt x="464" y="681"/>
                  </a:cubicBezTo>
                  <a:cubicBezTo>
                    <a:pt x="464" y="681"/>
                    <a:pt x="464" y="681"/>
                    <a:pt x="464" y="681"/>
                  </a:cubicBezTo>
                  <a:cubicBezTo>
                    <a:pt x="464" y="680"/>
                    <a:pt x="465" y="679"/>
                    <a:pt x="466" y="680"/>
                  </a:cubicBezTo>
                  <a:cubicBezTo>
                    <a:pt x="466" y="680"/>
                    <a:pt x="466" y="680"/>
                    <a:pt x="466" y="680"/>
                  </a:cubicBezTo>
                  <a:cubicBezTo>
                    <a:pt x="467" y="680"/>
                    <a:pt x="468" y="681"/>
                    <a:pt x="467" y="682"/>
                  </a:cubicBezTo>
                  <a:cubicBezTo>
                    <a:pt x="467" y="682"/>
                    <a:pt x="467" y="682"/>
                    <a:pt x="467" y="682"/>
                  </a:cubicBezTo>
                  <a:cubicBezTo>
                    <a:pt x="467" y="683"/>
                    <a:pt x="466" y="683"/>
                    <a:pt x="466" y="683"/>
                  </a:cubicBezTo>
                  <a:cubicBezTo>
                    <a:pt x="466" y="683"/>
                    <a:pt x="466" y="683"/>
                    <a:pt x="466" y="683"/>
                  </a:cubicBezTo>
                  <a:cubicBezTo>
                    <a:pt x="465" y="683"/>
                    <a:pt x="465" y="683"/>
                    <a:pt x="465" y="683"/>
                  </a:cubicBezTo>
                  <a:close/>
                  <a:moveTo>
                    <a:pt x="147" y="674"/>
                  </a:moveTo>
                  <a:cubicBezTo>
                    <a:pt x="147" y="673"/>
                    <a:pt x="147" y="672"/>
                    <a:pt x="148" y="671"/>
                  </a:cubicBezTo>
                  <a:cubicBezTo>
                    <a:pt x="148" y="671"/>
                    <a:pt x="148" y="671"/>
                    <a:pt x="148" y="671"/>
                  </a:cubicBezTo>
                  <a:cubicBezTo>
                    <a:pt x="149" y="671"/>
                    <a:pt x="150" y="671"/>
                    <a:pt x="151" y="672"/>
                  </a:cubicBezTo>
                  <a:cubicBezTo>
                    <a:pt x="151" y="672"/>
                    <a:pt x="151" y="672"/>
                    <a:pt x="151" y="672"/>
                  </a:cubicBezTo>
                  <a:cubicBezTo>
                    <a:pt x="151" y="673"/>
                    <a:pt x="151" y="675"/>
                    <a:pt x="150" y="675"/>
                  </a:cubicBezTo>
                  <a:cubicBezTo>
                    <a:pt x="150" y="675"/>
                    <a:pt x="150" y="675"/>
                    <a:pt x="150" y="675"/>
                  </a:cubicBezTo>
                  <a:cubicBezTo>
                    <a:pt x="149" y="675"/>
                    <a:pt x="149" y="675"/>
                    <a:pt x="149" y="675"/>
                  </a:cubicBezTo>
                  <a:cubicBezTo>
                    <a:pt x="149" y="675"/>
                    <a:pt x="149" y="675"/>
                    <a:pt x="149" y="675"/>
                  </a:cubicBezTo>
                  <a:cubicBezTo>
                    <a:pt x="148" y="675"/>
                    <a:pt x="147" y="675"/>
                    <a:pt x="147" y="674"/>
                  </a:cubicBezTo>
                  <a:close/>
                  <a:moveTo>
                    <a:pt x="470" y="672"/>
                  </a:moveTo>
                  <a:cubicBezTo>
                    <a:pt x="469" y="672"/>
                    <a:pt x="468" y="671"/>
                    <a:pt x="469" y="670"/>
                  </a:cubicBezTo>
                  <a:cubicBezTo>
                    <a:pt x="469" y="670"/>
                    <a:pt x="469" y="670"/>
                    <a:pt x="469" y="670"/>
                  </a:cubicBezTo>
                  <a:cubicBezTo>
                    <a:pt x="469" y="669"/>
                    <a:pt x="470" y="668"/>
                    <a:pt x="471" y="669"/>
                  </a:cubicBezTo>
                  <a:cubicBezTo>
                    <a:pt x="471" y="669"/>
                    <a:pt x="471" y="669"/>
                    <a:pt x="471" y="669"/>
                  </a:cubicBezTo>
                  <a:cubicBezTo>
                    <a:pt x="472" y="669"/>
                    <a:pt x="473" y="670"/>
                    <a:pt x="472" y="671"/>
                  </a:cubicBezTo>
                  <a:cubicBezTo>
                    <a:pt x="472" y="671"/>
                    <a:pt x="472" y="671"/>
                    <a:pt x="472" y="671"/>
                  </a:cubicBezTo>
                  <a:cubicBezTo>
                    <a:pt x="472" y="672"/>
                    <a:pt x="471" y="672"/>
                    <a:pt x="470" y="672"/>
                  </a:cubicBezTo>
                  <a:cubicBezTo>
                    <a:pt x="470" y="672"/>
                    <a:pt x="470" y="672"/>
                    <a:pt x="470" y="672"/>
                  </a:cubicBezTo>
                  <a:cubicBezTo>
                    <a:pt x="470" y="672"/>
                    <a:pt x="470" y="672"/>
                    <a:pt x="470" y="672"/>
                  </a:cubicBezTo>
                  <a:close/>
                  <a:moveTo>
                    <a:pt x="142" y="663"/>
                  </a:moveTo>
                  <a:cubicBezTo>
                    <a:pt x="142" y="662"/>
                    <a:pt x="142" y="661"/>
                    <a:pt x="143" y="660"/>
                  </a:cubicBezTo>
                  <a:cubicBezTo>
                    <a:pt x="143" y="660"/>
                    <a:pt x="143" y="660"/>
                    <a:pt x="143" y="660"/>
                  </a:cubicBezTo>
                  <a:cubicBezTo>
                    <a:pt x="144" y="660"/>
                    <a:pt x="145" y="660"/>
                    <a:pt x="146" y="661"/>
                  </a:cubicBezTo>
                  <a:cubicBezTo>
                    <a:pt x="146" y="661"/>
                    <a:pt x="146" y="661"/>
                    <a:pt x="146" y="661"/>
                  </a:cubicBezTo>
                  <a:cubicBezTo>
                    <a:pt x="146" y="662"/>
                    <a:pt x="146" y="664"/>
                    <a:pt x="145" y="664"/>
                  </a:cubicBezTo>
                  <a:cubicBezTo>
                    <a:pt x="145" y="664"/>
                    <a:pt x="145" y="664"/>
                    <a:pt x="145" y="664"/>
                  </a:cubicBezTo>
                  <a:cubicBezTo>
                    <a:pt x="145" y="664"/>
                    <a:pt x="144" y="664"/>
                    <a:pt x="144" y="664"/>
                  </a:cubicBezTo>
                  <a:cubicBezTo>
                    <a:pt x="144" y="664"/>
                    <a:pt x="144" y="664"/>
                    <a:pt x="144" y="664"/>
                  </a:cubicBezTo>
                  <a:cubicBezTo>
                    <a:pt x="143" y="664"/>
                    <a:pt x="143" y="664"/>
                    <a:pt x="142" y="663"/>
                  </a:cubicBezTo>
                  <a:close/>
                  <a:moveTo>
                    <a:pt x="474" y="661"/>
                  </a:moveTo>
                  <a:cubicBezTo>
                    <a:pt x="473" y="661"/>
                    <a:pt x="473" y="660"/>
                    <a:pt x="473" y="659"/>
                  </a:cubicBezTo>
                  <a:cubicBezTo>
                    <a:pt x="473" y="659"/>
                    <a:pt x="473" y="659"/>
                    <a:pt x="473" y="659"/>
                  </a:cubicBezTo>
                  <a:cubicBezTo>
                    <a:pt x="474" y="658"/>
                    <a:pt x="475" y="657"/>
                    <a:pt x="476" y="658"/>
                  </a:cubicBezTo>
                  <a:cubicBezTo>
                    <a:pt x="476" y="658"/>
                    <a:pt x="476" y="658"/>
                    <a:pt x="476" y="658"/>
                  </a:cubicBezTo>
                  <a:cubicBezTo>
                    <a:pt x="477" y="658"/>
                    <a:pt x="478" y="659"/>
                    <a:pt x="477" y="660"/>
                  </a:cubicBezTo>
                  <a:cubicBezTo>
                    <a:pt x="477" y="660"/>
                    <a:pt x="477" y="660"/>
                    <a:pt x="477" y="660"/>
                  </a:cubicBezTo>
                  <a:cubicBezTo>
                    <a:pt x="477" y="661"/>
                    <a:pt x="476" y="661"/>
                    <a:pt x="475" y="661"/>
                  </a:cubicBezTo>
                  <a:cubicBezTo>
                    <a:pt x="475" y="661"/>
                    <a:pt x="475" y="661"/>
                    <a:pt x="475" y="661"/>
                  </a:cubicBezTo>
                  <a:cubicBezTo>
                    <a:pt x="475" y="661"/>
                    <a:pt x="475" y="661"/>
                    <a:pt x="474" y="661"/>
                  </a:cubicBezTo>
                  <a:close/>
                  <a:moveTo>
                    <a:pt x="137" y="652"/>
                  </a:moveTo>
                  <a:cubicBezTo>
                    <a:pt x="137" y="651"/>
                    <a:pt x="137" y="650"/>
                    <a:pt x="138" y="649"/>
                  </a:cubicBezTo>
                  <a:cubicBezTo>
                    <a:pt x="138" y="649"/>
                    <a:pt x="138" y="649"/>
                    <a:pt x="138" y="649"/>
                  </a:cubicBezTo>
                  <a:cubicBezTo>
                    <a:pt x="139" y="649"/>
                    <a:pt x="141" y="649"/>
                    <a:pt x="141" y="650"/>
                  </a:cubicBezTo>
                  <a:cubicBezTo>
                    <a:pt x="141" y="650"/>
                    <a:pt x="141" y="650"/>
                    <a:pt x="141" y="650"/>
                  </a:cubicBezTo>
                  <a:cubicBezTo>
                    <a:pt x="142" y="651"/>
                    <a:pt x="141" y="653"/>
                    <a:pt x="140" y="653"/>
                  </a:cubicBezTo>
                  <a:cubicBezTo>
                    <a:pt x="140" y="653"/>
                    <a:pt x="140" y="653"/>
                    <a:pt x="140" y="653"/>
                  </a:cubicBezTo>
                  <a:cubicBezTo>
                    <a:pt x="140" y="653"/>
                    <a:pt x="140" y="653"/>
                    <a:pt x="139" y="653"/>
                  </a:cubicBezTo>
                  <a:cubicBezTo>
                    <a:pt x="139" y="653"/>
                    <a:pt x="139" y="653"/>
                    <a:pt x="139" y="653"/>
                  </a:cubicBezTo>
                  <a:cubicBezTo>
                    <a:pt x="138" y="653"/>
                    <a:pt x="138" y="653"/>
                    <a:pt x="137" y="652"/>
                  </a:cubicBezTo>
                  <a:close/>
                  <a:moveTo>
                    <a:pt x="479" y="650"/>
                  </a:moveTo>
                  <a:cubicBezTo>
                    <a:pt x="478" y="650"/>
                    <a:pt x="478" y="649"/>
                    <a:pt x="478" y="648"/>
                  </a:cubicBezTo>
                  <a:cubicBezTo>
                    <a:pt x="478" y="648"/>
                    <a:pt x="478" y="648"/>
                    <a:pt x="478" y="648"/>
                  </a:cubicBezTo>
                  <a:cubicBezTo>
                    <a:pt x="479" y="647"/>
                    <a:pt x="480" y="646"/>
                    <a:pt x="481" y="647"/>
                  </a:cubicBezTo>
                  <a:cubicBezTo>
                    <a:pt x="481" y="647"/>
                    <a:pt x="481" y="647"/>
                    <a:pt x="481" y="647"/>
                  </a:cubicBezTo>
                  <a:cubicBezTo>
                    <a:pt x="482" y="647"/>
                    <a:pt x="482" y="648"/>
                    <a:pt x="482" y="649"/>
                  </a:cubicBezTo>
                  <a:cubicBezTo>
                    <a:pt x="482" y="649"/>
                    <a:pt x="482" y="649"/>
                    <a:pt x="482" y="649"/>
                  </a:cubicBezTo>
                  <a:cubicBezTo>
                    <a:pt x="482" y="650"/>
                    <a:pt x="481" y="650"/>
                    <a:pt x="480" y="650"/>
                  </a:cubicBezTo>
                  <a:cubicBezTo>
                    <a:pt x="480" y="650"/>
                    <a:pt x="480" y="650"/>
                    <a:pt x="480" y="650"/>
                  </a:cubicBezTo>
                  <a:cubicBezTo>
                    <a:pt x="480" y="650"/>
                    <a:pt x="480" y="650"/>
                    <a:pt x="479" y="650"/>
                  </a:cubicBezTo>
                  <a:close/>
                  <a:moveTo>
                    <a:pt x="133" y="641"/>
                  </a:moveTo>
                  <a:cubicBezTo>
                    <a:pt x="132" y="640"/>
                    <a:pt x="133" y="639"/>
                    <a:pt x="134" y="638"/>
                  </a:cubicBezTo>
                  <a:cubicBezTo>
                    <a:pt x="134" y="638"/>
                    <a:pt x="134" y="638"/>
                    <a:pt x="134" y="638"/>
                  </a:cubicBezTo>
                  <a:cubicBezTo>
                    <a:pt x="135" y="638"/>
                    <a:pt x="136" y="638"/>
                    <a:pt x="136" y="639"/>
                  </a:cubicBezTo>
                  <a:cubicBezTo>
                    <a:pt x="136" y="639"/>
                    <a:pt x="136" y="639"/>
                    <a:pt x="136" y="639"/>
                  </a:cubicBezTo>
                  <a:cubicBezTo>
                    <a:pt x="137" y="640"/>
                    <a:pt x="136" y="642"/>
                    <a:pt x="135" y="642"/>
                  </a:cubicBezTo>
                  <a:cubicBezTo>
                    <a:pt x="135" y="642"/>
                    <a:pt x="135" y="642"/>
                    <a:pt x="135" y="642"/>
                  </a:cubicBezTo>
                  <a:cubicBezTo>
                    <a:pt x="135" y="642"/>
                    <a:pt x="135" y="642"/>
                    <a:pt x="134" y="642"/>
                  </a:cubicBezTo>
                  <a:cubicBezTo>
                    <a:pt x="134" y="642"/>
                    <a:pt x="134" y="642"/>
                    <a:pt x="134" y="642"/>
                  </a:cubicBezTo>
                  <a:cubicBezTo>
                    <a:pt x="134" y="642"/>
                    <a:pt x="133" y="642"/>
                    <a:pt x="133" y="641"/>
                  </a:cubicBezTo>
                  <a:close/>
                  <a:moveTo>
                    <a:pt x="484" y="639"/>
                  </a:moveTo>
                  <a:cubicBezTo>
                    <a:pt x="483" y="639"/>
                    <a:pt x="483" y="638"/>
                    <a:pt x="483" y="637"/>
                  </a:cubicBezTo>
                  <a:cubicBezTo>
                    <a:pt x="483" y="637"/>
                    <a:pt x="483" y="637"/>
                    <a:pt x="483" y="637"/>
                  </a:cubicBezTo>
                  <a:cubicBezTo>
                    <a:pt x="484" y="636"/>
                    <a:pt x="485" y="635"/>
                    <a:pt x="486" y="636"/>
                  </a:cubicBezTo>
                  <a:cubicBezTo>
                    <a:pt x="486" y="636"/>
                    <a:pt x="486" y="636"/>
                    <a:pt x="486" y="636"/>
                  </a:cubicBezTo>
                  <a:cubicBezTo>
                    <a:pt x="487" y="636"/>
                    <a:pt x="487" y="637"/>
                    <a:pt x="487" y="638"/>
                  </a:cubicBezTo>
                  <a:cubicBezTo>
                    <a:pt x="487" y="638"/>
                    <a:pt x="487" y="638"/>
                    <a:pt x="487" y="638"/>
                  </a:cubicBezTo>
                  <a:cubicBezTo>
                    <a:pt x="486" y="639"/>
                    <a:pt x="486" y="640"/>
                    <a:pt x="485" y="640"/>
                  </a:cubicBezTo>
                  <a:cubicBezTo>
                    <a:pt x="485" y="640"/>
                    <a:pt x="485" y="640"/>
                    <a:pt x="485" y="640"/>
                  </a:cubicBezTo>
                  <a:cubicBezTo>
                    <a:pt x="485" y="640"/>
                    <a:pt x="484" y="639"/>
                    <a:pt x="484" y="639"/>
                  </a:cubicBezTo>
                  <a:close/>
                  <a:moveTo>
                    <a:pt x="128" y="630"/>
                  </a:moveTo>
                  <a:cubicBezTo>
                    <a:pt x="127" y="629"/>
                    <a:pt x="128" y="628"/>
                    <a:pt x="129" y="627"/>
                  </a:cubicBezTo>
                  <a:cubicBezTo>
                    <a:pt x="129" y="627"/>
                    <a:pt x="129" y="627"/>
                    <a:pt x="129" y="627"/>
                  </a:cubicBezTo>
                  <a:cubicBezTo>
                    <a:pt x="130" y="627"/>
                    <a:pt x="131" y="627"/>
                    <a:pt x="131" y="628"/>
                  </a:cubicBezTo>
                  <a:cubicBezTo>
                    <a:pt x="131" y="628"/>
                    <a:pt x="131" y="628"/>
                    <a:pt x="131" y="628"/>
                  </a:cubicBezTo>
                  <a:cubicBezTo>
                    <a:pt x="132" y="629"/>
                    <a:pt x="131" y="631"/>
                    <a:pt x="130" y="631"/>
                  </a:cubicBezTo>
                  <a:cubicBezTo>
                    <a:pt x="130" y="631"/>
                    <a:pt x="130" y="631"/>
                    <a:pt x="130" y="631"/>
                  </a:cubicBezTo>
                  <a:cubicBezTo>
                    <a:pt x="130" y="631"/>
                    <a:pt x="130" y="631"/>
                    <a:pt x="130" y="631"/>
                  </a:cubicBezTo>
                  <a:cubicBezTo>
                    <a:pt x="130" y="631"/>
                    <a:pt x="130" y="631"/>
                    <a:pt x="130" y="631"/>
                  </a:cubicBezTo>
                  <a:cubicBezTo>
                    <a:pt x="129" y="631"/>
                    <a:pt x="128" y="631"/>
                    <a:pt x="128" y="630"/>
                  </a:cubicBezTo>
                  <a:close/>
                  <a:moveTo>
                    <a:pt x="489" y="628"/>
                  </a:moveTo>
                  <a:cubicBezTo>
                    <a:pt x="488" y="628"/>
                    <a:pt x="487" y="627"/>
                    <a:pt x="488" y="626"/>
                  </a:cubicBezTo>
                  <a:cubicBezTo>
                    <a:pt x="488" y="626"/>
                    <a:pt x="488" y="626"/>
                    <a:pt x="488" y="626"/>
                  </a:cubicBezTo>
                  <a:cubicBezTo>
                    <a:pt x="488" y="625"/>
                    <a:pt x="490" y="624"/>
                    <a:pt x="491" y="625"/>
                  </a:cubicBezTo>
                  <a:cubicBezTo>
                    <a:pt x="491" y="625"/>
                    <a:pt x="491" y="625"/>
                    <a:pt x="491" y="625"/>
                  </a:cubicBezTo>
                  <a:cubicBezTo>
                    <a:pt x="492" y="625"/>
                    <a:pt x="492" y="626"/>
                    <a:pt x="492" y="627"/>
                  </a:cubicBezTo>
                  <a:cubicBezTo>
                    <a:pt x="492" y="627"/>
                    <a:pt x="492" y="627"/>
                    <a:pt x="492" y="627"/>
                  </a:cubicBezTo>
                  <a:cubicBezTo>
                    <a:pt x="491" y="628"/>
                    <a:pt x="491" y="629"/>
                    <a:pt x="490" y="629"/>
                  </a:cubicBezTo>
                  <a:cubicBezTo>
                    <a:pt x="490" y="629"/>
                    <a:pt x="490" y="629"/>
                    <a:pt x="490" y="629"/>
                  </a:cubicBezTo>
                  <a:cubicBezTo>
                    <a:pt x="489" y="629"/>
                    <a:pt x="489" y="628"/>
                    <a:pt x="489" y="628"/>
                  </a:cubicBezTo>
                  <a:close/>
                  <a:moveTo>
                    <a:pt x="123" y="619"/>
                  </a:moveTo>
                  <a:cubicBezTo>
                    <a:pt x="123" y="618"/>
                    <a:pt x="123" y="617"/>
                    <a:pt x="124" y="616"/>
                  </a:cubicBezTo>
                  <a:cubicBezTo>
                    <a:pt x="124" y="616"/>
                    <a:pt x="124" y="616"/>
                    <a:pt x="124" y="616"/>
                  </a:cubicBezTo>
                  <a:cubicBezTo>
                    <a:pt x="125" y="616"/>
                    <a:pt x="126" y="616"/>
                    <a:pt x="127" y="617"/>
                  </a:cubicBezTo>
                  <a:cubicBezTo>
                    <a:pt x="127" y="617"/>
                    <a:pt x="127" y="617"/>
                    <a:pt x="127" y="617"/>
                  </a:cubicBezTo>
                  <a:cubicBezTo>
                    <a:pt x="127" y="619"/>
                    <a:pt x="127" y="620"/>
                    <a:pt x="126" y="620"/>
                  </a:cubicBezTo>
                  <a:cubicBezTo>
                    <a:pt x="126" y="620"/>
                    <a:pt x="126" y="620"/>
                    <a:pt x="126" y="620"/>
                  </a:cubicBezTo>
                  <a:cubicBezTo>
                    <a:pt x="125" y="620"/>
                    <a:pt x="125" y="620"/>
                    <a:pt x="125" y="620"/>
                  </a:cubicBezTo>
                  <a:cubicBezTo>
                    <a:pt x="125" y="620"/>
                    <a:pt x="125" y="620"/>
                    <a:pt x="125" y="620"/>
                  </a:cubicBezTo>
                  <a:cubicBezTo>
                    <a:pt x="124" y="620"/>
                    <a:pt x="123" y="620"/>
                    <a:pt x="123" y="619"/>
                  </a:cubicBezTo>
                  <a:close/>
                  <a:moveTo>
                    <a:pt x="494" y="617"/>
                  </a:moveTo>
                  <a:cubicBezTo>
                    <a:pt x="493" y="617"/>
                    <a:pt x="492" y="616"/>
                    <a:pt x="493" y="615"/>
                  </a:cubicBezTo>
                  <a:cubicBezTo>
                    <a:pt x="493" y="615"/>
                    <a:pt x="493" y="615"/>
                    <a:pt x="493" y="615"/>
                  </a:cubicBezTo>
                  <a:cubicBezTo>
                    <a:pt x="493" y="614"/>
                    <a:pt x="494" y="613"/>
                    <a:pt x="495" y="614"/>
                  </a:cubicBezTo>
                  <a:cubicBezTo>
                    <a:pt x="495" y="614"/>
                    <a:pt x="495" y="614"/>
                    <a:pt x="495" y="614"/>
                  </a:cubicBezTo>
                  <a:cubicBezTo>
                    <a:pt x="496" y="614"/>
                    <a:pt x="497" y="615"/>
                    <a:pt x="496" y="616"/>
                  </a:cubicBezTo>
                  <a:cubicBezTo>
                    <a:pt x="496" y="616"/>
                    <a:pt x="496" y="616"/>
                    <a:pt x="496" y="616"/>
                  </a:cubicBezTo>
                  <a:cubicBezTo>
                    <a:pt x="496" y="617"/>
                    <a:pt x="495" y="618"/>
                    <a:pt x="495" y="618"/>
                  </a:cubicBezTo>
                  <a:cubicBezTo>
                    <a:pt x="495" y="618"/>
                    <a:pt x="495" y="618"/>
                    <a:pt x="495" y="618"/>
                  </a:cubicBezTo>
                  <a:cubicBezTo>
                    <a:pt x="494" y="618"/>
                    <a:pt x="494" y="617"/>
                    <a:pt x="494" y="617"/>
                  </a:cubicBezTo>
                  <a:close/>
                  <a:moveTo>
                    <a:pt x="118" y="608"/>
                  </a:moveTo>
                  <a:cubicBezTo>
                    <a:pt x="118" y="607"/>
                    <a:pt x="118" y="606"/>
                    <a:pt x="119" y="605"/>
                  </a:cubicBezTo>
                  <a:cubicBezTo>
                    <a:pt x="119" y="605"/>
                    <a:pt x="119" y="605"/>
                    <a:pt x="119" y="605"/>
                  </a:cubicBezTo>
                  <a:cubicBezTo>
                    <a:pt x="120" y="605"/>
                    <a:pt x="121" y="605"/>
                    <a:pt x="122" y="607"/>
                  </a:cubicBezTo>
                  <a:cubicBezTo>
                    <a:pt x="122" y="607"/>
                    <a:pt x="122" y="607"/>
                    <a:pt x="122" y="607"/>
                  </a:cubicBezTo>
                  <a:cubicBezTo>
                    <a:pt x="122" y="608"/>
                    <a:pt x="122" y="609"/>
                    <a:pt x="121" y="609"/>
                  </a:cubicBezTo>
                  <a:cubicBezTo>
                    <a:pt x="121" y="609"/>
                    <a:pt x="121" y="609"/>
                    <a:pt x="121" y="609"/>
                  </a:cubicBezTo>
                  <a:cubicBezTo>
                    <a:pt x="121" y="609"/>
                    <a:pt x="120" y="609"/>
                    <a:pt x="120" y="609"/>
                  </a:cubicBezTo>
                  <a:cubicBezTo>
                    <a:pt x="120" y="609"/>
                    <a:pt x="120" y="609"/>
                    <a:pt x="120" y="609"/>
                  </a:cubicBezTo>
                  <a:cubicBezTo>
                    <a:pt x="119" y="609"/>
                    <a:pt x="118" y="609"/>
                    <a:pt x="118" y="608"/>
                  </a:cubicBezTo>
                  <a:close/>
                  <a:moveTo>
                    <a:pt x="499" y="606"/>
                  </a:moveTo>
                  <a:cubicBezTo>
                    <a:pt x="498" y="606"/>
                    <a:pt x="497" y="605"/>
                    <a:pt x="498" y="604"/>
                  </a:cubicBezTo>
                  <a:cubicBezTo>
                    <a:pt x="498" y="604"/>
                    <a:pt x="498" y="604"/>
                    <a:pt x="498" y="604"/>
                  </a:cubicBezTo>
                  <a:cubicBezTo>
                    <a:pt x="498" y="603"/>
                    <a:pt x="499" y="602"/>
                    <a:pt x="500" y="603"/>
                  </a:cubicBezTo>
                  <a:cubicBezTo>
                    <a:pt x="500" y="603"/>
                    <a:pt x="500" y="603"/>
                    <a:pt x="500" y="603"/>
                  </a:cubicBezTo>
                  <a:cubicBezTo>
                    <a:pt x="501" y="603"/>
                    <a:pt x="502" y="604"/>
                    <a:pt x="501" y="605"/>
                  </a:cubicBezTo>
                  <a:cubicBezTo>
                    <a:pt x="501" y="605"/>
                    <a:pt x="501" y="605"/>
                    <a:pt x="501" y="605"/>
                  </a:cubicBezTo>
                  <a:cubicBezTo>
                    <a:pt x="501" y="606"/>
                    <a:pt x="500" y="607"/>
                    <a:pt x="499" y="607"/>
                  </a:cubicBezTo>
                  <a:cubicBezTo>
                    <a:pt x="499" y="607"/>
                    <a:pt x="499" y="607"/>
                    <a:pt x="499" y="607"/>
                  </a:cubicBezTo>
                  <a:cubicBezTo>
                    <a:pt x="499" y="607"/>
                    <a:pt x="499" y="606"/>
                    <a:pt x="499" y="606"/>
                  </a:cubicBezTo>
                  <a:close/>
                  <a:moveTo>
                    <a:pt x="113" y="597"/>
                  </a:moveTo>
                  <a:cubicBezTo>
                    <a:pt x="113" y="596"/>
                    <a:pt x="113" y="595"/>
                    <a:pt x="114" y="594"/>
                  </a:cubicBezTo>
                  <a:cubicBezTo>
                    <a:pt x="114" y="594"/>
                    <a:pt x="114" y="594"/>
                    <a:pt x="114" y="594"/>
                  </a:cubicBezTo>
                  <a:cubicBezTo>
                    <a:pt x="115" y="594"/>
                    <a:pt x="117" y="595"/>
                    <a:pt x="117" y="596"/>
                  </a:cubicBezTo>
                  <a:cubicBezTo>
                    <a:pt x="117" y="596"/>
                    <a:pt x="117" y="596"/>
                    <a:pt x="117" y="596"/>
                  </a:cubicBezTo>
                  <a:cubicBezTo>
                    <a:pt x="117" y="597"/>
                    <a:pt x="117" y="598"/>
                    <a:pt x="116" y="598"/>
                  </a:cubicBezTo>
                  <a:cubicBezTo>
                    <a:pt x="116" y="598"/>
                    <a:pt x="116" y="598"/>
                    <a:pt x="116" y="598"/>
                  </a:cubicBezTo>
                  <a:cubicBezTo>
                    <a:pt x="116" y="598"/>
                    <a:pt x="115" y="598"/>
                    <a:pt x="115" y="598"/>
                  </a:cubicBezTo>
                  <a:cubicBezTo>
                    <a:pt x="115" y="598"/>
                    <a:pt x="115" y="598"/>
                    <a:pt x="115" y="598"/>
                  </a:cubicBezTo>
                  <a:cubicBezTo>
                    <a:pt x="114" y="598"/>
                    <a:pt x="114" y="598"/>
                    <a:pt x="113" y="597"/>
                  </a:cubicBezTo>
                  <a:close/>
                  <a:moveTo>
                    <a:pt x="503" y="595"/>
                  </a:moveTo>
                  <a:cubicBezTo>
                    <a:pt x="502" y="595"/>
                    <a:pt x="502" y="594"/>
                    <a:pt x="502" y="593"/>
                  </a:cubicBezTo>
                  <a:cubicBezTo>
                    <a:pt x="502" y="593"/>
                    <a:pt x="502" y="593"/>
                    <a:pt x="502" y="593"/>
                  </a:cubicBezTo>
                  <a:cubicBezTo>
                    <a:pt x="503" y="592"/>
                    <a:pt x="504" y="591"/>
                    <a:pt x="505" y="592"/>
                  </a:cubicBezTo>
                  <a:cubicBezTo>
                    <a:pt x="505" y="592"/>
                    <a:pt x="505" y="592"/>
                    <a:pt x="505" y="592"/>
                  </a:cubicBezTo>
                  <a:cubicBezTo>
                    <a:pt x="506" y="592"/>
                    <a:pt x="506" y="593"/>
                    <a:pt x="506" y="594"/>
                  </a:cubicBezTo>
                  <a:cubicBezTo>
                    <a:pt x="506" y="594"/>
                    <a:pt x="506" y="594"/>
                    <a:pt x="506" y="594"/>
                  </a:cubicBezTo>
                  <a:cubicBezTo>
                    <a:pt x="506" y="595"/>
                    <a:pt x="505" y="596"/>
                    <a:pt x="504" y="596"/>
                  </a:cubicBezTo>
                  <a:cubicBezTo>
                    <a:pt x="504" y="596"/>
                    <a:pt x="504" y="596"/>
                    <a:pt x="504" y="596"/>
                  </a:cubicBezTo>
                  <a:cubicBezTo>
                    <a:pt x="504" y="596"/>
                    <a:pt x="504" y="595"/>
                    <a:pt x="503" y="595"/>
                  </a:cubicBezTo>
                  <a:close/>
                  <a:moveTo>
                    <a:pt x="109" y="586"/>
                  </a:moveTo>
                  <a:cubicBezTo>
                    <a:pt x="108" y="585"/>
                    <a:pt x="109" y="584"/>
                    <a:pt x="110" y="583"/>
                  </a:cubicBezTo>
                  <a:cubicBezTo>
                    <a:pt x="110" y="583"/>
                    <a:pt x="110" y="583"/>
                    <a:pt x="110" y="583"/>
                  </a:cubicBezTo>
                  <a:cubicBezTo>
                    <a:pt x="111" y="583"/>
                    <a:pt x="112" y="584"/>
                    <a:pt x="112" y="585"/>
                  </a:cubicBezTo>
                  <a:cubicBezTo>
                    <a:pt x="112" y="585"/>
                    <a:pt x="112" y="585"/>
                    <a:pt x="112" y="585"/>
                  </a:cubicBezTo>
                  <a:cubicBezTo>
                    <a:pt x="113" y="586"/>
                    <a:pt x="112" y="587"/>
                    <a:pt x="111" y="587"/>
                  </a:cubicBezTo>
                  <a:cubicBezTo>
                    <a:pt x="111" y="587"/>
                    <a:pt x="111" y="587"/>
                    <a:pt x="111" y="587"/>
                  </a:cubicBezTo>
                  <a:cubicBezTo>
                    <a:pt x="111" y="587"/>
                    <a:pt x="111" y="587"/>
                    <a:pt x="110" y="587"/>
                  </a:cubicBezTo>
                  <a:cubicBezTo>
                    <a:pt x="110" y="587"/>
                    <a:pt x="110" y="587"/>
                    <a:pt x="110" y="587"/>
                  </a:cubicBezTo>
                  <a:cubicBezTo>
                    <a:pt x="110" y="587"/>
                    <a:pt x="109" y="587"/>
                    <a:pt x="109" y="586"/>
                  </a:cubicBezTo>
                  <a:close/>
                  <a:moveTo>
                    <a:pt x="508" y="584"/>
                  </a:moveTo>
                  <a:cubicBezTo>
                    <a:pt x="507" y="584"/>
                    <a:pt x="507" y="583"/>
                    <a:pt x="507" y="582"/>
                  </a:cubicBezTo>
                  <a:cubicBezTo>
                    <a:pt x="507" y="582"/>
                    <a:pt x="507" y="582"/>
                    <a:pt x="507" y="582"/>
                  </a:cubicBezTo>
                  <a:cubicBezTo>
                    <a:pt x="508" y="581"/>
                    <a:pt x="509" y="580"/>
                    <a:pt x="510" y="581"/>
                  </a:cubicBezTo>
                  <a:cubicBezTo>
                    <a:pt x="510" y="581"/>
                    <a:pt x="510" y="581"/>
                    <a:pt x="510" y="581"/>
                  </a:cubicBezTo>
                  <a:cubicBezTo>
                    <a:pt x="511" y="581"/>
                    <a:pt x="511" y="582"/>
                    <a:pt x="511" y="583"/>
                  </a:cubicBezTo>
                  <a:cubicBezTo>
                    <a:pt x="511" y="583"/>
                    <a:pt x="511" y="583"/>
                    <a:pt x="511" y="583"/>
                  </a:cubicBezTo>
                  <a:cubicBezTo>
                    <a:pt x="511" y="584"/>
                    <a:pt x="510" y="585"/>
                    <a:pt x="509" y="585"/>
                  </a:cubicBezTo>
                  <a:cubicBezTo>
                    <a:pt x="509" y="585"/>
                    <a:pt x="509" y="585"/>
                    <a:pt x="509" y="585"/>
                  </a:cubicBezTo>
                  <a:cubicBezTo>
                    <a:pt x="509" y="585"/>
                    <a:pt x="508" y="585"/>
                    <a:pt x="508" y="584"/>
                  </a:cubicBezTo>
                  <a:close/>
                  <a:moveTo>
                    <a:pt x="104" y="575"/>
                  </a:moveTo>
                  <a:cubicBezTo>
                    <a:pt x="103" y="574"/>
                    <a:pt x="104" y="573"/>
                    <a:pt x="105" y="573"/>
                  </a:cubicBezTo>
                  <a:cubicBezTo>
                    <a:pt x="105" y="573"/>
                    <a:pt x="105" y="573"/>
                    <a:pt x="105" y="573"/>
                  </a:cubicBezTo>
                  <a:cubicBezTo>
                    <a:pt x="106" y="572"/>
                    <a:pt x="107" y="573"/>
                    <a:pt x="107" y="574"/>
                  </a:cubicBezTo>
                  <a:cubicBezTo>
                    <a:pt x="107" y="574"/>
                    <a:pt x="107" y="574"/>
                    <a:pt x="107" y="574"/>
                  </a:cubicBezTo>
                  <a:cubicBezTo>
                    <a:pt x="108" y="575"/>
                    <a:pt x="107" y="576"/>
                    <a:pt x="106" y="576"/>
                  </a:cubicBezTo>
                  <a:cubicBezTo>
                    <a:pt x="106" y="576"/>
                    <a:pt x="106" y="576"/>
                    <a:pt x="106" y="576"/>
                  </a:cubicBezTo>
                  <a:cubicBezTo>
                    <a:pt x="106" y="576"/>
                    <a:pt x="106" y="576"/>
                    <a:pt x="106" y="576"/>
                  </a:cubicBezTo>
                  <a:cubicBezTo>
                    <a:pt x="106" y="576"/>
                    <a:pt x="106" y="576"/>
                    <a:pt x="106" y="576"/>
                  </a:cubicBezTo>
                  <a:cubicBezTo>
                    <a:pt x="105" y="576"/>
                    <a:pt x="104" y="576"/>
                    <a:pt x="104" y="575"/>
                  </a:cubicBezTo>
                  <a:close/>
                  <a:moveTo>
                    <a:pt x="513" y="573"/>
                  </a:moveTo>
                  <a:cubicBezTo>
                    <a:pt x="512" y="573"/>
                    <a:pt x="512" y="572"/>
                    <a:pt x="512" y="571"/>
                  </a:cubicBezTo>
                  <a:cubicBezTo>
                    <a:pt x="512" y="571"/>
                    <a:pt x="512" y="571"/>
                    <a:pt x="512" y="571"/>
                  </a:cubicBezTo>
                  <a:cubicBezTo>
                    <a:pt x="512" y="570"/>
                    <a:pt x="514" y="569"/>
                    <a:pt x="515" y="570"/>
                  </a:cubicBezTo>
                  <a:cubicBezTo>
                    <a:pt x="515" y="570"/>
                    <a:pt x="515" y="570"/>
                    <a:pt x="515" y="570"/>
                  </a:cubicBezTo>
                  <a:cubicBezTo>
                    <a:pt x="516" y="570"/>
                    <a:pt x="516" y="571"/>
                    <a:pt x="516" y="572"/>
                  </a:cubicBezTo>
                  <a:cubicBezTo>
                    <a:pt x="516" y="572"/>
                    <a:pt x="516" y="572"/>
                    <a:pt x="516" y="572"/>
                  </a:cubicBezTo>
                  <a:cubicBezTo>
                    <a:pt x="515" y="573"/>
                    <a:pt x="515" y="574"/>
                    <a:pt x="514" y="574"/>
                  </a:cubicBezTo>
                  <a:cubicBezTo>
                    <a:pt x="514" y="574"/>
                    <a:pt x="514" y="574"/>
                    <a:pt x="514" y="574"/>
                  </a:cubicBezTo>
                  <a:cubicBezTo>
                    <a:pt x="514" y="574"/>
                    <a:pt x="513" y="574"/>
                    <a:pt x="513" y="573"/>
                  </a:cubicBezTo>
                  <a:close/>
                  <a:moveTo>
                    <a:pt x="99" y="564"/>
                  </a:moveTo>
                  <a:cubicBezTo>
                    <a:pt x="98" y="563"/>
                    <a:pt x="99" y="562"/>
                    <a:pt x="100" y="562"/>
                  </a:cubicBezTo>
                  <a:cubicBezTo>
                    <a:pt x="100" y="562"/>
                    <a:pt x="100" y="562"/>
                    <a:pt x="100" y="562"/>
                  </a:cubicBezTo>
                  <a:cubicBezTo>
                    <a:pt x="101" y="561"/>
                    <a:pt x="102" y="562"/>
                    <a:pt x="103" y="563"/>
                  </a:cubicBezTo>
                  <a:cubicBezTo>
                    <a:pt x="103" y="563"/>
                    <a:pt x="103" y="563"/>
                    <a:pt x="103" y="563"/>
                  </a:cubicBezTo>
                  <a:cubicBezTo>
                    <a:pt x="103" y="564"/>
                    <a:pt x="103" y="565"/>
                    <a:pt x="102" y="565"/>
                  </a:cubicBezTo>
                  <a:cubicBezTo>
                    <a:pt x="102" y="565"/>
                    <a:pt x="102" y="565"/>
                    <a:pt x="102" y="565"/>
                  </a:cubicBezTo>
                  <a:cubicBezTo>
                    <a:pt x="101" y="565"/>
                    <a:pt x="101" y="565"/>
                    <a:pt x="101" y="565"/>
                  </a:cubicBezTo>
                  <a:cubicBezTo>
                    <a:pt x="101" y="565"/>
                    <a:pt x="101" y="565"/>
                    <a:pt x="101" y="565"/>
                  </a:cubicBezTo>
                  <a:cubicBezTo>
                    <a:pt x="100" y="565"/>
                    <a:pt x="99" y="565"/>
                    <a:pt x="99" y="564"/>
                  </a:cubicBezTo>
                  <a:close/>
                  <a:moveTo>
                    <a:pt x="518" y="562"/>
                  </a:moveTo>
                  <a:cubicBezTo>
                    <a:pt x="517" y="562"/>
                    <a:pt x="516" y="561"/>
                    <a:pt x="517" y="560"/>
                  </a:cubicBezTo>
                  <a:cubicBezTo>
                    <a:pt x="517" y="560"/>
                    <a:pt x="517" y="560"/>
                    <a:pt x="517" y="560"/>
                  </a:cubicBezTo>
                  <a:cubicBezTo>
                    <a:pt x="517" y="559"/>
                    <a:pt x="518" y="558"/>
                    <a:pt x="519" y="559"/>
                  </a:cubicBezTo>
                  <a:cubicBezTo>
                    <a:pt x="519" y="559"/>
                    <a:pt x="519" y="559"/>
                    <a:pt x="519" y="559"/>
                  </a:cubicBezTo>
                  <a:cubicBezTo>
                    <a:pt x="520" y="559"/>
                    <a:pt x="521" y="560"/>
                    <a:pt x="520" y="561"/>
                  </a:cubicBezTo>
                  <a:cubicBezTo>
                    <a:pt x="520" y="561"/>
                    <a:pt x="520" y="561"/>
                    <a:pt x="520" y="561"/>
                  </a:cubicBezTo>
                  <a:cubicBezTo>
                    <a:pt x="520" y="562"/>
                    <a:pt x="519" y="563"/>
                    <a:pt x="519" y="563"/>
                  </a:cubicBezTo>
                  <a:cubicBezTo>
                    <a:pt x="519" y="563"/>
                    <a:pt x="519" y="563"/>
                    <a:pt x="519" y="563"/>
                  </a:cubicBezTo>
                  <a:cubicBezTo>
                    <a:pt x="518" y="563"/>
                    <a:pt x="518" y="563"/>
                    <a:pt x="518" y="562"/>
                  </a:cubicBezTo>
                  <a:close/>
                  <a:moveTo>
                    <a:pt x="94" y="553"/>
                  </a:moveTo>
                  <a:cubicBezTo>
                    <a:pt x="94" y="552"/>
                    <a:pt x="94" y="551"/>
                    <a:pt x="95" y="551"/>
                  </a:cubicBezTo>
                  <a:cubicBezTo>
                    <a:pt x="95" y="551"/>
                    <a:pt x="95" y="551"/>
                    <a:pt x="95" y="551"/>
                  </a:cubicBezTo>
                  <a:cubicBezTo>
                    <a:pt x="96" y="550"/>
                    <a:pt x="97" y="551"/>
                    <a:pt x="98" y="552"/>
                  </a:cubicBezTo>
                  <a:cubicBezTo>
                    <a:pt x="98" y="552"/>
                    <a:pt x="98" y="552"/>
                    <a:pt x="98" y="552"/>
                  </a:cubicBezTo>
                  <a:cubicBezTo>
                    <a:pt x="98" y="553"/>
                    <a:pt x="98" y="554"/>
                    <a:pt x="97" y="554"/>
                  </a:cubicBezTo>
                  <a:cubicBezTo>
                    <a:pt x="97" y="554"/>
                    <a:pt x="97" y="554"/>
                    <a:pt x="97" y="554"/>
                  </a:cubicBezTo>
                  <a:cubicBezTo>
                    <a:pt x="96" y="554"/>
                    <a:pt x="96" y="554"/>
                    <a:pt x="96" y="554"/>
                  </a:cubicBezTo>
                  <a:cubicBezTo>
                    <a:pt x="96" y="554"/>
                    <a:pt x="96" y="554"/>
                    <a:pt x="96" y="554"/>
                  </a:cubicBezTo>
                  <a:cubicBezTo>
                    <a:pt x="95" y="554"/>
                    <a:pt x="94" y="554"/>
                    <a:pt x="94" y="553"/>
                  </a:cubicBezTo>
                  <a:close/>
                  <a:moveTo>
                    <a:pt x="523" y="551"/>
                  </a:moveTo>
                  <a:cubicBezTo>
                    <a:pt x="522" y="551"/>
                    <a:pt x="521" y="550"/>
                    <a:pt x="522" y="549"/>
                  </a:cubicBezTo>
                  <a:cubicBezTo>
                    <a:pt x="522" y="549"/>
                    <a:pt x="522" y="549"/>
                    <a:pt x="522" y="549"/>
                  </a:cubicBezTo>
                  <a:cubicBezTo>
                    <a:pt x="522" y="548"/>
                    <a:pt x="523" y="547"/>
                    <a:pt x="524" y="548"/>
                  </a:cubicBezTo>
                  <a:cubicBezTo>
                    <a:pt x="524" y="548"/>
                    <a:pt x="524" y="548"/>
                    <a:pt x="524" y="548"/>
                  </a:cubicBezTo>
                  <a:cubicBezTo>
                    <a:pt x="525" y="548"/>
                    <a:pt x="526" y="549"/>
                    <a:pt x="525" y="550"/>
                  </a:cubicBezTo>
                  <a:cubicBezTo>
                    <a:pt x="525" y="550"/>
                    <a:pt x="525" y="550"/>
                    <a:pt x="525" y="550"/>
                  </a:cubicBezTo>
                  <a:cubicBezTo>
                    <a:pt x="525" y="551"/>
                    <a:pt x="524" y="552"/>
                    <a:pt x="523" y="552"/>
                  </a:cubicBezTo>
                  <a:cubicBezTo>
                    <a:pt x="523" y="552"/>
                    <a:pt x="523" y="552"/>
                    <a:pt x="523" y="552"/>
                  </a:cubicBezTo>
                  <a:cubicBezTo>
                    <a:pt x="523" y="552"/>
                    <a:pt x="523" y="552"/>
                    <a:pt x="523" y="551"/>
                  </a:cubicBezTo>
                  <a:close/>
                  <a:moveTo>
                    <a:pt x="89" y="542"/>
                  </a:moveTo>
                  <a:cubicBezTo>
                    <a:pt x="89" y="541"/>
                    <a:pt x="89" y="540"/>
                    <a:pt x="90" y="540"/>
                  </a:cubicBezTo>
                  <a:cubicBezTo>
                    <a:pt x="90" y="540"/>
                    <a:pt x="90" y="540"/>
                    <a:pt x="90" y="540"/>
                  </a:cubicBezTo>
                  <a:cubicBezTo>
                    <a:pt x="91" y="539"/>
                    <a:pt x="92" y="540"/>
                    <a:pt x="93" y="541"/>
                  </a:cubicBezTo>
                  <a:cubicBezTo>
                    <a:pt x="93" y="541"/>
                    <a:pt x="93" y="541"/>
                    <a:pt x="93" y="541"/>
                  </a:cubicBezTo>
                  <a:cubicBezTo>
                    <a:pt x="93" y="542"/>
                    <a:pt x="93" y="543"/>
                    <a:pt x="92" y="543"/>
                  </a:cubicBezTo>
                  <a:cubicBezTo>
                    <a:pt x="92" y="543"/>
                    <a:pt x="92" y="543"/>
                    <a:pt x="92" y="543"/>
                  </a:cubicBezTo>
                  <a:cubicBezTo>
                    <a:pt x="92" y="543"/>
                    <a:pt x="91" y="543"/>
                    <a:pt x="91" y="543"/>
                  </a:cubicBezTo>
                  <a:cubicBezTo>
                    <a:pt x="91" y="543"/>
                    <a:pt x="91" y="543"/>
                    <a:pt x="91" y="543"/>
                  </a:cubicBezTo>
                  <a:cubicBezTo>
                    <a:pt x="90" y="543"/>
                    <a:pt x="90" y="543"/>
                    <a:pt x="89" y="542"/>
                  </a:cubicBezTo>
                  <a:close/>
                  <a:moveTo>
                    <a:pt x="527" y="540"/>
                  </a:moveTo>
                  <a:cubicBezTo>
                    <a:pt x="526" y="540"/>
                    <a:pt x="526" y="539"/>
                    <a:pt x="526" y="538"/>
                  </a:cubicBezTo>
                  <a:cubicBezTo>
                    <a:pt x="526" y="538"/>
                    <a:pt x="526" y="538"/>
                    <a:pt x="526" y="538"/>
                  </a:cubicBezTo>
                  <a:cubicBezTo>
                    <a:pt x="527" y="537"/>
                    <a:pt x="528" y="536"/>
                    <a:pt x="529" y="537"/>
                  </a:cubicBezTo>
                  <a:cubicBezTo>
                    <a:pt x="529" y="537"/>
                    <a:pt x="529" y="537"/>
                    <a:pt x="529" y="537"/>
                  </a:cubicBezTo>
                  <a:cubicBezTo>
                    <a:pt x="530" y="537"/>
                    <a:pt x="531" y="538"/>
                    <a:pt x="530" y="539"/>
                  </a:cubicBezTo>
                  <a:cubicBezTo>
                    <a:pt x="530" y="539"/>
                    <a:pt x="530" y="539"/>
                    <a:pt x="530" y="539"/>
                  </a:cubicBezTo>
                  <a:cubicBezTo>
                    <a:pt x="530" y="540"/>
                    <a:pt x="529" y="541"/>
                    <a:pt x="528" y="541"/>
                  </a:cubicBezTo>
                  <a:cubicBezTo>
                    <a:pt x="528" y="541"/>
                    <a:pt x="528" y="541"/>
                    <a:pt x="528" y="541"/>
                  </a:cubicBezTo>
                  <a:cubicBezTo>
                    <a:pt x="528" y="541"/>
                    <a:pt x="528" y="541"/>
                    <a:pt x="527" y="540"/>
                  </a:cubicBezTo>
                  <a:close/>
                  <a:moveTo>
                    <a:pt x="84" y="531"/>
                  </a:moveTo>
                  <a:cubicBezTo>
                    <a:pt x="84" y="530"/>
                    <a:pt x="84" y="529"/>
                    <a:pt x="85" y="529"/>
                  </a:cubicBezTo>
                  <a:cubicBezTo>
                    <a:pt x="85" y="529"/>
                    <a:pt x="85" y="529"/>
                    <a:pt x="85" y="529"/>
                  </a:cubicBezTo>
                  <a:cubicBezTo>
                    <a:pt x="86" y="528"/>
                    <a:pt x="88" y="529"/>
                    <a:pt x="88" y="530"/>
                  </a:cubicBezTo>
                  <a:cubicBezTo>
                    <a:pt x="88" y="530"/>
                    <a:pt x="88" y="530"/>
                    <a:pt x="88" y="530"/>
                  </a:cubicBezTo>
                  <a:cubicBezTo>
                    <a:pt x="89" y="531"/>
                    <a:pt x="88" y="532"/>
                    <a:pt x="87" y="532"/>
                  </a:cubicBezTo>
                  <a:cubicBezTo>
                    <a:pt x="87" y="532"/>
                    <a:pt x="87" y="532"/>
                    <a:pt x="87" y="532"/>
                  </a:cubicBezTo>
                  <a:cubicBezTo>
                    <a:pt x="87" y="532"/>
                    <a:pt x="87" y="532"/>
                    <a:pt x="86" y="532"/>
                  </a:cubicBezTo>
                  <a:cubicBezTo>
                    <a:pt x="86" y="532"/>
                    <a:pt x="86" y="532"/>
                    <a:pt x="86" y="532"/>
                  </a:cubicBezTo>
                  <a:cubicBezTo>
                    <a:pt x="85" y="532"/>
                    <a:pt x="85" y="532"/>
                    <a:pt x="84" y="531"/>
                  </a:cubicBezTo>
                  <a:close/>
                  <a:moveTo>
                    <a:pt x="532" y="529"/>
                  </a:moveTo>
                  <a:cubicBezTo>
                    <a:pt x="531" y="529"/>
                    <a:pt x="531" y="528"/>
                    <a:pt x="531" y="527"/>
                  </a:cubicBezTo>
                  <a:cubicBezTo>
                    <a:pt x="531" y="527"/>
                    <a:pt x="531" y="527"/>
                    <a:pt x="531" y="527"/>
                  </a:cubicBezTo>
                  <a:cubicBezTo>
                    <a:pt x="532" y="526"/>
                    <a:pt x="533" y="525"/>
                    <a:pt x="534" y="526"/>
                  </a:cubicBezTo>
                  <a:cubicBezTo>
                    <a:pt x="534" y="526"/>
                    <a:pt x="534" y="526"/>
                    <a:pt x="534" y="526"/>
                  </a:cubicBezTo>
                  <a:cubicBezTo>
                    <a:pt x="535" y="526"/>
                    <a:pt x="535" y="527"/>
                    <a:pt x="535" y="528"/>
                  </a:cubicBezTo>
                  <a:cubicBezTo>
                    <a:pt x="535" y="528"/>
                    <a:pt x="535" y="528"/>
                    <a:pt x="535" y="528"/>
                  </a:cubicBezTo>
                  <a:cubicBezTo>
                    <a:pt x="535" y="529"/>
                    <a:pt x="534" y="530"/>
                    <a:pt x="533" y="530"/>
                  </a:cubicBezTo>
                  <a:cubicBezTo>
                    <a:pt x="533" y="530"/>
                    <a:pt x="533" y="530"/>
                    <a:pt x="533" y="530"/>
                  </a:cubicBezTo>
                  <a:cubicBezTo>
                    <a:pt x="533" y="530"/>
                    <a:pt x="533" y="530"/>
                    <a:pt x="532" y="529"/>
                  </a:cubicBezTo>
                  <a:close/>
                  <a:moveTo>
                    <a:pt x="80" y="520"/>
                  </a:moveTo>
                  <a:cubicBezTo>
                    <a:pt x="79" y="519"/>
                    <a:pt x="80" y="518"/>
                    <a:pt x="81" y="518"/>
                  </a:cubicBezTo>
                  <a:cubicBezTo>
                    <a:pt x="81" y="518"/>
                    <a:pt x="81" y="518"/>
                    <a:pt x="81" y="518"/>
                  </a:cubicBezTo>
                  <a:cubicBezTo>
                    <a:pt x="82" y="517"/>
                    <a:pt x="83" y="518"/>
                    <a:pt x="83" y="519"/>
                  </a:cubicBezTo>
                  <a:cubicBezTo>
                    <a:pt x="83" y="519"/>
                    <a:pt x="83" y="519"/>
                    <a:pt x="83" y="519"/>
                  </a:cubicBezTo>
                  <a:cubicBezTo>
                    <a:pt x="84" y="520"/>
                    <a:pt x="83" y="521"/>
                    <a:pt x="82" y="521"/>
                  </a:cubicBezTo>
                  <a:cubicBezTo>
                    <a:pt x="82" y="521"/>
                    <a:pt x="82" y="521"/>
                    <a:pt x="82" y="521"/>
                  </a:cubicBezTo>
                  <a:cubicBezTo>
                    <a:pt x="82" y="521"/>
                    <a:pt x="82" y="521"/>
                    <a:pt x="81" y="521"/>
                  </a:cubicBezTo>
                  <a:cubicBezTo>
                    <a:pt x="81" y="521"/>
                    <a:pt x="81" y="521"/>
                    <a:pt x="81" y="521"/>
                  </a:cubicBezTo>
                  <a:cubicBezTo>
                    <a:pt x="81" y="521"/>
                    <a:pt x="80" y="521"/>
                    <a:pt x="80" y="520"/>
                  </a:cubicBezTo>
                  <a:close/>
                  <a:moveTo>
                    <a:pt x="537" y="518"/>
                  </a:moveTo>
                  <a:cubicBezTo>
                    <a:pt x="536" y="518"/>
                    <a:pt x="536" y="517"/>
                    <a:pt x="536" y="516"/>
                  </a:cubicBezTo>
                  <a:cubicBezTo>
                    <a:pt x="536" y="516"/>
                    <a:pt x="536" y="516"/>
                    <a:pt x="536" y="516"/>
                  </a:cubicBezTo>
                  <a:cubicBezTo>
                    <a:pt x="537" y="515"/>
                    <a:pt x="538" y="514"/>
                    <a:pt x="539" y="515"/>
                  </a:cubicBezTo>
                  <a:cubicBezTo>
                    <a:pt x="539" y="515"/>
                    <a:pt x="539" y="515"/>
                    <a:pt x="539" y="515"/>
                  </a:cubicBezTo>
                  <a:cubicBezTo>
                    <a:pt x="540" y="515"/>
                    <a:pt x="540" y="516"/>
                    <a:pt x="540" y="517"/>
                  </a:cubicBezTo>
                  <a:cubicBezTo>
                    <a:pt x="540" y="517"/>
                    <a:pt x="540" y="517"/>
                    <a:pt x="540" y="517"/>
                  </a:cubicBezTo>
                  <a:cubicBezTo>
                    <a:pt x="539" y="518"/>
                    <a:pt x="539" y="519"/>
                    <a:pt x="538" y="519"/>
                  </a:cubicBezTo>
                  <a:cubicBezTo>
                    <a:pt x="538" y="519"/>
                    <a:pt x="538" y="519"/>
                    <a:pt x="538" y="519"/>
                  </a:cubicBezTo>
                  <a:cubicBezTo>
                    <a:pt x="538" y="519"/>
                    <a:pt x="537" y="519"/>
                    <a:pt x="537" y="518"/>
                  </a:cubicBezTo>
                  <a:close/>
                  <a:moveTo>
                    <a:pt x="75" y="509"/>
                  </a:moveTo>
                  <a:cubicBezTo>
                    <a:pt x="74" y="508"/>
                    <a:pt x="75" y="507"/>
                    <a:pt x="76" y="507"/>
                  </a:cubicBezTo>
                  <a:cubicBezTo>
                    <a:pt x="76" y="507"/>
                    <a:pt x="76" y="507"/>
                    <a:pt x="76" y="507"/>
                  </a:cubicBezTo>
                  <a:cubicBezTo>
                    <a:pt x="77" y="506"/>
                    <a:pt x="78" y="507"/>
                    <a:pt x="78" y="508"/>
                  </a:cubicBezTo>
                  <a:cubicBezTo>
                    <a:pt x="78" y="508"/>
                    <a:pt x="78" y="508"/>
                    <a:pt x="78" y="508"/>
                  </a:cubicBezTo>
                  <a:cubicBezTo>
                    <a:pt x="79" y="509"/>
                    <a:pt x="78" y="510"/>
                    <a:pt x="77" y="510"/>
                  </a:cubicBezTo>
                  <a:cubicBezTo>
                    <a:pt x="77" y="510"/>
                    <a:pt x="77" y="510"/>
                    <a:pt x="77" y="510"/>
                  </a:cubicBezTo>
                  <a:cubicBezTo>
                    <a:pt x="77" y="510"/>
                    <a:pt x="77" y="510"/>
                    <a:pt x="77" y="510"/>
                  </a:cubicBezTo>
                  <a:cubicBezTo>
                    <a:pt x="77" y="510"/>
                    <a:pt x="77" y="510"/>
                    <a:pt x="77" y="510"/>
                  </a:cubicBezTo>
                  <a:cubicBezTo>
                    <a:pt x="76" y="510"/>
                    <a:pt x="75" y="510"/>
                    <a:pt x="75" y="509"/>
                  </a:cubicBezTo>
                  <a:close/>
                  <a:moveTo>
                    <a:pt x="542" y="507"/>
                  </a:moveTo>
                  <a:cubicBezTo>
                    <a:pt x="541" y="507"/>
                    <a:pt x="540" y="506"/>
                    <a:pt x="541" y="505"/>
                  </a:cubicBezTo>
                  <a:cubicBezTo>
                    <a:pt x="541" y="505"/>
                    <a:pt x="541" y="505"/>
                    <a:pt x="541" y="505"/>
                  </a:cubicBezTo>
                  <a:cubicBezTo>
                    <a:pt x="541" y="504"/>
                    <a:pt x="543" y="503"/>
                    <a:pt x="544" y="504"/>
                  </a:cubicBezTo>
                  <a:cubicBezTo>
                    <a:pt x="544" y="504"/>
                    <a:pt x="544" y="504"/>
                    <a:pt x="544" y="504"/>
                  </a:cubicBezTo>
                  <a:cubicBezTo>
                    <a:pt x="545" y="504"/>
                    <a:pt x="545" y="505"/>
                    <a:pt x="545" y="506"/>
                  </a:cubicBezTo>
                  <a:cubicBezTo>
                    <a:pt x="545" y="506"/>
                    <a:pt x="545" y="506"/>
                    <a:pt x="545" y="506"/>
                  </a:cubicBezTo>
                  <a:cubicBezTo>
                    <a:pt x="544" y="507"/>
                    <a:pt x="544" y="508"/>
                    <a:pt x="543" y="508"/>
                  </a:cubicBezTo>
                  <a:cubicBezTo>
                    <a:pt x="543" y="508"/>
                    <a:pt x="543" y="508"/>
                    <a:pt x="543" y="508"/>
                  </a:cubicBezTo>
                  <a:cubicBezTo>
                    <a:pt x="542" y="508"/>
                    <a:pt x="542" y="508"/>
                    <a:pt x="542" y="507"/>
                  </a:cubicBezTo>
                  <a:close/>
                  <a:moveTo>
                    <a:pt x="70" y="498"/>
                  </a:moveTo>
                  <a:cubicBezTo>
                    <a:pt x="70" y="497"/>
                    <a:pt x="70" y="496"/>
                    <a:pt x="71" y="496"/>
                  </a:cubicBezTo>
                  <a:cubicBezTo>
                    <a:pt x="71" y="496"/>
                    <a:pt x="71" y="496"/>
                    <a:pt x="71" y="496"/>
                  </a:cubicBezTo>
                  <a:cubicBezTo>
                    <a:pt x="72" y="495"/>
                    <a:pt x="73" y="496"/>
                    <a:pt x="74" y="497"/>
                  </a:cubicBezTo>
                  <a:cubicBezTo>
                    <a:pt x="74" y="497"/>
                    <a:pt x="74" y="497"/>
                    <a:pt x="74" y="497"/>
                  </a:cubicBezTo>
                  <a:cubicBezTo>
                    <a:pt x="74" y="498"/>
                    <a:pt x="74" y="499"/>
                    <a:pt x="73" y="499"/>
                  </a:cubicBezTo>
                  <a:cubicBezTo>
                    <a:pt x="73" y="499"/>
                    <a:pt x="73" y="499"/>
                    <a:pt x="73" y="499"/>
                  </a:cubicBezTo>
                  <a:cubicBezTo>
                    <a:pt x="72" y="499"/>
                    <a:pt x="72" y="499"/>
                    <a:pt x="72" y="499"/>
                  </a:cubicBezTo>
                  <a:cubicBezTo>
                    <a:pt x="72" y="499"/>
                    <a:pt x="72" y="499"/>
                    <a:pt x="72" y="499"/>
                  </a:cubicBezTo>
                  <a:cubicBezTo>
                    <a:pt x="71" y="499"/>
                    <a:pt x="70" y="499"/>
                    <a:pt x="70" y="498"/>
                  </a:cubicBezTo>
                  <a:close/>
                  <a:moveTo>
                    <a:pt x="547" y="496"/>
                  </a:moveTo>
                  <a:cubicBezTo>
                    <a:pt x="546" y="496"/>
                    <a:pt x="545" y="495"/>
                    <a:pt x="546" y="494"/>
                  </a:cubicBezTo>
                  <a:cubicBezTo>
                    <a:pt x="546" y="494"/>
                    <a:pt x="546" y="494"/>
                    <a:pt x="546" y="494"/>
                  </a:cubicBezTo>
                  <a:cubicBezTo>
                    <a:pt x="546" y="493"/>
                    <a:pt x="547" y="492"/>
                    <a:pt x="548" y="493"/>
                  </a:cubicBezTo>
                  <a:cubicBezTo>
                    <a:pt x="548" y="493"/>
                    <a:pt x="548" y="493"/>
                    <a:pt x="548" y="493"/>
                  </a:cubicBezTo>
                  <a:cubicBezTo>
                    <a:pt x="549" y="493"/>
                    <a:pt x="550" y="494"/>
                    <a:pt x="549" y="495"/>
                  </a:cubicBezTo>
                  <a:cubicBezTo>
                    <a:pt x="549" y="495"/>
                    <a:pt x="549" y="495"/>
                    <a:pt x="549" y="495"/>
                  </a:cubicBezTo>
                  <a:cubicBezTo>
                    <a:pt x="549" y="496"/>
                    <a:pt x="548" y="497"/>
                    <a:pt x="548" y="497"/>
                  </a:cubicBezTo>
                  <a:cubicBezTo>
                    <a:pt x="548" y="497"/>
                    <a:pt x="548" y="497"/>
                    <a:pt x="548" y="497"/>
                  </a:cubicBezTo>
                  <a:cubicBezTo>
                    <a:pt x="547" y="497"/>
                    <a:pt x="547" y="497"/>
                    <a:pt x="547" y="496"/>
                  </a:cubicBezTo>
                  <a:close/>
                  <a:moveTo>
                    <a:pt x="65" y="487"/>
                  </a:moveTo>
                  <a:cubicBezTo>
                    <a:pt x="65" y="486"/>
                    <a:pt x="65" y="485"/>
                    <a:pt x="66" y="485"/>
                  </a:cubicBezTo>
                  <a:cubicBezTo>
                    <a:pt x="66" y="485"/>
                    <a:pt x="66" y="485"/>
                    <a:pt x="66" y="485"/>
                  </a:cubicBezTo>
                  <a:cubicBezTo>
                    <a:pt x="67" y="484"/>
                    <a:pt x="68" y="485"/>
                    <a:pt x="69" y="486"/>
                  </a:cubicBezTo>
                  <a:cubicBezTo>
                    <a:pt x="69" y="486"/>
                    <a:pt x="69" y="486"/>
                    <a:pt x="69" y="486"/>
                  </a:cubicBezTo>
                  <a:cubicBezTo>
                    <a:pt x="69" y="487"/>
                    <a:pt x="69" y="488"/>
                    <a:pt x="68" y="488"/>
                  </a:cubicBezTo>
                  <a:cubicBezTo>
                    <a:pt x="68" y="488"/>
                    <a:pt x="68" y="488"/>
                    <a:pt x="68" y="488"/>
                  </a:cubicBezTo>
                  <a:cubicBezTo>
                    <a:pt x="68" y="488"/>
                    <a:pt x="67" y="488"/>
                    <a:pt x="67" y="488"/>
                  </a:cubicBezTo>
                  <a:cubicBezTo>
                    <a:pt x="67" y="488"/>
                    <a:pt x="67" y="488"/>
                    <a:pt x="67" y="488"/>
                  </a:cubicBezTo>
                  <a:cubicBezTo>
                    <a:pt x="66" y="488"/>
                    <a:pt x="65" y="488"/>
                    <a:pt x="65" y="487"/>
                  </a:cubicBezTo>
                  <a:close/>
                  <a:moveTo>
                    <a:pt x="552" y="485"/>
                  </a:moveTo>
                  <a:cubicBezTo>
                    <a:pt x="551" y="485"/>
                    <a:pt x="550" y="484"/>
                    <a:pt x="551" y="483"/>
                  </a:cubicBezTo>
                  <a:cubicBezTo>
                    <a:pt x="551" y="483"/>
                    <a:pt x="551" y="483"/>
                    <a:pt x="551" y="483"/>
                  </a:cubicBezTo>
                  <a:cubicBezTo>
                    <a:pt x="551" y="482"/>
                    <a:pt x="552" y="481"/>
                    <a:pt x="553" y="482"/>
                  </a:cubicBezTo>
                  <a:cubicBezTo>
                    <a:pt x="553" y="482"/>
                    <a:pt x="553" y="482"/>
                    <a:pt x="553" y="482"/>
                  </a:cubicBezTo>
                  <a:cubicBezTo>
                    <a:pt x="554" y="482"/>
                    <a:pt x="555" y="483"/>
                    <a:pt x="554" y="484"/>
                  </a:cubicBezTo>
                  <a:cubicBezTo>
                    <a:pt x="554" y="484"/>
                    <a:pt x="554" y="484"/>
                    <a:pt x="554" y="484"/>
                  </a:cubicBezTo>
                  <a:cubicBezTo>
                    <a:pt x="554" y="485"/>
                    <a:pt x="553" y="486"/>
                    <a:pt x="552" y="486"/>
                  </a:cubicBezTo>
                  <a:cubicBezTo>
                    <a:pt x="552" y="486"/>
                    <a:pt x="552" y="486"/>
                    <a:pt x="552" y="486"/>
                  </a:cubicBezTo>
                  <a:cubicBezTo>
                    <a:pt x="552" y="486"/>
                    <a:pt x="552" y="486"/>
                    <a:pt x="552" y="485"/>
                  </a:cubicBezTo>
                  <a:close/>
                  <a:moveTo>
                    <a:pt x="60" y="476"/>
                  </a:moveTo>
                  <a:cubicBezTo>
                    <a:pt x="60" y="475"/>
                    <a:pt x="60" y="474"/>
                    <a:pt x="61" y="474"/>
                  </a:cubicBezTo>
                  <a:cubicBezTo>
                    <a:pt x="61" y="474"/>
                    <a:pt x="61" y="474"/>
                    <a:pt x="61" y="474"/>
                  </a:cubicBezTo>
                  <a:cubicBezTo>
                    <a:pt x="62" y="473"/>
                    <a:pt x="64" y="474"/>
                    <a:pt x="64" y="475"/>
                  </a:cubicBezTo>
                  <a:cubicBezTo>
                    <a:pt x="64" y="475"/>
                    <a:pt x="64" y="475"/>
                    <a:pt x="64" y="475"/>
                  </a:cubicBezTo>
                  <a:cubicBezTo>
                    <a:pt x="64" y="476"/>
                    <a:pt x="64" y="477"/>
                    <a:pt x="63" y="477"/>
                  </a:cubicBezTo>
                  <a:cubicBezTo>
                    <a:pt x="63" y="477"/>
                    <a:pt x="63" y="477"/>
                    <a:pt x="63" y="477"/>
                  </a:cubicBezTo>
                  <a:cubicBezTo>
                    <a:pt x="63" y="477"/>
                    <a:pt x="62" y="477"/>
                    <a:pt x="62" y="477"/>
                  </a:cubicBezTo>
                  <a:cubicBezTo>
                    <a:pt x="62" y="477"/>
                    <a:pt x="62" y="477"/>
                    <a:pt x="62" y="477"/>
                  </a:cubicBezTo>
                  <a:cubicBezTo>
                    <a:pt x="61" y="477"/>
                    <a:pt x="61" y="477"/>
                    <a:pt x="60" y="476"/>
                  </a:cubicBezTo>
                  <a:close/>
                  <a:moveTo>
                    <a:pt x="556" y="474"/>
                  </a:moveTo>
                  <a:cubicBezTo>
                    <a:pt x="555" y="474"/>
                    <a:pt x="555" y="473"/>
                    <a:pt x="555" y="472"/>
                  </a:cubicBezTo>
                  <a:cubicBezTo>
                    <a:pt x="555" y="472"/>
                    <a:pt x="555" y="472"/>
                    <a:pt x="555" y="472"/>
                  </a:cubicBezTo>
                  <a:cubicBezTo>
                    <a:pt x="556" y="471"/>
                    <a:pt x="557" y="470"/>
                    <a:pt x="558" y="471"/>
                  </a:cubicBezTo>
                  <a:cubicBezTo>
                    <a:pt x="558" y="471"/>
                    <a:pt x="558" y="471"/>
                    <a:pt x="558" y="471"/>
                  </a:cubicBezTo>
                  <a:cubicBezTo>
                    <a:pt x="559" y="471"/>
                    <a:pt x="559" y="472"/>
                    <a:pt x="559" y="473"/>
                  </a:cubicBezTo>
                  <a:cubicBezTo>
                    <a:pt x="559" y="473"/>
                    <a:pt x="559" y="473"/>
                    <a:pt x="559" y="473"/>
                  </a:cubicBezTo>
                  <a:cubicBezTo>
                    <a:pt x="559" y="474"/>
                    <a:pt x="558" y="475"/>
                    <a:pt x="557" y="475"/>
                  </a:cubicBezTo>
                  <a:cubicBezTo>
                    <a:pt x="557" y="475"/>
                    <a:pt x="557" y="475"/>
                    <a:pt x="557" y="475"/>
                  </a:cubicBezTo>
                  <a:cubicBezTo>
                    <a:pt x="557" y="475"/>
                    <a:pt x="557" y="475"/>
                    <a:pt x="556" y="474"/>
                  </a:cubicBezTo>
                  <a:close/>
                  <a:moveTo>
                    <a:pt x="56" y="465"/>
                  </a:moveTo>
                  <a:cubicBezTo>
                    <a:pt x="55" y="464"/>
                    <a:pt x="56" y="463"/>
                    <a:pt x="57" y="463"/>
                  </a:cubicBezTo>
                  <a:cubicBezTo>
                    <a:pt x="57" y="463"/>
                    <a:pt x="57" y="463"/>
                    <a:pt x="57" y="463"/>
                  </a:cubicBezTo>
                  <a:cubicBezTo>
                    <a:pt x="58" y="462"/>
                    <a:pt x="59" y="463"/>
                    <a:pt x="59" y="464"/>
                  </a:cubicBezTo>
                  <a:cubicBezTo>
                    <a:pt x="59" y="464"/>
                    <a:pt x="59" y="464"/>
                    <a:pt x="59" y="464"/>
                  </a:cubicBezTo>
                  <a:cubicBezTo>
                    <a:pt x="60" y="465"/>
                    <a:pt x="59" y="466"/>
                    <a:pt x="58" y="466"/>
                  </a:cubicBezTo>
                  <a:cubicBezTo>
                    <a:pt x="58" y="466"/>
                    <a:pt x="58" y="466"/>
                    <a:pt x="58" y="466"/>
                  </a:cubicBezTo>
                  <a:cubicBezTo>
                    <a:pt x="58" y="466"/>
                    <a:pt x="58" y="466"/>
                    <a:pt x="57" y="466"/>
                  </a:cubicBezTo>
                  <a:cubicBezTo>
                    <a:pt x="57" y="466"/>
                    <a:pt x="57" y="466"/>
                    <a:pt x="57" y="466"/>
                  </a:cubicBezTo>
                  <a:cubicBezTo>
                    <a:pt x="57" y="466"/>
                    <a:pt x="56" y="466"/>
                    <a:pt x="56" y="465"/>
                  </a:cubicBezTo>
                  <a:close/>
                  <a:moveTo>
                    <a:pt x="561" y="463"/>
                  </a:moveTo>
                  <a:cubicBezTo>
                    <a:pt x="560" y="463"/>
                    <a:pt x="560" y="462"/>
                    <a:pt x="560" y="461"/>
                  </a:cubicBezTo>
                  <a:cubicBezTo>
                    <a:pt x="560" y="461"/>
                    <a:pt x="560" y="461"/>
                    <a:pt x="560" y="461"/>
                  </a:cubicBezTo>
                  <a:cubicBezTo>
                    <a:pt x="561" y="460"/>
                    <a:pt x="562" y="459"/>
                    <a:pt x="563" y="460"/>
                  </a:cubicBezTo>
                  <a:cubicBezTo>
                    <a:pt x="563" y="460"/>
                    <a:pt x="563" y="460"/>
                    <a:pt x="563" y="460"/>
                  </a:cubicBezTo>
                  <a:cubicBezTo>
                    <a:pt x="564" y="460"/>
                    <a:pt x="564" y="461"/>
                    <a:pt x="564" y="462"/>
                  </a:cubicBezTo>
                  <a:cubicBezTo>
                    <a:pt x="564" y="462"/>
                    <a:pt x="564" y="462"/>
                    <a:pt x="564" y="462"/>
                  </a:cubicBezTo>
                  <a:cubicBezTo>
                    <a:pt x="564" y="463"/>
                    <a:pt x="563" y="464"/>
                    <a:pt x="562" y="464"/>
                  </a:cubicBezTo>
                  <a:cubicBezTo>
                    <a:pt x="562" y="464"/>
                    <a:pt x="562" y="464"/>
                    <a:pt x="562" y="464"/>
                  </a:cubicBezTo>
                  <a:cubicBezTo>
                    <a:pt x="562" y="464"/>
                    <a:pt x="561" y="464"/>
                    <a:pt x="561" y="463"/>
                  </a:cubicBezTo>
                  <a:close/>
                  <a:moveTo>
                    <a:pt x="51" y="454"/>
                  </a:moveTo>
                  <a:cubicBezTo>
                    <a:pt x="50" y="453"/>
                    <a:pt x="51" y="452"/>
                    <a:pt x="52" y="452"/>
                  </a:cubicBezTo>
                  <a:cubicBezTo>
                    <a:pt x="52" y="452"/>
                    <a:pt x="52" y="452"/>
                    <a:pt x="52" y="452"/>
                  </a:cubicBezTo>
                  <a:cubicBezTo>
                    <a:pt x="53" y="451"/>
                    <a:pt x="54" y="452"/>
                    <a:pt x="54" y="453"/>
                  </a:cubicBezTo>
                  <a:cubicBezTo>
                    <a:pt x="54" y="453"/>
                    <a:pt x="54" y="453"/>
                    <a:pt x="54" y="453"/>
                  </a:cubicBezTo>
                  <a:cubicBezTo>
                    <a:pt x="55" y="454"/>
                    <a:pt x="54" y="455"/>
                    <a:pt x="53" y="455"/>
                  </a:cubicBezTo>
                  <a:cubicBezTo>
                    <a:pt x="53" y="455"/>
                    <a:pt x="53" y="455"/>
                    <a:pt x="53" y="455"/>
                  </a:cubicBezTo>
                  <a:cubicBezTo>
                    <a:pt x="53" y="455"/>
                    <a:pt x="53" y="455"/>
                    <a:pt x="53" y="455"/>
                  </a:cubicBezTo>
                  <a:cubicBezTo>
                    <a:pt x="53" y="455"/>
                    <a:pt x="53" y="455"/>
                    <a:pt x="53" y="455"/>
                  </a:cubicBezTo>
                  <a:cubicBezTo>
                    <a:pt x="52" y="455"/>
                    <a:pt x="51" y="455"/>
                    <a:pt x="51" y="454"/>
                  </a:cubicBezTo>
                  <a:close/>
                  <a:moveTo>
                    <a:pt x="566" y="453"/>
                  </a:moveTo>
                  <a:cubicBezTo>
                    <a:pt x="565" y="452"/>
                    <a:pt x="565" y="451"/>
                    <a:pt x="565" y="450"/>
                  </a:cubicBezTo>
                  <a:cubicBezTo>
                    <a:pt x="565" y="450"/>
                    <a:pt x="565" y="450"/>
                    <a:pt x="565" y="450"/>
                  </a:cubicBezTo>
                  <a:cubicBezTo>
                    <a:pt x="565" y="449"/>
                    <a:pt x="567" y="448"/>
                    <a:pt x="568" y="449"/>
                  </a:cubicBezTo>
                  <a:cubicBezTo>
                    <a:pt x="568" y="449"/>
                    <a:pt x="568" y="449"/>
                    <a:pt x="568" y="449"/>
                  </a:cubicBezTo>
                  <a:cubicBezTo>
                    <a:pt x="569" y="449"/>
                    <a:pt x="569" y="450"/>
                    <a:pt x="569" y="451"/>
                  </a:cubicBezTo>
                  <a:cubicBezTo>
                    <a:pt x="569" y="451"/>
                    <a:pt x="569" y="451"/>
                    <a:pt x="569" y="451"/>
                  </a:cubicBezTo>
                  <a:cubicBezTo>
                    <a:pt x="568" y="452"/>
                    <a:pt x="568" y="453"/>
                    <a:pt x="567" y="453"/>
                  </a:cubicBezTo>
                  <a:cubicBezTo>
                    <a:pt x="567" y="453"/>
                    <a:pt x="567" y="453"/>
                    <a:pt x="567" y="453"/>
                  </a:cubicBezTo>
                  <a:cubicBezTo>
                    <a:pt x="567" y="453"/>
                    <a:pt x="566" y="453"/>
                    <a:pt x="566" y="453"/>
                  </a:cubicBezTo>
                  <a:close/>
                  <a:moveTo>
                    <a:pt x="46" y="443"/>
                  </a:moveTo>
                  <a:cubicBezTo>
                    <a:pt x="45" y="442"/>
                    <a:pt x="46" y="441"/>
                    <a:pt x="47" y="441"/>
                  </a:cubicBezTo>
                  <a:cubicBezTo>
                    <a:pt x="47" y="441"/>
                    <a:pt x="47" y="441"/>
                    <a:pt x="47" y="441"/>
                  </a:cubicBezTo>
                  <a:cubicBezTo>
                    <a:pt x="48" y="440"/>
                    <a:pt x="49" y="441"/>
                    <a:pt x="50" y="442"/>
                  </a:cubicBezTo>
                  <a:cubicBezTo>
                    <a:pt x="50" y="442"/>
                    <a:pt x="50" y="442"/>
                    <a:pt x="50" y="442"/>
                  </a:cubicBezTo>
                  <a:cubicBezTo>
                    <a:pt x="50" y="443"/>
                    <a:pt x="50" y="444"/>
                    <a:pt x="48" y="444"/>
                  </a:cubicBezTo>
                  <a:cubicBezTo>
                    <a:pt x="48" y="444"/>
                    <a:pt x="48" y="444"/>
                    <a:pt x="48" y="444"/>
                  </a:cubicBezTo>
                  <a:cubicBezTo>
                    <a:pt x="48" y="444"/>
                    <a:pt x="48" y="444"/>
                    <a:pt x="48" y="444"/>
                  </a:cubicBezTo>
                  <a:cubicBezTo>
                    <a:pt x="48" y="444"/>
                    <a:pt x="48" y="444"/>
                    <a:pt x="48" y="444"/>
                  </a:cubicBezTo>
                  <a:cubicBezTo>
                    <a:pt x="47" y="444"/>
                    <a:pt x="46" y="444"/>
                    <a:pt x="46" y="443"/>
                  </a:cubicBezTo>
                  <a:close/>
                  <a:moveTo>
                    <a:pt x="571" y="442"/>
                  </a:moveTo>
                  <a:cubicBezTo>
                    <a:pt x="570" y="441"/>
                    <a:pt x="569" y="440"/>
                    <a:pt x="570" y="439"/>
                  </a:cubicBezTo>
                  <a:cubicBezTo>
                    <a:pt x="570" y="439"/>
                    <a:pt x="570" y="439"/>
                    <a:pt x="570" y="439"/>
                  </a:cubicBezTo>
                  <a:cubicBezTo>
                    <a:pt x="570" y="438"/>
                    <a:pt x="571" y="437"/>
                    <a:pt x="572" y="438"/>
                  </a:cubicBezTo>
                  <a:cubicBezTo>
                    <a:pt x="572" y="438"/>
                    <a:pt x="572" y="438"/>
                    <a:pt x="572" y="438"/>
                  </a:cubicBezTo>
                  <a:cubicBezTo>
                    <a:pt x="573" y="438"/>
                    <a:pt x="574" y="439"/>
                    <a:pt x="573" y="440"/>
                  </a:cubicBezTo>
                  <a:cubicBezTo>
                    <a:pt x="573" y="440"/>
                    <a:pt x="573" y="440"/>
                    <a:pt x="573" y="440"/>
                  </a:cubicBezTo>
                  <a:cubicBezTo>
                    <a:pt x="573" y="441"/>
                    <a:pt x="572" y="442"/>
                    <a:pt x="572" y="442"/>
                  </a:cubicBezTo>
                  <a:cubicBezTo>
                    <a:pt x="572" y="442"/>
                    <a:pt x="572" y="442"/>
                    <a:pt x="572" y="442"/>
                  </a:cubicBezTo>
                  <a:cubicBezTo>
                    <a:pt x="571" y="442"/>
                    <a:pt x="571" y="442"/>
                    <a:pt x="571" y="442"/>
                  </a:cubicBezTo>
                  <a:close/>
                  <a:moveTo>
                    <a:pt x="41" y="432"/>
                  </a:moveTo>
                  <a:cubicBezTo>
                    <a:pt x="41" y="431"/>
                    <a:pt x="41" y="430"/>
                    <a:pt x="42" y="430"/>
                  </a:cubicBezTo>
                  <a:cubicBezTo>
                    <a:pt x="42" y="430"/>
                    <a:pt x="42" y="430"/>
                    <a:pt x="42" y="430"/>
                  </a:cubicBezTo>
                  <a:cubicBezTo>
                    <a:pt x="43" y="429"/>
                    <a:pt x="44" y="430"/>
                    <a:pt x="45" y="431"/>
                  </a:cubicBezTo>
                  <a:cubicBezTo>
                    <a:pt x="45" y="431"/>
                    <a:pt x="45" y="431"/>
                    <a:pt x="45" y="431"/>
                  </a:cubicBezTo>
                  <a:cubicBezTo>
                    <a:pt x="45" y="432"/>
                    <a:pt x="45" y="433"/>
                    <a:pt x="44" y="433"/>
                  </a:cubicBezTo>
                  <a:cubicBezTo>
                    <a:pt x="44" y="433"/>
                    <a:pt x="44" y="433"/>
                    <a:pt x="44" y="433"/>
                  </a:cubicBezTo>
                  <a:cubicBezTo>
                    <a:pt x="43" y="433"/>
                    <a:pt x="43" y="433"/>
                    <a:pt x="43" y="433"/>
                  </a:cubicBezTo>
                  <a:cubicBezTo>
                    <a:pt x="43" y="433"/>
                    <a:pt x="43" y="433"/>
                    <a:pt x="43" y="433"/>
                  </a:cubicBezTo>
                  <a:cubicBezTo>
                    <a:pt x="42" y="433"/>
                    <a:pt x="41" y="433"/>
                    <a:pt x="41" y="432"/>
                  </a:cubicBezTo>
                  <a:close/>
                  <a:moveTo>
                    <a:pt x="576" y="431"/>
                  </a:moveTo>
                  <a:cubicBezTo>
                    <a:pt x="575" y="430"/>
                    <a:pt x="574" y="429"/>
                    <a:pt x="575" y="428"/>
                  </a:cubicBezTo>
                  <a:cubicBezTo>
                    <a:pt x="575" y="428"/>
                    <a:pt x="575" y="428"/>
                    <a:pt x="575" y="428"/>
                  </a:cubicBezTo>
                  <a:cubicBezTo>
                    <a:pt x="575" y="427"/>
                    <a:pt x="576" y="426"/>
                    <a:pt x="577" y="427"/>
                  </a:cubicBezTo>
                  <a:cubicBezTo>
                    <a:pt x="577" y="427"/>
                    <a:pt x="577" y="427"/>
                    <a:pt x="577" y="427"/>
                  </a:cubicBezTo>
                  <a:cubicBezTo>
                    <a:pt x="578" y="427"/>
                    <a:pt x="579" y="428"/>
                    <a:pt x="578" y="429"/>
                  </a:cubicBezTo>
                  <a:cubicBezTo>
                    <a:pt x="578" y="429"/>
                    <a:pt x="578" y="429"/>
                    <a:pt x="578" y="429"/>
                  </a:cubicBezTo>
                  <a:cubicBezTo>
                    <a:pt x="578" y="430"/>
                    <a:pt x="577" y="431"/>
                    <a:pt x="576" y="431"/>
                  </a:cubicBezTo>
                  <a:cubicBezTo>
                    <a:pt x="576" y="431"/>
                    <a:pt x="576" y="431"/>
                    <a:pt x="576" y="431"/>
                  </a:cubicBezTo>
                  <a:cubicBezTo>
                    <a:pt x="576" y="431"/>
                    <a:pt x="576" y="431"/>
                    <a:pt x="576" y="431"/>
                  </a:cubicBezTo>
                  <a:close/>
                  <a:moveTo>
                    <a:pt x="37" y="421"/>
                  </a:moveTo>
                  <a:cubicBezTo>
                    <a:pt x="36" y="420"/>
                    <a:pt x="37" y="419"/>
                    <a:pt x="38" y="418"/>
                  </a:cubicBezTo>
                  <a:cubicBezTo>
                    <a:pt x="38" y="418"/>
                    <a:pt x="38" y="418"/>
                    <a:pt x="38" y="418"/>
                  </a:cubicBezTo>
                  <a:cubicBezTo>
                    <a:pt x="39" y="418"/>
                    <a:pt x="40" y="419"/>
                    <a:pt x="40" y="420"/>
                  </a:cubicBezTo>
                  <a:cubicBezTo>
                    <a:pt x="40" y="420"/>
                    <a:pt x="40" y="420"/>
                    <a:pt x="40" y="420"/>
                  </a:cubicBezTo>
                  <a:cubicBezTo>
                    <a:pt x="41" y="421"/>
                    <a:pt x="40" y="422"/>
                    <a:pt x="39" y="422"/>
                  </a:cubicBezTo>
                  <a:cubicBezTo>
                    <a:pt x="39" y="422"/>
                    <a:pt x="39" y="422"/>
                    <a:pt x="39" y="422"/>
                  </a:cubicBezTo>
                  <a:cubicBezTo>
                    <a:pt x="39" y="422"/>
                    <a:pt x="39" y="422"/>
                    <a:pt x="38" y="422"/>
                  </a:cubicBezTo>
                  <a:cubicBezTo>
                    <a:pt x="38" y="422"/>
                    <a:pt x="38" y="422"/>
                    <a:pt x="38" y="422"/>
                  </a:cubicBezTo>
                  <a:cubicBezTo>
                    <a:pt x="38" y="422"/>
                    <a:pt x="37" y="422"/>
                    <a:pt x="37" y="421"/>
                  </a:cubicBezTo>
                  <a:close/>
                  <a:moveTo>
                    <a:pt x="580" y="419"/>
                  </a:moveTo>
                  <a:cubicBezTo>
                    <a:pt x="579" y="419"/>
                    <a:pt x="579" y="418"/>
                    <a:pt x="579" y="417"/>
                  </a:cubicBezTo>
                  <a:cubicBezTo>
                    <a:pt x="579" y="417"/>
                    <a:pt x="579" y="417"/>
                    <a:pt x="579" y="417"/>
                  </a:cubicBezTo>
                  <a:cubicBezTo>
                    <a:pt x="579" y="416"/>
                    <a:pt x="580" y="415"/>
                    <a:pt x="582" y="416"/>
                  </a:cubicBezTo>
                  <a:cubicBezTo>
                    <a:pt x="582" y="416"/>
                    <a:pt x="582" y="416"/>
                    <a:pt x="582" y="416"/>
                  </a:cubicBezTo>
                  <a:cubicBezTo>
                    <a:pt x="583" y="416"/>
                    <a:pt x="583" y="417"/>
                    <a:pt x="583" y="418"/>
                  </a:cubicBezTo>
                  <a:cubicBezTo>
                    <a:pt x="583" y="418"/>
                    <a:pt x="583" y="418"/>
                    <a:pt x="583" y="418"/>
                  </a:cubicBezTo>
                  <a:cubicBezTo>
                    <a:pt x="582" y="419"/>
                    <a:pt x="582" y="420"/>
                    <a:pt x="581" y="420"/>
                  </a:cubicBezTo>
                  <a:cubicBezTo>
                    <a:pt x="581" y="420"/>
                    <a:pt x="581" y="420"/>
                    <a:pt x="581" y="420"/>
                  </a:cubicBezTo>
                  <a:cubicBezTo>
                    <a:pt x="581" y="420"/>
                    <a:pt x="580" y="419"/>
                    <a:pt x="580" y="419"/>
                  </a:cubicBezTo>
                  <a:close/>
                  <a:moveTo>
                    <a:pt x="32" y="410"/>
                  </a:moveTo>
                  <a:cubicBezTo>
                    <a:pt x="32" y="409"/>
                    <a:pt x="33" y="408"/>
                    <a:pt x="34" y="407"/>
                  </a:cubicBezTo>
                  <a:cubicBezTo>
                    <a:pt x="34" y="407"/>
                    <a:pt x="34" y="407"/>
                    <a:pt x="34" y="407"/>
                  </a:cubicBezTo>
                  <a:cubicBezTo>
                    <a:pt x="35" y="407"/>
                    <a:pt x="36" y="407"/>
                    <a:pt x="36" y="408"/>
                  </a:cubicBezTo>
                  <a:cubicBezTo>
                    <a:pt x="36" y="408"/>
                    <a:pt x="36" y="408"/>
                    <a:pt x="36" y="408"/>
                  </a:cubicBezTo>
                  <a:cubicBezTo>
                    <a:pt x="37" y="409"/>
                    <a:pt x="36" y="411"/>
                    <a:pt x="35" y="411"/>
                  </a:cubicBezTo>
                  <a:cubicBezTo>
                    <a:pt x="35" y="411"/>
                    <a:pt x="35" y="411"/>
                    <a:pt x="35" y="411"/>
                  </a:cubicBezTo>
                  <a:cubicBezTo>
                    <a:pt x="35" y="411"/>
                    <a:pt x="35" y="411"/>
                    <a:pt x="34" y="411"/>
                  </a:cubicBezTo>
                  <a:cubicBezTo>
                    <a:pt x="34" y="411"/>
                    <a:pt x="34" y="411"/>
                    <a:pt x="34" y="411"/>
                  </a:cubicBezTo>
                  <a:cubicBezTo>
                    <a:pt x="33" y="411"/>
                    <a:pt x="33" y="411"/>
                    <a:pt x="32" y="410"/>
                  </a:cubicBezTo>
                  <a:close/>
                  <a:moveTo>
                    <a:pt x="584" y="408"/>
                  </a:moveTo>
                  <a:cubicBezTo>
                    <a:pt x="583" y="408"/>
                    <a:pt x="583" y="407"/>
                    <a:pt x="583" y="406"/>
                  </a:cubicBezTo>
                  <a:cubicBezTo>
                    <a:pt x="583" y="406"/>
                    <a:pt x="583" y="406"/>
                    <a:pt x="583" y="406"/>
                  </a:cubicBezTo>
                  <a:cubicBezTo>
                    <a:pt x="583" y="406"/>
                    <a:pt x="583" y="406"/>
                    <a:pt x="583" y="406"/>
                  </a:cubicBezTo>
                  <a:cubicBezTo>
                    <a:pt x="583" y="406"/>
                    <a:pt x="583" y="406"/>
                    <a:pt x="583" y="406"/>
                  </a:cubicBezTo>
                  <a:cubicBezTo>
                    <a:pt x="583" y="404"/>
                    <a:pt x="584" y="404"/>
                    <a:pt x="585" y="404"/>
                  </a:cubicBezTo>
                  <a:cubicBezTo>
                    <a:pt x="585" y="404"/>
                    <a:pt x="585" y="404"/>
                    <a:pt x="585" y="404"/>
                  </a:cubicBezTo>
                  <a:cubicBezTo>
                    <a:pt x="586" y="405"/>
                    <a:pt x="587" y="406"/>
                    <a:pt x="587" y="407"/>
                  </a:cubicBezTo>
                  <a:cubicBezTo>
                    <a:pt x="587" y="407"/>
                    <a:pt x="587" y="407"/>
                    <a:pt x="587" y="407"/>
                  </a:cubicBezTo>
                  <a:cubicBezTo>
                    <a:pt x="586" y="408"/>
                    <a:pt x="586" y="408"/>
                    <a:pt x="585" y="408"/>
                  </a:cubicBezTo>
                  <a:cubicBezTo>
                    <a:pt x="585" y="408"/>
                    <a:pt x="585" y="408"/>
                    <a:pt x="585" y="408"/>
                  </a:cubicBezTo>
                  <a:cubicBezTo>
                    <a:pt x="585" y="408"/>
                    <a:pt x="584" y="408"/>
                    <a:pt x="584" y="408"/>
                  </a:cubicBezTo>
                  <a:close/>
                  <a:moveTo>
                    <a:pt x="29" y="398"/>
                  </a:moveTo>
                  <a:cubicBezTo>
                    <a:pt x="29" y="397"/>
                    <a:pt x="29" y="396"/>
                    <a:pt x="30" y="396"/>
                  </a:cubicBezTo>
                  <a:cubicBezTo>
                    <a:pt x="30" y="396"/>
                    <a:pt x="30" y="396"/>
                    <a:pt x="30" y="396"/>
                  </a:cubicBezTo>
                  <a:cubicBezTo>
                    <a:pt x="31" y="395"/>
                    <a:pt x="32" y="396"/>
                    <a:pt x="33" y="397"/>
                  </a:cubicBezTo>
                  <a:cubicBezTo>
                    <a:pt x="33" y="397"/>
                    <a:pt x="33" y="397"/>
                    <a:pt x="33" y="397"/>
                  </a:cubicBezTo>
                  <a:cubicBezTo>
                    <a:pt x="33" y="398"/>
                    <a:pt x="32" y="399"/>
                    <a:pt x="31" y="400"/>
                  </a:cubicBezTo>
                  <a:cubicBezTo>
                    <a:pt x="31" y="400"/>
                    <a:pt x="31" y="400"/>
                    <a:pt x="31" y="400"/>
                  </a:cubicBezTo>
                  <a:cubicBezTo>
                    <a:pt x="31" y="400"/>
                    <a:pt x="31" y="400"/>
                    <a:pt x="31" y="400"/>
                  </a:cubicBezTo>
                  <a:cubicBezTo>
                    <a:pt x="31" y="400"/>
                    <a:pt x="31" y="400"/>
                    <a:pt x="31" y="400"/>
                  </a:cubicBezTo>
                  <a:cubicBezTo>
                    <a:pt x="30" y="400"/>
                    <a:pt x="29" y="399"/>
                    <a:pt x="29" y="398"/>
                  </a:cubicBezTo>
                  <a:close/>
                  <a:moveTo>
                    <a:pt x="588" y="397"/>
                  </a:moveTo>
                  <a:cubicBezTo>
                    <a:pt x="587" y="396"/>
                    <a:pt x="586" y="395"/>
                    <a:pt x="586" y="394"/>
                  </a:cubicBezTo>
                  <a:cubicBezTo>
                    <a:pt x="586" y="394"/>
                    <a:pt x="586" y="394"/>
                    <a:pt x="586" y="394"/>
                  </a:cubicBezTo>
                  <a:cubicBezTo>
                    <a:pt x="587" y="393"/>
                    <a:pt x="588" y="392"/>
                    <a:pt x="589" y="393"/>
                  </a:cubicBezTo>
                  <a:cubicBezTo>
                    <a:pt x="589" y="393"/>
                    <a:pt x="589" y="393"/>
                    <a:pt x="589" y="393"/>
                  </a:cubicBezTo>
                  <a:cubicBezTo>
                    <a:pt x="590" y="393"/>
                    <a:pt x="590" y="394"/>
                    <a:pt x="590" y="395"/>
                  </a:cubicBezTo>
                  <a:cubicBezTo>
                    <a:pt x="590" y="395"/>
                    <a:pt x="590" y="395"/>
                    <a:pt x="590" y="395"/>
                  </a:cubicBezTo>
                  <a:cubicBezTo>
                    <a:pt x="590" y="396"/>
                    <a:pt x="589" y="397"/>
                    <a:pt x="588" y="397"/>
                  </a:cubicBezTo>
                  <a:cubicBezTo>
                    <a:pt x="588" y="397"/>
                    <a:pt x="588" y="397"/>
                    <a:pt x="588" y="397"/>
                  </a:cubicBezTo>
                  <a:cubicBezTo>
                    <a:pt x="588" y="397"/>
                    <a:pt x="588" y="397"/>
                    <a:pt x="588" y="397"/>
                  </a:cubicBezTo>
                  <a:close/>
                  <a:moveTo>
                    <a:pt x="26" y="387"/>
                  </a:moveTo>
                  <a:cubicBezTo>
                    <a:pt x="25" y="385"/>
                    <a:pt x="26" y="384"/>
                    <a:pt x="27" y="384"/>
                  </a:cubicBezTo>
                  <a:cubicBezTo>
                    <a:pt x="27" y="384"/>
                    <a:pt x="27" y="384"/>
                    <a:pt x="27" y="384"/>
                  </a:cubicBezTo>
                  <a:cubicBezTo>
                    <a:pt x="28" y="384"/>
                    <a:pt x="29" y="384"/>
                    <a:pt x="30" y="386"/>
                  </a:cubicBezTo>
                  <a:cubicBezTo>
                    <a:pt x="30" y="386"/>
                    <a:pt x="30" y="386"/>
                    <a:pt x="30" y="386"/>
                  </a:cubicBezTo>
                  <a:cubicBezTo>
                    <a:pt x="30" y="386"/>
                    <a:pt x="30" y="386"/>
                    <a:pt x="30" y="386"/>
                  </a:cubicBezTo>
                  <a:cubicBezTo>
                    <a:pt x="30" y="386"/>
                    <a:pt x="30" y="386"/>
                    <a:pt x="30" y="386"/>
                  </a:cubicBezTo>
                  <a:cubicBezTo>
                    <a:pt x="30" y="387"/>
                    <a:pt x="29" y="388"/>
                    <a:pt x="28" y="388"/>
                  </a:cubicBezTo>
                  <a:cubicBezTo>
                    <a:pt x="28" y="388"/>
                    <a:pt x="28" y="388"/>
                    <a:pt x="28" y="388"/>
                  </a:cubicBezTo>
                  <a:cubicBezTo>
                    <a:pt x="28" y="388"/>
                    <a:pt x="28" y="388"/>
                    <a:pt x="28" y="388"/>
                  </a:cubicBezTo>
                  <a:cubicBezTo>
                    <a:pt x="28" y="388"/>
                    <a:pt x="28" y="388"/>
                    <a:pt x="28" y="388"/>
                  </a:cubicBezTo>
                  <a:cubicBezTo>
                    <a:pt x="27" y="388"/>
                    <a:pt x="26" y="387"/>
                    <a:pt x="26" y="387"/>
                  </a:cubicBezTo>
                  <a:close/>
                  <a:moveTo>
                    <a:pt x="591" y="385"/>
                  </a:moveTo>
                  <a:cubicBezTo>
                    <a:pt x="590" y="385"/>
                    <a:pt x="589" y="384"/>
                    <a:pt x="589" y="383"/>
                  </a:cubicBezTo>
                  <a:cubicBezTo>
                    <a:pt x="589" y="383"/>
                    <a:pt x="589" y="383"/>
                    <a:pt x="589" y="383"/>
                  </a:cubicBezTo>
                  <a:cubicBezTo>
                    <a:pt x="590" y="381"/>
                    <a:pt x="591" y="381"/>
                    <a:pt x="592" y="381"/>
                  </a:cubicBezTo>
                  <a:cubicBezTo>
                    <a:pt x="592" y="381"/>
                    <a:pt x="592" y="381"/>
                    <a:pt x="592" y="381"/>
                  </a:cubicBezTo>
                  <a:cubicBezTo>
                    <a:pt x="593" y="381"/>
                    <a:pt x="593" y="382"/>
                    <a:pt x="593" y="383"/>
                  </a:cubicBezTo>
                  <a:cubicBezTo>
                    <a:pt x="593" y="383"/>
                    <a:pt x="593" y="383"/>
                    <a:pt x="593" y="383"/>
                  </a:cubicBezTo>
                  <a:cubicBezTo>
                    <a:pt x="593" y="384"/>
                    <a:pt x="592" y="385"/>
                    <a:pt x="591" y="385"/>
                  </a:cubicBezTo>
                  <a:cubicBezTo>
                    <a:pt x="591" y="385"/>
                    <a:pt x="591" y="385"/>
                    <a:pt x="591" y="385"/>
                  </a:cubicBezTo>
                  <a:cubicBezTo>
                    <a:pt x="591" y="385"/>
                    <a:pt x="591" y="385"/>
                    <a:pt x="591" y="385"/>
                  </a:cubicBezTo>
                  <a:close/>
                  <a:moveTo>
                    <a:pt x="23" y="375"/>
                  </a:moveTo>
                  <a:cubicBezTo>
                    <a:pt x="23" y="374"/>
                    <a:pt x="24" y="373"/>
                    <a:pt x="25" y="372"/>
                  </a:cubicBezTo>
                  <a:cubicBezTo>
                    <a:pt x="25" y="372"/>
                    <a:pt x="25" y="372"/>
                    <a:pt x="25" y="372"/>
                  </a:cubicBezTo>
                  <a:cubicBezTo>
                    <a:pt x="26" y="372"/>
                    <a:pt x="27" y="373"/>
                    <a:pt x="27" y="374"/>
                  </a:cubicBezTo>
                  <a:cubicBezTo>
                    <a:pt x="27" y="374"/>
                    <a:pt x="27" y="374"/>
                    <a:pt x="27" y="374"/>
                  </a:cubicBezTo>
                  <a:cubicBezTo>
                    <a:pt x="27" y="374"/>
                    <a:pt x="27" y="374"/>
                    <a:pt x="27" y="374"/>
                  </a:cubicBezTo>
                  <a:cubicBezTo>
                    <a:pt x="27" y="374"/>
                    <a:pt x="27" y="374"/>
                    <a:pt x="27" y="374"/>
                  </a:cubicBezTo>
                  <a:cubicBezTo>
                    <a:pt x="27" y="375"/>
                    <a:pt x="27" y="376"/>
                    <a:pt x="25" y="376"/>
                  </a:cubicBezTo>
                  <a:cubicBezTo>
                    <a:pt x="25" y="376"/>
                    <a:pt x="25" y="376"/>
                    <a:pt x="25" y="376"/>
                  </a:cubicBezTo>
                  <a:cubicBezTo>
                    <a:pt x="25" y="376"/>
                    <a:pt x="25" y="376"/>
                    <a:pt x="25" y="376"/>
                  </a:cubicBezTo>
                  <a:cubicBezTo>
                    <a:pt x="25" y="376"/>
                    <a:pt x="25" y="376"/>
                    <a:pt x="25" y="376"/>
                  </a:cubicBezTo>
                  <a:cubicBezTo>
                    <a:pt x="24" y="376"/>
                    <a:pt x="23" y="376"/>
                    <a:pt x="23" y="375"/>
                  </a:cubicBezTo>
                  <a:close/>
                  <a:moveTo>
                    <a:pt x="593" y="373"/>
                  </a:moveTo>
                  <a:cubicBezTo>
                    <a:pt x="592" y="373"/>
                    <a:pt x="592" y="372"/>
                    <a:pt x="592" y="371"/>
                  </a:cubicBezTo>
                  <a:cubicBezTo>
                    <a:pt x="592" y="371"/>
                    <a:pt x="592" y="371"/>
                    <a:pt x="592" y="371"/>
                  </a:cubicBezTo>
                  <a:cubicBezTo>
                    <a:pt x="592" y="370"/>
                    <a:pt x="593" y="369"/>
                    <a:pt x="594" y="369"/>
                  </a:cubicBezTo>
                  <a:cubicBezTo>
                    <a:pt x="594" y="369"/>
                    <a:pt x="594" y="369"/>
                    <a:pt x="594" y="369"/>
                  </a:cubicBezTo>
                  <a:cubicBezTo>
                    <a:pt x="595" y="370"/>
                    <a:pt x="596" y="371"/>
                    <a:pt x="596" y="372"/>
                  </a:cubicBezTo>
                  <a:cubicBezTo>
                    <a:pt x="596" y="372"/>
                    <a:pt x="596" y="372"/>
                    <a:pt x="596" y="372"/>
                  </a:cubicBezTo>
                  <a:cubicBezTo>
                    <a:pt x="595" y="373"/>
                    <a:pt x="595" y="373"/>
                    <a:pt x="594" y="373"/>
                  </a:cubicBezTo>
                  <a:cubicBezTo>
                    <a:pt x="594" y="373"/>
                    <a:pt x="594" y="373"/>
                    <a:pt x="594" y="373"/>
                  </a:cubicBezTo>
                  <a:cubicBezTo>
                    <a:pt x="594" y="373"/>
                    <a:pt x="593" y="373"/>
                    <a:pt x="593" y="373"/>
                  </a:cubicBezTo>
                  <a:close/>
                  <a:moveTo>
                    <a:pt x="21" y="363"/>
                  </a:moveTo>
                  <a:cubicBezTo>
                    <a:pt x="21" y="363"/>
                    <a:pt x="21" y="363"/>
                    <a:pt x="21" y="363"/>
                  </a:cubicBezTo>
                  <a:cubicBezTo>
                    <a:pt x="21" y="362"/>
                    <a:pt x="21" y="361"/>
                    <a:pt x="23" y="361"/>
                  </a:cubicBezTo>
                  <a:cubicBezTo>
                    <a:pt x="23" y="361"/>
                    <a:pt x="23" y="361"/>
                    <a:pt x="23" y="361"/>
                  </a:cubicBezTo>
                  <a:cubicBezTo>
                    <a:pt x="24" y="360"/>
                    <a:pt x="25" y="361"/>
                    <a:pt x="25" y="362"/>
                  </a:cubicBezTo>
                  <a:cubicBezTo>
                    <a:pt x="25" y="362"/>
                    <a:pt x="25" y="362"/>
                    <a:pt x="25" y="362"/>
                  </a:cubicBezTo>
                  <a:cubicBezTo>
                    <a:pt x="25" y="363"/>
                    <a:pt x="24" y="364"/>
                    <a:pt x="23" y="365"/>
                  </a:cubicBezTo>
                  <a:cubicBezTo>
                    <a:pt x="23" y="365"/>
                    <a:pt x="23" y="365"/>
                    <a:pt x="23" y="365"/>
                  </a:cubicBezTo>
                  <a:cubicBezTo>
                    <a:pt x="23" y="365"/>
                    <a:pt x="23" y="365"/>
                    <a:pt x="23" y="365"/>
                  </a:cubicBezTo>
                  <a:cubicBezTo>
                    <a:pt x="23" y="365"/>
                    <a:pt x="23" y="365"/>
                    <a:pt x="23" y="365"/>
                  </a:cubicBezTo>
                  <a:cubicBezTo>
                    <a:pt x="22" y="365"/>
                    <a:pt x="21" y="364"/>
                    <a:pt x="21" y="363"/>
                  </a:cubicBezTo>
                  <a:close/>
                  <a:moveTo>
                    <a:pt x="595" y="361"/>
                  </a:moveTo>
                  <a:cubicBezTo>
                    <a:pt x="594" y="361"/>
                    <a:pt x="594" y="360"/>
                    <a:pt x="594" y="359"/>
                  </a:cubicBezTo>
                  <a:cubicBezTo>
                    <a:pt x="594" y="359"/>
                    <a:pt x="594" y="359"/>
                    <a:pt x="594" y="359"/>
                  </a:cubicBezTo>
                  <a:cubicBezTo>
                    <a:pt x="594" y="359"/>
                    <a:pt x="594" y="359"/>
                    <a:pt x="594" y="359"/>
                  </a:cubicBezTo>
                  <a:cubicBezTo>
                    <a:pt x="594" y="359"/>
                    <a:pt x="594" y="359"/>
                    <a:pt x="594" y="359"/>
                  </a:cubicBezTo>
                  <a:cubicBezTo>
                    <a:pt x="594" y="358"/>
                    <a:pt x="595" y="357"/>
                    <a:pt x="596" y="357"/>
                  </a:cubicBezTo>
                  <a:cubicBezTo>
                    <a:pt x="596" y="357"/>
                    <a:pt x="596" y="357"/>
                    <a:pt x="596" y="357"/>
                  </a:cubicBezTo>
                  <a:cubicBezTo>
                    <a:pt x="597" y="358"/>
                    <a:pt x="598" y="359"/>
                    <a:pt x="598" y="360"/>
                  </a:cubicBezTo>
                  <a:cubicBezTo>
                    <a:pt x="598" y="360"/>
                    <a:pt x="598" y="360"/>
                    <a:pt x="598" y="360"/>
                  </a:cubicBezTo>
                  <a:cubicBezTo>
                    <a:pt x="598" y="361"/>
                    <a:pt x="597" y="361"/>
                    <a:pt x="596" y="361"/>
                  </a:cubicBezTo>
                  <a:cubicBezTo>
                    <a:pt x="596" y="361"/>
                    <a:pt x="596" y="361"/>
                    <a:pt x="596" y="361"/>
                  </a:cubicBezTo>
                  <a:cubicBezTo>
                    <a:pt x="596" y="361"/>
                    <a:pt x="596" y="361"/>
                    <a:pt x="595" y="361"/>
                  </a:cubicBezTo>
                  <a:close/>
                  <a:moveTo>
                    <a:pt x="19" y="351"/>
                  </a:moveTo>
                  <a:cubicBezTo>
                    <a:pt x="19" y="350"/>
                    <a:pt x="20" y="349"/>
                    <a:pt x="21" y="349"/>
                  </a:cubicBezTo>
                  <a:cubicBezTo>
                    <a:pt x="21" y="349"/>
                    <a:pt x="21" y="349"/>
                    <a:pt x="21" y="349"/>
                  </a:cubicBezTo>
                  <a:cubicBezTo>
                    <a:pt x="22" y="349"/>
                    <a:pt x="23" y="349"/>
                    <a:pt x="23" y="350"/>
                  </a:cubicBezTo>
                  <a:cubicBezTo>
                    <a:pt x="23" y="350"/>
                    <a:pt x="23" y="350"/>
                    <a:pt x="23" y="350"/>
                  </a:cubicBezTo>
                  <a:cubicBezTo>
                    <a:pt x="23" y="352"/>
                    <a:pt x="23" y="353"/>
                    <a:pt x="21" y="353"/>
                  </a:cubicBezTo>
                  <a:cubicBezTo>
                    <a:pt x="21" y="353"/>
                    <a:pt x="21" y="353"/>
                    <a:pt x="21" y="353"/>
                  </a:cubicBezTo>
                  <a:cubicBezTo>
                    <a:pt x="21" y="353"/>
                    <a:pt x="21" y="353"/>
                    <a:pt x="21" y="353"/>
                  </a:cubicBezTo>
                  <a:cubicBezTo>
                    <a:pt x="21" y="353"/>
                    <a:pt x="21" y="353"/>
                    <a:pt x="21" y="353"/>
                  </a:cubicBezTo>
                  <a:cubicBezTo>
                    <a:pt x="20" y="353"/>
                    <a:pt x="19" y="352"/>
                    <a:pt x="19" y="351"/>
                  </a:cubicBezTo>
                  <a:close/>
                  <a:moveTo>
                    <a:pt x="597" y="350"/>
                  </a:moveTo>
                  <a:cubicBezTo>
                    <a:pt x="596" y="349"/>
                    <a:pt x="595" y="348"/>
                    <a:pt x="595" y="347"/>
                  </a:cubicBezTo>
                  <a:cubicBezTo>
                    <a:pt x="595" y="347"/>
                    <a:pt x="595" y="347"/>
                    <a:pt x="595" y="347"/>
                  </a:cubicBezTo>
                  <a:cubicBezTo>
                    <a:pt x="595" y="346"/>
                    <a:pt x="596" y="345"/>
                    <a:pt x="597" y="346"/>
                  </a:cubicBezTo>
                  <a:cubicBezTo>
                    <a:pt x="597" y="346"/>
                    <a:pt x="597" y="346"/>
                    <a:pt x="597" y="346"/>
                  </a:cubicBezTo>
                  <a:cubicBezTo>
                    <a:pt x="599" y="346"/>
                    <a:pt x="599" y="347"/>
                    <a:pt x="599" y="348"/>
                  </a:cubicBezTo>
                  <a:cubicBezTo>
                    <a:pt x="599" y="348"/>
                    <a:pt x="599" y="348"/>
                    <a:pt x="599" y="348"/>
                  </a:cubicBezTo>
                  <a:cubicBezTo>
                    <a:pt x="599" y="349"/>
                    <a:pt x="598" y="350"/>
                    <a:pt x="597" y="350"/>
                  </a:cubicBezTo>
                  <a:cubicBezTo>
                    <a:pt x="597" y="350"/>
                    <a:pt x="597" y="350"/>
                    <a:pt x="597" y="350"/>
                  </a:cubicBezTo>
                  <a:cubicBezTo>
                    <a:pt x="597" y="350"/>
                    <a:pt x="597" y="350"/>
                    <a:pt x="597" y="350"/>
                  </a:cubicBezTo>
                  <a:close/>
                  <a:moveTo>
                    <a:pt x="18" y="339"/>
                  </a:moveTo>
                  <a:cubicBezTo>
                    <a:pt x="18" y="339"/>
                    <a:pt x="18" y="339"/>
                    <a:pt x="18" y="339"/>
                  </a:cubicBezTo>
                  <a:cubicBezTo>
                    <a:pt x="18" y="338"/>
                    <a:pt x="19" y="337"/>
                    <a:pt x="20" y="337"/>
                  </a:cubicBezTo>
                  <a:cubicBezTo>
                    <a:pt x="20" y="337"/>
                    <a:pt x="20" y="337"/>
                    <a:pt x="20" y="337"/>
                  </a:cubicBezTo>
                  <a:cubicBezTo>
                    <a:pt x="21" y="337"/>
                    <a:pt x="22" y="337"/>
                    <a:pt x="22" y="339"/>
                  </a:cubicBezTo>
                  <a:cubicBezTo>
                    <a:pt x="22" y="339"/>
                    <a:pt x="22" y="339"/>
                    <a:pt x="22" y="339"/>
                  </a:cubicBezTo>
                  <a:cubicBezTo>
                    <a:pt x="22" y="340"/>
                    <a:pt x="21" y="341"/>
                    <a:pt x="20" y="341"/>
                  </a:cubicBezTo>
                  <a:cubicBezTo>
                    <a:pt x="20" y="341"/>
                    <a:pt x="20" y="341"/>
                    <a:pt x="20" y="341"/>
                  </a:cubicBezTo>
                  <a:cubicBezTo>
                    <a:pt x="20" y="341"/>
                    <a:pt x="20" y="341"/>
                    <a:pt x="20" y="341"/>
                  </a:cubicBezTo>
                  <a:cubicBezTo>
                    <a:pt x="20" y="341"/>
                    <a:pt x="20" y="341"/>
                    <a:pt x="20" y="341"/>
                  </a:cubicBezTo>
                  <a:cubicBezTo>
                    <a:pt x="19" y="341"/>
                    <a:pt x="18" y="340"/>
                    <a:pt x="18" y="339"/>
                  </a:cubicBezTo>
                  <a:close/>
                  <a:moveTo>
                    <a:pt x="598" y="338"/>
                  </a:moveTo>
                  <a:cubicBezTo>
                    <a:pt x="597" y="338"/>
                    <a:pt x="596" y="337"/>
                    <a:pt x="596" y="335"/>
                  </a:cubicBezTo>
                  <a:cubicBezTo>
                    <a:pt x="596" y="335"/>
                    <a:pt x="596" y="335"/>
                    <a:pt x="596" y="335"/>
                  </a:cubicBezTo>
                  <a:cubicBezTo>
                    <a:pt x="596" y="334"/>
                    <a:pt x="597" y="334"/>
                    <a:pt x="598" y="334"/>
                  </a:cubicBezTo>
                  <a:cubicBezTo>
                    <a:pt x="598" y="334"/>
                    <a:pt x="598" y="334"/>
                    <a:pt x="598" y="334"/>
                  </a:cubicBezTo>
                  <a:cubicBezTo>
                    <a:pt x="599" y="334"/>
                    <a:pt x="600" y="335"/>
                    <a:pt x="600" y="336"/>
                  </a:cubicBezTo>
                  <a:cubicBezTo>
                    <a:pt x="600" y="336"/>
                    <a:pt x="600" y="336"/>
                    <a:pt x="600" y="336"/>
                  </a:cubicBezTo>
                  <a:cubicBezTo>
                    <a:pt x="600" y="337"/>
                    <a:pt x="599" y="338"/>
                    <a:pt x="598" y="338"/>
                  </a:cubicBezTo>
                  <a:cubicBezTo>
                    <a:pt x="598" y="338"/>
                    <a:pt x="598" y="338"/>
                    <a:pt x="598" y="338"/>
                  </a:cubicBezTo>
                  <a:cubicBezTo>
                    <a:pt x="598" y="338"/>
                    <a:pt x="598" y="338"/>
                    <a:pt x="598" y="338"/>
                  </a:cubicBezTo>
                  <a:close/>
                  <a:moveTo>
                    <a:pt x="18" y="327"/>
                  </a:moveTo>
                  <a:cubicBezTo>
                    <a:pt x="17" y="326"/>
                    <a:pt x="18" y="325"/>
                    <a:pt x="19" y="325"/>
                  </a:cubicBezTo>
                  <a:cubicBezTo>
                    <a:pt x="19" y="325"/>
                    <a:pt x="19" y="325"/>
                    <a:pt x="19" y="325"/>
                  </a:cubicBezTo>
                  <a:cubicBezTo>
                    <a:pt x="21" y="325"/>
                    <a:pt x="21" y="326"/>
                    <a:pt x="22" y="327"/>
                  </a:cubicBezTo>
                  <a:cubicBezTo>
                    <a:pt x="22" y="327"/>
                    <a:pt x="22" y="327"/>
                    <a:pt x="22" y="327"/>
                  </a:cubicBezTo>
                  <a:cubicBezTo>
                    <a:pt x="22" y="328"/>
                    <a:pt x="21" y="329"/>
                    <a:pt x="20" y="329"/>
                  </a:cubicBezTo>
                  <a:cubicBezTo>
                    <a:pt x="20" y="329"/>
                    <a:pt x="20" y="329"/>
                    <a:pt x="20" y="329"/>
                  </a:cubicBezTo>
                  <a:cubicBezTo>
                    <a:pt x="20" y="329"/>
                    <a:pt x="20" y="329"/>
                    <a:pt x="20" y="329"/>
                  </a:cubicBezTo>
                  <a:cubicBezTo>
                    <a:pt x="20" y="329"/>
                    <a:pt x="20" y="329"/>
                    <a:pt x="20" y="329"/>
                  </a:cubicBezTo>
                  <a:cubicBezTo>
                    <a:pt x="18" y="329"/>
                    <a:pt x="18" y="328"/>
                    <a:pt x="18" y="327"/>
                  </a:cubicBezTo>
                  <a:close/>
                  <a:moveTo>
                    <a:pt x="599" y="326"/>
                  </a:moveTo>
                  <a:cubicBezTo>
                    <a:pt x="598" y="326"/>
                    <a:pt x="597" y="325"/>
                    <a:pt x="597" y="324"/>
                  </a:cubicBezTo>
                  <a:cubicBezTo>
                    <a:pt x="597" y="324"/>
                    <a:pt x="597" y="324"/>
                    <a:pt x="597" y="324"/>
                  </a:cubicBezTo>
                  <a:cubicBezTo>
                    <a:pt x="597" y="322"/>
                    <a:pt x="598" y="322"/>
                    <a:pt x="599" y="322"/>
                  </a:cubicBezTo>
                  <a:cubicBezTo>
                    <a:pt x="599" y="322"/>
                    <a:pt x="599" y="322"/>
                    <a:pt x="599" y="322"/>
                  </a:cubicBezTo>
                  <a:cubicBezTo>
                    <a:pt x="600" y="322"/>
                    <a:pt x="601" y="323"/>
                    <a:pt x="601" y="324"/>
                  </a:cubicBezTo>
                  <a:cubicBezTo>
                    <a:pt x="601" y="324"/>
                    <a:pt x="601" y="324"/>
                    <a:pt x="601" y="324"/>
                  </a:cubicBezTo>
                  <a:cubicBezTo>
                    <a:pt x="601" y="325"/>
                    <a:pt x="600" y="326"/>
                    <a:pt x="599" y="326"/>
                  </a:cubicBezTo>
                  <a:cubicBezTo>
                    <a:pt x="599" y="326"/>
                    <a:pt x="599" y="326"/>
                    <a:pt x="599" y="326"/>
                  </a:cubicBezTo>
                  <a:cubicBezTo>
                    <a:pt x="599" y="326"/>
                    <a:pt x="599" y="326"/>
                    <a:pt x="599" y="326"/>
                  </a:cubicBezTo>
                  <a:close/>
                  <a:moveTo>
                    <a:pt x="19" y="317"/>
                  </a:moveTo>
                  <a:cubicBezTo>
                    <a:pt x="18" y="317"/>
                    <a:pt x="17" y="316"/>
                    <a:pt x="17" y="315"/>
                  </a:cubicBezTo>
                  <a:cubicBezTo>
                    <a:pt x="17" y="315"/>
                    <a:pt x="17" y="315"/>
                    <a:pt x="17" y="315"/>
                  </a:cubicBezTo>
                  <a:cubicBezTo>
                    <a:pt x="17" y="314"/>
                    <a:pt x="18" y="313"/>
                    <a:pt x="19" y="313"/>
                  </a:cubicBezTo>
                  <a:cubicBezTo>
                    <a:pt x="19" y="313"/>
                    <a:pt x="19" y="313"/>
                    <a:pt x="19" y="313"/>
                  </a:cubicBezTo>
                  <a:cubicBezTo>
                    <a:pt x="21" y="313"/>
                    <a:pt x="21" y="314"/>
                    <a:pt x="21" y="315"/>
                  </a:cubicBezTo>
                  <a:cubicBezTo>
                    <a:pt x="21" y="315"/>
                    <a:pt x="21" y="315"/>
                    <a:pt x="21" y="315"/>
                  </a:cubicBezTo>
                  <a:cubicBezTo>
                    <a:pt x="21" y="316"/>
                    <a:pt x="20" y="317"/>
                    <a:pt x="19" y="317"/>
                  </a:cubicBezTo>
                  <a:cubicBezTo>
                    <a:pt x="19" y="317"/>
                    <a:pt x="19" y="317"/>
                    <a:pt x="19" y="317"/>
                  </a:cubicBezTo>
                  <a:cubicBezTo>
                    <a:pt x="19" y="317"/>
                    <a:pt x="19" y="317"/>
                    <a:pt x="19" y="317"/>
                  </a:cubicBezTo>
                  <a:close/>
                  <a:moveTo>
                    <a:pt x="597" y="312"/>
                  </a:moveTo>
                  <a:cubicBezTo>
                    <a:pt x="597" y="312"/>
                    <a:pt x="597" y="312"/>
                    <a:pt x="597" y="312"/>
                  </a:cubicBezTo>
                  <a:cubicBezTo>
                    <a:pt x="597" y="312"/>
                    <a:pt x="597" y="312"/>
                    <a:pt x="597" y="312"/>
                  </a:cubicBezTo>
                  <a:cubicBezTo>
                    <a:pt x="597" y="311"/>
                    <a:pt x="598" y="310"/>
                    <a:pt x="599" y="310"/>
                  </a:cubicBezTo>
                  <a:cubicBezTo>
                    <a:pt x="599" y="310"/>
                    <a:pt x="599" y="310"/>
                    <a:pt x="599" y="310"/>
                  </a:cubicBezTo>
                  <a:cubicBezTo>
                    <a:pt x="600" y="310"/>
                    <a:pt x="601" y="310"/>
                    <a:pt x="601" y="312"/>
                  </a:cubicBezTo>
                  <a:cubicBezTo>
                    <a:pt x="601" y="312"/>
                    <a:pt x="601" y="312"/>
                    <a:pt x="601" y="312"/>
                  </a:cubicBezTo>
                  <a:cubicBezTo>
                    <a:pt x="601" y="313"/>
                    <a:pt x="600" y="314"/>
                    <a:pt x="599" y="314"/>
                  </a:cubicBezTo>
                  <a:cubicBezTo>
                    <a:pt x="599" y="314"/>
                    <a:pt x="599" y="314"/>
                    <a:pt x="599" y="314"/>
                  </a:cubicBezTo>
                  <a:cubicBezTo>
                    <a:pt x="599" y="314"/>
                    <a:pt x="599" y="314"/>
                    <a:pt x="599" y="314"/>
                  </a:cubicBezTo>
                  <a:cubicBezTo>
                    <a:pt x="599" y="314"/>
                    <a:pt x="599" y="314"/>
                    <a:pt x="599" y="314"/>
                  </a:cubicBezTo>
                  <a:cubicBezTo>
                    <a:pt x="598" y="314"/>
                    <a:pt x="597" y="313"/>
                    <a:pt x="597" y="312"/>
                  </a:cubicBezTo>
                  <a:close/>
                  <a:moveTo>
                    <a:pt x="20" y="305"/>
                  </a:moveTo>
                  <a:cubicBezTo>
                    <a:pt x="19" y="305"/>
                    <a:pt x="18" y="304"/>
                    <a:pt x="18" y="303"/>
                  </a:cubicBezTo>
                  <a:cubicBezTo>
                    <a:pt x="18" y="303"/>
                    <a:pt x="18" y="303"/>
                    <a:pt x="18" y="303"/>
                  </a:cubicBezTo>
                  <a:cubicBezTo>
                    <a:pt x="18" y="302"/>
                    <a:pt x="19" y="301"/>
                    <a:pt x="20" y="301"/>
                  </a:cubicBezTo>
                  <a:cubicBezTo>
                    <a:pt x="20" y="301"/>
                    <a:pt x="20" y="301"/>
                    <a:pt x="20" y="301"/>
                  </a:cubicBezTo>
                  <a:cubicBezTo>
                    <a:pt x="21" y="301"/>
                    <a:pt x="22" y="302"/>
                    <a:pt x="22" y="303"/>
                  </a:cubicBezTo>
                  <a:cubicBezTo>
                    <a:pt x="22" y="303"/>
                    <a:pt x="22" y="303"/>
                    <a:pt x="22" y="303"/>
                  </a:cubicBezTo>
                  <a:cubicBezTo>
                    <a:pt x="22" y="304"/>
                    <a:pt x="21" y="305"/>
                    <a:pt x="20" y="305"/>
                  </a:cubicBezTo>
                  <a:cubicBezTo>
                    <a:pt x="20" y="305"/>
                    <a:pt x="20" y="305"/>
                    <a:pt x="20" y="305"/>
                  </a:cubicBezTo>
                  <a:cubicBezTo>
                    <a:pt x="20" y="305"/>
                    <a:pt x="20" y="305"/>
                    <a:pt x="20" y="305"/>
                  </a:cubicBezTo>
                  <a:close/>
                  <a:moveTo>
                    <a:pt x="596" y="300"/>
                  </a:moveTo>
                  <a:cubicBezTo>
                    <a:pt x="596" y="299"/>
                    <a:pt x="597" y="298"/>
                    <a:pt x="598" y="298"/>
                  </a:cubicBezTo>
                  <a:cubicBezTo>
                    <a:pt x="598" y="298"/>
                    <a:pt x="598" y="298"/>
                    <a:pt x="598" y="298"/>
                  </a:cubicBezTo>
                  <a:cubicBezTo>
                    <a:pt x="599" y="298"/>
                    <a:pt x="600" y="298"/>
                    <a:pt x="600" y="299"/>
                  </a:cubicBezTo>
                  <a:cubicBezTo>
                    <a:pt x="600" y="299"/>
                    <a:pt x="600" y="299"/>
                    <a:pt x="600" y="299"/>
                  </a:cubicBezTo>
                  <a:cubicBezTo>
                    <a:pt x="600" y="301"/>
                    <a:pt x="599" y="302"/>
                    <a:pt x="598" y="302"/>
                  </a:cubicBezTo>
                  <a:cubicBezTo>
                    <a:pt x="598" y="302"/>
                    <a:pt x="598" y="302"/>
                    <a:pt x="598" y="302"/>
                  </a:cubicBezTo>
                  <a:cubicBezTo>
                    <a:pt x="598" y="302"/>
                    <a:pt x="598" y="302"/>
                    <a:pt x="598" y="302"/>
                  </a:cubicBezTo>
                  <a:cubicBezTo>
                    <a:pt x="598" y="302"/>
                    <a:pt x="598" y="302"/>
                    <a:pt x="598" y="302"/>
                  </a:cubicBezTo>
                  <a:cubicBezTo>
                    <a:pt x="597" y="302"/>
                    <a:pt x="596" y="301"/>
                    <a:pt x="596" y="300"/>
                  </a:cubicBezTo>
                  <a:close/>
                  <a:moveTo>
                    <a:pt x="20" y="293"/>
                  </a:moveTo>
                  <a:cubicBezTo>
                    <a:pt x="19" y="293"/>
                    <a:pt x="19" y="292"/>
                    <a:pt x="19" y="291"/>
                  </a:cubicBezTo>
                  <a:cubicBezTo>
                    <a:pt x="19" y="291"/>
                    <a:pt x="19" y="291"/>
                    <a:pt x="19" y="291"/>
                  </a:cubicBezTo>
                  <a:cubicBezTo>
                    <a:pt x="19" y="289"/>
                    <a:pt x="20" y="289"/>
                    <a:pt x="21" y="289"/>
                  </a:cubicBezTo>
                  <a:cubicBezTo>
                    <a:pt x="21" y="289"/>
                    <a:pt x="21" y="289"/>
                    <a:pt x="21" y="289"/>
                  </a:cubicBezTo>
                  <a:cubicBezTo>
                    <a:pt x="22" y="289"/>
                    <a:pt x="23" y="290"/>
                    <a:pt x="23" y="291"/>
                  </a:cubicBezTo>
                  <a:cubicBezTo>
                    <a:pt x="23" y="291"/>
                    <a:pt x="23" y="291"/>
                    <a:pt x="23" y="291"/>
                  </a:cubicBezTo>
                  <a:cubicBezTo>
                    <a:pt x="23" y="291"/>
                    <a:pt x="23" y="291"/>
                    <a:pt x="23" y="291"/>
                  </a:cubicBezTo>
                  <a:cubicBezTo>
                    <a:pt x="23" y="291"/>
                    <a:pt x="23" y="291"/>
                    <a:pt x="23" y="291"/>
                  </a:cubicBezTo>
                  <a:cubicBezTo>
                    <a:pt x="23" y="292"/>
                    <a:pt x="22" y="293"/>
                    <a:pt x="21" y="293"/>
                  </a:cubicBezTo>
                  <a:cubicBezTo>
                    <a:pt x="21" y="293"/>
                    <a:pt x="21" y="293"/>
                    <a:pt x="21" y="293"/>
                  </a:cubicBezTo>
                  <a:cubicBezTo>
                    <a:pt x="21" y="293"/>
                    <a:pt x="21" y="293"/>
                    <a:pt x="20" y="293"/>
                  </a:cubicBezTo>
                  <a:close/>
                  <a:moveTo>
                    <a:pt x="595" y="288"/>
                  </a:moveTo>
                  <a:cubicBezTo>
                    <a:pt x="595" y="287"/>
                    <a:pt x="596" y="286"/>
                    <a:pt x="597" y="286"/>
                  </a:cubicBezTo>
                  <a:cubicBezTo>
                    <a:pt x="597" y="286"/>
                    <a:pt x="597" y="286"/>
                    <a:pt x="597" y="286"/>
                  </a:cubicBezTo>
                  <a:cubicBezTo>
                    <a:pt x="598" y="286"/>
                    <a:pt x="599" y="286"/>
                    <a:pt x="599" y="287"/>
                  </a:cubicBezTo>
                  <a:cubicBezTo>
                    <a:pt x="599" y="287"/>
                    <a:pt x="599" y="287"/>
                    <a:pt x="599" y="287"/>
                  </a:cubicBezTo>
                  <a:cubicBezTo>
                    <a:pt x="599" y="289"/>
                    <a:pt x="598" y="290"/>
                    <a:pt x="597" y="290"/>
                  </a:cubicBezTo>
                  <a:cubicBezTo>
                    <a:pt x="597" y="290"/>
                    <a:pt x="597" y="290"/>
                    <a:pt x="597" y="290"/>
                  </a:cubicBezTo>
                  <a:cubicBezTo>
                    <a:pt x="597" y="290"/>
                    <a:pt x="597" y="290"/>
                    <a:pt x="597" y="290"/>
                  </a:cubicBezTo>
                  <a:cubicBezTo>
                    <a:pt x="597" y="290"/>
                    <a:pt x="597" y="290"/>
                    <a:pt x="597" y="290"/>
                  </a:cubicBezTo>
                  <a:cubicBezTo>
                    <a:pt x="596" y="290"/>
                    <a:pt x="595" y="289"/>
                    <a:pt x="595" y="288"/>
                  </a:cubicBezTo>
                  <a:close/>
                  <a:moveTo>
                    <a:pt x="22" y="281"/>
                  </a:moveTo>
                  <a:cubicBezTo>
                    <a:pt x="21" y="281"/>
                    <a:pt x="20" y="280"/>
                    <a:pt x="20" y="279"/>
                  </a:cubicBezTo>
                  <a:cubicBezTo>
                    <a:pt x="20" y="279"/>
                    <a:pt x="20" y="279"/>
                    <a:pt x="20" y="279"/>
                  </a:cubicBezTo>
                  <a:cubicBezTo>
                    <a:pt x="20" y="278"/>
                    <a:pt x="21" y="277"/>
                    <a:pt x="22" y="277"/>
                  </a:cubicBezTo>
                  <a:cubicBezTo>
                    <a:pt x="22" y="277"/>
                    <a:pt x="22" y="277"/>
                    <a:pt x="22" y="277"/>
                  </a:cubicBezTo>
                  <a:cubicBezTo>
                    <a:pt x="23" y="277"/>
                    <a:pt x="24" y="278"/>
                    <a:pt x="24" y="279"/>
                  </a:cubicBezTo>
                  <a:cubicBezTo>
                    <a:pt x="24" y="279"/>
                    <a:pt x="24" y="279"/>
                    <a:pt x="24" y="279"/>
                  </a:cubicBezTo>
                  <a:cubicBezTo>
                    <a:pt x="24" y="280"/>
                    <a:pt x="23" y="281"/>
                    <a:pt x="22" y="281"/>
                  </a:cubicBezTo>
                  <a:cubicBezTo>
                    <a:pt x="22" y="281"/>
                    <a:pt x="22" y="281"/>
                    <a:pt x="22" y="281"/>
                  </a:cubicBezTo>
                  <a:cubicBezTo>
                    <a:pt x="22" y="281"/>
                    <a:pt x="22" y="281"/>
                    <a:pt x="22" y="281"/>
                  </a:cubicBezTo>
                  <a:close/>
                  <a:moveTo>
                    <a:pt x="594" y="276"/>
                  </a:moveTo>
                  <a:cubicBezTo>
                    <a:pt x="593" y="275"/>
                    <a:pt x="594" y="274"/>
                    <a:pt x="595" y="274"/>
                  </a:cubicBezTo>
                  <a:cubicBezTo>
                    <a:pt x="595" y="274"/>
                    <a:pt x="595" y="274"/>
                    <a:pt x="595" y="274"/>
                  </a:cubicBezTo>
                  <a:cubicBezTo>
                    <a:pt x="596" y="274"/>
                    <a:pt x="597" y="274"/>
                    <a:pt x="598" y="275"/>
                  </a:cubicBezTo>
                  <a:cubicBezTo>
                    <a:pt x="598" y="275"/>
                    <a:pt x="598" y="275"/>
                    <a:pt x="598" y="275"/>
                  </a:cubicBezTo>
                  <a:cubicBezTo>
                    <a:pt x="598" y="277"/>
                    <a:pt x="597" y="278"/>
                    <a:pt x="596" y="278"/>
                  </a:cubicBezTo>
                  <a:cubicBezTo>
                    <a:pt x="596" y="278"/>
                    <a:pt x="596" y="278"/>
                    <a:pt x="596" y="278"/>
                  </a:cubicBezTo>
                  <a:cubicBezTo>
                    <a:pt x="596" y="278"/>
                    <a:pt x="596" y="278"/>
                    <a:pt x="596" y="278"/>
                  </a:cubicBezTo>
                  <a:cubicBezTo>
                    <a:pt x="596" y="278"/>
                    <a:pt x="596" y="278"/>
                    <a:pt x="596" y="278"/>
                  </a:cubicBezTo>
                  <a:cubicBezTo>
                    <a:pt x="595" y="278"/>
                    <a:pt x="594" y="277"/>
                    <a:pt x="594" y="276"/>
                  </a:cubicBezTo>
                  <a:close/>
                  <a:moveTo>
                    <a:pt x="24" y="269"/>
                  </a:moveTo>
                  <a:cubicBezTo>
                    <a:pt x="23" y="269"/>
                    <a:pt x="22" y="268"/>
                    <a:pt x="22" y="267"/>
                  </a:cubicBezTo>
                  <a:cubicBezTo>
                    <a:pt x="22" y="267"/>
                    <a:pt x="22" y="267"/>
                    <a:pt x="22" y="267"/>
                  </a:cubicBezTo>
                  <a:cubicBezTo>
                    <a:pt x="22" y="266"/>
                    <a:pt x="23" y="265"/>
                    <a:pt x="24" y="265"/>
                  </a:cubicBezTo>
                  <a:cubicBezTo>
                    <a:pt x="24" y="265"/>
                    <a:pt x="24" y="265"/>
                    <a:pt x="24" y="265"/>
                  </a:cubicBezTo>
                  <a:cubicBezTo>
                    <a:pt x="25" y="265"/>
                    <a:pt x="26" y="266"/>
                    <a:pt x="26" y="267"/>
                  </a:cubicBezTo>
                  <a:cubicBezTo>
                    <a:pt x="26" y="267"/>
                    <a:pt x="26" y="267"/>
                    <a:pt x="26" y="267"/>
                  </a:cubicBezTo>
                  <a:cubicBezTo>
                    <a:pt x="26" y="267"/>
                    <a:pt x="26" y="267"/>
                    <a:pt x="26" y="267"/>
                  </a:cubicBezTo>
                  <a:cubicBezTo>
                    <a:pt x="26" y="267"/>
                    <a:pt x="26" y="267"/>
                    <a:pt x="26" y="267"/>
                  </a:cubicBezTo>
                  <a:cubicBezTo>
                    <a:pt x="26" y="268"/>
                    <a:pt x="25" y="269"/>
                    <a:pt x="24" y="269"/>
                  </a:cubicBezTo>
                  <a:cubicBezTo>
                    <a:pt x="24" y="269"/>
                    <a:pt x="24" y="269"/>
                    <a:pt x="24" y="269"/>
                  </a:cubicBezTo>
                  <a:cubicBezTo>
                    <a:pt x="24" y="269"/>
                    <a:pt x="24" y="269"/>
                    <a:pt x="24" y="269"/>
                  </a:cubicBezTo>
                  <a:close/>
                  <a:moveTo>
                    <a:pt x="592" y="264"/>
                  </a:moveTo>
                  <a:cubicBezTo>
                    <a:pt x="591" y="263"/>
                    <a:pt x="592" y="262"/>
                    <a:pt x="593" y="262"/>
                  </a:cubicBezTo>
                  <a:cubicBezTo>
                    <a:pt x="593" y="262"/>
                    <a:pt x="593" y="262"/>
                    <a:pt x="593" y="262"/>
                  </a:cubicBezTo>
                  <a:cubicBezTo>
                    <a:pt x="594" y="262"/>
                    <a:pt x="595" y="262"/>
                    <a:pt x="596" y="263"/>
                  </a:cubicBezTo>
                  <a:cubicBezTo>
                    <a:pt x="596" y="263"/>
                    <a:pt x="596" y="263"/>
                    <a:pt x="596" y="263"/>
                  </a:cubicBezTo>
                  <a:cubicBezTo>
                    <a:pt x="596" y="265"/>
                    <a:pt x="595" y="266"/>
                    <a:pt x="594" y="266"/>
                  </a:cubicBezTo>
                  <a:cubicBezTo>
                    <a:pt x="594" y="266"/>
                    <a:pt x="594" y="266"/>
                    <a:pt x="594" y="266"/>
                  </a:cubicBezTo>
                  <a:cubicBezTo>
                    <a:pt x="594" y="266"/>
                    <a:pt x="594" y="266"/>
                    <a:pt x="594" y="266"/>
                  </a:cubicBezTo>
                  <a:cubicBezTo>
                    <a:pt x="594" y="266"/>
                    <a:pt x="594" y="266"/>
                    <a:pt x="594" y="266"/>
                  </a:cubicBezTo>
                  <a:cubicBezTo>
                    <a:pt x="593" y="266"/>
                    <a:pt x="592" y="265"/>
                    <a:pt x="592" y="264"/>
                  </a:cubicBezTo>
                  <a:close/>
                  <a:moveTo>
                    <a:pt x="26" y="257"/>
                  </a:moveTo>
                  <a:cubicBezTo>
                    <a:pt x="25" y="257"/>
                    <a:pt x="24" y="256"/>
                    <a:pt x="24" y="255"/>
                  </a:cubicBezTo>
                  <a:cubicBezTo>
                    <a:pt x="24" y="255"/>
                    <a:pt x="24" y="255"/>
                    <a:pt x="24" y="255"/>
                  </a:cubicBezTo>
                  <a:cubicBezTo>
                    <a:pt x="25" y="254"/>
                    <a:pt x="26" y="253"/>
                    <a:pt x="27" y="253"/>
                  </a:cubicBezTo>
                  <a:cubicBezTo>
                    <a:pt x="27" y="253"/>
                    <a:pt x="27" y="253"/>
                    <a:pt x="27" y="253"/>
                  </a:cubicBezTo>
                  <a:cubicBezTo>
                    <a:pt x="28" y="254"/>
                    <a:pt x="29" y="255"/>
                    <a:pt x="28" y="256"/>
                  </a:cubicBezTo>
                  <a:cubicBezTo>
                    <a:pt x="28" y="256"/>
                    <a:pt x="28" y="256"/>
                    <a:pt x="28" y="256"/>
                  </a:cubicBezTo>
                  <a:cubicBezTo>
                    <a:pt x="28" y="257"/>
                    <a:pt x="27" y="257"/>
                    <a:pt x="26" y="257"/>
                  </a:cubicBezTo>
                  <a:cubicBezTo>
                    <a:pt x="26" y="257"/>
                    <a:pt x="26" y="257"/>
                    <a:pt x="26" y="257"/>
                  </a:cubicBezTo>
                  <a:cubicBezTo>
                    <a:pt x="26" y="257"/>
                    <a:pt x="26" y="257"/>
                    <a:pt x="26" y="257"/>
                  </a:cubicBezTo>
                  <a:close/>
                  <a:moveTo>
                    <a:pt x="589" y="253"/>
                  </a:moveTo>
                  <a:cubicBezTo>
                    <a:pt x="589" y="252"/>
                    <a:pt x="590" y="250"/>
                    <a:pt x="591" y="250"/>
                  </a:cubicBezTo>
                  <a:cubicBezTo>
                    <a:pt x="591" y="250"/>
                    <a:pt x="591" y="250"/>
                    <a:pt x="591" y="250"/>
                  </a:cubicBezTo>
                  <a:cubicBezTo>
                    <a:pt x="592" y="250"/>
                    <a:pt x="593" y="251"/>
                    <a:pt x="593" y="252"/>
                  </a:cubicBezTo>
                  <a:cubicBezTo>
                    <a:pt x="593" y="252"/>
                    <a:pt x="593" y="252"/>
                    <a:pt x="593" y="252"/>
                  </a:cubicBezTo>
                  <a:cubicBezTo>
                    <a:pt x="593" y="253"/>
                    <a:pt x="593" y="254"/>
                    <a:pt x="591" y="254"/>
                  </a:cubicBezTo>
                  <a:cubicBezTo>
                    <a:pt x="591" y="254"/>
                    <a:pt x="591" y="254"/>
                    <a:pt x="591" y="254"/>
                  </a:cubicBezTo>
                  <a:cubicBezTo>
                    <a:pt x="591" y="254"/>
                    <a:pt x="591" y="254"/>
                    <a:pt x="591" y="254"/>
                  </a:cubicBezTo>
                  <a:cubicBezTo>
                    <a:pt x="591" y="254"/>
                    <a:pt x="591" y="254"/>
                    <a:pt x="591" y="254"/>
                  </a:cubicBezTo>
                  <a:cubicBezTo>
                    <a:pt x="590" y="254"/>
                    <a:pt x="589" y="254"/>
                    <a:pt x="589" y="253"/>
                  </a:cubicBezTo>
                  <a:close/>
                  <a:moveTo>
                    <a:pt x="29" y="246"/>
                  </a:moveTo>
                  <a:cubicBezTo>
                    <a:pt x="28" y="245"/>
                    <a:pt x="27" y="244"/>
                    <a:pt x="27" y="243"/>
                  </a:cubicBezTo>
                  <a:cubicBezTo>
                    <a:pt x="27" y="243"/>
                    <a:pt x="27" y="243"/>
                    <a:pt x="27" y="243"/>
                  </a:cubicBezTo>
                  <a:cubicBezTo>
                    <a:pt x="28" y="242"/>
                    <a:pt x="29" y="242"/>
                    <a:pt x="30" y="242"/>
                  </a:cubicBezTo>
                  <a:cubicBezTo>
                    <a:pt x="30" y="242"/>
                    <a:pt x="30" y="242"/>
                    <a:pt x="30" y="242"/>
                  </a:cubicBezTo>
                  <a:cubicBezTo>
                    <a:pt x="31" y="242"/>
                    <a:pt x="31" y="243"/>
                    <a:pt x="31" y="244"/>
                  </a:cubicBezTo>
                  <a:cubicBezTo>
                    <a:pt x="31" y="244"/>
                    <a:pt x="31" y="244"/>
                    <a:pt x="31" y="244"/>
                  </a:cubicBezTo>
                  <a:cubicBezTo>
                    <a:pt x="31" y="245"/>
                    <a:pt x="30" y="246"/>
                    <a:pt x="29" y="246"/>
                  </a:cubicBezTo>
                  <a:cubicBezTo>
                    <a:pt x="29" y="246"/>
                    <a:pt x="29" y="246"/>
                    <a:pt x="29" y="246"/>
                  </a:cubicBezTo>
                  <a:cubicBezTo>
                    <a:pt x="29" y="246"/>
                    <a:pt x="29" y="246"/>
                    <a:pt x="29" y="246"/>
                  </a:cubicBezTo>
                  <a:close/>
                  <a:moveTo>
                    <a:pt x="586" y="241"/>
                  </a:moveTo>
                  <a:cubicBezTo>
                    <a:pt x="586" y="241"/>
                    <a:pt x="586" y="241"/>
                    <a:pt x="586" y="241"/>
                  </a:cubicBezTo>
                  <a:cubicBezTo>
                    <a:pt x="586" y="241"/>
                    <a:pt x="586" y="241"/>
                    <a:pt x="586" y="241"/>
                  </a:cubicBezTo>
                  <a:cubicBezTo>
                    <a:pt x="586" y="240"/>
                    <a:pt x="586" y="239"/>
                    <a:pt x="587" y="239"/>
                  </a:cubicBezTo>
                  <a:cubicBezTo>
                    <a:pt x="587" y="239"/>
                    <a:pt x="587" y="239"/>
                    <a:pt x="587" y="239"/>
                  </a:cubicBezTo>
                  <a:cubicBezTo>
                    <a:pt x="589" y="238"/>
                    <a:pt x="590" y="239"/>
                    <a:pt x="590" y="240"/>
                  </a:cubicBezTo>
                  <a:cubicBezTo>
                    <a:pt x="590" y="240"/>
                    <a:pt x="590" y="240"/>
                    <a:pt x="590" y="240"/>
                  </a:cubicBezTo>
                  <a:cubicBezTo>
                    <a:pt x="590" y="241"/>
                    <a:pt x="590" y="242"/>
                    <a:pt x="589" y="242"/>
                  </a:cubicBezTo>
                  <a:cubicBezTo>
                    <a:pt x="589" y="242"/>
                    <a:pt x="589" y="242"/>
                    <a:pt x="589" y="242"/>
                  </a:cubicBezTo>
                  <a:cubicBezTo>
                    <a:pt x="588" y="242"/>
                    <a:pt x="588" y="242"/>
                    <a:pt x="588" y="242"/>
                  </a:cubicBezTo>
                  <a:cubicBezTo>
                    <a:pt x="588" y="242"/>
                    <a:pt x="588" y="242"/>
                    <a:pt x="588" y="242"/>
                  </a:cubicBezTo>
                  <a:cubicBezTo>
                    <a:pt x="587" y="242"/>
                    <a:pt x="586" y="242"/>
                    <a:pt x="586" y="241"/>
                  </a:cubicBezTo>
                  <a:close/>
                  <a:moveTo>
                    <a:pt x="32" y="234"/>
                  </a:moveTo>
                  <a:cubicBezTo>
                    <a:pt x="31" y="234"/>
                    <a:pt x="30" y="233"/>
                    <a:pt x="31" y="232"/>
                  </a:cubicBezTo>
                  <a:cubicBezTo>
                    <a:pt x="31" y="232"/>
                    <a:pt x="31" y="232"/>
                    <a:pt x="31" y="232"/>
                  </a:cubicBezTo>
                  <a:cubicBezTo>
                    <a:pt x="31" y="231"/>
                    <a:pt x="32" y="230"/>
                    <a:pt x="33" y="230"/>
                  </a:cubicBezTo>
                  <a:cubicBezTo>
                    <a:pt x="33" y="230"/>
                    <a:pt x="33" y="230"/>
                    <a:pt x="33" y="230"/>
                  </a:cubicBezTo>
                  <a:cubicBezTo>
                    <a:pt x="34" y="231"/>
                    <a:pt x="35" y="232"/>
                    <a:pt x="34" y="233"/>
                  </a:cubicBezTo>
                  <a:cubicBezTo>
                    <a:pt x="34" y="233"/>
                    <a:pt x="34" y="233"/>
                    <a:pt x="34" y="233"/>
                  </a:cubicBezTo>
                  <a:cubicBezTo>
                    <a:pt x="34" y="233"/>
                    <a:pt x="34" y="233"/>
                    <a:pt x="34" y="233"/>
                  </a:cubicBezTo>
                  <a:cubicBezTo>
                    <a:pt x="34" y="233"/>
                    <a:pt x="34" y="233"/>
                    <a:pt x="34" y="233"/>
                  </a:cubicBezTo>
                  <a:cubicBezTo>
                    <a:pt x="34" y="234"/>
                    <a:pt x="33" y="234"/>
                    <a:pt x="33" y="234"/>
                  </a:cubicBezTo>
                  <a:cubicBezTo>
                    <a:pt x="33" y="234"/>
                    <a:pt x="33" y="234"/>
                    <a:pt x="33" y="234"/>
                  </a:cubicBezTo>
                  <a:cubicBezTo>
                    <a:pt x="32" y="234"/>
                    <a:pt x="32" y="234"/>
                    <a:pt x="32" y="234"/>
                  </a:cubicBezTo>
                  <a:close/>
                  <a:moveTo>
                    <a:pt x="583" y="230"/>
                  </a:moveTo>
                  <a:cubicBezTo>
                    <a:pt x="582" y="229"/>
                    <a:pt x="583" y="227"/>
                    <a:pt x="584" y="227"/>
                  </a:cubicBezTo>
                  <a:cubicBezTo>
                    <a:pt x="584" y="227"/>
                    <a:pt x="584" y="227"/>
                    <a:pt x="584" y="227"/>
                  </a:cubicBezTo>
                  <a:cubicBezTo>
                    <a:pt x="585" y="227"/>
                    <a:pt x="586" y="227"/>
                    <a:pt x="586" y="228"/>
                  </a:cubicBezTo>
                  <a:cubicBezTo>
                    <a:pt x="586" y="228"/>
                    <a:pt x="586" y="228"/>
                    <a:pt x="586" y="228"/>
                  </a:cubicBezTo>
                  <a:cubicBezTo>
                    <a:pt x="587" y="229"/>
                    <a:pt x="586" y="231"/>
                    <a:pt x="585" y="231"/>
                  </a:cubicBezTo>
                  <a:cubicBezTo>
                    <a:pt x="585" y="231"/>
                    <a:pt x="585" y="231"/>
                    <a:pt x="585" y="231"/>
                  </a:cubicBezTo>
                  <a:cubicBezTo>
                    <a:pt x="585" y="231"/>
                    <a:pt x="585" y="231"/>
                    <a:pt x="585" y="231"/>
                  </a:cubicBezTo>
                  <a:cubicBezTo>
                    <a:pt x="585" y="231"/>
                    <a:pt x="585" y="231"/>
                    <a:pt x="585" y="231"/>
                  </a:cubicBezTo>
                  <a:cubicBezTo>
                    <a:pt x="584" y="231"/>
                    <a:pt x="583" y="230"/>
                    <a:pt x="583" y="230"/>
                  </a:cubicBezTo>
                  <a:close/>
                  <a:moveTo>
                    <a:pt x="36" y="223"/>
                  </a:moveTo>
                  <a:cubicBezTo>
                    <a:pt x="35" y="222"/>
                    <a:pt x="34" y="221"/>
                    <a:pt x="35" y="220"/>
                  </a:cubicBezTo>
                  <a:cubicBezTo>
                    <a:pt x="35" y="220"/>
                    <a:pt x="35" y="220"/>
                    <a:pt x="35" y="220"/>
                  </a:cubicBezTo>
                  <a:cubicBezTo>
                    <a:pt x="35" y="219"/>
                    <a:pt x="36" y="219"/>
                    <a:pt x="37" y="219"/>
                  </a:cubicBezTo>
                  <a:cubicBezTo>
                    <a:pt x="37" y="219"/>
                    <a:pt x="37" y="219"/>
                    <a:pt x="37" y="219"/>
                  </a:cubicBezTo>
                  <a:cubicBezTo>
                    <a:pt x="38" y="219"/>
                    <a:pt x="39" y="221"/>
                    <a:pt x="38" y="222"/>
                  </a:cubicBezTo>
                  <a:cubicBezTo>
                    <a:pt x="38" y="222"/>
                    <a:pt x="38" y="222"/>
                    <a:pt x="38" y="222"/>
                  </a:cubicBezTo>
                  <a:cubicBezTo>
                    <a:pt x="38" y="222"/>
                    <a:pt x="38" y="222"/>
                    <a:pt x="38" y="222"/>
                  </a:cubicBezTo>
                  <a:cubicBezTo>
                    <a:pt x="38" y="222"/>
                    <a:pt x="38" y="222"/>
                    <a:pt x="38" y="222"/>
                  </a:cubicBezTo>
                  <a:cubicBezTo>
                    <a:pt x="38" y="222"/>
                    <a:pt x="37" y="223"/>
                    <a:pt x="36" y="223"/>
                  </a:cubicBezTo>
                  <a:cubicBezTo>
                    <a:pt x="36" y="223"/>
                    <a:pt x="36" y="223"/>
                    <a:pt x="36" y="223"/>
                  </a:cubicBezTo>
                  <a:cubicBezTo>
                    <a:pt x="36" y="223"/>
                    <a:pt x="36" y="223"/>
                    <a:pt x="36" y="223"/>
                  </a:cubicBezTo>
                  <a:close/>
                  <a:moveTo>
                    <a:pt x="579" y="218"/>
                  </a:moveTo>
                  <a:cubicBezTo>
                    <a:pt x="578" y="217"/>
                    <a:pt x="579" y="216"/>
                    <a:pt x="580" y="216"/>
                  </a:cubicBezTo>
                  <a:cubicBezTo>
                    <a:pt x="580" y="216"/>
                    <a:pt x="580" y="216"/>
                    <a:pt x="580" y="216"/>
                  </a:cubicBezTo>
                  <a:cubicBezTo>
                    <a:pt x="581" y="215"/>
                    <a:pt x="582" y="216"/>
                    <a:pt x="582" y="217"/>
                  </a:cubicBezTo>
                  <a:cubicBezTo>
                    <a:pt x="582" y="217"/>
                    <a:pt x="582" y="217"/>
                    <a:pt x="582" y="217"/>
                  </a:cubicBezTo>
                  <a:cubicBezTo>
                    <a:pt x="583" y="218"/>
                    <a:pt x="582" y="219"/>
                    <a:pt x="581" y="220"/>
                  </a:cubicBezTo>
                  <a:cubicBezTo>
                    <a:pt x="581" y="220"/>
                    <a:pt x="581" y="220"/>
                    <a:pt x="581" y="220"/>
                  </a:cubicBezTo>
                  <a:cubicBezTo>
                    <a:pt x="581" y="220"/>
                    <a:pt x="581" y="220"/>
                    <a:pt x="581" y="220"/>
                  </a:cubicBezTo>
                  <a:cubicBezTo>
                    <a:pt x="581" y="220"/>
                    <a:pt x="581" y="220"/>
                    <a:pt x="581" y="220"/>
                  </a:cubicBezTo>
                  <a:cubicBezTo>
                    <a:pt x="580" y="220"/>
                    <a:pt x="579" y="219"/>
                    <a:pt x="579" y="218"/>
                  </a:cubicBezTo>
                  <a:close/>
                  <a:moveTo>
                    <a:pt x="40" y="212"/>
                  </a:moveTo>
                  <a:cubicBezTo>
                    <a:pt x="39" y="211"/>
                    <a:pt x="38" y="210"/>
                    <a:pt x="39" y="209"/>
                  </a:cubicBezTo>
                  <a:cubicBezTo>
                    <a:pt x="39" y="209"/>
                    <a:pt x="39" y="209"/>
                    <a:pt x="39" y="209"/>
                  </a:cubicBezTo>
                  <a:cubicBezTo>
                    <a:pt x="39" y="208"/>
                    <a:pt x="40" y="207"/>
                    <a:pt x="41" y="208"/>
                  </a:cubicBezTo>
                  <a:cubicBezTo>
                    <a:pt x="41" y="208"/>
                    <a:pt x="41" y="208"/>
                    <a:pt x="41" y="208"/>
                  </a:cubicBezTo>
                  <a:cubicBezTo>
                    <a:pt x="42" y="208"/>
                    <a:pt x="43" y="209"/>
                    <a:pt x="43" y="210"/>
                  </a:cubicBezTo>
                  <a:cubicBezTo>
                    <a:pt x="43" y="210"/>
                    <a:pt x="43" y="210"/>
                    <a:pt x="43" y="210"/>
                  </a:cubicBezTo>
                  <a:cubicBezTo>
                    <a:pt x="42" y="211"/>
                    <a:pt x="41" y="212"/>
                    <a:pt x="41" y="212"/>
                  </a:cubicBezTo>
                  <a:cubicBezTo>
                    <a:pt x="41" y="212"/>
                    <a:pt x="41" y="212"/>
                    <a:pt x="41" y="212"/>
                  </a:cubicBezTo>
                  <a:cubicBezTo>
                    <a:pt x="40" y="212"/>
                    <a:pt x="40" y="212"/>
                    <a:pt x="40" y="212"/>
                  </a:cubicBezTo>
                  <a:close/>
                  <a:moveTo>
                    <a:pt x="574" y="207"/>
                  </a:moveTo>
                  <a:cubicBezTo>
                    <a:pt x="574" y="206"/>
                    <a:pt x="574" y="205"/>
                    <a:pt x="575" y="205"/>
                  </a:cubicBezTo>
                  <a:cubicBezTo>
                    <a:pt x="575" y="205"/>
                    <a:pt x="575" y="205"/>
                    <a:pt x="575" y="205"/>
                  </a:cubicBezTo>
                  <a:cubicBezTo>
                    <a:pt x="576" y="204"/>
                    <a:pt x="578" y="205"/>
                    <a:pt x="578" y="206"/>
                  </a:cubicBezTo>
                  <a:cubicBezTo>
                    <a:pt x="578" y="206"/>
                    <a:pt x="578" y="206"/>
                    <a:pt x="578" y="206"/>
                  </a:cubicBezTo>
                  <a:cubicBezTo>
                    <a:pt x="578" y="207"/>
                    <a:pt x="578" y="208"/>
                    <a:pt x="577" y="208"/>
                  </a:cubicBezTo>
                  <a:cubicBezTo>
                    <a:pt x="577" y="208"/>
                    <a:pt x="577" y="208"/>
                    <a:pt x="577" y="208"/>
                  </a:cubicBezTo>
                  <a:cubicBezTo>
                    <a:pt x="577" y="208"/>
                    <a:pt x="576" y="209"/>
                    <a:pt x="576" y="209"/>
                  </a:cubicBezTo>
                  <a:cubicBezTo>
                    <a:pt x="576" y="209"/>
                    <a:pt x="576" y="209"/>
                    <a:pt x="576" y="209"/>
                  </a:cubicBezTo>
                  <a:cubicBezTo>
                    <a:pt x="575" y="209"/>
                    <a:pt x="575" y="208"/>
                    <a:pt x="574" y="207"/>
                  </a:cubicBezTo>
                  <a:close/>
                  <a:moveTo>
                    <a:pt x="45" y="200"/>
                  </a:moveTo>
                  <a:cubicBezTo>
                    <a:pt x="44" y="200"/>
                    <a:pt x="43" y="199"/>
                    <a:pt x="44" y="198"/>
                  </a:cubicBezTo>
                  <a:cubicBezTo>
                    <a:pt x="44" y="198"/>
                    <a:pt x="44" y="198"/>
                    <a:pt x="44" y="198"/>
                  </a:cubicBezTo>
                  <a:cubicBezTo>
                    <a:pt x="44" y="197"/>
                    <a:pt x="45" y="196"/>
                    <a:pt x="46" y="197"/>
                  </a:cubicBezTo>
                  <a:cubicBezTo>
                    <a:pt x="46" y="197"/>
                    <a:pt x="46" y="197"/>
                    <a:pt x="46" y="197"/>
                  </a:cubicBezTo>
                  <a:cubicBezTo>
                    <a:pt x="47" y="197"/>
                    <a:pt x="48" y="199"/>
                    <a:pt x="47" y="200"/>
                  </a:cubicBezTo>
                  <a:cubicBezTo>
                    <a:pt x="47" y="200"/>
                    <a:pt x="47" y="200"/>
                    <a:pt x="47" y="200"/>
                  </a:cubicBezTo>
                  <a:cubicBezTo>
                    <a:pt x="47" y="200"/>
                    <a:pt x="46" y="201"/>
                    <a:pt x="45" y="201"/>
                  </a:cubicBezTo>
                  <a:cubicBezTo>
                    <a:pt x="45" y="201"/>
                    <a:pt x="45" y="201"/>
                    <a:pt x="45" y="201"/>
                  </a:cubicBezTo>
                  <a:cubicBezTo>
                    <a:pt x="45" y="201"/>
                    <a:pt x="45" y="201"/>
                    <a:pt x="45" y="200"/>
                  </a:cubicBezTo>
                  <a:close/>
                  <a:moveTo>
                    <a:pt x="569" y="196"/>
                  </a:moveTo>
                  <a:cubicBezTo>
                    <a:pt x="569" y="195"/>
                    <a:pt x="569" y="194"/>
                    <a:pt x="570" y="194"/>
                  </a:cubicBezTo>
                  <a:cubicBezTo>
                    <a:pt x="570" y="194"/>
                    <a:pt x="570" y="194"/>
                    <a:pt x="570" y="194"/>
                  </a:cubicBezTo>
                  <a:cubicBezTo>
                    <a:pt x="571" y="193"/>
                    <a:pt x="573" y="194"/>
                    <a:pt x="573" y="195"/>
                  </a:cubicBezTo>
                  <a:cubicBezTo>
                    <a:pt x="573" y="195"/>
                    <a:pt x="573" y="195"/>
                    <a:pt x="573" y="195"/>
                  </a:cubicBezTo>
                  <a:cubicBezTo>
                    <a:pt x="574" y="196"/>
                    <a:pt x="573" y="197"/>
                    <a:pt x="572" y="197"/>
                  </a:cubicBezTo>
                  <a:cubicBezTo>
                    <a:pt x="572" y="197"/>
                    <a:pt x="572" y="197"/>
                    <a:pt x="572" y="197"/>
                  </a:cubicBezTo>
                  <a:cubicBezTo>
                    <a:pt x="572" y="197"/>
                    <a:pt x="572" y="198"/>
                    <a:pt x="571" y="198"/>
                  </a:cubicBezTo>
                  <a:cubicBezTo>
                    <a:pt x="571" y="198"/>
                    <a:pt x="571" y="198"/>
                    <a:pt x="571" y="198"/>
                  </a:cubicBezTo>
                  <a:cubicBezTo>
                    <a:pt x="571" y="198"/>
                    <a:pt x="570" y="197"/>
                    <a:pt x="569" y="196"/>
                  </a:cubicBezTo>
                  <a:close/>
                  <a:moveTo>
                    <a:pt x="50" y="190"/>
                  </a:moveTo>
                  <a:cubicBezTo>
                    <a:pt x="49" y="189"/>
                    <a:pt x="48" y="188"/>
                    <a:pt x="49" y="187"/>
                  </a:cubicBezTo>
                  <a:cubicBezTo>
                    <a:pt x="49" y="187"/>
                    <a:pt x="49" y="187"/>
                    <a:pt x="49" y="187"/>
                  </a:cubicBezTo>
                  <a:cubicBezTo>
                    <a:pt x="49" y="186"/>
                    <a:pt x="51" y="186"/>
                    <a:pt x="52" y="186"/>
                  </a:cubicBezTo>
                  <a:cubicBezTo>
                    <a:pt x="52" y="186"/>
                    <a:pt x="52" y="186"/>
                    <a:pt x="52" y="186"/>
                  </a:cubicBezTo>
                  <a:cubicBezTo>
                    <a:pt x="53" y="187"/>
                    <a:pt x="53" y="188"/>
                    <a:pt x="52" y="189"/>
                  </a:cubicBezTo>
                  <a:cubicBezTo>
                    <a:pt x="52" y="189"/>
                    <a:pt x="52" y="189"/>
                    <a:pt x="52" y="189"/>
                  </a:cubicBezTo>
                  <a:cubicBezTo>
                    <a:pt x="52" y="189"/>
                    <a:pt x="52" y="189"/>
                    <a:pt x="52" y="189"/>
                  </a:cubicBezTo>
                  <a:cubicBezTo>
                    <a:pt x="52" y="189"/>
                    <a:pt x="52" y="189"/>
                    <a:pt x="52" y="189"/>
                  </a:cubicBezTo>
                  <a:cubicBezTo>
                    <a:pt x="52" y="189"/>
                    <a:pt x="51" y="190"/>
                    <a:pt x="51" y="190"/>
                  </a:cubicBezTo>
                  <a:cubicBezTo>
                    <a:pt x="51" y="190"/>
                    <a:pt x="51" y="190"/>
                    <a:pt x="51" y="190"/>
                  </a:cubicBezTo>
                  <a:cubicBezTo>
                    <a:pt x="50" y="190"/>
                    <a:pt x="50" y="190"/>
                    <a:pt x="50" y="190"/>
                  </a:cubicBezTo>
                  <a:close/>
                  <a:moveTo>
                    <a:pt x="564" y="186"/>
                  </a:moveTo>
                  <a:cubicBezTo>
                    <a:pt x="564" y="185"/>
                    <a:pt x="564" y="184"/>
                    <a:pt x="565" y="183"/>
                  </a:cubicBezTo>
                  <a:cubicBezTo>
                    <a:pt x="565" y="183"/>
                    <a:pt x="565" y="183"/>
                    <a:pt x="565" y="183"/>
                  </a:cubicBezTo>
                  <a:cubicBezTo>
                    <a:pt x="566" y="182"/>
                    <a:pt x="567" y="183"/>
                    <a:pt x="568" y="184"/>
                  </a:cubicBezTo>
                  <a:cubicBezTo>
                    <a:pt x="568" y="184"/>
                    <a:pt x="568" y="184"/>
                    <a:pt x="568" y="184"/>
                  </a:cubicBezTo>
                  <a:cubicBezTo>
                    <a:pt x="568" y="185"/>
                    <a:pt x="568" y="186"/>
                    <a:pt x="567" y="187"/>
                  </a:cubicBezTo>
                  <a:cubicBezTo>
                    <a:pt x="567" y="187"/>
                    <a:pt x="567" y="187"/>
                    <a:pt x="567" y="187"/>
                  </a:cubicBezTo>
                  <a:cubicBezTo>
                    <a:pt x="567" y="187"/>
                    <a:pt x="566" y="187"/>
                    <a:pt x="566" y="187"/>
                  </a:cubicBezTo>
                  <a:cubicBezTo>
                    <a:pt x="566" y="187"/>
                    <a:pt x="566" y="187"/>
                    <a:pt x="566" y="187"/>
                  </a:cubicBezTo>
                  <a:cubicBezTo>
                    <a:pt x="565" y="187"/>
                    <a:pt x="565" y="186"/>
                    <a:pt x="564" y="186"/>
                  </a:cubicBezTo>
                  <a:close/>
                  <a:moveTo>
                    <a:pt x="55" y="179"/>
                  </a:moveTo>
                  <a:cubicBezTo>
                    <a:pt x="54" y="178"/>
                    <a:pt x="54" y="177"/>
                    <a:pt x="55" y="176"/>
                  </a:cubicBezTo>
                  <a:cubicBezTo>
                    <a:pt x="55" y="176"/>
                    <a:pt x="55" y="176"/>
                    <a:pt x="55" y="176"/>
                  </a:cubicBezTo>
                  <a:cubicBezTo>
                    <a:pt x="55" y="175"/>
                    <a:pt x="56" y="175"/>
                    <a:pt x="57" y="176"/>
                  </a:cubicBezTo>
                  <a:cubicBezTo>
                    <a:pt x="57" y="176"/>
                    <a:pt x="57" y="176"/>
                    <a:pt x="57" y="176"/>
                  </a:cubicBezTo>
                  <a:cubicBezTo>
                    <a:pt x="58" y="176"/>
                    <a:pt x="59" y="177"/>
                    <a:pt x="58" y="178"/>
                  </a:cubicBezTo>
                  <a:cubicBezTo>
                    <a:pt x="58" y="178"/>
                    <a:pt x="58" y="178"/>
                    <a:pt x="58" y="178"/>
                  </a:cubicBezTo>
                  <a:cubicBezTo>
                    <a:pt x="58" y="178"/>
                    <a:pt x="58" y="178"/>
                    <a:pt x="58" y="178"/>
                  </a:cubicBezTo>
                  <a:cubicBezTo>
                    <a:pt x="58" y="178"/>
                    <a:pt x="58" y="178"/>
                    <a:pt x="58" y="178"/>
                  </a:cubicBezTo>
                  <a:cubicBezTo>
                    <a:pt x="58" y="179"/>
                    <a:pt x="57" y="179"/>
                    <a:pt x="56" y="179"/>
                  </a:cubicBezTo>
                  <a:cubicBezTo>
                    <a:pt x="56" y="179"/>
                    <a:pt x="56" y="179"/>
                    <a:pt x="56" y="179"/>
                  </a:cubicBezTo>
                  <a:cubicBezTo>
                    <a:pt x="56" y="179"/>
                    <a:pt x="56" y="179"/>
                    <a:pt x="55" y="179"/>
                  </a:cubicBezTo>
                  <a:close/>
                  <a:moveTo>
                    <a:pt x="558" y="175"/>
                  </a:moveTo>
                  <a:cubicBezTo>
                    <a:pt x="558" y="174"/>
                    <a:pt x="558" y="173"/>
                    <a:pt x="559" y="173"/>
                  </a:cubicBezTo>
                  <a:cubicBezTo>
                    <a:pt x="559" y="173"/>
                    <a:pt x="559" y="173"/>
                    <a:pt x="559" y="173"/>
                  </a:cubicBezTo>
                  <a:cubicBezTo>
                    <a:pt x="560" y="172"/>
                    <a:pt x="561" y="172"/>
                    <a:pt x="562" y="173"/>
                  </a:cubicBezTo>
                  <a:cubicBezTo>
                    <a:pt x="562" y="173"/>
                    <a:pt x="562" y="173"/>
                    <a:pt x="562" y="173"/>
                  </a:cubicBezTo>
                  <a:cubicBezTo>
                    <a:pt x="562" y="174"/>
                    <a:pt x="562" y="175"/>
                    <a:pt x="561" y="176"/>
                  </a:cubicBezTo>
                  <a:cubicBezTo>
                    <a:pt x="561" y="176"/>
                    <a:pt x="561" y="176"/>
                    <a:pt x="561" y="176"/>
                  </a:cubicBezTo>
                  <a:cubicBezTo>
                    <a:pt x="561" y="176"/>
                    <a:pt x="561" y="176"/>
                    <a:pt x="560" y="176"/>
                  </a:cubicBezTo>
                  <a:cubicBezTo>
                    <a:pt x="560" y="176"/>
                    <a:pt x="560" y="176"/>
                    <a:pt x="560" y="176"/>
                  </a:cubicBezTo>
                  <a:cubicBezTo>
                    <a:pt x="559" y="176"/>
                    <a:pt x="559" y="176"/>
                    <a:pt x="558" y="175"/>
                  </a:cubicBezTo>
                  <a:close/>
                  <a:moveTo>
                    <a:pt x="61" y="169"/>
                  </a:moveTo>
                  <a:cubicBezTo>
                    <a:pt x="60" y="168"/>
                    <a:pt x="60" y="167"/>
                    <a:pt x="61" y="166"/>
                  </a:cubicBezTo>
                  <a:cubicBezTo>
                    <a:pt x="61" y="166"/>
                    <a:pt x="61" y="166"/>
                    <a:pt x="61" y="166"/>
                  </a:cubicBezTo>
                  <a:cubicBezTo>
                    <a:pt x="61" y="165"/>
                    <a:pt x="62" y="165"/>
                    <a:pt x="63" y="165"/>
                  </a:cubicBezTo>
                  <a:cubicBezTo>
                    <a:pt x="63" y="165"/>
                    <a:pt x="63" y="165"/>
                    <a:pt x="63" y="165"/>
                  </a:cubicBezTo>
                  <a:cubicBezTo>
                    <a:pt x="64" y="166"/>
                    <a:pt x="65" y="167"/>
                    <a:pt x="64" y="168"/>
                  </a:cubicBezTo>
                  <a:cubicBezTo>
                    <a:pt x="64" y="168"/>
                    <a:pt x="64" y="168"/>
                    <a:pt x="64" y="168"/>
                  </a:cubicBezTo>
                  <a:cubicBezTo>
                    <a:pt x="64" y="169"/>
                    <a:pt x="63" y="169"/>
                    <a:pt x="62" y="169"/>
                  </a:cubicBezTo>
                  <a:cubicBezTo>
                    <a:pt x="62" y="169"/>
                    <a:pt x="62" y="169"/>
                    <a:pt x="62" y="169"/>
                  </a:cubicBezTo>
                  <a:cubicBezTo>
                    <a:pt x="62" y="169"/>
                    <a:pt x="62" y="169"/>
                    <a:pt x="61" y="169"/>
                  </a:cubicBezTo>
                  <a:close/>
                  <a:moveTo>
                    <a:pt x="552" y="165"/>
                  </a:moveTo>
                  <a:cubicBezTo>
                    <a:pt x="552" y="165"/>
                    <a:pt x="552" y="165"/>
                    <a:pt x="552" y="165"/>
                  </a:cubicBezTo>
                  <a:cubicBezTo>
                    <a:pt x="552" y="165"/>
                    <a:pt x="552" y="165"/>
                    <a:pt x="552" y="165"/>
                  </a:cubicBezTo>
                  <a:cubicBezTo>
                    <a:pt x="552" y="164"/>
                    <a:pt x="552" y="163"/>
                    <a:pt x="553" y="162"/>
                  </a:cubicBezTo>
                  <a:cubicBezTo>
                    <a:pt x="553" y="162"/>
                    <a:pt x="553" y="162"/>
                    <a:pt x="553" y="162"/>
                  </a:cubicBezTo>
                  <a:cubicBezTo>
                    <a:pt x="554" y="162"/>
                    <a:pt x="555" y="162"/>
                    <a:pt x="556" y="163"/>
                  </a:cubicBezTo>
                  <a:cubicBezTo>
                    <a:pt x="556" y="163"/>
                    <a:pt x="556" y="163"/>
                    <a:pt x="556" y="163"/>
                  </a:cubicBezTo>
                  <a:cubicBezTo>
                    <a:pt x="556" y="164"/>
                    <a:pt x="556" y="165"/>
                    <a:pt x="555" y="166"/>
                  </a:cubicBezTo>
                  <a:cubicBezTo>
                    <a:pt x="555" y="166"/>
                    <a:pt x="555" y="166"/>
                    <a:pt x="555" y="166"/>
                  </a:cubicBezTo>
                  <a:cubicBezTo>
                    <a:pt x="555" y="166"/>
                    <a:pt x="554" y="166"/>
                    <a:pt x="554" y="166"/>
                  </a:cubicBezTo>
                  <a:cubicBezTo>
                    <a:pt x="554" y="166"/>
                    <a:pt x="554" y="166"/>
                    <a:pt x="554" y="166"/>
                  </a:cubicBezTo>
                  <a:cubicBezTo>
                    <a:pt x="553" y="166"/>
                    <a:pt x="553" y="166"/>
                    <a:pt x="552" y="165"/>
                  </a:cubicBezTo>
                  <a:close/>
                  <a:moveTo>
                    <a:pt x="68" y="158"/>
                  </a:moveTo>
                  <a:cubicBezTo>
                    <a:pt x="67" y="158"/>
                    <a:pt x="67" y="157"/>
                    <a:pt x="67" y="156"/>
                  </a:cubicBezTo>
                  <a:cubicBezTo>
                    <a:pt x="67" y="156"/>
                    <a:pt x="67" y="156"/>
                    <a:pt x="67" y="156"/>
                  </a:cubicBezTo>
                  <a:cubicBezTo>
                    <a:pt x="68" y="155"/>
                    <a:pt x="69" y="155"/>
                    <a:pt x="70" y="155"/>
                  </a:cubicBezTo>
                  <a:cubicBezTo>
                    <a:pt x="70" y="155"/>
                    <a:pt x="70" y="155"/>
                    <a:pt x="70" y="155"/>
                  </a:cubicBezTo>
                  <a:cubicBezTo>
                    <a:pt x="71" y="156"/>
                    <a:pt x="71" y="157"/>
                    <a:pt x="70" y="158"/>
                  </a:cubicBezTo>
                  <a:cubicBezTo>
                    <a:pt x="70" y="158"/>
                    <a:pt x="70" y="158"/>
                    <a:pt x="70" y="158"/>
                  </a:cubicBezTo>
                  <a:cubicBezTo>
                    <a:pt x="70" y="158"/>
                    <a:pt x="70" y="158"/>
                    <a:pt x="70" y="158"/>
                  </a:cubicBezTo>
                  <a:cubicBezTo>
                    <a:pt x="70" y="158"/>
                    <a:pt x="70" y="158"/>
                    <a:pt x="70" y="158"/>
                  </a:cubicBezTo>
                  <a:cubicBezTo>
                    <a:pt x="70" y="159"/>
                    <a:pt x="69" y="159"/>
                    <a:pt x="69" y="159"/>
                  </a:cubicBezTo>
                  <a:cubicBezTo>
                    <a:pt x="69" y="159"/>
                    <a:pt x="69" y="159"/>
                    <a:pt x="69" y="159"/>
                  </a:cubicBezTo>
                  <a:cubicBezTo>
                    <a:pt x="68" y="159"/>
                    <a:pt x="68" y="159"/>
                    <a:pt x="68" y="158"/>
                  </a:cubicBezTo>
                  <a:close/>
                  <a:moveTo>
                    <a:pt x="546" y="155"/>
                  </a:moveTo>
                  <a:cubicBezTo>
                    <a:pt x="545" y="154"/>
                    <a:pt x="545" y="153"/>
                    <a:pt x="546" y="152"/>
                  </a:cubicBezTo>
                  <a:cubicBezTo>
                    <a:pt x="546" y="152"/>
                    <a:pt x="546" y="152"/>
                    <a:pt x="546" y="152"/>
                  </a:cubicBezTo>
                  <a:cubicBezTo>
                    <a:pt x="547" y="152"/>
                    <a:pt x="548" y="152"/>
                    <a:pt x="549" y="153"/>
                  </a:cubicBezTo>
                  <a:cubicBezTo>
                    <a:pt x="549" y="153"/>
                    <a:pt x="549" y="153"/>
                    <a:pt x="549" y="153"/>
                  </a:cubicBezTo>
                  <a:cubicBezTo>
                    <a:pt x="550" y="154"/>
                    <a:pt x="549" y="155"/>
                    <a:pt x="549" y="156"/>
                  </a:cubicBezTo>
                  <a:cubicBezTo>
                    <a:pt x="549" y="156"/>
                    <a:pt x="549" y="156"/>
                    <a:pt x="549" y="156"/>
                  </a:cubicBezTo>
                  <a:cubicBezTo>
                    <a:pt x="548" y="156"/>
                    <a:pt x="548" y="156"/>
                    <a:pt x="547" y="156"/>
                  </a:cubicBezTo>
                  <a:cubicBezTo>
                    <a:pt x="547" y="156"/>
                    <a:pt x="547" y="156"/>
                    <a:pt x="547" y="156"/>
                  </a:cubicBezTo>
                  <a:cubicBezTo>
                    <a:pt x="547" y="156"/>
                    <a:pt x="546" y="156"/>
                    <a:pt x="546" y="155"/>
                  </a:cubicBezTo>
                  <a:close/>
                  <a:moveTo>
                    <a:pt x="75" y="149"/>
                  </a:moveTo>
                  <a:cubicBezTo>
                    <a:pt x="74" y="148"/>
                    <a:pt x="73" y="147"/>
                    <a:pt x="74" y="146"/>
                  </a:cubicBezTo>
                  <a:cubicBezTo>
                    <a:pt x="74" y="146"/>
                    <a:pt x="74" y="146"/>
                    <a:pt x="74" y="146"/>
                  </a:cubicBezTo>
                  <a:cubicBezTo>
                    <a:pt x="75" y="145"/>
                    <a:pt x="76" y="145"/>
                    <a:pt x="77" y="145"/>
                  </a:cubicBezTo>
                  <a:cubicBezTo>
                    <a:pt x="77" y="145"/>
                    <a:pt x="77" y="145"/>
                    <a:pt x="77" y="145"/>
                  </a:cubicBezTo>
                  <a:cubicBezTo>
                    <a:pt x="78" y="146"/>
                    <a:pt x="78" y="147"/>
                    <a:pt x="77" y="148"/>
                  </a:cubicBezTo>
                  <a:cubicBezTo>
                    <a:pt x="77" y="148"/>
                    <a:pt x="77" y="148"/>
                    <a:pt x="77" y="148"/>
                  </a:cubicBezTo>
                  <a:cubicBezTo>
                    <a:pt x="77" y="149"/>
                    <a:pt x="76" y="149"/>
                    <a:pt x="76" y="149"/>
                  </a:cubicBezTo>
                  <a:cubicBezTo>
                    <a:pt x="76" y="149"/>
                    <a:pt x="76" y="149"/>
                    <a:pt x="76" y="149"/>
                  </a:cubicBezTo>
                  <a:cubicBezTo>
                    <a:pt x="75" y="149"/>
                    <a:pt x="75" y="149"/>
                    <a:pt x="75" y="149"/>
                  </a:cubicBezTo>
                  <a:close/>
                  <a:moveTo>
                    <a:pt x="539" y="145"/>
                  </a:moveTo>
                  <a:cubicBezTo>
                    <a:pt x="538" y="145"/>
                    <a:pt x="538" y="143"/>
                    <a:pt x="539" y="143"/>
                  </a:cubicBezTo>
                  <a:cubicBezTo>
                    <a:pt x="539" y="143"/>
                    <a:pt x="539" y="143"/>
                    <a:pt x="539" y="143"/>
                  </a:cubicBezTo>
                  <a:cubicBezTo>
                    <a:pt x="540" y="142"/>
                    <a:pt x="541" y="142"/>
                    <a:pt x="542" y="143"/>
                  </a:cubicBezTo>
                  <a:cubicBezTo>
                    <a:pt x="542" y="143"/>
                    <a:pt x="542" y="143"/>
                    <a:pt x="542" y="143"/>
                  </a:cubicBezTo>
                  <a:cubicBezTo>
                    <a:pt x="543" y="144"/>
                    <a:pt x="542" y="145"/>
                    <a:pt x="542" y="146"/>
                  </a:cubicBezTo>
                  <a:cubicBezTo>
                    <a:pt x="542" y="146"/>
                    <a:pt x="542" y="146"/>
                    <a:pt x="542" y="146"/>
                  </a:cubicBezTo>
                  <a:cubicBezTo>
                    <a:pt x="541" y="146"/>
                    <a:pt x="541" y="146"/>
                    <a:pt x="540" y="146"/>
                  </a:cubicBezTo>
                  <a:cubicBezTo>
                    <a:pt x="540" y="146"/>
                    <a:pt x="540" y="146"/>
                    <a:pt x="540" y="146"/>
                  </a:cubicBezTo>
                  <a:cubicBezTo>
                    <a:pt x="540" y="146"/>
                    <a:pt x="539" y="146"/>
                    <a:pt x="539" y="145"/>
                  </a:cubicBezTo>
                  <a:close/>
                  <a:moveTo>
                    <a:pt x="82" y="139"/>
                  </a:moveTo>
                  <a:cubicBezTo>
                    <a:pt x="81" y="138"/>
                    <a:pt x="81" y="137"/>
                    <a:pt x="81" y="136"/>
                  </a:cubicBezTo>
                  <a:cubicBezTo>
                    <a:pt x="81" y="136"/>
                    <a:pt x="81" y="136"/>
                    <a:pt x="81" y="136"/>
                  </a:cubicBezTo>
                  <a:cubicBezTo>
                    <a:pt x="82" y="135"/>
                    <a:pt x="83" y="135"/>
                    <a:pt x="84" y="136"/>
                  </a:cubicBezTo>
                  <a:cubicBezTo>
                    <a:pt x="84" y="136"/>
                    <a:pt x="84" y="136"/>
                    <a:pt x="84" y="136"/>
                  </a:cubicBezTo>
                  <a:cubicBezTo>
                    <a:pt x="85" y="137"/>
                    <a:pt x="85" y="138"/>
                    <a:pt x="85" y="139"/>
                  </a:cubicBezTo>
                  <a:cubicBezTo>
                    <a:pt x="85" y="139"/>
                    <a:pt x="85" y="139"/>
                    <a:pt x="85" y="139"/>
                  </a:cubicBezTo>
                  <a:cubicBezTo>
                    <a:pt x="85" y="139"/>
                    <a:pt x="85" y="139"/>
                    <a:pt x="85" y="139"/>
                  </a:cubicBezTo>
                  <a:cubicBezTo>
                    <a:pt x="85" y="139"/>
                    <a:pt x="85" y="139"/>
                    <a:pt x="85" y="139"/>
                  </a:cubicBezTo>
                  <a:cubicBezTo>
                    <a:pt x="84" y="139"/>
                    <a:pt x="84" y="139"/>
                    <a:pt x="83" y="139"/>
                  </a:cubicBezTo>
                  <a:cubicBezTo>
                    <a:pt x="83" y="139"/>
                    <a:pt x="83" y="139"/>
                    <a:pt x="83" y="139"/>
                  </a:cubicBezTo>
                  <a:cubicBezTo>
                    <a:pt x="83" y="139"/>
                    <a:pt x="82" y="139"/>
                    <a:pt x="82" y="139"/>
                  </a:cubicBezTo>
                  <a:close/>
                  <a:moveTo>
                    <a:pt x="531" y="136"/>
                  </a:moveTo>
                  <a:cubicBezTo>
                    <a:pt x="531" y="136"/>
                    <a:pt x="531" y="136"/>
                    <a:pt x="531" y="136"/>
                  </a:cubicBezTo>
                  <a:cubicBezTo>
                    <a:pt x="531" y="136"/>
                    <a:pt x="531" y="136"/>
                    <a:pt x="531" y="136"/>
                  </a:cubicBezTo>
                  <a:cubicBezTo>
                    <a:pt x="531" y="135"/>
                    <a:pt x="531" y="134"/>
                    <a:pt x="532" y="133"/>
                  </a:cubicBezTo>
                  <a:cubicBezTo>
                    <a:pt x="532" y="133"/>
                    <a:pt x="532" y="133"/>
                    <a:pt x="532" y="133"/>
                  </a:cubicBezTo>
                  <a:cubicBezTo>
                    <a:pt x="533" y="133"/>
                    <a:pt x="534" y="133"/>
                    <a:pt x="535" y="134"/>
                  </a:cubicBezTo>
                  <a:cubicBezTo>
                    <a:pt x="535" y="134"/>
                    <a:pt x="535" y="134"/>
                    <a:pt x="535" y="134"/>
                  </a:cubicBezTo>
                  <a:cubicBezTo>
                    <a:pt x="535" y="134"/>
                    <a:pt x="535" y="136"/>
                    <a:pt x="534" y="136"/>
                  </a:cubicBezTo>
                  <a:cubicBezTo>
                    <a:pt x="534" y="136"/>
                    <a:pt x="534" y="136"/>
                    <a:pt x="534" y="136"/>
                  </a:cubicBezTo>
                  <a:cubicBezTo>
                    <a:pt x="534" y="137"/>
                    <a:pt x="533" y="137"/>
                    <a:pt x="533" y="137"/>
                  </a:cubicBezTo>
                  <a:cubicBezTo>
                    <a:pt x="533" y="137"/>
                    <a:pt x="533" y="137"/>
                    <a:pt x="533" y="137"/>
                  </a:cubicBezTo>
                  <a:cubicBezTo>
                    <a:pt x="532" y="137"/>
                    <a:pt x="532" y="137"/>
                    <a:pt x="531" y="136"/>
                  </a:cubicBezTo>
                  <a:close/>
                  <a:moveTo>
                    <a:pt x="89" y="130"/>
                  </a:moveTo>
                  <a:cubicBezTo>
                    <a:pt x="88" y="129"/>
                    <a:pt x="88" y="128"/>
                    <a:pt x="89" y="127"/>
                  </a:cubicBezTo>
                  <a:cubicBezTo>
                    <a:pt x="89" y="127"/>
                    <a:pt x="89" y="127"/>
                    <a:pt x="89" y="127"/>
                  </a:cubicBezTo>
                  <a:cubicBezTo>
                    <a:pt x="90" y="126"/>
                    <a:pt x="91" y="126"/>
                    <a:pt x="92" y="127"/>
                  </a:cubicBezTo>
                  <a:cubicBezTo>
                    <a:pt x="92" y="127"/>
                    <a:pt x="92" y="127"/>
                    <a:pt x="92" y="127"/>
                  </a:cubicBezTo>
                  <a:cubicBezTo>
                    <a:pt x="93" y="127"/>
                    <a:pt x="93" y="129"/>
                    <a:pt x="92" y="130"/>
                  </a:cubicBezTo>
                  <a:cubicBezTo>
                    <a:pt x="92" y="130"/>
                    <a:pt x="92" y="130"/>
                    <a:pt x="92" y="130"/>
                  </a:cubicBezTo>
                  <a:cubicBezTo>
                    <a:pt x="92" y="130"/>
                    <a:pt x="91" y="130"/>
                    <a:pt x="91" y="130"/>
                  </a:cubicBezTo>
                  <a:cubicBezTo>
                    <a:pt x="91" y="130"/>
                    <a:pt x="91" y="130"/>
                    <a:pt x="91" y="130"/>
                  </a:cubicBezTo>
                  <a:cubicBezTo>
                    <a:pt x="90" y="130"/>
                    <a:pt x="90" y="130"/>
                    <a:pt x="89" y="130"/>
                  </a:cubicBezTo>
                  <a:close/>
                  <a:moveTo>
                    <a:pt x="524" y="127"/>
                  </a:moveTo>
                  <a:cubicBezTo>
                    <a:pt x="523" y="126"/>
                    <a:pt x="523" y="125"/>
                    <a:pt x="524" y="124"/>
                  </a:cubicBezTo>
                  <a:cubicBezTo>
                    <a:pt x="524" y="124"/>
                    <a:pt x="524" y="124"/>
                    <a:pt x="524" y="124"/>
                  </a:cubicBezTo>
                  <a:cubicBezTo>
                    <a:pt x="525" y="123"/>
                    <a:pt x="526" y="123"/>
                    <a:pt x="527" y="124"/>
                  </a:cubicBezTo>
                  <a:cubicBezTo>
                    <a:pt x="527" y="124"/>
                    <a:pt x="527" y="124"/>
                    <a:pt x="527" y="124"/>
                  </a:cubicBezTo>
                  <a:cubicBezTo>
                    <a:pt x="527" y="125"/>
                    <a:pt x="527" y="126"/>
                    <a:pt x="527" y="127"/>
                  </a:cubicBezTo>
                  <a:cubicBezTo>
                    <a:pt x="527" y="127"/>
                    <a:pt x="527" y="127"/>
                    <a:pt x="527" y="127"/>
                  </a:cubicBezTo>
                  <a:cubicBezTo>
                    <a:pt x="526" y="127"/>
                    <a:pt x="526" y="128"/>
                    <a:pt x="525" y="128"/>
                  </a:cubicBezTo>
                  <a:cubicBezTo>
                    <a:pt x="525" y="128"/>
                    <a:pt x="525" y="128"/>
                    <a:pt x="525" y="128"/>
                  </a:cubicBezTo>
                  <a:cubicBezTo>
                    <a:pt x="525" y="128"/>
                    <a:pt x="524" y="127"/>
                    <a:pt x="524" y="127"/>
                  </a:cubicBezTo>
                  <a:close/>
                  <a:moveTo>
                    <a:pt x="97" y="121"/>
                  </a:moveTo>
                  <a:cubicBezTo>
                    <a:pt x="96" y="120"/>
                    <a:pt x="96" y="119"/>
                    <a:pt x="97" y="118"/>
                  </a:cubicBezTo>
                  <a:cubicBezTo>
                    <a:pt x="97" y="118"/>
                    <a:pt x="97" y="118"/>
                    <a:pt x="97" y="118"/>
                  </a:cubicBezTo>
                  <a:cubicBezTo>
                    <a:pt x="98" y="117"/>
                    <a:pt x="99" y="117"/>
                    <a:pt x="100" y="118"/>
                  </a:cubicBezTo>
                  <a:cubicBezTo>
                    <a:pt x="100" y="118"/>
                    <a:pt x="100" y="118"/>
                    <a:pt x="100" y="118"/>
                  </a:cubicBezTo>
                  <a:cubicBezTo>
                    <a:pt x="101" y="119"/>
                    <a:pt x="101" y="120"/>
                    <a:pt x="100" y="121"/>
                  </a:cubicBezTo>
                  <a:cubicBezTo>
                    <a:pt x="100" y="121"/>
                    <a:pt x="100" y="121"/>
                    <a:pt x="100" y="121"/>
                  </a:cubicBezTo>
                  <a:cubicBezTo>
                    <a:pt x="100" y="121"/>
                    <a:pt x="99" y="121"/>
                    <a:pt x="99" y="121"/>
                  </a:cubicBezTo>
                  <a:cubicBezTo>
                    <a:pt x="99" y="121"/>
                    <a:pt x="99" y="121"/>
                    <a:pt x="99" y="121"/>
                  </a:cubicBezTo>
                  <a:cubicBezTo>
                    <a:pt x="98" y="121"/>
                    <a:pt x="98" y="121"/>
                    <a:pt x="97" y="121"/>
                  </a:cubicBezTo>
                  <a:close/>
                  <a:moveTo>
                    <a:pt x="516" y="118"/>
                  </a:moveTo>
                  <a:cubicBezTo>
                    <a:pt x="515" y="117"/>
                    <a:pt x="515" y="116"/>
                    <a:pt x="516" y="115"/>
                  </a:cubicBezTo>
                  <a:cubicBezTo>
                    <a:pt x="516" y="115"/>
                    <a:pt x="516" y="115"/>
                    <a:pt x="516" y="115"/>
                  </a:cubicBezTo>
                  <a:cubicBezTo>
                    <a:pt x="516" y="115"/>
                    <a:pt x="518" y="115"/>
                    <a:pt x="519" y="115"/>
                  </a:cubicBezTo>
                  <a:cubicBezTo>
                    <a:pt x="519" y="115"/>
                    <a:pt x="519" y="115"/>
                    <a:pt x="519" y="115"/>
                  </a:cubicBezTo>
                  <a:cubicBezTo>
                    <a:pt x="519" y="116"/>
                    <a:pt x="519" y="118"/>
                    <a:pt x="518" y="118"/>
                  </a:cubicBezTo>
                  <a:cubicBezTo>
                    <a:pt x="518" y="118"/>
                    <a:pt x="518" y="118"/>
                    <a:pt x="518" y="118"/>
                  </a:cubicBezTo>
                  <a:cubicBezTo>
                    <a:pt x="518" y="119"/>
                    <a:pt x="518" y="119"/>
                    <a:pt x="517" y="119"/>
                  </a:cubicBezTo>
                  <a:cubicBezTo>
                    <a:pt x="517" y="119"/>
                    <a:pt x="517" y="119"/>
                    <a:pt x="517" y="119"/>
                  </a:cubicBezTo>
                  <a:cubicBezTo>
                    <a:pt x="517" y="119"/>
                    <a:pt x="516" y="119"/>
                    <a:pt x="516" y="118"/>
                  </a:cubicBezTo>
                  <a:close/>
                  <a:moveTo>
                    <a:pt x="106" y="112"/>
                  </a:moveTo>
                  <a:cubicBezTo>
                    <a:pt x="105" y="111"/>
                    <a:pt x="105" y="110"/>
                    <a:pt x="106" y="109"/>
                  </a:cubicBezTo>
                  <a:cubicBezTo>
                    <a:pt x="106" y="109"/>
                    <a:pt x="106" y="109"/>
                    <a:pt x="106" y="109"/>
                  </a:cubicBezTo>
                  <a:cubicBezTo>
                    <a:pt x="106" y="109"/>
                    <a:pt x="108" y="109"/>
                    <a:pt x="109" y="109"/>
                  </a:cubicBezTo>
                  <a:cubicBezTo>
                    <a:pt x="109" y="109"/>
                    <a:pt x="109" y="109"/>
                    <a:pt x="109" y="109"/>
                  </a:cubicBezTo>
                  <a:cubicBezTo>
                    <a:pt x="109" y="110"/>
                    <a:pt x="109" y="111"/>
                    <a:pt x="108" y="112"/>
                  </a:cubicBezTo>
                  <a:cubicBezTo>
                    <a:pt x="108" y="112"/>
                    <a:pt x="108" y="112"/>
                    <a:pt x="108" y="112"/>
                  </a:cubicBezTo>
                  <a:cubicBezTo>
                    <a:pt x="108" y="113"/>
                    <a:pt x="108" y="113"/>
                    <a:pt x="107" y="113"/>
                  </a:cubicBezTo>
                  <a:cubicBezTo>
                    <a:pt x="107" y="113"/>
                    <a:pt x="107" y="113"/>
                    <a:pt x="107" y="113"/>
                  </a:cubicBezTo>
                  <a:cubicBezTo>
                    <a:pt x="107" y="113"/>
                    <a:pt x="106" y="113"/>
                    <a:pt x="106" y="112"/>
                  </a:cubicBezTo>
                  <a:close/>
                  <a:moveTo>
                    <a:pt x="507" y="110"/>
                  </a:moveTo>
                  <a:cubicBezTo>
                    <a:pt x="506" y="109"/>
                    <a:pt x="506" y="108"/>
                    <a:pt x="507" y="107"/>
                  </a:cubicBezTo>
                  <a:cubicBezTo>
                    <a:pt x="507" y="107"/>
                    <a:pt x="507" y="107"/>
                    <a:pt x="507" y="107"/>
                  </a:cubicBezTo>
                  <a:cubicBezTo>
                    <a:pt x="508" y="106"/>
                    <a:pt x="509" y="106"/>
                    <a:pt x="510" y="107"/>
                  </a:cubicBezTo>
                  <a:cubicBezTo>
                    <a:pt x="510" y="107"/>
                    <a:pt x="510" y="107"/>
                    <a:pt x="510" y="107"/>
                  </a:cubicBezTo>
                  <a:cubicBezTo>
                    <a:pt x="511" y="108"/>
                    <a:pt x="511" y="109"/>
                    <a:pt x="510" y="110"/>
                  </a:cubicBezTo>
                  <a:cubicBezTo>
                    <a:pt x="510" y="110"/>
                    <a:pt x="510" y="110"/>
                    <a:pt x="510" y="110"/>
                  </a:cubicBezTo>
                  <a:cubicBezTo>
                    <a:pt x="510" y="110"/>
                    <a:pt x="509" y="110"/>
                    <a:pt x="509" y="110"/>
                  </a:cubicBezTo>
                  <a:cubicBezTo>
                    <a:pt x="509" y="110"/>
                    <a:pt x="509" y="110"/>
                    <a:pt x="509" y="110"/>
                  </a:cubicBezTo>
                  <a:cubicBezTo>
                    <a:pt x="508" y="110"/>
                    <a:pt x="508" y="110"/>
                    <a:pt x="507" y="110"/>
                  </a:cubicBezTo>
                  <a:close/>
                  <a:moveTo>
                    <a:pt x="114" y="104"/>
                  </a:moveTo>
                  <a:cubicBezTo>
                    <a:pt x="114" y="103"/>
                    <a:pt x="114" y="102"/>
                    <a:pt x="114" y="101"/>
                  </a:cubicBezTo>
                  <a:cubicBezTo>
                    <a:pt x="114" y="101"/>
                    <a:pt x="114" y="101"/>
                    <a:pt x="114" y="101"/>
                  </a:cubicBezTo>
                  <a:cubicBezTo>
                    <a:pt x="115" y="100"/>
                    <a:pt x="117" y="100"/>
                    <a:pt x="117" y="101"/>
                  </a:cubicBezTo>
                  <a:cubicBezTo>
                    <a:pt x="117" y="101"/>
                    <a:pt x="117" y="101"/>
                    <a:pt x="117" y="101"/>
                  </a:cubicBezTo>
                  <a:cubicBezTo>
                    <a:pt x="118" y="102"/>
                    <a:pt x="118" y="103"/>
                    <a:pt x="117" y="104"/>
                  </a:cubicBezTo>
                  <a:cubicBezTo>
                    <a:pt x="117" y="104"/>
                    <a:pt x="117" y="104"/>
                    <a:pt x="117" y="104"/>
                  </a:cubicBezTo>
                  <a:cubicBezTo>
                    <a:pt x="117" y="104"/>
                    <a:pt x="116" y="105"/>
                    <a:pt x="116" y="105"/>
                  </a:cubicBezTo>
                  <a:cubicBezTo>
                    <a:pt x="116" y="105"/>
                    <a:pt x="116" y="105"/>
                    <a:pt x="116" y="105"/>
                  </a:cubicBezTo>
                  <a:cubicBezTo>
                    <a:pt x="115" y="105"/>
                    <a:pt x="115" y="104"/>
                    <a:pt x="114" y="104"/>
                  </a:cubicBezTo>
                  <a:close/>
                  <a:moveTo>
                    <a:pt x="498" y="102"/>
                  </a:moveTo>
                  <a:cubicBezTo>
                    <a:pt x="498" y="101"/>
                    <a:pt x="498" y="100"/>
                    <a:pt x="498" y="99"/>
                  </a:cubicBezTo>
                  <a:cubicBezTo>
                    <a:pt x="498" y="99"/>
                    <a:pt x="498" y="99"/>
                    <a:pt x="498" y="99"/>
                  </a:cubicBezTo>
                  <a:cubicBezTo>
                    <a:pt x="499" y="98"/>
                    <a:pt x="500" y="98"/>
                    <a:pt x="501" y="99"/>
                  </a:cubicBezTo>
                  <a:cubicBezTo>
                    <a:pt x="501" y="99"/>
                    <a:pt x="501" y="99"/>
                    <a:pt x="501" y="99"/>
                  </a:cubicBezTo>
                  <a:cubicBezTo>
                    <a:pt x="502" y="99"/>
                    <a:pt x="502" y="101"/>
                    <a:pt x="501" y="102"/>
                  </a:cubicBezTo>
                  <a:cubicBezTo>
                    <a:pt x="501" y="102"/>
                    <a:pt x="501" y="102"/>
                    <a:pt x="501" y="102"/>
                  </a:cubicBezTo>
                  <a:cubicBezTo>
                    <a:pt x="501" y="102"/>
                    <a:pt x="500" y="102"/>
                    <a:pt x="500" y="102"/>
                  </a:cubicBezTo>
                  <a:cubicBezTo>
                    <a:pt x="500" y="102"/>
                    <a:pt x="500" y="102"/>
                    <a:pt x="500" y="102"/>
                  </a:cubicBezTo>
                  <a:cubicBezTo>
                    <a:pt x="499" y="102"/>
                    <a:pt x="499" y="102"/>
                    <a:pt x="498" y="102"/>
                  </a:cubicBezTo>
                  <a:close/>
                  <a:moveTo>
                    <a:pt x="123" y="96"/>
                  </a:moveTo>
                  <a:cubicBezTo>
                    <a:pt x="123" y="95"/>
                    <a:pt x="123" y="94"/>
                    <a:pt x="124" y="93"/>
                  </a:cubicBezTo>
                  <a:cubicBezTo>
                    <a:pt x="124" y="93"/>
                    <a:pt x="124" y="93"/>
                    <a:pt x="124" y="93"/>
                  </a:cubicBezTo>
                  <a:cubicBezTo>
                    <a:pt x="124" y="92"/>
                    <a:pt x="126" y="93"/>
                    <a:pt x="126" y="93"/>
                  </a:cubicBezTo>
                  <a:cubicBezTo>
                    <a:pt x="126" y="93"/>
                    <a:pt x="126" y="93"/>
                    <a:pt x="126" y="93"/>
                  </a:cubicBezTo>
                  <a:cubicBezTo>
                    <a:pt x="127" y="94"/>
                    <a:pt x="127" y="95"/>
                    <a:pt x="126" y="96"/>
                  </a:cubicBezTo>
                  <a:cubicBezTo>
                    <a:pt x="126" y="96"/>
                    <a:pt x="126" y="96"/>
                    <a:pt x="126" y="96"/>
                  </a:cubicBezTo>
                  <a:cubicBezTo>
                    <a:pt x="126" y="97"/>
                    <a:pt x="125" y="97"/>
                    <a:pt x="125" y="97"/>
                  </a:cubicBezTo>
                  <a:cubicBezTo>
                    <a:pt x="125" y="97"/>
                    <a:pt x="125" y="97"/>
                    <a:pt x="125" y="97"/>
                  </a:cubicBezTo>
                  <a:cubicBezTo>
                    <a:pt x="124" y="97"/>
                    <a:pt x="124" y="96"/>
                    <a:pt x="123" y="96"/>
                  </a:cubicBezTo>
                  <a:close/>
                  <a:moveTo>
                    <a:pt x="489" y="94"/>
                  </a:moveTo>
                  <a:cubicBezTo>
                    <a:pt x="489" y="93"/>
                    <a:pt x="488" y="92"/>
                    <a:pt x="489" y="91"/>
                  </a:cubicBezTo>
                  <a:cubicBezTo>
                    <a:pt x="489" y="91"/>
                    <a:pt x="489" y="91"/>
                    <a:pt x="489" y="91"/>
                  </a:cubicBezTo>
                  <a:cubicBezTo>
                    <a:pt x="490" y="90"/>
                    <a:pt x="491" y="90"/>
                    <a:pt x="492" y="91"/>
                  </a:cubicBezTo>
                  <a:cubicBezTo>
                    <a:pt x="492" y="91"/>
                    <a:pt x="492" y="91"/>
                    <a:pt x="492" y="91"/>
                  </a:cubicBezTo>
                  <a:cubicBezTo>
                    <a:pt x="493" y="92"/>
                    <a:pt x="493" y="93"/>
                    <a:pt x="492" y="94"/>
                  </a:cubicBezTo>
                  <a:cubicBezTo>
                    <a:pt x="492" y="94"/>
                    <a:pt x="492" y="94"/>
                    <a:pt x="492" y="94"/>
                  </a:cubicBezTo>
                  <a:cubicBezTo>
                    <a:pt x="492" y="94"/>
                    <a:pt x="491" y="95"/>
                    <a:pt x="491" y="95"/>
                  </a:cubicBezTo>
                  <a:cubicBezTo>
                    <a:pt x="491" y="95"/>
                    <a:pt x="491" y="95"/>
                    <a:pt x="491" y="95"/>
                  </a:cubicBezTo>
                  <a:cubicBezTo>
                    <a:pt x="490" y="95"/>
                    <a:pt x="490" y="94"/>
                    <a:pt x="489" y="94"/>
                  </a:cubicBezTo>
                  <a:close/>
                  <a:moveTo>
                    <a:pt x="133" y="88"/>
                  </a:moveTo>
                  <a:cubicBezTo>
                    <a:pt x="132" y="88"/>
                    <a:pt x="132" y="86"/>
                    <a:pt x="133" y="86"/>
                  </a:cubicBezTo>
                  <a:cubicBezTo>
                    <a:pt x="133" y="86"/>
                    <a:pt x="133" y="86"/>
                    <a:pt x="133" y="86"/>
                  </a:cubicBezTo>
                  <a:cubicBezTo>
                    <a:pt x="134" y="85"/>
                    <a:pt x="135" y="85"/>
                    <a:pt x="136" y="86"/>
                  </a:cubicBezTo>
                  <a:cubicBezTo>
                    <a:pt x="136" y="86"/>
                    <a:pt x="136" y="86"/>
                    <a:pt x="136" y="86"/>
                  </a:cubicBezTo>
                  <a:cubicBezTo>
                    <a:pt x="137" y="87"/>
                    <a:pt x="136" y="88"/>
                    <a:pt x="136" y="89"/>
                  </a:cubicBezTo>
                  <a:cubicBezTo>
                    <a:pt x="136" y="89"/>
                    <a:pt x="136" y="89"/>
                    <a:pt x="136" y="89"/>
                  </a:cubicBezTo>
                  <a:cubicBezTo>
                    <a:pt x="135" y="89"/>
                    <a:pt x="135" y="89"/>
                    <a:pt x="134" y="89"/>
                  </a:cubicBezTo>
                  <a:cubicBezTo>
                    <a:pt x="134" y="89"/>
                    <a:pt x="134" y="89"/>
                    <a:pt x="134" y="89"/>
                  </a:cubicBezTo>
                  <a:cubicBezTo>
                    <a:pt x="134" y="89"/>
                    <a:pt x="133" y="89"/>
                    <a:pt x="133" y="88"/>
                  </a:cubicBezTo>
                  <a:close/>
                  <a:moveTo>
                    <a:pt x="480" y="87"/>
                  </a:moveTo>
                  <a:cubicBezTo>
                    <a:pt x="479" y="86"/>
                    <a:pt x="479" y="85"/>
                    <a:pt x="480" y="84"/>
                  </a:cubicBezTo>
                  <a:cubicBezTo>
                    <a:pt x="480" y="84"/>
                    <a:pt x="480" y="84"/>
                    <a:pt x="480" y="84"/>
                  </a:cubicBezTo>
                  <a:cubicBezTo>
                    <a:pt x="480" y="83"/>
                    <a:pt x="481" y="83"/>
                    <a:pt x="482" y="84"/>
                  </a:cubicBezTo>
                  <a:cubicBezTo>
                    <a:pt x="482" y="84"/>
                    <a:pt x="482" y="84"/>
                    <a:pt x="482" y="84"/>
                  </a:cubicBezTo>
                  <a:cubicBezTo>
                    <a:pt x="483" y="84"/>
                    <a:pt x="483" y="85"/>
                    <a:pt x="483" y="86"/>
                  </a:cubicBezTo>
                  <a:cubicBezTo>
                    <a:pt x="483" y="86"/>
                    <a:pt x="483" y="86"/>
                    <a:pt x="483" y="86"/>
                  </a:cubicBezTo>
                  <a:cubicBezTo>
                    <a:pt x="482" y="87"/>
                    <a:pt x="482" y="87"/>
                    <a:pt x="481" y="87"/>
                  </a:cubicBezTo>
                  <a:cubicBezTo>
                    <a:pt x="481" y="87"/>
                    <a:pt x="481" y="87"/>
                    <a:pt x="481" y="87"/>
                  </a:cubicBezTo>
                  <a:cubicBezTo>
                    <a:pt x="481" y="87"/>
                    <a:pt x="480" y="87"/>
                    <a:pt x="480" y="87"/>
                  </a:cubicBezTo>
                  <a:close/>
                  <a:moveTo>
                    <a:pt x="142" y="81"/>
                  </a:moveTo>
                  <a:cubicBezTo>
                    <a:pt x="142" y="80"/>
                    <a:pt x="142" y="79"/>
                    <a:pt x="143" y="78"/>
                  </a:cubicBezTo>
                  <a:cubicBezTo>
                    <a:pt x="143" y="78"/>
                    <a:pt x="143" y="78"/>
                    <a:pt x="143" y="78"/>
                  </a:cubicBezTo>
                  <a:cubicBezTo>
                    <a:pt x="144" y="78"/>
                    <a:pt x="145" y="78"/>
                    <a:pt x="146" y="79"/>
                  </a:cubicBezTo>
                  <a:cubicBezTo>
                    <a:pt x="146" y="79"/>
                    <a:pt x="146" y="79"/>
                    <a:pt x="146" y="79"/>
                  </a:cubicBezTo>
                  <a:cubicBezTo>
                    <a:pt x="146" y="80"/>
                    <a:pt x="146" y="81"/>
                    <a:pt x="145" y="82"/>
                  </a:cubicBezTo>
                  <a:cubicBezTo>
                    <a:pt x="145" y="82"/>
                    <a:pt x="145" y="82"/>
                    <a:pt x="145" y="82"/>
                  </a:cubicBezTo>
                  <a:cubicBezTo>
                    <a:pt x="145" y="82"/>
                    <a:pt x="144" y="82"/>
                    <a:pt x="144" y="82"/>
                  </a:cubicBezTo>
                  <a:cubicBezTo>
                    <a:pt x="144" y="82"/>
                    <a:pt x="144" y="82"/>
                    <a:pt x="144" y="82"/>
                  </a:cubicBezTo>
                  <a:cubicBezTo>
                    <a:pt x="143" y="82"/>
                    <a:pt x="143" y="82"/>
                    <a:pt x="142" y="81"/>
                  </a:cubicBezTo>
                  <a:close/>
                  <a:moveTo>
                    <a:pt x="470" y="80"/>
                  </a:moveTo>
                  <a:cubicBezTo>
                    <a:pt x="469" y="79"/>
                    <a:pt x="469" y="78"/>
                    <a:pt x="470" y="77"/>
                  </a:cubicBezTo>
                  <a:cubicBezTo>
                    <a:pt x="470" y="77"/>
                    <a:pt x="470" y="77"/>
                    <a:pt x="470" y="77"/>
                  </a:cubicBezTo>
                  <a:cubicBezTo>
                    <a:pt x="470" y="76"/>
                    <a:pt x="472" y="76"/>
                    <a:pt x="473" y="77"/>
                  </a:cubicBezTo>
                  <a:cubicBezTo>
                    <a:pt x="473" y="77"/>
                    <a:pt x="473" y="77"/>
                    <a:pt x="473" y="77"/>
                  </a:cubicBezTo>
                  <a:cubicBezTo>
                    <a:pt x="473" y="77"/>
                    <a:pt x="474" y="78"/>
                    <a:pt x="473" y="79"/>
                  </a:cubicBezTo>
                  <a:cubicBezTo>
                    <a:pt x="473" y="79"/>
                    <a:pt x="473" y="79"/>
                    <a:pt x="473" y="79"/>
                  </a:cubicBezTo>
                  <a:cubicBezTo>
                    <a:pt x="473" y="80"/>
                    <a:pt x="472" y="80"/>
                    <a:pt x="471" y="80"/>
                  </a:cubicBezTo>
                  <a:cubicBezTo>
                    <a:pt x="471" y="80"/>
                    <a:pt x="471" y="80"/>
                    <a:pt x="471" y="80"/>
                  </a:cubicBezTo>
                  <a:cubicBezTo>
                    <a:pt x="471" y="80"/>
                    <a:pt x="471" y="80"/>
                    <a:pt x="470" y="80"/>
                  </a:cubicBezTo>
                  <a:close/>
                  <a:moveTo>
                    <a:pt x="152" y="75"/>
                  </a:moveTo>
                  <a:cubicBezTo>
                    <a:pt x="152" y="74"/>
                    <a:pt x="152" y="72"/>
                    <a:pt x="153" y="72"/>
                  </a:cubicBezTo>
                  <a:cubicBezTo>
                    <a:pt x="153" y="72"/>
                    <a:pt x="153" y="72"/>
                    <a:pt x="153" y="72"/>
                  </a:cubicBezTo>
                  <a:cubicBezTo>
                    <a:pt x="154" y="71"/>
                    <a:pt x="155" y="71"/>
                    <a:pt x="156" y="72"/>
                  </a:cubicBezTo>
                  <a:cubicBezTo>
                    <a:pt x="156" y="72"/>
                    <a:pt x="156" y="72"/>
                    <a:pt x="156" y="72"/>
                  </a:cubicBezTo>
                  <a:cubicBezTo>
                    <a:pt x="156" y="73"/>
                    <a:pt x="156" y="75"/>
                    <a:pt x="155" y="75"/>
                  </a:cubicBezTo>
                  <a:cubicBezTo>
                    <a:pt x="155" y="75"/>
                    <a:pt x="155" y="75"/>
                    <a:pt x="155" y="75"/>
                  </a:cubicBezTo>
                  <a:cubicBezTo>
                    <a:pt x="155" y="75"/>
                    <a:pt x="154" y="75"/>
                    <a:pt x="154" y="75"/>
                  </a:cubicBezTo>
                  <a:cubicBezTo>
                    <a:pt x="154" y="75"/>
                    <a:pt x="154" y="75"/>
                    <a:pt x="154" y="75"/>
                  </a:cubicBezTo>
                  <a:cubicBezTo>
                    <a:pt x="153" y="75"/>
                    <a:pt x="153" y="75"/>
                    <a:pt x="152" y="75"/>
                  </a:cubicBezTo>
                  <a:close/>
                  <a:moveTo>
                    <a:pt x="460" y="73"/>
                  </a:moveTo>
                  <a:cubicBezTo>
                    <a:pt x="460" y="73"/>
                    <a:pt x="460" y="73"/>
                    <a:pt x="460" y="73"/>
                  </a:cubicBezTo>
                  <a:cubicBezTo>
                    <a:pt x="460" y="73"/>
                    <a:pt x="460" y="73"/>
                    <a:pt x="460" y="73"/>
                  </a:cubicBezTo>
                  <a:cubicBezTo>
                    <a:pt x="459" y="73"/>
                    <a:pt x="459" y="72"/>
                    <a:pt x="460" y="71"/>
                  </a:cubicBezTo>
                  <a:cubicBezTo>
                    <a:pt x="460" y="71"/>
                    <a:pt x="460" y="71"/>
                    <a:pt x="460" y="71"/>
                  </a:cubicBezTo>
                  <a:cubicBezTo>
                    <a:pt x="460" y="70"/>
                    <a:pt x="462" y="69"/>
                    <a:pt x="462" y="70"/>
                  </a:cubicBezTo>
                  <a:cubicBezTo>
                    <a:pt x="462" y="70"/>
                    <a:pt x="462" y="70"/>
                    <a:pt x="462" y="70"/>
                  </a:cubicBezTo>
                  <a:cubicBezTo>
                    <a:pt x="463" y="71"/>
                    <a:pt x="464" y="72"/>
                    <a:pt x="463" y="73"/>
                  </a:cubicBezTo>
                  <a:cubicBezTo>
                    <a:pt x="463" y="73"/>
                    <a:pt x="463" y="73"/>
                    <a:pt x="463" y="73"/>
                  </a:cubicBezTo>
                  <a:cubicBezTo>
                    <a:pt x="463" y="73"/>
                    <a:pt x="462" y="74"/>
                    <a:pt x="461" y="74"/>
                  </a:cubicBezTo>
                  <a:cubicBezTo>
                    <a:pt x="461" y="74"/>
                    <a:pt x="461" y="74"/>
                    <a:pt x="461" y="74"/>
                  </a:cubicBezTo>
                  <a:cubicBezTo>
                    <a:pt x="461" y="74"/>
                    <a:pt x="461" y="74"/>
                    <a:pt x="460" y="73"/>
                  </a:cubicBezTo>
                  <a:close/>
                  <a:moveTo>
                    <a:pt x="163" y="68"/>
                  </a:moveTo>
                  <a:cubicBezTo>
                    <a:pt x="162" y="67"/>
                    <a:pt x="162" y="66"/>
                    <a:pt x="163" y="65"/>
                  </a:cubicBezTo>
                  <a:cubicBezTo>
                    <a:pt x="163" y="65"/>
                    <a:pt x="163" y="65"/>
                    <a:pt x="163" y="65"/>
                  </a:cubicBezTo>
                  <a:cubicBezTo>
                    <a:pt x="164" y="65"/>
                    <a:pt x="165" y="65"/>
                    <a:pt x="166" y="66"/>
                  </a:cubicBezTo>
                  <a:cubicBezTo>
                    <a:pt x="166" y="66"/>
                    <a:pt x="166" y="66"/>
                    <a:pt x="166" y="66"/>
                  </a:cubicBezTo>
                  <a:cubicBezTo>
                    <a:pt x="167" y="67"/>
                    <a:pt x="166" y="68"/>
                    <a:pt x="165" y="69"/>
                  </a:cubicBezTo>
                  <a:cubicBezTo>
                    <a:pt x="165" y="69"/>
                    <a:pt x="165" y="69"/>
                    <a:pt x="165" y="69"/>
                  </a:cubicBezTo>
                  <a:cubicBezTo>
                    <a:pt x="165" y="69"/>
                    <a:pt x="165" y="69"/>
                    <a:pt x="164" y="69"/>
                  </a:cubicBezTo>
                  <a:cubicBezTo>
                    <a:pt x="164" y="69"/>
                    <a:pt x="164" y="69"/>
                    <a:pt x="164" y="69"/>
                  </a:cubicBezTo>
                  <a:cubicBezTo>
                    <a:pt x="164" y="69"/>
                    <a:pt x="163" y="69"/>
                    <a:pt x="163" y="68"/>
                  </a:cubicBezTo>
                  <a:close/>
                  <a:moveTo>
                    <a:pt x="450" y="67"/>
                  </a:moveTo>
                  <a:cubicBezTo>
                    <a:pt x="449" y="67"/>
                    <a:pt x="449" y="66"/>
                    <a:pt x="449" y="65"/>
                  </a:cubicBezTo>
                  <a:cubicBezTo>
                    <a:pt x="449" y="65"/>
                    <a:pt x="449" y="65"/>
                    <a:pt x="449" y="65"/>
                  </a:cubicBezTo>
                  <a:cubicBezTo>
                    <a:pt x="450" y="64"/>
                    <a:pt x="451" y="63"/>
                    <a:pt x="452" y="64"/>
                  </a:cubicBezTo>
                  <a:cubicBezTo>
                    <a:pt x="452" y="64"/>
                    <a:pt x="452" y="64"/>
                    <a:pt x="452" y="64"/>
                  </a:cubicBezTo>
                  <a:cubicBezTo>
                    <a:pt x="453" y="64"/>
                    <a:pt x="453" y="66"/>
                    <a:pt x="453" y="67"/>
                  </a:cubicBezTo>
                  <a:cubicBezTo>
                    <a:pt x="453" y="67"/>
                    <a:pt x="453" y="67"/>
                    <a:pt x="453" y="67"/>
                  </a:cubicBezTo>
                  <a:cubicBezTo>
                    <a:pt x="452" y="67"/>
                    <a:pt x="452" y="68"/>
                    <a:pt x="451" y="68"/>
                  </a:cubicBezTo>
                  <a:cubicBezTo>
                    <a:pt x="451" y="68"/>
                    <a:pt x="451" y="68"/>
                    <a:pt x="451" y="68"/>
                  </a:cubicBezTo>
                  <a:cubicBezTo>
                    <a:pt x="451" y="68"/>
                    <a:pt x="450" y="68"/>
                    <a:pt x="450" y="67"/>
                  </a:cubicBezTo>
                  <a:close/>
                  <a:moveTo>
                    <a:pt x="173" y="62"/>
                  </a:moveTo>
                  <a:cubicBezTo>
                    <a:pt x="173" y="61"/>
                    <a:pt x="173" y="60"/>
                    <a:pt x="174" y="60"/>
                  </a:cubicBezTo>
                  <a:cubicBezTo>
                    <a:pt x="174" y="60"/>
                    <a:pt x="174" y="60"/>
                    <a:pt x="174" y="60"/>
                  </a:cubicBezTo>
                  <a:cubicBezTo>
                    <a:pt x="175" y="59"/>
                    <a:pt x="176" y="59"/>
                    <a:pt x="177" y="60"/>
                  </a:cubicBezTo>
                  <a:cubicBezTo>
                    <a:pt x="177" y="60"/>
                    <a:pt x="177" y="60"/>
                    <a:pt x="177" y="60"/>
                  </a:cubicBezTo>
                  <a:cubicBezTo>
                    <a:pt x="177" y="61"/>
                    <a:pt x="177" y="63"/>
                    <a:pt x="176" y="63"/>
                  </a:cubicBezTo>
                  <a:cubicBezTo>
                    <a:pt x="176" y="63"/>
                    <a:pt x="176" y="63"/>
                    <a:pt x="176" y="63"/>
                  </a:cubicBezTo>
                  <a:cubicBezTo>
                    <a:pt x="175" y="63"/>
                    <a:pt x="175" y="63"/>
                    <a:pt x="175" y="63"/>
                  </a:cubicBezTo>
                  <a:cubicBezTo>
                    <a:pt x="175" y="63"/>
                    <a:pt x="175" y="63"/>
                    <a:pt x="175" y="63"/>
                  </a:cubicBezTo>
                  <a:cubicBezTo>
                    <a:pt x="174" y="63"/>
                    <a:pt x="173" y="63"/>
                    <a:pt x="173" y="62"/>
                  </a:cubicBezTo>
                  <a:close/>
                  <a:moveTo>
                    <a:pt x="440" y="62"/>
                  </a:moveTo>
                  <a:cubicBezTo>
                    <a:pt x="439" y="61"/>
                    <a:pt x="438" y="60"/>
                    <a:pt x="439" y="59"/>
                  </a:cubicBezTo>
                  <a:cubicBezTo>
                    <a:pt x="439" y="59"/>
                    <a:pt x="439" y="59"/>
                    <a:pt x="439" y="59"/>
                  </a:cubicBezTo>
                  <a:cubicBezTo>
                    <a:pt x="439" y="58"/>
                    <a:pt x="440" y="58"/>
                    <a:pt x="441" y="58"/>
                  </a:cubicBezTo>
                  <a:cubicBezTo>
                    <a:pt x="441" y="58"/>
                    <a:pt x="441" y="58"/>
                    <a:pt x="441" y="58"/>
                  </a:cubicBezTo>
                  <a:cubicBezTo>
                    <a:pt x="442" y="59"/>
                    <a:pt x="443" y="60"/>
                    <a:pt x="442" y="61"/>
                  </a:cubicBezTo>
                  <a:cubicBezTo>
                    <a:pt x="442" y="61"/>
                    <a:pt x="442" y="61"/>
                    <a:pt x="442" y="61"/>
                  </a:cubicBezTo>
                  <a:cubicBezTo>
                    <a:pt x="442" y="62"/>
                    <a:pt x="441" y="62"/>
                    <a:pt x="441" y="62"/>
                  </a:cubicBezTo>
                  <a:cubicBezTo>
                    <a:pt x="441" y="62"/>
                    <a:pt x="441" y="62"/>
                    <a:pt x="441" y="62"/>
                  </a:cubicBezTo>
                  <a:cubicBezTo>
                    <a:pt x="440" y="62"/>
                    <a:pt x="440" y="62"/>
                    <a:pt x="440" y="62"/>
                  </a:cubicBezTo>
                  <a:close/>
                  <a:moveTo>
                    <a:pt x="184" y="57"/>
                  </a:moveTo>
                  <a:cubicBezTo>
                    <a:pt x="183" y="56"/>
                    <a:pt x="184" y="55"/>
                    <a:pt x="185" y="54"/>
                  </a:cubicBezTo>
                  <a:cubicBezTo>
                    <a:pt x="185" y="54"/>
                    <a:pt x="185" y="54"/>
                    <a:pt x="185" y="54"/>
                  </a:cubicBezTo>
                  <a:cubicBezTo>
                    <a:pt x="186" y="54"/>
                    <a:pt x="187" y="54"/>
                    <a:pt x="187" y="55"/>
                  </a:cubicBezTo>
                  <a:cubicBezTo>
                    <a:pt x="187" y="55"/>
                    <a:pt x="187" y="55"/>
                    <a:pt x="187" y="55"/>
                  </a:cubicBezTo>
                  <a:cubicBezTo>
                    <a:pt x="188" y="56"/>
                    <a:pt x="187" y="57"/>
                    <a:pt x="186" y="58"/>
                  </a:cubicBezTo>
                  <a:cubicBezTo>
                    <a:pt x="186" y="58"/>
                    <a:pt x="186" y="58"/>
                    <a:pt x="186" y="58"/>
                  </a:cubicBezTo>
                  <a:cubicBezTo>
                    <a:pt x="186" y="58"/>
                    <a:pt x="186" y="58"/>
                    <a:pt x="186" y="58"/>
                  </a:cubicBezTo>
                  <a:cubicBezTo>
                    <a:pt x="186" y="58"/>
                    <a:pt x="186" y="58"/>
                    <a:pt x="186" y="58"/>
                  </a:cubicBezTo>
                  <a:cubicBezTo>
                    <a:pt x="185" y="58"/>
                    <a:pt x="184" y="58"/>
                    <a:pt x="184" y="57"/>
                  </a:cubicBezTo>
                  <a:close/>
                  <a:moveTo>
                    <a:pt x="429" y="57"/>
                  </a:moveTo>
                  <a:cubicBezTo>
                    <a:pt x="428" y="56"/>
                    <a:pt x="427" y="55"/>
                    <a:pt x="428" y="54"/>
                  </a:cubicBezTo>
                  <a:cubicBezTo>
                    <a:pt x="428" y="54"/>
                    <a:pt x="428" y="54"/>
                    <a:pt x="428" y="54"/>
                  </a:cubicBezTo>
                  <a:cubicBezTo>
                    <a:pt x="428" y="53"/>
                    <a:pt x="430" y="52"/>
                    <a:pt x="431" y="53"/>
                  </a:cubicBezTo>
                  <a:cubicBezTo>
                    <a:pt x="431" y="53"/>
                    <a:pt x="431" y="53"/>
                    <a:pt x="431" y="53"/>
                  </a:cubicBezTo>
                  <a:cubicBezTo>
                    <a:pt x="432" y="53"/>
                    <a:pt x="432" y="55"/>
                    <a:pt x="432" y="56"/>
                  </a:cubicBezTo>
                  <a:cubicBezTo>
                    <a:pt x="432" y="56"/>
                    <a:pt x="432" y="56"/>
                    <a:pt x="432" y="56"/>
                  </a:cubicBezTo>
                  <a:cubicBezTo>
                    <a:pt x="431" y="56"/>
                    <a:pt x="430" y="57"/>
                    <a:pt x="430" y="57"/>
                  </a:cubicBezTo>
                  <a:cubicBezTo>
                    <a:pt x="430" y="57"/>
                    <a:pt x="430" y="57"/>
                    <a:pt x="430" y="57"/>
                  </a:cubicBezTo>
                  <a:cubicBezTo>
                    <a:pt x="429" y="57"/>
                    <a:pt x="429" y="57"/>
                    <a:pt x="429" y="57"/>
                  </a:cubicBezTo>
                  <a:close/>
                  <a:moveTo>
                    <a:pt x="195" y="52"/>
                  </a:moveTo>
                  <a:cubicBezTo>
                    <a:pt x="194" y="51"/>
                    <a:pt x="195" y="50"/>
                    <a:pt x="196" y="49"/>
                  </a:cubicBezTo>
                  <a:cubicBezTo>
                    <a:pt x="196" y="49"/>
                    <a:pt x="196" y="49"/>
                    <a:pt x="196" y="49"/>
                  </a:cubicBezTo>
                  <a:cubicBezTo>
                    <a:pt x="197" y="49"/>
                    <a:pt x="198" y="49"/>
                    <a:pt x="198" y="50"/>
                  </a:cubicBezTo>
                  <a:cubicBezTo>
                    <a:pt x="198" y="50"/>
                    <a:pt x="198" y="50"/>
                    <a:pt x="198" y="50"/>
                  </a:cubicBezTo>
                  <a:cubicBezTo>
                    <a:pt x="199" y="51"/>
                    <a:pt x="198" y="53"/>
                    <a:pt x="197" y="53"/>
                  </a:cubicBezTo>
                  <a:cubicBezTo>
                    <a:pt x="197" y="53"/>
                    <a:pt x="197" y="53"/>
                    <a:pt x="197" y="53"/>
                  </a:cubicBezTo>
                  <a:cubicBezTo>
                    <a:pt x="197" y="53"/>
                    <a:pt x="197" y="53"/>
                    <a:pt x="197" y="53"/>
                  </a:cubicBezTo>
                  <a:cubicBezTo>
                    <a:pt x="197" y="53"/>
                    <a:pt x="197" y="53"/>
                    <a:pt x="197" y="53"/>
                  </a:cubicBezTo>
                  <a:cubicBezTo>
                    <a:pt x="196" y="53"/>
                    <a:pt x="195" y="53"/>
                    <a:pt x="195" y="52"/>
                  </a:cubicBezTo>
                  <a:close/>
                  <a:moveTo>
                    <a:pt x="418" y="52"/>
                  </a:moveTo>
                  <a:cubicBezTo>
                    <a:pt x="418" y="52"/>
                    <a:pt x="418" y="52"/>
                    <a:pt x="418" y="52"/>
                  </a:cubicBezTo>
                  <a:cubicBezTo>
                    <a:pt x="418" y="52"/>
                    <a:pt x="418" y="52"/>
                    <a:pt x="418" y="52"/>
                  </a:cubicBezTo>
                  <a:cubicBezTo>
                    <a:pt x="417" y="51"/>
                    <a:pt x="416" y="50"/>
                    <a:pt x="417" y="49"/>
                  </a:cubicBezTo>
                  <a:cubicBezTo>
                    <a:pt x="417" y="49"/>
                    <a:pt x="417" y="49"/>
                    <a:pt x="417" y="49"/>
                  </a:cubicBezTo>
                  <a:cubicBezTo>
                    <a:pt x="417" y="48"/>
                    <a:pt x="418" y="48"/>
                    <a:pt x="419" y="48"/>
                  </a:cubicBezTo>
                  <a:cubicBezTo>
                    <a:pt x="419" y="48"/>
                    <a:pt x="419" y="48"/>
                    <a:pt x="419" y="48"/>
                  </a:cubicBezTo>
                  <a:cubicBezTo>
                    <a:pt x="420" y="49"/>
                    <a:pt x="421" y="50"/>
                    <a:pt x="421" y="51"/>
                  </a:cubicBezTo>
                  <a:cubicBezTo>
                    <a:pt x="421" y="51"/>
                    <a:pt x="421" y="51"/>
                    <a:pt x="421" y="51"/>
                  </a:cubicBezTo>
                  <a:cubicBezTo>
                    <a:pt x="420" y="51"/>
                    <a:pt x="420" y="52"/>
                    <a:pt x="419" y="52"/>
                  </a:cubicBezTo>
                  <a:cubicBezTo>
                    <a:pt x="419" y="52"/>
                    <a:pt x="419" y="52"/>
                    <a:pt x="419" y="52"/>
                  </a:cubicBezTo>
                  <a:cubicBezTo>
                    <a:pt x="418" y="52"/>
                    <a:pt x="418" y="52"/>
                    <a:pt x="418" y="52"/>
                  </a:cubicBezTo>
                  <a:close/>
                  <a:moveTo>
                    <a:pt x="206" y="47"/>
                  </a:moveTo>
                  <a:cubicBezTo>
                    <a:pt x="205" y="46"/>
                    <a:pt x="206" y="45"/>
                    <a:pt x="207" y="45"/>
                  </a:cubicBezTo>
                  <a:cubicBezTo>
                    <a:pt x="207" y="45"/>
                    <a:pt x="207" y="45"/>
                    <a:pt x="207" y="45"/>
                  </a:cubicBezTo>
                  <a:cubicBezTo>
                    <a:pt x="208" y="44"/>
                    <a:pt x="209" y="45"/>
                    <a:pt x="210" y="46"/>
                  </a:cubicBezTo>
                  <a:cubicBezTo>
                    <a:pt x="210" y="46"/>
                    <a:pt x="210" y="46"/>
                    <a:pt x="210" y="46"/>
                  </a:cubicBezTo>
                  <a:cubicBezTo>
                    <a:pt x="210" y="47"/>
                    <a:pt x="209" y="48"/>
                    <a:pt x="208" y="49"/>
                  </a:cubicBezTo>
                  <a:cubicBezTo>
                    <a:pt x="208" y="49"/>
                    <a:pt x="208" y="49"/>
                    <a:pt x="208" y="49"/>
                  </a:cubicBezTo>
                  <a:cubicBezTo>
                    <a:pt x="208" y="49"/>
                    <a:pt x="208" y="49"/>
                    <a:pt x="208" y="49"/>
                  </a:cubicBezTo>
                  <a:cubicBezTo>
                    <a:pt x="208" y="49"/>
                    <a:pt x="208" y="49"/>
                    <a:pt x="208" y="49"/>
                  </a:cubicBezTo>
                  <a:cubicBezTo>
                    <a:pt x="207" y="49"/>
                    <a:pt x="206" y="48"/>
                    <a:pt x="206" y="47"/>
                  </a:cubicBezTo>
                  <a:close/>
                  <a:moveTo>
                    <a:pt x="407" y="48"/>
                  </a:moveTo>
                  <a:cubicBezTo>
                    <a:pt x="406" y="47"/>
                    <a:pt x="405" y="46"/>
                    <a:pt x="406" y="45"/>
                  </a:cubicBezTo>
                  <a:cubicBezTo>
                    <a:pt x="406" y="45"/>
                    <a:pt x="406" y="45"/>
                    <a:pt x="406" y="45"/>
                  </a:cubicBezTo>
                  <a:cubicBezTo>
                    <a:pt x="406" y="44"/>
                    <a:pt x="407" y="43"/>
                    <a:pt x="408" y="44"/>
                  </a:cubicBezTo>
                  <a:cubicBezTo>
                    <a:pt x="408" y="44"/>
                    <a:pt x="408" y="44"/>
                    <a:pt x="408" y="44"/>
                  </a:cubicBezTo>
                  <a:cubicBezTo>
                    <a:pt x="409" y="44"/>
                    <a:pt x="410" y="45"/>
                    <a:pt x="409" y="46"/>
                  </a:cubicBezTo>
                  <a:cubicBezTo>
                    <a:pt x="409" y="46"/>
                    <a:pt x="409" y="46"/>
                    <a:pt x="409" y="46"/>
                  </a:cubicBezTo>
                  <a:cubicBezTo>
                    <a:pt x="409" y="47"/>
                    <a:pt x="408" y="48"/>
                    <a:pt x="408" y="48"/>
                  </a:cubicBezTo>
                  <a:cubicBezTo>
                    <a:pt x="408" y="48"/>
                    <a:pt x="408" y="48"/>
                    <a:pt x="408" y="48"/>
                  </a:cubicBezTo>
                  <a:cubicBezTo>
                    <a:pt x="407" y="48"/>
                    <a:pt x="407" y="48"/>
                    <a:pt x="407" y="48"/>
                  </a:cubicBezTo>
                  <a:close/>
                  <a:moveTo>
                    <a:pt x="217" y="43"/>
                  </a:moveTo>
                  <a:cubicBezTo>
                    <a:pt x="217" y="42"/>
                    <a:pt x="217" y="41"/>
                    <a:pt x="218" y="41"/>
                  </a:cubicBezTo>
                  <a:cubicBezTo>
                    <a:pt x="218" y="41"/>
                    <a:pt x="218" y="41"/>
                    <a:pt x="218" y="41"/>
                  </a:cubicBezTo>
                  <a:cubicBezTo>
                    <a:pt x="219" y="41"/>
                    <a:pt x="221" y="41"/>
                    <a:pt x="221" y="42"/>
                  </a:cubicBezTo>
                  <a:cubicBezTo>
                    <a:pt x="221" y="42"/>
                    <a:pt x="221" y="42"/>
                    <a:pt x="221" y="42"/>
                  </a:cubicBezTo>
                  <a:cubicBezTo>
                    <a:pt x="221" y="43"/>
                    <a:pt x="221" y="44"/>
                    <a:pt x="220" y="45"/>
                  </a:cubicBezTo>
                  <a:cubicBezTo>
                    <a:pt x="220" y="45"/>
                    <a:pt x="220" y="45"/>
                    <a:pt x="220" y="45"/>
                  </a:cubicBezTo>
                  <a:cubicBezTo>
                    <a:pt x="219" y="45"/>
                    <a:pt x="219" y="45"/>
                    <a:pt x="219" y="45"/>
                  </a:cubicBezTo>
                  <a:cubicBezTo>
                    <a:pt x="219" y="45"/>
                    <a:pt x="219" y="45"/>
                    <a:pt x="219" y="45"/>
                  </a:cubicBezTo>
                  <a:cubicBezTo>
                    <a:pt x="218" y="45"/>
                    <a:pt x="217" y="44"/>
                    <a:pt x="217" y="43"/>
                  </a:cubicBezTo>
                  <a:close/>
                  <a:moveTo>
                    <a:pt x="396" y="44"/>
                  </a:moveTo>
                  <a:cubicBezTo>
                    <a:pt x="394" y="43"/>
                    <a:pt x="394" y="42"/>
                    <a:pt x="394" y="41"/>
                  </a:cubicBezTo>
                  <a:cubicBezTo>
                    <a:pt x="394" y="41"/>
                    <a:pt x="394" y="41"/>
                    <a:pt x="394" y="41"/>
                  </a:cubicBezTo>
                  <a:cubicBezTo>
                    <a:pt x="395" y="40"/>
                    <a:pt x="396" y="40"/>
                    <a:pt x="397" y="40"/>
                  </a:cubicBezTo>
                  <a:cubicBezTo>
                    <a:pt x="397" y="40"/>
                    <a:pt x="397" y="40"/>
                    <a:pt x="397" y="40"/>
                  </a:cubicBezTo>
                  <a:cubicBezTo>
                    <a:pt x="398" y="40"/>
                    <a:pt x="398" y="41"/>
                    <a:pt x="398" y="42"/>
                  </a:cubicBezTo>
                  <a:cubicBezTo>
                    <a:pt x="398" y="42"/>
                    <a:pt x="398" y="42"/>
                    <a:pt x="398" y="42"/>
                  </a:cubicBezTo>
                  <a:cubicBezTo>
                    <a:pt x="398" y="43"/>
                    <a:pt x="397" y="44"/>
                    <a:pt x="396" y="44"/>
                  </a:cubicBezTo>
                  <a:cubicBezTo>
                    <a:pt x="396" y="44"/>
                    <a:pt x="396" y="44"/>
                    <a:pt x="396" y="44"/>
                  </a:cubicBezTo>
                  <a:cubicBezTo>
                    <a:pt x="396" y="44"/>
                    <a:pt x="396" y="44"/>
                    <a:pt x="396" y="44"/>
                  </a:cubicBezTo>
                  <a:close/>
                  <a:moveTo>
                    <a:pt x="229" y="40"/>
                  </a:moveTo>
                  <a:cubicBezTo>
                    <a:pt x="228" y="39"/>
                    <a:pt x="229" y="38"/>
                    <a:pt x="230" y="37"/>
                  </a:cubicBezTo>
                  <a:cubicBezTo>
                    <a:pt x="230" y="37"/>
                    <a:pt x="230" y="37"/>
                    <a:pt x="230" y="37"/>
                  </a:cubicBezTo>
                  <a:cubicBezTo>
                    <a:pt x="231" y="37"/>
                    <a:pt x="232" y="38"/>
                    <a:pt x="232" y="39"/>
                  </a:cubicBezTo>
                  <a:cubicBezTo>
                    <a:pt x="232" y="39"/>
                    <a:pt x="232" y="39"/>
                    <a:pt x="232" y="39"/>
                  </a:cubicBezTo>
                  <a:cubicBezTo>
                    <a:pt x="233" y="40"/>
                    <a:pt x="232" y="41"/>
                    <a:pt x="231" y="41"/>
                  </a:cubicBezTo>
                  <a:cubicBezTo>
                    <a:pt x="231" y="41"/>
                    <a:pt x="231" y="41"/>
                    <a:pt x="231" y="41"/>
                  </a:cubicBezTo>
                  <a:cubicBezTo>
                    <a:pt x="231" y="41"/>
                    <a:pt x="231" y="41"/>
                    <a:pt x="230" y="41"/>
                  </a:cubicBezTo>
                  <a:cubicBezTo>
                    <a:pt x="230" y="41"/>
                    <a:pt x="230" y="41"/>
                    <a:pt x="230" y="41"/>
                  </a:cubicBezTo>
                  <a:cubicBezTo>
                    <a:pt x="230" y="41"/>
                    <a:pt x="229" y="41"/>
                    <a:pt x="229" y="40"/>
                  </a:cubicBezTo>
                  <a:close/>
                  <a:moveTo>
                    <a:pt x="384" y="40"/>
                  </a:moveTo>
                  <a:cubicBezTo>
                    <a:pt x="384" y="40"/>
                    <a:pt x="384" y="40"/>
                    <a:pt x="384" y="40"/>
                  </a:cubicBezTo>
                  <a:cubicBezTo>
                    <a:pt x="384" y="40"/>
                    <a:pt x="384" y="40"/>
                    <a:pt x="384" y="40"/>
                  </a:cubicBezTo>
                  <a:cubicBezTo>
                    <a:pt x="383" y="40"/>
                    <a:pt x="382" y="39"/>
                    <a:pt x="383" y="38"/>
                  </a:cubicBezTo>
                  <a:cubicBezTo>
                    <a:pt x="383" y="38"/>
                    <a:pt x="383" y="38"/>
                    <a:pt x="383" y="38"/>
                  </a:cubicBezTo>
                  <a:cubicBezTo>
                    <a:pt x="383" y="37"/>
                    <a:pt x="384" y="36"/>
                    <a:pt x="385" y="37"/>
                  </a:cubicBezTo>
                  <a:cubicBezTo>
                    <a:pt x="385" y="37"/>
                    <a:pt x="385" y="37"/>
                    <a:pt x="385" y="37"/>
                  </a:cubicBezTo>
                  <a:cubicBezTo>
                    <a:pt x="386" y="37"/>
                    <a:pt x="387" y="38"/>
                    <a:pt x="387" y="39"/>
                  </a:cubicBezTo>
                  <a:cubicBezTo>
                    <a:pt x="387" y="39"/>
                    <a:pt x="387" y="39"/>
                    <a:pt x="387" y="39"/>
                  </a:cubicBezTo>
                  <a:cubicBezTo>
                    <a:pt x="386" y="40"/>
                    <a:pt x="386" y="41"/>
                    <a:pt x="385" y="41"/>
                  </a:cubicBezTo>
                  <a:cubicBezTo>
                    <a:pt x="385" y="41"/>
                    <a:pt x="385" y="41"/>
                    <a:pt x="385" y="41"/>
                  </a:cubicBezTo>
                  <a:cubicBezTo>
                    <a:pt x="384" y="41"/>
                    <a:pt x="384" y="40"/>
                    <a:pt x="384" y="40"/>
                  </a:cubicBezTo>
                  <a:close/>
                  <a:moveTo>
                    <a:pt x="240" y="37"/>
                  </a:moveTo>
                  <a:cubicBezTo>
                    <a:pt x="240" y="36"/>
                    <a:pt x="241" y="35"/>
                    <a:pt x="242" y="34"/>
                  </a:cubicBezTo>
                  <a:cubicBezTo>
                    <a:pt x="242" y="34"/>
                    <a:pt x="242" y="34"/>
                    <a:pt x="242" y="34"/>
                  </a:cubicBezTo>
                  <a:cubicBezTo>
                    <a:pt x="243" y="34"/>
                    <a:pt x="244" y="35"/>
                    <a:pt x="244" y="36"/>
                  </a:cubicBezTo>
                  <a:cubicBezTo>
                    <a:pt x="244" y="36"/>
                    <a:pt x="244" y="36"/>
                    <a:pt x="244" y="36"/>
                  </a:cubicBezTo>
                  <a:cubicBezTo>
                    <a:pt x="244" y="37"/>
                    <a:pt x="244" y="38"/>
                    <a:pt x="243" y="38"/>
                  </a:cubicBezTo>
                  <a:cubicBezTo>
                    <a:pt x="243" y="38"/>
                    <a:pt x="243" y="38"/>
                    <a:pt x="243" y="38"/>
                  </a:cubicBezTo>
                  <a:cubicBezTo>
                    <a:pt x="243" y="38"/>
                    <a:pt x="243" y="38"/>
                    <a:pt x="243" y="38"/>
                  </a:cubicBezTo>
                  <a:cubicBezTo>
                    <a:pt x="243" y="38"/>
                    <a:pt x="243" y="38"/>
                    <a:pt x="243" y="38"/>
                  </a:cubicBezTo>
                  <a:cubicBezTo>
                    <a:pt x="242" y="38"/>
                    <a:pt x="242" y="38"/>
                    <a:pt x="242" y="38"/>
                  </a:cubicBezTo>
                  <a:cubicBezTo>
                    <a:pt x="242" y="38"/>
                    <a:pt x="242" y="38"/>
                    <a:pt x="242" y="38"/>
                  </a:cubicBezTo>
                  <a:cubicBezTo>
                    <a:pt x="241" y="38"/>
                    <a:pt x="240" y="38"/>
                    <a:pt x="240" y="37"/>
                  </a:cubicBezTo>
                  <a:close/>
                  <a:moveTo>
                    <a:pt x="373" y="38"/>
                  </a:moveTo>
                  <a:cubicBezTo>
                    <a:pt x="371" y="37"/>
                    <a:pt x="371" y="36"/>
                    <a:pt x="371" y="35"/>
                  </a:cubicBezTo>
                  <a:cubicBezTo>
                    <a:pt x="371" y="35"/>
                    <a:pt x="371" y="35"/>
                    <a:pt x="371" y="35"/>
                  </a:cubicBezTo>
                  <a:cubicBezTo>
                    <a:pt x="371" y="34"/>
                    <a:pt x="372" y="33"/>
                    <a:pt x="373" y="34"/>
                  </a:cubicBezTo>
                  <a:cubicBezTo>
                    <a:pt x="373" y="34"/>
                    <a:pt x="373" y="34"/>
                    <a:pt x="373" y="34"/>
                  </a:cubicBezTo>
                  <a:cubicBezTo>
                    <a:pt x="374" y="34"/>
                    <a:pt x="375" y="35"/>
                    <a:pt x="375" y="36"/>
                  </a:cubicBezTo>
                  <a:cubicBezTo>
                    <a:pt x="375" y="36"/>
                    <a:pt x="375" y="36"/>
                    <a:pt x="375" y="36"/>
                  </a:cubicBezTo>
                  <a:cubicBezTo>
                    <a:pt x="375" y="37"/>
                    <a:pt x="374" y="38"/>
                    <a:pt x="373" y="38"/>
                  </a:cubicBezTo>
                  <a:cubicBezTo>
                    <a:pt x="373" y="38"/>
                    <a:pt x="373" y="38"/>
                    <a:pt x="373" y="38"/>
                  </a:cubicBezTo>
                  <a:cubicBezTo>
                    <a:pt x="373" y="38"/>
                    <a:pt x="373" y="38"/>
                    <a:pt x="373" y="38"/>
                  </a:cubicBezTo>
                  <a:close/>
                  <a:moveTo>
                    <a:pt x="252" y="34"/>
                  </a:moveTo>
                  <a:cubicBezTo>
                    <a:pt x="252" y="33"/>
                    <a:pt x="252" y="32"/>
                    <a:pt x="253" y="32"/>
                  </a:cubicBezTo>
                  <a:cubicBezTo>
                    <a:pt x="253" y="32"/>
                    <a:pt x="253" y="32"/>
                    <a:pt x="253" y="32"/>
                  </a:cubicBezTo>
                  <a:cubicBezTo>
                    <a:pt x="255" y="32"/>
                    <a:pt x="256" y="32"/>
                    <a:pt x="256" y="34"/>
                  </a:cubicBezTo>
                  <a:cubicBezTo>
                    <a:pt x="256" y="34"/>
                    <a:pt x="256" y="34"/>
                    <a:pt x="256" y="34"/>
                  </a:cubicBezTo>
                  <a:cubicBezTo>
                    <a:pt x="256" y="35"/>
                    <a:pt x="255" y="36"/>
                    <a:pt x="254" y="36"/>
                  </a:cubicBezTo>
                  <a:cubicBezTo>
                    <a:pt x="254" y="36"/>
                    <a:pt x="254" y="36"/>
                    <a:pt x="254" y="36"/>
                  </a:cubicBezTo>
                  <a:cubicBezTo>
                    <a:pt x="254" y="36"/>
                    <a:pt x="254" y="36"/>
                    <a:pt x="254" y="36"/>
                  </a:cubicBezTo>
                  <a:cubicBezTo>
                    <a:pt x="254" y="36"/>
                    <a:pt x="254" y="36"/>
                    <a:pt x="254" y="36"/>
                  </a:cubicBezTo>
                  <a:cubicBezTo>
                    <a:pt x="253" y="36"/>
                    <a:pt x="252" y="35"/>
                    <a:pt x="252" y="34"/>
                  </a:cubicBezTo>
                  <a:close/>
                  <a:moveTo>
                    <a:pt x="361" y="35"/>
                  </a:moveTo>
                  <a:cubicBezTo>
                    <a:pt x="360" y="35"/>
                    <a:pt x="359" y="34"/>
                    <a:pt x="359" y="33"/>
                  </a:cubicBezTo>
                  <a:cubicBezTo>
                    <a:pt x="359" y="33"/>
                    <a:pt x="359" y="33"/>
                    <a:pt x="359" y="33"/>
                  </a:cubicBezTo>
                  <a:cubicBezTo>
                    <a:pt x="359" y="32"/>
                    <a:pt x="360" y="31"/>
                    <a:pt x="362" y="31"/>
                  </a:cubicBezTo>
                  <a:cubicBezTo>
                    <a:pt x="362" y="31"/>
                    <a:pt x="362" y="31"/>
                    <a:pt x="362" y="31"/>
                  </a:cubicBezTo>
                  <a:cubicBezTo>
                    <a:pt x="363" y="32"/>
                    <a:pt x="363" y="33"/>
                    <a:pt x="363" y="34"/>
                  </a:cubicBezTo>
                  <a:cubicBezTo>
                    <a:pt x="363" y="34"/>
                    <a:pt x="363" y="34"/>
                    <a:pt x="363" y="34"/>
                  </a:cubicBezTo>
                  <a:cubicBezTo>
                    <a:pt x="363" y="35"/>
                    <a:pt x="362" y="35"/>
                    <a:pt x="361" y="35"/>
                  </a:cubicBezTo>
                  <a:cubicBezTo>
                    <a:pt x="361" y="35"/>
                    <a:pt x="361" y="35"/>
                    <a:pt x="361" y="35"/>
                  </a:cubicBezTo>
                  <a:cubicBezTo>
                    <a:pt x="361" y="35"/>
                    <a:pt x="361" y="35"/>
                    <a:pt x="361" y="35"/>
                  </a:cubicBezTo>
                  <a:close/>
                  <a:moveTo>
                    <a:pt x="264" y="32"/>
                  </a:moveTo>
                  <a:cubicBezTo>
                    <a:pt x="264" y="31"/>
                    <a:pt x="264" y="30"/>
                    <a:pt x="265" y="30"/>
                  </a:cubicBezTo>
                  <a:cubicBezTo>
                    <a:pt x="265" y="30"/>
                    <a:pt x="265" y="30"/>
                    <a:pt x="265" y="30"/>
                  </a:cubicBezTo>
                  <a:cubicBezTo>
                    <a:pt x="266" y="30"/>
                    <a:pt x="267" y="30"/>
                    <a:pt x="268" y="32"/>
                  </a:cubicBezTo>
                  <a:cubicBezTo>
                    <a:pt x="268" y="32"/>
                    <a:pt x="268" y="32"/>
                    <a:pt x="268" y="32"/>
                  </a:cubicBezTo>
                  <a:cubicBezTo>
                    <a:pt x="268" y="33"/>
                    <a:pt x="267" y="34"/>
                    <a:pt x="266" y="34"/>
                  </a:cubicBezTo>
                  <a:cubicBezTo>
                    <a:pt x="266" y="34"/>
                    <a:pt x="266" y="34"/>
                    <a:pt x="266" y="34"/>
                  </a:cubicBezTo>
                  <a:cubicBezTo>
                    <a:pt x="266" y="34"/>
                    <a:pt x="266" y="34"/>
                    <a:pt x="266" y="34"/>
                  </a:cubicBezTo>
                  <a:cubicBezTo>
                    <a:pt x="266" y="34"/>
                    <a:pt x="266" y="34"/>
                    <a:pt x="266" y="34"/>
                  </a:cubicBezTo>
                  <a:cubicBezTo>
                    <a:pt x="265" y="34"/>
                    <a:pt x="264" y="33"/>
                    <a:pt x="264" y="32"/>
                  </a:cubicBezTo>
                  <a:close/>
                  <a:moveTo>
                    <a:pt x="349" y="33"/>
                  </a:moveTo>
                  <a:cubicBezTo>
                    <a:pt x="349" y="33"/>
                    <a:pt x="349" y="33"/>
                    <a:pt x="349" y="33"/>
                  </a:cubicBezTo>
                  <a:cubicBezTo>
                    <a:pt x="349" y="33"/>
                    <a:pt x="349" y="33"/>
                    <a:pt x="349" y="33"/>
                  </a:cubicBezTo>
                  <a:cubicBezTo>
                    <a:pt x="348" y="33"/>
                    <a:pt x="347" y="32"/>
                    <a:pt x="347" y="31"/>
                  </a:cubicBezTo>
                  <a:cubicBezTo>
                    <a:pt x="347" y="31"/>
                    <a:pt x="347" y="31"/>
                    <a:pt x="347" y="31"/>
                  </a:cubicBezTo>
                  <a:cubicBezTo>
                    <a:pt x="348" y="30"/>
                    <a:pt x="349" y="29"/>
                    <a:pt x="350" y="29"/>
                  </a:cubicBezTo>
                  <a:cubicBezTo>
                    <a:pt x="350" y="29"/>
                    <a:pt x="350" y="29"/>
                    <a:pt x="350" y="29"/>
                  </a:cubicBezTo>
                  <a:cubicBezTo>
                    <a:pt x="351" y="30"/>
                    <a:pt x="352" y="31"/>
                    <a:pt x="351" y="32"/>
                  </a:cubicBezTo>
                  <a:cubicBezTo>
                    <a:pt x="351" y="32"/>
                    <a:pt x="351" y="32"/>
                    <a:pt x="351" y="32"/>
                  </a:cubicBezTo>
                  <a:cubicBezTo>
                    <a:pt x="351" y="33"/>
                    <a:pt x="350" y="33"/>
                    <a:pt x="349" y="33"/>
                  </a:cubicBezTo>
                  <a:cubicBezTo>
                    <a:pt x="349" y="33"/>
                    <a:pt x="349" y="33"/>
                    <a:pt x="349" y="33"/>
                  </a:cubicBezTo>
                  <a:cubicBezTo>
                    <a:pt x="349" y="33"/>
                    <a:pt x="349" y="33"/>
                    <a:pt x="349" y="33"/>
                  </a:cubicBezTo>
                  <a:close/>
                  <a:moveTo>
                    <a:pt x="276" y="31"/>
                  </a:moveTo>
                  <a:cubicBezTo>
                    <a:pt x="275" y="29"/>
                    <a:pt x="276" y="29"/>
                    <a:pt x="277" y="28"/>
                  </a:cubicBezTo>
                  <a:cubicBezTo>
                    <a:pt x="277" y="28"/>
                    <a:pt x="277" y="28"/>
                    <a:pt x="277" y="28"/>
                  </a:cubicBezTo>
                  <a:cubicBezTo>
                    <a:pt x="278" y="28"/>
                    <a:pt x="279" y="29"/>
                    <a:pt x="280" y="30"/>
                  </a:cubicBezTo>
                  <a:cubicBezTo>
                    <a:pt x="280" y="30"/>
                    <a:pt x="280" y="30"/>
                    <a:pt x="280" y="30"/>
                  </a:cubicBezTo>
                  <a:cubicBezTo>
                    <a:pt x="280" y="31"/>
                    <a:pt x="279" y="32"/>
                    <a:pt x="278" y="32"/>
                  </a:cubicBezTo>
                  <a:cubicBezTo>
                    <a:pt x="278" y="32"/>
                    <a:pt x="278" y="32"/>
                    <a:pt x="278" y="32"/>
                  </a:cubicBezTo>
                  <a:cubicBezTo>
                    <a:pt x="278" y="32"/>
                    <a:pt x="278" y="32"/>
                    <a:pt x="278" y="32"/>
                  </a:cubicBezTo>
                  <a:cubicBezTo>
                    <a:pt x="278" y="32"/>
                    <a:pt x="278" y="32"/>
                    <a:pt x="278" y="32"/>
                  </a:cubicBezTo>
                  <a:cubicBezTo>
                    <a:pt x="277" y="32"/>
                    <a:pt x="276" y="32"/>
                    <a:pt x="276" y="31"/>
                  </a:cubicBezTo>
                  <a:close/>
                  <a:moveTo>
                    <a:pt x="337" y="32"/>
                  </a:moveTo>
                  <a:cubicBezTo>
                    <a:pt x="336" y="32"/>
                    <a:pt x="335" y="31"/>
                    <a:pt x="335" y="30"/>
                  </a:cubicBezTo>
                  <a:cubicBezTo>
                    <a:pt x="335" y="30"/>
                    <a:pt x="335" y="30"/>
                    <a:pt x="335" y="30"/>
                  </a:cubicBezTo>
                  <a:cubicBezTo>
                    <a:pt x="336" y="29"/>
                    <a:pt x="337" y="28"/>
                    <a:pt x="338" y="28"/>
                  </a:cubicBezTo>
                  <a:cubicBezTo>
                    <a:pt x="338" y="28"/>
                    <a:pt x="338" y="28"/>
                    <a:pt x="338" y="28"/>
                  </a:cubicBezTo>
                  <a:cubicBezTo>
                    <a:pt x="339" y="28"/>
                    <a:pt x="340" y="29"/>
                    <a:pt x="339" y="30"/>
                  </a:cubicBezTo>
                  <a:cubicBezTo>
                    <a:pt x="339" y="30"/>
                    <a:pt x="339" y="30"/>
                    <a:pt x="339" y="30"/>
                  </a:cubicBezTo>
                  <a:cubicBezTo>
                    <a:pt x="339" y="31"/>
                    <a:pt x="338" y="32"/>
                    <a:pt x="337" y="32"/>
                  </a:cubicBezTo>
                  <a:cubicBezTo>
                    <a:pt x="337" y="32"/>
                    <a:pt x="337" y="32"/>
                    <a:pt x="337" y="32"/>
                  </a:cubicBezTo>
                  <a:cubicBezTo>
                    <a:pt x="337" y="32"/>
                    <a:pt x="337" y="32"/>
                    <a:pt x="337" y="32"/>
                  </a:cubicBezTo>
                  <a:close/>
                  <a:moveTo>
                    <a:pt x="288" y="29"/>
                  </a:moveTo>
                  <a:cubicBezTo>
                    <a:pt x="287" y="28"/>
                    <a:pt x="288" y="27"/>
                    <a:pt x="289" y="27"/>
                  </a:cubicBezTo>
                  <a:cubicBezTo>
                    <a:pt x="289" y="27"/>
                    <a:pt x="289" y="27"/>
                    <a:pt x="289" y="27"/>
                  </a:cubicBezTo>
                  <a:cubicBezTo>
                    <a:pt x="290" y="27"/>
                    <a:pt x="291" y="28"/>
                    <a:pt x="292" y="29"/>
                  </a:cubicBezTo>
                  <a:cubicBezTo>
                    <a:pt x="292" y="29"/>
                    <a:pt x="292" y="29"/>
                    <a:pt x="292" y="29"/>
                  </a:cubicBezTo>
                  <a:cubicBezTo>
                    <a:pt x="292" y="30"/>
                    <a:pt x="291" y="31"/>
                    <a:pt x="290" y="31"/>
                  </a:cubicBezTo>
                  <a:cubicBezTo>
                    <a:pt x="290" y="31"/>
                    <a:pt x="290" y="31"/>
                    <a:pt x="290" y="31"/>
                  </a:cubicBezTo>
                  <a:cubicBezTo>
                    <a:pt x="290" y="31"/>
                    <a:pt x="290" y="31"/>
                    <a:pt x="290" y="31"/>
                  </a:cubicBezTo>
                  <a:cubicBezTo>
                    <a:pt x="290" y="31"/>
                    <a:pt x="290" y="31"/>
                    <a:pt x="290" y="31"/>
                  </a:cubicBezTo>
                  <a:cubicBezTo>
                    <a:pt x="288" y="31"/>
                    <a:pt x="288" y="31"/>
                    <a:pt x="288" y="29"/>
                  </a:cubicBezTo>
                  <a:close/>
                  <a:moveTo>
                    <a:pt x="325" y="31"/>
                  </a:moveTo>
                  <a:cubicBezTo>
                    <a:pt x="324" y="31"/>
                    <a:pt x="323" y="30"/>
                    <a:pt x="323" y="29"/>
                  </a:cubicBezTo>
                  <a:cubicBezTo>
                    <a:pt x="323" y="29"/>
                    <a:pt x="323" y="29"/>
                    <a:pt x="323" y="29"/>
                  </a:cubicBezTo>
                  <a:cubicBezTo>
                    <a:pt x="324" y="28"/>
                    <a:pt x="324" y="27"/>
                    <a:pt x="326" y="27"/>
                  </a:cubicBezTo>
                  <a:cubicBezTo>
                    <a:pt x="326" y="27"/>
                    <a:pt x="326" y="27"/>
                    <a:pt x="326" y="27"/>
                  </a:cubicBezTo>
                  <a:cubicBezTo>
                    <a:pt x="327" y="27"/>
                    <a:pt x="328" y="28"/>
                    <a:pt x="327" y="29"/>
                  </a:cubicBezTo>
                  <a:cubicBezTo>
                    <a:pt x="327" y="29"/>
                    <a:pt x="327" y="29"/>
                    <a:pt x="327" y="29"/>
                  </a:cubicBezTo>
                  <a:cubicBezTo>
                    <a:pt x="327" y="30"/>
                    <a:pt x="327" y="31"/>
                    <a:pt x="325" y="31"/>
                  </a:cubicBezTo>
                  <a:cubicBezTo>
                    <a:pt x="325" y="31"/>
                    <a:pt x="325" y="31"/>
                    <a:pt x="325" y="31"/>
                  </a:cubicBezTo>
                  <a:cubicBezTo>
                    <a:pt x="325" y="31"/>
                    <a:pt x="325" y="31"/>
                    <a:pt x="325" y="31"/>
                  </a:cubicBezTo>
                  <a:close/>
                  <a:moveTo>
                    <a:pt x="300" y="29"/>
                  </a:moveTo>
                  <a:cubicBezTo>
                    <a:pt x="299" y="28"/>
                    <a:pt x="300" y="27"/>
                    <a:pt x="301" y="27"/>
                  </a:cubicBezTo>
                  <a:cubicBezTo>
                    <a:pt x="301" y="27"/>
                    <a:pt x="301" y="27"/>
                    <a:pt x="301" y="27"/>
                  </a:cubicBezTo>
                  <a:cubicBezTo>
                    <a:pt x="303" y="27"/>
                    <a:pt x="303" y="28"/>
                    <a:pt x="304" y="29"/>
                  </a:cubicBezTo>
                  <a:cubicBezTo>
                    <a:pt x="304" y="29"/>
                    <a:pt x="304" y="29"/>
                    <a:pt x="304" y="29"/>
                  </a:cubicBezTo>
                  <a:cubicBezTo>
                    <a:pt x="304" y="30"/>
                    <a:pt x="303" y="31"/>
                    <a:pt x="302" y="31"/>
                  </a:cubicBezTo>
                  <a:cubicBezTo>
                    <a:pt x="302" y="31"/>
                    <a:pt x="302" y="31"/>
                    <a:pt x="302" y="31"/>
                  </a:cubicBezTo>
                  <a:cubicBezTo>
                    <a:pt x="302" y="31"/>
                    <a:pt x="302" y="31"/>
                    <a:pt x="302" y="31"/>
                  </a:cubicBezTo>
                  <a:cubicBezTo>
                    <a:pt x="302" y="31"/>
                    <a:pt x="302" y="31"/>
                    <a:pt x="302" y="31"/>
                  </a:cubicBezTo>
                  <a:cubicBezTo>
                    <a:pt x="300" y="31"/>
                    <a:pt x="300" y="30"/>
                    <a:pt x="300" y="29"/>
                  </a:cubicBezTo>
                  <a:close/>
                  <a:moveTo>
                    <a:pt x="313" y="31"/>
                  </a:moveTo>
                  <a:cubicBezTo>
                    <a:pt x="312" y="31"/>
                    <a:pt x="311" y="30"/>
                    <a:pt x="312" y="29"/>
                  </a:cubicBezTo>
                  <a:cubicBezTo>
                    <a:pt x="312" y="29"/>
                    <a:pt x="312" y="29"/>
                    <a:pt x="312" y="29"/>
                  </a:cubicBezTo>
                  <a:cubicBezTo>
                    <a:pt x="312" y="28"/>
                    <a:pt x="312" y="27"/>
                    <a:pt x="314" y="27"/>
                  </a:cubicBezTo>
                  <a:cubicBezTo>
                    <a:pt x="314" y="27"/>
                    <a:pt x="314" y="27"/>
                    <a:pt x="314" y="27"/>
                  </a:cubicBezTo>
                  <a:cubicBezTo>
                    <a:pt x="315" y="27"/>
                    <a:pt x="316" y="28"/>
                    <a:pt x="316" y="29"/>
                  </a:cubicBezTo>
                  <a:cubicBezTo>
                    <a:pt x="316" y="29"/>
                    <a:pt x="316" y="29"/>
                    <a:pt x="316" y="29"/>
                  </a:cubicBezTo>
                  <a:cubicBezTo>
                    <a:pt x="315" y="30"/>
                    <a:pt x="315" y="31"/>
                    <a:pt x="313" y="31"/>
                  </a:cubicBezTo>
                  <a:cubicBezTo>
                    <a:pt x="313" y="31"/>
                    <a:pt x="313" y="31"/>
                    <a:pt x="313" y="31"/>
                  </a:cubicBezTo>
                  <a:close/>
                  <a:moveTo>
                    <a:pt x="325" y="1002"/>
                  </a:moveTo>
                  <a:cubicBezTo>
                    <a:pt x="324" y="1002"/>
                    <a:pt x="324" y="1000"/>
                    <a:pt x="324" y="999"/>
                  </a:cubicBezTo>
                  <a:cubicBezTo>
                    <a:pt x="324" y="999"/>
                    <a:pt x="324" y="999"/>
                    <a:pt x="324" y="999"/>
                  </a:cubicBezTo>
                  <a:cubicBezTo>
                    <a:pt x="325"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6" y="991"/>
                  </a:moveTo>
                  <a:cubicBezTo>
                    <a:pt x="285" y="990"/>
                    <a:pt x="286" y="989"/>
                    <a:pt x="287" y="988"/>
                  </a:cubicBezTo>
                  <a:cubicBezTo>
                    <a:pt x="287" y="988"/>
                    <a:pt x="287" y="988"/>
                    <a:pt x="287" y="988"/>
                  </a:cubicBezTo>
                  <a:cubicBezTo>
                    <a:pt x="288" y="988"/>
                    <a:pt x="289" y="988"/>
                    <a:pt x="289" y="989"/>
                  </a:cubicBezTo>
                  <a:cubicBezTo>
                    <a:pt x="289" y="989"/>
                    <a:pt x="289" y="989"/>
                    <a:pt x="289" y="989"/>
                  </a:cubicBezTo>
                  <a:cubicBezTo>
                    <a:pt x="290" y="990"/>
                    <a:pt x="289" y="991"/>
                    <a:pt x="288" y="992"/>
                  </a:cubicBezTo>
                  <a:cubicBezTo>
                    <a:pt x="288" y="992"/>
                    <a:pt x="288" y="992"/>
                    <a:pt x="288" y="992"/>
                  </a:cubicBezTo>
                  <a:cubicBezTo>
                    <a:pt x="288" y="992"/>
                    <a:pt x="288" y="992"/>
                    <a:pt x="287" y="992"/>
                  </a:cubicBezTo>
                  <a:cubicBezTo>
                    <a:pt x="287" y="992"/>
                    <a:pt x="287" y="992"/>
                    <a:pt x="287" y="992"/>
                  </a:cubicBezTo>
                  <a:cubicBezTo>
                    <a:pt x="287" y="992"/>
                    <a:pt x="286" y="991"/>
                    <a:pt x="286" y="991"/>
                  </a:cubicBezTo>
                  <a:close/>
                  <a:moveTo>
                    <a:pt x="330" y="991"/>
                  </a:moveTo>
                  <a:cubicBezTo>
                    <a:pt x="329" y="991"/>
                    <a:pt x="329" y="989"/>
                    <a:pt x="329" y="988"/>
                  </a:cubicBezTo>
                  <a:cubicBezTo>
                    <a:pt x="329" y="988"/>
                    <a:pt x="329" y="988"/>
                    <a:pt x="329" y="988"/>
                  </a:cubicBezTo>
                  <a:cubicBezTo>
                    <a:pt x="330" y="987"/>
                    <a:pt x="331" y="987"/>
                    <a:pt x="332" y="987"/>
                  </a:cubicBezTo>
                  <a:cubicBezTo>
                    <a:pt x="332" y="987"/>
                    <a:pt x="332" y="987"/>
                    <a:pt x="332" y="987"/>
                  </a:cubicBezTo>
                  <a:cubicBezTo>
                    <a:pt x="333" y="988"/>
                    <a:pt x="333" y="989"/>
                    <a:pt x="333" y="990"/>
                  </a:cubicBezTo>
                  <a:cubicBezTo>
                    <a:pt x="333" y="990"/>
                    <a:pt x="333" y="990"/>
                    <a:pt x="333" y="990"/>
                  </a:cubicBezTo>
                  <a:cubicBezTo>
                    <a:pt x="333" y="991"/>
                    <a:pt x="332" y="991"/>
                    <a:pt x="331" y="991"/>
                  </a:cubicBezTo>
                  <a:cubicBezTo>
                    <a:pt x="331" y="991"/>
                    <a:pt x="331" y="991"/>
                    <a:pt x="331" y="991"/>
                  </a:cubicBezTo>
                  <a:cubicBezTo>
                    <a:pt x="331" y="991"/>
                    <a:pt x="330" y="991"/>
                    <a:pt x="330" y="991"/>
                  </a:cubicBezTo>
                  <a:close/>
                  <a:moveTo>
                    <a:pt x="280" y="980"/>
                  </a:moveTo>
                  <a:cubicBezTo>
                    <a:pt x="280" y="979"/>
                    <a:pt x="280" y="978"/>
                    <a:pt x="281" y="977"/>
                  </a:cubicBezTo>
                  <a:cubicBezTo>
                    <a:pt x="281" y="977"/>
                    <a:pt x="281" y="977"/>
                    <a:pt x="281" y="977"/>
                  </a:cubicBezTo>
                  <a:cubicBezTo>
                    <a:pt x="282" y="977"/>
                    <a:pt x="284" y="977"/>
                    <a:pt x="284" y="978"/>
                  </a:cubicBezTo>
                  <a:cubicBezTo>
                    <a:pt x="284" y="978"/>
                    <a:pt x="284" y="978"/>
                    <a:pt x="284" y="978"/>
                  </a:cubicBezTo>
                  <a:cubicBezTo>
                    <a:pt x="285" y="979"/>
                    <a:pt x="284" y="980"/>
                    <a:pt x="283" y="981"/>
                  </a:cubicBezTo>
                  <a:cubicBezTo>
                    <a:pt x="283" y="981"/>
                    <a:pt x="283" y="981"/>
                    <a:pt x="283" y="981"/>
                  </a:cubicBezTo>
                  <a:cubicBezTo>
                    <a:pt x="283" y="981"/>
                    <a:pt x="283" y="981"/>
                    <a:pt x="282" y="981"/>
                  </a:cubicBezTo>
                  <a:cubicBezTo>
                    <a:pt x="282" y="981"/>
                    <a:pt x="282" y="981"/>
                    <a:pt x="282" y="981"/>
                  </a:cubicBezTo>
                  <a:cubicBezTo>
                    <a:pt x="282" y="981"/>
                    <a:pt x="281" y="981"/>
                    <a:pt x="280" y="980"/>
                  </a:cubicBezTo>
                  <a:close/>
                  <a:moveTo>
                    <a:pt x="335" y="980"/>
                  </a:moveTo>
                  <a:cubicBezTo>
                    <a:pt x="334" y="980"/>
                    <a:pt x="334" y="979"/>
                    <a:pt x="334" y="978"/>
                  </a:cubicBezTo>
                  <a:cubicBezTo>
                    <a:pt x="334" y="978"/>
                    <a:pt x="334" y="978"/>
                    <a:pt x="334" y="978"/>
                  </a:cubicBezTo>
                  <a:cubicBezTo>
                    <a:pt x="335" y="977"/>
                    <a:pt x="336" y="976"/>
                    <a:pt x="337" y="977"/>
                  </a:cubicBezTo>
                  <a:cubicBezTo>
                    <a:pt x="337" y="977"/>
                    <a:pt x="337" y="977"/>
                    <a:pt x="337" y="977"/>
                  </a:cubicBezTo>
                  <a:cubicBezTo>
                    <a:pt x="338" y="977"/>
                    <a:pt x="338" y="978"/>
                    <a:pt x="338" y="979"/>
                  </a:cubicBezTo>
                  <a:cubicBezTo>
                    <a:pt x="338" y="979"/>
                    <a:pt x="338" y="979"/>
                    <a:pt x="338" y="979"/>
                  </a:cubicBezTo>
                  <a:cubicBezTo>
                    <a:pt x="338" y="980"/>
                    <a:pt x="337" y="980"/>
                    <a:pt x="336" y="980"/>
                  </a:cubicBezTo>
                  <a:cubicBezTo>
                    <a:pt x="336" y="980"/>
                    <a:pt x="336" y="980"/>
                    <a:pt x="336" y="980"/>
                  </a:cubicBezTo>
                  <a:cubicBezTo>
                    <a:pt x="336" y="980"/>
                    <a:pt x="336" y="980"/>
                    <a:pt x="335" y="980"/>
                  </a:cubicBezTo>
                  <a:close/>
                  <a:moveTo>
                    <a:pt x="275" y="969"/>
                  </a:moveTo>
                  <a:cubicBezTo>
                    <a:pt x="275" y="968"/>
                    <a:pt x="275" y="967"/>
                    <a:pt x="276" y="966"/>
                  </a:cubicBezTo>
                  <a:cubicBezTo>
                    <a:pt x="276" y="966"/>
                    <a:pt x="276" y="966"/>
                    <a:pt x="276" y="966"/>
                  </a:cubicBezTo>
                  <a:cubicBezTo>
                    <a:pt x="277" y="966"/>
                    <a:pt x="279" y="966"/>
                    <a:pt x="279" y="967"/>
                  </a:cubicBezTo>
                  <a:cubicBezTo>
                    <a:pt x="279" y="967"/>
                    <a:pt x="279" y="967"/>
                    <a:pt x="279" y="967"/>
                  </a:cubicBezTo>
                  <a:cubicBezTo>
                    <a:pt x="280" y="968"/>
                    <a:pt x="279" y="969"/>
                    <a:pt x="278" y="970"/>
                  </a:cubicBezTo>
                  <a:cubicBezTo>
                    <a:pt x="278" y="970"/>
                    <a:pt x="278" y="970"/>
                    <a:pt x="278" y="970"/>
                  </a:cubicBezTo>
                  <a:cubicBezTo>
                    <a:pt x="278" y="970"/>
                    <a:pt x="278" y="970"/>
                    <a:pt x="277" y="970"/>
                  </a:cubicBezTo>
                  <a:cubicBezTo>
                    <a:pt x="277" y="970"/>
                    <a:pt x="277" y="970"/>
                    <a:pt x="277" y="970"/>
                  </a:cubicBezTo>
                  <a:cubicBezTo>
                    <a:pt x="276" y="970"/>
                    <a:pt x="276" y="970"/>
                    <a:pt x="275" y="969"/>
                  </a:cubicBezTo>
                  <a:close/>
                  <a:moveTo>
                    <a:pt x="340" y="969"/>
                  </a:moveTo>
                  <a:cubicBezTo>
                    <a:pt x="339" y="969"/>
                    <a:pt x="339" y="968"/>
                    <a:pt x="339" y="967"/>
                  </a:cubicBezTo>
                  <a:cubicBezTo>
                    <a:pt x="339" y="967"/>
                    <a:pt x="339" y="967"/>
                    <a:pt x="339" y="967"/>
                  </a:cubicBezTo>
                  <a:cubicBezTo>
                    <a:pt x="340" y="966"/>
                    <a:pt x="341" y="965"/>
                    <a:pt x="342" y="966"/>
                  </a:cubicBezTo>
                  <a:cubicBezTo>
                    <a:pt x="342" y="966"/>
                    <a:pt x="342" y="966"/>
                    <a:pt x="342" y="966"/>
                  </a:cubicBezTo>
                  <a:cubicBezTo>
                    <a:pt x="343" y="966"/>
                    <a:pt x="343" y="967"/>
                    <a:pt x="343" y="968"/>
                  </a:cubicBezTo>
                  <a:cubicBezTo>
                    <a:pt x="343" y="968"/>
                    <a:pt x="343" y="968"/>
                    <a:pt x="343" y="968"/>
                  </a:cubicBezTo>
                  <a:cubicBezTo>
                    <a:pt x="343" y="969"/>
                    <a:pt x="342" y="970"/>
                    <a:pt x="341" y="970"/>
                  </a:cubicBezTo>
                  <a:cubicBezTo>
                    <a:pt x="341" y="970"/>
                    <a:pt x="341" y="970"/>
                    <a:pt x="341" y="970"/>
                  </a:cubicBezTo>
                  <a:cubicBezTo>
                    <a:pt x="341" y="970"/>
                    <a:pt x="341" y="969"/>
                    <a:pt x="340" y="969"/>
                  </a:cubicBezTo>
                  <a:close/>
                  <a:moveTo>
                    <a:pt x="270" y="958"/>
                  </a:moveTo>
                  <a:cubicBezTo>
                    <a:pt x="270" y="957"/>
                    <a:pt x="270" y="956"/>
                    <a:pt x="271" y="955"/>
                  </a:cubicBezTo>
                  <a:cubicBezTo>
                    <a:pt x="271" y="955"/>
                    <a:pt x="271" y="955"/>
                    <a:pt x="271" y="955"/>
                  </a:cubicBezTo>
                  <a:cubicBezTo>
                    <a:pt x="272" y="955"/>
                    <a:pt x="274" y="955"/>
                    <a:pt x="274" y="956"/>
                  </a:cubicBezTo>
                  <a:cubicBezTo>
                    <a:pt x="274" y="956"/>
                    <a:pt x="274" y="956"/>
                    <a:pt x="274" y="956"/>
                  </a:cubicBezTo>
                  <a:cubicBezTo>
                    <a:pt x="274" y="957"/>
                    <a:pt x="274" y="959"/>
                    <a:pt x="273" y="959"/>
                  </a:cubicBezTo>
                  <a:cubicBezTo>
                    <a:pt x="273" y="959"/>
                    <a:pt x="273" y="959"/>
                    <a:pt x="273" y="959"/>
                  </a:cubicBezTo>
                  <a:cubicBezTo>
                    <a:pt x="273" y="959"/>
                    <a:pt x="272" y="959"/>
                    <a:pt x="272" y="959"/>
                  </a:cubicBezTo>
                  <a:cubicBezTo>
                    <a:pt x="272" y="959"/>
                    <a:pt x="272" y="959"/>
                    <a:pt x="272" y="959"/>
                  </a:cubicBezTo>
                  <a:cubicBezTo>
                    <a:pt x="271" y="959"/>
                    <a:pt x="271" y="959"/>
                    <a:pt x="270" y="958"/>
                  </a:cubicBezTo>
                  <a:close/>
                  <a:moveTo>
                    <a:pt x="345" y="958"/>
                  </a:moveTo>
                  <a:cubicBezTo>
                    <a:pt x="344" y="958"/>
                    <a:pt x="344" y="957"/>
                    <a:pt x="344" y="956"/>
                  </a:cubicBezTo>
                  <a:cubicBezTo>
                    <a:pt x="344" y="956"/>
                    <a:pt x="344" y="956"/>
                    <a:pt x="344" y="956"/>
                  </a:cubicBezTo>
                  <a:cubicBezTo>
                    <a:pt x="345" y="955"/>
                    <a:pt x="346" y="954"/>
                    <a:pt x="347" y="955"/>
                  </a:cubicBezTo>
                  <a:cubicBezTo>
                    <a:pt x="347" y="955"/>
                    <a:pt x="347" y="955"/>
                    <a:pt x="347" y="955"/>
                  </a:cubicBezTo>
                  <a:cubicBezTo>
                    <a:pt x="348" y="955"/>
                    <a:pt x="349" y="956"/>
                    <a:pt x="348" y="958"/>
                  </a:cubicBezTo>
                  <a:cubicBezTo>
                    <a:pt x="348" y="958"/>
                    <a:pt x="348" y="958"/>
                    <a:pt x="348" y="958"/>
                  </a:cubicBezTo>
                  <a:cubicBezTo>
                    <a:pt x="348" y="958"/>
                    <a:pt x="347" y="959"/>
                    <a:pt x="346" y="959"/>
                  </a:cubicBezTo>
                  <a:cubicBezTo>
                    <a:pt x="346" y="959"/>
                    <a:pt x="346" y="959"/>
                    <a:pt x="346" y="959"/>
                  </a:cubicBezTo>
                  <a:cubicBezTo>
                    <a:pt x="346" y="959"/>
                    <a:pt x="346" y="959"/>
                    <a:pt x="345" y="958"/>
                  </a:cubicBezTo>
                  <a:close/>
                  <a:moveTo>
                    <a:pt x="265" y="947"/>
                  </a:moveTo>
                  <a:cubicBezTo>
                    <a:pt x="265" y="946"/>
                    <a:pt x="265" y="945"/>
                    <a:pt x="266" y="945"/>
                  </a:cubicBezTo>
                  <a:cubicBezTo>
                    <a:pt x="266" y="945"/>
                    <a:pt x="266" y="945"/>
                    <a:pt x="266" y="945"/>
                  </a:cubicBezTo>
                  <a:cubicBezTo>
                    <a:pt x="267" y="944"/>
                    <a:pt x="268" y="945"/>
                    <a:pt x="269" y="946"/>
                  </a:cubicBezTo>
                  <a:cubicBezTo>
                    <a:pt x="269" y="946"/>
                    <a:pt x="269" y="946"/>
                    <a:pt x="269" y="946"/>
                  </a:cubicBezTo>
                  <a:cubicBezTo>
                    <a:pt x="269" y="947"/>
                    <a:pt x="269" y="948"/>
                    <a:pt x="268" y="948"/>
                  </a:cubicBezTo>
                  <a:cubicBezTo>
                    <a:pt x="268" y="948"/>
                    <a:pt x="268" y="948"/>
                    <a:pt x="268" y="948"/>
                  </a:cubicBezTo>
                  <a:cubicBezTo>
                    <a:pt x="268" y="948"/>
                    <a:pt x="267" y="948"/>
                    <a:pt x="267" y="948"/>
                  </a:cubicBezTo>
                  <a:cubicBezTo>
                    <a:pt x="267" y="948"/>
                    <a:pt x="267" y="948"/>
                    <a:pt x="267" y="948"/>
                  </a:cubicBezTo>
                  <a:cubicBezTo>
                    <a:pt x="266" y="948"/>
                    <a:pt x="266" y="948"/>
                    <a:pt x="265" y="947"/>
                  </a:cubicBezTo>
                  <a:close/>
                  <a:moveTo>
                    <a:pt x="350" y="948"/>
                  </a:moveTo>
                  <a:cubicBezTo>
                    <a:pt x="349" y="947"/>
                    <a:pt x="349" y="946"/>
                    <a:pt x="350" y="945"/>
                  </a:cubicBezTo>
                  <a:cubicBezTo>
                    <a:pt x="350" y="945"/>
                    <a:pt x="350" y="945"/>
                    <a:pt x="350" y="945"/>
                  </a:cubicBezTo>
                  <a:cubicBezTo>
                    <a:pt x="350" y="944"/>
                    <a:pt x="351" y="943"/>
                    <a:pt x="352" y="944"/>
                  </a:cubicBezTo>
                  <a:cubicBezTo>
                    <a:pt x="352" y="944"/>
                    <a:pt x="352" y="944"/>
                    <a:pt x="352" y="944"/>
                  </a:cubicBezTo>
                  <a:cubicBezTo>
                    <a:pt x="353" y="944"/>
                    <a:pt x="354" y="946"/>
                    <a:pt x="353" y="947"/>
                  </a:cubicBezTo>
                  <a:cubicBezTo>
                    <a:pt x="353" y="947"/>
                    <a:pt x="353" y="947"/>
                    <a:pt x="353" y="947"/>
                  </a:cubicBezTo>
                  <a:cubicBezTo>
                    <a:pt x="353" y="947"/>
                    <a:pt x="352" y="948"/>
                    <a:pt x="351" y="948"/>
                  </a:cubicBezTo>
                  <a:cubicBezTo>
                    <a:pt x="351" y="948"/>
                    <a:pt x="351" y="948"/>
                    <a:pt x="351" y="948"/>
                  </a:cubicBezTo>
                  <a:cubicBezTo>
                    <a:pt x="351" y="948"/>
                    <a:pt x="351" y="948"/>
                    <a:pt x="350" y="948"/>
                  </a:cubicBezTo>
                  <a:close/>
                  <a:moveTo>
                    <a:pt x="260" y="936"/>
                  </a:moveTo>
                  <a:cubicBezTo>
                    <a:pt x="260" y="935"/>
                    <a:pt x="260" y="934"/>
                    <a:pt x="261" y="934"/>
                  </a:cubicBezTo>
                  <a:cubicBezTo>
                    <a:pt x="261" y="934"/>
                    <a:pt x="261" y="934"/>
                    <a:pt x="261" y="934"/>
                  </a:cubicBezTo>
                  <a:cubicBezTo>
                    <a:pt x="262" y="933"/>
                    <a:pt x="263" y="934"/>
                    <a:pt x="264" y="935"/>
                  </a:cubicBezTo>
                  <a:cubicBezTo>
                    <a:pt x="264" y="935"/>
                    <a:pt x="264" y="935"/>
                    <a:pt x="264" y="935"/>
                  </a:cubicBezTo>
                  <a:cubicBezTo>
                    <a:pt x="264" y="936"/>
                    <a:pt x="264" y="937"/>
                    <a:pt x="263" y="937"/>
                  </a:cubicBezTo>
                  <a:cubicBezTo>
                    <a:pt x="263" y="937"/>
                    <a:pt x="263" y="937"/>
                    <a:pt x="263" y="937"/>
                  </a:cubicBezTo>
                  <a:cubicBezTo>
                    <a:pt x="263" y="937"/>
                    <a:pt x="262" y="937"/>
                    <a:pt x="262" y="937"/>
                  </a:cubicBezTo>
                  <a:cubicBezTo>
                    <a:pt x="262" y="937"/>
                    <a:pt x="262" y="937"/>
                    <a:pt x="262" y="937"/>
                  </a:cubicBezTo>
                  <a:cubicBezTo>
                    <a:pt x="261" y="937"/>
                    <a:pt x="261" y="937"/>
                    <a:pt x="260" y="936"/>
                  </a:cubicBezTo>
                  <a:close/>
                  <a:moveTo>
                    <a:pt x="356" y="937"/>
                  </a:moveTo>
                  <a:cubicBezTo>
                    <a:pt x="355" y="936"/>
                    <a:pt x="354" y="935"/>
                    <a:pt x="355" y="934"/>
                  </a:cubicBezTo>
                  <a:cubicBezTo>
                    <a:pt x="355" y="934"/>
                    <a:pt x="355" y="934"/>
                    <a:pt x="355" y="934"/>
                  </a:cubicBezTo>
                  <a:cubicBezTo>
                    <a:pt x="355" y="933"/>
                    <a:pt x="356" y="933"/>
                    <a:pt x="357" y="933"/>
                  </a:cubicBezTo>
                  <a:cubicBezTo>
                    <a:pt x="357" y="933"/>
                    <a:pt x="357" y="933"/>
                    <a:pt x="357" y="933"/>
                  </a:cubicBezTo>
                  <a:cubicBezTo>
                    <a:pt x="358" y="934"/>
                    <a:pt x="359" y="935"/>
                    <a:pt x="358" y="936"/>
                  </a:cubicBezTo>
                  <a:cubicBezTo>
                    <a:pt x="358" y="936"/>
                    <a:pt x="358" y="936"/>
                    <a:pt x="358" y="936"/>
                  </a:cubicBezTo>
                  <a:cubicBezTo>
                    <a:pt x="358" y="936"/>
                    <a:pt x="357" y="937"/>
                    <a:pt x="356" y="937"/>
                  </a:cubicBezTo>
                  <a:cubicBezTo>
                    <a:pt x="356" y="937"/>
                    <a:pt x="356" y="937"/>
                    <a:pt x="356" y="937"/>
                  </a:cubicBezTo>
                  <a:cubicBezTo>
                    <a:pt x="356" y="937"/>
                    <a:pt x="356" y="937"/>
                    <a:pt x="356" y="937"/>
                  </a:cubicBezTo>
                  <a:close/>
                  <a:moveTo>
                    <a:pt x="255" y="925"/>
                  </a:moveTo>
                  <a:cubicBezTo>
                    <a:pt x="255" y="924"/>
                    <a:pt x="255" y="923"/>
                    <a:pt x="256" y="923"/>
                  </a:cubicBezTo>
                  <a:cubicBezTo>
                    <a:pt x="256" y="923"/>
                    <a:pt x="256" y="923"/>
                    <a:pt x="256" y="923"/>
                  </a:cubicBezTo>
                  <a:cubicBezTo>
                    <a:pt x="257" y="922"/>
                    <a:pt x="258" y="923"/>
                    <a:pt x="259" y="924"/>
                  </a:cubicBezTo>
                  <a:cubicBezTo>
                    <a:pt x="259" y="924"/>
                    <a:pt x="259" y="924"/>
                    <a:pt x="259" y="924"/>
                  </a:cubicBezTo>
                  <a:cubicBezTo>
                    <a:pt x="259" y="925"/>
                    <a:pt x="259" y="926"/>
                    <a:pt x="258" y="926"/>
                  </a:cubicBezTo>
                  <a:cubicBezTo>
                    <a:pt x="258" y="926"/>
                    <a:pt x="258" y="926"/>
                    <a:pt x="258" y="926"/>
                  </a:cubicBezTo>
                  <a:cubicBezTo>
                    <a:pt x="258" y="927"/>
                    <a:pt x="257" y="927"/>
                    <a:pt x="257" y="927"/>
                  </a:cubicBezTo>
                  <a:cubicBezTo>
                    <a:pt x="257" y="927"/>
                    <a:pt x="257" y="927"/>
                    <a:pt x="257" y="927"/>
                  </a:cubicBezTo>
                  <a:cubicBezTo>
                    <a:pt x="256" y="927"/>
                    <a:pt x="255" y="926"/>
                    <a:pt x="255" y="925"/>
                  </a:cubicBezTo>
                  <a:close/>
                  <a:moveTo>
                    <a:pt x="361" y="926"/>
                  </a:moveTo>
                  <a:cubicBezTo>
                    <a:pt x="360" y="925"/>
                    <a:pt x="359" y="924"/>
                    <a:pt x="360" y="923"/>
                  </a:cubicBezTo>
                  <a:cubicBezTo>
                    <a:pt x="360" y="923"/>
                    <a:pt x="360" y="923"/>
                    <a:pt x="360" y="923"/>
                  </a:cubicBezTo>
                  <a:cubicBezTo>
                    <a:pt x="360" y="922"/>
                    <a:pt x="361" y="922"/>
                    <a:pt x="362" y="922"/>
                  </a:cubicBezTo>
                  <a:cubicBezTo>
                    <a:pt x="362" y="922"/>
                    <a:pt x="362" y="922"/>
                    <a:pt x="362" y="922"/>
                  </a:cubicBezTo>
                  <a:cubicBezTo>
                    <a:pt x="363" y="923"/>
                    <a:pt x="364" y="924"/>
                    <a:pt x="363" y="925"/>
                  </a:cubicBezTo>
                  <a:cubicBezTo>
                    <a:pt x="363" y="925"/>
                    <a:pt x="363" y="925"/>
                    <a:pt x="363" y="925"/>
                  </a:cubicBezTo>
                  <a:cubicBezTo>
                    <a:pt x="363" y="926"/>
                    <a:pt x="362" y="926"/>
                    <a:pt x="361" y="926"/>
                  </a:cubicBezTo>
                  <a:cubicBezTo>
                    <a:pt x="361" y="926"/>
                    <a:pt x="361" y="926"/>
                    <a:pt x="361" y="926"/>
                  </a:cubicBezTo>
                  <a:cubicBezTo>
                    <a:pt x="361" y="926"/>
                    <a:pt x="361" y="926"/>
                    <a:pt x="361" y="926"/>
                  </a:cubicBezTo>
                  <a:close/>
                  <a:moveTo>
                    <a:pt x="250" y="915"/>
                  </a:moveTo>
                  <a:cubicBezTo>
                    <a:pt x="250" y="914"/>
                    <a:pt x="250" y="912"/>
                    <a:pt x="251" y="912"/>
                  </a:cubicBezTo>
                  <a:cubicBezTo>
                    <a:pt x="251" y="912"/>
                    <a:pt x="251" y="912"/>
                    <a:pt x="251" y="912"/>
                  </a:cubicBezTo>
                  <a:cubicBezTo>
                    <a:pt x="252" y="911"/>
                    <a:pt x="253" y="912"/>
                    <a:pt x="254" y="913"/>
                  </a:cubicBezTo>
                  <a:cubicBezTo>
                    <a:pt x="254" y="913"/>
                    <a:pt x="254" y="913"/>
                    <a:pt x="254" y="913"/>
                  </a:cubicBezTo>
                  <a:cubicBezTo>
                    <a:pt x="254" y="914"/>
                    <a:pt x="254" y="915"/>
                    <a:pt x="253" y="916"/>
                  </a:cubicBezTo>
                  <a:cubicBezTo>
                    <a:pt x="253" y="916"/>
                    <a:pt x="253" y="916"/>
                    <a:pt x="253" y="916"/>
                  </a:cubicBezTo>
                  <a:cubicBezTo>
                    <a:pt x="252" y="916"/>
                    <a:pt x="252" y="916"/>
                    <a:pt x="252" y="916"/>
                  </a:cubicBezTo>
                  <a:cubicBezTo>
                    <a:pt x="252" y="916"/>
                    <a:pt x="252" y="916"/>
                    <a:pt x="252" y="916"/>
                  </a:cubicBezTo>
                  <a:cubicBezTo>
                    <a:pt x="251" y="916"/>
                    <a:pt x="250" y="915"/>
                    <a:pt x="250" y="915"/>
                  </a:cubicBezTo>
                  <a:close/>
                  <a:moveTo>
                    <a:pt x="366" y="915"/>
                  </a:moveTo>
                  <a:cubicBezTo>
                    <a:pt x="365" y="914"/>
                    <a:pt x="364" y="913"/>
                    <a:pt x="365" y="912"/>
                  </a:cubicBezTo>
                  <a:cubicBezTo>
                    <a:pt x="365" y="912"/>
                    <a:pt x="365" y="912"/>
                    <a:pt x="365" y="912"/>
                  </a:cubicBezTo>
                  <a:cubicBezTo>
                    <a:pt x="365" y="911"/>
                    <a:pt x="366" y="911"/>
                    <a:pt x="367" y="911"/>
                  </a:cubicBezTo>
                  <a:cubicBezTo>
                    <a:pt x="367" y="911"/>
                    <a:pt x="367" y="911"/>
                    <a:pt x="367" y="911"/>
                  </a:cubicBezTo>
                  <a:cubicBezTo>
                    <a:pt x="368" y="912"/>
                    <a:pt x="369" y="913"/>
                    <a:pt x="368" y="914"/>
                  </a:cubicBezTo>
                  <a:cubicBezTo>
                    <a:pt x="368" y="914"/>
                    <a:pt x="368" y="914"/>
                    <a:pt x="368" y="914"/>
                  </a:cubicBezTo>
                  <a:cubicBezTo>
                    <a:pt x="368" y="915"/>
                    <a:pt x="367" y="915"/>
                    <a:pt x="367" y="915"/>
                  </a:cubicBezTo>
                  <a:cubicBezTo>
                    <a:pt x="367" y="915"/>
                    <a:pt x="367" y="915"/>
                    <a:pt x="367" y="915"/>
                  </a:cubicBezTo>
                  <a:cubicBezTo>
                    <a:pt x="366" y="915"/>
                    <a:pt x="366" y="915"/>
                    <a:pt x="366" y="915"/>
                  </a:cubicBezTo>
                  <a:close/>
                  <a:moveTo>
                    <a:pt x="245" y="904"/>
                  </a:moveTo>
                  <a:cubicBezTo>
                    <a:pt x="245" y="903"/>
                    <a:pt x="245" y="902"/>
                    <a:pt x="246" y="901"/>
                  </a:cubicBezTo>
                  <a:cubicBezTo>
                    <a:pt x="246" y="901"/>
                    <a:pt x="246" y="901"/>
                    <a:pt x="246" y="901"/>
                  </a:cubicBezTo>
                  <a:cubicBezTo>
                    <a:pt x="247" y="901"/>
                    <a:pt x="248" y="901"/>
                    <a:pt x="249" y="902"/>
                  </a:cubicBezTo>
                  <a:cubicBezTo>
                    <a:pt x="249" y="902"/>
                    <a:pt x="249" y="902"/>
                    <a:pt x="249" y="902"/>
                  </a:cubicBezTo>
                  <a:cubicBezTo>
                    <a:pt x="249" y="903"/>
                    <a:pt x="249" y="904"/>
                    <a:pt x="248" y="905"/>
                  </a:cubicBezTo>
                  <a:cubicBezTo>
                    <a:pt x="248" y="905"/>
                    <a:pt x="248" y="905"/>
                    <a:pt x="248" y="905"/>
                  </a:cubicBezTo>
                  <a:cubicBezTo>
                    <a:pt x="247" y="905"/>
                    <a:pt x="247" y="905"/>
                    <a:pt x="247" y="905"/>
                  </a:cubicBezTo>
                  <a:cubicBezTo>
                    <a:pt x="247" y="905"/>
                    <a:pt x="247" y="905"/>
                    <a:pt x="247" y="905"/>
                  </a:cubicBezTo>
                  <a:cubicBezTo>
                    <a:pt x="246" y="905"/>
                    <a:pt x="245" y="904"/>
                    <a:pt x="245" y="904"/>
                  </a:cubicBezTo>
                  <a:close/>
                  <a:moveTo>
                    <a:pt x="371" y="904"/>
                  </a:moveTo>
                  <a:cubicBezTo>
                    <a:pt x="370" y="904"/>
                    <a:pt x="369" y="902"/>
                    <a:pt x="370" y="901"/>
                  </a:cubicBezTo>
                  <a:cubicBezTo>
                    <a:pt x="370" y="901"/>
                    <a:pt x="370" y="901"/>
                    <a:pt x="370" y="901"/>
                  </a:cubicBezTo>
                  <a:cubicBezTo>
                    <a:pt x="370" y="900"/>
                    <a:pt x="371" y="900"/>
                    <a:pt x="372" y="900"/>
                  </a:cubicBezTo>
                  <a:cubicBezTo>
                    <a:pt x="372" y="900"/>
                    <a:pt x="372" y="900"/>
                    <a:pt x="372" y="900"/>
                  </a:cubicBezTo>
                  <a:cubicBezTo>
                    <a:pt x="373" y="901"/>
                    <a:pt x="374" y="902"/>
                    <a:pt x="373" y="903"/>
                  </a:cubicBezTo>
                  <a:cubicBezTo>
                    <a:pt x="373" y="903"/>
                    <a:pt x="373" y="903"/>
                    <a:pt x="373" y="903"/>
                  </a:cubicBezTo>
                  <a:cubicBezTo>
                    <a:pt x="373" y="904"/>
                    <a:pt x="372" y="904"/>
                    <a:pt x="372" y="904"/>
                  </a:cubicBezTo>
                  <a:cubicBezTo>
                    <a:pt x="372" y="904"/>
                    <a:pt x="372" y="904"/>
                    <a:pt x="372" y="904"/>
                  </a:cubicBezTo>
                  <a:cubicBezTo>
                    <a:pt x="371" y="904"/>
                    <a:pt x="371" y="904"/>
                    <a:pt x="371" y="904"/>
                  </a:cubicBezTo>
                  <a:close/>
                  <a:moveTo>
                    <a:pt x="240" y="893"/>
                  </a:moveTo>
                  <a:cubicBezTo>
                    <a:pt x="239" y="892"/>
                    <a:pt x="240" y="891"/>
                    <a:pt x="241" y="890"/>
                  </a:cubicBezTo>
                  <a:cubicBezTo>
                    <a:pt x="241" y="890"/>
                    <a:pt x="241" y="890"/>
                    <a:pt x="241" y="890"/>
                  </a:cubicBezTo>
                  <a:cubicBezTo>
                    <a:pt x="242" y="890"/>
                    <a:pt x="243" y="890"/>
                    <a:pt x="244" y="891"/>
                  </a:cubicBezTo>
                  <a:cubicBezTo>
                    <a:pt x="244" y="891"/>
                    <a:pt x="244" y="891"/>
                    <a:pt x="244" y="891"/>
                  </a:cubicBezTo>
                  <a:cubicBezTo>
                    <a:pt x="244" y="892"/>
                    <a:pt x="244" y="893"/>
                    <a:pt x="243" y="894"/>
                  </a:cubicBezTo>
                  <a:cubicBezTo>
                    <a:pt x="243" y="894"/>
                    <a:pt x="243" y="894"/>
                    <a:pt x="243" y="894"/>
                  </a:cubicBezTo>
                  <a:cubicBezTo>
                    <a:pt x="242" y="894"/>
                    <a:pt x="242" y="894"/>
                    <a:pt x="242" y="894"/>
                  </a:cubicBezTo>
                  <a:cubicBezTo>
                    <a:pt x="242" y="894"/>
                    <a:pt x="242" y="894"/>
                    <a:pt x="242" y="894"/>
                  </a:cubicBezTo>
                  <a:cubicBezTo>
                    <a:pt x="241" y="894"/>
                    <a:pt x="240" y="894"/>
                    <a:pt x="240" y="893"/>
                  </a:cubicBezTo>
                  <a:close/>
                  <a:moveTo>
                    <a:pt x="376" y="893"/>
                  </a:moveTo>
                  <a:cubicBezTo>
                    <a:pt x="375" y="893"/>
                    <a:pt x="374" y="892"/>
                    <a:pt x="375" y="891"/>
                  </a:cubicBezTo>
                  <a:cubicBezTo>
                    <a:pt x="375" y="891"/>
                    <a:pt x="375" y="891"/>
                    <a:pt x="375" y="891"/>
                  </a:cubicBezTo>
                  <a:cubicBezTo>
                    <a:pt x="375" y="890"/>
                    <a:pt x="377" y="889"/>
                    <a:pt x="378" y="890"/>
                  </a:cubicBezTo>
                  <a:cubicBezTo>
                    <a:pt x="378" y="890"/>
                    <a:pt x="378" y="890"/>
                    <a:pt x="378" y="890"/>
                  </a:cubicBezTo>
                  <a:cubicBezTo>
                    <a:pt x="379" y="890"/>
                    <a:pt x="379" y="891"/>
                    <a:pt x="378" y="892"/>
                  </a:cubicBezTo>
                  <a:cubicBezTo>
                    <a:pt x="378" y="892"/>
                    <a:pt x="378" y="892"/>
                    <a:pt x="378" y="892"/>
                  </a:cubicBezTo>
                  <a:cubicBezTo>
                    <a:pt x="378" y="893"/>
                    <a:pt x="377" y="893"/>
                    <a:pt x="377" y="893"/>
                  </a:cubicBezTo>
                  <a:cubicBezTo>
                    <a:pt x="377" y="893"/>
                    <a:pt x="377" y="893"/>
                    <a:pt x="377" y="893"/>
                  </a:cubicBezTo>
                  <a:cubicBezTo>
                    <a:pt x="376" y="893"/>
                    <a:pt x="376" y="893"/>
                    <a:pt x="376" y="893"/>
                  </a:cubicBezTo>
                  <a:close/>
                  <a:moveTo>
                    <a:pt x="235" y="882"/>
                  </a:moveTo>
                  <a:cubicBezTo>
                    <a:pt x="234" y="881"/>
                    <a:pt x="235" y="880"/>
                    <a:pt x="236" y="879"/>
                  </a:cubicBezTo>
                  <a:cubicBezTo>
                    <a:pt x="236" y="879"/>
                    <a:pt x="236" y="879"/>
                    <a:pt x="236" y="879"/>
                  </a:cubicBezTo>
                  <a:cubicBezTo>
                    <a:pt x="237" y="879"/>
                    <a:pt x="238" y="879"/>
                    <a:pt x="238" y="880"/>
                  </a:cubicBezTo>
                  <a:cubicBezTo>
                    <a:pt x="238" y="880"/>
                    <a:pt x="238" y="880"/>
                    <a:pt x="238" y="880"/>
                  </a:cubicBezTo>
                  <a:cubicBezTo>
                    <a:pt x="239" y="881"/>
                    <a:pt x="239" y="882"/>
                    <a:pt x="238" y="883"/>
                  </a:cubicBezTo>
                  <a:cubicBezTo>
                    <a:pt x="238" y="883"/>
                    <a:pt x="238" y="883"/>
                    <a:pt x="238" y="883"/>
                  </a:cubicBezTo>
                  <a:cubicBezTo>
                    <a:pt x="237" y="883"/>
                    <a:pt x="237" y="883"/>
                    <a:pt x="237" y="883"/>
                  </a:cubicBezTo>
                  <a:cubicBezTo>
                    <a:pt x="237" y="883"/>
                    <a:pt x="237" y="883"/>
                    <a:pt x="237" y="883"/>
                  </a:cubicBezTo>
                  <a:cubicBezTo>
                    <a:pt x="236" y="883"/>
                    <a:pt x="235" y="883"/>
                    <a:pt x="235" y="882"/>
                  </a:cubicBezTo>
                  <a:close/>
                  <a:moveTo>
                    <a:pt x="381" y="882"/>
                  </a:moveTo>
                  <a:cubicBezTo>
                    <a:pt x="380" y="882"/>
                    <a:pt x="379" y="881"/>
                    <a:pt x="380" y="880"/>
                  </a:cubicBezTo>
                  <a:cubicBezTo>
                    <a:pt x="380" y="880"/>
                    <a:pt x="380" y="880"/>
                    <a:pt x="380" y="880"/>
                  </a:cubicBezTo>
                  <a:cubicBezTo>
                    <a:pt x="380" y="879"/>
                    <a:pt x="382" y="878"/>
                    <a:pt x="383" y="879"/>
                  </a:cubicBezTo>
                  <a:cubicBezTo>
                    <a:pt x="383" y="879"/>
                    <a:pt x="383" y="879"/>
                    <a:pt x="383" y="879"/>
                  </a:cubicBezTo>
                  <a:cubicBezTo>
                    <a:pt x="384" y="879"/>
                    <a:pt x="384" y="880"/>
                    <a:pt x="384" y="881"/>
                  </a:cubicBezTo>
                  <a:cubicBezTo>
                    <a:pt x="384" y="881"/>
                    <a:pt x="384" y="881"/>
                    <a:pt x="384" y="881"/>
                  </a:cubicBezTo>
                  <a:cubicBezTo>
                    <a:pt x="383" y="882"/>
                    <a:pt x="382" y="883"/>
                    <a:pt x="382" y="883"/>
                  </a:cubicBezTo>
                  <a:cubicBezTo>
                    <a:pt x="382" y="883"/>
                    <a:pt x="382" y="883"/>
                    <a:pt x="382" y="883"/>
                  </a:cubicBezTo>
                  <a:cubicBezTo>
                    <a:pt x="381" y="883"/>
                    <a:pt x="381" y="882"/>
                    <a:pt x="381" y="882"/>
                  </a:cubicBezTo>
                  <a:close/>
                  <a:moveTo>
                    <a:pt x="230" y="871"/>
                  </a:moveTo>
                  <a:cubicBezTo>
                    <a:pt x="229" y="870"/>
                    <a:pt x="230" y="869"/>
                    <a:pt x="231" y="868"/>
                  </a:cubicBezTo>
                  <a:cubicBezTo>
                    <a:pt x="231" y="868"/>
                    <a:pt x="231" y="868"/>
                    <a:pt x="231" y="868"/>
                  </a:cubicBezTo>
                  <a:cubicBezTo>
                    <a:pt x="232" y="868"/>
                    <a:pt x="233" y="868"/>
                    <a:pt x="233" y="869"/>
                  </a:cubicBezTo>
                  <a:cubicBezTo>
                    <a:pt x="233" y="869"/>
                    <a:pt x="233" y="869"/>
                    <a:pt x="233" y="869"/>
                  </a:cubicBezTo>
                  <a:cubicBezTo>
                    <a:pt x="234" y="870"/>
                    <a:pt x="233" y="872"/>
                    <a:pt x="232" y="872"/>
                  </a:cubicBezTo>
                  <a:cubicBezTo>
                    <a:pt x="232" y="872"/>
                    <a:pt x="232" y="872"/>
                    <a:pt x="232" y="872"/>
                  </a:cubicBezTo>
                  <a:cubicBezTo>
                    <a:pt x="232" y="872"/>
                    <a:pt x="232" y="872"/>
                    <a:pt x="232" y="872"/>
                  </a:cubicBezTo>
                  <a:cubicBezTo>
                    <a:pt x="232" y="872"/>
                    <a:pt x="232" y="872"/>
                    <a:pt x="232" y="872"/>
                  </a:cubicBezTo>
                  <a:cubicBezTo>
                    <a:pt x="231" y="872"/>
                    <a:pt x="230" y="872"/>
                    <a:pt x="230" y="871"/>
                  </a:cubicBezTo>
                  <a:close/>
                  <a:moveTo>
                    <a:pt x="386" y="871"/>
                  </a:moveTo>
                  <a:cubicBezTo>
                    <a:pt x="385" y="871"/>
                    <a:pt x="385" y="870"/>
                    <a:pt x="385" y="869"/>
                  </a:cubicBezTo>
                  <a:cubicBezTo>
                    <a:pt x="385" y="869"/>
                    <a:pt x="385" y="869"/>
                    <a:pt x="385" y="869"/>
                  </a:cubicBezTo>
                  <a:cubicBezTo>
                    <a:pt x="385" y="868"/>
                    <a:pt x="387" y="867"/>
                    <a:pt x="388" y="868"/>
                  </a:cubicBezTo>
                  <a:cubicBezTo>
                    <a:pt x="388" y="868"/>
                    <a:pt x="388" y="868"/>
                    <a:pt x="388" y="868"/>
                  </a:cubicBezTo>
                  <a:cubicBezTo>
                    <a:pt x="389" y="868"/>
                    <a:pt x="389" y="869"/>
                    <a:pt x="389" y="870"/>
                  </a:cubicBezTo>
                  <a:cubicBezTo>
                    <a:pt x="389" y="870"/>
                    <a:pt x="389" y="870"/>
                    <a:pt x="389" y="870"/>
                  </a:cubicBezTo>
                  <a:cubicBezTo>
                    <a:pt x="388" y="871"/>
                    <a:pt x="388" y="872"/>
                    <a:pt x="387" y="872"/>
                  </a:cubicBezTo>
                  <a:cubicBezTo>
                    <a:pt x="387" y="872"/>
                    <a:pt x="387" y="872"/>
                    <a:pt x="387" y="872"/>
                  </a:cubicBezTo>
                  <a:cubicBezTo>
                    <a:pt x="387" y="872"/>
                    <a:pt x="386" y="872"/>
                    <a:pt x="386" y="871"/>
                  </a:cubicBezTo>
                  <a:close/>
                  <a:moveTo>
                    <a:pt x="225" y="860"/>
                  </a:moveTo>
                  <a:cubicBezTo>
                    <a:pt x="224" y="859"/>
                    <a:pt x="225" y="858"/>
                    <a:pt x="226" y="858"/>
                  </a:cubicBezTo>
                  <a:cubicBezTo>
                    <a:pt x="226" y="858"/>
                    <a:pt x="226" y="858"/>
                    <a:pt x="226" y="858"/>
                  </a:cubicBezTo>
                  <a:cubicBezTo>
                    <a:pt x="227" y="857"/>
                    <a:pt x="228" y="858"/>
                    <a:pt x="228" y="859"/>
                  </a:cubicBezTo>
                  <a:cubicBezTo>
                    <a:pt x="228" y="859"/>
                    <a:pt x="228" y="859"/>
                    <a:pt x="228" y="859"/>
                  </a:cubicBezTo>
                  <a:cubicBezTo>
                    <a:pt x="229" y="860"/>
                    <a:pt x="228" y="861"/>
                    <a:pt x="227" y="861"/>
                  </a:cubicBezTo>
                  <a:cubicBezTo>
                    <a:pt x="227" y="861"/>
                    <a:pt x="227" y="861"/>
                    <a:pt x="227" y="861"/>
                  </a:cubicBezTo>
                  <a:cubicBezTo>
                    <a:pt x="227" y="861"/>
                    <a:pt x="227" y="861"/>
                    <a:pt x="227" y="861"/>
                  </a:cubicBezTo>
                  <a:cubicBezTo>
                    <a:pt x="227" y="861"/>
                    <a:pt x="227" y="861"/>
                    <a:pt x="227" y="861"/>
                  </a:cubicBezTo>
                  <a:cubicBezTo>
                    <a:pt x="226" y="861"/>
                    <a:pt x="225" y="861"/>
                    <a:pt x="225" y="860"/>
                  </a:cubicBezTo>
                  <a:close/>
                  <a:moveTo>
                    <a:pt x="391" y="861"/>
                  </a:moveTo>
                  <a:cubicBezTo>
                    <a:pt x="390" y="860"/>
                    <a:pt x="390" y="859"/>
                    <a:pt x="390" y="858"/>
                  </a:cubicBezTo>
                  <a:cubicBezTo>
                    <a:pt x="390" y="858"/>
                    <a:pt x="390" y="858"/>
                    <a:pt x="390" y="858"/>
                  </a:cubicBezTo>
                  <a:cubicBezTo>
                    <a:pt x="391" y="857"/>
                    <a:pt x="392" y="856"/>
                    <a:pt x="393" y="857"/>
                  </a:cubicBezTo>
                  <a:cubicBezTo>
                    <a:pt x="393" y="857"/>
                    <a:pt x="393" y="857"/>
                    <a:pt x="393" y="857"/>
                  </a:cubicBezTo>
                  <a:cubicBezTo>
                    <a:pt x="394" y="857"/>
                    <a:pt x="394" y="859"/>
                    <a:pt x="394" y="860"/>
                  </a:cubicBezTo>
                  <a:cubicBezTo>
                    <a:pt x="394" y="860"/>
                    <a:pt x="394" y="860"/>
                    <a:pt x="394" y="860"/>
                  </a:cubicBezTo>
                  <a:cubicBezTo>
                    <a:pt x="393" y="860"/>
                    <a:pt x="393" y="861"/>
                    <a:pt x="392" y="861"/>
                  </a:cubicBezTo>
                  <a:cubicBezTo>
                    <a:pt x="392" y="861"/>
                    <a:pt x="392" y="861"/>
                    <a:pt x="392" y="861"/>
                  </a:cubicBezTo>
                  <a:cubicBezTo>
                    <a:pt x="392" y="861"/>
                    <a:pt x="391" y="861"/>
                    <a:pt x="391" y="861"/>
                  </a:cubicBezTo>
                  <a:close/>
                  <a:moveTo>
                    <a:pt x="220" y="849"/>
                  </a:moveTo>
                  <a:cubicBezTo>
                    <a:pt x="219" y="848"/>
                    <a:pt x="220" y="847"/>
                    <a:pt x="221" y="847"/>
                  </a:cubicBezTo>
                  <a:cubicBezTo>
                    <a:pt x="221" y="847"/>
                    <a:pt x="221" y="847"/>
                    <a:pt x="221" y="847"/>
                  </a:cubicBezTo>
                  <a:cubicBezTo>
                    <a:pt x="222" y="846"/>
                    <a:pt x="223" y="847"/>
                    <a:pt x="223" y="848"/>
                  </a:cubicBezTo>
                  <a:cubicBezTo>
                    <a:pt x="223" y="848"/>
                    <a:pt x="223" y="848"/>
                    <a:pt x="223" y="848"/>
                  </a:cubicBezTo>
                  <a:cubicBezTo>
                    <a:pt x="224" y="849"/>
                    <a:pt x="223" y="850"/>
                    <a:pt x="222" y="850"/>
                  </a:cubicBezTo>
                  <a:cubicBezTo>
                    <a:pt x="222" y="850"/>
                    <a:pt x="222" y="850"/>
                    <a:pt x="222" y="850"/>
                  </a:cubicBezTo>
                  <a:cubicBezTo>
                    <a:pt x="222" y="850"/>
                    <a:pt x="222" y="850"/>
                    <a:pt x="221" y="850"/>
                  </a:cubicBezTo>
                  <a:cubicBezTo>
                    <a:pt x="221" y="850"/>
                    <a:pt x="221" y="850"/>
                    <a:pt x="221" y="850"/>
                  </a:cubicBezTo>
                  <a:cubicBezTo>
                    <a:pt x="221" y="850"/>
                    <a:pt x="220" y="850"/>
                    <a:pt x="220" y="849"/>
                  </a:cubicBezTo>
                  <a:close/>
                  <a:moveTo>
                    <a:pt x="396" y="850"/>
                  </a:moveTo>
                  <a:cubicBezTo>
                    <a:pt x="395" y="849"/>
                    <a:pt x="395" y="848"/>
                    <a:pt x="395" y="847"/>
                  </a:cubicBezTo>
                  <a:cubicBezTo>
                    <a:pt x="395" y="847"/>
                    <a:pt x="395" y="847"/>
                    <a:pt x="395" y="847"/>
                  </a:cubicBezTo>
                  <a:cubicBezTo>
                    <a:pt x="396" y="846"/>
                    <a:pt x="397" y="846"/>
                    <a:pt x="398" y="846"/>
                  </a:cubicBezTo>
                  <a:cubicBezTo>
                    <a:pt x="398" y="846"/>
                    <a:pt x="398" y="846"/>
                    <a:pt x="398" y="846"/>
                  </a:cubicBezTo>
                  <a:cubicBezTo>
                    <a:pt x="399" y="847"/>
                    <a:pt x="399" y="848"/>
                    <a:pt x="399" y="849"/>
                  </a:cubicBezTo>
                  <a:cubicBezTo>
                    <a:pt x="399" y="849"/>
                    <a:pt x="399" y="849"/>
                    <a:pt x="399" y="849"/>
                  </a:cubicBezTo>
                  <a:cubicBezTo>
                    <a:pt x="398" y="849"/>
                    <a:pt x="398" y="850"/>
                    <a:pt x="397" y="850"/>
                  </a:cubicBezTo>
                  <a:cubicBezTo>
                    <a:pt x="397" y="850"/>
                    <a:pt x="397" y="850"/>
                    <a:pt x="397" y="850"/>
                  </a:cubicBezTo>
                  <a:cubicBezTo>
                    <a:pt x="397" y="850"/>
                    <a:pt x="396" y="850"/>
                    <a:pt x="396" y="850"/>
                  </a:cubicBezTo>
                  <a:close/>
                  <a:moveTo>
                    <a:pt x="215" y="838"/>
                  </a:moveTo>
                  <a:cubicBezTo>
                    <a:pt x="214" y="837"/>
                    <a:pt x="215" y="836"/>
                    <a:pt x="216" y="836"/>
                  </a:cubicBezTo>
                  <a:cubicBezTo>
                    <a:pt x="216" y="836"/>
                    <a:pt x="216" y="836"/>
                    <a:pt x="216" y="836"/>
                  </a:cubicBezTo>
                  <a:cubicBezTo>
                    <a:pt x="217" y="835"/>
                    <a:pt x="218" y="836"/>
                    <a:pt x="218" y="837"/>
                  </a:cubicBezTo>
                  <a:cubicBezTo>
                    <a:pt x="218" y="837"/>
                    <a:pt x="218" y="837"/>
                    <a:pt x="218" y="837"/>
                  </a:cubicBezTo>
                  <a:cubicBezTo>
                    <a:pt x="219" y="838"/>
                    <a:pt x="218" y="839"/>
                    <a:pt x="217" y="839"/>
                  </a:cubicBezTo>
                  <a:cubicBezTo>
                    <a:pt x="217" y="839"/>
                    <a:pt x="217" y="839"/>
                    <a:pt x="217" y="839"/>
                  </a:cubicBezTo>
                  <a:cubicBezTo>
                    <a:pt x="217" y="840"/>
                    <a:pt x="217" y="840"/>
                    <a:pt x="216" y="840"/>
                  </a:cubicBezTo>
                  <a:cubicBezTo>
                    <a:pt x="216" y="840"/>
                    <a:pt x="216" y="840"/>
                    <a:pt x="216" y="840"/>
                  </a:cubicBezTo>
                  <a:cubicBezTo>
                    <a:pt x="216" y="840"/>
                    <a:pt x="215" y="839"/>
                    <a:pt x="215" y="838"/>
                  </a:cubicBezTo>
                  <a:close/>
                  <a:moveTo>
                    <a:pt x="401" y="839"/>
                  </a:moveTo>
                  <a:cubicBezTo>
                    <a:pt x="400" y="838"/>
                    <a:pt x="400" y="837"/>
                    <a:pt x="400" y="836"/>
                  </a:cubicBezTo>
                  <a:cubicBezTo>
                    <a:pt x="400" y="836"/>
                    <a:pt x="400" y="836"/>
                    <a:pt x="400" y="836"/>
                  </a:cubicBezTo>
                  <a:cubicBezTo>
                    <a:pt x="401" y="835"/>
                    <a:pt x="402" y="835"/>
                    <a:pt x="403" y="835"/>
                  </a:cubicBezTo>
                  <a:cubicBezTo>
                    <a:pt x="403" y="835"/>
                    <a:pt x="403" y="835"/>
                    <a:pt x="403" y="835"/>
                  </a:cubicBezTo>
                  <a:cubicBezTo>
                    <a:pt x="404" y="836"/>
                    <a:pt x="404" y="837"/>
                    <a:pt x="404" y="838"/>
                  </a:cubicBezTo>
                  <a:cubicBezTo>
                    <a:pt x="404" y="838"/>
                    <a:pt x="404" y="838"/>
                    <a:pt x="404" y="838"/>
                  </a:cubicBezTo>
                  <a:cubicBezTo>
                    <a:pt x="403" y="839"/>
                    <a:pt x="403" y="839"/>
                    <a:pt x="402" y="839"/>
                  </a:cubicBezTo>
                  <a:cubicBezTo>
                    <a:pt x="402" y="839"/>
                    <a:pt x="402" y="839"/>
                    <a:pt x="402" y="839"/>
                  </a:cubicBezTo>
                  <a:cubicBezTo>
                    <a:pt x="402" y="839"/>
                    <a:pt x="401" y="839"/>
                    <a:pt x="401" y="839"/>
                  </a:cubicBezTo>
                  <a:close/>
                  <a:moveTo>
                    <a:pt x="210" y="828"/>
                  </a:moveTo>
                  <a:cubicBezTo>
                    <a:pt x="209" y="827"/>
                    <a:pt x="210" y="825"/>
                    <a:pt x="211" y="825"/>
                  </a:cubicBezTo>
                  <a:cubicBezTo>
                    <a:pt x="211" y="825"/>
                    <a:pt x="211" y="825"/>
                    <a:pt x="211" y="825"/>
                  </a:cubicBezTo>
                  <a:cubicBezTo>
                    <a:pt x="212" y="824"/>
                    <a:pt x="213" y="825"/>
                    <a:pt x="213" y="826"/>
                  </a:cubicBezTo>
                  <a:cubicBezTo>
                    <a:pt x="213" y="826"/>
                    <a:pt x="213" y="826"/>
                    <a:pt x="213" y="826"/>
                  </a:cubicBezTo>
                  <a:cubicBezTo>
                    <a:pt x="214" y="827"/>
                    <a:pt x="213" y="828"/>
                    <a:pt x="212" y="829"/>
                  </a:cubicBezTo>
                  <a:cubicBezTo>
                    <a:pt x="212" y="829"/>
                    <a:pt x="212" y="829"/>
                    <a:pt x="212" y="829"/>
                  </a:cubicBezTo>
                  <a:cubicBezTo>
                    <a:pt x="212" y="829"/>
                    <a:pt x="212" y="829"/>
                    <a:pt x="211" y="829"/>
                  </a:cubicBezTo>
                  <a:cubicBezTo>
                    <a:pt x="211" y="829"/>
                    <a:pt x="211" y="829"/>
                    <a:pt x="211" y="829"/>
                  </a:cubicBezTo>
                  <a:cubicBezTo>
                    <a:pt x="211" y="829"/>
                    <a:pt x="210" y="828"/>
                    <a:pt x="210" y="828"/>
                  </a:cubicBezTo>
                  <a:close/>
                  <a:moveTo>
                    <a:pt x="406" y="828"/>
                  </a:moveTo>
                  <a:cubicBezTo>
                    <a:pt x="405" y="827"/>
                    <a:pt x="405" y="826"/>
                    <a:pt x="405" y="825"/>
                  </a:cubicBezTo>
                  <a:cubicBezTo>
                    <a:pt x="405" y="825"/>
                    <a:pt x="405" y="825"/>
                    <a:pt x="405" y="825"/>
                  </a:cubicBezTo>
                  <a:cubicBezTo>
                    <a:pt x="406" y="824"/>
                    <a:pt x="407" y="824"/>
                    <a:pt x="408" y="824"/>
                  </a:cubicBezTo>
                  <a:cubicBezTo>
                    <a:pt x="408" y="824"/>
                    <a:pt x="408" y="824"/>
                    <a:pt x="408" y="824"/>
                  </a:cubicBezTo>
                  <a:cubicBezTo>
                    <a:pt x="409" y="825"/>
                    <a:pt x="409" y="826"/>
                    <a:pt x="409" y="827"/>
                  </a:cubicBezTo>
                  <a:cubicBezTo>
                    <a:pt x="409" y="827"/>
                    <a:pt x="409" y="827"/>
                    <a:pt x="409" y="827"/>
                  </a:cubicBezTo>
                  <a:cubicBezTo>
                    <a:pt x="409" y="828"/>
                    <a:pt x="408" y="828"/>
                    <a:pt x="407" y="828"/>
                  </a:cubicBezTo>
                  <a:cubicBezTo>
                    <a:pt x="407" y="828"/>
                    <a:pt x="407" y="828"/>
                    <a:pt x="407" y="828"/>
                  </a:cubicBezTo>
                  <a:cubicBezTo>
                    <a:pt x="407" y="828"/>
                    <a:pt x="406" y="828"/>
                    <a:pt x="406" y="828"/>
                  </a:cubicBezTo>
                  <a:close/>
                  <a:moveTo>
                    <a:pt x="204" y="817"/>
                  </a:moveTo>
                  <a:cubicBezTo>
                    <a:pt x="204" y="816"/>
                    <a:pt x="204" y="814"/>
                    <a:pt x="205" y="814"/>
                  </a:cubicBezTo>
                  <a:cubicBezTo>
                    <a:pt x="205" y="814"/>
                    <a:pt x="205" y="814"/>
                    <a:pt x="205" y="814"/>
                  </a:cubicBezTo>
                  <a:cubicBezTo>
                    <a:pt x="206" y="814"/>
                    <a:pt x="208" y="814"/>
                    <a:pt x="208" y="815"/>
                  </a:cubicBezTo>
                  <a:cubicBezTo>
                    <a:pt x="208" y="815"/>
                    <a:pt x="208" y="815"/>
                    <a:pt x="208" y="815"/>
                  </a:cubicBezTo>
                  <a:cubicBezTo>
                    <a:pt x="209" y="816"/>
                    <a:pt x="208" y="817"/>
                    <a:pt x="207" y="818"/>
                  </a:cubicBezTo>
                  <a:cubicBezTo>
                    <a:pt x="207" y="818"/>
                    <a:pt x="207" y="818"/>
                    <a:pt x="207" y="818"/>
                  </a:cubicBezTo>
                  <a:cubicBezTo>
                    <a:pt x="207" y="818"/>
                    <a:pt x="207" y="818"/>
                    <a:pt x="206" y="818"/>
                  </a:cubicBezTo>
                  <a:cubicBezTo>
                    <a:pt x="206" y="818"/>
                    <a:pt x="206" y="818"/>
                    <a:pt x="206" y="818"/>
                  </a:cubicBezTo>
                  <a:cubicBezTo>
                    <a:pt x="206" y="818"/>
                    <a:pt x="205" y="817"/>
                    <a:pt x="204" y="817"/>
                  </a:cubicBezTo>
                  <a:close/>
                  <a:moveTo>
                    <a:pt x="411" y="817"/>
                  </a:moveTo>
                  <a:cubicBezTo>
                    <a:pt x="410" y="817"/>
                    <a:pt x="410" y="815"/>
                    <a:pt x="410" y="814"/>
                  </a:cubicBezTo>
                  <a:cubicBezTo>
                    <a:pt x="410" y="814"/>
                    <a:pt x="410" y="814"/>
                    <a:pt x="410" y="814"/>
                  </a:cubicBezTo>
                  <a:cubicBezTo>
                    <a:pt x="411" y="813"/>
                    <a:pt x="412" y="813"/>
                    <a:pt x="413" y="813"/>
                  </a:cubicBezTo>
                  <a:cubicBezTo>
                    <a:pt x="413" y="813"/>
                    <a:pt x="413" y="813"/>
                    <a:pt x="413" y="813"/>
                  </a:cubicBezTo>
                  <a:cubicBezTo>
                    <a:pt x="414" y="814"/>
                    <a:pt x="414" y="815"/>
                    <a:pt x="414" y="816"/>
                  </a:cubicBezTo>
                  <a:cubicBezTo>
                    <a:pt x="414" y="816"/>
                    <a:pt x="414" y="816"/>
                    <a:pt x="414" y="816"/>
                  </a:cubicBezTo>
                  <a:cubicBezTo>
                    <a:pt x="414" y="817"/>
                    <a:pt x="413" y="817"/>
                    <a:pt x="412" y="817"/>
                  </a:cubicBezTo>
                  <a:cubicBezTo>
                    <a:pt x="412" y="817"/>
                    <a:pt x="412" y="817"/>
                    <a:pt x="412" y="817"/>
                  </a:cubicBezTo>
                  <a:cubicBezTo>
                    <a:pt x="412" y="817"/>
                    <a:pt x="412" y="817"/>
                    <a:pt x="411" y="817"/>
                  </a:cubicBezTo>
                  <a:close/>
                  <a:moveTo>
                    <a:pt x="199" y="806"/>
                  </a:moveTo>
                  <a:cubicBezTo>
                    <a:pt x="199" y="805"/>
                    <a:pt x="199" y="804"/>
                    <a:pt x="200" y="803"/>
                  </a:cubicBezTo>
                  <a:cubicBezTo>
                    <a:pt x="200" y="803"/>
                    <a:pt x="200" y="803"/>
                    <a:pt x="200" y="803"/>
                  </a:cubicBezTo>
                  <a:cubicBezTo>
                    <a:pt x="201" y="803"/>
                    <a:pt x="203" y="803"/>
                    <a:pt x="203" y="804"/>
                  </a:cubicBezTo>
                  <a:cubicBezTo>
                    <a:pt x="203" y="804"/>
                    <a:pt x="203" y="804"/>
                    <a:pt x="203" y="804"/>
                  </a:cubicBezTo>
                  <a:cubicBezTo>
                    <a:pt x="204" y="805"/>
                    <a:pt x="203" y="806"/>
                    <a:pt x="202" y="807"/>
                  </a:cubicBezTo>
                  <a:cubicBezTo>
                    <a:pt x="202" y="807"/>
                    <a:pt x="202" y="807"/>
                    <a:pt x="202" y="807"/>
                  </a:cubicBezTo>
                  <a:cubicBezTo>
                    <a:pt x="202" y="807"/>
                    <a:pt x="202" y="807"/>
                    <a:pt x="201" y="807"/>
                  </a:cubicBezTo>
                  <a:cubicBezTo>
                    <a:pt x="201" y="807"/>
                    <a:pt x="201" y="807"/>
                    <a:pt x="201" y="807"/>
                  </a:cubicBezTo>
                  <a:cubicBezTo>
                    <a:pt x="200" y="807"/>
                    <a:pt x="200" y="807"/>
                    <a:pt x="199" y="806"/>
                  </a:cubicBezTo>
                  <a:close/>
                  <a:moveTo>
                    <a:pt x="416" y="806"/>
                  </a:moveTo>
                  <a:cubicBezTo>
                    <a:pt x="415" y="806"/>
                    <a:pt x="415" y="805"/>
                    <a:pt x="415" y="804"/>
                  </a:cubicBezTo>
                  <a:cubicBezTo>
                    <a:pt x="415" y="804"/>
                    <a:pt x="415" y="804"/>
                    <a:pt x="415" y="804"/>
                  </a:cubicBezTo>
                  <a:cubicBezTo>
                    <a:pt x="416" y="803"/>
                    <a:pt x="417" y="802"/>
                    <a:pt x="418" y="803"/>
                  </a:cubicBezTo>
                  <a:cubicBezTo>
                    <a:pt x="418" y="803"/>
                    <a:pt x="418" y="803"/>
                    <a:pt x="418" y="803"/>
                  </a:cubicBezTo>
                  <a:cubicBezTo>
                    <a:pt x="419" y="803"/>
                    <a:pt x="419" y="804"/>
                    <a:pt x="419" y="805"/>
                  </a:cubicBezTo>
                  <a:cubicBezTo>
                    <a:pt x="419" y="805"/>
                    <a:pt x="419" y="805"/>
                    <a:pt x="419" y="805"/>
                  </a:cubicBezTo>
                  <a:cubicBezTo>
                    <a:pt x="419" y="806"/>
                    <a:pt x="418" y="806"/>
                    <a:pt x="417" y="806"/>
                  </a:cubicBezTo>
                  <a:cubicBezTo>
                    <a:pt x="417" y="806"/>
                    <a:pt x="417" y="806"/>
                    <a:pt x="417" y="806"/>
                  </a:cubicBezTo>
                  <a:cubicBezTo>
                    <a:pt x="417" y="806"/>
                    <a:pt x="417" y="806"/>
                    <a:pt x="416" y="806"/>
                  </a:cubicBezTo>
                  <a:close/>
                  <a:moveTo>
                    <a:pt x="194" y="795"/>
                  </a:moveTo>
                  <a:cubicBezTo>
                    <a:pt x="194" y="794"/>
                    <a:pt x="194" y="793"/>
                    <a:pt x="195" y="792"/>
                  </a:cubicBezTo>
                  <a:cubicBezTo>
                    <a:pt x="195" y="792"/>
                    <a:pt x="195" y="792"/>
                    <a:pt x="195" y="792"/>
                  </a:cubicBezTo>
                  <a:cubicBezTo>
                    <a:pt x="196" y="792"/>
                    <a:pt x="197" y="792"/>
                    <a:pt x="198" y="793"/>
                  </a:cubicBezTo>
                  <a:cubicBezTo>
                    <a:pt x="198" y="793"/>
                    <a:pt x="198" y="793"/>
                    <a:pt x="198" y="793"/>
                  </a:cubicBezTo>
                  <a:cubicBezTo>
                    <a:pt x="198" y="794"/>
                    <a:pt x="198" y="795"/>
                    <a:pt x="197" y="796"/>
                  </a:cubicBezTo>
                  <a:cubicBezTo>
                    <a:pt x="197" y="796"/>
                    <a:pt x="197" y="796"/>
                    <a:pt x="197" y="796"/>
                  </a:cubicBezTo>
                  <a:cubicBezTo>
                    <a:pt x="197" y="796"/>
                    <a:pt x="196" y="796"/>
                    <a:pt x="196" y="796"/>
                  </a:cubicBezTo>
                  <a:cubicBezTo>
                    <a:pt x="196" y="796"/>
                    <a:pt x="196" y="796"/>
                    <a:pt x="196" y="796"/>
                  </a:cubicBezTo>
                  <a:cubicBezTo>
                    <a:pt x="195" y="796"/>
                    <a:pt x="195" y="796"/>
                    <a:pt x="194" y="795"/>
                  </a:cubicBezTo>
                  <a:close/>
                  <a:moveTo>
                    <a:pt x="421" y="795"/>
                  </a:moveTo>
                  <a:cubicBezTo>
                    <a:pt x="420" y="795"/>
                    <a:pt x="420" y="794"/>
                    <a:pt x="420" y="793"/>
                  </a:cubicBezTo>
                  <a:cubicBezTo>
                    <a:pt x="420" y="793"/>
                    <a:pt x="420" y="793"/>
                    <a:pt x="420" y="793"/>
                  </a:cubicBezTo>
                  <a:cubicBezTo>
                    <a:pt x="421" y="792"/>
                    <a:pt x="422" y="791"/>
                    <a:pt x="423" y="792"/>
                  </a:cubicBezTo>
                  <a:cubicBezTo>
                    <a:pt x="423" y="792"/>
                    <a:pt x="423" y="792"/>
                    <a:pt x="423" y="792"/>
                  </a:cubicBezTo>
                  <a:cubicBezTo>
                    <a:pt x="424" y="792"/>
                    <a:pt x="425" y="793"/>
                    <a:pt x="424" y="794"/>
                  </a:cubicBezTo>
                  <a:cubicBezTo>
                    <a:pt x="424" y="794"/>
                    <a:pt x="424" y="794"/>
                    <a:pt x="424" y="794"/>
                  </a:cubicBezTo>
                  <a:cubicBezTo>
                    <a:pt x="424" y="795"/>
                    <a:pt x="423" y="795"/>
                    <a:pt x="422" y="795"/>
                  </a:cubicBezTo>
                  <a:cubicBezTo>
                    <a:pt x="422" y="795"/>
                    <a:pt x="422" y="795"/>
                    <a:pt x="422" y="795"/>
                  </a:cubicBezTo>
                  <a:cubicBezTo>
                    <a:pt x="422" y="795"/>
                    <a:pt x="422" y="795"/>
                    <a:pt x="421" y="795"/>
                  </a:cubicBezTo>
                  <a:close/>
                  <a:moveTo>
                    <a:pt x="189" y="784"/>
                  </a:moveTo>
                  <a:cubicBezTo>
                    <a:pt x="189" y="783"/>
                    <a:pt x="189" y="782"/>
                    <a:pt x="190" y="781"/>
                  </a:cubicBezTo>
                  <a:cubicBezTo>
                    <a:pt x="190" y="781"/>
                    <a:pt x="190" y="781"/>
                    <a:pt x="190" y="781"/>
                  </a:cubicBezTo>
                  <a:cubicBezTo>
                    <a:pt x="191" y="781"/>
                    <a:pt x="192" y="781"/>
                    <a:pt x="193" y="782"/>
                  </a:cubicBezTo>
                  <a:cubicBezTo>
                    <a:pt x="193" y="782"/>
                    <a:pt x="193" y="782"/>
                    <a:pt x="193" y="782"/>
                  </a:cubicBezTo>
                  <a:cubicBezTo>
                    <a:pt x="193" y="783"/>
                    <a:pt x="193" y="785"/>
                    <a:pt x="192" y="785"/>
                  </a:cubicBezTo>
                  <a:cubicBezTo>
                    <a:pt x="192" y="785"/>
                    <a:pt x="192" y="785"/>
                    <a:pt x="192" y="785"/>
                  </a:cubicBezTo>
                  <a:cubicBezTo>
                    <a:pt x="192" y="785"/>
                    <a:pt x="191" y="785"/>
                    <a:pt x="191" y="785"/>
                  </a:cubicBezTo>
                  <a:cubicBezTo>
                    <a:pt x="191" y="785"/>
                    <a:pt x="191" y="785"/>
                    <a:pt x="191" y="785"/>
                  </a:cubicBezTo>
                  <a:cubicBezTo>
                    <a:pt x="190" y="785"/>
                    <a:pt x="190" y="785"/>
                    <a:pt x="189" y="784"/>
                  </a:cubicBezTo>
                  <a:close/>
                  <a:moveTo>
                    <a:pt x="426" y="784"/>
                  </a:moveTo>
                  <a:cubicBezTo>
                    <a:pt x="425" y="784"/>
                    <a:pt x="425" y="783"/>
                    <a:pt x="426" y="782"/>
                  </a:cubicBezTo>
                  <a:cubicBezTo>
                    <a:pt x="426" y="782"/>
                    <a:pt x="426" y="782"/>
                    <a:pt x="426" y="782"/>
                  </a:cubicBezTo>
                  <a:cubicBezTo>
                    <a:pt x="426" y="781"/>
                    <a:pt x="427" y="780"/>
                    <a:pt x="428" y="781"/>
                  </a:cubicBezTo>
                  <a:cubicBezTo>
                    <a:pt x="428" y="781"/>
                    <a:pt x="428" y="781"/>
                    <a:pt x="428" y="781"/>
                  </a:cubicBezTo>
                  <a:cubicBezTo>
                    <a:pt x="429" y="781"/>
                    <a:pt x="430" y="782"/>
                    <a:pt x="429" y="783"/>
                  </a:cubicBezTo>
                  <a:cubicBezTo>
                    <a:pt x="429" y="783"/>
                    <a:pt x="429" y="783"/>
                    <a:pt x="429" y="783"/>
                  </a:cubicBezTo>
                  <a:cubicBezTo>
                    <a:pt x="429" y="784"/>
                    <a:pt x="428" y="785"/>
                    <a:pt x="427" y="785"/>
                  </a:cubicBezTo>
                  <a:cubicBezTo>
                    <a:pt x="427" y="785"/>
                    <a:pt x="427" y="785"/>
                    <a:pt x="427" y="785"/>
                  </a:cubicBezTo>
                  <a:cubicBezTo>
                    <a:pt x="427" y="785"/>
                    <a:pt x="427" y="785"/>
                    <a:pt x="426" y="784"/>
                  </a:cubicBezTo>
                  <a:close/>
                  <a:moveTo>
                    <a:pt x="184" y="773"/>
                  </a:moveTo>
                  <a:cubicBezTo>
                    <a:pt x="184" y="772"/>
                    <a:pt x="184" y="771"/>
                    <a:pt x="185" y="771"/>
                  </a:cubicBezTo>
                  <a:cubicBezTo>
                    <a:pt x="185" y="771"/>
                    <a:pt x="185" y="771"/>
                    <a:pt x="185" y="771"/>
                  </a:cubicBezTo>
                  <a:cubicBezTo>
                    <a:pt x="186" y="770"/>
                    <a:pt x="187" y="770"/>
                    <a:pt x="188" y="771"/>
                  </a:cubicBezTo>
                  <a:cubicBezTo>
                    <a:pt x="188" y="771"/>
                    <a:pt x="188" y="771"/>
                    <a:pt x="188" y="771"/>
                  </a:cubicBezTo>
                  <a:cubicBezTo>
                    <a:pt x="188" y="772"/>
                    <a:pt x="188" y="774"/>
                    <a:pt x="187" y="774"/>
                  </a:cubicBezTo>
                  <a:cubicBezTo>
                    <a:pt x="187" y="774"/>
                    <a:pt x="187" y="774"/>
                    <a:pt x="187" y="774"/>
                  </a:cubicBezTo>
                  <a:cubicBezTo>
                    <a:pt x="187" y="774"/>
                    <a:pt x="186" y="774"/>
                    <a:pt x="186" y="774"/>
                  </a:cubicBezTo>
                  <a:cubicBezTo>
                    <a:pt x="186" y="774"/>
                    <a:pt x="186" y="774"/>
                    <a:pt x="186" y="774"/>
                  </a:cubicBezTo>
                  <a:cubicBezTo>
                    <a:pt x="185" y="774"/>
                    <a:pt x="185" y="774"/>
                    <a:pt x="184" y="773"/>
                  </a:cubicBezTo>
                  <a:close/>
                  <a:moveTo>
                    <a:pt x="432" y="774"/>
                  </a:moveTo>
                  <a:cubicBezTo>
                    <a:pt x="431" y="773"/>
                    <a:pt x="430" y="772"/>
                    <a:pt x="431" y="771"/>
                  </a:cubicBezTo>
                  <a:cubicBezTo>
                    <a:pt x="431" y="771"/>
                    <a:pt x="431" y="771"/>
                    <a:pt x="431" y="771"/>
                  </a:cubicBezTo>
                  <a:cubicBezTo>
                    <a:pt x="431" y="770"/>
                    <a:pt x="432" y="769"/>
                    <a:pt x="433" y="770"/>
                  </a:cubicBezTo>
                  <a:cubicBezTo>
                    <a:pt x="433" y="770"/>
                    <a:pt x="433" y="770"/>
                    <a:pt x="433" y="770"/>
                  </a:cubicBezTo>
                  <a:cubicBezTo>
                    <a:pt x="434" y="770"/>
                    <a:pt x="435" y="772"/>
                    <a:pt x="434" y="773"/>
                  </a:cubicBezTo>
                  <a:cubicBezTo>
                    <a:pt x="434" y="773"/>
                    <a:pt x="434" y="773"/>
                    <a:pt x="434" y="773"/>
                  </a:cubicBezTo>
                  <a:cubicBezTo>
                    <a:pt x="434" y="773"/>
                    <a:pt x="433" y="774"/>
                    <a:pt x="432" y="774"/>
                  </a:cubicBezTo>
                  <a:cubicBezTo>
                    <a:pt x="432" y="774"/>
                    <a:pt x="432" y="774"/>
                    <a:pt x="432" y="774"/>
                  </a:cubicBezTo>
                  <a:cubicBezTo>
                    <a:pt x="432" y="774"/>
                    <a:pt x="432" y="774"/>
                    <a:pt x="432" y="774"/>
                  </a:cubicBezTo>
                  <a:close/>
                  <a:moveTo>
                    <a:pt x="179" y="762"/>
                  </a:moveTo>
                  <a:cubicBezTo>
                    <a:pt x="179" y="761"/>
                    <a:pt x="179" y="760"/>
                    <a:pt x="180" y="760"/>
                  </a:cubicBezTo>
                  <a:cubicBezTo>
                    <a:pt x="180" y="760"/>
                    <a:pt x="180" y="760"/>
                    <a:pt x="180" y="760"/>
                  </a:cubicBezTo>
                  <a:cubicBezTo>
                    <a:pt x="181" y="759"/>
                    <a:pt x="182" y="760"/>
                    <a:pt x="183" y="761"/>
                  </a:cubicBezTo>
                  <a:cubicBezTo>
                    <a:pt x="183" y="761"/>
                    <a:pt x="183" y="761"/>
                    <a:pt x="183" y="761"/>
                  </a:cubicBezTo>
                  <a:cubicBezTo>
                    <a:pt x="183" y="762"/>
                    <a:pt x="183" y="763"/>
                    <a:pt x="182" y="763"/>
                  </a:cubicBezTo>
                  <a:cubicBezTo>
                    <a:pt x="182" y="763"/>
                    <a:pt x="182" y="763"/>
                    <a:pt x="182" y="763"/>
                  </a:cubicBezTo>
                  <a:cubicBezTo>
                    <a:pt x="182" y="763"/>
                    <a:pt x="181" y="763"/>
                    <a:pt x="181" y="763"/>
                  </a:cubicBezTo>
                  <a:cubicBezTo>
                    <a:pt x="181" y="763"/>
                    <a:pt x="181" y="763"/>
                    <a:pt x="181" y="763"/>
                  </a:cubicBezTo>
                  <a:cubicBezTo>
                    <a:pt x="180" y="763"/>
                    <a:pt x="179" y="763"/>
                    <a:pt x="179" y="762"/>
                  </a:cubicBezTo>
                  <a:close/>
                  <a:moveTo>
                    <a:pt x="437" y="763"/>
                  </a:moveTo>
                  <a:cubicBezTo>
                    <a:pt x="436" y="762"/>
                    <a:pt x="435" y="761"/>
                    <a:pt x="436" y="760"/>
                  </a:cubicBezTo>
                  <a:cubicBezTo>
                    <a:pt x="436" y="760"/>
                    <a:pt x="436" y="760"/>
                    <a:pt x="436" y="760"/>
                  </a:cubicBezTo>
                  <a:cubicBezTo>
                    <a:pt x="436" y="759"/>
                    <a:pt x="437" y="759"/>
                    <a:pt x="438" y="759"/>
                  </a:cubicBezTo>
                  <a:cubicBezTo>
                    <a:pt x="438" y="759"/>
                    <a:pt x="438" y="759"/>
                    <a:pt x="438" y="759"/>
                  </a:cubicBezTo>
                  <a:cubicBezTo>
                    <a:pt x="439" y="760"/>
                    <a:pt x="440" y="761"/>
                    <a:pt x="439" y="762"/>
                  </a:cubicBezTo>
                  <a:cubicBezTo>
                    <a:pt x="439" y="762"/>
                    <a:pt x="439" y="762"/>
                    <a:pt x="439" y="762"/>
                  </a:cubicBezTo>
                  <a:cubicBezTo>
                    <a:pt x="439" y="762"/>
                    <a:pt x="438" y="763"/>
                    <a:pt x="437" y="763"/>
                  </a:cubicBezTo>
                  <a:cubicBezTo>
                    <a:pt x="437" y="763"/>
                    <a:pt x="437" y="763"/>
                    <a:pt x="437" y="763"/>
                  </a:cubicBezTo>
                  <a:cubicBezTo>
                    <a:pt x="437" y="763"/>
                    <a:pt x="437" y="763"/>
                    <a:pt x="437" y="763"/>
                  </a:cubicBezTo>
                  <a:close/>
                  <a:moveTo>
                    <a:pt x="174" y="751"/>
                  </a:moveTo>
                  <a:cubicBezTo>
                    <a:pt x="174" y="750"/>
                    <a:pt x="174" y="749"/>
                    <a:pt x="175" y="749"/>
                  </a:cubicBezTo>
                  <a:cubicBezTo>
                    <a:pt x="175" y="749"/>
                    <a:pt x="175" y="749"/>
                    <a:pt x="175" y="749"/>
                  </a:cubicBezTo>
                  <a:cubicBezTo>
                    <a:pt x="176" y="748"/>
                    <a:pt x="177" y="749"/>
                    <a:pt x="178" y="750"/>
                  </a:cubicBezTo>
                  <a:cubicBezTo>
                    <a:pt x="178" y="750"/>
                    <a:pt x="178" y="750"/>
                    <a:pt x="178" y="750"/>
                  </a:cubicBezTo>
                  <a:cubicBezTo>
                    <a:pt x="178" y="751"/>
                    <a:pt x="178" y="752"/>
                    <a:pt x="177" y="752"/>
                  </a:cubicBezTo>
                  <a:cubicBezTo>
                    <a:pt x="177" y="752"/>
                    <a:pt x="177" y="752"/>
                    <a:pt x="177" y="752"/>
                  </a:cubicBezTo>
                  <a:cubicBezTo>
                    <a:pt x="176" y="753"/>
                    <a:pt x="176" y="753"/>
                    <a:pt x="176" y="753"/>
                  </a:cubicBezTo>
                  <a:cubicBezTo>
                    <a:pt x="176" y="753"/>
                    <a:pt x="176" y="753"/>
                    <a:pt x="176" y="753"/>
                  </a:cubicBezTo>
                  <a:cubicBezTo>
                    <a:pt x="175" y="753"/>
                    <a:pt x="174" y="752"/>
                    <a:pt x="174" y="751"/>
                  </a:cubicBezTo>
                  <a:close/>
                  <a:moveTo>
                    <a:pt x="442" y="752"/>
                  </a:moveTo>
                  <a:cubicBezTo>
                    <a:pt x="441" y="751"/>
                    <a:pt x="440" y="750"/>
                    <a:pt x="441" y="749"/>
                  </a:cubicBezTo>
                  <a:cubicBezTo>
                    <a:pt x="441" y="749"/>
                    <a:pt x="441" y="749"/>
                    <a:pt x="441" y="749"/>
                  </a:cubicBezTo>
                  <a:cubicBezTo>
                    <a:pt x="441" y="748"/>
                    <a:pt x="442" y="748"/>
                    <a:pt x="443" y="748"/>
                  </a:cubicBezTo>
                  <a:cubicBezTo>
                    <a:pt x="443" y="748"/>
                    <a:pt x="443" y="748"/>
                    <a:pt x="443" y="748"/>
                  </a:cubicBezTo>
                  <a:cubicBezTo>
                    <a:pt x="444" y="749"/>
                    <a:pt x="445" y="750"/>
                    <a:pt x="444" y="751"/>
                  </a:cubicBezTo>
                  <a:cubicBezTo>
                    <a:pt x="444" y="751"/>
                    <a:pt x="444" y="751"/>
                    <a:pt x="444" y="751"/>
                  </a:cubicBezTo>
                  <a:cubicBezTo>
                    <a:pt x="444" y="752"/>
                    <a:pt x="443" y="752"/>
                    <a:pt x="443" y="752"/>
                  </a:cubicBezTo>
                  <a:cubicBezTo>
                    <a:pt x="443" y="752"/>
                    <a:pt x="443" y="752"/>
                    <a:pt x="443" y="752"/>
                  </a:cubicBezTo>
                  <a:cubicBezTo>
                    <a:pt x="442" y="752"/>
                    <a:pt x="442" y="752"/>
                    <a:pt x="442" y="752"/>
                  </a:cubicBezTo>
                  <a:close/>
                  <a:moveTo>
                    <a:pt x="169" y="741"/>
                  </a:moveTo>
                  <a:cubicBezTo>
                    <a:pt x="169" y="740"/>
                    <a:pt x="169" y="738"/>
                    <a:pt x="170" y="738"/>
                  </a:cubicBezTo>
                  <a:cubicBezTo>
                    <a:pt x="170" y="738"/>
                    <a:pt x="170" y="738"/>
                    <a:pt x="170" y="738"/>
                  </a:cubicBezTo>
                  <a:cubicBezTo>
                    <a:pt x="171" y="737"/>
                    <a:pt x="172" y="738"/>
                    <a:pt x="173" y="739"/>
                  </a:cubicBezTo>
                  <a:cubicBezTo>
                    <a:pt x="173" y="739"/>
                    <a:pt x="173" y="739"/>
                    <a:pt x="173" y="739"/>
                  </a:cubicBezTo>
                  <a:cubicBezTo>
                    <a:pt x="173" y="740"/>
                    <a:pt x="173" y="741"/>
                    <a:pt x="172" y="742"/>
                  </a:cubicBezTo>
                  <a:cubicBezTo>
                    <a:pt x="172" y="742"/>
                    <a:pt x="172" y="742"/>
                    <a:pt x="172" y="742"/>
                  </a:cubicBezTo>
                  <a:cubicBezTo>
                    <a:pt x="171" y="742"/>
                    <a:pt x="171" y="742"/>
                    <a:pt x="171" y="742"/>
                  </a:cubicBezTo>
                  <a:cubicBezTo>
                    <a:pt x="171" y="742"/>
                    <a:pt x="171" y="742"/>
                    <a:pt x="171" y="742"/>
                  </a:cubicBezTo>
                  <a:cubicBezTo>
                    <a:pt x="170" y="742"/>
                    <a:pt x="169" y="741"/>
                    <a:pt x="169" y="741"/>
                  </a:cubicBezTo>
                  <a:close/>
                  <a:moveTo>
                    <a:pt x="447" y="741"/>
                  </a:moveTo>
                  <a:cubicBezTo>
                    <a:pt x="446" y="740"/>
                    <a:pt x="445" y="739"/>
                    <a:pt x="446" y="738"/>
                  </a:cubicBezTo>
                  <a:cubicBezTo>
                    <a:pt x="446" y="738"/>
                    <a:pt x="446" y="738"/>
                    <a:pt x="446" y="738"/>
                  </a:cubicBezTo>
                  <a:cubicBezTo>
                    <a:pt x="446" y="737"/>
                    <a:pt x="447" y="737"/>
                    <a:pt x="448" y="737"/>
                  </a:cubicBezTo>
                  <a:cubicBezTo>
                    <a:pt x="448" y="737"/>
                    <a:pt x="448" y="737"/>
                    <a:pt x="448" y="737"/>
                  </a:cubicBezTo>
                  <a:cubicBezTo>
                    <a:pt x="449" y="738"/>
                    <a:pt x="450" y="739"/>
                    <a:pt x="449" y="740"/>
                  </a:cubicBezTo>
                  <a:cubicBezTo>
                    <a:pt x="449" y="740"/>
                    <a:pt x="449" y="740"/>
                    <a:pt x="449" y="740"/>
                  </a:cubicBezTo>
                  <a:cubicBezTo>
                    <a:pt x="449" y="741"/>
                    <a:pt x="448" y="741"/>
                    <a:pt x="448" y="741"/>
                  </a:cubicBezTo>
                  <a:cubicBezTo>
                    <a:pt x="448" y="741"/>
                    <a:pt x="448" y="741"/>
                    <a:pt x="448" y="741"/>
                  </a:cubicBezTo>
                  <a:cubicBezTo>
                    <a:pt x="447" y="741"/>
                    <a:pt x="447" y="741"/>
                    <a:pt x="447" y="741"/>
                  </a:cubicBezTo>
                  <a:close/>
                  <a:moveTo>
                    <a:pt x="164" y="730"/>
                  </a:moveTo>
                  <a:cubicBezTo>
                    <a:pt x="163" y="729"/>
                    <a:pt x="164" y="727"/>
                    <a:pt x="165" y="727"/>
                  </a:cubicBezTo>
                  <a:cubicBezTo>
                    <a:pt x="165" y="727"/>
                    <a:pt x="165" y="727"/>
                    <a:pt x="165" y="727"/>
                  </a:cubicBezTo>
                  <a:cubicBezTo>
                    <a:pt x="166" y="727"/>
                    <a:pt x="167" y="727"/>
                    <a:pt x="168" y="728"/>
                  </a:cubicBezTo>
                  <a:cubicBezTo>
                    <a:pt x="168" y="728"/>
                    <a:pt x="168" y="728"/>
                    <a:pt x="168" y="728"/>
                  </a:cubicBezTo>
                  <a:cubicBezTo>
                    <a:pt x="168" y="729"/>
                    <a:pt x="168" y="730"/>
                    <a:pt x="167" y="731"/>
                  </a:cubicBezTo>
                  <a:cubicBezTo>
                    <a:pt x="167" y="731"/>
                    <a:pt x="167" y="731"/>
                    <a:pt x="167" y="731"/>
                  </a:cubicBezTo>
                  <a:cubicBezTo>
                    <a:pt x="166" y="731"/>
                    <a:pt x="166" y="731"/>
                    <a:pt x="166" y="731"/>
                  </a:cubicBezTo>
                  <a:cubicBezTo>
                    <a:pt x="166" y="731"/>
                    <a:pt x="166" y="731"/>
                    <a:pt x="166" y="731"/>
                  </a:cubicBezTo>
                  <a:cubicBezTo>
                    <a:pt x="165" y="731"/>
                    <a:pt x="164" y="730"/>
                    <a:pt x="164" y="730"/>
                  </a:cubicBezTo>
                  <a:close/>
                  <a:moveTo>
                    <a:pt x="452" y="730"/>
                  </a:moveTo>
                  <a:cubicBezTo>
                    <a:pt x="451" y="730"/>
                    <a:pt x="450" y="728"/>
                    <a:pt x="451" y="727"/>
                  </a:cubicBezTo>
                  <a:cubicBezTo>
                    <a:pt x="451" y="727"/>
                    <a:pt x="451" y="727"/>
                    <a:pt x="451" y="727"/>
                  </a:cubicBezTo>
                  <a:cubicBezTo>
                    <a:pt x="451" y="726"/>
                    <a:pt x="452" y="726"/>
                    <a:pt x="454" y="726"/>
                  </a:cubicBezTo>
                  <a:cubicBezTo>
                    <a:pt x="454" y="726"/>
                    <a:pt x="454" y="726"/>
                    <a:pt x="454" y="726"/>
                  </a:cubicBezTo>
                  <a:cubicBezTo>
                    <a:pt x="455" y="727"/>
                    <a:pt x="455" y="728"/>
                    <a:pt x="454" y="729"/>
                  </a:cubicBezTo>
                  <a:cubicBezTo>
                    <a:pt x="454" y="729"/>
                    <a:pt x="454" y="729"/>
                    <a:pt x="454" y="729"/>
                  </a:cubicBezTo>
                  <a:cubicBezTo>
                    <a:pt x="454" y="730"/>
                    <a:pt x="453" y="730"/>
                    <a:pt x="453" y="730"/>
                  </a:cubicBezTo>
                  <a:cubicBezTo>
                    <a:pt x="453" y="730"/>
                    <a:pt x="453" y="730"/>
                    <a:pt x="453" y="730"/>
                  </a:cubicBezTo>
                  <a:cubicBezTo>
                    <a:pt x="452" y="730"/>
                    <a:pt x="452" y="730"/>
                    <a:pt x="452" y="730"/>
                  </a:cubicBezTo>
                  <a:close/>
                  <a:moveTo>
                    <a:pt x="159" y="719"/>
                  </a:moveTo>
                  <a:cubicBezTo>
                    <a:pt x="158" y="718"/>
                    <a:pt x="159" y="717"/>
                    <a:pt x="160" y="716"/>
                  </a:cubicBezTo>
                  <a:cubicBezTo>
                    <a:pt x="160" y="716"/>
                    <a:pt x="160" y="716"/>
                    <a:pt x="160" y="716"/>
                  </a:cubicBezTo>
                  <a:cubicBezTo>
                    <a:pt x="161" y="716"/>
                    <a:pt x="162" y="716"/>
                    <a:pt x="163" y="717"/>
                  </a:cubicBezTo>
                  <a:cubicBezTo>
                    <a:pt x="163" y="717"/>
                    <a:pt x="163" y="717"/>
                    <a:pt x="163" y="717"/>
                  </a:cubicBezTo>
                  <a:cubicBezTo>
                    <a:pt x="163" y="718"/>
                    <a:pt x="163" y="719"/>
                    <a:pt x="162" y="720"/>
                  </a:cubicBezTo>
                  <a:cubicBezTo>
                    <a:pt x="162" y="720"/>
                    <a:pt x="162" y="720"/>
                    <a:pt x="162" y="720"/>
                  </a:cubicBezTo>
                  <a:cubicBezTo>
                    <a:pt x="161" y="720"/>
                    <a:pt x="161" y="720"/>
                    <a:pt x="161" y="720"/>
                  </a:cubicBezTo>
                  <a:cubicBezTo>
                    <a:pt x="161" y="720"/>
                    <a:pt x="161" y="720"/>
                    <a:pt x="161" y="720"/>
                  </a:cubicBezTo>
                  <a:cubicBezTo>
                    <a:pt x="160" y="720"/>
                    <a:pt x="159" y="720"/>
                    <a:pt x="159" y="719"/>
                  </a:cubicBezTo>
                  <a:close/>
                  <a:moveTo>
                    <a:pt x="457" y="719"/>
                  </a:moveTo>
                  <a:cubicBezTo>
                    <a:pt x="456" y="719"/>
                    <a:pt x="455" y="717"/>
                    <a:pt x="456" y="716"/>
                  </a:cubicBezTo>
                  <a:cubicBezTo>
                    <a:pt x="456" y="716"/>
                    <a:pt x="456" y="716"/>
                    <a:pt x="456" y="716"/>
                  </a:cubicBezTo>
                  <a:cubicBezTo>
                    <a:pt x="456" y="715"/>
                    <a:pt x="458" y="715"/>
                    <a:pt x="459" y="716"/>
                  </a:cubicBezTo>
                  <a:cubicBezTo>
                    <a:pt x="459" y="716"/>
                    <a:pt x="459" y="716"/>
                    <a:pt x="459" y="716"/>
                  </a:cubicBezTo>
                  <a:cubicBezTo>
                    <a:pt x="460" y="716"/>
                    <a:pt x="460" y="717"/>
                    <a:pt x="460" y="718"/>
                  </a:cubicBezTo>
                  <a:cubicBezTo>
                    <a:pt x="460" y="718"/>
                    <a:pt x="460" y="718"/>
                    <a:pt x="460" y="718"/>
                  </a:cubicBezTo>
                  <a:cubicBezTo>
                    <a:pt x="459" y="719"/>
                    <a:pt x="458" y="719"/>
                    <a:pt x="458" y="719"/>
                  </a:cubicBezTo>
                  <a:cubicBezTo>
                    <a:pt x="458" y="719"/>
                    <a:pt x="458" y="719"/>
                    <a:pt x="458" y="719"/>
                  </a:cubicBezTo>
                  <a:cubicBezTo>
                    <a:pt x="457" y="719"/>
                    <a:pt x="457" y="719"/>
                    <a:pt x="457" y="719"/>
                  </a:cubicBezTo>
                  <a:close/>
                  <a:moveTo>
                    <a:pt x="154" y="708"/>
                  </a:moveTo>
                  <a:cubicBezTo>
                    <a:pt x="153" y="707"/>
                    <a:pt x="154" y="706"/>
                    <a:pt x="155" y="705"/>
                  </a:cubicBezTo>
                  <a:cubicBezTo>
                    <a:pt x="155" y="705"/>
                    <a:pt x="155" y="705"/>
                    <a:pt x="155" y="705"/>
                  </a:cubicBezTo>
                  <a:cubicBezTo>
                    <a:pt x="156" y="705"/>
                    <a:pt x="157" y="705"/>
                    <a:pt x="157" y="706"/>
                  </a:cubicBezTo>
                  <a:cubicBezTo>
                    <a:pt x="157" y="706"/>
                    <a:pt x="157" y="706"/>
                    <a:pt x="157" y="706"/>
                  </a:cubicBezTo>
                  <a:cubicBezTo>
                    <a:pt x="158" y="707"/>
                    <a:pt x="157" y="708"/>
                    <a:pt x="156" y="709"/>
                  </a:cubicBezTo>
                  <a:cubicBezTo>
                    <a:pt x="156" y="709"/>
                    <a:pt x="156" y="709"/>
                    <a:pt x="156" y="709"/>
                  </a:cubicBezTo>
                  <a:cubicBezTo>
                    <a:pt x="156" y="709"/>
                    <a:pt x="156" y="709"/>
                    <a:pt x="156" y="709"/>
                  </a:cubicBezTo>
                  <a:cubicBezTo>
                    <a:pt x="156" y="709"/>
                    <a:pt x="156" y="709"/>
                    <a:pt x="156" y="709"/>
                  </a:cubicBezTo>
                  <a:cubicBezTo>
                    <a:pt x="155" y="709"/>
                    <a:pt x="154" y="709"/>
                    <a:pt x="154" y="708"/>
                  </a:cubicBezTo>
                  <a:close/>
                  <a:moveTo>
                    <a:pt x="462" y="708"/>
                  </a:moveTo>
                  <a:cubicBezTo>
                    <a:pt x="461" y="708"/>
                    <a:pt x="461" y="707"/>
                    <a:pt x="461" y="706"/>
                  </a:cubicBezTo>
                  <a:cubicBezTo>
                    <a:pt x="461" y="706"/>
                    <a:pt x="461" y="706"/>
                    <a:pt x="461" y="706"/>
                  </a:cubicBezTo>
                  <a:cubicBezTo>
                    <a:pt x="461" y="705"/>
                    <a:pt x="463" y="704"/>
                    <a:pt x="464" y="705"/>
                  </a:cubicBezTo>
                  <a:cubicBezTo>
                    <a:pt x="464" y="705"/>
                    <a:pt x="464" y="705"/>
                    <a:pt x="464" y="705"/>
                  </a:cubicBezTo>
                  <a:cubicBezTo>
                    <a:pt x="465" y="705"/>
                    <a:pt x="465" y="706"/>
                    <a:pt x="465" y="707"/>
                  </a:cubicBezTo>
                  <a:cubicBezTo>
                    <a:pt x="465" y="707"/>
                    <a:pt x="465" y="707"/>
                    <a:pt x="465" y="707"/>
                  </a:cubicBezTo>
                  <a:cubicBezTo>
                    <a:pt x="464" y="708"/>
                    <a:pt x="464" y="708"/>
                    <a:pt x="463" y="708"/>
                  </a:cubicBezTo>
                  <a:cubicBezTo>
                    <a:pt x="463" y="708"/>
                    <a:pt x="463" y="708"/>
                    <a:pt x="463" y="708"/>
                  </a:cubicBezTo>
                  <a:cubicBezTo>
                    <a:pt x="463" y="708"/>
                    <a:pt x="462" y="708"/>
                    <a:pt x="462" y="708"/>
                  </a:cubicBezTo>
                  <a:close/>
                  <a:moveTo>
                    <a:pt x="149" y="697"/>
                  </a:moveTo>
                  <a:cubicBezTo>
                    <a:pt x="148" y="696"/>
                    <a:pt x="149" y="695"/>
                    <a:pt x="150" y="694"/>
                  </a:cubicBezTo>
                  <a:cubicBezTo>
                    <a:pt x="150" y="694"/>
                    <a:pt x="150" y="694"/>
                    <a:pt x="150" y="694"/>
                  </a:cubicBezTo>
                  <a:cubicBezTo>
                    <a:pt x="151" y="694"/>
                    <a:pt x="152" y="694"/>
                    <a:pt x="152" y="695"/>
                  </a:cubicBezTo>
                  <a:cubicBezTo>
                    <a:pt x="152" y="695"/>
                    <a:pt x="152" y="695"/>
                    <a:pt x="152" y="695"/>
                  </a:cubicBezTo>
                  <a:cubicBezTo>
                    <a:pt x="153" y="696"/>
                    <a:pt x="152" y="698"/>
                    <a:pt x="151" y="698"/>
                  </a:cubicBezTo>
                  <a:cubicBezTo>
                    <a:pt x="151" y="698"/>
                    <a:pt x="151" y="698"/>
                    <a:pt x="151" y="698"/>
                  </a:cubicBezTo>
                  <a:cubicBezTo>
                    <a:pt x="151" y="698"/>
                    <a:pt x="151" y="698"/>
                    <a:pt x="151" y="698"/>
                  </a:cubicBezTo>
                  <a:cubicBezTo>
                    <a:pt x="151" y="698"/>
                    <a:pt x="151" y="698"/>
                    <a:pt x="151" y="698"/>
                  </a:cubicBezTo>
                  <a:cubicBezTo>
                    <a:pt x="150" y="698"/>
                    <a:pt x="149" y="698"/>
                    <a:pt x="149" y="697"/>
                  </a:cubicBezTo>
                  <a:close/>
                  <a:moveTo>
                    <a:pt x="467" y="697"/>
                  </a:moveTo>
                  <a:cubicBezTo>
                    <a:pt x="466" y="697"/>
                    <a:pt x="466" y="696"/>
                    <a:pt x="466" y="695"/>
                  </a:cubicBezTo>
                  <a:cubicBezTo>
                    <a:pt x="466" y="695"/>
                    <a:pt x="466" y="695"/>
                    <a:pt x="466" y="695"/>
                  </a:cubicBezTo>
                  <a:cubicBezTo>
                    <a:pt x="467" y="694"/>
                    <a:pt x="468" y="693"/>
                    <a:pt x="469" y="694"/>
                  </a:cubicBezTo>
                  <a:cubicBezTo>
                    <a:pt x="469" y="694"/>
                    <a:pt x="469" y="694"/>
                    <a:pt x="469" y="694"/>
                  </a:cubicBezTo>
                  <a:cubicBezTo>
                    <a:pt x="470" y="694"/>
                    <a:pt x="470" y="695"/>
                    <a:pt x="470" y="696"/>
                  </a:cubicBezTo>
                  <a:cubicBezTo>
                    <a:pt x="470" y="696"/>
                    <a:pt x="470" y="696"/>
                    <a:pt x="470" y="696"/>
                  </a:cubicBezTo>
                  <a:cubicBezTo>
                    <a:pt x="469" y="697"/>
                    <a:pt x="469" y="698"/>
                    <a:pt x="468" y="698"/>
                  </a:cubicBezTo>
                  <a:cubicBezTo>
                    <a:pt x="468" y="698"/>
                    <a:pt x="468" y="698"/>
                    <a:pt x="468" y="698"/>
                  </a:cubicBezTo>
                  <a:cubicBezTo>
                    <a:pt x="468" y="698"/>
                    <a:pt x="467" y="698"/>
                    <a:pt x="467" y="697"/>
                  </a:cubicBezTo>
                  <a:close/>
                  <a:moveTo>
                    <a:pt x="144" y="686"/>
                  </a:moveTo>
                  <a:cubicBezTo>
                    <a:pt x="143" y="685"/>
                    <a:pt x="144" y="684"/>
                    <a:pt x="145" y="683"/>
                  </a:cubicBezTo>
                  <a:cubicBezTo>
                    <a:pt x="145" y="683"/>
                    <a:pt x="145" y="683"/>
                    <a:pt x="145" y="683"/>
                  </a:cubicBezTo>
                  <a:cubicBezTo>
                    <a:pt x="146" y="683"/>
                    <a:pt x="147" y="683"/>
                    <a:pt x="147" y="684"/>
                  </a:cubicBezTo>
                  <a:cubicBezTo>
                    <a:pt x="147" y="684"/>
                    <a:pt x="147" y="684"/>
                    <a:pt x="147" y="684"/>
                  </a:cubicBezTo>
                  <a:cubicBezTo>
                    <a:pt x="148" y="685"/>
                    <a:pt x="147" y="687"/>
                    <a:pt x="146" y="687"/>
                  </a:cubicBezTo>
                  <a:cubicBezTo>
                    <a:pt x="146" y="687"/>
                    <a:pt x="146" y="687"/>
                    <a:pt x="146" y="687"/>
                  </a:cubicBezTo>
                  <a:cubicBezTo>
                    <a:pt x="146" y="687"/>
                    <a:pt x="146" y="687"/>
                    <a:pt x="145" y="687"/>
                  </a:cubicBezTo>
                  <a:cubicBezTo>
                    <a:pt x="145" y="687"/>
                    <a:pt x="145" y="687"/>
                    <a:pt x="145" y="687"/>
                  </a:cubicBezTo>
                  <a:cubicBezTo>
                    <a:pt x="145" y="687"/>
                    <a:pt x="144" y="687"/>
                    <a:pt x="144" y="686"/>
                  </a:cubicBezTo>
                  <a:close/>
                  <a:moveTo>
                    <a:pt x="472" y="687"/>
                  </a:moveTo>
                  <a:cubicBezTo>
                    <a:pt x="471" y="686"/>
                    <a:pt x="471" y="685"/>
                    <a:pt x="471" y="684"/>
                  </a:cubicBezTo>
                  <a:cubicBezTo>
                    <a:pt x="471" y="684"/>
                    <a:pt x="471" y="684"/>
                    <a:pt x="471" y="684"/>
                  </a:cubicBezTo>
                  <a:cubicBezTo>
                    <a:pt x="472" y="683"/>
                    <a:pt x="473" y="682"/>
                    <a:pt x="474" y="683"/>
                  </a:cubicBezTo>
                  <a:cubicBezTo>
                    <a:pt x="474" y="683"/>
                    <a:pt x="474" y="683"/>
                    <a:pt x="474" y="683"/>
                  </a:cubicBezTo>
                  <a:cubicBezTo>
                    <a:pt x="475" y="683"/>
                    <a:pt x="475" y="685"/>
                    <a:pt x="475" y="686"/>
                  </a:cubicBezTo>
                  <a:cubicBezTo>
                    <a:pt x="475" y="686"/>
                    <a:pt x="475" y="686"/>
                    <a:pt x="475" y="686"/>
                  </a:cubicBezTo>
                  <a:cubicBezTo>
                    <a:pt x="474" y="686"/>
                    <a:pt x="474" y="687"/>
                    <a:pt x="473" y="687"/>
                  </a:cubicBezTo>
                  <a:cubicBezTo>
                    <a:pt x="473" y="687"/>
                    <a:pt x="473" y="687"/>
                    <a:pt x="473" y="687"/>
                  </a:cubicBezTo>
                  <a:cubicBezTo>
                    <a:pt x="473" y="687"/>
                    <a:pt x="472" y="687"/>
                    <a:pt x="472" y="687"/>
                  </a:cubicBezTo>
                  <a:close/>
                  <a:moveTo>
                    <a:pt x="139" y="675"/>
                  </a:moveTo>
                  <a:cubicBezTo>
                    <a:pt x="138" y="674"/>
                    <a:pt x="139" y="673"/>
                    <a:pt x="140" y="673"/>
                  </a:cubicBezTo>
                  <a:cubicBezTo>
                    <a:pt x="140" y="673"/>
                    <a:pt x="140" y="673"/>
                    <a:pt x="140" y="673"/>
                  </a:cubicBezTo>
                  <a:cubicBezTo>
                    <a:pt x="141" y="672"/>
                    <a:pt x="142" y="673"/>
                    <a:pt x="142" y="674"/>
                  </a:cubicBezTo>
                  <a:cubicBezTo>
                    <a:pt x="142" y="674"/>
                    <a:pt x="142" y="674"/>
                    <a:pt x="142" y="674"/>
                  </a:cubicBezTo>
                  <a:cubicBezTo>
                    <a:pt x="143" y="675"/>
                    <a:pt x="142" y="676"/>
                    <a:pt x="141" y="676"/>
                  </a:cubicBezTo>
                  <a:cubicBezTo>
                    <a:pt x="141" y="676"/>
                    <a:pt x="141" y="676"/>
                    <a:pt x="141" y="676"/>
                  </a:cubicBezTo>
                  <a:cubicBezTo>
                    <a:pt x="141" y="676"/>
                    <a:pt x="141" y="676"/>
                    <a:pt x="140" y="676"/>
                  </a:cubicBezTo>
                  <a:cubicBezTo>
                    <a:pt x="140" y="676"/>
                    <a:pt x="140" y="676"/>
                    <a:pt x="140" y="676"/>
                  </a:cubicBezTo>
                  <a:cubicBezTo>
                    <a:pt x="140" y="676"/>
                    <a:pt x="139" y="676"/>
                    <a:pt x="139" y="675"/>
                  </a:cubicBezTo>
                  <a:close/>
                  <a:moveTo>
                    <a:pt x="477" y="676"/>
                  </a:moveTo>
                  <a:cubicBezTo>
                    <a:pt x="476" y="675"/>
                    <a:pt x="476" y="674"/>
                    <a:pt x="476" y="673"/>
                  </a:cubicBezTo>
                  <a:cubicBezTo>
                    <a:pt x="476" y="673"/>
                    <a:pt x="476" y="673"/>
                    <a:pt x="476" y="673"/>
                  </a:cubicBezTo>
                  <a:cubicBezTo>
                    <a:pt x="477" y="672"/>
                    <a:pt x="478" y="672"/>
                    <a:pt x="479" y="672"/>
                  </a:cubicBezTo>
                  <a:cubicBezTo>
                    <a:pt x="479" y="672"/>
                    <a:pt x="479" y="672"/>
                    <a:pt x="479" y="672"/>
                  </a:cubicBezTo>
                  <a:cubicBezTo>
                    <a:pt x="480" y="672"/>
                    <a:pt x="480" y="674"/>
                    <a:pt x="480" y="675"/>
                  </a:cubicBezTo>
                  <a:cubicBezTo>
                    <a:pt x="480" y="675"/>
                    <a:pt x="480" y="675"/>
                    <a:pt x="480" y="675"/>
                  </a:cubicBezTo>
                  <a:cubicBezTo>
                    <a:pt x="479" y="675"/>
                    <a:pt x="479" y="676"/>
                    <a:pt x="478" y="676"/>
                  </a:cubicBezTo>
                  <a:cubicBezTo>
                    <a:pt x="478" y="676"/>
                    <a:pt x="478" y="676"/>
                    <a:pt x="478" y="676"/>
                  </a:cubicBezTo>
                  <a:cubicBezTo>
                    <a:pt x="478" y="676"/>
                    <a:pt x="477" y="676"/>
                    <a:pt x="477" y="676"/>
                  </a:cubicBezTo>
                  <a:close/>
                  <a:moveTo>
                    <a:pt x="134" y="664"/>
                  </a:moveTo>
                  <a:cubicBezTo>
                    <a:pt x="133" y="663"/>
                    <a:pt x="134" y="662"/>
                    <a:pt x="135" y="662"/>
                  </a:cubicBezTo>
                  <a:cubicBezTo>
                    <a:pt x="135" y="662"/>
                    <a:pt x="135" y="662"/>
                    <a:pt x="135" y="662"/>
                  </a:cubicBezTo>
                  <a:cubicBezTo>
                    <a:pt x="136" y="661"/>
                    <a:pt x="137" y="662"/>
                    <a:pt x="137" y="663"/>
                  </a:cubicBezTo>
                  <a:cubicBezTo>
                    <a:pt x="137" y="663"/>
                    <a:pt x="137" y="663"/>
                    <a:pt x="137" y="663"/>
                  </a:cubicBezTo>
                  <a:cubicBezTo>
                    <a:pt x="138" y="664"/>
                    <a:pt x="137" y="665"/>
                    <a:pt x="136" y="665"/>
                  </a:cubicBezTo>
                  <a:cubicBezTo>
                    <a:pt x="136" y="665"/>
                    <a:pt x="136" y="665"/>
                    <a:pt x="136" y="665"/>
                  </a:cubicBezTo>
                  <a:cubicBezTo>
                    <a:pt x="136" y="665"/>
                    <a:pt x="136" y="666"/>
                    <a:pt x="135" y="666"/>
                  </a:cubicBezTo>
                  <a:cubicBezTo>
                    <a:pt x="135" y="666"/>
                    <a:pt x="135" y="666"/>
                    <a:pt x="135" y="666"/>
                  </a:cubicBezTo>
                  <a:cubicBezTo>
                    <a:pt x="135" y="666"/>
                    <a:pt x="134" y="665"/>
                    <a:pt x="134" y="664"/>
                  </a:cubicBezTo>
                  <a:close/>
                  <a:moveTo>
                    <a:pt x="482" y="665"/>
                  </a:moveTo>
                  <a:cubicBezTo>
                    <a:pt x="481" y="664"/>
                    <a:pt x="481" y="663"/>
                    <a:pt x="481" y="662"/>
                  </a:cubicBezTo>
                  <a:cubicBezTo>
                    <a:pt x="481" y="662"/>
                    <a:pt x="481" y="662"/>
                    <a:pt x="481" y="662"/>
                  </a:cubicBezTo>
                  <a:cubicBezTo>
                    <a:pt x="482" y="661"/>
                    <a:pt x="483" y="661"/>
                    <a:pt x="484" y="661"/>
                  </a:cubicBezTo>
                  <a:cubicBezTo>
                    <a:pt x="484" y="661"/>
                    <a:pt x="484" y="661"/>
                    <a:pt x="484" y="661"/>
                  </a:cubicBezTo>
                  <a:cubicBezTo>
                    <a:pt x="485" y="662"/>
                    <a:pt x="485" y="663"/>
                    <a:pt x="485" y="664"/>
                  </a:cubicBezTo>
                  <a:cubicBezTo>
                    <a:pt x="485" y="664"/>
                    <a:pt x="485" y="664"/>
                    <a:pt x="485" y="664"/>
                  </a:cubicBezTo>
                  <a:cubicBezTo>
                    <a:pt x="485" y="665"/>
                    <a:pt x="484" y="665"/>
                    <a:pt x="483" y="665"/>
                  </a:cubicBezTo>
                  <a:cubicBezTo>
                    <a:pt x="483" y="665"/>
                    <a:pt x="483" y="665"/>
                    <a:pt x="483" y="665"/>
                  </a:cubicBezTo>
                  <a:cubicBezTo>
                    <a:pt x="483" y="665"/>
                    <a:pt x="482" y="665"/>
                    <a:pt x="482" y="665"/>
                  </a:cubicBezTo>
                  <a:close/>
                  <a:moveTo>
                    <a:pt x="128" y="654"/>
                  </a:moveTo>
                  <a:cubicBezTo>
                    <a:pt x="128" y="653"/>
                    <a:pt x="128" y="651"/>
                    <a:pt x="129" y="651"/>
                  </a:cubicBezTo>
                  <a:cubicBezTo>
                    <a:pt x="129" y="651"/>
                    <a:pt x="129" y="651"/>
                    <a:pt x="129" y="651"/>
                  </a:cubicBezTo>
                  <a:cubicBezTo>
                    <a:pt x="130" y="650"/>
                    <a:pt x="132" y="651"/>
                    <a:pt x="132" y="652"/>
                  </a:cubicBezTo>
                  <a:cubicBezTo>
                    <a:pt x="132" y="652"/>
                    <a:pt x="132" y="652"/>
                    <a:pt x="132" y="652"/>
                  </a:cubicBezTo>
                  <a:cubicBezTo>
                    <a:pt x="133" y="653"/>
                    <a:pt x="132" y="654"/>
                    <a:pt x="131" y="654"/>
                  </a:cubicBezTo>
                  <a:cubicBezTo>
                    <a:pt x="131" y="654"/>
                    <a:pt x="131" y="654"/>
                    <a:pt x="131" y="654"/>
                  </a:cubicBezTo>
                  <a:cubicBezTo>
                    <a:pt x="131" y="655"/>
                    <a:pt x="131" y="655"/>
                    <a:pt x="130" y="655"/>
                  </a:cubicBezTo>
                  <a:cubicBezTo>
                    <a:pt x="130" y="655"/>
                    <a:pt x="130" y="655"/>
                    <a:pt x="130" y="655"/>
                  </a:cubicBezTo>
                  <a:cubicBezTo>
                    <a:pt x="130" y="655"/>
                    <a:pt x="129" y="654"/>
                    <a:pt x="128" y="654"/>
                  </a:cubicBezTo>
                  <a:close/>
                  <a:moveTo>
                    <a:pt x="487" y="654"/>
                  </a:moveTo>
                  <a:cubicBezTo>
                    <a:pt x="486" y="653"/>
                    <a:pt x="486" y="652"/>
                    <a:pt x="486" y="651"/>
                  </a:cubicBezTo>
                  <a:cubicBezTo>
                    <a:pt x="486" y="651"/>
                    <a:pt x="486" y="651"/>
                    <a:pt x="486" y="651"/>
                  </a:cubicBezTo>
                  <a:cubicBezTo>
                    <a:pt x="487" y="650"/>
                    <a:pt x="488" y="650"/>
                    <a:pt x="489" y="650"/>
                  </a:cubicBezTo>
                  <a:cubicBezTo>
                    <a:pt x="489" y="650"/>
                    <a:pt x="489" y="650"/>
                    <a:pt x="489" y="650"/>
                  </a:cubicBezTo>
                  <a:cubicBezTo>
                    <a:pt x="490" y="651"/>
                    <a:pt x="490" y="652"/>
                    <a:pt x="490" y="653"/>
                  </a:cubicBezTo>
                  <a:cubicBezTo>
                    <a:pt x="490" y="653"/>
                    <a:pt x="490" y="653"/>
                    <a:pt x="490" y="653"/>
                  </a:cubicBezTo>
                  <a:cubicBezTo>
                    <a:pt x="490" y="654"/>
                    <a:pt x="489" y="654"/>
                    <a:pt x="488" y="654"/>
                  </a:cubicBezTo>
                  <a:cubicBezTo>
                    <a:pt x="488" y="654"/>
                    <a:pt x="488" y="654"/>
                    <a:pt x="488" y="654"/>
                  </a:cubicBezTo>
                  <a:cubicBezTo>
                    <a:pt x="488" y="654"/>
                    <a:pt x="488" y="654"/>
                    <a:pt x="487" y="654"/>
                  </a:cubicBezTo>
                  <a:close/>
                  <a:moveTo>
                    <a:pt x="123" y="643"/>
                  </a:moveTo>
                  <a:cubicBezTo>
                    <a:pt x="123" y="642"/>
                    <a:pt x="123" y="640"/>
                    <a:pt x="124" y="640"/>
                  </a:cubicBezTo>
                  <a:cubicBezTo>
                    <a:pt x="124" y="640"/>
                    <a:pt x="124" y="640"/>
                    <a:pt x="124" y="640"/>
                  </a:cubicBezTo>
                  <a:cubicBezTo>
                    <a:pt x="125" y="640"/>
                    <a:pt x="127" y="640"/>
                    <a:pt x="127" y="641"/>
                  </a:cubicBezTo>
                  <a:cubicBezTo>
                    <a:pt x="127" y="641"/>
                    <a:pt x="127" y="641"/>
                    <a:pt x="127" y="641"/>
                  </a:cubicBezTo>
                  <a:cubicBezTo>
                    <a:pt x="127" y="642"/>
                    <a:pt x="127" y="643"/>
                    <a:pt x="126" y="644"/>
                  </a:cubicBezTo>
                  <a:cubicBezTo>
                    <a:pt x="126" y="644"/>
                    <a:pt x="126" y="644"/>
                    <a:pt x="126" y="644"/>
                  </a:cubicBezTo>
                  <a:cubicBezTo>
                    <a:pt x="126" y="644"/>
                    <a:pt x="126" y="644"/>
                    <a:pt x="125" y="644"/>
                  </a:cubicBezTo>
                  <a:cubicBezTo>
                    <a:pt x="125" y="644"/>
                    <a:pt x="125" y="644"/>
                    <a:pt x="125" y="644"/>
                  </a:cubicBezTo>
                  <a:cubicBezTo>
                    <a:pt x="124" y="644"/>
                    <a:pt x="124" y="643"/>
                    <a:pt x="123" y="643"/>
                  </a:cubicBezTo>
                  <a:close/>
                  <a:moveTo>
                    <a:pt x="492" y="643"/>
                  </a:moveTo>
                  <a:cubicBezTo>
                    <a:pt x="491" y="643"/>
                    <a:pt x="491" y="641"/>
                    <a:pt x="491" y="640"/>
                  </a:cubicBezTo>
                  <a:cubicBezTo>
                    <a:pt x="491" y="640"/>
                    <a:pt x="491" y="640"/>
                    <a:pt x="491" y="640"/>
                  </a:cubicBezTo>
                  <a:cubicBezTo>
                    <a:pt x="492" y="639"/>
                    <a:pt x="493" y="639"/>
                    <a:pt x="494" y="639"/>
                  </a:cubicBezTo>
                  <a:cubicBezTo>
                    <a:pt x="494" y="639"/>
                    <a:pt x="494" y="639"/>
                    <a:pt x="494" y="639"/>
                  </a:cubicBezTo>
                  <a:cubicBezTo>
                    <a:pt x="495" y="640"/>
                    <a:pt x="495" y="641"/>
                    <a:pt x="495" y="642"/>
                  </a:cubicBezTo>
                  <a:cubicBezTo>
                    <a:pt x="495" y="642"/>
                    <a:pt x="495" y="642"/>
                    <a:pt x="495" y="642"/>
                  </a:cubicBezTo>
                  <a:cubicBezTo>
                    <a:pt x="495" y="643"/>
                    <a:pt x="494" y="643"/>
                    <a:pt x="493" y="643"/>
                  </a:cubicBezTo>
                  <a:cubicBezTo>
                    <a:pt x="493" y="643"/>
                    <a:pt x="493" y="643"/>
                    <a:pt x="493" y="643"/>
                  </a:cubicBezTo>
                  <a:cubicBezTo>
                    <a:pt x="493" y="643"/>
                    <a:pt x="493" y="643"/>
                    <a:pt x="492" y="643"/>
                  </a:cubicBezTo>
                  <a:close/>
                  <a:moveTo>
                    <a:pt x="118" y="632"/>
                  </a:moveTo>
                  <a:cubicBezTo>
                    <a:pt x="118" y="631"/>
                    <a:pt x="118" y="630"/>
                    <a:pt x="119" y="629"/>
                  </a:cubicBezTo>
                  <a:cubicBezTo>
                    <a:pt x="119" y="629"/>
                    <a:pt x="119" y="629"/>
                    <a:pt x="119" y="629"/>
                  </a:cubicBezTo>
                  <a:cubicBezTo>
                    <a:pt x="120" y="629"/>
                    <a:pt x="121" y="629"/>
                    <a:pt x="122" y="630"/>
                  </a:cubicBezTo>
                  <a:cubicBezTo>
                    <a:pt x="122" y="630"/>
                    <a:pt x="122" y="630"/>
                    <a:pt x="122" y="630"/>
                  </a:cubicBezTo>
                  <a:cubicBezTo>
                    <a:pt x="122" y="631"/>
                    <a:pt x="122" y="632"/>
                    <a:pt x="121" y="633"/>
                  </a:cubicBezTo>
                  <a:cubicBezTo>
                    <a:pt x="121" y="633"/>
                    <a:pt x="121" y="633"/>
                    <a:pt x="121" y="633"/>
                  </a:cubicBezTo>
                  <a:cubicBezTo>
                    <a:pt x="121" y="633"/>
                    <a:pt x="120" y="633"/>
                    <a:pt x="120" y="633"/>
                  </a:cubicBezTo>
                  <a:cubicBezTo>
                    <a:pt x="120" y="633"/>
                    <a:pt x="120" y="633"/>
                    <a:pt x="120" y="633"/>
                  </a:cubicBezTo>
                  <a:cubicBezTo>
                    <a:pt x="119" y="633"/>
                    <a:pt x="119" y="632"/>
                    <a:pt x="118" y="632"/>
                  </a:cubicBezTo>
                  <a:close/>
                  <a:moveTo>
                    <a:pt x="497" y="632"/>
                  </a:moveTo>
                  <a:cubicBezTo>
                    <a:pt x="496" y="632"/>
                    <a:pt x="496" y="630"/>
                    <a:pt x="496" y="629"/>
                  </a:cubicBezTo>
                  <a:cubicBezTo>
                    <a:pt x="496" y="629"/>
                    <a:pt x="496" y="629"/>
                    <a:pt x="496" y="629"/>
                  </a:cubicBezTo>
                  <a:cubicBezTo>
                    <a:pt x="497" y="628"/>
                    <a:pt x="498" y="628"/>
                    <a:pt x="499" y="629"/>
                  </a:cubicBezTo>
                  <a:cubicBezTo>
                    <a:pt x="499" y="629"/>
                    <a:pt x="499" y="629"/>
                    <a:pt x="499" y="629"/>
                  </a:cubicBezTo>
                  <a:cubicBezTo>
                    <a:pt x="500" y="629"/>
                    <a:pt x="501" y="630"/>
                    <a:pt x="500" y="631"/>
                  </a:cubicBezTo>
                  <a:cubicBezTo>
                    <a:pt x="500" y="631"/>
                    <a:pt x="500" y="631"/>
                    <a:pt x="500" y="631"/>
                  </a:cubicBezTo>
                  <a:cubicBezTo>
                    <a:pt x="500" y="632"/>
                    <a:pt x="499" y="632"/>
                    <a:pt x="498" y="632"/>
                  </a:cubicBezTo>
                  <a:cubicBezTo>
                    <a:pt x="498" y="632"/>
                    <a:pt x="498" y="632"/>
                    <a:pt x="498" y="632"/>
                  </a:cubicBezTo>
                  <a:cubicBezTo>
                    <a:pt x="498" y="632"/>
                    <a:pt x="498" y="632"/>
                    <a:pt x="497" y="632"/>
                  </a:cubicBezTo>
                  <a:close/>
                  <a:moveTo>
                    <a:pt x="113" y="621"/>
                  </a:moveTo>
                  <a:cubicBezTo>
                    <a:pt x="113" y="620"/>
                    <a:pt x="113" y="619"/>
                    <a:pt x="114" y="618"/>
                  </a:cubicBezTo>
                  <a:cubicBezTo>
                    <a:pt x="114" y="618"/>
                    <a:pt x="114" y="618"/>
                    <a:pt x="114" y="618"/>
                  </a:cubicBezTo>
                  <a:cubicBezTo>
                    <a:pt x="115" y="618"/>
                    <a:pt x="116" y="618"/>
                    <a:pt x="117" y="619"/>
                  </a:cubicBezTo>
                  <a:cubicBezTo>
                    <a:pt x="117" y="619"/>
                    <a:pt x="117" y="619"/>
                    <a:pt x="117" y="619"/>
                  </a:cubicBezTo>
                  <a:cubicBezTo>
                    <a:pt x="117" y="620"/>
                    <a:pt x="117" y="621"/>
                    <a:pt x="116" y="622"/>
                  </a:cubicBezTo>
                  <a:cubicBezTo>
                    <a:pt x="116" y="622"/>
                    <a:pt x="116" y="622"/>
                    <a:pt x="116" y="622"/>
                  </a:cubicBezTo>
                  <a:cubicBezTo>
                    <a:pt x="116" y="622"/>
                    <a:pt x="115" y="622"/>
                    <a:pt x="115" y="622"/>
                  </a:cubicBezTo>
                  <a:cubicBezTo>
                    <a:pt x="115" y="622"/>
                    <a:pt x="115" y="622"/>
                    <a:pt x="115" y="622"/>
                  </a:cubicBezTo>
                  <a:cubicBezTo>
                    <a:pt x="114" y="622"/>
                    <a:pt x="114" y="622"/>
                    <a:pt x="113" y="621"/>
                  </a:cubicBezTo>
                  <a:close/>
                  <a:moveTo>
                    <a:pt x="502" y="621"/>
                  </a:moveTo>
                  <a:cubicBezTo>
                    <a:pt x="501" y="621"/>
                    <a:pt x="501" y="620"/>
                    <a:pt x="502" y="619"/>
                  </a:cubicBezTo>
                  <a:cubicBezTo>
                    <a:pt x="502" y="619"/>
                    <a:pt x="502" y="619"/>
                    <a:pt x="502" y="619"/>
                  </a:cubicBezTo>
                  <a:cubicBezTo>
                    <a:pt x="502" y="618"/>
                    <a:pt x="503" y="617"/>
                    <a:pt x="504" y="618"/>
                  </a:cubicBezTo>
                  <a:cubicBezTo>
                    <a:pt x="504" y="618"/>
                    <a:pt x="504" y="618"/>
                    <a:pt x="504" y="618"/>
                  </a:cubicBezTo>
                  <a:cubicBezTo>
                    <a:pt x="505" y="618"/>
                    <a:pt x="506" y="619"/>
                    <a:pt x="505" y="620"/>
                  </a:cubicBezTo>
                  <a:cubicBezTo>
                    <a:pt x="505" y="620"/>
                    <a:pt x="505" y="620"/>
                    <a:pt x="505" y="620"/>
                  </a:cubicBezTo>
                  <a:cubicBezTo>
                    <a:pt x="505" y="621"/>
                    <a:pt x="504" y="621"/>
                    <a:pt x="503" y="621"/>
                  </a:cubicBezTo>
                  <a:cubicBezTo>
                    <a:pt x="503" y="621"/>
                    <a:pt x="503" y="621"/>
                    <a:pt x="503" y="621"/>
                  </a:cubicBezTo>
                  <a:cubicBezTo>
                    <a:pt x="503" y="621"/>
                    <a:pt x="503" y="621"/>
                    <a:pt x="502" y="621"/>
                  </a:cubicBezTo>
                  <a:close/>
                  <a:moveTo>
                    <a:pt x="108" y="610"/>
                  </a:moveTo>
                  <a:cubicBezTo>
                    <a:pt x="108" y="609"/>
                    <a:pt x="108" y="608"/>
                    <a:pt x="109" y="607"/>
                  </a:cubicBezTo>
                  <a:cubicBezTo>
                    <a:pt x="109" y="607"/>
                    <a:pt x="109" y="607"/>
                    <a:pt x="109" y="607"/>
                  </a:cubicBezTo>
                  <a:cubicBezTo>
                    <a:pt x="110" y="607"/>
                    <a:pt x="111" y="607"/>
                    <a:pt x="112" y="608"/>
                  </a:cubicBezTo>
                  <a:cubicBezTo>
                    <a:pt x="112" y="608"/>
                    <a:pt x="112" y="608"/>
                    <a:pt x="112" y="608"/>
                  </a:cubicBezTo>
                  <a:cubicBezTo>
                    <a:pt x="112" y="609"/>
                    <a:pt x="112" y="611"/>
                    <a:pt x="111" y="611"/>
                  </a:cubicBezTo>
                  <a:cubicBezTo>
                    <a:pt x="111" y="611"/>
                    <a:pt x="111" y="611"/>
                    <a:pt x="111" y="611"/>
                  </a:cubicBezTo>
                  <a:cubicBezTo>
                    <a:pt x="111" y="611"/>
                    <a:pt x="110" y="611"/>
                    <a:pt x="110" y="611"/>
                  </a:cubicBezTo>
                  <a:cubicBezTo>
                    <a:pt x="110" y="611"/>
                    <a:pt x="110" y="611"/>
                    <a:pt x="110" y="611"/>
                  </a:cubicBezTo>
                  <a:cubicBezTo>
                    <a:pt x="109" y="611"/>
                    <a:pt x="109" y="611"/>
                    <a:pt x="108" y="610"/>
                  </a:cubicBezTo>
                  <a:close/>
                  <a:moveTo>
                    <a:pt x="508" y="610"/>
                  </a:moveTo>
                  <a:cubicBezTo>
                    <a:pt x="507" y="610"/>
                    <a:pt x="506" y="609"/>
                    <a:pt x="507" y="608"/>
                  </a:cubicBezTo>
                  <a:cubicBezTo>
                    <a:pt x="507" y="608"/>
                    <a:pt x="507" y="608"/>
                    <a:pt x="507" y="608"/>
                  </a:cubicBezTo>
                  <a:cubicBezTo>
                    <a:pt x="507" y="607"/>
                    <a:pt x="508" y="606"/>
                    <a:pt x="509" y="607"/>
                  </a:cubicBezTo>
                  <a:cubicBezTo>
                    <a:pt x="509" y="607"/>
                    <a:pt x="509" y="607"/>
                    <a:pt x="509" y="607"/>
                  </a:cubicBezTo>
                  <a:cubicBezTo>
                    <a:pt x="510" y="607"/>
                    <a:pt x="511" y="608"/>
                    <a:pt x="510" y="609"/>
                  </a:cubicBezTo>
                  <a:cubicBezTo>
                    <a:pt x="510" y="609"/>
                    <a:pt x="510" y="609"/>
                    <a:pt x="510" y="609"/>
                  </a:cubicBezTo>
                  <a:cubicBezTo>
                    <a:pt x="510" y="610"/>
                    <a:pt x="509" y="611"/>
                    <a:pt x="508" y="611"/>
                  </a:cubicBezTo>
                  <a:cubicBezTo>
                    <a:pt x="508" y="611"/>
                    <a:pt x="508" y="611"/>
                    <a:pt x="508" y="611"/>
                  </a:cubicBezTo>
                  <a:cubicBezTo>
                    <a:pt x="508" y="611"/>
                    <a:pt x="508" y="611"/>
                    <a:pt x="508" y="610"/>
                  </a:cubicBezTo>
                  <a:close/>
                  <a:moveTo>
                    <a:pt x="103" y="599"/>
                  </a:moveTo>
                  <a:cubicBezTo>
                    <a:pt x="103" y="598"/>
                    <a:pt x="103" y="597"/>
                    <a:pt x="104" y="596"/>
                  </a:cubicBezTo>
                  <a:cubicBezTo>
                    <a:pt x="104" y="596"/>
                    <a:pt x="104" y="596"/>
                    <a:pt x="104" y="596"/>
                  </a:cubicBezTo>
                  <a:cubicBezTo>
                    <a:pt x="105" y="596"/>
                    <a:pt x="106" y="596"/>
                    <a:pt x="107" y="597"/>
                  </a:cubicBezTo>
                  <a:cubicBezTo>
                    <a:pt x="107" y="597"/>
                    <a:pt x="107" y="597"/>
                    <a:pt x="107" y="597"/>
                  </a:cubicBezTo>
                  <a:cubicBezTo>
                    <a:pt x="107" y="598"/>
                    <a:pt x="107" y="600"/>
                    <a:pt x="106" y="600"/>
                  </a:cubicBezTo>
                  <a:cubicBezTo>
                    <a:pt x="106" y="600"/>
                    <a:pt x="106" y="600"/>
                    <a:pt x="106" y="600"/>
                  </a:cubicBezTo>
                  <a:cubicBezTo>
                    <a:pt x="106" y="600"/>
                    <a:pt x="105" y="600"/>
                    <a:pt x="105" y="600"/>
                  </a:cubicBezTo>
                  <a:cubicBezTo>
                    <a:pt x="105" y="600"/>
                    <a:pt x="105" y="600"/>
                    <a:pt x="105" y="600"/>
                  </a:cubicBezTo>
                  <a:cubicBezTo>
                    <a:pt x="104" y="600"/>
                    <a:pt x="103" y="600"/>
                    <a:pt x="103" y="599"/>
                  </a:cubicBezTo>
                  <a:close/>
                  <a:moveTo>
                    <a:pt x="513" y="599"/>
                  </a:moveTo>
                  <a:cubicBezTo>
                    <a:pt x="512" y="599"/>
                    <a:pt x="511" y="598"/>
                    <a:pt x="512" y="597"/>
                  </a:cubicBezTo>
                  <a:cubicBezTo>
                    <a:pt x="512" y="597"/>
                    <a:pt x="512" y="597"/>
                    <a:pt x="512" y="597"/>
                  </a:cubicBezTo>
                  <a:cubicBezTo>
                    <a:pt x="512" y="596"/>
                    <a:pt x="513" y="595"/>
                    <a:pt x="514" y="596"/>
                  </a:cubicBezTo>
                  <a:cubicBezTo>
                    <a:pt x="514" y="596"/>
                    <a:pt x="514" y="596"/>
                    <a:pt x="514" y="596"/>
                  </a:cubicBezTo>
                  <a:cubicBezTo>
                    <a:pt x="515" y="596"/>
                    <a:pt x="516" y="598"/>
                    <a:pt x="515" y="599"/>
                  </a:cubicBezTo>
                  <a:cubicBezTo>
                    <a:pt x="515" y="599"/>
                    <a:pt x="515" y="599"/>
                    <a:pt x="515" y="599"/>
                  </a:cubicBezTo>
                  <a:cubicBezTo>
                    <a:pt x="515" y="599"/>
                    <a:pt x="514" y="600"/>
                    <a:pt x="513" y="600"/>
                  </a:cubicBezTo>
                  <a:cubicBezTo>
                    <a:pt x="513" y="600"/>
                    <a:pt x="513" y="600"/>
                    <a:pt x="513" y="600"/>
                  </a:cubicBezTo>
                  <a:cubicBezTo>
                    <a:pt x="513" y="600"/>
                    <a:pt x="513" y="600"/>
                    <a:pt x="513" y="599"/>
                  </a:cubicBezTo>
                  <a:close/>
                  <a:moveTo>
                    <a:pt x="98" y="588"/>
                  </a:moveTo>
                  <a:cubicBezTo>
                    <a:pt x="98" y="587"/>
                    <a:pt x="98" y="586"/>
                    <a:pt x="99" y="586"/>
                  </a:cubicBezTo>
                  <a:cubicBezTo>
                    <a:pt x="99" y="586"/>
                    <a:pt x="99" y="586"/>
                    <a:pt x="99" y="586"/>
                  </a:cubicBezTo>
                  <a:cubicBezTo>
                    <a:pt x="100" y="585"/>
                    <a:pt x="101" y="586"/>
                    <a:pt x="102" y="587"/>
                  </a:cubicBezTo>
                  <a:cubicBezTo>
                    <a:pt x="102" y="587"/>
                    <a:pt x="102" y="587"/>
                    <a:pt x="102" y="587"/>
                  </a:cubicBezTo>
                  <a:cubicBezTo>
                    <a:pt x="102" y="588"/>
                    <a:pt x="102" y="589"/>
                    <a:pt x="101" y="589"/>
                  </a:cubicBezTo>
                  <a:cubicBezTo>
                    <a:pt x="101" y="589"/>
                    <a:pt x="101" y="589"/>
                    <a:pt x="101" y="589"/>
                  </a:cubicBezTo>
                  <a:cubicBezTo>
                    <a:pt x="100" y="589"/>
                    <a:pt x="100" y="589"/>
                    <a:pt x="100" y="589"/>
                  </a:cubicBezTo>
                  <a:cubicBezTo>
                    <a:pt x="100" y="589"/>
                    <a:pt x="100" y="589"/>
                    <a:pt x="100" y="589"/>
                  </a:cubicBezTo>
                  <a:cubicBezTo>
                    <a:pt x="99" y="589"/>
                    <a:pt x="98" y="589"/>
                    <a:pt x="98" y="588"/>
                  </a:cubicBezTo>
                  <a:close/>
                  <a:moveTo>
                    <a:pt x="518" y="589"/>
                  </a:moveTo>
                  <a:cubicBezTo>
                    <a:pt x="517" y="588"/>
                    <a:pt x="516" y="587"/>
                    <a:pt x="517" y="586"/>
                  </a:cubicBezTo>
                  <a:cubicBezTo>
                    <a:pt x="517" y="586"/>
                    <a:pt x="517" y="586"/>
                    <a:pt x="517" y="586"/>
                  </a:cubicBezTo>
                  <a:cubicBezTo>
                    <a:pt x="517" y="585"/>
                    <a:pt x="518" y="585"/>
                    <a:pt x="519" y="585"/>
                  </a:cubicBezTo>
                  <a:cubicBezTo>
                    <a:pt x="519" y="585"/>
                    <a:pt x="519" y="585"/>
                    <a:pt x="519" y="585"/>
                  </a:cubicBezTo>
                  <a:cubicBezTo>
                    <a:pt x="520" y="585"/>
                    <a:pt x="521" y="587"/>
                    <a:pt x="520" y="588"/>
                  </a:cubicBezTo>
                  <a:cubicBezTo>
                    <a:pt x="520" y="588"/>
                    <a:pt x="520" y="588"/>
                    <a:pt x="520" y="588"/>
                  </a:cubicBezTo>
                  <a:cubicBezTo>
                    <a:pt x="520" y="588"/>
                    <a:pt x="519" y="589"/>
                    <a:pt x="519" y="589"/>
                  </a:cubicBezTo>
                  <a:cubicBezTo>
                    <a:pt x="519" y="589"/>
                    <a:pt x="519" y="589"/>
                    <a:pt x="519" y="589"/>
                  </a:cubicBezTo>
                  <a:cubicBezTo>
                    <a:pt x="518" y="589"/>
                    <a:pt x="518" y="589"/>
                    <a:pt x="518" y="589"/>
                  </a:cubicBezTo>
                  <a:close/>
                  <a:moveTo>
                    <a:pt x="93" y="577"/>
                  </a:moveTo>
                  <a:cubicBezTo>
                    <a:pt x="93" y="576"/>
                    <a:pt x="93" y="575"/>
                    <a:pt x="94" y="575"/>
                  </a:cubicBezTo>
                  <a:cubicBezTo>
                    <a:pt x="94" y="575"/>
                    <a:pt x="94" y="575"/>
                    <a:pt x="94" y="575"/>
                  </a:cubicBezTo>
                  <a:cubicBezTo>
                    <a:pt x="95" y="574"/>
                    <a:pt x="96" y="575"/>
                    <a:pt x="97" y="576"/>
                  </a:cubicBezTo>
                  <a:cubicBezTo>
                    <a:pt x="97" y="576"/>
                    <a:pt x="97" y="576"/>
                    <a:pt x="97" y="576"/>
                  </a:cubicBezTo>
                  <a:cubicBezTo>
                    <a:pt x="97" y="577"/>
                    <a:pt x="97" y="578"/>
                    <a:pt x="96" y="578"/>
                  </a:cubicBezTo>
                  <a:cubicBezTo>
                    <a:pt x="96" y="578"/>
                    <a:pt x="96" y="578"/>
                    <a:pt x="96" y="578"/>
                  </a:cubicBezTo>
                  <a:cubicBezTo>
                    <a:pt x="95" y="578"/>
                    <a:pt x="95" y="579"/>
                    <a:pt x="95" y="579"/>
                  </a:cubicBezTo>
                  <a:cubicBezTo>
                    <a:pt x="95" y="579"/>
                    <a:pt x="95" y="579"/>
                    <a:pt x="95" y="579"/>
                  </a:cubicBezTo>
                  <a:cubicBezTo>
                    <a:pt x="94" y="579"/>
                    <a:pt x="93" y="578"/>
                    <a:pt x="93" y="577"/>
                  </a:cubicBezTo>
                  <a:close/>
                  <a:moveTo>
                    <a:pt x="523" y="578"/>
                  </a:moveTo>
                  <a:cubicBezTo>
                    <a:pt x="522" y="577"/>
                    <a:pt x="521" y="576"/>
                    <a:pt x="522" y="575"/>
                  </a:cubicBezTo>
                  <a:cubicBezTo>
                    <a:pt x="522" y="575"/>
                    <a:pt x="522" y="575"/>
                    <a:pt x="522" y="575"/>
                  </a:cubicBezTo>
                  <a:cubicBezTo>
                    <a:pt x="522" y="574"/>
                    <a:pt x="523" y="574"/>
                    <a:pt x="524" y="574"/>
                  </a:cubicBezTo>
                  <a:cubicBezTo>
                    <a:pt x="524" y="574"/>
                    <a:pt x="524" y="574"/>
                    <a:pt x="524" y="574"/>
                  </a:cubicBezTo>
                  <a:cubicBezTo>
                    <a:pt x="525" y="575"/>
                    <a:pt x="526" y="576"/>
                    <a:pt x="525" y="577"/>
                  </a:cubicBezTo>
                  <a:cubicBezTo>
                    <a:pt x="525" y="577"/>
                    <a:pt x="525" y="577"/>
                    <a:pt x="525" y="577"/>
                  </a:cubicBezTo>
                  <a:cubicBezTo>
                    <a:pt x="525" y="578"/>
                    <a:pt x="524" y="578"/>
                    <a:pt x="524" y="578"/>
                  </a:cubicBezTo>
                  <a:cubicBezTo>
                    <a:pt x="524" y="578"/>
                    <a:pt x="524" y="578"/>
                    <a:pt x="524" y="578"/>
                  </a:cubicBezTo>
                  <a:cubicBezTo>
                    <a:pt x="523" y="578"/>
                    <a:pt x="523" y="578"/>
                    <a:pt x="523" y="578"/>
                  </a:cubicBezTo>
                  <a:close/>
                  <a:moveTo>
                    <a:pt x="88" y="566"/>
                  </a:moveTo>
                  <a:cubicBezTo>
                    <a:pt x="87" y="565"/>
                    <a:pt x="88" y="564"/>
                    <a:pt x="89" y="564"/>
                  </a:cubicBezTo>
                  <a:cubicBezTo>
                    <a:pt x="89" y="564"/>
                    <a:pt x="89" y="564"/>
                    <a:pt x="89" y="564"/>
                  </a:cubicBezTo>
                  <a:cubicBezTo>
                    <a:pt x="90" y="563"/>
                    <a:pt x="91" y="564"/>
                    <a:pt x="92" y="565"/>
                  </a:cubicBezTo>
                  <a:cubicBezTo>
                    <a:pt x="92" y="565"/>
                    <a:pt x="92" y="565"/>
                    <a:pt x="92" y="565"/>
                  </a:cubicBezTo>
                  <a:cubicBezTo>
                    <a:pt x="92" y="566"/>
                    <a:pt x="92" y="567"/>
                    <a:pt x="91" y="567"/>
                  </a:cubicBezTo>
                  <a:cubicBezTo>
                    <a:pt x="91" y="567"/>
                    <a:pt x="91" y="567"/>
                    <a:pt x="91" y="567"/>
                  </a:cubicBezTo>
                  <a:cubicBezTo>
                    <a:pt x="90" y="568"/>
                    <a:pt x="90" y="568"/>
                    <a:pt x="90" y="568"/>
                  </a:cubicBezTo>
                  <a:cubicBezTo>
                    <a:pt x="90" y="568"/>
                    <a:pt x="90" y="568"/>
                    <a:pt x="90" y="568"/>
                  </a:cubicBezTo>
                  <a:cubicBezTo>
                    <a:pt x="89" y="568"/>
                    <a:pt x="88" y="567"/>
                    <a:pt x="88" y="566"/>
                  </a:cubicBezTo>
                  <a:close/>
                  <a:moveTo>
                    <a:pt x="528" y="567"/>
                  </a:moveTo>
                  <a:cubicBezTo>
                    <a:pt x="527" y="566"/>
                    <a:pt x="526" y="565"/>
                    <a:pt x="527" y="564"/>
                  </a:cubicBezTo>
                  <a:cubicBezTo>
                    <a:pt x="527" y="564"/>
                    <a:pt x="527" y="564"/>
                    <a:pt x="527" y="564"/>
                  </a:cubicBezTo>
                  <a:cubicBezTo>
                    <a:pt x="527" y="563"/>
                    <a:pt x="529" y="563"/>
                    <a:pt x="530" y="563"/>
                  </a:cubicBezTo>
                  <a:cubicBezTo>
                    <a:pt x="530" y="563"/>
                    <a:pt x="530" y="563"/>
                    <a:pt x="530" y="563"/>
                  </a:cubicBezTo>
                  <a:cubicBezTo>
                    <a:pt x="531" y="564"/>
                    <a:pt x="531" y="565"/>
                    <a:pt x="530" y="566"/>
                  </a:cubicBezTo>
                  <a:cubicBezTo>
                    <a:pt x="530" y="566"/>
                    <a:pt x="530" y="566"/>
                    <a:pt x="530" y="566"/>
                  </a:cubicBezTo>
                  <a:cubicBezTo>
                    <a:pt x="530" y="567"/>
                    <a:pt x="529" y="567"/>
                    <a:pt x="529" y="567"/>
                  </a:cubicBezTo>
                  <a:cubicBezTo>
                    <a:pt x="529" y="567"/>
                    <a:pt x="529" y="567"/>
                    <a:pt x="529" y="567"/>
                  </a:cubicBezTo>
                  <a:cubicBezTo>
                    <a:pt x="528" y="567"/>
                    <a:pt x="528" y="567"/>
                    <a:pt x="528" y="567"/>
                  </a:cubicBezTo>
                  <a:close/>
                  <a:moveTo>
                    <a:pt x="83" y="556"/>
                  </a:moveTo>
                  <a:cubicBezTo>
                    <a:pt x="82" y="555"/>
                    <a:pt x="83" y="553"/>
                    <a:pt x="84" y="553"/>
                  </a:cubicBezTo>
                  <a:cubicBezTo>
                    <a:pt x="84" y="553"/>
                    <a:pt x="84" y="553"/>
                    <a:pt x="84" y="553"/>
                  </a:cubicBezTo>
                  <a:cubicBezTo>
                    <a:pt x="85" y="552"/>
                    <a:pt x="86" y="553"/>
                    <a:pt x="87" y="554"/>
                  </a:cubicBezTo>
                  <a:cubicBezTo>
                    <a:pt x="87" y="554"/>
                    <a:pt x="87" y="554"/>
                    <a:pt x="87" y="554"/>
                  </a:cubicBezTo>
                  <a:cubicBezTo>
                    <a:pt x="87" y="555"/>
                    <a:pt x="87" y="556"/>
                    <a:pt x="86" y="557"/>
                  </a:cubicBezTo>
                  <a:cubicBezTo>
                    <a:pt x="86" y="557"/>
                    <a:pt x="86" y="557"/>
                    <a:pt x="86" y="557"/>
                  </a:cubicBezTo>
                  <a:cubicBezTo>
                    <a:pt x="85" y="557"/>
                    <a:pt x="85" y="557"/>
                    <a:pt x="85" y="557"/>
                  </a:cubicBezTo>
                  <a:cubicBezTo>
                    <a:pt x="85" y="557"/>
                    <a:pt x="85" y="557"/>
                    <a:pt x="85" y="557"/>
                  </a:cubicBezTo>
                  <a:cubicBezTo>
                    <a:pt x="84" y="557"/>
                    <a:pt x="83" y="556"/>
                    <a:pt x="83" y="556"/>
                  </a:cubicBezTo>
                  <a:close/>
                  <a:moveTo>
                    <a:pt x="533" y="556"/>
                  </a:moveTo>
                  <a:cubicBezTo>
                    <a:pt x="532" y="556"/>
                    <a:pt x="531" y="554"/>
                    <a:pt x="532" y="553"/>
                  </a:cubicBezTo>
                  <a:cubicBezTo>
                    <a:pt x="532" y="553"/>
                    <a:pt x="532" y="553"/>
                    <a:pt x="532" y="553"/>
                  </a:cubicBezTo>
                  <a:cubicBezTo>
                    <a:pt x="532" y="552"/>
                    <a:pt x="534" y="552"/>
                    <a:pt x="535" y="552"/>
                  </a:cubicBezTo>
                  <a:cubicBezTo>
                    <a:pt x="535" y="552"/>
                    <a:pt x="535" y="552"/>
                    <a:pt x="535" y="552"/>
                  </a:cubicBezTo>
                  <a:cubicBezTo>
                    <a:pt x="536" y="553"/>
                    <a:pt x="536" y="554"/>
                    <a:pt x="536" y="555"/>
                  </a:cubicBezTo>
                  <a:cubicBezTo>
                    <a:pt x="536" y="555"/>
                    <a:pt x="536" y="555"/>
                    <a:pt x="536" y="555"/>
                  </a:cubicBezTo>
                  <a:cubicBezTo>
                    <a:pt x="535" y="556"/>
                    <a:pt x="534" y="556"/>
                    <a:pt x="534" y="556"/>
                  </a:cubicBezTo>
                  <a:cubicBezTo>
                    <a:pt x="534" y="556"/>
                    <a:pt x="534" y="556"/>
                    <a:pt x="534" y="556"/>
                  </a:cubicBezTo>
                  <a:cubicBezTo>
                    <a:pt x="533" y="556"/>
                    <a:pt x="533" y="556"/>
                    <a:pt x="533" y="556"/>
                  </a:cubicBezTo>
                  <a:close/>
                  <a:moveTo>
                    <a:pt x="78" y="545"/>
                  </a:moveTo>
                  <a:cubicBezTo>
                    <a:pt x="77" y="544"/>
                    <a:pt x="78" y="543"/>
                    <a:pt x="79" y="542"/>
                  </a:cubicBezTo>
                  <a:cubicBezTo>
                    <a:pt x="79" y="542"/>
                    <a:pt x="79" y="542"/>
                    <a:pt x="79" y="542"/>
                  </a:cubicBezTo>
                  <a:cubicBezTo>
                    <a:pt x="80" y="542"/>
                    <a:pt x="81" y="542"/>
                    <a:pt x="81" y="543"/>
                  </a:cubicBezTo>
                  <a:cubicBezTo>
                    <a:pt x="81" y="543"/>
                    <a:pt x="81" y="543"/>
                    <a:pt x="81" y="543"/>
                  </a:cubicBezTo>
                  <a:cubicBezTo>
                    <a:pt x="82" y="544"/>
                    <a:pt x="81" y="545"/>
                    <a:pt x="80" y="546"/>
                  </a:cubicBezTo>
                  <a:cubicBezTo>
                    <a:pt x="80" y="546"/>
                    <a:pt x="80" y="546"/>
                    <a:pt x="80" y="546"/>
                  </a:cubicBezTo>
                  <a:cubicBezTo>
                    <a:pt x="80" y="546"/>
                    <a:pt x="80" y="546"/>
                    <a:pt x="80" y="546"/>
                  </a:cubicBezTo>
                  <a:cubicBezTo>
                    <a:pt x="80" y="546"/>
                    <a:pt x="80" y="546"/>
                    <a:pt x="80" y="546"/>
                  </a:cubicBezTo>
                  <a:cubicBezTo>
                    <a:pt x="79" y="546"/>
                    <a:pt x="78" y="545"/>
                    <a:pt x="78" y="545"/>
                  </a:cubicBezTo>
                  <a:close/>
                  <a:moveTo>
                    <a:pt x="538" y="545"/>
                  </a:moveTo>
                  <a:cubicBezTo>
                    <a:pt x="537" y="545"/>
                    <a:pt x="537" y="543"/>
                    <a:pt x="537" y="542"/>
                  </a:cubicBezTo>
                  <a:cubicBezTo>
                    <a:pt x="537" y="542"/>
                    <a:pt x="537" y="542"/>
                    <a:pt x="537" y="542"/>
                  </a:cubicBezTo>
                  <a:cubicBezTo>
                    <a:pt x="537" y="541"/>
                    <a:pt x="539" y="541"/>
                    <a:pt x="540" y="541"/>
                  </a:cubicBezTo>
                  <a:cubicBezTo>
                    <a:pt x="540" y="541"/>
                    <a:pt x="540" y="541"/>
                    <a:pt x="540" y="541"/>
                  </a:cubicBezTo>
                  <a:cubicBezTo>
                    <a:pt x="541" y="542"/>
                    <a:pt x="541" y="543"/>
                    <a:pt x="541" y="544"/>
                  </a:cubicBezTo>
                  <a:cubicBezTo>
                    <a:pt x="541" y="544"/>
                    <a:pt x="541" y="544"/>
                    <a:pt x="541" y="544"/>
                  </a:cubicBezTo>
                  <a:cubicBezTo>
                    <a:pt x="540" y="545"/>
                    <a:pt x="540" y="545"/>
                    <a:pt x="539" y="545"/>
                  </a:cubicBezTo>
                  <a:cubicBezTo>
                    <a:pt x="539" y="545"/>
                    <a:pt x="539" y="545"/>
                    <a:pt x="539" y="545"/>
                  </a:cubicBezTo>
                  <a:cubicBezTo>
                    <a:pt x="539" y="545"/>
                    <a:pt x="538" y="545"/>
                    <a:pt x="538" y="545"/>
                  </a:cubicBezTo>
                  <a:close/>
                  <a:moveTo>
                    <a:pt x="73" y="534"/>
                  </a:moveTo>
                  <a:cubicBezTo>
                    <a:pt x="72" y="533"/>
                    <a:pt x="73" y="532"/>
                    <a:pt x="74" y="531"/>
                  </a:cubicBezTo>
                  <a:cubicBezTo>
                    <a:pt x="74" y="531"/>
                    <a:pt x="74" y="531"/>
                    <a:pt x="74" y="531"/>
                  </a:cubicBezTo>
                  <a:cubicBezTo>
                    <a:pt x="75" y="531"/>
                    <a:pt x="76" y="531"/>
                    <a:pt x="76" y="532"/>
                  </a:cubicBezTo>
                  <a:cubicBezTo>
                    <a:pt x="76" y="532"/>
                    <a:pt x="76" y="532"/>
                    <a:pt x="76" y="532"/>
                  </a:cubicBezTo>
                  <a:cubicBezTo>
                    <a:pt x="77" y="533"/>
                    <a:pt x="76" y="534"/>
                    <a:pt x="75" y="535"/>
                  </a:cubicBezTo>
                  <a:cubicBezTo>
                    <a:pt x="75" y="535"/>
                    <a:pt x="75" y="535"/>
                    <a:pt x="75" y="535"/>
                  </a:cubicBezTo>
                  <a:cubicBezTo>
                    <a:pt x="75" y="535"/>
                    <a:pt x="75" y="535"/>
                    <a:pt x="75" y="535"/>
                  </a:cubicBezTo>
                  <a:cubicBezTo>
                    <a:pt x="75" y="535"/>
                    <a:pt x="75" y="535"/>
                    <a:pt x="75" y="535"/>
                  </a:cubicBezTo>
                  <a:cubicBezTo>
                    <a:pt x="74" y="535"/>
                    <a:pt x="73" y="535"/>
                    <a:pt x="73" y="534"/>
                  </a:cubicBezTo>
                  <a:close/>
                  <a:moveTo>
                    <a:pt x="543" y="534"/>
                  </a:moveTo>
                  <a:cubicBezTo>
                    <a:pt x="542" y="534"/>
                    <a:pt x="542" y="533"/>
                    <a:pt x="542" y="532"/>
                  </a:cubicBezTo>
                  <a:cubicBezTo>
                    <a:pt x="542" y="532"/>
                    <a:pt x="542" y="532"/>
                    <a:pt x="542" y="532"/>
                  </a:cubicBezTo>
                  <a:cubicBezTo>
                    <a:pt x="543" y="531"/>
                    <a:pt x="544" y="530"/>
                    <a:pt x="545" y="531"/>
                  </a:cubicBezTo>
                  <a:cubicBezTo>
                    <a:pt x="545" y="531"/>
                    <a:pt x="545" y="531"/>
                    <a:pt x="545" y="531"/>
                  </a:cubicBezTo>
                  <a:cubicBezTo>
                    <a:pt x="546" y="531"/>
                    <a:pt x="546" y="532"/>
                    <a:pt x="546" y="533"/>
                  </a:cubicBezTo>
                  <a:cubicBezTo>
                    <a:pt x="546" y="533"/>
                    <a:pt x="546" y="533"/>
                    <a:pt x="546" y="533"/>
                  </a:cubicBezTo>
                  <a:cubicBezTo>
                    <a:pt x="545" y="534"/>
                    <a:pt x="545" y="534"/>
                    <a:pt x="544" y="534"/>
                  </a:cubicBezTo>
                  <a:cubicBezTo>
                    <a:pt x="544" y="534"/>
                    <a:pt x="544" y="534"/>
                    <a:pt x="544" y="534"/>
                  </a:cubicBezTo>
                  <a:cubicBezTo>
                    <a:pt x="544" y="534"/>
                    <a:pt x="543" y="534"/>
                    <a:pt x="543" y="534"/>
                  </a:cubicBezTo>
                  <a:close/>
                  <a:moveTo>
                    <a:pt x="68" y="523"/>
                  </a:moveTo>
                  <a:cubicBezTo>
                    <a:pt x="67" y="522"/>
                    <a:pt x="68" y="521"/>
                    <a:pt x="69" y="520"/>
                  </a:cubicBezTo>
                  <a:cubicBezTo>
                    <a:pt x="69" y="520"/>
                    <a:pt x="69" y="520"/>
                    <a:pt x="69" y="520"/>
                  </a:cubicBezTo>
                  <a:cubicBezTo>
                    <a:pt x="70" y="520"/>
                    <a:pt x="71" y="520"/>
                    <a:pt x="71" y="521"/>
                  </a:cubicBezTo>
                  <a:cubicBezTo>
                    <a:pt x="71" y="521"/>
                    <a:pt x="71" y="521"/>
                    <a:pt x="71" y="521"/>
                  </a:cubicBezTo>
                  <a:cubicBezTo>
                    <a:pt x="72" y="522"/>
                    <a:pt x="71" y="523"/>
                    <a:pt x="70" y="524"/>
                  </a:cubicBezTo>
                  <a:cubicBezTo>
                    <a:pt x="70" y="524"/>
                    <a:pt x="70" y="524"/>
                    <a:pt x="70" y="524"/>
                  </a:cubicBezTo>
                  <a:cubicBezTo>
                    <a:pt x="70" y="524"/>
                    <a:pt x="70" y="524"/>
                    <a:pt x="69" y="524"/>
                  </a:cubicBezTo>
                  <a:cubicBezTo>
                    <a:pt x="69" y="524"/>
                    <a:pt x="69" y="524"/>
                    <a:pt x="69" y="524"/>
                  </a:cubicBezTo>
                  <a:cubicBezTo>
                    <a:pt x="69" y="524"/>
                    <a:pt x="68" y="524"/>
                    <a:pt x="68" y="523"/>
                  </a:cubicBezTo>
                  <a:close/>
                  <a:moveTo>
                    <a:pt x="548" y="523"/>
                  </a:moveTo>
                  <a:cubicBezTo>
                    <a:pt x="547" y="523"/>
                    <a:pt x="547" y="522"/>
                    <a:pt x="547" y="521"/>
                  </a:cubicBezTo>
                  <a:cubicBezTo>
                    <a:pt x="547" y="521"/>
                    <a:pt x="547" y="521"/>
                    <a:pt x="547" y="521"/>
                  </a:cubicBezTo>
                  <a:cubicBezTo>
                    <a:pt x="548" y="520"/>
                    <a:pt x="549" y="519"/>
                    <a:pt x="550" y="520"/>
                  </a:cubicBezTo>
                  <a:cubicBezTo>
                    <a:pt x="550" y="520"/>
                    <a:pt x="550" y="520"/>
                    <a:pt x="550" y="520"/>
                  </a:cubicBezTo>
                  <a:cubicBezTo>
                    <a:pt x="551" y="520"/>
                    <a:pt x="551" y="521"/>
                    <a:pt x="551" y="522"/>
                  </a:cubicBezTo>
                  <a:cubicBezTo>
                    <a:pt x="551" y="522"/>
                    <a:pt x="551" y="522"/>
                    <a:pt x="551" y="522"/>
                  </a:cubicBezTo>
                  <a:cubicBezTo>
                    <a:pt x="550" y="523"/>
                    <a:pt x="550" y="524"/>
                    <a:pt x="549" y="524"/>
                  </a:cubicBezTo>
                  <a:cubicBezTo>
                    <a:pt x="549" y="524"/>
                    <a:pt x="549" y="524"/>
                    <a:pt x="549" y="524"/>
                  </a:cubicBezTo>
                  <a:cubicBezTo>
                    <a:pt x="549" y="524"/>
                    <a:pt x="548" y="523"/>
                    <a:pt x="548" y="523"/>
                  </a:cubicBezTo>
                  <a:close/>
                  <a:moveTo>
                    <a:pt x="63" y="512"/>
                  </a:moveTo>
                  <a:cubicBezTo>
                    <a:pt x="62" y="511"/>
                    <a:pt x="63" y="510"/>
                    <a:pt x="64" y="509"/>
                  </a:cubicBezTo>
                  <a:cubicBezTo>
                    <a:pt x="64" y="509"/>
                    <a:pt x="64" y="509"/>
                    <a:pt x="64" y="509"/>
                  </a:cubicBezTo>
                  <a:cubicBezTo>
                    <a:pt x="65" y="509"/>
                    <a:pt x="66" y="509"/>
                    <a:pt x="66" y="510"/>
                  </a:cubicBezTo>
                  <a:cubicBezTo>
                    <a:pt x="66" y="510"/>
                    <a:pt x="66" y="510"/>
                    <a:pt x="66" y="510"/>
                  </a:cubicBezTo>
                  <a:cubicBezTo>
                    <a:pt x="67" y="511"/>
                    <a:pt x="66" y="513"/>
                    <a:pt x="65" y="513"/>
                  </a:cubicBezTo>
                  <a:cubicBezTo>
                    <a:pt x="65" y="513"/>
                    <a:pt x="65" y="513"/>
                    <a:pt x="65" y="513"/>
                  </a:cubicBezTo>
                  <a:cubicBezTo>
                    <a:pt x="65" y="513"/>
                    <a:pt x="65" y="513"/>
                    <a:pt x="64" y="513"/>
                  </a:cubicBezTo>
                  <a:cubicBezTo>
                    <a:pt x="64" y="513"/>
                    <a:pt x="64" y="513"/>
                    <a:pt x="64" y="513"/>
                  </a:cubicBezTo>
                  <a:cubicBezTo>
                    <a:pt x="64" y="513"/>
                    <a:pt x="63" y="513"/>
                    <a:pt x="63" y="512"/>
                  </a:cubicBezTo>
                  <a:close/>
                  <a:moveTo>
                    <a:pt x="553" y="512"/>
                  </a:moveTo>
                  <a:cubicBezTo>
                    <a:pt x="552" y="512"/>
                    <a:pt x="552" y="511"/>
                    <a:pt x="552" y="510"/>
                  </a:cubicBezTo>
                  <a:cubicBezTo>
                    <a:pt x="552" y="510"/>
                    <a:pt x="552" y="510"/>
                    <a:pt x="552" y="510"/>
                  </a:cubicBezTo>
                  <a:cubicBezTo>
                    <a:pt x="553" y="509"/>
                    <a:pt x="554" y="508"/>
                    <a:pt x="555" y="509"/>
                  </a:cubicBezTo>
                  <a:cubicBezTo>
                    <a:pt x="555" y="509"/>
                    <a:pt x="555" y="509"/>
                    <a:pt x="555" y="509"/>
                  </a:cubicBezTo>
                  <a:cubicBezTo>
                    <a:pt x="556" y="509"/>
                    <a:pt x="556" y="510"/>
                    <a:pt x="556" y="512"/>
                  </a:cubicBezTo>
                  <a:cubicBezTo>
                    <a:pt x="556" y="512"/>
                    <a:pt x="556" y="512"/>
                    <a:pt x="556" y="512"/>
                  </a:cubicBezTo>
                  <a:cubicBezTo>
                    <a:pt x="555" y="512"/>
                    <a:pt x="555" y="513"/>
                    <a:pt x="554" y="513"/>
                  </a:cubicBezTo>
                  <a:cubicBezTo>
                    <a:pt x="554" y="513"/>
                    <a:pt x="554" y="513"/>
                    <a:pt x="554" y="513"/>
                  </a:cubicBezTo>
                  <a:cubicBezTo>
                    <a:pt x="554" y="513"/>
                    <a:pt x="553" y="513"/>
                    <a:pt x="553" y="512"/>
                  </a:cubicBezTo>
                  <a:close/>
                  <a:moveTo>
                    <a:pt x="58" y="501"/>
                  </a:moveTo>
                  <a:cubicBezTo>
                    <a:pt x="57" y="500"/>
                    <a:pt x="58" y="499"/>
                    <a:pt x="59" y="499"/>
                  </a:cubicBezTo>
                  <a:cubicBezTo>
                    <a:pt x="59" y="499"/>
                    <a:pt x="59" y="499"/>
                    <a:pt x="59" y="499"/>
                  </a:cubicBezTo>
                  <a:cubicBezTo>
                    <a:pt x="60" y="498"/>
                    <a:pt x="61" y="499"/>
                    <a:pt x="61" y="500"/>
                  </a:cubicBezTo>
                  <a:cubicBezTo>
                    <a:pt x="61" y="500"/>
                    <a:pt x="61" y="500"/>
                    <a:pt x="61" y="500"/>
                  </a:cubicBezTo>
                  <a:cubicBezTo>
                    <a:pt x="62" y="501"/>
                    <a:pt x="61" y="502"/>
                    <a:pt x="60" y="502"/>
                  </a:cubicBezTo>
                  <a:cubicBezTo>
                    <a:pt x="60" y="502"/>
                    <a:pt x="60" y="502"/>
                    <a:pt x="60" y="502"/>
                  </a:cubicBezTo>
                  <a:cubicBezTo>
                    <a:pt x="60" y="502"/>
                    <a:pt x="60" y="502"/>
                    <a:pt x="59" y="502"/>
                  </a:cubicBezTo>
                  <a:cubicBezTo>
                    <a:pt x="59" y="502"/>
                    <a:pt x="59" y="502"/>
                    <a:pt x="59" y="502"/>
                  </a:cubicBezTo>
                  <a:cubicBezTo>
                    <a:pt x="59" y="502"/>
                    <a:pt x="58" y="502"/>
                    <a:pt x="58" y="501"/>
                  </a:cubicBezTo>
                  <a:close/>
                  <a:moveTo>
                    <a:pt x="558" y="502"/>
                  </a:moveTo>
                  <a:cubicBezTo>
                    <a:pt x="557" y="501"/>
                    <a:pt x="557" y="500"/>
                    <a:pt x="557" y="499"/>
                  </a:cubicBezTo>
                  <a:cubicBezTo>
                    <a:pt x="557" y="499"/>
                    <a:pt x="557" y="499"/>
                    <a:pt x="557" y="499"/>
                  </a:cubicBezTo>
                  <a:cubicBezTo>
                    <a:pt x="558" y="498"/>
                    <a:pt x="559" y="497"/>
                    <a:pt x="560" y="498"/>
                  </a:cubicBezTo>
                  <a:cubicBezTo>
                    <a:pt x="560" y="498"/>
                    <a:pt x="560" y="498"/>
                    <a:pt x="560" y="498"/>
                  </a:cubicBezTo>
                  <a:cubicBezTo>
                    <a:pt x="561" y="498"/>
                    <a:pt x="561" y="500"/>
                    <a:pt x="561" y="501"/>
                  </a:cubicBezTo>
                  <a:cubicBezTo>
                    <a:pt x="561" y="501"/>
                    <a:pt x="561" y="501"/>
                    <a:pt x="561" y="501"/>
                  </a:cubicBezTo>
                  <a:cubicBezTo>
                    <a:pt x="561" y="501"/>
                    <a:pt x="560" y="502"/>
                    <a:pt x="559" y="502"/>
                  </a:cubicBezTo>
                  <a:cubicBezTo>
                    <a:pt x="559" y="502"/>
                    <a:pt x="559" y="502"/>
                    <a:pt x="559" y="502"/>
                  </a:cubicBezTo>
                  <a:cubicBezTo>
                    <a:pt x="559" y="502"/>
                    <a:pt x="558" y="502"/>
                    <a:pt x="558" y="502"/>
                  </a:cubicBezTo>
                  <a:close/>
                  <a:moveTo>
                    <a:pt x="52" y="490"/>
                  </a:moveTo>
                  <a:cubicBezTo>
                    <a:pt x="52" y="489"/>
                    <a:pt x="52" y="488"/>
                    <a:pt x="53" y="488"/>
                  </a:cubicBezTo>
                  <a:cubicBezTo>
                    <a:pt x="53" y="488"/>
                    <a:pt x="53" y="488"/>
                    <a:pt x="53" y="488"/>
                  </a:cubicBezTo>
                  <a:cubicBezTo>
                    <a:pt x="54" y="487"/>
                    <a:pt x="56" y="488"/>
                    <a:pt x="56" y="489"/>
                  </a:cubicBezTo>
                  <a:cubicBezTo>
                    <a:pt x="56" y="489"/>
                    <a:pt x="56" y="489"/>
                    <a:pt x="56" y="489"/>
                  </a:cubicBezTo>
                  <a:cubicBezTo>
                    <a:pt x="57" y="490"/>
                    <a:pt x="56" y="491"/>
                    <a:pt x="55" y="491"/>
                  </a:cubicBezTo>
                  <a:cubicBezTo>
                    <a:pt x="55" y="491"/>
                    <a:pt x="55" y="491"/>
                    <a:pt x="55" y="491"/>
                  </a:cubicBezTo>
                  <a:cubicBezTo>
                    <a:pt x="55" y="491"/>
                    <a:pt x="55" y="492"/>
                    <a:pt x="54" y="492"/>
                  </a:cubicBezTo>
                  <a:cubicBezTo>
                    <a:pt x="54" y="492"/>
                    <a:pt x="54" y="492"/>
                    <a:pt x="54" y="492"/>
                  </a:cubicBezTo>
                  <a:cubicBezTo>
                    <a:pt x="54" y="492"/>
                    <a:pt x="53" y="491"/>
                    <a:pt x="52" y="490"/>
                  </a:cubicBezTo>
                  <a:close/>
                  <a:moveTo>
                    <a:pt x="563" y="491"/>
                  </a:moveTo>
                  <a:cubicBezTo>
                    <a:pt x="562" y="490"/>
                    <a:pt x="562" y="489"/>
                    <a:pt x="562" y="488"/>
                  </a:cubicBezTo>
                  <a:cubicBezTo>
                    <a:pt x="562" y="488"/>
                    <a:pt x="562" y="488"/>
                    <a:pt x="562" y="488"/>
                  </a:cubicBezTo>
                  <a:cubicBezTo>
                    <a:pt x="563" y="487"/>
                    <a:pt x="564" y="487"/>
                    <a:pt x="565" y="487"/>
                  </a:cubicBezTo>
                  <a:cubicBezTo>
                    <a:pt x="565" y="487"/>
                    <a:pt x="565" y="487"/>
                    <a:pt x="565" y="487"/>
                  </a:cubicBezTo>
                  <a:cubicBezTo>
                    <a:pt x="566" y="488"/>
                    <a:pt x="566" y="489"/>
                    <a:pt x="566" y="490"/>
                  </a:cubicBezTo>
                  <a:cubicBezTo>
                    <a:pt x="566" y="490"/>
                    <a:pt x="566" y="490"/>
                    <a:pt x="566" y="490"/>
                  </a:cubicBezTo>
                  <a:cubicBezTo>
                    <a:pt x="566" y="490"/>
                    <a:pt x="565" y="491"/>
                    <a:pt x="564" y="491"/>
                  </a:cubicBezTo>
                  <a:cubicBezTo>
                    <a:pt x="564" y="491"/>
                    <a:pt x="564" y="491"/>
                    <a:pt x="564" y="491"/>
                  </a:cubicBezTo>
                  <a:cubicBezTo>
                    <a:pt x="564" y="491"/>
                    <a:pt x="564" y="491"/>
                    <a:pt x="563" y="491"/>
                  </a:cubicBezTo>
                  <a:close/>
                  <a:moveTo>
                    <a:pt x="47" y="479"/>
                  </a:moveTo>
                  <a:cubicBezTo>
                    <a:pt x="47" y="478"/>
                    <a:pt x="47" y="477"/>
                    <a:pt x="48" y="477"/>
                  </a:cubicBezTo>
                  <a:cubicBezTo>
                    <a:pt x="48" y="477"/>
                    <a:pt x="48" y="477"/>
                    <a:pt x="48" y="477"/>
                  </a:cubicBezTo>
                  <a:cubicBezTo>
                    <a:pt x="49" y="476"/>
                    <a:pt x="51" y="477"/>
                    <a:pt x="51" y="478"/>
                  </a:cubicBezTo>
                  <a:cubicBezTo>
                    <a:pt x="51" y="478"/>
                    <a:pt x="51" y="478"/>
                    <a:pt x="51" y="478"/>
                  </a:cubicBezTo>
                  <a:cubicBezTo>
                    <a:pt x="52" y="479"/>
                    <a:pt x="51" y="480"/>
                    <a:pt x="50" y="480"/>
                  </a:cubicBezTo>
                  <a:cubicBezTo>
                    <a:pt x="50" y="480"/>
                    <a:pt x="50" y="480"/>
                    <a:pt x="50" y="480"/>
                  </a:cubicBezTo>
                  <a:cubicBezTo>
                    <a:pt x="50" y="481"/>
                    <a:pt x="50" y="481"/>
                    <a:pt x="49" y="481"/>
                  </a:cubicBezTo>
                  <a:cubicBezTo>
                    <a:pt x="49" y="481"/>
                    <a:pt x="49" y="481"/>
                    <a:pt x="49" y="481"/>
                  </a:cubicBezTo>
                  <a:cubicBezTo>
                    <a:pt x="48" y="481"/>
                    <a:pt x="48" y="480"/>
                    <a:pt x="47" y="479"/>
                  </a:cubicBezTo>
                  <a:close/>
                  <a:moveTo>
                    <a:pt x="568" y="480"/>
                  </a:moveTo>
                  <a:cubicBezTo>
                    <a:pt x="567" y="479"/>
                    <a:pt x="567" y="478"/>
                    <a:pt x="567" y="477"/>
                  </a:cubicBezTo>
                  <a:cubicBezTo>
                    <a:pt x="567" y="477"/>
                    <a:pt x="567" y="477"/>
                    <a:pt x="567" y="477"/>
                  </a:cubicBezTo>
                  <a:cubicBezTo>
                    <a:pt x="568" y="476"/>
                    <a:pt x="569" y="476"/>
                    <a:pt x="570" y="476"/>
                  </a:cubicBezTo>
                  <a:cubicBezTo>
                    <a:pt x="570" y="476"/>
                    <a:pt x="570" y="476"/>
                    <a:pt x="570" y="476"/>
                  </a:cubicBezTo>
                  <a:cubicBezTo>
                    <a:pt x="571" y="477"/>
                    <a:pt x="571" y="478"/>
                    <a:pt x="571" y="479"/>
                  </a:cubicBezTo>
                  <a:cubicBezTo>
                    <a:pt x="571" y="479"/>
                    <a:pt x="571" y="479"/>
                    <a:pt x="571" y="479"/>
                  </a:cubicBezTo>
                  <a:cubicBezTo>
                    <a:pt x="571" y="480"/>
                    <a:pt x="570" y="480"/>
                    <a:pt x="569" y="480"/>
                  </a:cubicBezTo>
                  <a:cubicBezTo>
                    <a:pt x="569" y="480"/>
                    <a:pt x="569" y="480"/>
                    <a:pt x="569" y="480"/>
                  </a:cubicBezTo>
                  <a:cubicBezTo>
                    <a:pt x="569" y="480"/>
                    <a:pt x="569" y="480"/>
                    <a:pt x="568" y="480"/>
                  </a:cubicBezTo>
                  <a:close/>
                  <a:moveTo>
                    <a:pt x="42" y="469"/>
                  </a:moveTo>
                  <a:cubicBezTo>
                    <a:pt x="42" y="468"/>
                    <a:pt x="42" y="466"/>
                    <a:pt x="43" y="466"/>
                  </a:cubicBezTo>
                  <a:cubicBezTo>
                    <a:pt x="43" y="466"/>
                    <a:pt x="43" y="466"/>
                    <a:pt x="43" y="466"/>
                  </a:cubicBezTo>
                  <a:cubicBezTo>
                    <a:pt x="44" y="465"/>
                    <a:pt x="46" y="466"/>
                    <a:pt x="46" y="467"/>
                  </a:cubicBezTo>
                  <a:cubicBezTo>
                    <a:pt x="46" y="467"/>
                    <a:pt x="46" y="467"/>
                    <a:pt x="46" y="467"/>
                  </a:cubicBezTo>
                  <a:cubicBezTo>
                    <a:pt x="46" y="468"/>
                    <a:pt x="46" y="469"/>
                    <a:pt x="45" y="470"/>
                  </a:cubicBezTo>
                  <a:cubicBezTo>
                    <a:pt x="45" y="470"/>
                    <a:pt x="45" y="470"/>
                    <a:pt x="45" y="470"/>
                  </a:cubicBezTo>
                  <a:cubicBezTo>
                    <a:pt x="45" y="470"/>
                    <a:pt x="44" y="470"/>
                    <a:pt x="44" y="470"/>
                  </a:cubicBezTo>
                  <a:cubicBezTo>
                    <a:pt x="44" y="470"/>
                    <a:pt x="44" y="470"/>
                    <a:pt x="44" y="470"/>
                  </a:cubicBezTo>
                  <a:cubicBezTo>
                    <a:pt x="43" y="470"/>
                    <a:pt x="43" y="469"/>
                    <a:pt x="42" y="469"/>
                  </a:cubicBezTo>
                  <a:close/>
                  <a:moveTo>
                    <a:pt x="573" y="469"/>
                  </a:moveTo>
                  <a:cubicBezTo>
                    <a:pt x="572" y="468"/>
                    <a:pt x="572" y="467"/>
                    <a:pt x="572" y="466"/>
                  </a:cubicBezTo>
                  <a:cubicBezTo>
                    <a:pt x="572" y="466"/>
                    <a:pt x="572" y="466"/>
                    <a:pt x="572" y="466"/>
                  </a:cubicBezTo>
                  <a:cubicBezTo>
                    <a:pt x="573" y="465"/>
                    <a:pt x="574" y="465"/>
                    <a:pt x="575" y="465"/>
                  </a:cubicBezTo>
                  <a:cubicBezTo>
                    <a:pt x="575" y="465"/>
                    <a:pt x="575" y="465"/>
                    <a:pt x="575" y="465"/>
                  </a:cubicBezTo>
                  <a:cubicBezTo>
                    <a:pt x="576" y="466"/>
                    <a:pt x="577" y="467"/>
                    <a:pt x="576" y="468"/>
                  </a:cubicBezTo>
                  <a:cubicBezTo>
                    <a:pt x="576" y="468"/>
                    <a:pt x="576" y="468"/>
                    <a:pt x="576" y="468"/>
                  </a:cubicBezTo>
                  <a:cubicBezTo>
                    <a:pt x="576" y="469"/>
                    <a:pt x="575" y="469"/>
                    <a:pt x="574" y="469"/>
                  </a:cubicBezTo>
                  <a:cubicBezTo>
                    <a:pt x="574" y="469"/>
                    <a:pt x="574" y="469"/>
                    <a:pt x="574" y="469"/>
                  </a:cubicBezTo>
                  <a:cubicBezTo>
                    <a:pt x="574" y="469"/>
                    <a:pt x="574" y="469"/>
                    <a:pt x="573" y="469"/>
                  </a:cubicBezTo>
                  <a:close/>
                  <a:moveTo>
                    <a:pt x="37" y="458"/>
                  </a:moveTo>
                  <a:cubicBezTo>
                    <a:pt x="37" y="457"/>
                    <a:pt x="37" y="456"/>
                    <a:pt x="38" y="455"/>
                  </a:cubicBezTo>
                  <a:cubicBezTo>
                    <a:pt x="38" y="455"/>
                    <a:pt x="38" y="455"/>
                    <a:pt x="38" y="455"/>
                  </a:cubicBezTo>
                  <a:cubicBezTo>
                    <a:pt x="39" y="455"/>
                    <a:pt x="40" y="455"/>
                    <a:pt x="41" y="456"/>
                  </a:cubicBezTo>
                  <a:cubicBezTo>
                    <a:pt x="41" y="456"/>
                    <a:pt x="41" y="456"/>
                    <a:pt x="41" y="456"/>
                  </a:cubicBezTo>
                  <a:cubicBezTo>
                    <a:pt x="41" y="457"/>
                    <a:pt x="41" y="458"/>
                    <a:pt x="40" y="459"/>
                  </a:cubicBezTo>
                  <a:cubicBezTo>
                    <a:pt x="40" y="459"/>
                    <a:pt x="40" y="459"/>
                    <a:pt x="40" y="459"/>
                  </a:cubicBezTo>
                  <a:cubicBezTo>
                    <a:pt x="40" y="459"/>
                    <a:pt x="39" y="459"/>
                    <a:pt x="39" y="459"/>
                  </a:cubicBezTo>
                  <a:cubicBezTo>
                    <a:pt x="39" y="459"/>
                    <a:pt x="39" y="459"/>
                    <a:pt x="39" y="459"/>
                  </a:cubicBezTo>
                  <a:cubicBezTo>
                    <a:pt x="38" y="459"/>
                    <a:pt x="38" y="458"/>
                    <a:pt x="37" y="458"/>
                  </a:cubicBezTo>
                  <a:close/>
                  <a:moveTo>
                    <a:pt x="578" y="458"/>
                  </a:moveTo>
                  <a:cubicBezTo>
                    <a:pt x="577" y="458"/>
                    <a:pt x="577" y="456"/>
                    <a:pt x="578" y="455"/>
                  </a:cubicBezTo>
                  <a:cubicBezTo>
                    <a:pt x="578" y="455"/>
                    <a:pt x="578" y="455"/>
                    <a:pt x="578" y="455"/>
                  </a:cubicBezTo>
                  <a:cubicBezTo>
                    <a:pt x="578" y="454"/>
                    <a:pt x="579" y="454"/>
                    <a:pt x="580" y="454"/>
                  </a:cubicBezTo>
                  <a:cubicBezTo>
                    <a:pt x="580" y="454"/>
                    <a:pt x="580" y="454"/>
                    <a:pt x="580" y="454"/>
                  </a:cubicBezTo>
                  <a:cubicBezTo>
                    <a:pt x="581" y="455"/>
                    <a:pt x="582" y="456"/>
                    <a:pt x="581" y="457"/>
                  </a:cubicBezTo>
                  <a:cubicBezTo>
                    <a:pt x="581" y="457"/>
                    <a:pt x="581" y="457"/>
                    <a:pt x="581" y="457"/>
                  </a:cubicBezTo>
                  <a:cubicBezTo>
                    <a:pt x="581" y="458"/>
                    <a:pt x="580" y="458"/>
                    <a:pt x="579" y="458"/>
                  </a:cubicBezTo>
                  <a:cubicBezTo>
                    <a:pt x="579" y="458"/>
                    <a:pt x="579" y="458"/>
                    <a:pt x="579" y="458"/>
                  </a:cubicBezTo>
                  <a:cubicBezTo>
                    <a:pt x="579" y="458"/>
                    <a:pt x="579" y="458"/>
                    <a:pt x="578" y="458"/>
                  </a:cubicBezTo>
                  <a:close/>
                  <a:moveTo>
                    <a:pt x="32" y="447"/>
                  </a:moveTo>
                  <a:cubicBezTo>
                    <a:pt x="32" y="446"/>
                    <a:pt x="32" y="445"/>
                    <a:pt x="33" y="444"/>
                  </a:cubicBezTo>
                  <a:cubicBezTo>
                    <a:pt x="33" y="444"/>
                    <a:pt x="33" y="444"/>
                    <a:pt x="33" y="444"/>
                  </a:cubicBezTo>
                  <a:cubicBezTo>
                    <a:pt x="34" y="444"/>
                    <a:pt x="35" y="444"/>
                    <a:pt x="36" y="445"/>
                  </a:cubicBezTo>
                  <a:cubicBezTo>
                    <a:pt x="36" y="445"/>
                    <a:pt x="36" y="445"/>
                    <a:pt x="36" y="445"/>
                  </a:cubicBezTo>
                  <a:cubicBezTo>
                    <a:pt x="36" y="446"/>
                    <a:pt x="36" y="447"/>
                    <a:pt x="35" y="448"/>
                  </a:cubicBezTo>
                  <a:cubicBezTo>
                    <a:pt x="35" y="448"/>
                    <a:pt x="35" y="448"/>
                    <a:pt x="35" y="448"/>
                  </a:cubicBezTo>
                  <a:cubicBezTo>
                    <a:pt x="35" y="448"/>
                    <a:pt x="34" y="448"/>
                    <a:pt x="34" y="448"/>
                  </a:cubicBezTo>
                  <a:cubicBezTo>
                    <a:pt x="34" y="448"/>
                    <a:pt x="34" y="448"/>
                    <a:pt x="34" y="448"/>
                  </a:cubicBezTo>
                  <a:cubicBezTo>
                    <a:pt x="33" y="448"/>
                    <a:pt x="33" y="448"/>
                    <a:pt x="32" y="447"/>
                  </a:cubicBezTo>
                  <a:close/>
                  <a:moveTo>
                    <a:pt x="584" y="447"/>
                  </a:moveTo>
                  <a:cubicBezTo>
                    <a:pt x="583" y="447"/>
                    <a:pt x="582" y="446"/>
                    <a:pt x="583" y="445"/>
                  </a:cubicBezTo>
                  <a:cubicBezTo>
                    <a:pt x="583" y="445"/>
                    <a:pt x="583" y="445"/>
                    <a:pt x="583" y="445"/>
                  </a:cubicBezTo>
                  <a:cubicBezTo>
                    <a:pt x="583" y="444"/>
                    <a:pt x="584" y="443"/>
                    <a:pt x="585" y="444"/>
                  </a:cubicBezTo>
                  <a:cubicBezTo>
                    <a:pt x="585" y="444"/>
                    <a:pt x="585" y="444"/>
                    <a:pt x="585" y="444"/>
                  </a:cubicBezTo>
                  <a:cubicBezTo>
                    <a:pt x="586" y="444"/>
                    <a:pt x="587" y="445"/>
                    <a:pt x="586" y="446"/>
                  </a:cubicBezTo>
                  <a:cubicBezTo>
                    <a:pt x="586" y="446"/>
                    <a:pt x="586" y="446"/>
                    <a:pt x="586" y="446"/>
                  </a:cubicBezTo>
                  <a:cubicBezTo>
                    <a:pt x="586" y="447"/>
                    <a:pt x="585" y="447"/>
                    <a:pt x="584" y="447"/>
                  </a:cubicBezTo>
                  <a:cubicBezTo>
                    <a:pt x="584" y="447"/>
                    <a:pt x="584" y="447"/>
                    <a:pt x="584" y="447"/>
                  </a:cubicBezTo>
                  <a:cubicBezTo>
                    <a:pt x="584" y="447"/>
                    <a:pt x="584" y="447"/>
                    <a:pt x="584" y="447"/>
                  </a:cubicBezTo>
                  <a:close/>
                  <a:moveTo>
                    <a:pt x="27" y="436"/>
                  </a:moveTo>
                  <a:cubicBezTo>
                    <a:pt x="27" y="435"/>
                    <a:pt x="27" y="434"/>
                    <a:pt x="28" y="433"/>
                  </a:cubicBezTo>
                  <a:cubicBezTo>
                    <a:pt x="28" y="433"/>
                    <a:pt x="28" y="433"/>
                    <a:pt x="28" y="433"/>
                  </a:cubicBezTo>
                  <a:cubicBezTo>
                    <a:pt x="29" y="433"/>
                    <a:pt x="30" y="433"/>
                    <a:pt x="31" y="434"/>
                  </a:cubicBezTo>
                  <a:cubicBezTo>
                    <a:pt x="31" y="434"/>
                    <a:pt x="31" y="434"/>
                    <a:pt x="31" y="434"/>
                  </a:cubicBezTo>
                  <a:cubicBezTo>
                    <a:pt x="31" y="435"/>
                    <a:pt x="31" y="436"/>
                    <a:pt x="30" y="437"/>
                  </a:cubicBezTo>
                  <a:cubicBezTo>
                    <a:pt x="30" y="437"/>
                    <a:pt x="30" y="437"/>
                    <a:pt x="30" y="437"/>
                  </a:cubicBezTo>
                  <a:cubicBezTo>
                    <a:pt x="30" y="437"/>
                    <a:pt x="29" y="437"/>
                    <a:pt x="29" y="437"/>
                  </a:cubicBezTo>
                  <a:cubicBezTo>
                    <a:pt x="29" y="437"/>
                    <a:pt x="29" y="437"/>
                    <a:pt x="29" y="437"/>
                  </a:cubicBezTo>
                  <a:cubicBezTo>
                    <a:pt x="28" y="437"/>
                    <a:pt x="27" y="437"/>
                    <a:pt x="27" y="436"/>
                  </a:cubicBezTo>
                  <a:close/>
                  <a:moveTo>
                    <a:pt x="589" y="436"/>
                  </a:moveTo>
                  <a:cubicBezTo>
                    <a:pt x="588" y="436"/>
                    <a:pt x="587" y="435"/>
                    <a:pt x="588" y="434"/>
                  </a:cubicBezTo>
                  <a:cubicBezTo>
                    <a:pt x="588" y="434"/>
                    <a:pt x="588" y="434"/>
                    <a:pt x="588" y="434"/>
                  </a:cubicBezTo>
                  <a:cubicBezTo>
                    <a:pt x="588" y="434"/>
                    <a:pt x="588" y="434"/>
                    <a:pt x="588" y="434"/>
                  </a:cubicBezTo>
                  <a:cubicBezTo>
                    <a:pt x="588" y="434"/>
                    <a:pt x="588" y="434"/>
                    <a:pt x="588" y="434"/>
                  </a:cubicBezTo>
                  <a:cubicBezTo>
                    <a:pt x="588" y="433"/>
                    <a:pt x="589" y="432"/>
                    <a:pt x="590" y="433"/>
                  </a:cubicBezTo>
                  <a:cubicBezTo>
                    <a:pt x="590" y="433"/>
                    <a:pt x="590" y="433"/>
                    <a:pt x="590" y="433"/>
                  </a:cubicBezTo>
                  <a:cubicBezTo>
                    <a:pt x="591" y="433"/>
                    <a:pt x="592" y="434"/>
                    <a:pt x="591" y="435"/>
                  </a:cubicBezTo>
                  <a:cubicBezTo>
                    <a:pt x="591" y="435"/>
                    <a:pt x="591" y="435"/>
                    <a:pt x="591" y="435"/>
                  </a:cubicBezTo>
                  <a:cubicBezTo>
                    <a:pt x="591" y="436"/>
                    <a:pt x="590" y="436"/>
                    <a:pt x="589" y="436"/>
                  </a:cubicBezTo>
                  <a:cubicBezTo>
                    <a:pt x="589" y="436"/>
                    <a:pt x="589" y="436"/>
                    <a:pt x="589" y="436"/>
                  </a:cubicBezTo>
                  <a:cubicBezTo>
                    <a:pt x="589" y="436"/>
                    <a:pt x="589" y="436"/>
                    <a:pt x="589" y="436"/>
                  </a:cubicBezTo>
                  <a:close/>
                  <a:moveTo>
                    <a:pt x="22" y="425"/>
                  </a:moveTo>
                  <a:cubicBezTo>
                    <a:pt x="22" y="424"/>
                    <a:pt x="22" y="423"/>
                    <a:pt x="24" y="422"/>
                  </a:cubicBezTo>
                  <a:cubicBezTo>
                    <a:pt x="24" y="422"/>
                    <a:pt x="24" y="422"/>
                    <a:pt x="24" y="422"/>
                  </a:cubicBezTo>
                  <a:cubicBezTo>
                    <a:pt x="25" y="422"/>
                    <a:pt x="26" y="422"/>
                    <a:pt x="26" y="423"/>
                  </a:cubicBezTo>
                  <a:cubicBezTo>
                    <a:pt x="26" y="423"/>
                    <a:pt x="26" y="423"/>
                    <a:pt x="26" y="423"/>
                  </a:cubicBezTo>
                  <a:cubicBezTo>
                    <a:pt x="27" y="424"/>
                    <a:pt x="26" y="426"/>
                    <a:pt x="25" y="426"/>
                  </a:cubicBezTo>
                  <a:cubicBezTo>
                    <a:pt x="25" y="426"/>
                    <a:pt x="25" y="426"/>
                    <a:pt x="25" y="426"/>
                  </a:cubicBezTo>
                  <a:cubicBezTo>
                    <a:pt x="25" y="426"/>
                    <a:pt x="25" y="426"/>
                    <a:pt x="24" y="426"/>
                  </a:cubicBezTo>
                  <a:cubicBezTo>
                    <a:pt x="24" y="426"/>
                    <a:pt x="24" y="426"/>
                    <a:pt x="24" y="426"/>
                  </a:cubicBezTo>
                  <a:cubicBezTo>
                    <a:pt x="23" y="426"/>
                    <a:pt x="23" y="426"/>
                    <a:pt x="22" y="425"/>
                  </a:cubicBezTo>
                  <a:close/>
                  <a:moveTo>
                    <a:pt x="593" y="425"/>
                  </a:moveTo>
                  <a:cubicBezTo>
                    <a:pt x="592" y="425"/>
                    <a:pt x="592" y="424"/>
                    <a:pt x="592" y="423"/>
                  </a:cubicBezTo>
                  <a:cubicBezTo>
                    <a:pt x="592" y="423"/>
                    <a:pt x="592" y="423"/>
                    <a:pt x="592" y="423"/>
                  </a:cubicBezTo>
                  <a:cubicBezTo>
                    <a:pt x="593" y="422"/>
                    <a:pt x="594" y="421"/>
                    <a:pt x="595" y="422"/>
                  </a:cubicBezTo>
                  <a:cubicBezTo>
                    <a:pt x="595" y="422"/>
                    <a:pt x="595" y="422"/>
                    <a:pt x="595" y="422"/>
                  </a:cubicBezTo>
                  <a:cubicBezTo>
                    <a:pt x="596" y="422"/>
                    <a:pt x="596" y="423"/>
                    <a:pt x="596" y="424"/>
                  </a:cubicBezTo>
                  <a:cubicBezTo>
                    <a:pt x="596" y="424"/>
                    <a:pt x="596" y="424"/>
                    <a:pt x="596" y="424"/>
                  </a:cubicBezTo>
                  <a:cubicBezTo>
                    <a:pt x="596" y="425"/>
                    <a:pt x="595" y="425"/>
                    <a:pt x="594" y="425"/>
                  </a:cubicBezTo>
                  <a:cubicBezTo>
                    <a:pt x="594" y="425"/>
                    <a:pt x="594" y="425"/>
                    <a:pt x="594" y="425"/>
                  </a:cubicBezTo>
                  <a:cubicBezTo>
                    <a:pt x="594" y="425"/>
                    <a:pt x="594" y="425"/>
                    <a:pt x="593" y="425"/>
                  </a:cubicBezTo>
                  <a:close/>
                  <a:moveTo>
                    <a:pt x="18" y="414"/>
                  </a:moveTo>
                  <a:cubicBezTo>
                    <a:pt x="18" y="414"/>
                    <a:pt x="18" y="414"/>
                    <a:pt x="18" y="414"/>
                  </a:cubicBezTo>
                  <a:cubicBezTo>
                    <a:pt x="18" y="413"/>
                    <a:pt x="18" y="411"/>
                    <a:pt x="19" y="411"/>
                  </a:cubicBezTo>
                  <a:cubicBezTo>
                    <a:pt x="19" y="411"/>
                    <a:pt x="19" y="411"/>
                    <a:pt x="19" y="411"/>
                  </a:cubicBezTo>
                  <a:cubicBezTo>
                    <a:pt x="20" y="411"/>
                    <a:pt x="21" y="411"/>
                    <a:pt x="22" y="412"/>
                  </a:cubicBezTo>
                  <a:cubicBezTo>
                    <a:pt x="22" y="412"/>
                    <a:pt x="22" y="412"/>
                    <a:pt x="22" y="412"/>
                  </a:cubicBezTo>
                  <a:cubicBezTo>
                    <a:pt x="22" y="413"/>
                    <a:pt x="22" y="414"/>
                    <a:pt x="21" y="415"/>
                  </a:cubicBezTo>
                  <a:cubicBezTo>
                    <a:pt x="21" y="415"/>
                    <a:pt x="21" y="415"/>
                    <a:pt x="21" y="415"/>
                  </a:cubicBezTo>
                  <a:cubicBezTo>
                    <a:pt x="20" y="415"/>
                    <a:pt x="20" y="415"/>
                    <a:pt x="20" y="415"/>
                  </a:cubicBezTo>
                  <a:cubicBezTo>
                    <a:pt x="20" y="415"/>
                    <a:pt x="20" y="415"/>
                    <a:pt x="20" y="415"/>
                  </a:cubicBezTo>
                  <a:cubicBezTo>
                    <a:pt x="19" y="415"/>
                    <a:pt x="18" y="414"/>
                    <a:pt x="18" y="414"/>
                  </a:cubicBezTo>
                  <a:close/>
                  <a:moveTo>
                    <a:pt x="598" y="414"/>
                  </a:moveTo>
                  <a:cubicBezTo>
                    <a:pt x="597" y="414"/>
                    <a:pt x="596" y="413"/>
                    <a:pt x="597" y="412"/>
                  </a:cubicBezTo>
                  <a:cubicBezTo>
                    <a:pt x="597" y="412"/>
                    <a:pt x="597" y="412"/>
                    <a:pt x="597" y="412"/>
                  </a:cubicBezTo>
                  <a:cubicBezTo>
                    <a:pt x="597" y="411"/>
                    <a:pt x="598" y="410"/>
                    <a:pt x="599" y="410"/>
                  </a:cubicBezTo>
                  <a:cubicBezTo>
                    <a:pt x="599" y="410"/>
                    <a:pt x="599" y="410"/>
                    <a:pt x="599" y="410"/>
                  </a:cubicBezTo>
                  <a:cubicBezTo>
                    <a:pt x="600" y="411"/>
                    <a:pt x="601" y="412"/>
                    <a:pt x="600" y="413"/>
                  </a:cubicBezTo>
                  <a:cubicBezTo>
                    <a:pt x="600" y="413"/>
                    <a:pt x="600" y="413"/>
                    <a:pt x="600" y="413"/>
                  </a:cubicBezTo>
                  <a:cubicBezTo>
                    <a:pt x="600" y="414"/>
                    <a:pt x="599" y="414"/>
                    <a:pt x="598" y="414"/>
                  </a:cubicBezTo>
                  <a:cubicBezTo>
                    <a:pt x="598" y="414"/>
                    <a:pt x="598" y="414"/>
                    <a:pt x="598" y="414"/>
                  </a:cubicBezTo>
                  <a:cubicBezTo>
                    <a:pt x="598" y="414"/>
                    <a:pt x="598" y="414"/>
                    <a:pt x="598" y="414"/>
                  </a:cubicBezTo>
                  <a:close/>
                  <a:moveTo>
                    <a:pt x="14" y="402"/>
                  </a:moveTo>
                  <a:cubicBezTo>
                    <a:pt x="14" y="402"/>
                    <a:pt x="14" y="402"/>
                    <a:pt x="14" y="402"/>
                  </a:cubicBezTo>
                  <a:cubicBezTo>
                    <a:pt x="14" y="401"/>
                    <a:pt x="14" y="400"/>
                    <a:pt x="16" y="400"/>
                  </a:cubicBezTo>
                  <a:cubicBezTo>
                    <a:pt x="16" y="400"/>
                    <a:pt x="16" y="400"/>
                    <a:pt x="16" y="400"/>
                  </a:cubicBezTo>
                  <a:cubicBezTo>
                    <a:pt x="17" y="399"/>
                    <a:pt x="18" y="400"/>
                    <a:pt x="18" y="401"/>
                  </a:cubicBezTo>
                  <a:cubicBezTo>
                    <a:pt x="18" y="401"/>
                    <a:pt x="18" y="401"/>
                    <a:pt x="18" y="401"/>
                  </a:cubicBezTo>
                  <a:cubicBezTo>
                    <a:pt x="18" y="402"/>
                    <a:pt x="18" y="403"/>
                    <a:pt x="17" y="403"/>
                  </a:cubicBezTo>
                  <a:cubicBezTo>
                    <a:pt x="17" y="403"/>
                    <a:pt x="17" y="403"/>
                    <a:pt x="17" y="403"/>
                  </a:cubicBezTo>
                  <a:cubicBezTo>
                    <a:pt x="17" y="404"/>
                    <a:pt x="16" y="404"/>
                    <a:pt x="16" y="404"/>
                  </a:cubicBezTo>
                  <a:cubicBezTo>
                    <a:pt x="16" y="404"/>
                    <a:pt x="16" y="404"/>
                    <a:pt x="16" y="404"/>
                  </a:cubicBezTo>
                  <a:cubicBezTo>
                    <a:pt x="15" y="404"/>
                    <a:pt x="14" y="403"/>
                    <a:pt x="14" y="402"/>
                  </a:cubicBezTo>
                  <a:close/>
                  <a:moveTo>
                    <a:pt x="602" y="403"/>
                  </a:moveTo>
                  <a:cubicBezTo>
                    <a:pt x="601" y="402"/>
                    <a:pt x="600" y="401"/>
                    <a:pt x="600" y="400"/>
                  </a:cubicBezTo>
                  <a:cubicBezTo>
                    <a:pt x="600" y="400"/>
                    <a:pt x="600" y="400"/>
                    <a:pt x="600" y="400"/>
                  </a:cubicBezTo>
                  <a:cubicBezTo>
                    <a:pt x="600" y="400"/>
                    <a:pt x="600" y="400"/>
                    <a:pt x="600" y="400"/>
                  </a:cubicBezTo>
                  <a:cubicBezTo>
                    <a:pt x="600" y="400"/>
                    <a:pt x="600" y="400"/>
                    <a:pt x="600" y="400"/>
                  </a:cubicBezTo>
                  <a:cubicBezTo>
                    <a:pt x="601" y="399"/>
                    <a:pt x="602" y="399"/>
                    <a:pt x="603" y="399"/>
                  </a:cubicBezTo>
                  <a:cubicBezTo>
                    <a:pt x="603" y="399"/>
                    <a:pt x="603" y="399"/>
                    <a:pt x="603" y="399"/>
                  </a:cubicBezTo>
                  <a:cubicBezTo>
                    <a:pt x="604" y="399"/>
                    <a:pt x="604" y="400"/>
                    <a:pt x="604" y="401"/>
                  </a:cubicBezTo>
                  <a:cubicBezTo>
                    <a:pt x="604" y="401"/>
                    <a:pt x="604" y="401"/>
                    <a:pt x="604" y="401"/>
                  </a:cubicBezTo>
                  <a:cubicBezTo>
                    <a:pt x="604" y="402"/>
                    <a:pt x="603" y="403"/>
                    <a:pt x="602" y="403"/>
                  </a:cubicBezTo>
                  <a:cubicBezTo>
                    <a:pt x="602" y="403"/>
                    <a:pt x="602" y="403"/>
                    <a:pt x="602" y="403"/>
                  </a:cubicBezTo>
                  <a:cubicBezTo>
                    <a:pt x="602" y="403"/>
                    <a:pt x="602" y="403"/>
                    <a:pt x="602" y="403"/>
                  </a:cubicBezTo>
                  <a:close/>
                  <a:moveTo>
                    <a:pt x="11" y="391"/>
                  </a:moveTo>
                  <a:cubicBezTo>
                    <a:pt x="11" y="391"/>
                    <a:pt x="11" y="391"/>
                    <a:pt x="11" y="391"/>
                  </a:cubicBezTo>
                  <a:cubicBezTo>
                    <a:pt x="10" y="390"/>
                    <a:pt x="11" y="388"/>
                    <a:pt x="12" y="388"/>
                  </a:cubicBezTo>
                  <a:cubicBezTo>
                    <a:pt x="12" y="388"/>
                    <a:pt x="12" y="388"/>
                    <a:pt x="12" y="388"/>
                  </a:cubicBezTo>
                  <a:cubicBezTo>
                    <a:pt x="13" y="388"/>
                    <a:pt x="14" y="388"/>
                    <a:pt x="15" y="390"/>
                  </a:cubicBezTo>
                  <a:cubicBezTo>
                    <a:pt x="15" y="390"/>
                    <a:pt x="15" y="390"/>
                    <a:pt x="15" y="390"/>
                  </a:cubicBezTo>
                  <a:cubicBezTo>
                    <a:pt x="15" y="390"/>
                    <a:pt x="15" y="390"/>
                    <a:pt x="15" y="390"/>
                  </a:cubicBezTo>
                  <a:cubicBezTo>
                    <a:pt x="15" y="390"/>
                    <a:pt x="15" y="390"/>
                    <a:pt x="15" y="390"/>
                  </a:cubicBezTo>
                  <a:cubicBezTo>
                    <a:pt x="15" y="391"/>
                    <a:pt x="14" y="392"/>
                    <a:pt x="13" y="392"/>
                  </a:cubicBezTo>
                  <a:cubicBezTo>
                    <a:pt x="13" y="392"/>
                    <a:pt x="13" y="392"/>
                    <a:pt x="13" y="392"/>
                  </a:cubicBezTo>
                  <a:cubicBezTo>
                    <a:pt x="13" y="392"/>
                    <a:pt x="13" y="392"/>
                    <a:pt x="13" y="392"/>
                  </a:cubicBezTo>
                  <a:cubicBezTo>
                    <a:pt x="13" y="392"/>
                    <a:pt x="13" y="392"/>
                    <a:pt x="13" y="392"/>
                  </a:cubicBezTo>
                  <a:cubicBezTo>
                    <a:pt x="12" y="392"/>
                    <a:pt x="11" y="391"/>
                    <a:pt x="11" y="391"/>
                  </a:cubicBezTo>
                  <a:close/>
                  <a:moveTo>
                    <a:pt x="605" y="391"/>
                  </a:moveTo>
                  <a:cubicBezTo>
                    <a:pt x="604" y="391"/>
                    <a:pt x="603" y="390"/>
                    <a:pt x="604" y="389"/>
                  </a:cubicBezTo>
                  <a:cubicBezTo>
                    <a:pt x="604" y="389"/>
                    <a:pt x="604" y="389"/>
                    <a:pt x="604" y="389"/>
                  </a:cubicBezTo>
                  <a:cubicBezTo>
                    <a:pt x="604" y="388"/>
                    <a:pt x="605" y="387"/>
                    <a:pt x="606" y="387"/>
                  </a:cubicBezTo>
                  <a:cubicBezTo>
                    <a:pt x="606" y="387"/>
                    <a:pt x="606" y="387"/>
                    <a:pt x="606" y="387"/>
                  </a:cubicBezTo>
                  <a:cubicBezTo>
                    <a:pt x="607" y="388"/>
                    <a:pt x="608" y="389"/>
                    <a:pt x="608" y="390"/>
                  </a:cubicBezTo>
                  <a:cubicBezTo>
                    <a:pt x="608" y="390"/>
                    <a:pt x="608" y="390"/>
                    <a:pt x="608" y="390"/>
                  </a:cubicBezTo>
                  <a:cubicBezTo>
                    <a:pt x="607" y="391"/>
                    <a:pt x="607" y="391"/>
                    <a:pt x="606" y="391"/>
                  </a:cubicBezTo>
                  <a:cubicBezTo>
                    <a:pt x="606" y="391"/>
                    <a:pt x="606" y="391"/>
                    <a:pt x="606" y="391"/>
                  </a:cubicBezTo>
                  <a:cubicBezTo>
                    <a:pt x="605" y="391"/>
                    <a:pt x="605" y="391"/>
                    <a:pt x="605" y="391"/>
                  </a:cubicBezTo>
                  <a:close/>
                  <a:moveTo>
                    <a:pt x="8" y="379"/>
                  </a:moveTo>
                  <a:cubicBezTo>
                    <a:pt x="8" y="379"/>
                    <a:pt x="8" y="379"/>
                    <a:pt x="8" y="379"/>
                  </a:cubicBezTo>
                  <a:cubicBezTo>
                    <a:pt x="7" y="378"/>
                    <a:pt x="8" y="377"/>
                    <a:pt x="9" y="376"/>
                  </a:cubicBezTo>
                  <a:cubicBezTo>
                    <a:pt x="9" y="376"/>
                    <a:pt x="9" y="376"/>
                    <a:pt x="9" y="376"/>
                  </a:cubicBezTo>
                  <a:cubicBezTo>
                    <a:pt x="10" y="376"/>
                    <a:pt x="11" y="377"/>
                    <a:pt x="12" y="378"/>
                  </a:cubicBezTo>
                  <a:cubicBezTo>
                    <a:pt x="12" y="378"/>
                    <a:pt x="12" y="378"/>
                    <a:pt x="12" y="378"/>
                  </a:cubicBezTo>
                  <a:cubicBezTo>
                    <a:pt x="12" y="378"/>
                    <a:pt x="12" y="378"/>
                    <a:pt x="12" y="378"/>
                  </a:cubicBezTo>
                  <a:cubicBezTo>
                    <a:pt x="12" y="378"/>
                    <a:pt x="12" y="378"/>
                    <a:pt x="12" y="378"/>
                  </a:cubicBezTo>
                  <a:cubicBezTo>
                    <a:pt x="12" y="379"/>
                    <a:pt x="11" y="380"/>
                    <a:pt x="10" y="380"/>
                  </a:cubicBezTo>
                  <a:cubicBezTo>
                    <a:pt x="10" y="380"/>
                    <a:pt x="10" y="380"/>
                    <a:pt x="10" y="380"/>
                  </a:cubicBezTo>
                  <a:cubicBezTo>
                    <a:pt x="10" y="380"/>
                    <a:pt x="10" y="380"/>
                    <a:pt x="10" y="380"/>
                  </a:cubicBezTo>
                  <a:cubicBezTo>
                    <a:pt x="10" y="380"/>
                    <a:pt x="10" y="380"/>
                    <a:pt x="10" y="380"/>
                  </a:cubicBezTo>
                  <a:cubicBezTo>
                    <a:pt x="9" y="380"/>
                    <a:pt x="8" y="380"/>
                    <a:pt x="8" y="379"/>
                  </a:cubicBezTo>
                  <a:close/>
                  <a:moveTo>
                    <a:pt x="608" y="380"/>
                  </a:moveTo>
                  <a:cubicBezTo>
                    <a:pt x="607" y="379"/>
                    <a:pt x="606" y="378"/>
                    <a:pt x="607" y="377"/>
                  </a:cubicBezTo>
                  <a:cubicBezTo>
                    <a:pt x="607" y="377"/>
                    <a:pt x="607" y="377"/>
                    <a:pt x="607" y="377"/>
                  </a:cubicBezTo>
                  <a:cubicBezTo>
                    <a:pt x="607" y="376"/>
                    <a:pt x="608" y="375"/>
                    <a:pt x="609" y="376"/>
                  </a:cubicBezTo>
                  <a:cubicBezTo>
                    <a:pt x="609" y="376"/>
                    <a:pt x="609" y="376"/>
                    <a:pt x="609" y="376"/>
                  </a:cubicBezTo>
                  <a:cubicBezTo>
                    <a:pt x="610" y="376"/>
                    <a:pt x="611" y="377"/>
                    <a:pt x="611" y="378"/>
                  </a:cubicBezTo>
                  <a:cubicBezTo>
                    <a:pt x="611" y="378"/>
                    <a:pt x="611" y="378"/>
                    <a:pt x="611" y="378"/>
                  </a:cubicBezTo>
                  <a:cubicBezTo>
                    <a:pt x="610" y="379"/>
                    <a:pt x="610" y="380"/>
                    <a:pt x="609" y="380"/>
                  </a:cubicBezTo>
                  <a:cubicBezTo>
                    <a:pt x="609" y="380"/>
                    <a:pt x="609" y="380"/>
                    <a:pt x="609" y="380"/>
                  </a:cubicBezTo>
                  <a:cubicBezTo>
                    <a:pt x="608" y="380"/>
                    <a:pt x="608" y="380"/>
                    <a:pt x="608" y="380"/>
                  </a:cubicBezTo>
                  <a:close/>
                  <a:moveTo>
                    <a:pt x="5" y="367"/>
                  </a:moveTo>
                  <a:cubicBezTo>
                    <a:pt x="5" y="366"/>
                    <a:pt x="6" y="365"/>
                    <a:pt x="7" y="365"/>
                  </a:cubicBezTo>
                  <a:cubicBezTo>
                    <a:pt x="7" y="365"/>
                    <a:pt x="7" y="365"/>
                    <a:pt x="7" y="365"/>
                  </a:cubicBezTo>
                  <a:cubicBezTo>
                    <a:pt x="8" y="365"/>
                    <a:pt x="9" y="365"/>
                    <a:pt x="9" y="366"/>
                  </a:cubicBezTo>
                  <a:cubicBezTo>
                    <a:pt x="9" y="366"/>
                    <a:pt x="9" y="366"/>
                    <a:pt x="9" y="366"/>
                  </a:cubicBezTo>
                  <a:cubicBezTo>
                    <a:pt x="9" y="366"/>
                    <a:pt x="9" y="366"/>
                    <a:pt x="9" y="366"/>
                  </a:cubicBezTo>
                  <a:cubicBezTo>
                    <a:pt x="9" y="366"/>
                    <a:pt x="9" y="366"/>
                    <a:pt x="9" y="366"/>
                  </a:cubicBezTo>
                  <a:cubicBezTo>
                    <a:pt x="9" y="367"/>
                    <a:pt x="9" y="368"/>
                    <a:pt x="8" y="369"/>
                  </a:cubicBezTo>
                  <a:cubicBezTo>
                    <a:pt x="8" y="369"/>
                    <a:pt x="8" y="369"/>
                    <a:pt x="8" y="369"/>
                  </a:cubicBezTo>
                  <a:cubicBezTo>
                    <a:pt x="7" y="369"/>
                    <a:pt x="7" y="369"/>
                    <a:pt x="7" y="369"/>
                  </a:cubicBezTo>
                  <a:cubicBezTo>
                    <a:pt x="7" y="369"/>
                    <a:pt x="7" y="369"/>
                    <a:pt x="7" y="369"/>
                  </a:cubicBezTo>
                  <a:cubicBezTo>
                    <a:pt x="6" y="369"/>
                    <a:pt x="5" y="368"/>
                    <a:pt x="5" y="367"/>
                  </a:cubicBezTo>
                  <a:close/>
                  <a:moveTo>
                    <a:pt x="611" y="368"/>
                  </a:moveTo>
                  <a:cubicBezTo>
                    <a:pt x="610" y="368"/>
                    <a:pt x="609" y="367"/>
                    <a:pt x="609" y="366"/>
                  </a:cubicBezTo>
                  <a:cubicBezTo>
                    <a:pt x="609" y="366"/>
                    <a:pt x="609" y="366"/>
                    <a:pt x="609" y="366"/>
                  </a:cubicBezTo>
                  <a:cubicBezTo>
                    <a:pt x="609" y="364"/>
                    <a:pt x="610" y="364"/>
                    <a:pt x="611" y="364"/>
                  </a:cubicBezTo>
                  <a:cubicBezTo>
                    <a:pt x="611" y="364"/>
                    <a:pt x="611" y="364"/>
                    <a:pt x="611" y="364"/>
                  </a:cubicBezTo>
                  <a:cubicBezTo>
                    <a:pt x="613" y="364"/>
                    <a:pt x="613" y="365"/>
                    <a:pt x="613" y="366"/>
                  </a:cubicBezTo>
                  <a:cubicBezTo>
                    <a:pt x="613" y="366"/>
                    <a:pt x="613" y="366"/>
                    <a:pt x="613" y="366"/>
                  </a:cubicBezTo>
                  <a:cubicBezTo>
                    <a:pt x="613" y="367"/>
                    <a:pt x="612" y="368"/>
                    <a:pt x="611" y="368"/>
                  </a:cubicBezTo>
                  <a:cubicBezTo>
                    <a:pt x="611" y="368"/>
                    <a:pt x="611" y="368"/>
                    <a:pt x="611" y="368"/>
                  </a:cubicBezTo>
                  <a:cubicBezTo>
                    <a:pt x="611" y="368"/>
                    <a:pt x="611" y="368"/>
                    <a:pt x="611" y="368"/>
                  </a:cubicBezTo>
                  <a:close/>
                  <a:moveTo>
                    <a:pt x="3" y="355"/>
                  </a:moveTo>
                  <a:cubicBezTo>
                    <a:pt x="3" y="355"/>
                    <a:pt x="3" y="355"/>
                    <a:pt x="3" y="355"/>
                  </a:cubicBezTo>
                  <a:cubicBezTo>
                    <a:pt x="3" y="354"/>
                    <a:pt x="4" y="353"/>
                    <a:pt x="5" y="353"/>
                  </a:cubicBezTo>
                  <a:cubicBezTo>
                    <a:pt x="5" y="353"/>
                    <a:pt x="5" y="353"/>
                    <a:pt x="5" y="353"/>
                  </a:cubicBezTo>
                  <a:cubicBezTo>
                    <a:pt x="6" y="353"/>
                    <a:pt x="7" y="353"/>
                    <a:pt x="7" y="355"/>
                  </a:cubicBezTo>
                  <a:cubicBezTo>
                    <a:pt x="7" y="355"/>
                    <a:pt x="7" y="355"/>
                    <a:pt x="7" y="355"/>
                  </a:cubicBezTo>
                  <a:cubicBezTo>
                    <a:pt x="7" y="355"/>
                    <a:pt x="7" y="355"/>
                    <a:pt x="7" y="355"/>
                  </a:cubicBezTo>
                  <a:cubicBezTo>
                    <a:pt x="7" y="355"/>
                    <a:pt x="7" y="355"/>
                    <a:pt x="7" y="355"/>
                  </a:cubicBezTo>
                  <a:cubicBezTo>
                    <a:pt x="7" y="356"/>
                    <a:pt x="7" y="357"/>
                    <a:pt x="5" y="357"/>
                  </a:cubicBezTo>
                  <a:cubicBezTo>
                    <a:pt x="5" y="357"/>
                    <a:pt x="5" y="357"/>
                    <a:pt x="5" y="357"/>
                  </a:cubicBezTo>
                  <a:cubicBezTo>
                    <a:pt x="5" y="357"/>
                    <a:pt x="5" y="357"/>
                    <a:pt x="5" y="357"/>
                  </a:cubicBezTo>
                  <a:cubicBezTo>
                    <a:pt x="5" y="357"/>
                    <a:pt x="5" y="357"/>
                    <a:pt x="5" y="357"/>
                  </a:cubicBezTo>
                  <a:cubicBezTo>
                    <a:pt x="4" y="357"/>
                    <a:pt x="3" y="356"/>
                    <a:pt x="3" y="355"/>
                  </a:cubicBezTo>
                  <a:close/>
                  <a:moveTo>
                    <a:pt x="613" y="356"/>
                  </a:moveTo>
                  <a:cubicBezTo>
                    <a:pt x="612" y="356"/>
                    <a:pt x="611" y="355"/>
                    <a:pt x="611" y="354"/>
                  </a:cubicBezTo>
                  <a:cubicBezTo>
                    <a:pt x="611" y="354"/>
                    <a:pt x="611" y="354"/>
                    <a:pt x="611" y="354"/>
                  </a:cubicBezTo>
                  <a:cubicBezTo>
                    <a:pt x="611" y="353"/>
                    <a:pt x="612" y="352"/>
                    <a:pt x="613" y="352"/>
                  </a:cubicBezTo>
                  <a:cubicBezTo>
                    <a:pt x="613" y="352"/>
                    <a:pt x="613" y="352"/>
                    <a:pt x="613" y="352"/>
                  </a:cubicBezTo>
                  <a:cubicBezTo>
                    <a:pt x="614" y="352"/>
                    <a:pt x="615" y="353"/>
                    <a:pt x="615" y="354"/>
                  </a:cubicBezTo>
                  <a:cubicBezTo>
                    <a:pt x="615" y="354"/>
                    <a:pt x="615" y="354"/>
                    <a:pt x="615" y="354"/>
                  </a:cubicBezTo>
                  <a:cubicBezTo>
                    <a:pt x="615" y="355"/>
                    <a:pt x="614" y="356"/>
                    <a:pt x="613" y="356"/>
                  </a:cubicBezTo>
                  <a:cubicBezTo>
                    <a:pt x="613" y="356"/>
                    <a:pt x="613" y="356"/>
                    <a:pt x="613" y="356"/>
                  </a:cubicBezTo>
                  <a:cubicBezTo>
                    <a:pt x="613" y="356"/>
                    <a:pt x="613" y="356"/>
                    <a:pt x="613" y="356"/>
                  </a:cubicBezTo>
                  <a:close/>
                  <a:moveTo>
                    <a:pt x="2" y="343"/>
                  </a:moveTo>
                  <a:cubicBezTo>
                    <a:pt x="2" y="343"/>
                    <a:pt x="2" y="343"/>
                    <a:pt x="2" y="343"/>
                  </a:cubicBezTo>
                  <a:cubicBezTo>
                    <a:pt x="1" y="342"/>
                    <a:pt x="2" y="341"/>
                    <a:pt x="3" y="341"/>
                  </a:cubicBezTo>
                  <a:cubicBezTo>
                    <a:pt x="3" y="341"/>
                    <a:pt x="3" y="341"/>
                    <a:pt x="3" y="341"/>
                  </a:cubicBezTo>
                  <a:cubicBezTo>
                    <a:pt x="4" y="341"/>
                    <a:pt x="5" y="342"/>
                    <a:pt x="6" y="343"/>
                  </a:cubicBezTo>
                  <a:cubicBezTo>
                    <a:pt x="6" y="343"/>
                    <a:pt x="6" y="343"/>
                    <a:pt x="6" y="343"/>
                  </a:cubicBezTo>
                  <a:cubicBezTo>
                    <a:pt x="6" y="344"/>
                    <a:pt x="5" y="345"/>
                    <a:pt x="4" y="345"/>
                  </a:cubicBezTo>
                  <a:cubicBezTo>
                    <a:pt x="4" y="345"/>
                    <a:pt x="4" y="345"/>
                    <a:pt x="4" y="345"/>
                  </a:cubicBezTo>
                  <a:cubicBezTo>
                    <a:pt x="4" y="345"/>
                    <a:pt x="4" y="345"/>
                    <a:pt x="4" y="345"/>
                  </a:cubicBezTo>
                  <a:cubicBezTo>
                    <a:pt x="4" y="345"/>
                    <a:pt x="4" y="345"/>
                    <a:pt x="4" y="345"/>
                  </a:cubicBezTo>
                  <a:cubicBezTo>
                    <a:pt x="3" y="345"/>
                    <a:pt x="2" y="344"/>
                    <a:pt x="2" y="343"/>
                  </a:cubicBezTo>
                  <a:close/>
                  <a:moveTo>
                    <a:pt x="614" y="344"/>
                  </a:moveTo>
                  <a:cubicBezTo>
                    <a:pt x="613" y="344"/>
                    <a:pt x="613" y="343"/>
                    <a:pt x="613" y="342"/>
                  </a:cubicBezTo>
                  <a:cubicBezTo>
                    <a:pt x="613" y="342"/>
                    <a:pt x="613" y="342"/>
                    <a:pt x="613" y="342"/>
                  </a:cubicBezTo>
                  <a:cubicBezTo>
                    <a:pt x="613" y="341"/>
                    <a:pt x="614" y="340"/>
                    <a:pt x="615" y="340"/>
                  </a:cubicBezTo>
                  <a:cubicBezTo>
                    <a:pt x="615" y="340"/>
                    <a:pt x="615" y="340"/>
                    <a:pt x="615" y="340"/>
                  </a:cubicBezTo>
                  <a:cubicBezTo>
                    <a:pt x="616" y="340"/>
                    <a:pt x="617" y="341"/>
                    <a:pt x="617" y="342"/>
                  </a:cubicBezTo>
                  <a:cubicBezTo>
                    <a:pt x="617" y="342"/>
                    <a:pt x="617" y="342"/>
                    <a:pt x="617" y="342"/>
                  </a:cubicBezTo>
                  <a:cubicBezTo>
                    <a:pt x="617" y="343"/>
                    <a:pt x="616" y="344"/>
                    <a:pt x="615" y="344"/>
                  </a:cubicBezTo>
                  <a:cubicBezTo>
                    <a:pt x="615" y="344"/>
                    <a:pt x="615" y="344"/>
                    <a:pt x="615" y="344"/>
                  </a:cubicBezTo>
                  <a:cubicBezTo>
                    <a:pt x="615" y="344"/>
                    <a:pt x="615" y="344"/>
                    <a:pt x="614" y="344"/>
                  </a:cubicBezTo>
                  <a:close/>
                  <a:moveTo>
                    <a:pt x="0" y="331"/>
                  </a:moveTo>
                  <a:cubicBezTo>
                    <a:pt x="0" y="330"/>
                    <a:pt x="1" y="329"/>
                    <a:pt x="2" y="329"/>
                  </a:cubicBezTo>
                  <a:cubicBezTo>
                    <a:pt x="2" y="329"/>
                    <a:pt x="2" y="329"/>
                    <a:pt x="2" y="329"/>
                  </a:cubicBezTo>
                  <a:cubicBezTo>
                    <a:pt x="3" y="329"/>
                    <a:pt x="4" y="330"/>
                    <a:pt x="4" y="331"/>
                  </a:cubicBezTo>
                  <a:cubicBezTo>
                    <a:pt x="4" y="331"/>
                    <a:pt x="4" y="331"/>
                    <a:pt x="4" y="331"/>
                  </a:cubicBezTo>
                  <a:cubicBezTo>
                    <a:pt x="4" y="331"/>
                    <a:pt x="4" y="331"/>
                    <a:pt x="4" y="331"/>
                  </a:cubicBezTo>
                  <a:cubicBezTo>
                    <a:pt x="4" y="331"/>
                    <a:pt x="4" y="331"/>
                    <a:pt x="4" y="331"/>
                  </a:cubicBezTo>
                  <a:cubicBezTo>
                    <a:pt x="5" y="332"/>
                    <a:pt x="4" y="333"/>
                    <a:pt x="3" y="333"/>
                  </a:cubicBezTo>
                  <a:cubicBezTo>
                    <a:pt x="3" y="333"/>
                    <a:pt x="3" y="333"/>
                    <a:pt x="3" y="333"/>
                  </a:cubicBezTo>
                  <a:cubicBezTo>
                    <a:pt x="3" y="333"/>
                    <a:pt x="3" y="333"/>
                    <a:pt x="2" y="333"/>
                  </a:cubicBezTo>
                  <a:cubicBezTo>
                    <a:pt x="2" y="333"/>
                    <a:pt x="2" y="333"/>
                    <a:pt x="2" y="333"/>
                  </a:cubicBezTo>
                  <a:cubicBezTo>
                    <a:pt x="1" y="333"/>
                    <a:pt x="1" y="332"/>
                    <a:pt x="0" y="331"/>
                  </a:cubicBezTo>
                  <a:close/>
                  <a:moveTo>
                    <a:pt x="616" y="332"/>
                  </a:moveTo>
                  <a:cubicBezTo>
                    <a:pt x="614" y="332"/>
                    <a:pt x="614" y="331"/>
                    <a:pt x="614" y="330"/>
                  </a:cubicBezTo>
                  <a:cubicBezTo>
                    <a:pt x="614" y="330"/>
                    <a:pt x="614" y="330"/>
                    <a:pt x="614" y="330"/>
                  </a:cubicBezTo>
                  <a:cubicBezTo>
                    <a:pt x="614" y="330"/>
                    <a:pt x="614" y="330"/>
                    <a:pt x="614" y="330"/>
                  </a:cubicBezTo>
                  <a:cubicBezTo>
                    <a:pt x="614" y="330"/>
                    <a:pt x="614" y="330"/>
                    <a:pt x="614" y="330"/>
                  </a:cubicBezTo>
                  <a:cubicBezTo>
                    <a:pt x="614" y="329"/>
                    <a:pt x="615" y="328"/>
                    <a:pt x="616" y="328"/>
                  </a:cubicBezTo>
                  <a:cubicBezTo>
                    <a:pt x="616" y="328"/>
                    <a:pt x="616" y="328"/>
                    <a:pt x="616" y="328"/>
                  </a:cubicBezTo>
                  <a:cubicBezTo>
                    <a:pt x="617" y="328"/>
                    <a:pt x="618" y="329"/>
                    <a:pt x="618" y="330"/>
                  </a:cubicBezTo>
                  <a:cubicBezTo>
                    <a:pt x="618" y="330"/>
                    <a:pt x="618" y="330"/>
                    <a:pt x="618" y="330"/>
                  </a:cubicBezTo>
                  <a:cubicBezTo>
                    <a:pt x="618" y="331"/>
                    <a:pt x="617" y="332"/>
                    <a:pt x="616" y="332"/>
                  </a:cubicBezTo>
                  <a:cubicBezTo>
                    <a:pt x="616" y="332"/>
                    <a:pt x="616" y="332"/>
                    <a:pt x="616" y="332"/>
                  </a:cubicBezTo>
                  <a:cubicBezTo>
                    <a:pt x="616" y="332"/>
                    <a:pt x="616" y="332"/>
                    <a:pt x="616" y="332"/>
                  </a:cubicBezTo>
                  <a:close/>
                  <a:moveTo>
                    <a:pt x="0" y="319"/>
                  </a:moveTo>
                  <a:cubicBezTo>
                    <a:pt x="0" y="318"/>
                    <a:pt x="1" y="317"/>
                    <a:pt x="2" y="317"/>
                  </a:cubicBezTo>
                  <a:cubicBezTo>
                    <a:pt x="2" y="317"/>
                    <a:pt x="2" y="317"/>
                    <a:pt x="2" y="317"/>
                  </a:cubicBezTo>
                  <a:cubicBezTo>
                    <a:pt x="3" y="317"/>
                    <a:pt x="4" y="318"/>
                    <a:pt x="4" y="319"/>
                  </a:cubicBezTo>
                  <a:cubicBezTo>
                    <a:pt x="4" y="319"/>
                    <a:pt x="4" y="319"/>
                    <a:pt x="4" y="319"/>
                  </a:cubicBezTo>
                  <a:cubicBezTo>
                    <a:pt x="4" y="320"/>
                    <a:pt x="3" y="321"/>
                    <a:pt x="2" y="321"/>
                  </a:cubicBezTo>
                  <a:cubicBezTo>
                    <a:pt x="2" y="321"/>
                    <a:pt x="2" y="321"/>
                    <a:pt x="2" y="321"/>
                  </a:cubicBezTo>
                  <a:cubicBezTo>
                    <a:pt x="2" y="321"/>
                    <a:pt x="2" y="321"/>
                    <a:pt x="2" y="321"/>
                  </a:cubicBezTo>
                  <a:cubicBezTo>
                    <a:pt x="2" y="321"/>
                    <a:pt x="2" y="321"/>
                    <a:pt x="2" y="321"/>
                  </a:cubicBezTo>
                  <a:cubicBezTo>
                    <a:pt x="1" y="321"/>
                    <a:pt x="0" y="320"/>
                    <a:pt x="0" y="319"/>
                  </a:cubicBezTo>
                  <a:close/>
                  <a:moveTo>
                    <a:pt x="616" y="320"/>
                  </a:moveTo>
                  <a:cubicBezTo>
                    <a:pt x="615" y="320"/>
                    <a:pt x="614" y="319"/>
                    <a:pt x="614" y="318"/>
                  </a:cubicBezTo>
                  <a:cubicBezTo>
                    <a:pt x="614" y="318"/>
                    <a:pt x="614" y="318"/>
                    <a:pt x="614" y="318"/>
                  </a:cubicBezTo>
                  <a:cubicBezTo>
                    <a:pt x="614" y="317"/>
                    <a:pt x="615" y="316"/>
                    <a:pt x="616" y="316"/>
                  </a:cubicBezTo>
                  <a:cubicBezTo>
                    <a:pt x="616" y="316"/>
                    <a:pt x="616" y="316"/>
                    <a:pt x="616" y="316"/>
                  </a:cubicBezTo>
                  <a:cubicBezTo>
                    <a:pt x="617" y="316"/>
                    <a:pt x="618" y="317"/>
                    <a:pt x="618" y="318"/>
                  </a:cubicBezTo>
                  <a:cubicBezTo>
                    <a:pt x="618" y="318"/>
                    <a:pt x="618" y="318"/>
                    <a:pt x="618" y="318"/>
                  </a:cubicBezTo>
                  <a:cubicBezTo>
                    <a:pt x="618" y="319"/>
                    <a:pt x="617" y="320"/>
                    <a:pt x="616" y="320"/>
                  </a:cubicBezTo>
                  <a:cubicBezTo>
                    <a:pt x="616" y="320"/>
                    <a:pt x="616" y="320"/>
                    <a:pt x="616" y="320"/>
                  </a:cubicBezTo>
                  <a:cubicBezTo>
                    <a:pt x="616" y="320"/>
                    <a:pt x="616" y="320"/>
                    <a:pt x="616" y="320"/>
                  </a:cubicBezTo>
                  <a:close/>
                  <a:moveTo>
                    <a:pt x="2" y="309"/>
                  </a:moveTo>
                  <a:cubicBezTo>
                    <a:pt x="1" y="309"/>
                    <a:pt x="0" y="308"/>
                    <a:pt x="0" y="307"/>
                  </a:cubicBezTo>
                  <a:cubicBezTo>
                    <a:pt x="0" y="307"/>
                    <a:pt x="0" y="307"/>
                    <a:pt x="0" y="307"/>
                  </a:cubicBezTo>
                  <a:cubicBezTo>
                    <a:pt x="0" y="306"/>
                    <a:pt x="1" y="305"/>
                    <a:pt x="2" y="305"/>
                  </a:cubicBezTo>
                  <a:cubicBezTo>
                    <a:pt x="2" y="305"/>
                    <a:pt x="2" y="305"/>
                    <a:pt x="2" y="305"/>
                  </a:cubicBezTo>
                  <a:cubicBezTo>
                    <a:pt x="3" y="305"/>
                    <a:pt x="4" y="306"/>
                    <a:pt x="4" y="307"/>
                  </a:cubicBezTo>
                  <a:cubicBezTo>
                    <a:pt x="4" y="307"/>
                    <a:pt x="4" y="307"/>
                    <a:pt x="4" y="307"/>
                  </a:cubicBezTo>
                  <a:cubicBezTo>
                    <a:pt x="4" y="308"/>
                    <a:pt x="3" y="309"/>
                    <a:pt x="2" y="309"/>
                  </a:cubicBezTo>
                  <a:cubicBezTo>
                    <a:pt x="2" y="309"/>
                    <a:pt x="2" y="309"/>
                    <a:pt x="2" y="309"/>
                  </a:cubicBezTo>
                  <a:close/>
                  <a:moveTo>
                    <a:pt x="614" y="306"/>
                  </a:moveTo>
                  <a:cubicBezTo>
                    <a:pt x="614" y="306"/>
                    <a:pt x="614" y="306"/>
                    <a:pt x="614" y="306"/>
                  </a:cubicBezTo>
                  <a:cubicBezTo>
                    <a:pt x="614" y="306"/>
                    <a:pt x="614" y="306"/>
                    <a:pt x="614" y="306"/>
                  </a:cubicBezTo>
                  <a:cubicBezTo>
                    <a:pt x="614" y="305"/>
                    <a:pt x="615" y="304"/>
                    <a:pt x="616" y="304"/>
                  </a:cubicBezTo>
                  <a:cubicBezTo>
                    <a:pt x="616" y="304"/>
                    <a:pt x="616" y="304"/>
                    <a:pt x="616" y="304"/>
                  </a:cubicBezTo>
                  <a:cubicBezTo>
                    <a:pt x="618" y="304"/>
                    <a:pt x="618" y="305"/>
                    <a:pt x="618" y="306"/>
                  </a:cubicBezTo>
                  <a:cubicBezTo>
                    <a:pt x="618" y="306"/>
                    <a:pt x="618" y="306"/>
                    <a:pt x="618" y="306"/>
                  </a:cubicBezTo>
                  <a:cubicBezTo>
                    <a:pt x="618" y="307"/>
                    <a:pt x="618" y="308"/>
                    <a:pt x="616" y="308"/>
                  </a:cubicBezTo>
                  <a:cubicBezTo>
                    <a:pt x="616" y="308"/>
                    <a:pt x="616" y="308"/>
                    <a:pt x="616" y="308"/>
                  </a:cubicBezTo>
                  <a:cubicBezTo>
                    <a:pt x="616" y="308"/>
                    <a:pt x="616" y="308"/>
                    <a:pt x="616" y="308"/>
                  </a:cubicBezTo>
                  <a:cubicBezTo>
                    <a:pt x="616" y="308"/>
                    <a:pt x="616" y="308"/>
                    <a:pt x="616" y="308"/>
                  </a:cubicBezTo>
                  <a:cubicBezTo>
                    <a:pt x="615" y="308"/>
                    <a:pt x="614" y="307"/>
                    <a:pt x="614" y="306"/>
                  </a:cubicBezTo>
                  <a:close/>
                  <a:moveTo>
                    <a:pt x="2" y="297"/>
                  </a:moveTo>
                  <a:cubicBezTo>
                    <a:pt x="1" y="297"/>
                    <a:pt x="0" y="296"/>
                    <a:pt x="0" y="295"/>
                  </a:cubicBezTo>
                  <a:cubicBezTo>
                    <a:pt x="0" y="295"/>
                    <a:pt x="0" y="295"/>
                    <a:pt x="0" y="295"/>
                  </a:cubicBezTo>
                  <a:cubicBezTo>
                    <a:pt x="0" y="294"/>
                    <a:pt x="1" y="293"/>
                    <a:pt x="2" y="293"/>
                  </a:cubicBezTo>
                  <a:cubicBezTo>
                    <a:pt x="2" y="293"/>
                    <a:pt x="2" y="293"/>
                    <a:pt x="2" y="293"/>
                  </a:cubicBezTo>
                  <a:cubicBezTo>
                    <a:pt x="3" y="293"/>
                    <a:pt x="4" y="294"/>
                    <a:pt x="4" y="295"/>
                  </a:cubicBezTo>
                  <a:cubicBezTo>
                    <a:pt x="4" y="295"/>
                    <a:pt x="4" y="295"/>
                    <a:pt x="4" y="295"/>
                  </a:cubicBezTo>
                  <a:cubicBezTo>
                    <a:pt x="4" y="295"/>
                    <a:pt x="4" y="295"/>
                    <a:pt x="4" y="295"/>
                  </a:cubicBezTo>
                  <a:cubicBezTo>
                    <a:pt x="4" y="295"/>
                    <a:pt x="4" y="295"/>
                    <a:pt x="4" y="295"/>
                  </a:cubicBezTo>
                  <a:cubicBezTo>
                    <a:pt x="4" y="296"/>
                    <a:pt x="3" y="297"/>
                    <a:pt x="2" y="297"/>
                  </a:cubicBezTo>
                  <a:cubicBezTo>
                    <a:pt x="2" y="297"/>
                    <a:pt x="2" y="297"/>
                    <a:pt x="2" y="297"/>
                  </a:cubicBezTo>
                  <a:cubicBezTo>
                    <a:pt x="2" y="297"/>
                    <a:pt x="2" y="297"/>
                    <a:pt x="2" y="297"/>
                  </a:cubicBezTo>
                  <a:close/>
                  <a:moveTo>
                    <a:pt x="614" y="294"/>
                  </a:moveTo>
                  <a:cubicBezTo>
                    <a:pt x="614" y="293"/>
                    <a:pt x="615" y="292"/>
                    <a:pt x="616" y="292"/>
                  </a:cubicBezTo>
                  <a:cubicBezTo>
                    <a:pt x="616" y="292"/>
                    <a:pt x="616" y="292"/>
                    <a:pt x="616" y="292"/>
                  </a:cubicBezTo>
                  <a:cubicBezTo>
                    <a:pt x="617" y="292"/>
                    <a:pt x="618" y="293"/>
                    <a:pt x="618" y="294"/>
                  </a:cubicBezTo>
                  <a:cubicBezTo>
                    <a:pt x="618" y="294"/>
                    <a:pt x="618" y="294"/>
                    <a:pt x="618" y="294"/>
                  </a:cubicBezTo>
                  <a:cubicBezTo>
                    <a:pt x="618" y="295"/>
                    <a:pt x="617" y="296"/>
                    <a:pt x="616" y="296"/>
                  </a:cubicBezTo>
                  <a:cubicBezTo>
                    <a:pt x="616" y="296"/>
                    <a:pt x="616" y="296"/>
                    <a:pt x="616" y="296"/>
                  </a:cubicBezTo>
                  <a:cubicBezTo>
                    <a:pt x="616" y="296"/>
                    <a:pt x="616" y="296"/>
                    <a:pt x="616" y="296"/>
                  </a:cubicBezTo>
                  <a:cubicBezTo>
                    <a:pt x="616" y="296"/>
                    <a:pt x="616" y="296"/>
                    <a:pt x="616" y="296"/>
                  </a:cubicBezTo>
                  <a:cubicBezTo>
                    <a:pt x="615" y="296"/>
                    <a:pt x="614" y="295"/>
                    <a:pt x="614" y="294"/>
                  </a:cubicBezTo>
                  <a:close/>
                  <a:moveTo>
                    <a:pt x="3" y="285"/>
                  </a:moveTo>
                  <a:cubicBezTo>
                    <a:pt x="2" y="285"/>
                    <a:pt x="1" y="284"/>
                    <a:pt x="1" y="283"/>
                  </a:cubicBezTo>
                  <a:cubicBezTo>
                    <a:pt x="1" y="283"/>
                    <a:pt x="1" y="283"/>
                    <a:pt x="1" y="283"/>
                  </a:cubicBezTo>
                  <a:cubicBezTo>
                    <a:pt x="1" y="282"/>
                    <a:pt x="2" y="281"/>
                    <a:pt x="3" y="281"/>
                  </a:cubicBezTo>
                  <a:cubicBezTo>
                    <a:pt x="3" y="281"/>
                    <a:pt x="3" y="281"/>
                    <a:pt x="3" y="281"/>
                  </a:cubicBezTo>
                  <a:cubicBezTo>
                    <a:pt x="4" y="281"/>
                    <a:pt x="5" y="282"/>
                    <a:pt x="5" y="283"/>
                  </a:cubicBezTo>
                  <a:cubicBezTo>
                    <a:pt x="5" y="283"/>
                    <a:pt x="5" y="283"/>
                    <a:pt x="5" y="283"/>
                  </a:cubicBezTo>
                  <a:cubicBezTo>
                    <a:pt x="5" y="284"/>
                    <a:pt x="4" y="285"/>
                    <a:pt x="3" y="285"/>
                  </a:cubicBezTo>
                  <a:cubicBezTo>
                    <a:pt x="3" y="285"/>
                    <a:pt x="3" y="285"/>
                    <a:pt x="3" y="285"/>
                  </a:cubicBezTo>
                  <a:cubicBezTo>
                    <a:pt x="3" y="285"/>
                    <a:pt x="3" y="285"/>
                    <a:pt x="3" y="285"/>
                  </a:cubicBezTo>
                  <a:close/>
                  <a:moveTo>
                    <a:pt x="613" y="282"/>
                  </a:moveTo>
                  <a:cubicBezTo>
                    <a:pt x="613" y="281"/>
                    <a:pt x="614" y="280"/>
                    <a:pt x="615" y="280"/>
                  </a:cubicBezTo>
                  <a:cubicBezTo>
                    <a:pt x="615" y="280"/>
                    <a:pt x="615" y="280"/>
                    <a:pt x="615" y="280"/>
                  </a:cubicBezTo>
                  <a:cubicBezTo>
                    <a:pt x="616" y="280"/>
                    <a:pt x="617" y="281"/>
                    <a:pt x="617" y="282"/>
                  </a:cubicBezTo>
                  <a:cubicBezTo>
                    <a:pt x="617" y="282"/>
                    <a:pt x="617" y="282"/>
                    <a:pt x="617" y="282"/>
                  </a:cubicBezTo>
                  <a:cubicBezTo>
                    <a:pt x="617" y="283"/>
                    <a:pt x="617" y="284"/>
                    <a:pt x="615" y="284"/>
                  </a:cubicBezTo>
                  <a:cubicBezTo>
                    <a:pt x="615" y="284"/>
                    <a:pt x="615" y="284"/>
                    <a:pt x="615" y="284"/>
                  </a:cubicBezTo>
                  <a:cubicBezTo>
                    <a:pt x="615" y="284"/>
                    <a:pt x="615" y="284"/>
                    <a:pt x="615" y="284"/>
                  </a:cubicBezTo>
                  <a:cubicBezTo>
                    <a:pt x="615" y="284"/>
                    <a:pt x="615" y="284"/>
                    <a:pt x="615" y="284"/>
                  </a:cubicBezTo>
                  <a:cubicBezTo>
                    <a:pt x="614" y="284"/>
                    <a:pt x="613" y="284"/>
                    <a:pt x="613" y="282"/>
                  </a:cubicBezTo>
                  <a:close/>
                  <a:moveTo>
                    <a:pt x="4" y="273"/>
                  </a:moveTo>
                  <a:cubicBezTo>
                    <a:pt x="3" y="273"/>
                    <a:pt x="2" y="272"/>
                    <a:pt x="2" y="271"/>
                  </a:cubicBezTo>
                  <a:cubicBezTo>
                    <a:pt x="2" y="271"/>
                    <a:pt x="2" y="271"/>
                    <a:pt x="2" y="271"/>
                  </a:cubicBezTo>
                  <a:cubicBezTo>
                    <a:pt x="2" y="270"/>
                    <a:pt x="3" y="269"/>
                    <a:pt x="4" y="269"/>
                  </a:cubicBezTo>
                  <a:cubicBezTo>
                    <a:pt x="4" y="269"/>
                    <a:pt x="4" y="269"/>
                    <a:pt x="4" y="269"/>
                  </a:cubicBezTo>
                  <a:cubicBezTo>
                    <a:pt x="5" y="269"/>
                    <a:pt x="6" y="270"/>
                    <a:pt x="6" y="271"/>
                  </a:cubicBezTo>
                  <a:cubicBezTo>
                    <a:pt x="6" y="271"/>
                    <a:pt x="6" y="271"/>
                    <a:pt x="6" y="271"/>
                  </a:cubicBezTo>
                  <a:cubicBezTo>
                    <a:pt x="6" y="271"/>
                    <a:pt x="6" y="271"/>
                    <a:pt x="6" y="272"/>
                  </a:cubicBezTo>
                  <a:cubicBezTo>
                    <a:pt x="6" y="272"/>
                    <a:pt x="6" y="272"/>
                    <a:pt x="6" y="272"/>
                  </a:cubicBezTo>
                  <a:cubicBezTo>
                    <a:pt x="6" y="273"/>
                    <a:pt x="5" y="273"/>
                    <a:pt x="4" y="273"/>
                  </a:cubicBezTo>
                  <a:cubicBezTo>
                    <a:pt x="4" y="273"/>
                    <a:pt x="4" y="273"/>
                    <a:pt x="4" y="273"/>
                  </a:cubicBezTo>
                  <a:cubicBezTo>
                    <a:pt x="4" y="273"/>
                    <a:pt x="4" y="273"/>
                    <a:pt x="4" y="273"/>
                  </a:cubicBezTo>
                  <a:close/>
                  <a:moveTo>
                    <a:pt x="612" y="271"/>
                  </a:moveTo>
                  <a:cubicBezTo>
                    <a:pt x="612" y="269"/>
                    <a:pt x="613" y="268"/>
                    <a:pt x="614" y="268"/>
                  </a:cubicBezTo>
                  <a:cubicBezTo>
                    <a:pt x="614" y="268"/>
                    <a:pt x="614" y="268"/>
                    <a:pt x="614" y="268"/>
                  </a:cubicBezTo>
                  <a:cubicBezTo>
                    <a:pt x="615" y="268"/>
                    <a:pt x="616" y="269"/>
                    <a:pt x="616" y="270"/>
                  </a:cubicBezTo>
                  <a:cubicBezTo>
                    <a:pt x="616" y="270"/>
                    <a:pt x="616" y="270"/>
                    <a:pt x="616" y="270"/>
                  </a:cubicBezTo>
                  <a:cubicBezTo>
                    <a:pt x="616" y="271"/>
                    <a:pt x="615" y="272"/>
                    <a:pt x="614" y="272"/>
                  </a:cubicBezTo>
                  <a:cubicBezTo>
                    <a:pt x="614" y="272"/>
                    <a:pt x="614" y="272"/>
                    <a:pt x="614" y="272"/>
                  </a:cubicBezTo>
                  <a:cubicBezTo>
                    <a:pt x="614" y="272"/>
                    <a:pt x="614" y="272"/>
                    <a:pt x="614" y="272"/>
                  </a:cubicBezTo>
                  <a:cubicBezTo>
                    <a:pt x="614" y="272"/>
                    <a:pt x="614" y="272"/>
                    <a:pt x="614" y="272"/>
                  </a:cubicBezTo>
                  <a:cubicBezTo>
                    <a:pt x="613" y="272"/>
                    <a:pt x="612" y="272"/>
                    <a:pt x="612" y="271"/>
                  </a:cubicBezTo>
                  <a:close/>
                  <a:moveTo>
                    <a:pt x="6" y="261"/>
                  </a:moveTo>
                  <a:cubicBezTo>
                    <a:pt x="4" y="261"/>
                    <a:pt x="4" y="260"/>
                    <a:pt x="4" y="259"/>
                  </a:cubicBezTo>
                  <a:cubicBezTo>
                    <a:pt x="4" y="259"/>
                    <a:pt x="4" y="259"/>
                    <a:pt x="4" y="259"/>
                  </a:cubicBezTo>
                  <a:cubicBezTo>
                    <a:pt x="4" y="258"/>
                    <a:pt x="5" y="257"/>
                    <a:pt x="6" y="257"/>
                  </a:cubicBezTo>
                  <a:cubicBezTo>
                    <a:pt x="6" y="257"/>
                    <a:pt x="6" y="257"/>
                    <a:pt x="6" y="257"/>
                  </a:cubicBezTo>
                  <a:cubicBezTo>
                    <a:pt x="7" y="258"/>
                    <a:pt x="8" y="259"/>
                    <a:pt x="8" y="260"/>
                  </a:cubicBezTo>
                  <a:cubicBezTo>
                    <a:pt x="8" y="260"/>
                    <a:pt x="8" y="260"/>
                    <a:pt x="8" y="260"/>
                  </a:cubicBezTo>
                  <a:cubicBezTo>
                    <a:pt x="8" y="260"/>
                    <a:pt x="8" y="260"/>
                    <a:pt x="8" y="260"/>
                  </a:cubicBezTo>
                  <a:cubicBezTo>
                    <a:pt x="8" y="260"/>
                    <a:pt x="8" y="260"/>
                    <a:pt x="8" y="260"/>
                  </a:cubicBezTo>
                  <a:cubicBezTo>
                    <a:pt x="8" y="261"/>
                    <a:pt x="7" y="261"/>
                    <a:pt x="6" y="261"/>
                  </a:cubicBezTo>
                  <a:cubicBezTo>
                    <a:pt x="6" y="261"/>
                    <a:pt x="6" y="261"/>
                    <a:pt x="6" y="261"/>
                  </a:cubicBezTo>
                  <a:cubicBezTo>
                    <a:pt x="6" y="261"/>
                    <a:pt x="6" y="261"/>
                    <a:pt x="6" y="261"/>
                  </a:cubicBezTo>
                  <a:close/>
                  <a:moveTo>
                    <a:pt x="610" y="259"/>
                  </a:moveTo>
                  <a:cubicBezTo>
                    <a:pt x="610" y="258"/>
                    <a:pt x="611" y="257"/>
                    <a:pt x="612" y="256"/>
                  </a:cubicBezTo>
                  <a:cubicBezTo>
                    <a:pt x="612" y="256"/>
                    <a:pt x="612" y="256"/>
                    <a:pt x="612" y="256"/>
                  </a:cubicBezTo>
                  <a:cubicBezTo>
                    <a:pt x="613" y="256"/>
                    <a:pt x="614" y="257"/>
                    <a:pt x="614" y="258"/>
                  </a:cubicBezTo>
                  <a:cubicBezTo>
                    <a:pt x="614" y="258"/>
                    <a:pt x="614" y="258"/>
                    <a:pt x="614" y="258"/>
                  </a:cubicBezTo>
                  <a:cubicBezTo>
                    <a:pt x="614" y="259"/>
                    <a:pt x="614" y="260"/>
                    <a:pt x="612" y="260"/>
                  </a:cubicBezTo>
                  <a:cubicBezTo>
                    <a:pt x="612" y="260"/>
                    <a:pt x="612" y="260"/>
                    <a:pt x="612" y="260"/>
                  </a:cubicBezTo>
                  <a:cubicBezTo>
                    <a:pt x="612" y="260"/>
                    <a:pt x="612" y="260"/>
                    <a:pt x="612" y="260"/>
                  </a:cubicBezTo>
                  <a:cubicBezTo>
                    <a:pt x="612" y="260"/>
                    <a:pt x="612" y="260"/>
                    <a:pt x="612" y="260"/>
                  </a:cubicBezTo>
                  <a:cubicBezTo>
                    <a:pt x="611" y="260"/>
                    <a:pt x="610" y="260"/>
                    <a:pt x="610" y="259"/>
                  </a:cubicBezTo>
                  <a:close/>
                  <a:moveTo>
                    <a:pt x="8" y="250"/>
                  </a:moveTo>
                  <a:cubicBezTo>
                    <a:pt x="7" y="249"/>
                    <a:pt x="6" y="248"/>
                    <a:pt x="6" y="247"/>
                  </a:cubicBezTo>
                  <a:cubicBezTo>
                    <a:pt x="6" y="247"/>
                    <a:pt x="6" y="247"/>
                    <a:pt x="6" y="247"/>
                  </a:cubicBezTo>
                  <a:cubicBezTo>
                    <a:pt x="6" y="246"/>
                    <a:pt x="7" y="245"/>
                    <a:pt x="8" y="246"/>
                  </a:cubicBezTo>
                  <a:cubicBezTo>
                    <a:pt x="8" y="246"/>
                    <a:pt x="8" y="246"/>
                    <a:pt x="8" y="246"/>
                  </a:cubicBezTo>
                  <a:cubicBezTo>
                    <a:pt x="10" y="246"/>
                    <a:pt x="10" y="247"/>
                    <a:pt x="10" y="248"/>
                  </a:cubicBezTo>
                  <a:cubicBezTo>
                    <a:pt x="10" y="248"/>
                    <a:pt x="10" y="248"/>
                    <a:pt x="10" y="248"/>
                  </a:cubicBezTo>
                  <a:cubicBezTo>
                    <a:pt x="10" y="248"/>
                    <a:pt x="10" y="248"/>
                    <a:pt x="10" y="248"/>
                  </a:cubicBezTo>
                  <a:cubicBezTo>
                    <a:pt x="10" y="248"/>
                    <a:pt x="10" y="248"/>
                    <a:pt x="10" y="248"/>
                  </a:cubicBezTo>
                  <a:cubicBezTo>
                    <a:pt x="10" y="249"/>
                    <a:pt x="9" y="250"/>
                    <a:pt x="8" y="250"/>
                  </a:cubicBezTo>
                  <a:cubicBezTo>
                    <a:pt x="8" y="250"/>
                    <a:pt x="8" y="250"/>
                    <a:pt x="8" y="250"/>
                  </a:cubicBezTo>
                  <a:cubicBezTo>
                    <a:pt x="8" y="250"/>
                    <a:pt x="8" y="250"/>
                    <a:pt x="8" y="250"/>
                  </a:cubicBezTo>
                  <a:close/>
                  <a:moveTo>
                    <a:pt x="608" y="247"/>
                  </a:moveTo>
                  <a:cubicBezTo>
                    <a:pt x="608" y="246"/>
                    <a:pt x="608" y="245"/>
                    <a:pt x="609" y="245"/>
                  </a:cubicBezTo>
                  <a:cubicBezTo>
                    <a:pt x="609" y="245"/>
                    <a:pt x="609" y="245"/>
                    <a:pt x="609" y="245"/>
                  </a:cubicBezTo>
                  <a:cubicBezTo>
                    <a:pt x="611" y="244"/>
                    <a:pt x="612" y="245"/>
                    <a:pt x="612" y="246"/>
                  </a:cubicBezTo>
                  <a:cubicBezTo>
                    <a:pt x="612" y="246"/>
                    <a:pt x="612" y="246"/>
                    <a:pt x="612" y="246"/>
                  </a:cubicBezTo>
                  <a:cubicBezTo>
                    <a:pt x="612" y="247"/>
                    <a:pt x="611" y="248"/>
                    <a:pt x="610" y="249"/>
                  </a:cubicBezTo>
                  <a:cubicBezTo>
                    <a:pt x="610" y="249"/>
                    <a:pt x="610" y="249"/>
                    <a:pt x="610" y="249"/>
                  </a:cubicBezTo>
                  <a:cubicBezTo>
                    <a:pt x="610" y="249"/>
                    <a:pt x="610" y="249"/>
                    <a:pt x="610" y="249"/>
                  </a:cubicBezTo>
                  <a:cubicBezTo>
                    <a:pt x="610" y="249"/>
                    <a:pt x="610" y="249"/>
                    <a:pt x="610" y="249"/>
                  </a:cubicBezTo>
                  <a:cubicBezTo>
                    <a:pt x="609" y="249"/>
                    <a:pt x="608" y="248"/>
                    <a:pt x="608" y="247"/>
                  </a:cubicBezTo>
                  <a:close/>
                  <a:moveTo>
                    <a:pt x="10" y="238"/>
                  </a:moveTo>
                  <a:cubicBezTo>
                    <a:pt x="9" y="238"/>
                    <a:pt x="9" y="237"/>
                    <a:pt x="9" y="235"/>
                  </a:cubicBezTo>
                  <a:cubicBezTo>
                    <a:pt x="9" y="235"/>
                    <a:pt x="9" y="235"/>
                    <a:pt x="9" y="235"/>
                  </a:cubicBezTo>
                  <a:cubicBezTo>
                    <a:pt x="9" y="234"/>
                    <a:pt x="10" y="234"/>
                    <a:pt x="11" y="234"/>
                  </a:cubicBezTo>
                  <a:cubicBezTo>
                    <a:pt x="11" y="234"/>
                    <a:pt x="11" y="234"/>
                    <a:pt x="11" y="234"/>
                  </a:cubicBezTo>
                  <a:cubicBezTo>
                    <a:pt x="12" y="234"/>
                    <a:pt x="13" y="235"/>
                    <a:pt x="13" y="236"/>
                  </a:cubicBezTo>
                  <a:cubicBezTo>
                    <a:pt x="13" y="236"/>
                    <a:pt x="13" y="236"/>
                    <a:pt x="13" y="236"/>
                  </a:cubicBezTo>
                  <a:cubicBezTo>
                    <a:pt x="12" y="237"/>
                    <a:pt x="12" y="238"/>
                    <a:pt x="11" y="238"/>
                  </a:cubicBezTo>
                  <a:cubicBezTo>
                    <a:pt x="11" y="238"/>
                    <a:pt x="11" y="238"/>
                    <a:pt x="11" y="238"/>
                  </a:cubicBezTo>
                  <a:cubicBezTo>
                    <a:pt x="11" y="238"/>
                    <a:pt x="10" y="238"/>
                    <a:pt x="10" y="238"/>
                  </a:cubicBezTo>
                  <a:close/>
                  <a:moveTo>
                    <a:pt x="605" y="235"/>
                  </a:moveTo>
                  <a:cubicBezTo>
                    <a:pt x="605" y="234"/>
                    <a:pt x="606" y="233"/>
                    <a:pt x="607" y="233"/>
                  </a:cubicBezTo>
                  <a:cubicBezTo>
                    <a:pt x="607" y="233"/>
                    <a:pt x="607" y="233"/>
                    <a:pt x="607" y="233"/>
                  </a:cubicBezTo>
                  <a:cubicBezTo>
                    <a:pt x="608" y="233"/>
                    <a:pt x="609" y="233"/>
                    <a:pt x="609" y="234"/>
                  </a:cubicBezTo>
                  <a:cubicBezTo>
                    <a:pt x="609" y="234"/>
                    <a:pt x="609" y="234"/>
                    <a:pt x="609" y="234"/>
                  </a:cubicBezTo>
                  <a:cubicBezTo>
                    <a:pt x="609" y="236"/>
                    <a:pt x="609" y="237"/>
                    <a:pt x="608" y="237"/>
                  </a:cubicBezTo>
                  <a:cubicBezTo>
                    <a:pt x="608" y="237"/>
                    <a:pt x="608" y="237"/>
                    <a:pt x="608" y="237"/>
                  </a:cubicBezTo>
                  <a:cubicBezTo>
                    <a:pt x="607" y="237"/>
                    <a:pt x="607" y="237"/>
                    <a:pt x="607" y="237"/>
                  </a:cubicBezTo>
                  <a:cubicBezTo>
                    <a:pt x="607" y="237"/>
                    <a:pt x="607" y="237"/>
                    <a:pt x="607" y="237"/>
                  </a:cubicBezTo>
                  <a:cubicBezTo>
                    <a:pt x="606" y="237"/>
                    <a:pt x="605" y="236"/>
                    <a:pt x="605" y="235"/>
                  </a:cubicBezTo>
                  <a:close/>
                  <a:moveTo>
                    <a:pt x="13" y="226"/>
                  </a:moveTo>
                  <a:cubicBezTo>
                    <a:pt x="12" y="226"/>
                    <a:pt x="12" y="225"/>
                    <a:pt x="12" y="224"/>
                  </a:cubicBezTo>
                  <a:cubicBezTo>
                    <a:pt x="12" y="224"/>
                    <a:pt x="12" y="224"/>
                    <a:pt x="12" y="224"/>
                  </a:cubicBezTo>
                  <a:cubicBezTo>
                    <a:pt x="12" y="223"/>
                    <a:pt x="13" y="222"/>
                    <a:pt x="14" y="222"/>
                  </a:cubicBezTo>
                  <a:cubicBezTo>
                    <a:pt x="14" y="222"/>
                    <a:pt x="14" y="222"/>
                    <a:pt x="14" y="222"/>
                  </a:cubicBezTo>
                  <a:cubicBezTo>
                    <a:pt x="15" y="223"/>
                    <a:pt x="16" y="224"/>
                    <a:pt x="16" y="225"/>
                  </a:cubicBezTo>
                  <a:cubicBezTo>
                    <a:pt x="16" y="225"/>
                    <a:pt x="16" y="225"/>
                    <a:pt x="16" y="225"/>
                  </a:cubicBezTo>
                  <a:cubicBezTo>
                    <a:pt x="16" y="226"/>
                    <a:pt x="15" y="226"/>
                    <a:pt x="14" y="226"/>
                  </a:cubicBezTo>
                  <a:cubicBezTo>
                    <a:pt x="14" y="226"/>
                    <a:pt x="14" y="226"/>
                    <a:pt x="14" y="226"/>
                  </a:cubicBezTo>
                  <a:cubicBezTo>
                    <a:pt x="14" y="226"/>
                    <a:pt x="13" y="226"/>
                    <a:pt x="13" y="226"/>
                  </a:cubicBezTo>
                  <a:close/>
                  <a:moveTo>
                    <a:pt x="602" y="224"/>
                  </a:moveTo>
                  <a:cubicBezTo>
                    <a:pt x="602" y="223"/>
                    <a:pt x="602" y="222"/>
                    <a:pt x="603" y="221"/>
                  </a:cubicBezTo>
                  <a:cubicBezTo>
                    <a:pt x="603" y="221"/>
                    <a:pt x="603" y="221"/>
                    <a:pt x="603" y="221"/>
                  </a:cubicBezTo>
                  <a:cubicBezTo>
                    <a:pt x="604" y="221"/>
                    <a:pt x="606" y="222"/>
                    <a:pt x="606" y="223"/>
                  </a:cubicBezTo>
                  <a:cubicBezTo>
                    <a:pt x="606" y="223"/>
                    <a:pt x="606" y="223"/>
                    <a:pt x="606" y="223"/>
                  </a:cubicBezTo>
                  <a:cubicBezTo>
                    <a:pt x="606" y="224"/>
                    <a:pt x="606" y="225"/>
                    <a:pt x="605" y="225"/>
                  </a:cubicBezTo>
                  <a:cubicBezTo>
                    <a:pt x="605" y="225"/>
                    <a:pt x="605" y="225"/>
                    <a:pt x="605" y="225"/>
                  </a:cubicBezTo>
                  <a:cubicBezTo>
                    <a:pt x="604" y="225"/>
                    <a:pt x="604" y="225"/>
                    <a:pt x="604" y="225"/>
                  </a:cubicBezTo>
                  <a:cubicBezTo>
                    <a:pt x="604" y="225"/>
                    <a:pt x="604" y="225"/>
                    <a:pt x="604" y="225"/>
                  </a:cubicBezTo>
                  <a:cubicBezTo>
                    <a:pt x="603" y="225"/>
                    <a:pt x="602" y="225"/>
                    <a:pt x="602" y="224"/>
                  </a:cubicBezTo>
                  <a:close/>
                  <a:moveTo>
                    <a:pt x="17" y="215"/>
                  </a:moveTo>
                  <a:cubicBezTo>
                    <a:pt x="16" y="215"/>
                    <a:pt x="15" y="213"/>
                    <a:pt x="16" y="212"/>
                  </a:cubicBezTo>
                  <a:cubicBezTo>
                    <a:pt x="16" y="212"/>
                    <a:pt x="16" y="212"/>
                    <a:pt x="16" y="212"/>
                  </a:cubicBezTo>
                  <a:cubicBezTo>
                    <a:pt x="16" y="211"/>
                    <a:pt x="17" y="211"/>
                    <a:pt x="18" y="211"/>
                  </a:cubicBezTo>
                  <a:cubicBezTo>
                    <a:pt x="18" y="211"/>
                    <a:pt x="18" y="211"/>
                    <a:pt x="18" y="211"/>
                  </a:cubicBezTo>
                  <a:cubicBezTo>
                    <a:pt x="19" y="211"/>
                    <a:pt x="20" y="213"/>
                    <a:pt x="19" y="214"/>
                  </a:cubicBezTo>
                  <a:cubicBezTo>
                    <a:pt x="19" y="214"/>
                    <a:pt x="19" y="214"/>
                    <a:pt x="19" y="214"/>
                  </a:cubicBezTo>
                  <a:cubicBezTo>
                    <a:pt x="19" y="214"/>
                    <a:pt x="18" y="215"/>
                    <a:pt x="17" y="215"/>
                  </a:cubicBezTo>
                  <a:cubicBezTo>
                    <a:pt x="17" y="215"/>
                    <a:pt x="17" y="215"/>
                    <a:pt x="17" y="215"/>
                  </a:cubicBezTo>
                  <a:cubicBezTo>
                    <a:pt x="17" y="215"/>
                    <a:pt x="17" y="215"/>
                    <a:pt x="17" y="215"/>
                  </a:cubicBezTo>
                  <a:close/>
                  <a:moveTo>
                    <a:pt x="598" y="213"/>
                  </a:moveTo>
                  <a:cubicBezTo>
                    <a:pt x="598" y="211"/>
                    <a:pt x="599" y="210"/>
                    <a:pt x="600" y="210"/>
                  </a:cubicBezTo>
                  <a:cubicBezTo>
                    <a:pt x="600" y="210"/>
                    <a:pt x="600" y="210"/>
                    <a:pt x="600" y="210"/>
                  </a:cubicBezTo>
                  <a:cubicBezTo>
                    <a:pt x="601" y="210"/>
                    <a:pt x="602" y="210"/>
                    <a:pt x="602" y="211"/>
                  </a:cubicBezTo>
                  <a:cubicBezTo>
                    <a:pt x="602" y="211"/>
                    <a:pt x="602" y="211"/>
                    <a:pt x="602" y="211"/>
                  </a:cubicBezTo>
                  <a:cubicBezTo>
                    <a:pt x="603" y="212"/>
                    <a:pt x="602" y="213"/>
                    <a:pt x="601" y="214"/>
                  </a:cubicBezTo>
                  <a:cubicBezTo>
                    <a:pt x="601" y="214"/>
                    <a:pt x="601" y="214"/>
                    <a:pt x="601" y="214"/>
                  </a:cubicBezTo>
                  <a:cubicBezTo>
                    <a:pt x="601" y="214"/>
                    <a:pt x="601" y="214"/>
                    <a:pt x="600" y="214"/>
                  </a:cubicBezTo>
                  <a:cubicBezTo>
                    <a:pt x="600" y="214"/>
                    <a:pt x="600" y="214"/>
                    <a:pt x="600" y="214"/>
                  </a:cubicBezTo>
                  <a:cubicBezTo>
                    <a:pt x="600" y="214"/>
                    <a:pt x="599" y="213"/>
                    <a:pt x="598" y="213"/>
                  </a:cubicBezTo>
                  <a:close/>
                  <a:moveTo>
                    <a:pt x="21" y="204"/>
                  </a:moveTo>
                  <a:cubicBezTo>
                    <a:pt x="20" y="203"/>
                    <a:pt x="19" y="202"/>
                    <a:pt x="20" y="201"/>
                  </a:cubicBezTo>
                  <a:cubicBezTo>
                    <a:pt x="20" y="201"/>
                    <a:pt x="20" y="201"/>
                    <a:pt x="20" y="201"/>
                  </a:cubicBezTo>
                  <a:cubicBezTo>
                    <a:pt x="20" y="200"/>
                    <a:pt x="21" y="199"/>
                    <a:pt x="22" y="200"/>
                  </a:cubicBezTo>
                  <a:cubicBezTo>
                    <a:pt x="22" y="200"/>
                    <a:pt x="22" y="200"/>
                    <a:pt x="22" y="200"/>
                  </a:cubicBezTo>
                  <a:cubicBezTo>
                    <a:pt x="23" y="200"/>
                    <a:pt x="24" y="201"/>
                    <a:pt x="23" y="202"/>
                  </a:cubicBezTo>
                  <a:cubicBezTo>
                    <a:pt x="23" y="202"/>
                    <a:pt x="23" y="202"/>
                    <a:pt x="23" y="202"/>
                  </a:cubicBezTo>
                  <a:cubicBezTo>
                    <a:pt x="23" y="203"/>
                    <a:pt x="22" y="204"/>
                    <a:pt x="21" y="204"/>
                  </a:cubicBezTo>
                  <a:cubicBezTo>
                    <a:pt x="21" y="204"/>
                    <a:pt x="21" y="204"/>
                    <a:pt x="21" y="204"/>
                  </a:cubicBezTo>
                  <a:cubicBezTo>
                    <a:pt x="21" y="204"/>
                    <a:pt x="21" y="204"/>
                    <a:pt x="21" y="204"/>
                  </a:cubicBezTo>
                  <a:close/>
                  <a:moveTo>
                    <a:pt x="594" y="201"/>
                  </a:moveTo>
                  <a:cubicBezTo>
                    <a:pt x="594" y="200"/>
                    <a:pt x="595" y="199"/>
                    <a:pt x="596" y="199"/>
                  </a:cubicBezTo>
                  <a:cubicBezTo>
                    <a:pt x="596" y="199"/>
                    <a:pt x="596" y="199"/>
                    <a:pt x="596" y="199"/>
                  </a:cubicBezTo>
                  <a:cubicBezTo>
                    <a:pt x="597" y="198"/>
                    <a:pt x="598" y="199"/>
                    <a:pt x="598" y="200"/>
                  </a:cubicBezTo>
                  <a:cubicBezTo>
                    <a:pt x="598" y="200"/>
                    <a:pt x="598" y="200"/>
                    <a:pt x="598" y="200"/>
                  </a:cubicBezTo>
                  <a:cubicBezTo>
                    <a:pt x="599" y="201"/>
                    <a:pt x="598" y="202"/>
                    <a:pt x="597" y="202"/>
                  </a:cubicBezTo>
                  <a:cubicBezTo>
                    <a:pt x="597" y="202"/>
                    <a:pt x="597" y="202"/>
                    <a:pt x="597" y="202"/>
                  </a:cubicBezTo>
                  <a:cubicBezTo>
                    <a:pt x="597" y="203"/>
                    <a:pt x="597" y="203"/>
                    <a:pt x="596" y="203"/>
                  </a:cubicBezTo>
                  <a:cubicBezTo>
                    <a:pt x="596" y="203"/>
                    <a:pt x="596" y="203"/>
                    <a:pt x="596" y="203"/>
                  </a:cubicBezTo>
                  <a:cubicBezTo>
                    <a:pt x="595" y="203"/>
                    <a:pt x="595" y="202"/>
                    <a:pt x="594" y="201"/>
                  </a:cubicBezTo>
                  <a:close/>
                  <a:moveTo>
                    <a:pt x="25" y="192"/>
                  </a:moveTo>
                  <a:cubicBezTo>
                    <a:pt x="24" y="192"/>
                    <a:pt x="24" y="191"/>
                    <a:pt x="24" y="190"/>
                  </a:cubicBezTo>
                  <a:cubicBezTo>
                    <a:pt x="24" y="190"/>
                    <a:pt x="24" y="190"/>
                    <a:pt x="24" y="190"/>
                  </a:cubicBezTo>
                  <a:cubicBezTo>
                    <a:pt x="24" y="189"/>
                    <a:pt x="26" y="188"/>
                    <a:pt x="27" y="189"/>
                  </a:cubicBezTo>
                  <a:cubicBezTo>
                    <a:pt x="27" y="189"/>
                    <a:pt x="27" y="189"/>
                    <a:pt x="27" y="189"/>
                  </a:cubicBezTo>
                  <a:cubicBezTo>
                    <a:pt x="28" y="189"/>
                    <a:pt x="28" y="190"/>
                    <a:pt x="28" y="191"/>
                  </a:cubicBezTo>
                  <a:cubicBezTo>
                    <a:pt x="28" y="191"/>
                    <a:pt x="28" y="191"/>
                    <a:pt x="28" y="191"/>
                  </a:cubicBezTo>
                  <a:cubicBezTo>
                    <a:pt x="28" y="191"/>
                    <a:pt x="28" y="191"/>
                    <a:pt x="28" y="191"/>
                  </a:cubicBezTo>
                  <a:cubicBezTo>
                    <a:pt x="28" y="191"/>
                    <a:pt x="28" y="191"/>
                    <a:pt x="28" y="191"/>
                  </a:cubicBezTo>
                  <a:cubicBezTo>
                    <a:pt x="27" y="192"/>
                    <a:pt x="27" y="193"/>
                    <a:pt x="26" y="193"/>
                  </a:cubicBezTo>
                  <a:cubicBezTo>
                    <a:pt x="26" y="193"/>
                    <a:pt x="26" y="193"/>
                    <a:pt x="26" y="193"/>
                  </a:cubicBezTo>
                  <a:cubicBezTo>
                    <a:pt x="26" y="193"/>
                    <a:pt x="25" y="193"/>
                    <a:pt x="25" y="192"/>
                  </a:cubicBezTo>
                  <a:close/>
                  <a:moveTo>
                    <a:pt x="590" y="190"/>
                  </a:moveTo>
                  <a:cubicBezTo>
                    <a:pt x="590" y="189"/>
                    <a:pt x="590" y="188"/>
                    <a:pt x="591" y="188"/>
                  </a:cubicBezTo>
                  <a:cubicBezTo>
                    <a:pt x="591" y="188"/>
                    <a:pt x="591" y="188"/>
                    <a:pt x="591" y="188"/>
                  </a:cubicBezTo>
                  <a:cubicBezTo>
                    <a:pt x="592" y="187"/>
                    <a:pt x="593" y="188"/>
                    <a:pt x="594" y="189"/>
                  </a:cubicBezTo>
                  <a:cubicBezTo>
                    <a:pt x="594" y="189"/>
                    <a:pt x="594" y="189"/>
                    <a:pt x="594" y="189"/>
                  </a:cubicBezTo>
                  <a:cubicBezTo>
                    <a:pt x="594" y="190"/>
                    <a:pt x="594" y="191"/>
                    <a:pt x="593" y="191"/>
                  </a:cubicBezTo>
                  <a:cubicBezTo>
                    <a:pt x="593" y="191"/>
                    <a:pt x="593" y="191"/>
                    <a:pt x="593" y="191"/>
                  </a:cubicBezTo>
                  <a:cubicBezTo>
                    <a:pt x="592" y="191"/>
                    <a:pt x="592" y="191"/>
                    <a:pt x="592" y="191"/>
                  </a:cubicBezTo>
                  <a:cubicBezTo>
                    <a:pt x="592" y="191"/>
                    <a:pt x="592" y="191"/>
                    <a:pt x="592" y="191"/>
                  </a:cubicBezTo>
                  <a:cubicBezTo>
                    <a:pt x="591" y="191"/>
                    <a:pt x="590" y="191"/>
                    <a:pt x="590" y="190"/>
                  </a:cubicBezTo>
                  <a:close/>
                  <a:moveTo>
                    <a:pt x="30" y="181"/>
                  </a:moveTo>
                  <a:cubicBezTo>
                    <a:pt x="29" y="181"/>
                    <a:pt x="28" y="180"/>
                    <a:pt x="29" y="179"/>
                  </a:cubicBezTo>
                  <a:cubicBezTo>
                    <a:pt x="29" y="179"/>
                    <a:pt x="29" y="179"/>
                    <a:pt x="29" y="179"/>
                  </a:cubicBezTo>
                  <a:cubicBezTo>
                    <a:pt x="29" y="178"/>
                    <a:pt x="31" y="177"/>
                    <a:pt x="32" y="178"/>
                  </a:cubicBezTo>
                  <a:cubicBezTo>
                    <a:pt x="32" y="178"/>
                    <a:pt x="32" y="178"/>
                    <a:pt x="32" y="178"/>
                  </a:cubicBezTo>
                  <a:cubicBezTo>
                    <a:pt x="33" y="178"/>
                    <a:pt x="33" y="179"/>
                    <a:pt x="33" y="180"/>
                  </a:cubicBezTo>
                  <a:cubicBezTo>
                    <a:pt x="33" y="180"/>
                    <a:pt x="33" y="180"/>
                    <a:pt x="33" y="180"/>
                  </a:cubicBezTo>
                  <a:cubicBezTo>
                    <a:pt x="33" y="180"/>
                    <a:pt x="33" y="180"/>
                    <a:pt x="33" y="180"/>
                  </a:cubicBezTo>
                  <a:cubicBezTo>
                    <a:pt x="33" y="180"/>
                    <a:pt x="33" y="180"/>
                    <a:pt x="33" y="180"/>
                  </a:cubicBezTo>
                  <a:cubicBezTo>
                    <a:pt x="32" y="181"/>
                    <a:pt x="32" y="182"/>
                    <a:pt x="31" y="182"/>
                  </a:cubicBezTo>
                  <a:cubicBezTo>
                    <a:pt x="31" y="182"/>
                    <a:pt x="31" y="182"/>
                    <a:pt x="31" y="182"/>
                  </a:cubicBezTo>
                  <a:cubicBezTo>
                    <a:pt x="30" y="182"/>
                    <a:pt x="30" y="182"/>
                    <a:pt x="30" y="181"/>
                  </a:cubicBezTo>
                  <a:close/>
                  <a:moveTo>
                    <a:pt x="585" y="179"/>
                  </a:moveTo>
                  <a:cubicBezTo>
                    <a:pt x="585" y="178"/>
                    <a:pt x="585" y="177"/>
                    <a:pt x="586" y="177"/>
                  </a:cubicBezTo>
                  <a:cubicBezTo>
                    <a:pt x="586" y="177"/>
                    <a:pt x="586" y="177"/>
                    <a:pt x="586" y="177"/>
                  </a:cubicBezTo>
                  <a:cubicBezTo>
                    <a:pt x="587" y="176"/>
                    <a:pt x="588" y="177"/>
                    <a:pt x="589" y="178"/>
                  </a:cubicBezTo>
                  <a:cubicBezTo>
                    <a:pt x="589" y="178"/>
                    <a:pt x="589" y="178"/>
                    <a:pt x="589" y="178"/>
                  </a:cubicBezTo>
                  <a:cubicBezTo>
                    <a:pt x="589" y="179"/>
                    <a:pt x="589" y="180"/>
                    <a:pt x="588" y="180"/>
                  </a:cubicBezTo>
                  <a:cubicBezTo>
                    <a:pt x="588" y="180"/>
                    <a:pt x="588" y="180"/>
                    <a:pt x="588" y="180"/>
                  </a:cubicBezTo>
                  <a:cubicBezTo>
                    <a:pt x="587" y="180"/>
                    <a:pt x="587" y="181"/>
                    <a:pt x="587" y="181"/>
                  </a:cubicBezTo>
                  <a:cubicBezTo>
                    <a:pt x="587" y="181"/>
                    <a:pt x="587" y="181"/>
                    <a:pt x="587" y="181"/>
                  </a:cubicBezTo>
                  <a:cubicBezTo>
                    <a:pt x="586" y="181"/>
                    <a:pt x="585" y="180"/>
                    <a:pt x="585" y="179"/>
                  </a:cubicBezTo>
                  <a:close/>
                  <a:moveTo>
                    <a:pt x="35" y="171"/>
                  </a:moveTo>
                  <a:cubicBezTo>
                    <a:pt x="34" y="170"/>
                    <a:pt x="34" y="169"/>
                    <a:pt x="34" y="168"/>
                  </a:cubicBezTo>
                  <a:cubicBezTo>
                    <a:pt x="34" y="168"/>
                    <a:pt x="34" y="168"/>
                    <a:pt x="34" y="168"/>
                  </a:cubicBezTo>
                  <a:cubicBezTo>
                    <a:pt x="35" y="167"/>
                    <a:pt x="36" y="167"/>
                    <a:pt x="37" y="167"/>
                  </a:cubicBezTo>
                  <a:cubicBezTo>
                    <a:pt x="37" y="167"/>
                    <a:pt x="37" y="167"/>
                    <a:pt x="37" y="167"/>
                  </a:cubicBezTo>
                  <a:cubicBezTo>
                    <a:pt x="38" y="168"/>
                    <a:pt x="38" y="169"/>
                    <a:pt x="38" y="170"/>
                  </a:cubicBezTo>
                  <a:cubicBezTo>
                    <a:pt x="38" y="170"/>
                    <a:pt x="38" y="170"/>
                    <a:pt x="38" y="170"/>
                  </a:cubicBezTo>
                  <a:cubicBezTo>
                    <a:pt x="38" y="170"/>
                    <a:pt x="38" y="170"/>
                    <a:pt x="38" y="170"/>
                  </a:cubicBezTo>
                  <a:cubicBezTo>
                    <a:pt x="38" y="170"/>
                    <a:pt x="38" y="170"/>
                    <a:pt x="38" y="170"/>
                  </a:cubicBezTo>
                  <a:cubicBezTo>
                    <a:pt x="37" y="170"/>
                    <a:pt x="37" y="171"/>
                    <a:pt x="36" y="171"/>
                  </a:cubicBezTo>
                  <a:cubicBezTo>
                    <a:pt x="36" y="171"/>
                    <a:pt x="36" y="171"/>
                    <a:pt x="36" y="171"/>
                  </a:cubicBezTo>
                  <a:cubicBezTo>
                    <a:pt x="36" y="171"/>
                    <a:pt x="35" y="171"/>
                    <a:pt x="35" y="171"/>
                  </a:cubicBezTo>
                  <a:close/>
                  <a:moveTo>
                    <a:pt x="580" y="169"/>
                  </a:moveTo>
                  <a:cubicBezTo>
                    <a:pt x="579" y="168"/>
                    <a:pt x="580" y="167"/>
                    <a:pt x="581" y="166"/>
                  </a:cubicBezTo>
                  <a:cubicBezTo>
                    <a:pt x="581" y="166"/>
                    <a:pt x="581" y="166"/>
                    <a:pt x="581" y="166"/>
                  </a:cubicBezTo>
                  <a:cubicBezTo>
                    <a:pt x="582" y="166"/>
                    <a:pt x="583" y="166"/>
                    <a:pt x="583" y="167"/>
                  </a:cubicBezTo>
                  <a:cubicBezTo>
                    <a:pt x="583" y="167"/>
                    <a:pt x="583" y="167"/>
                    <a:pt x="583" y="167"/>
                  </a:cubicBezTo>
                  <a:cubicBezTo>
                    <a:pt x="584" y="168"/>
                    <a:pt x="583" y="169"/>
                    <a:pt x="582" y="170"/>
                  </a:cubicBezTo>
                  <a:cubicBezTo>
                    <a:pt x="582" y="170"/>
                    <a:pt x="582" y="170"/>
                    <a:pt x="582" y="170"/>
                  </a:cubicBezTo>
                  <a:cubicBezTo>
                    <a:pt x="582" y="170"/>
                    <a:pt x="582" y="170"/>
                    <a:pt x="582" y="170"/>
                  </a:cubicBezTo>
                  <a:cubicBezTo>
                    <a:pt x="582" y="170"/>
                    <a:pt x="582" y="170"/>
                    <a:pt x="582" y="170"/>
                  </a:cubicBezTo>
                  <a:cubicBezTo>
                    <a:pt x="581" y="170"/>
                    <a:pt x="580" y="169"/>
                    <a:pt x="580" y="169"/>
                  </a:cubicBezTo>
                  <a:close/>
                  <a:moveTo>
                    <a:pt x="41" y="160"/>
                  </a:moveTo>
                  <a:cubicBezTo>
                    <a:pt x="40" y="159"/>
                    <a:pt x="39" y="158"/>
                    <a:pt x="40" y="157"/>
                  </a:cubicBezTo>
                  <a:cubicBezTo>
                    <a:pt x="40" y="157"/>
                    <a:pt x="40" y="157"/>
                    <a:pt x="40" y="157"/>
                  </a:cubicBezTo>
                  <a:cubicBezTo>
                    <a:pt x="41" y="156"/>
                    <a:pt x="42" y="156"/>
                    <a:pt x="43" y="157"/>
                  </a:cubicBezTo>
                  <a:cubicBezTo>
                    <a:pt x="43" y="157"/>
                    <a:pt x="43" y="157"/>
                    <a:pt x="43" y="157"/>
                  </a:cubicBezTo>
                  <a:cubicBezTo>
                    <a:pt x="44" y="157"/>
                    <a:pt x="44" y="158"/>
                    <a:pt x="44" y="159"/>
                  </a:cubicBezTo>
                  <a:cubicBezTo>
                    <a:pt x="44" y="159"/>
                    <a:pt x="44" y="159"/>
                    <a:pt x="44" y="159"/>
                  </a:cubicBezTo>
                  <a:cubicBezTo>
                    <a:pt x="44" y="159"/>
                    <a:pt x="44" y="159"/>
                    <a:pt x="44" y="159"/>
                  </a:cubicBezTo>
                  <a:cubicBezTo>
                    <a:pt x="44" y="159"/>
                    <a:pt x="44" y="159"/>
                    <a:pt x="44" y="159"/>
                  </a:cubicBezTo>
                  <a:cubicBezTo>
                    <a:pt x="43" y="160"/>
                    <a:pt x="42" y="160"/>
                    <a:pt x="42" y="160"/>
                  </a:cubicBezTo>
                  <a:cubicBezTo>
                    <a:pt x="42" y="160"/>
                    <a:pt x="42" y="160"/>
                    <a:pt x="42" y="160"/>
                  </a:cubicBezTo>
                  <a:cubicBezTo>
                    <a:pt x="41" y="160"/>
                    <a:pt x="41" y="160"/>
                    <a:pt x="41" y="160"/>
                  </a:cubicBezTo>
                  <a:close/>
                  <a:moveTo>
                    <a:pt x="574" y="158"/>
                  </a:moveTo>
                  <a:cubicBezTo>
                    <a:pt x="574" y="158"/>
                    <a:pt x="574" y="158"/>
                    <a:pt x="574" y="158"/>
                  </a:cubicBezTo>
                  <a:cubicBezTo>
                    <a:pt x="574" y="158"/>
                    <a:pt x="574" y="158"/>
                    <a:pt x="574" y="158"/>
                  </a:cubicBezTo>
                  <a:cubicBezTo>
                    <a:pt x="573" y="157"/>
                    <a:pt x="574" y="156"/>
                    <a:pt x="575" y="156"/>
                  </a:cubicBezTo>
                  <a:cubicBezTo>
                    <a:pt x="575" y="156"/>
                    <a:pt x="575" y="156"/>
                    <a:pt x="575" y="156"/>
                  </a:cubicBezTo>
                  <a:cubicBezTo>
                    <a:pt x="576" y="155"/>
                    <a:pt x="577" y="155"/>
                    <a:pt x="577" y="156"/>
                  </a:cubicBezTo>
                  <a:cubicBezTo>
                    <a:pt x="577" y="156"/>
                    <a:pt x="577" y="156"/>
                    <a:pt x="577" y="156"/>
                  </a:cubicBezTo>
                  <a:cubicBezTo>
                    <a:pt x="578" y="157"/>
                    <a:pt x="578" y="158"/>
                    <a:pt x="577" y="159"/>
                  </a:cubicBezTo>
                  <a:cubicBezTo>
                    <a:pt x="577" y="159"/>
                    <a:pt x="577" y="159"/>
                    <a:pt x="577" y="159"/>
                  </a:cubicBezTo>
                  <a:cubicBezTo>
                    <a:pt x="576" y="159"/>
                    <a:pt x="576" y="159"/>
                    <a:pt x="576" y="159"/>
                  </a:cubicBezTo>
                  <a:cubicBezTo>
                    <a:pt x="576" y="159"/>
                    <a:pt x="576" y="159"/>
                    <a:pt x="576" y="159"/>
                  </a:cubicBezTo>
                  <a:cubicBezTo>
                    <a:pt x="575" y="159"/>
                    <a:pt x="574" y="159"/>
                    <a:pt x="574" y="158"/>
                  </a:cubicBezTo>
                  <a:close/>
                  <a:moveTo>
                    <a:pt x="47" y="150"/>
                  </a:moveTo>
                  <a:cubicBezTo>
                    <a:pt x="46" y="149"/>
                    <a:pt x="46" y="148"/>
                    <a:pt x="46" y="147"/>
                  </a:cubicBezTo>
                  <a:cubicBezTo>
                    <a:pt x="46" y="147"/>
                    <a:pt x="46" y="147"/>
                    <a:pt x="46" y="147"/>
                  </a:cubicBezTo>
                  <a:cubicBezTo>
                    <a:pt x="47" y="146"/>
                    <a:pt x="48" y="146"/>
                    <a:pt x="49" y="146"/>
                  </a:cubicBezTo>
                  <a:cubicBezTo>
                    <a:pt x="49" y="146"/>
                    <a:pt x="49" y="146"/>
                    <a:pt x="49" y="146"/>
                  </a:cubicBezTo>
                  <a:cubicBezTo>
                    <a:pt x="50" y="147"/>
                    <a:pt x="50" y="148"/>
                    <a:pt x="50" y="149"/>
                  </a:cubicBezTo>
                  <a:cubicBezTo>
                    <a:pt x="50" y="149"/>
                    <a:pt x="50" y="149"/>
                    <a:pt x="50" y="149"/>
                  </a:cubicBezTo>
                  <a:cubicBezTo>
                    <a:pt x="50" y="149"/>
                    <a:pt x="50" y="149"/>
                    <a:pt x="50" y="149"/>
                  </a:cubicBezTo>
                  <a:cubicBezTo>
                    <a:pt x="50" y="149"/>
                    <a:pt x="50" y="149"/>
                    <a:pt x="50" y="149"/>
                  </a:cubicBezTo>
                  <a:cubicBezTo>
                    <a:pt x="49" y="150"/>
                    <a:pt x="49" y="150"/>
                    <a:pt x="48" y="150"/>
                  </a:cubicBezTo>
                  <a:cubicBezTo>
                    <a:pt x="48" y="150"/>
                    <a:pt x="48" y="150"/>
                    <a:pt x="48" y="150"/>
                  </a:cubicBezTo>
                  <a:cubicBezTo>
                    <a:pt x="48" y="150"/>
                    <a:pt x="47" y="150"/>
                    <a:pt x="47" y="150"/>
                  </a:cubicBezTo>
                  <a:close/>
                  <a:moveTo>
                    <a:pt x="568" y="148"/>
                  </a:moveTo>
                  <a:cubicBezTo>
                    <a:pt x="568" y="148"/>
                    <a:pt x="568" y="148"/>
                    <a:pt x="568" y="148"/>
                  </a:cubicBezTo>
                  <a:cubicBezTo>
                    <a:pt x="568" y="148"/>
                    <a:pt x="568" y="148"/>
                    <a:pt x="568" y="148"/>
                  </a:cubicBezTo>
                  <a:cubicBezTo>
                    <a:pt x="567" y="147"/>
                    <a:pt x="568" y="146"/>
                    <a:pt x="569" y="145"/>
                  </a:cubicBezTo>
                  <a:cubicBezTo>
                    <a:pt x="569" y="145"/>
                    <a:pt x="569" y="145"/>
                    <a:pt x="569" y="145"/>
                  </a:cubicBezTo>
                  <a:cubicBezTo>
                    <a:pt x="569" y="145"/>
                    <a:pt x="571" y="145"/>
                    <a:pt x="571" y="146"/>
                  </a:cubicBezTo>
                  <a:cubicBezTo>
                    <a:pt x="571" y="146"/>
                    <a:pt x="571" y="146"/>
                    <a:pt x="571" y="146"/>
                  </a:cubicBezTo>
                  <a:cubicBezTo>
                    <a:pt x="572" y="147"/>
                    <a:pt x="572" y="148"/>
                    <a:pt x="571" y="149"/>
                  </a:cubicBezTo>
                  <a:cubicBezTo>
                    <a:pt x="571" y="149"/>
                    <a:pt x="571" y="149"/>
                    <a:pt x="571" y="149"/>
                  </a:cubicBezTo>
                  <a:cubicBezTo>
                    <a:pt x="570" y="149"/>
                    <a:pt x="570" y="149"/>
                    <a:pt x="570" y="149"/>
                  </a:cubicBezTo>
                  <a:cubicBezTo>
                    <a:pt x="570" y="149"/>
                    <a:pt x="570" y="149"/>
                    <a:pt x="570" y="149"/>
                  </a:cubicBezTo>
                  <a:cubicBezTo>
                    <a:pt x="569" y="149"/>
                    <a:pt x="568" y="149"/>
                    <a:pt x="568" y="148"/>
                  </a:cubicBezTo>
                  <a:close/>
                  <a:moveTo>
                    <a:pt x="53" y="140"/>
                  </a:moveTo>
                  <a:cubicBezTo>
                    <a:pt x="52" y="139"/>
                    <a:pt x="52" y="138"/>
                    <a:pt x="53" y="137"/>
                  </a:cubicBezTo>
                  <a:cubicBezTo>
                    <a:pt x="53" y="137"/>
                    <a:pt x="53" y="137"/>
                    <a:pt x="53" y="137"/>
                  </a:cubicBezTo>
                  <a:cubicBezTo>
                    <a:pt x="53" y="136"/>
                    <a:pt x="55" y="136"/>
                    <a:pt x="55" y="136"/>
                  </a:cubicBezTo>
                  <a:cubicBezTo>
                    <a:pt x="55" y="136"/>
                    <a:pt x="55" y="136"/>
                    <a:pt x="55" y="136"/>
                  </a:cubicBezTo>
                  <a:cubicBezTo>
                    <a:pt x="56" y="137"/>
                    <a:pt x="57" y="138"/>
                    <a:pt x="56" y="139"/>
                  </a:cubicBezTo>
                  <a:cubicBezTo>
                    <a:pt x="56" y="139"/>
                    <a:pt x="56" y="139"/>
                    <a:pt x="56" y="139"/>
                  </a:cubicBezTo>
                  <a:cubicBezTo>
                    <a:pt x="56" y="140"/>
                    <a:pt x="55" y="140"/>
                    <a:pt x="54" y="140"/>
                  </a:cubicBezTo>
                  <a:cubicBezTo>
                    <a:pt x="54" y="140"/>
                    <a:pt x="54" y="140"/>
                    <a:pt x="54" y="140"/>
                  </a:cubicBezTo>
                  <a:cubicBezTo>
                    <a:pt x="54" y="140"/>
                    <a:pt x="54" y="140"/>
                    <a:pt x="53" y="140"/>
                  </a:cubicBezTo>
                  <a:close/>
                  <a:moveTo>
                    <a:pt x="561" y="138"/>
                  </a:moveTo>
                  <a:cubicBezTo>
                    <a:pt x="561" y="138"/>
                    <a:pt x="561" y="138"/>
                    <a:pt x="561" y="138"/>
                  </a:cubicBezTo>
                  <a:cubicBezTo>
                    <a:pt x="561" y="138"/>
                    <a:pt x="561" y="138"/>
                    <a:pt x="561" y="138"/>
                  </a:cubicBezTo>
                  <a:cubicBezTo>
                    <a:pt x="561" y="137"/>
                    <a:pt x="561" y="136"/>
                    <a:pt x="562" y="135"/>
                  </a:cubicBezTo>
                  <a:cubicBezTo>
                    <a:pt x="562" y="135"/>
                    <a:pt x="562" y="135"/>
                    <a:pt x="562" y="135"/>
                  </a:cubicBezTo>
                  <a:cubicBezTo>
                    <a:pt x="563" y="135"/>
                    <a:pt x="564" y="135"/>
                    <a:pt x="565" y="136"/>
                  </a:cubicBezTo>
                  <a:cubicBezTo>
                    <a:pt x="565" y="136"/>
                    <a:pt x="565" y="136"/>
                    <a:pt x="565" y="136"/>
                  </a:cubicBezTo>
                  <a:cubicBezTo>
                    <a:pt x="565" y="137"/>
                    <a:pt x="565" y="138"/>
                    <a:pt x="564" y="139"/>
                  </a:cubicBezTo>
                  <a:cubicBezTo>
                    <a:pt x="564" y="139"/>
                    <a:pt x="564" y="139"/>
                    <a:pt x="564" y="139"/>
                  </a:cubicBezTo>
                  <a:cubicBezTo>
                    <a:pt x="564" y="139"/>
                    <a:pt x="563" y="139"/>
                    <a:pt x="563" y="139"/>
                  </a:cubicBezTo>
                  <a:cubicBezTo>
                    <a:pt x="563" y="139"/>
                    <a:pt x="563" y="139"/>
                    <a:pt x="563" y="139"/>
                  </a:cubicBezTo>
                  <a:cubicBezTo>
                    <a:pt x="562" y="139"/>
                    <a:pt x="562" y="139"/>
                    <a:pt x="561" y="138"/>
                  </a:cubicBezTo>
                  <a:close/>
                  <a:moveTo>
                    <a:pt x="60" y="130"/>
                  </a:moveTo>
                  <a:cubicBezTo>
                    <a:pt x="59" y="129"/>
                    <a:pt x="59" y="128"/>
                    <a:pt x="60" y="127"/>
                  </a:cubicBezTo>
                  <a:cubicBezTo>
                    <a:pt x="60" y="127"/>
                    <a:pt x="60" y="127"/>
                    <a:pt x="60" y="127"/>
                  </a:cubicBezTo>
                  <a:cubicBezTo>
                    <a:pt x="60" y="126"/>
                    <a:pt x="62" y="126"/>
                    <a:pt x="62" y="126"/>
                  </a:cubicBezTo>
                  <a:cubicBezTo>
                    <a:pt x="62" y="126"/>
                    <a:pt x="62" y="126"/>
                    <a:pt x="62" y="126"/>
                  </a:cubicBezTo>
                  <a:cubicBezTo>
                    <a:pt x="63" y="127"/>
                    <a:pt x="64" y="128"/>
                    <a:pt x="63" y="129"/>
                  </a:cubicBezTo>
                  <a:cubicBezTo>
                    <a:pt x="63" y="129"/>
                    <a:pt x="63" y="129"/>
                    <a:pt x="63" y="129"/>
                  </a:cubicBezTo>
                  <a:cubicBezTo>
                    <a:pt x="62" y="130"/>
                    <a:pt x="62" y="130"/>
                    <a:pt x="61" y="130"/>
                  </a:cubicBezTo>
                  <a:cubicBezTo>
                    <a:pt x="61" y="130"/>
                    <a:pt x="61" y="130"/>
                    <a:pt x="61" y="130"/>
                  </a:cubicBezTo>
                  <a:cubicBezTo>
                    <a:pt x="61" y="130"/>
                    <a:pt x="60" y="130"/>
                    <a:pt x="60" y="130"/>
                  </a:cubicBezTo>
                  <a:close/>
                  <a:moveTo>
                    <a:pt x="555" y="128"/>
                  </a:moveTo>
                  <a:cubicBezTo>
                    <a:pt x="554" y="127"/>
                    <a:pt x="554" y="126"/>
                    <a:pt x="555" y="125"/>
                  </a:cubicBezTo>
                  <a:cubicBezTo>
                    <a:pt x="555" y="125"/>
                    <a:pt x="555" y="125"/>
                    <a:pt x="555" y="125"/>
                  </a:cubicBezTo>
                  <a:cubicBezTo>
                    <a:pt x="556" y="125"/>
                    <a:pt x="557" y="125"/>
                    <a:pt x="558" y="126"/>
                  </a:cubicBezTo>
                  <a:cubicBezTo>
                    <a:pt x="558" y="126"/>
                    <a:pt x="558" y="126"/>
                    <a:pt x="558" y="126"/>
                  </a:cubicBezTo>
                  <a:cubicBezTo>
                    <a:pt x="558" y="127"/>
                    <a:pt x="558" y="128"/>
                    <a:pt x="557" y="129"/>
                  </a:cubicBezTo>
                  <a:cubicBezTo>
                    <a:pt x="557" y="129"/>
                    <a:pt x="557" y="129"/>
                    <a:pt x="557" y="129"/>
                  </a:cubicBezTo>
                  <a:cubicBezTo>
                    <a:pt x="557" y="129"/>
                    <a:pt x="557" y="129"/>
                    <a:pt x="556" y="129"/>
                  </a:cubicBezTo>
                  <a:cubicBezTo>
                    <a:pt x="556" y="129"/>
                    <a:pt x="556" y="129"/>
                    <a:pt x="556" y="129"/>
                  </a:cubicBezTo>
                  <a:cubicBezTo>
                    <a:pt x="556" y="129"/>
                    <a:pt x="555" y="129"/>
                    <a:pt x="555" y="128"/>
                  </a:cubicBezTo>
                  <a:close/>
                  <a:moveTo>
                    <a:pt x="67" y="120"/>
                  </a:moveTo>
                  <a:cubicBezTo>
                    <a:pt x="66" y="119"/>
                    <a:pt x="66" y="118"/>
                    <a:pt x="67" y="117"/>
                  </a:cubicBezTo>
                  <a:cubicBezTo>
                    <a:pt x="67" y="117"/>
                    <a:pt x="67" y="117"/>
                    <a:pt x="67" y="117"/>
                  </a:cubicBezTo>
                  <a:cubicBezTo>
                    <a:pt x="68" y="116"/>
                    <a:pt x="69" y="116"/>
                    <a:pt x="70" y="117"/>
                  </a:cubicBezTo>
                  <a:cubicBezTo>
                    <a:pt x="70" y="117"/>
                    <a:pt x="70" y="117"/>
                    <a:pt x="70" y="117"/>
                  </a:cubicBezTo>
                  <a:cubicBezTo>
                    <a:pt x="71" y="118"/>
                    <a:pt x="71" y="119"/>
                    <a:pt x="70" y="120"/>
                  </a:cubicBezTo>
                  <a:cubicBezTo>
                    <a:pt x="70" y="120"/>
                    <a:pt x="70" y="120"/>
                    <a:pt x="70" y="120"/>
                  </a:cubicBezTo>
                  <a:cubicBezTo>
                    <a:pt x="70" y="120"/>
                    <a:pt x="70" y="120"/>
                    <a:pt x="70" y="120"/>
                  </a:cubicBezTo>
                  <a:cubicBezTo>
                    <a:pt x="70" y="120"/>
                    <a:pt x="70" y="120"/>
                    <a:pt x="70" y="120"/>
                  </a:cubicBezTo>
                  <a:cubicBezTo>
                    <a:pt x="70" y="120"/>
                    <a:pt x="69" y="121"/>
                    <a:pt x="69" y="121"/>
                  </a:cubicBezTo>
                  <a:cubicBezTo>
                    <a:pt x="69" y="121"/>
                    <a:pt x="69" y="121"/>
                    <a:pt x="69" y="121"/>
                  </a:cubicBezTo>
                  <a:cubicBezTo>
                    <a:pt x="68" y="121"/>
                    <a:pt x="68" y="120"/>
                    <a:pt x="67" y="120"/>
                  </a:cubicBezTo>
                  <a:close/>
                  <a:moveTo>
                    <a:pt x="547" y="119"/>
                  </a:moveTo>
                  <a:cubicBezTo>
                    <a:pt x="547" y="119"/>
                    <a:pt x="547" y="119"/>
                    <a:pt x="547" y="119"/>
                  </a:cubicBezTo>
                  <a:cubicBezTo>
                    <a:pt x="547" y="119"/>
                    <a:pt x="547" y="119"/>
                    <a:pt x="547" y="119"/>
                  </a:cubicBezTo>
                  <a:cubicBezTo>
                    <a:pt x="547" y="118"/>
                    <a:pt x="547" y="117"/>
                    <a:pt x="548" y="116"/>
                  </a:cubicBezTo>
                  <a:cubicBezTo>
                    <a:pt x="548" y="116"/>
                    <a:pt x="548" y="116"/>
                    <a:pt x="548" y="116"/>
                  </a:cubicBezTo>
                  <a:cubicBezTo>
                    <a:pt x="548" y="115"/>
                    <a:pt x="550" y="115"/>
                    <a:pt x="550" y="116"/>
                  </a:cubicBezTo>
                  <a:cubicBezTo>
                    <a:pt x="550" y="116"/>
                    <a:pt x="550" y="116"/>
                    <a:pt x="550" y="116"/>
                  </a:cubicBezTo>
                  <a:cubicBezTo>
                    <a:pt x="551" y="117"/>
                    <a:pt x="551" y="118"/>
                    <a:pt x="550" y="119"/>
                  </a:cubicBezTo>
                  <a:cubicBezTo>
                    <a:pt x="550" y="119"/>
                    <a:pt x="550" y="119"/>
                    <a:pt x="550" y="119"/>
                  </a:cubicBezTo>
                  <a:cubicBezTo>
                    <a:pt x="550" y="119"/>
                    <a:pt x="549" y="120"/>
                    <a:pt x="549" y="120"/>
                  </a:cubicBezTo>
                  <a:cubicBezTo>
                    <a:pt x="549" y="120"/>
                    <a:pt x="549" y="120"/>
                    <a:pt x="549" y="120"/>
                  </a:cubicBezTo>
                  <a:cubicBezTo>
                    <a:pt x="548" y="120"/>
                    <a:pt x="548" y="119"/>
                    <a:pt x="547" y="119"/>
                  </a:cubicBezTo>
                  <a:close/>
                  <a:moveTo>
                    <a:pt x="75" y="111"/>
                  </a:moveTo>
                  <a:cubicBezTo>
                    <a:pt x="74" y="110"/>
                    <a:pt x="74" y="109"/>
                    <a:pt x="75" y="108"/>
                  </a:cubicBezTo>
                  <a:cubicBezTo>
                    <a:pt x="75" y="108"/>
                    <a:pt x="75" y="108"/>
                    <a:pt x="75" y="108"/>
                  </a:cubicBezTo>
                  <a:cubicBezTo>
                    <a:pt x="75" y="107"/>
                    <a:pt x="77" y="107"/>
                    <a:pt x="77" y="108"/>
                  </a:cubicBezTo>
                  <a:cubicBezTo>
                    <a:pt x="77" y="108"/>
                    <a:pt x="77" y="108"/>
                    <a:pt x="77" y="108"/>
                  </a:cubicBezTo>
                  <a:cubicBezTo>
                    <a:pt x="78" y="108"/>
                    <a:pt x="78" y="110"/>
                    <a:pt x="78" y="111"/>
                  </a:cubicBezTo>
                  <a:cubicBezTo>
                    <a:pt x="78" y="111"/>
                    <a:pt x="78" y="111"/>
                    <a:pt x="78" y="111"/>
                  </a:cubicBezTo>
                  <a:cubicBezTo>
                    <a:pt x="77" y="111"/>
                    <a:pt x="77" y="111"/>
                    <a:pt x="76" y="111"/>
                  </a:cubicBezTo>
                  <a:cubicBezTo>
                    <a:pt x="76" y="111"/>
                    <a:pt x="76" y="111"/>
                    <a:pt x="76" y="111"/>
                  </a:cubicBezTo>
                  <a:cubicBezTo>
                    <a:pt x="76" y="111"/>
                    <a:pt x="75" y="111"/>
                    <a:pt x="75" y="111"/>
                  </a:cubicBezTo>
                  <a:close/>
                  <a:moveTo>
                    <a:pt x="540" y="110"/>
                  </a:moveTo>
                  <a:cubicBezTo>
                    <a:pt x="539" y="109"/>
                    <a:pt x="539" y="108"/>
                    <a:pt x="540" y="107"/>
                  </a:cubicBezTo>
                  <a:cubicBezTo>
                    <a:pt x="540" y="107"/>
                    <a:pt x="540" y="107"/>
                    <a:pt x="540" y="107"/>
                  </a:cubicBezTo>
                  <a:cubicBezTo>
                    <a:pt x="541" y="106"/>
                    <a:pt x="542" y="106"/>
                    <a:pt x="543" y="107"/>
                  </a:cubicBezTo>
                  <a:cubicBezTo>
                    <a:pt x="543" y="107"/>
                    <a:pt x="543" y="107"/>
                    <a:pt x="543" y="107"/>
                  </a:cubicBezTo>
                  <a:cubicBezTo>
                    <a:pt x="543" y="108"/>
                    <a:pt x="543" y="109"/>
                    <a:pt x="543" y="110"/>
                  </a:cubicBezTo>
                  <a:cubicBezTo>
                    <a:pt x="543" y="110"/>
                    <a:pt x="543" y="110"/>
                    <a:pt x="543" y="110"/>
                  </a:cubicBezTo>
                  <a:cubicBezTo>
                    <a:pt x="542" y="110"/>
                    <a:pt x="542" y="110"/>
                    <a:pt x="541" y="110"/>
                  </a:cubicBezTo>
                  <a:cubicBezTo>
                    <a:pt x="541" y="110"/>
                    <a:pt x="541" y="110"/>
                    <a:pt x="541" y="110"/>
                  </a:cubicBezTo>
                  <a:cubicBezTo>
                    <a:pt x="541" y="110"/>
                    <a:pt x="540" y="110"/>
                    <a:pt x="540" y="110"/>
                  </a:cubicBezTo>
                  <a:close/>
                  <a:moveTo>
                    <a:pt x="83" y="102"/>
                  </a:moveTo>
                  <a:cubicBezTo>
                    <a:pt x="82" y="101"/>
                    <a:pt x="82" y="100"/>
                    <a:pt x="83" y="99"/>
                  </a:cubicBezTo>
                  <a:cubicBezTo>
                    <a:pt x="83" y="99"/>
                    <a:pt x="83" y="99"/>
                    <a:pt x="83" y="99"/>
                  </a:cubicBezTo>
                  <a:cubicBezTo>
                    <a:pt x="83" y="98"/>
                    <a:pt x="85" y="98"/>
                    <a:pt x="85" y="99"/>
                  </a:cubicBezTo>
                  <a:cubicBezTo>
                    <a:pt x="85" y="99"/>
                    <a:pt x="85" y="99"/>
                    <a:pt x="85" y="99"/>
                  </a:cubicBezTo>
                  <a:cubicBezTo>
                    <a:pt x="86" y="100"/>
                    <a:pt x="86" y="101"/>
                    <a:pt x="86" y="102"/>
                  </a:cubicBezTo>
                  <a:cubicBezTo>
                    <a:pt x="86" y="102"/>
                    <a:pt x="86" y="102"/>
                    <a:pt x="86" y="102"/>
                  </a:cubicBezTo>
                  <a:cubicBezTo>
                    <a:pt x="85" y="102"/>
                    <a:pt x="85" y="102"/>
                    <a:pt x="84" y="102"/>
                  </a:cubicBezTo>
                  <a:cubicBezTo>
                    <a:pt x="84" y="102"/>
                    <a:pt x="84" y="102"/>
                    <a:pt x="84" y="102"/>
                  </a:cubicBezTo>
                  <a:cubicBezTo>
                    <a:pt x="84" y="102"/>
                    <a:pt x="83" y="102"/>
                    <a:pt x="83" y="102"/>
                  </a:cubicBezTo>
                  <a:close/>
                  <a:moveTo>
                    <a:pt x="532" y="101"/>
                  </a:moveTo>
                  <a:cubicBezTo>
                    <a:pt x="531" y="100"/>
                    <a:pt x="531" y="99"/>
                    <a:pt x="532" y="98"/>
                  </a:cubicBezTo>
                  <a:cubicBezTo>
                    <a:pt x="532" y="98"/>
                    <a:pt x="532" y="98"/>
                    <a:pt x="532" y="98"/>
                  </a:cubicBezTo>
                  <a:cubicBezTo>
                    <a:pt x="533" y="97"/>
                    <a:pt x="534" y="97"/>
                    <a:pt x="535" y="98"/>
                  </a:cubicBezTo>
                  <a:cubicBezTo>
                    <a:pt x="535" y="98"/>
                    <a:pt x="535" y="98"/>
                    <a:pt x="535" y="98"/>
                  </a:cubicBezTo>
                  <a:cubicBezTo>
                    <a:pt x="535" y="99"/>
                    <a:pt x="535" y="100"/>
                    <a:pt x="535" y="101"/>
                  </a:cubicBezTo>
                  <a:cubicBezTo>
                    <a:pt x="535" y="101"/>
                    <a:pt x="535" y="101"/>
                    <a:pt x="535" y="101"/>
                  </a:cubicBezTo>
                  <a:cubicBezTo>
                    <a:pt x="534" y="101"/>
                    <a:pt x="534" y="101"/>
                    <a:pt x="533" y="101"/>
                  </a:cubicBezTo>
                  <a:cubicBezTo>
                    <a:pt x="533" y="101"/>
                    <a:pt x="533" y="101"/>
                    <a:pt x="533" y="101"/>
                  </a:cubicBezTo>
                  <a:cubicBezTo>
                    <a:pt x="533" y="101"/>
                    <a:pt x="532" y="101"/>
                    <a:pt x="532" y="101"/>
                  </a:cubicBezTo>
                  <a:close/>
                  <a:moveTo>
                    <a:pt x="91" y="93"/>
                  </a:moveTo>
                  <a:cubicBezTo>
                    <a:pt x="90" y="92"/>
                    <a:pt x="90" y="91"/>
                    <a:pt x="91" y="90"/>
                  </a:cubicBezTo>
                  <a:cubicBezTo>
                    <a:pt x="91" y="90"/>
                    <a:pt x="91" y="90"/>
                    <a:pt x="91" y="90"/>
                  </a:cubicBezTo>
                  <a:cubicBezTo>
                    <a:pt x="92" y="89"/>
                    <a:pt x="93" y="89"/>
                    <a:pt x="94" y="90"/>
                  </a:cubicBezTo>
                  <a:cubicBezTo>
                    <a:pt x="94" y="90"/>
                    <a:pt x="94" y="90"/>
                    <a:pt x="94" y="90"/>
                  </a:cubicBezTo>
                  <a:cubicBezTo>
                    <a:pt x="95" y="91"/>
                    <a:pt x="95" y="92"/>
                    <a:pt x="94" y="93"/>
                  </a:cubicBezTo>
                  <a:cubicBezTo>
                    <a:pt x="94" y="93"/>
                    <a:pt x="94" y="93"/>
                    <a:pt x="94" y="93"/>
                  </a:cubicBezTo>
                  <a:cubicBezTo>
                    <a:pt x="93" y="93"/>
                    <a:pt x="93" y="94"/>
                    <a:pt x="92" y="94"/>
                  </a:cubicBezTo>
                  <a:cubicBezTo>
                    <a:pt x="92" y="94"/>
                    <a:pt x="92" y="94"/>
                    <a:pt x="92" y="94"/>
                  </a:cubicBezTo>
                  <a:cubicBezTo>
                    <a:pt x="92" y="94"/>
                    <a:pt x="91" y="93"/>
                    <a:pt x="91" y="93"/>
                  </a:cubicBezTo>
                  <a:close/>
                  <a:moveTo>
                    <a:pt x="523" y="92"/>
                  </a:moveTo>
                  <a:cubicBezTo>
                    <a:pt x="523" y="91"/>
                    <a:pt x="523" y="90"/>
                    <a:pt x="523" y="89"/>
                  </a:cubicBezTo>
                  <a:cubicBezTo>
                    <a:pt x="523" y="89"/>
                    <a:pt x="523" y="89"/>
                    <a:pt x="523" y="89"/>
                  </a:cubicBezTo>
                  <a:cubicBezTo>
                    <a:pt x="524" y="89"/>
                    <a:pt x="525" y="89"/>
                    <a:pt x="526" y="89"/>
                  </a:cubicBezTo>
                  <a:cubicBezTo>
                    <a:pt x="526" y="89"/>
                    <a:pt x="526" y="89"/>
                    <a:pt x="526" y="89"/>
                  </a:cubicBezTo>
                  <a:cubicBezTo>
                    <a:pt x="527" y="90"/>
                    <a:pt x="527" y="91"/>
                    <a:pt x="526" y="92"/>
                  </a:cubicBezTo>
                  <a:cubicBezTo>
                    <a:pt x="526" y="92"/>
                    <a:pt x="526" y="92"/>
                    <a:pt x="526" y="92"/>
                  </a:cubicBezTo>
                  <a:cubicBezTo>
                    <a:pt x="526" y="93"/>
                    <a:pt x="525" y="93"/>
                    <a:pt x="525" y="93"/>
                  </a:cubicBezTo>
                  <a:cubicBezTo>
                    <a:pt x="525" y="93"/>
                    <a:pt x="525" y="93"/>
                    <a:pt x="525" y="93"/>
                  </a:cubicBezTo>
                  <a:cubicBezTo>
                    <a:pt x="524" y="93"/>
                    <a:pt x="524" y="93"/>
                    <a:pt x="523" y="92"/>
                  </a:cubicBezTo>
                  <a:close/>
                  <a:moveTo>
                    <a:pt x="100" y="85"/>
                  </a:moveTo>
                  <a:cubicBezTo>
                    <a:pt x="99" y="84"/>
                    <a:pt x="99" y="83"/>
                    <a:pt x="100" y="82"/>
                  </a:cubicBezTo>
                  <a:cubicBezTo>
                    <a:pt x="100" y="82"/>
                    <a:pt x="100" y="82"/>
                    <a:pt x="100" y="82"/>
                  </a:cubicBezTo>
                  <a:cubicBezTo>
                    <a:pt x="101" y="81"/>
                    <a:pt x="102" y="81"/>
                    <a:pt x="103" y="82"/>
                  </a:cubicBezTo>
                  <a:cubicBezTo>
                    <a:pt x="103" y="82"/>
                    <a:pt x="103" y="82"/>
                    <a:pt x="103" y="82"/>
                  </a:cubicBezTo>
                  <a:cubicBezTo>
                    <a:pt x="103" y="83"/>
                    <a:pt x="103" y="84"/>
                    <a:pt x="102" y="85"/>
                  </a:cubicBezTo>
                  <a:cubicBezTo>
                    <a:pt x="102" y="85"/>
                    <a:pt x="102" y="85"/>
                    <a:pt x="102" y="85"/>
                  </a:cubicBezTo>
                  <a:cubicBezTo>
                    <a:pt x="102" y="85"/>
                    <a:pt x="102" y="85"/>
                    <a:pt x="101" y="85"/>
                  </a:cubicBezTo>
                  <a:cubicBezTo>
                    <a:pt x="101" y="85"/>
                    <a:pt x="101" y="85"/>
                    <a:pt x="101" y="85"/>
                  </a:cubicBezTo>
                  <a:cubicBezTo>
                    <a:pt x="101" y="85"/>
                    <a:pt x="100" y="85"/>
                    <a:pt x="100" y="85"/>
                  </a:cubicBezTo>
                  <a:close/>
                  <a:moveTo>
                    <a:pt x="515" y="84"/>
                  </a:moveTo>
                  <a:cubicBezTo>
                    <a:pt x="515" y="84"/>
                    <a:pt x="515" y="84"/>
                    <a:pt x="515" y="84"/>
                  </a:cubicBezTo>
                  <a:cubicBezTo>
                    <a:pt x="515" y="84"/>
                    <a:pt x="515" y="84"/>
                    <a:pt x="515" y="84"/>
                  </a:cubicBezTo>
                  <a:cubicBezTo>
                    <a:pt x="514" y="83"/>
                    <a:pt x="514" y="82"/>
                    <a:pt x="515" y="81"/>
                  </a:cubicBezTo>
                  <a:cubicBezTo>
                    <a:pt x="515" y="81"/>
                    <a:pt x="515" y="81"/>
                    <a:pt x="515" y="81"/>
                  </a:cubicBezTo>
                  <a:cubicBezTo>
                    <a:pt x="515" y="80"/>
                    <a:pt x="517" y="80"/>
                    <a:pt x="518" y="81"/>
                  </a:cubicBezTo>
                  <a:cubicBezTo>
                    <a:pt x="518" y="81"/>
                    <a:pt x="518" y="81"/>
                    <a:pt x="518" y="81"/>
                  </a:cubicBezTo>
                  <a:cubicBezTo>
                    <a:pt x="518" y="82"/>
                    <a:pt x="518" y="83"/>
                    <a:pt x="518" y="84"/>
                  </a:cubicBezTo>
                  <a:cubicBezTo>
                    <a:pt x="518" y="84"/>
                    <a:pt x="518" y="84"/>
                    <a:pt x="518" y="84"/>
                  </a:cubicBezTo>
                  <a:cubicBezTo>
                    <a:pt x="517" y="84"/>
                    <a:pt x="517" y="85"/>
                    <a:pt x="516" y="85"/>
                  </a:cubicBezTo>
                  <a:cubicBezTo>
                    <a:pt x="516" y="85"/>
                    <a:pt x="516" y="85"/>
                    <a:pt x="516" y="85"/>
                  </a:cubicBezTo>
                  <a:cubicBezTo>
                    <a:pt x="516" y="85"/>
                    <a:pt x="515" y="84"/>
                    <a:pt x="515" y="84"/>
                  </a:cubicBezTo>
                  <a:close/>
                  <a:moveTo>
                    <a:pt x="109" y="77"/>
                  </a:moveTo>
                  <a:cubicBezTo>
                    <a:pt x="108" y="76"/>
                    <a:pt x="108" y="74"/>
                    <a:pt x="109" y="74"/>
                  </a:cubicBezTo>
                  <a:cubicBezTo>
                    <a:pt x="109" y="74"/>
                    <a:pt x="109" y="74"/>
                    <a:pt x="109" y="74"/>
                  </a:cubicBezTo>
                  <a:cubicBezTo>
                    <a:pt x="110" y="73"/>
                    <a:pt x="111" y="73"/>
                    <a:pt x="112" y="74"/>
                  </a:cubicBezTo>
                  <a:cubicBezTo>
                    <a:pt x="112" y="74"/>
                    <a:pt x="112" y="74"/>
                    <a:pt x="112" y="74"/>
                  </a:cubicBezTo>
                  <a:cubicBezTo>
                    <a:pt x="112" y="75"/>
                    <a:pt x="112" y="76"/>
                    <a:pt x="111" y="77"/>
                  </a:cubicBezTo>
                  <a:cubicBezTo>
                    <a:pt x="111" y="77"/>
                    <a:pt x="111" y="77"/>
                    <a:pt x="111" y="77"/>
                  </a:cubicBezTo>
                  <a:cubicBezTo>
                    <a:pt x="111" y="77"/>
                    <a:pt x="111" y="77"/>
                    <a:pt x="110" y="77"/>
                  </a:cubicBezTo>
                  <a:cubicBezTo>
                    <a:pt x="110" y="77"/>
                    <a:pt x="110" y="77"/>
                    <a:pt x="110" y="77"/>
                  </a:cubicBezTo>
                  <a:cubicBezTo>
                    <a:pt x="110" y="77"/>
                    <a:pt x="109" y="77"/>
                    <a:pt x="109" y="77"/>
                  </a:cubicBezTo>
                  <a:close/>
                  <a:moveTo>
                    <a:pt x="506" y="76"/>
                  </a:moveTo>
                  <a:cubicBezTo>
                    <a:pt x="505" y="75"/>
                    <a:pt x="505" y="74"/>
                    <a:pt x="506" y="73"/>
                  </a:cubicBezTo>
                  <a:cubicBezTo>
                    <a:pt x="506" y="73"/>
                    <a:pt x="506" y="73"/>
                    <a:pt x="506" y="73"/>
                  </a:cubicBezTo>
                  <a:cubicBezTo>
                    <a:pt x="506" y="72"/>
                    <a:pt x="508" y="72"/>
                    <a:pt x="509" y="73"/>
                  </a:cubicBezTo>
                  <a:cubicBezTo>
                    <a:pt x="509" y="73"/>
                    <a:pt x="509" y="73"/>
                    <a:pt x="509" y="73"/>
                  </a:cubicBezTo>
                  <a:cubicBezTo>
                    <a:pt x="509" y="74"/>
                    <a:pt x="509" y="75"/>
                    <a:pt x="509" y="76"/>
                  </a:cubicBezTo>
                  <a:cubicBezTo>
                    <a:pt x="509" y="76"/>
                    <a:pt x="509" y="76"/>
                    <a:pt x="509" y="76"/>
                  </a:cubicBezTo>
                  <a:cubicBezTo>
                    <a:pt x="508" y="76"/>
                    <a:pt x="508" y="77"/>
                    <a:pt x="507" y="77"/>
                  </a:cubicBezTo>
                  <a:cubicBezTo>
                    <a:pt x="507" y="77"/>
                    <a:pt x="507" y="77"/>
                    <a:pt x="507" y="77"/>
                  </a:cubicBezTo>
                  <a:cubicBezTo>
                    <a:pt x="507" y="77"/>
                    <a:pt x="506" y="76"/>
                    <a:pt x="506" y="76"/>
                  </a:cubicBezTo>
                  <a:close/>
                  <a:moveTo>
                    <a:pt x="118" y="69"/>
                  </a:moveTo>
                  <a:cubicBezTo>
                    <a:pt x="117" y="68"/>
                    <a:pt x="117" y="67"/>
                    <a:pt x="118" y="66"/>
                  </a:cubicBezTo>
                  <a:cubicBezTo>
                    <a:pt x="118" y="66"/>
                    <a:pt x="118" y="66"/>
                    <a:pt x="118" y="66"/>
                  </a:cubicBezTo>
                  <a:cubicBezTo>
                    <a:pt x="119" y="65"/>
                    <a:pt x="120" y="66"/>
                    <a:pt x="121" y="66"/>
                  </a:cubicBezTo>
                  <a:cubicBezTo>
                    <a:pt x="121" y="66"/>
                    <a:pt x="121" y="66"/>
                    <a:pt x="121" y="66"/>
                  </a:cubicBezTo>
                  <a:cubicBezTo>
                    <a:pt x="122" y="67"/>
                    <a:pt x="121" y="69"/>
                    <a:pt x="121" y="69"/>
                  </a:cubicBezTo>
                  <a:cubicBezTo>
                    <a:pt x="121" y="69"/>
                    <a:pt x="121" y="69"/>
                    <a:pt x="121" y="69"/>
                  </a:cubicBezTo>
                  <a:cubicBezTo>
                    <a:pt x="120" y="70"/>
                    <a:pt x="120" y="70"/>
                    <a:pt x="119" y="70"/>
                  </a:cubicBezTo>
                  <a:cubicBezTo>
                    <a:pt x="119" y="70"/>
                    <a:pt x="119" y="70"/>
                    <a:pt x="119" y="70"/>
                  </a:cubicBezTo>
                  <a:cubicBezTo>
                    <a:pt x="119" y="70"/>
                    <a:pt x="118" y="69"/>
                    <a:pt x="118" y="69"/>
                  </a:cubicBezTo>
                  <a:close/>
                  <a:moveTo>
                    <a:pt x="497" y="69"/>
                  </a:moveTo>
                  <a:cubicBezTo>
                    <a:pt x="497" y="69"/>
                    <a:pt x="497" y="69"/>
                    <a:pt x="497" y="69"/>
                  </a:cubicBezTo>
                  <a:cubicBezTo>
                    <a:pt x="497" y="69"/>
                    <a:pt x="497" y="69"/>
                    <a:pt x="497" y="69"/>
                  </a:cubicBezTo>
                  <a:cubicBezTo>
                    <a:pt x="496" y="68"/>
                    <a:pt x="496" y="67"/>
                    <a:pt x="496" y="66"/>
                  </a:cubicBezTo>
                  <a:cubicBezTo>
                    <a:pt x="496" y="66"/>
                    <a:pt x="496" y="66"/>
                    <a:pt x="496" y="66"/>
                  </a:cubicBezTo>
                  <a:cubicBezTo>
                    <a:pt x="497" y="65"/>
                    <a:pt x="498" y="65"/>
                    <a:pt x="499" y="65"/>
                  </a:cubicBezTo>
                  <a:cubicBezTo>
                    <a:pt x="499" y="65"/>
                    <a:pt x="499" y="65"/>
                    <a:pt x="499" y="65"/>
                  </a:cubicBezTo>
                  <a:cubicBezTo>
                    <a:pt x="500" y="66"/>
                    <a:pt x="500" y="67"/>
                    <a:pt x="500" y="68"/>
                  </a:cubicBezTo>
                  <a:cubicBezTo>
                    <a:pt x="500" y="68"/>
                    <a:pt x="500" y="68"/>
                    <a:pt x="500" y="68"/>
                  </a:cubicBezTo>
                  <a:cubicBezTo>
                    <a:pt x="499" y="69"/>
                    <a:pt x="499" y="69"/>
                    <a:pt x="498" y="69"/>
                  </a:cubicBezTo>
                  <a:cubicBezTo>
                    <a:pt x="498" y="69"/>
                    <a:pt x="498" y="69"/>
                    <a:pt x="498" y="69"/>
                  </a:cubicBezTo>
                  <a:cubicBezTo>
                    <a:pt x="498" y="69"/>
                    <a:pt x="497" y="69"/>
                    <a:pt x="497" y="69"/>
                  </a:cubicBezTo>
                  <a:close/>
                  <a:moveTo>
                    <a:pt x="127" y="62"/>
                  </a:moveTo>
                  <a:cubicBezTo>
                    <a:pt x="127" y="61"/>
                    <a:pt x="127" y="59"/>
                    <a:pt x="128" y="59"/>
                  </a:cubicBezTo>
                  <a:cubicBezTo>
                    <a:pt x="128" y="59"/>
                    <a:pt x="128" y="59"/>
                    <a:pt x="128" y="59"/>
                  </a:cubicBezTo>
                  <a:cubicBezTo>
                    <a:pt x="129" y="58"/>
                    <a:pt x="130" y="58"/>
                    <a:pt x="131" y="59"/>
                  </a:cubicBezTo>
                  <a:cubicBezTo>
                    <a:pt x="131" y="59"/>
                    <a:pt x="131" y="59"/>
                    <a:pt x="131" y="59"/>
                  </a:cubicBezTo>
                  <a:cubicBezTo>
                    <a:pt x="131" y="60"/>
                    <a:pt x="131" y="61"/>
                    <a:pt x="130" y="62"/>
                  </a:cubicBezTo>
                  <a:cubicBezTo>
                    <a:pt x="130" y="62"/>
                    <a:pt x="130" y="62"/>
                    <a:pt x="130" y="62"/>
                  </a:cubicBezTo>
                  <a:cubicBezTo>
                    <a:pt x="130" y="62"/>
                    <a:pt x="129" y="62"/>
                    <a:pt x="129" y="62"/>
                  </a:cubicBezTo>
                  <a:cubicBezTo>
                    <a:pt x="129" y="62"/>
                    <a:pt x="129" y="62"/>
                    <a:pt x="129" y="62"/>
                  </a:cubicBezTo>
                  <a:cubicBezTo>
                    <a:pt x="128" y="62"/>
                    <a:pt x="128" y="62"/>
                    <a:pt x="127" y="62"/>
                  </a:cubicBezTo>
                  <a:close/>
                  <a:moveTo>
                    <a:pt x="487" y="61"/>
                  </a:moveTo>
                  <a:cubicBezTo>
                    <a:pt x="486" y="61"/>
                    <a:pt x="486" y="60"/>
                    <a:pt x="487" y="59"/>
                  </a:cubicBezTo>
                  <a:cubicBezTo>
                    <a:pt x="487" y="59"/>
                    <a:pt x="487" y="59"/>
                    <a:pt x="487" y="59"/>
                  </a:cubicBezTo>
                  <a:cubicBezTo>
                    <a:pt x="487" y="58"/>
                    <a:pt x="489" y="58"/>
                    <a:pt x="490" y="58"/>
                  </a:cubicBezTo>
                  <a:cubicBezTo>
                    <a:pt x="490" y="58"/>
                    <a:pt x="490" y="58"/>
                    <a:pt x="490" y="58"/>
                  </a:cubicBezTo>
                  <a:cubicBezTo>
                    <a:pt x="490" y="59"/>
                    <a:pt x="491" y="60"/>
                    <a:pt x="490" y="61"/>
                  </a:cubicBezTo>
                  <a:cubicBezTo>
                    <a:pt x="490" y="61"/>
                    <a:pt x="490" y="61"/>
                    <a:pt x="490" y="61"/>
                  </a:cubicBezTo>
                  <a:cubicBezTo>
                    <a:pt x="490" y="62"/>
                    <a:pt x="489" y="62"/>
                    <a:pt x="488" y="62"/>
                  </a:cubicBezTo>
                  <a:cubicBezTo>
                    <a:pt x="488" y="62"/>
                    <a:pt x="488" y="62"/>
                    <a:pt x="488" y="62"/>
                  </a:cubicBezTo>
                  <a:cubicBezTo>
                    <a:pt x="488" y="62"/>
                    <a:pt x="488" y="62"/>
                    <a:pt x="487" y="61"/>
                  </a:cubicBezTo>
                  <a:close/>
                  <a:moveTo>
                    <a:pt x="137" y="55"/>
                  </a:moveTo>
                  <a:cubicBezTo>
                    <a:pt x="136" y="54"/>
                    <a:pt x="137" y="52"/>
                    <a:pt x="138" y="52"/>
                  </a:cubicBezTo>
                  <a:cubicBezTo>
                    <a:pt x="138" y="52"/>
                    <a:pt x="138" y="52"/>
                    <a:pt x="138" y="52"/>
                  </a:cubicBezTo>
                  <a:cubicBezTo>
                    <a:pt x="139" y="51"/>
                    <a:pt x="140" y="51"/>
                    <a:pt x="140" y="52"/>
                  </a:cubicBezTo>
                  <a:cubicBezTo>
                    <a:pt x="140" y="52"/>
                    <a:pt x="140" y="52"/>
                    <a:pt x="140" y="52"/>
                  </a:cubicBezTo>
                  <a:cubicBezTo>
                    <a:pt x="141" y="53"/>
                    <a:pt x="141" y="55"/>
                    <a:pt x="140" y="55"/>
                  </a:cubicBezTo>
                  <a:cubicBezTo>
                    <a:pt x="140" y="55"/>
                    <a:pt x="140" y="55"/>
                    <a:pt x="140" y="55"/>
                  </a:cubicBezTo>
                  <a:cubicBezTo>
                    <a:pt x="140" y="55"/>
                    <a:pt x="139" y="56"/>
                    <a:pt x="139" y="56"/>
                  </a:cubicBezTo>
                  <a:cubicBezTo>
                    <a:pt x="139" y="56"/>
                    <a:pt x="139" y="56"/>
                    <a:pt x="139" y="56"/>
                  </a:cubicBezTo>
                  <a:cubicBezTo>
                    <a:pt x="138" y="56"/>
                    <a:pt x="137" y="55"/>
                    <a:pt x="137" y="55"/>
                  </a:cubicBezTo>
                  <a:close/>
                  <a:moveTo>
                    <a:pt x="477" y="55"/>
                  </a:moveTo>
                  <a:cubicBezTo>
                    <a:pt x="477" y="55"/>
                    <a:pt x="477" y="55"/>
                    <a:pt x="477" y="55"/>
                  </a:cubicBezTo>
                  <a:cubicBezTo>
                    <a:pt x="477" y="55"/>
                    <a:pt x="477" y="55"/>
                    <a:pt x="477" y="55"/>
                  </a:cubicBezTo>
                  <a:cubicBezTo>
                    <a:pt x="477" y="54"/>
                    <a:pt x="476" y="53"/>
                    <a:pt x="477" y="52"/>
                  </a:cubicBezTo>
                  <a:cubicBezTo>
                    <a:pt x="477" y="52"/>
                    <a:pt x="477" y="52"/>
                    <a:pt x="477" y="52"/>
                  </a:cubicBezTo>
                  <a:cubicBezTo>
                    <a:pt x="477" y="51"/>
                    <a:pt x="479" y="51"/>
                    <a:pt x="480" y="51"/>
                  </a:cubicBezTo>
                  <a:cubicBezTo>
                    <a:pt x="480" y="51"/>
                    <a:pt x="480" y="51"/>
                    <a:pt x="480" y="51"/>
                  </a:cubicBezTo>
                  <a:cubicBezTo>
                    <a:pt x="481" y="52"/>
                    <a:pt x="481" y="53"/>
                    <a:pt x="480" y="54"/>
                  </a:cubicBezTo>
                  <a:cubicBezTo>
                    <a:pt x="480" y="54"/>
                    <a:pt x="480" y="54"/>
                    <a:pt x="480" y="54"/>
                  </a:cubicBezTo>
                  <a:cubicBezTo>
                    <a:pt x="480" y="55"/>
                    <a:pt x="479" y="55"/>
                    <a:pt x="479" y="55"/>
                  </a:cubicBezTo>
                  <a:cubicBezTo>
                    <a:pt x="479" y="55"/>
                    <a:pt x="479" y="55"/>
                    <a:pt x="479" y="55"/>
                  </a:cubicBezTo>
                  <a:cubicBezTo>
                    <a:pt x="478" y="55"/>
                    <a:pt x="478" y="55"/>
                    <a:pt x="477" y="55"/>
                  </a:cubicBezTo>
                  <a:close/>
                  <a:moveTo>
                    <a:pt x="147" y="48"/>
                  </a:moveTo>
                  <a:cubicBezTo>
                    <a:pt x="147" y="47"/>
                    <a:pt x="147" y="46"/>
                    <a:pt x="148" y="45"/>
                  </a:cubicBezTo>
                  <a:cubicBezTo>
                    <a:pt x="148" y="45"/>
                    <a:pt x="148" y="45"/>
                    <a:pt x="148" y="45"/>
                  </a:cubicBezTo>
                  <a:cubicBezTo>
                    <a:pt x="149" y="45"/>
                    <a:pt x="150" y="45"/>
                    <a:pt x="151" y="46"/>
                  </a:cubicBezTo>
                  <a:cubicBezTo>
                    <a:pt x="151" y="46"/>
                    <a:pt x="151" y="46"/>
                    <a:pt x="151" y="46"/>
                  </a:cubicBezTo>
                  <a:cubicBezTo>
                    <a:pt x="151" y="47"/>
                    <a:pt x="151" y="48"/>
                    <a:pt x="150" y="49"/>
                  </a:cubicBezTo>
                  <a:cubicBezTo>
                    <a:pt x="150" y="49"/>
                    <a:pt x="150" y="49"/>
                    <a:pt x="150" y="49"/>
                  </a:cubicBezTo>
                  <a:cubicBezTo>
                    <a:pt x="150" y="49"/>
                    <a:pt x="150" y="49"/>
                    <a:pt x="150" y="49"/>
                  </a:cubicBezTo>
                  <a:cubicBezTo>
                    <a:pt x="150" y="49"/>
                    <a:pt x="150" y="49"/>
                    <a:pt x="150" y="49"/>
                  </a:cubicBezTo>
                  <a:cubicBezTo>
                    <a:pt x="150" y="49"/>
                    <a:pt x="149" y="49"/>
                    <a:pt x="149" y="49"/>
                  </a:cubicBezTo>
                  <a:cubicBezTo>
                    <a:pt x="149" y="49"/>
                    <a:pt x="149" y="49"/>
                    <a:pt x="149" y="49"/>
                  </a:cubicBezTo>
                  <a:cubicBezTo>
                    <a:pt x="148" y="49"/>
                    <a:pt x="148" y="49"/>
                    <a:pt x="147" y="48"/>
                  </a:cubicBezTo>
                  <a:close/>
                  <a:moveTo>
                    <a:pt x="467" y="48"/>
                  </a:moveTo>
                  <a:cubicBezTo>
                    <a:pt x="466" y="48"/>
                    <a:pt x="466" y="46"/>
                    <a:pt x="467" y="46"/>
                  </a:cubicBezTo>
                  <a:cubicBezTo>
                    <a:pt x="467" y="46"/>
                    <a:pt x="467" y="46"/>
                    <a:pt x="467" y="46"/>
                  </a:cubicBezTo>
                  <a:cubicBezTo>
                    <a:pt x="467" y="45"/>
                    <a:pt x="469" y="44"/>
                    <a:pt x="470" y="45"/>
                  </a:cubicBezTo>
                  <a:cubicBezTo>
                    <a:pt x="469" y="45"/>
                    <a:pt x="469" y="45"/>
                    <a:pt x="469" y="45"/>
                  </a:cubicBezTo>
                  <a:cubicBezTo>
                    <a:pt x="470" y="45"/>
                    <a:pt x="471" y="47"/>
                    <a:pt x="470" y="48"/>
                  </a:cubicBezTo>
                  <a:cubicBezTo>
                    <a:pt x="470" y="48"/>
                    <a:pt x="470" y="48"/>
                    <a:pt x="470" y="48"/>
                  </a:cubicBezTo>
                  <a:cubicBezTo>
                    <a:pt x="470" y="48"/>
                    <a:pt x="469" y="49"/>
                    <a:pt x="468" y="49"/>
                  </a:cubicBezTo>
                  <a:cubicBezTo>
                    <a:pt x="468" y="49"/>
                    <a:pt x="468" y="49"/>
                    <a:pt x="468" y="49"/>
                  </a:cubicBezTo>
                  <a:cubicBezTo>
                    <a:pt x="468" y="49"/>
                    <a:pt x="468" y="48"/>
                    <a:pt x="467" y="48"/>
                  </a:cubicBezTo>
                  <a:close/>
                  <a:moveTo>
                    <a:pt x="158" y="42"/>
                  </a:moveTo>
                  <a:cubicBezTo>
                    <a:pt x="157" y="41"/>
                    <a:pt x="157" y="40"/>
                    <a:pt x="158" y="39"/>
                  </a:cubicBezTo>
                  <a:cubicBezTo>
                    <a:pt x="158" y="39"/>
                    <a:pt x="158" y="39"/>
                    <a:pt x="158" y="39"/>
                  </a:cubicBezTo>
                  <a:cubicBezTo>
                    <a:pt x="159" y="39"/>
                    <a:pt x="160" y="39"/>
                    <a:pt x="161" y="40"/>
                  </a:cubicBezTo>
                  <a:cubicBezTo>
                    <a:pt x="161" y="40"/>
                    <a:pt x="161" y="40"/>
                    <a:pt x="161" y="40"/>
                  </a:cubicBezTo>
                  <a:cubicBezTo>
                    <a:pt x="162" y="41"/>
                    <a:pt x="161" y="42"/>
                    <a:pt x="160" y="43"/>
                  </a:cubicBezTo>
                  <a:cubicBezTo>
                    <a:pt x="160" y="43"/>
                    <a:pt x="160" y="43"/>
                    <a:pt x="160" y="43"/>
                  </a:cubicBezTo>
                  <a:cubicBezTo>
                    <a:pt x="160" y="43"/>
                    <a:pt x="160" y="43"/>
                    <a:pt x="159" y="43"/>
                  </a:cubicBezTo>
                  <a:cubicBezTo>
                    <a:pt x="159" y="43"/>
                    <a:pt x="159" y="43"/>
                    <a:pt x="159" y="43"/>
                  </a:cubicBezTo>
                  <a:cubicBezTo>
                    <a:pt x="159" y="43"/>
                    <a:pt x="158" y="43"/>
                    <a:pt x="158" y="42"/>
                  </a:cubicBezTo>
                  <a:close/>
                  <a:moveTo>
                    <a:pt x="457" y="42"/>
                  </a:moveTo>
                  <a:cubicBezTo>
                    <a:pt x="457" y="42"/>
                    <a:pt x="457" y="42"/>
                    <a:pt x="457" y="42"/>
                  </a:cubicBezTo>
                  <a:cubicBezTo>
                    <a:pt x="457" y="42"/>
                    <a:pt x="457" y="42"/>
                    <a:pt x="457" y="42"/>
                  </a:cubicBezTo>
                  <a:cubicBezTo>
                    <a:pt x="456" y="42"/>
                    <a:pt x="456" y="41"/>
                    <a:pt x="456" y="40"/>
                  </a:cubicBezTo>
                  <a:cubicBezTo>
                    <a:pt x="456" y="40"/>
                    <a:pt x="456" y="40"/>
                    <a:pt x="456" y="40"/>
                  </a:cubicBezTo>
                  <a:cubicBezTo>
                    <a:pt x="457" y="39"/>
                    <a:pt x="458" y="38"/>
                    <a:pt x="459" y="39"/>
                  </a:cubicBezTo>
                  <a:cubicBezTo>
                    <a:pt x="459" y="39"/>
                    <a:pt x="459" y="39"/>
                    <a:pt x="459" y="39"/>
                  </a:cubicBezTo>
                  <a:cubicBezTo>
                    <a:pt x="460" y="39"/>
                    <a:pt x="460" y="41"/>
                    <a:pt x="460" y="41"/>
                  </a:cubicBezTo>
                  <a:cubicBezTo>
                    <a:pt x="460" y="41"/>
                    <a:pt x="460" y="41"/>
                    <a:pt x="460" y="41"/>
                  </a:cubicBezTo>
                  <a:cubicBezTo>
                    <a:pt x="459" y="42"/>
                    <a:pt x="459" y="43"/>
                    <a:pt x="458" y="43"/>
                  </a:cubicBezTo>
                  <a:cubicBezTo>
                    <a:pt x="458" y="43"/>
                    <a:pt x="458" y="43"/>
                    <a:pt x="458" y="43"/>
                  </a:cubicBezTo>
                  <a:cubicBezTo>
                    <a:pt x="458" y="43"/>
                    <a:pt x="457" y="42"/>
                    <a:pt x="457" y="42"/>
                  </a:cubicBezTo>
                  <a:close/>
                  <a:moveTo>
                    <a:pt x="168" y="36"/>
                  </a:moveTo>
                  <a:cubicBezTo>
                    <a:pt x="168" y="35"/>
                    <a:pt x="168" y="34"/>
                    <a:pt x="169" y="34"/>
                  </a:cubicBezTo>
                  <a:cubicBezTo>
                    <a:pt x="169" y="34"/>
                    <a:pt x="169" y="34"/>
                    <a:pt x="169" y="34"/>
                  </a:cubicBezTo>
                  <a:cubicBezTo>
                    <a:pt x="170" y="33"/>
                    <a:pt x="171" y="33"/>
                    <a:pt x="172" y="34"/>
                  </a:cubicBezTo>
                  <a:cubicBezTo>
                    <a:pt x="172" y="34"/>
                    <a:pt x="172" y="34"/>
                    <a:pt x="172" y="34"/>
                  </a:cubicBezTo>
                  <a:cubicBezTo>
                    <a:pt x="172" y="35"/>
                    <a:pt x="172" y="37"/>
                    <a:pt x="171" y="37"/>
                  </a:cubicBezTo>
                  <a:cubicBezTo>
                    <a:pt x="171" y="37"/>
                    <a:pt x="171" y="37"/>
                    <a:pt x="171" y="37"/>
                  </a:cubicBezTo>
                  <a:cubicBezTo>
                    <a:pt x="171" y="37"/>
                    <a:pt x="170" y="37"/>
                    <a:pt x="170" y="37"/>
                  </a:cubicBezTo>
                  <a:cubicBezTo>
                    <a:pt x="170" y="37"/>
                    <a:pt x="170" y="37"/>
                    <a:pt x="170" y="37"/>
                  </a:cubicBezTo>
                  <a:cubicBezTo>
                    <a:pt x="169" y="37"/>
                    <a:pt x="168" y="37"/>
                    <a:pt x="168" y="36"/>
                  </a:cubicBezTo>
                  <a:close/>
                  <a:moveTo>
                    <a:pt x="447" y="37"/>
                  </a:moveTo>
                  <a:cubicBezTo>
                    <a:pt x="446" y="36"/>
                    <a:pt x="445" y="35"/>
                    <a:pt x="446" y="34"/>
                  </a:cubicBezTo>
                  <a:cubicBezTo>
                    <a:pt x="446" y="34"/>
                    <a:pt x="446" y="34"/>
                    <a:pt x="446" y="34"/>
                  </a:cubicBezTo>
                  <a:cubicBezTo>
                    <a:pt x="446" y="33"/>
                    <a:pt x="447" y="33"/>
                    <a:pt x="448" y="33"/>
                  </a:cubicBezTo>
                  <a:cubicBezTo>
                    <a:pt x="448" y="33"/>
                    <a:pt x="448" y="33"/>
                    <a:pt x="448" y="33"/>
                  </a:cubicBezTo>
                  <a:cubicBezTo>
                    <a:pt x="449" y="34"/>
                    <a:pt x="450" y="35"/>
                    <a:pt x="449" y="36"/>
                  </a:cubicBezTo>
                  <a:cubicBezTo>
                    <a:pt x="449" y="36"/>
                    <a:pt x="449" y="36"/>
                    <a:pt x="449" y="36"/>
                  </a:cubicBezTo>
                  <a:cubicBezTo>
                    <a:pt x="449" y="37"/>
                    <a:pt x="448" y="37"/>
                    <a:pt x="447" y="37"/>
                  </a:cubicBezTo>
                  <a:cubicBezTo>
                    <a:pt x="447" y="37"/>
                    <a:pt x="447" y="37"/>
                    <a:pt x="447" y="37"/>
                  </a:cubicBezTo>
                  <a:cubicBezTo>
                    <a:pt x="447" y="37"/>
                    <a:pt x="447" y="37"/>
                    <a:pt x="447" y="37"/>
                  </a:cubicBezTo>
                  <a:close/>
                  <a:moveTo>
                    <a:pt x="179" y="31"/>
                  </a:moveTo>
                  <a:cubicBezTo>
                    <a:pt x="178" y="30"/>
                    <a:pt x="179" y="29"/>
                    <a:pt x="180" y="28"/>
                  </a:cubicBezTo>
                  <a:cubicBezTo>
                    <a:pt x="180" y="28"/>
                    <a:pt x="180" y="28"/>
                    <a:pt x="180" y="28"/>
                  </a:cubicBezTo>
                  <a:cubicBezTo>
                    <a:pt x="181" y="28"/>
                    <a:pt x="182" y="28"/>
                    <a:pt x="183" y="29"/>
                  </a:cubicBezTo>
                  <a:cubicBezTo>
                    <a:pt x="183" y="29"/>
                    <a:pt x="183" y="29"/>
                    <a:pt x="183" y="29"/>
                  </a:cubicBezTo>
                  <a:cubicBezTo>
                    <a:pt x="183" y="30"/>
                    <a:pt x="183" y="31"/>
                    <a:pt x="182" y="32"/>
                  </a:cubicBezTo>
                  <a:cubicBezTo>
                    <a:pt x="182" y="32"/>
                    <a:pt x="182" y="32"/>
                    <a:pt x="182" y="32"/>
                  </a:cubicBezTo>
                  <a:cubicBezTo>
                    <a:pt x="181" y="32"/>
                    <a:pt x="181" y="32"/>
                    <a:pt x="181" y="32"/>
                  </a:cubicBezTo>
                  <a:cubicBezTo>
                    <a:pt x="181" y="32"/>
                    <a:pt x="181" y="32"/>
                    <a:pt x="181" y="32"/>
                  </a:cubicBezTo>
                  <a:cubicBezTo>
                    <a:pt x="180" y="32"/>
                    <a:pt x="179" y="32"/>
                    <a:pt x="179" y="31"/>
                  </a:cubicBezTo>
                  <a:close/>
                  <a:moveTo>
                    <a:pt x="436" y="32"/>
                  </a:moveTo>
                  <a:cubicBezTo>
                    <a:pt x="436" y="32"/>
                    <a:pt x="436" y="32"/>
                    <a:pt x="436" y="32"/>
                  </a:cubicBezTo>
                  <a:cubicBezTo>
                    <a:pt x="436" y="32"/>
                    <a:pt x="436" y="32"/>
                    <a:pt x="436" y="32"/>
                  </a:cubicBezTo>
                  <a:cubicBezTo>
                    <a:pt x="435" y="31"/>
                    <a:pt x="434" y="30"/>
                    <a:pt x="435" y="29"/>
                  </a:cubicBezTo>
                  <a:cubicBezTo>
                    <a:pt x="435" y="29"/>
                    <a:pt x="435" y="29"/>
                    <a:pt x="435" y="29"/>
                  </a:cubicBezTo>
                  <a:cubicBezTo>
                    <a:pt x="435" y="28"/>
                    <a:pt x="437" y="27"/>
                    <a:pt x="438" y="28"/>
                  </a:cubicBezTo>
                  <a:cubicBezTo>
                    <a:pt x="438" y="28"/>
                    <a:pt x="438" y="28"/>
                    <a:pt x="438" y="28"/>
                  </a:cubicBezTo>
                  <a:cubicBezTo>
                    <a:pt x="439" y="28"/>
                    <a:pt x="439" y="30"/>
                    <a:pt x="439" y="31"/>
                  </a:cubicBezTo>
                  <a:cubicBezTo>
                    <a:pt x="439" y="31"/>
                    <a:pt x="439" y="31"/>
                    <a:pt x="439" y="31"/>
                  </a:cubicBezTo>
                  <a:cubicBezTo>
                    <a:pt x="438" y="31"/>
                    <a:pt x="437" y="32"/>
                    <a:pt x="437" y="32"/>
                  </a:cubicBezTo>
                  <a:cubicBezTo>
                    <a:pt x="437" y="32"/>
                    <a:pt x="437" y="32"/>
                    <a:pt x="437" y="32"/>
                  </a:cubicBezTo>
                  <a:cubicBezTo>
                    <a:pt x="436" y="32"/>
                    <a:pt x="436" y="32"/>
                    <a:pt x="436" y="32"/>
                  </a:cubicBezTo>
                  <a:close/>
                  <a:moveTo>
                    <a:pt x="190" y="26"/>
                  </a:moveTo>
                  <a:cubicBezTo>
                    <a:pt x="189" y="25"/>
                    <a:pt x="190" y="24"/>
                    <a:pt x="191" y="23"/>
                  </a:cubicBezTo>
                  <a:cubicBezTo>
                    <a:pt x="191" y="23"/>
                    <a:pt x="191" y="23"/>
                    <a:pt x="191" y="23"/>
                  </a:cubicBezTo>
                  <a:cubicBezTo>
                    <a:pt x="192" y="23"/>
                    <a:pt x="193" y="23"/>
                    <a:pt x="194" y="25"/>
                  </a:cubicBezTo>
                  <a:cubicBezTo>
                    <a:pt x="194" y="25"/>
                    <a:pt x="194" y="25"/>
                    <a:pt x="194" y="25"/>
                  </a:cubicBezTo>
                  <a:cubicBezTo>
                    <a:pt x="194" y="26"/>
                    <a:pt x="193"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1" y="27"/>
                    <a:pt x="190" y="27"/>
                    <a:pt x="190" y="26"/>
                  </a:cubicBezTo>
                  <a:close/>
                  <a:moveTo>
                    <a:pt x="425" y="27"/>
                  </a:moveTo>
                  <a:cubicBezTo>
                    <a:pt x="424" y="26"/>
                    <a:pt x="423" y="25"/>
                    <a:pt x="424" y="24"/>
                  </a:cubicBezTo>
                  <a:cubicBezTo>
                    <a:pt x="424" y="24"/>
                    <a:pt x="424" y="24"/>
                    <a:pt x="424" y="24"/>
                  </a:cubicBezTo>
                  <a:cubicBezTo>
                    <a:pt x="424" y="23"/>
                    <a:pt x="425" y="23"/>
                    <a:pt x="426" y="23"/>
                  </a:cubicBezTo>
                  <a:cubicBezTo>
                    <a:pt x="426" y="23"/>
                    <a:pt x="426" y="23"/>
                    <a:pt x="426" y="23"/>
                  </a:cubicBezTo>
                  <a:cubicBezTo>
                    <a:pt x="427" y="24"/>
                    <a:pt x="428" y="25"/>
                    <a:pt x="428" y="26"/>
                  </a:cubicBezTo>
                  <a:cubicBezTo>
                    <a:pt x="428" y="26"/>
                    <a:pt x="428" y="26"/>
                    <a:pt x="428" y="26"/>
                  </a:cubicBezTo>
                  <a:cubicBezTo>
                    <a:pt x="427" y="26"/>
                    <a:pt x="426" y="27"/>
                    <a:pt x="426" y="27"/>
                  </a:cubicBezTo>
                  <a:cubicBezTo>
                    <a:pt x="426" y="27"/>
                    <a:pt x="426" y="27"/>
                    <a:pt x="426" y="27"/>
                  </a:cubicBezTo>
                  <a:cubicBezTo>
                    <a:pt x="425" y="27"/>
                    <a:pt x="425" y="27"/>
                    <a:pt x="425" y="27"/>
                  </a:cubicBezTo>
                  <a:close/>
                  <a:moveTo>
                    <a:pt x="201" y="22"/>
                  </a:moveTo>
                  <a:cubicBezTo>
                    <a:pt x="201" y="21"/>
                    <a:pt x="201" y="19"/>
                    <a:pt x="202" y="19"/>
                  </a:cubicBezTo>
                  <a:cubicBezTo>
                    <a:pt x="202" y="19"/>
                    <a:pt x="202" y="19"/>
                    <a:pt x="202" y="19"/>
                  </a:cubicBezTo>
                  <a:cubicBezTo>
                    <a:pt x="203" y="19"/>
                    <a:pt x="204" y="19"/>
                    <a:pt x="205" y="20"/>
                  </a:cubicBezTo>
                  <a:cubicBezTo>
                    <a:pt x="205" y="20"/>
                    <a:pt x="205" y="20"/>
                    <a:pt x="205" y="20"/>
                  </a:cubicBezTo>
                  <a:cubicBezTo>
                    <a:pt x="205" y="21"/>
                    <a:pt x="205" y="22"/>
                    <a:pt x="204" y="23"/>
                  </a:cubicBezTo>
                  <a:cubicBezTo>
                    <a:pt x="204" y="23"/>
                    <a:pt x="204" y="23"/>
                    <a:pt x="204" y="23"/>
                  </a:cubicBezTo>
                  <a:cubicBezTo>
                    <a:pt x="203" y="23"/>
                    <a:pt x="203" y="23"/>
                    <a:pt x="203" y="23"/>
                  </a:cubicBezTo>
                  <a:cubicBezTo>
                    <a:pt x="203" y="23"/>
                    <a:pt x="203" y="23"/>
                    <a:pt x="203" y="23"/>
                  </a:cubicBezTo>
                  <a:cubicBezTo>
                    <a:pt x="202" y="23"/>
                    <a:pt x="201" y="22"/>
                    <a:pt x="201" y="22"/>
                  </a:cubicBezTo>
                  <a:close/>
                  <a:moveTo>
                    <a:pt x="414" y="23"/>
                  </a:moveTo>
                  <a:cubicBezTo>
                    <a:pt x="414" y="23"/>
                    <a:pt x="414" y="23"/>
                    <a:pt x="414" y="23"/>
                  </a:cubicBezTo>
                  <a:cubicBezTo>
                    <a:pt x="414" y="23"/>
                    <a:pt x="414" y="23"/>
                    <a:pt x="414" y="23"/>
                  </a:cubicBezTo>
                  <a:cubicBezTo>
                    <a:pt x="413" y="22"/>
                    <a:pt x="412" y="21"/>
                    <a:pt x="413" y="20"/>
                  </a:cubicBezTo>
                  <a:cubicBezTo>
                    <a:pt x="413" y="20"/>
                    <a:pt x="413" y="20"/>
                    <a:pt x="413" y="20"/>
                  </a:cubicBezTo>
                  <a:cubicBezTo>
                    <a:pt x="413" y="19"/>
                    <a:pt x="414" y="18"/>
                    <a:pt x="415" y="19"/>
                  </a:cubicBezTo>
                  <a:cubicBezTo>
                    <a:pt x="415" y="19"/>
                    <a:pt x="415" y="19"/>
                    <a:pt x="415" y="19"/>
                  </a:cubicBezTo>
                  <a:cubicBezTo>
                    <a:pt x="416" y="19"/>
                    <a:pt x="417" y="20"/>
                    <a:pt x="416" y="21"/>
                  </a:cubicBezTo>
                  <a:cubicBezTo>
                    <a:pt x="416" y="21"/>
                    <a:pt x="416" y="21"/>
                    <a:pt x="416" y="21"/>
                  </a:cubicBezTo>
                  <a:cubicBezTo>
                    <a:pt x="416" y="22"/>
                    <a:pt x="415" y="23"/>
                    <a:pt x="414" y="23"/>
                  </a:cubicBezTo>
                  <a:cubicBezTo>
                    <a:pt x="414" y="23"/>
                    <a:pt x="414" y="23"/>
                    <a:pt x="414" y="23"/>
                  </a:cubicBezTo>
                  <a:cubicBezTo>
                    <a:pt x="414" y="23"/>
                    <a:pt x="414" y="23"/>
                    <a:pt x="414" y="23"/>
                  </a:cubicBezTo>
                  <a:close/>
                  <a:moveTo>
                    <a:pt x="212" y="18"/>
                  </a:moveTo>
                  <a:cubicBezTo>
                    <a:pt x="212" y="17"/>
                    <a:pt x="213" y="15"/>
                    <a:pt x="214" y="15"/>
                  </a:cubicBezTo>
                  <a:cubicBezTo>
                    <a:pt x="214" y="15"/>
                    <a:pt x="214" y="15"/>
                    <a:pt x="214" y="15"/>
                  </a:cubicBezTo>
                  <a:cubicBezTo>
                    <a:pt x="215" y="15"/>
                    <a:pt x="216" y="15"/>
                    <a:pt x="216" y="16"/>
                  </a:cubicBezTo>
                  <a:cubicBezTo>
                    <a:pt x="216" y="16"/>
                    <a:pt x="216" y="16"/>
                    <a:pt x="216" y="16"/>
                  </a:cubicBezTo>
                  <a:cubicBezTo>
                    <a:pt x="216" y="17"/>
                    <a:pt x="216" y="19"/>
                    <a:pt x="215" y="19"/>
                  </a:cubicBezTo>
                  <a:cubicBezTo>
                    <a:pt x="215" y="19"/>
                    <a:pt x="215" y="19"/>
                    <a:pt x="215" y="19"/>
                  </a:cubicBezTo>
                  <a:cubicBezTo>
                    <a:pt x="215" y="19"/>
                    <a:pt x="214" y="19"/>
                    <a:pt x="214" y="19"/>
                  </a:cubicBezTo>
                  <a:cubicBezTo>
                    <a:pt x="214" y="19"/>
                    <a:pt x="214" y="19"/>
                    <a:pt x="214" y="19"/>
                  </a:cubicBezTo>
                  <a:cubicBezTo>
                    <a:pt x="213" y="19"/>
                    <a:pt x="213" y="18"/>
                    <a:pt x="212" y="18"/>
                  </a:cubicBezTo>
                  <a:close/>
                  <a:moveTo>
                    <a:pt x="403" y="19"/>
                  </a:moveTo>
                  <a:cubicBezTo>
                    <a:pt x="401" y="18"/>
                    <a:pt x="401" y="17"/>
                    <a:pt x="401" y="16"/>
                  </a:cubicBezTo>
                  <a:cubicBezTo>
                    <a:pt x="401" y="16"/>
                    <a:pt x="401" y="16"/>
                    <a:pt x="401" y="16"/>
                  </a:cubicBezTo>
                  <a:cubicBezTo>
                    <a:pt x="402" y="15"/>
                    <a:pt x="403" y="15"/>
                    <a:pt x="404" y="15"/>
                  </a:cubicBezTo>
                  <a:cubicBezTo>
                    <a:pt x="404" y="15"/>
                    <a:pt x="404" y="15"/>
                    <a:pt x="404" y="15"/>
                  </a:cubicBezTo>
                  <a:cubicBezTo>
                    <a:pt x="405" y="15"/>
                    <a:pt x="405" y="16"/>
                    <a:pt x="405" y="17"/>
                  </a:cubicBezTo>
                  <a:cubicBezTo>
                    <a:pt x="405" y="17"/>
                    <a:pt x="405" y="17"/>
                    <a:pt x="405" y="17"/>
                  </a:cubicBezTo>
                  <a:cubicBezTo>
                    <a:pt x="405" y="18"/>
                    <a:pt x="404" y="19"/>
                    <a:pt x="403" y="19"/>
                  </a:cubicBezTo>
                  <a:cubicBezTo>
                    <a:pt x="403" y="19"/>
                    <a:pt x="403" y="19"/>
                    <a:pt x="403" y="19"/>
                  </a:cubicBezTo>
                  <a:cubicBezTo>
                    <a:pt x="403" y="19"/>
                    <a:pt x="403" y="19"/>
                    <a:pt x="403" y="19"/>
                  </a:cubicBezTo>
                  <a:close/>
                  <a:moveTo>
                    <a:pt x="224" y="14"/>
                  </a:moveTo>
                  <a:cubicBezTo>
                    <a:pt x="223" y="13"/>
                    <a:pt x="224" y="12"/>
                    <a:pt x="225" y="12"/>
                  </a:cubicBezTo>
                  <a:cubicBezTo>
                    <a:pt x="225" y="12"/>
                    <a:pt x="225" y="12"/>
                    <a:pt x="225" y="12"/>
                  </a:cubicBezTo>
                  <a:cubicBezTo>
                    <a:pt x="226" y="11"/>
                    <a:pt x="227" y="12"/>
                    <a:pt x="228" y="13"/>
                  </a:cubicBezTo>
                  <a:cubicBezTo>
                    <a:pt x="228" y="13"/>
                    <a:pt x="228" y="13"/>
                    <a:pt x="228" y="13"/>
                  </a:cubicBezTo>
                  <a:cubicBezTo>
                    <a:pt x="228" y="14"/>
                    <a:pt x="227" y="15"/>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5" y="16"/>
                    <a:pt x="224" y="15"/>
                    <a:pt x="224" y="14"/>
                  </a:cubicBezTo>
                  <a:close/>
                  <a:moveTo>
                    <a:pt x="391" y="15"/>
                  </a:moveTo>
                  <a:cubicBezTo>
                    <a:pt x="390" y="15"/>
                    <a:pt x="389" y="14"/>
                    <a:pt x="390" y="13"/>
                  </a:cubicBezTo>
                  <a:cubicBezTo>
                    <a:pt x="390" y="13"/>
                    <a:pt x="390" y="13"/>
                    <a:pt x="390" y="13"/>
                  </a:cubicBezTo>
                  <a:cubicBezTo>
                    <a:pt x="390" y="12"/>
                    <a:pt x="391" y="11"/>
                    <a:pt x="392" y="11"/>
                  </a:cubicBezTo>
                  <a:cubicBezTo>
                    <a:pt x="392" y="11"/>
                    <a:pt x="392" y="11"/>
                    <a:pt x="392" y="11"/>
                  </a:cubicBezTo>
                  <a:cubicBezTo>
                    <a:pt x="393" y="12"/>
                    <a:pt x="394" y="13"/>
                    <a:pt x="394" y="14"/>
                  </a:cubicBezTo>
                  <a:cubicBezTo>
                    <a:pt x="394" y="14"/>
                    <a:pt x="394" y="14"/>
                    <a:pt x="394" y="14"/>
                  </a:cubicBezTo>
                  <a:cubicBezTo>
                    <a:pt x="393" y="15"/>
                    <a:pt x="393" y="15"/>
                    <a:pt x="392" y="15"/>
                  </a:cubicBezTo>
                  <a:cubicBezTo>
                    <a:pt x="392" y="15"/>
                    <a:pt x="392" y="15"/>
                    <a:pt x="392" y="15"/>
                  </a:cubicBezTo>
                  <a:cubicBezTo>
                    <a:pt x="391" y="15"/>
                    <a:pt x="391" y="15"/>
                    <a:pt x="391" y="15"/>
                  </a:cubicBezTo>
                  <a:close/>
                  <a:moveTo>
                    <a:pt x="235" y="11"/>
                  </a:moveTo>
                  <a:cubicBezTo>
                    <a:pt x="235" y="10"/>
                    <a:pt x="236" y="9"/>
                    <a:pt x="237" y="9"/>
                  </a:cubicBezTo>
                  <a:cubicBezTo>
                    <a:pt x="237" y="9"/>
                    <a:pt x="237" y="9"/>
                    <a:pt x="237" y="9"/>
                  </a:cubicBezTo>
                  <a:cubicBezTo>
                    <a:pt x="238" y="8"/>
                    <a:pt x="239" y="9"/>
                    <a:pt x="239" y="10"/>
                  </a:cubicBezTo>
                  <a:cubicBezTo>
                    <a:pt x="239" y="10"/>
                    <a:pt x="239" y="10"/>
                    <a:pt x="239" y="10"/>
                  </a:cubicBezTo>
                  <a:cubicBezTo>
                    <a:pt x="240" y="11"/>
                    <a:pt x="239" y="12"/>
                    <a:pt x="238" y="13"/>
                  </a:cubicBezTo>
                  <a:cubicBezTo>
                    <a:pt x="238" y="13"/>
                    <a:pt x="238" y="13"/>
                    <a:pt x="238" y="13"/>
                  </a:cubicBezTo>
                  <a:cubicBezTo>
                    <a:pt x="238" y="13"/>
                    <a:pt x="237" y="13"/>
                    <a:pt x="237" y="13"/>
                  </a:cubicBezTo>
                  <a:cubicBezTo>
                    <a:pt x="237" y="13"/>
                    <a:pt x="237" y="13"/>
                    <a:pt x="237" y="13"/>
                  </a:cubicBezTo>
                  <a:cubicBezTo>
                    <a:pt x="236" y="13"/>
                    <a:pt x="236" y="12"/>
                    <a:pt x="235" y="11"/>
                  </a:cubicBezTo>
                  <a:close/>
                  <a:moveTo>
                    <a:pt x="380" y="12"/>
                  </a:moveTo>
                  <a:cubicBezTo>
                    <a:pt x="380" y="12"/>
                    <a:pt x="380" y="12"/>
                    <a:pt x="380" y="12"/>
                  </a:cubicBezTo>
                  <a:cubicBezTo>
                    <a:pt x="380" y="12"/>
                    <a:pt x="380" y="12"/>
                    <a:pt x="380" y="12"/>
                  </a:cubicBezTo>
                  <a:cubicBezTo>
                    <a:pt x="378" y="12"/>
                    <a:pt x="378" y="11"/>
                    <a:pt x="378" y="10"/>
                  </a:cubicBezTo>
                  <a:cubicBezTo>
                    <a:pt x="378" y="10"/>
                    <a:pt x="378" y="10"/>
                    <a:pt x="378" y="10"/>
                  </a:cubicBezTo>
                  <a:cubicBezTo>
                    <a:pt x="378" y="9"/>
                    <a:pt x="379" y="8"/>
                    <a:pt x="380" y="8"/>
                  </a:cubicBezTo>
                  <a:cubicBezTo>
                    <a:pt x="380" y="8"/>
                    <a:pt x="380" y="8"/>
                    <a:pt x="380" y="8"/>
                  </a:cubicBezTo>
                  <a:cubicBezTo>
                    <a:pt x="382" y="9"/>
                    <a:pt x="382" y="10"/>
                    <a:pt x="382" y="11"/>
                  </a:cubicBezTo>
                  <a:cubicBezTo>
                    <a:pt x="382" y="11"/>
                    <a:pt x="382" y="11"/>
                    <a:pt x="382" y="11"/>
                  </a:cubicBezTo>
                  <a:cubicBezTo>
                    <a:pt x="382" y="12"/>
                    <a:pt x="381" y="12"/>
                    <a:pt x="380" y="12"/>
                  </a:cubicBezTo>
                  <a:cubicBezTo>
                    <a:pt x="380" y="12"/>
                    <a:pt x="380" y="12"/>
                    <a:pt x="380" y="12"/>
                  </a:cubicBezTo>
                  <a:cubicBezTo>
                    <a:pt x="380" y="12"/>
                    <a:pt x="380" y="12"/>
                    <a:pt x="380" y="12"/>
                  </a:cubicBezTo>
                  <a:close/>
                  <a:moveTo>
                    <a:pt x="247" y="8"/>
                  </a:moveTo>
                  <a:cubicBezTo>
                    <a:pt x="247" y="7"/>
                    <a:pt x="248" y="6"/>
                    <a:pt x="249" y="6"/>
                  </a:cubicBezTo>
                  <a:cubicBezTo>
                    <a:pt x="249" y="6"/>
                    <a:pt x="249" y="6"/>
                    <a:pt x="249" y="6"/>
                  </a:cubicBezTo>
                  <a:cubicBezTo>
                    <a:pt x="250" y="6"/>
                    <a:pt x="251" y="7"/>
                    <a:pt x="251" y="8"/>
                  </a:cubicBezTo>
                  <a:cubicBezTo>
                    <a:pt x="251" y="8"/>
                    <a:pt x="251" y="8"/>
                    <a:pt x="251" y="8"/>
                  </a:cubicBezTo>
                  <a:cubicBezTo>
                    <a:pt x="251" y="9"/>
                    <a:pt x="250" y="10"/>
                    <a:pt x="249" y="10"/>
                  </a:cubicBezTo>
                  <a:cubicBezTo>
                    <a:pt x="249" y="10"/>
                    <a:pt x="249" y="10"/>
                    <a:pt x="249" y="10"/>
                  </a:cubicBezTo>
                  <a:cubicBezTo>
                    <a:pt x="249" y="10"/>
                    <a:pt x="249" y="10"/>
                    <a:pt x="249" y="10"/>
                  </a:cubicBezTo>
                  <a:cubicBezTo>
                    <a:pt x="249" y="10"/>
                    <a:pt x="249" y="10"/>
                    <a:pt x="249" y="10"/>
                  </a:cubicBezTo>
                  <a:cubicBezTo>
                    <a:pt x="248" y="10"/>
                    <a:pt x="247" y="9"/>
                    <a:pt x="247" y="8"/>
                  </a:cubicBezTo>
                  <a:close/>
                  <a:moveTo>
                    <a:pt x="368" y="10"/>
                  </a:moveTo>
                  <a:cubicBezTo>
                    <a:pt x="368" y="10"/>
                    <a:pt x="368" y="10"/>
                    <a:pt x="368" y="10"/>
                  </a:cubicBezTo>
                  <a:cubicBezTo>
                    <a:pt x="368" y="10"/>
                    <a:pt x="368" y="10"/>
                    <a:pt x="368" y="10"/>
                  </a:cubicBezTo>
                  <a:cubicBezTo>
                    <a:pt x="367" y="10"/>
                    <a:pt x="366" y="9"/>
                    <a:pt x="366" y="8"/>
                  </a:cubicBezTo>
                  <a:cubicBezTo>
                    <a:pt x="366" y="8"/>
                    <a:pt x="366" y="8"/>
                    <a:pt x="366" y="8"/>
                  </a:cubicBezTo>
                  <a:cubicBezTo>
                    <a:pt x="367" y="6"/>
                    <a:pt x="368" y="6"/>
                    <a:pt x="369" y="6"/>
                  </a:cubicBezTo>
                  <a:cubicBezTo>
                    <a:pt x="369" y="6"/>
                    <a:pt x="369" y="6"/>
                    <a:pt x="369" y="6"/>
                  </a:cubicBezTo>
                  <a:cubicBezTo>
                    <a:pt x="370" y="6"/>
                    <a:pt x="370" y="7"/>
                    <a:pt x="370" y="8"/>
                  </a:cubicBezTo>
                  <a:cubicBezTo>
                    <a:pt x="370" y="8"/>
                    <a:pt x="370" y="8"/>
                    <a:pt x="370" y="8"/>
                  </a:cubicBezTo>
                  <a:cubicBezTo>
                    <a:pt x="370" y="9"/>
                    <a:pt x="369" y="10"/>
                    <a:pt x="368" y="10"/>
                  </a:cubicBezTo>
                  <a:cubicBezTo>
                    <a:pt x="368" y="10"/>
                    <a:pt x="368" y="10"/>
                    <a:pt x="368" y="10"/>
                  </a:cubicBezTo>
                  <a:cubicBezTo>
                    <a:pt x="368" y="10"/>
                    <a:pt x="368" y="10"/>
                    <a:pt x="368" y="10"/>
                  </a:cubicBezTo>
                  <a:close/>
                  <a:moveTo>
                    <a:pt x="259" y="6"/>
                  </a:moveTo>
                  <a:cubicBezTo>
                    <a:pt x="259" y="5"/>
                    <a:pt x="259" y="4"/>
                    <a:pt x="261" y="4"/>
                  </a:cubicBezTo>
                  <a:cubicBezTo>
                    <a:pt x="261" y="4"/>
                    <a:pt x="261" y="4"/>
                    <a:pt x="261" y="4"/>
                  </a:cubicBezTo>
                  <a:cubicBezTo>
                    <a:pt x="262" y="4"/>
                    <a:pt x="263" y="5"/>
                    <a:pt x="263" y="6"/>
                  </a:cubicBezTo>
                  <a:cubicBezTo>
                    <a:pt x="263" y="6"/>
                    <a:pt x="263" y="6"/>
                    <a:pt x="263" y="6"/>
                  </a:cubicBezTo>
                  <a:cubicBezTo>
                    <a:pt x="263" y="7"/>
                    <a:pt x="262" y="8"/>
                    <a:pt x="261" y="8"/>
                  </a:cubicBezTo>
                  <a:cubicBezTo>
                    <a:pt x="261" y="8"/>
                    <a:pt x="261" y="8"/>
                    <a:pt x="261" y="8"/>
                  </a:cubicBezTo>
                  <a:cubicBezTo>
                    <a:pt x="261" y="8"/>
                    <a:pt x="261" y="8"/>
                    <a:pt x="261" y="8"/>
                  </a:cubicBezTo>
                  <a:cubicBezTo>
                    <a:pt x="261" y="8"/>
                    <a:pt x="261" y="8"/>
                    <a:pt x="261" y="8"/>
                  </a:cubicBezTo>
                  <a:cubicBezTo>
                    <a:pt x="260" y="8"/>
                    <a:pt x="259" y="7"/>
                    <a:pt x="259" y="6"/>
                  </a:cubicBezTo>
                  <a:close/>
                  <a:moveTo>
                    <a:pt x="356" y="8"/>
                  </a:moveTo>
                  <a:cubicBezTo>
                    <a:pt x="356" y="8"/>
                    <a:pt x="356" y="8"/>
                    <a:pt x="356" y="8"/>
                  </a:cubicBezTo>
                  <a:cubicBezTo>
                    <a:pt x="356" y="8"/>
                    <a:pt x="356" y="8"/>
                    <a:pt x="356" y="8"/>
                  </a:cubicBezTo>
                  <a:cubicBezTo>
                    <a:pt x="355" y="8"/>
                    <a:pt x="354" y="7"/>
                    <a:pt x="354" y="6"/>
                  </a:cubicBezTo>
                  <a:cubicBezTo>
                    <a:pt x="354" y="6"/>
                    <a:pt x="354" y="6"/>
                    <a:pt x="354" y="6"/>
                  </a:cubicBezTo>
                  <a:cubicBezTo>
                    <a:pt x="355" y="4"/>
                    <a:pt x="356" y="4"/>
                    <a:pt x="357" y="4"/>
                  </a:cubicBezTo>
                  <a:cubicBezTo>
                    <a:pt x="357" y="4"/>
                    <a:pt x="357" y="4"/>
                    <a:pt x="357" y="4"/>
                  </a:cubicBezTo>
                  <a:cubicBezTo>
                    <a:pt x="358" y="4"/>
                    <a:pt x="359" y="5"/>
                    <a:pt x="358" y="6"/>
                  </a:cubicBezTo>
                  <a:cubicBezTo>
                    <a:pt x="358" y="6"/>
                    <a:pt x="358" y="6"/>
                    <a:pt x="358" y="6"/>
                  </a:cubicBezTo>
                  <a:cubicBezTo>
                    <a:pt x="358" y="7"/>
                    <a:pt x="357" y="8"/>
                    <a:pt x="356" y="8"/>
                  </a:cubicBezTo>
                  <a:cubicBezTo>
                    <a:pt x="356" y="8"/>
                    <a:pt x="356" y="8"/>
                    <a:pt x="356" y="8"/>
                  </a:cubicBezTo>
                  <a:cubicBezTo>
                    <a:pt x="356" y="8"/>
                    <a:pt x="356" y="8"/>
                    <a:pt x="356" y="8"/>
                  </a:cubicBezTo>
                  <a:close/>
                  <a:moveTo>
                    <a:pt x="271" y="5"/>
                  </a:moveTo>
                  <a:cubicBezTo>
                    <a:pt x="271" y="4"/>
                    <a:pt x="271" y="3"/>
                    <a:pt x="273" y="2"/>
                  </a:cubicBezTo>
                  <a:cubicBezTo>
                    <a:pt x="273" y="2"/>
                    <a:pt x="273" y="2"/>
                    <a:pt x="273" y="2"/>
                  </a:cubicBezTo>
                  <a:cubicBezTo>
                    <a:pt x="274" y="2"/>
                    <a:pt x="275" y="3"/>
                    <a:pt x="275" y="4"/>
                  </a:cubicBezTo>
                  <a:cubicBezTo>
                    <a:pt x="275" y="4"/>
                    <a:pt x="275" y="4"/>
                    <a:pt x="275" y="4"/>
                  </a:cubicBezTo>
                  <a:cubicBezTo>
                    <a:pt x="275" y="5"/>
                    <a:pt x="274" y="6"/>
                    <a:pt x="273" y="6"/>
                  </a:cubicBezTo>
                  <a:cubicBezTo>
                    <a:pt x="273" y="6"/>
                    <a:pt x="273" y="6"/>
                    <a:pt x="273" y="6"/>
                  </a:cubicBezTo>
                  <a:cubicBezTo>
                    <a:pt x="273" y="6"/>
                    <a:pt x="273" y="6"/>
                    <a:pt x="273" y="6"/>
                  </a:cubicBezTo>
                  <a:cubicBezTo>
                    <a:pt x="273" y="6"/>
                    <a:pt x="273" y="6"/>
                    <a:pt x="273" y="6"/>
                  </a:cubicBezTo>
                  <a:cubicBezTo>
                    <a:pt x="272" y="6"/>
                    <a:pt x="271" y="6"/>
                    <a:pt x="271" y="5"/>
                  </a:cubicBezTo>
                  <a:close/>
                  <a:moveTo>
                    <a:pt x="344" y="6"/>
                  </a:moveTo>
                  <a:cubicBezTo>
                    <a:pt x="343" y="6"/>
                    <a:pt x="342" y="5"/>
                    <a:pt x="343" y="4"/>
                  </a:cubicBezTo>
                  <a:cubicBezTo>
                    <a:pt x="343" y="4"/>
                    <a:pt x="343" y="4"/>
                    <a:pt x="343" y="4"/>
                  </a:cubicBezTo>
                  <a:cubicBezTo>
                    <a:pt x="343" y="3"/>
                    <a:pt x="344" y="2"/>
                    <a:pt x="345" y="2"/>
                  </a:cubicBezTo>
                  <a:cubicBezTo>
                    <a:pt x="345" y="2"/>
                    <a:pt x="345" y="2"/>
                    <a:pt x="345" y="2"/>
                  </a:cubicBezTo>
                  <a:cubicBezTo>
                    <a:pt x="346" y="2"/>
                    <a:pt x="347" y="3"/>
                    <a:pt x="347" y="5"/>
                  </a:cubicBezTo>
                  <a:cubicBezTo>
                    <a:pt x="347" y="5"/>
                    <a:pt x="347" y="5"/>
                    <a:pt x="347" y="5"/>
                  </a:cubicBezTo>
                  <a:cubicBezTo>
                    <a:pt x="346" y="6"/>
                    <a:pt x="346" y="6"/>
                    <a:pt x="345" y="6"/>
                  </a:cubicBezTo>
                  <a:cubicBezTo>
                    <a:pt x="345" y="6"/>
                    <a:pt x="345" y="6"/>
                    <a:pt x="345" y="6"/>
                  </a:cubicBezTo>
                  <a:cubicBezTo>
                    <a:pt x="344" y="6"/>
                    <a:pt x="344" y="6"/>
                    <a:pt x="344" y="6"/>
                  </a:cubicBezTo>
                  <a:close/>
                  <a:moveTo>
                    <a:pt x="285" y="5"/>
                  </a:moveTo>
                  <a:cubicBezTo>
                    <a:pt x="284" y="5"/>
                    <a:pt x="283" y="5"/>
                    <a:pt x="283" y="3"/>
                  </a:cubicBezTo>
                  <a:cubicBezTo>
                    <a:pt x="283" y="3"/>
                    <a:pt x="283" y="3"/>
                    <a:pt x="283" y="3"/>
                  </a:cubicBezTo>
                  <a:cubicBezTo>
                    <a:pt x="283" y="2"/>
                    <a:pt x="283" y="1"/>
                    <a:pt x="285" y="1"/>
                  </a:cubicBezTo>
                  <a:cubicBezTo>
                    <a:pt x="285" y="1"/>
                    <a:pt x="285" y="1"/>
                    <a:pt x="285" y="1"/>
                  </a:cubicBezTo>
                  <a:cubicBezTo>
                    <a:pt x="286" y="1"/>
                    <a:pt x="287" y="2"/>
                    <a:pt x="287" y="3"/>
                  </a:cubicBezTo>
                  <a:cubicBezTo>
                    <a:pt x="287" y="3"/>
                    <a:pt x="287" y="3"/>
                    <a:pt x="287" y="3"/>
                  </a:cubicBezTo>
                  <a:cubicBezTo>
                    <a:pt x="287" y="4"/>
                    <a:pt x="286" y="5"/>
                    <a:pt x="285" y="5"/>
                  </a:cubicBezTo>
                  <a:cubicBezTo>
                    <a:pt x="285" y="5"/>
                    <a:pt x="285" y="5"/>
                    <a:pt x="285" y="5"/>
                  </a:cubicBezTo>
                  <a:close/>
                  <a:moveTo>
                    <a:pt x="331" y="3"/>
                  </a:moveTo>
                  <a:cubicBezTo>
                    <a:pt x="331" y="2"/>
                    <a:pt x="332" y="1"/>
                    <a:pt x="333" y="1"/>
                  </a:cubicBezTo>
                  <a:cubicBezTo>
                    <a:pt x="333" y="1"/>
                    <a:pt x="333" y="1"/>
                    <a:pt x="333" y="1"/>
                  </a:cubicBezTo>
                  <a:cubicBezTo>
                    <a:pt x="334" y="1"/>
                    <a:pt x="335" y="2"/>
                    <a:pt x="335" y="3"/>
                  </a:cubicBezTo>
                  <a:cubicBezTo>
                    <a:pt x="335" y="3"/>
                    <a:pt x="335" y="3"/>
                    <a:pt x="335" y="3"/>
                  </a:cubicBezTo>
                  <a:cubicBezTo>
                    <a:pt x="335" y="4"/>
                    <a:pt x="334" y="5"/>
                    <a:pt x="332" y="5"/>
                  </a:cubicBezTo>
                  <a:cubicBezTo>
                    <a:pt x="332" y="5"/>
                    <a:pt x="332" y="5"/>
                    <a:pt x="332" y="5"/>
                  </a:cubicBezTo>
                  <a:cubicBezTo>
                    <a:pt x="332" y="5"/>
                    <a:pt x="332" y="5"/>
                    <a:pt x="332" y="5"/>
                  </a:cubicBezTo>
                  <a:cubicBezTo>
                    <a:pt x="332" y="5"/>
                    <a:pt x="332" y="5"/>
                    <a:pt x="332" y="5"/>
                  </a:cubicBezTo>
                  <a:cubicBezTo>
                    <a:pt x="331" y="5"/>
                    <a:pt x="331" y="4"/>
                    <a:pt x="331" y="3"/>
                  </a:cubicBezTo>
                  <a:close/>
                  <a:moveTo>
                    <a:pt x="295" y="3"/>
                  </a:moveTo>
                  <a:cubicBezTo>
                    <a:pt x="295" y="2"/>
                    <a:pt x="295" y="1"/>
                    <a:pt x="297" y="1"/>
                  </a:cubicBezTo>
                  <a:cubicBezTo>
                    <a:pt x="297" y="1"/>
                    <a:pt x="297" y="1"/>
                    <a:pt x="297" y="1"/>
                  </a:cubicBezTo>
                  <a:cubicBezTo>
                    <a:pt x="298" y="1"/>
                    <a:pt x="299" y="1"/>
                    <a:pt x="299" y="2"/>
                  </a:cubicBezTo>
                  <a:cubicBezTo>
                    <a:pt x="299" y="2"/>
                    <a:pt x="299" y="2"/>
                    <a:pt x="299" y="2"/>
                  </a:cubicBezTo>
                  <a:cubicBezTo>
                    <a:pt x="299" y="4"/>
                    <a:pt x="298" y="5"/>
                    <a:pt x="297" y="5"/>
                  </a:cubicBezTo>
                  <a:cubicBezTo>
                    <a:pt x="297" y="5"/>
                    <a:pt x="297" y="5"/>
                    <a:pt x="297" y="5"/>
                  </a:cubicBezTo>
                  <a:cubicBezTo>
                    <a:pt x="297" y="5"/>
                    <a:pt x="297" y="5"/>
                    <a:pt x="297" y="5"/>
                  </a:cubicBezTo>
                  <a:cubicBezTo>
                    <a:pt x="297" y="5"/>
                    <a:pt x="297" y="5"/>
                    <a:pt x="297" y="5"/>
                  </a:cubicBezTo>
                  <a:cubicBezTo>
                    <a:pt x="296" y="5"/>
                    <a:pt x="295" y="4"/>
                    <a:pt x="295" y="3"/>
                  </a:cubicBezTo>
                  <a:close/>
                  <a:moveTo>
                    <a:pt x="321" y="5"/>
                  </a:moveTo>
                  <a:cubicBezTo>
                    <a:pt x="319" y="4"/>
                    <a:pt x="319" y="4"/>
                    <a:pt x="319" y="2"/>
                  </a:cubicBezTo>
                  <a:cubicBezTo>
                    <a:pt x="319" y="2"/>
                    <a:pt x="319" y="2"/>
                    <a:pt x="319" y="2"/>
                  </a:cubicBezTo>
                  <a:cubicBezTo>
                    <a:pt x="319" y="1"/>
                    <a:pt x="320" y="1"/>
                    <a:pt x="321" y="1"/>
                  </a:cubicBezTo>
                  <a:cubicBezTo>
                    <a:pt x="321" y="1"/>
                    <a:pt x="321" y="1"/>
                    <a:pt x="321" y="1"/>
                  </a:cubicBezTo>
                  <a:cubicBezTo>
                    <a:pt x="322" y="1"/>
                    <a:pt x="323" y="2"/>
                    <a:pt x="323" y="3"/>
                  </a:cubicBezTo>
                  <a:cubicBezTo>
                    <a:pt x="323" y="3"/>
                    <a:pt x="323" y="3"/>
                    <a:pt x="323" y="3"/>
                  </a:cubicBezTo>
                  <a:cubicBezTo>
                    <a:pt x="323" y="4"/>
                    <a:pt x="322" y="5"/>
                    <a:pt x="321" y="5"/>
                  </a:cubicBezTo>
                  <a:cubicBezTo>
                    <a:pt x="321" y="5"/>
                    <a:pt x="321" y="5"/>
                    <a:pt x="321" y="5"/>
                  </a:cubicBezTo>
                  <a:cubicBezTo>
                    <a:pt x="321" y="5"/>
                    <a:pt x="321" y="5"/>
                    <a:pt x="321" y="5"/>
                  </a:cubicBezTo>
                  <a:close/>
                  <a:moveTo>
                    <a:pt x="307" y="2"/>
                  </a:moveTo>
                  <a:cubicBezTo>
                    <a:pt x="307" y="1"/>
                    <a:pt x="308" y="0"/>
                    <a:pt x="309" y="0"/>
                  </a:cubicBezTo>
                  <a:cubicBezTo>
                    <a:pt x="309" y="0"/>
                    <a:pt x="309" y="0"/>
                    <a:pt x="309" y="0"/>
                  </a:cubicBezTo>
                  <a:cubicBezTo>
                    <a:pt x="310" y="0"/>
                    <a:pt x="311" y="1"/>
                    <a:pt x="311" y="2"/>
                  </a:cubicBezTo>
                  <a:cubicBezTo>
                    <a:pt x="311" y="2"/>
                    <a:pt x="311" y="2"/>
                    <a:pt x="311" y="2"/>
                  </a:cubicBezTo>
                  <a:cubicBezTo>
                    <a:pt x="311" y="3"/>
                    <a:pt x="310" y="4"/>
                    <a:pt x="309" y="4"/>
                  </a:cubicBezTo>
                  <a:cubicBezTo>
                    <a:pt x="309" y="4"/>
                    <a:pt x="309" y="4"/>
                    <a:pt x="309" y="4"/>
                  </a:cubicBezTo>
                  <a:cubicBezTo>
                    <a:pt x="308" y="4"/>
                    <a:pt x="307" y="3"/>
                    <a:pt x="307" y="2"/>
                  </a:cubicBezTo>
                  <a:close/>
                </a:path>
              </a:pathLst>
            </a:custGeom>
            <a:grpFill/>
            <a:ln>
              <a:noFill/>
            </a:ln>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129" name="Freeform 5">
              <a:extLst>
                <a:ext uri="{FF2B5EF4-FFF2-40B4-BE49-F238E27FC236}">
                  <a16:creationId xmlns:a16="http://schemas.microsoft.com/office/drawing/2014/main" id="{EC6AD920-34F3-44D9-8FE3-3CCC50CA6647}"/>
                </a:ext>
              </a:extLst>
            </p:cNvPr>
            <p:cNvSpPr>
              <a:spLocks noEditPoints="1"/>
            </p:cNvSpPr>
            <p:nvPr/>
          </p:nvSpPr>
          <p:spPr bwMode="auto">
            <a:xfrm rot="2700000" flipV="1">
              <a:off x="5361795" y="2951943"/>
              <a:ext cx="2009775" cy="3257550"/>
            </a:xfrm>
            <a:custGeom>
              <a:avLst/>
              <a:gdLst>
                <a:gd name="T0" fmla="*/ 358 w 618"/>
                <a:gd name="T1" fmla="*/ 897 h 1002"/>
                <a:gd name="T2" fmla="*/ 394 w 618"/>
                <a:gd name="T3" fmla="*/ 793 h 1002"/>
                <a:gd name="T4" fmla="*/ 430 w 618"/>
                <a:gd name="T5" fmla="*/ 693 h 1002"/>
                <a:gd name="T6" fmla="*/ 462 w 618"/>
                <a:gd name="T7" fmla="*/ 592 h 1002"/>
                <a:gd name="T8" fmla="*/ 495 w 618"/>
                <a:gd name="T9" fmla="*/ 490 h 1002"/>
                <a:gd name="T10" fmla="*/ 527 w 618"/>
                <a:gd name="T11" fmla="*/ 386 h 1002"/>
                <a:gd name="T12" fmla="*/ 103 w 618"/>
                <a:gd name="T13" fmla="*/ 283 h 1002"/>
                <a:gd name="T14" fmla="*/ 465 w 618"/>
                <a:gd name="T15" fmla="*/ 199 h 1002"/>
                <a:gd name="T16" fmla="*/ 242 w 618"/>
                <a:gd name="T17" fmla="*/ 147 h 1002"/>
                <a:gd name="T18" fmla="*/ 340 w 618"/>
                <a:gd name="T19" fmla="*/ 967 h 1002"/>
                <a:gd name="T20" fmla="*/ 374 w 618"/>
                <a:gd name="T21" fmla="*/ 867 h 1002"/>
                <a:gd name="T22" fmla="*/ 203 w 618"/>
                <a:gd name="T23" fmla="*/ 758 h 1002"/>
                <a:gd name="T24" fmla="*/ 168 w 618"/>
                <a:gd name="T25" fmla="*/ 653 h 1002"/>
                <a:gd name="T26" fmla="*/ 134 w 618"/>
                <a:gd name="T27" fmla="*/ 553 h 1002"/>
                <a:gd name="T28" fmla="*/ 97 w 618"/>
                <a:gd name="T29" fmla="*/ 454 h 1002"/>
                <a:gd name="T30" fmla="*/ 544 w 618"/>
                <a:gd name="T31" fmla="*/ 354 h 1002"/>
                <a:gd name="T32" fmla="*/ 92 w 618"/>
                <a:gd name="T33" fmla="*/ 255 h 1002"/>
                <a:gd name="T34" fmla="*/ 472 w 618"/>
                <a:gd name="T35" fmla="*/ 172 h 1002"/>
                <a:gd name="T36" fmla="*/ 236 w 618"/>
                <a:gd name="T37" fmla="*/ 121 h 1002"/>
                <a:gd name="T38" fmla="*/ 283 w 618"/>
                <a:gd name="T39" fmla="*/ 971 h 1002"/>
                <a:gd name="T40" fmla="*/ 243 w 618"/>
                <a:gd name="T41" fmla="*/ 873 h 1002"/>
                <a:gd name="T42" fmla="*/ 204 w 618"/>
                <a:gd name="T43" fmla="*/ 772 h 1002"/>
                <a:gd name="T44" fmla="*/ 454 w 618"/>
                <a:gd name="T45" fmla="*/ 666 h 1002"/>
                <a:gd name="T46" fmla="*/ 492 w 618"/>
                <a:gd name="T47" fmla="*/ 563 h 1002"/>
                <a:gd name="T48" fmla="*/ 533 w 618"/>
                <a:gd name="T49" fmla="*/ 461 h 1002"/>
                <a:gd name="T50" fmla="*/ 562 w 618"/>
                <a:gd name="T51" fmla="*/ 361 h 1002"/>
                <a:gd name="T52" fmla="*/ 65 w 618"/>
                <a:gd name="T53" fmla="*/ 258 h 1002"/>
                <a:gd name="T54" fmla="*/ 503 w 618"/>
                <a:gd name="T55" fmla="*/ 169 h 1002"/>
                <a:gd name="T56" fmla="*/ 427 w 618"/>
                <a:gd name="T57" fmla="*/ 112 h 1002"/>
                <a:gd name="T58" fmla="*/ 288 w 618"/>
                <a:gd name="T59" fmla="*/ 84 h 1002"/>
                <a:gd name="T60" fmla="*/ 358 w 618"/>
                <a:gd name="T61" fmla="*/ 924 h 1002"/>
                <a:gd name="T62" fmla="*/ 215 w 618"/>
                <a:gd name="T63" fmla="*/ 817 h 1002"/>
                <a:gd name="T64" fmla="*/ 175 w 618"/>
                <a:gd name="T65" fmla="*/ 714 h 1002"/>
                <a:gd name="T66" fmla="*/ 136 w 618"/>
                <a:gd name="T67" fmla="*/ 615 h 1002"/>
                <a:gd name="T68" fmla="*/ 94 w 618"/>
                <a:gd name="T69" fmla="*/ 518 h 1002"/>
                <a:gd name="T70" fmla="*/ 52 w 618"/>
                <a:gd name="T71" fmla="*/ 418 h 1002"/>
                <a:gd name="T72" fmla="*/ 579 w 618"/>
                <a:gd name="T73" fmla="*/ 317 h 1002"/>
                <a:gd name="T74" fmla="*/ 558 w 618"/>
                <a:gd name="T75" fmla="*/ 212 h 1002"/>
                <a:gd name="T76" fmla="*/ 123 w 618"/>
                <a:gd name="T77" fmla="*/ 128 h 1002"/>
                <a:gd name="T78" fmla="*/ 410 w 618"/>
                <a:gd name="T79" fmla="*/ 74 h 1002"/>
                <a:gd name="T80" fmla="*/ 319 w 618"/>
                <a:gd name="T81" fmla="*/ 57 h 1002"/>
                <a:gd name="T82" fmla="*/ 249 w 618"/>
                <a:gd name="T83" fmla="*/ 902 h 1002"/>
                <a:gd name="T84" fmla="*/ 209 w 618"/>
                <a:gd name="T85" fmla="*/ 804 h 1002"/>
                <a:gd name="T86" fmla="*/ 164 w 618"/>
                <a:gd name="T87" fmla="*/ 708 h 1002"/>
                <a:gd name="T88" fmla="*/ 120 w 618"/>
                <a:gd name="T89" fmla="*/ 609 h 1002"/>
                <a:gd name="T90" fmla="*/ 75 w 618"/>
                <a:gd name="T91" fmla="*/ 509 h 1002"/>
                <a:gd name="T92" fmla="*/ 583 w 618"/>
                <a:gd name="T93" fmla="*/ 406 h 1002"/>
                <a:gd name="T94" fmla="*/ 18 w 618"/>
                <a:gd name="T95" fmla="*/ 303 h 1002"/>
                <a:gd name="T96" fmla="*/ 578 w 618"/>
                <a:gd name="T97" fmla="*/ 206 h 1002"/>
                <a:gd name="T98" fmla="*/ 100 w 618"/>
                <a:gd name="T99" fmla="*/ 118 h 1002"/>
                <a:gd name="T100" fmla="*/ 187 w 618"/>
                <a:gd name="T101" fmla="*/ 55 h 1002"/>
                <a:gd name="T102" fmla="*/ 337 w 618"/>
                <a:gd name="T103" fmla="*/ 32 h 1002"/>
                <a:gd name="T104" fmla="*/ 361 w 618"/>
                <a:gd name="T105" fmla="*/ 926 h 1002"/>
                <a:gd name="T106" fmla="*/ 405 w 618"/>
                <a:gd name="T107" fmla="*/ 825 h 1002"/>
                <a:gd name="T108" fmla="*/ 454 w 618"/>
                <a:gd name="T109" fmla="*/ 726 h 1002"/>
                <a:gd name="T110" fmla="*/ 500 w 618"/>
                <a:gd name="T111" fmla="*/ 631 h 1002"/>
                <a:gd name="T112" fmla="*/ 544 w 618"/>
                <a:gd name="T113" fmla="*/ 534 h 1002"/>
                <a:gd name="T114" fmla="*/ 589 w 618"/>
                <a:gd name="T115" fmla="*/ 436 h 1002"/>
                <a:gd name="T116" fmla="*/ 4 w 618"/>
                <a:gd name="T117" fmla="*/ 331 h 1002"/>
                <a:gd name="T118" fmla="*/ 609 w 618"/>
                <a:gd name="T119" fmla="*/ 234 h 1002"/>
                <a:gd name="T120" fmla="*/ 53 w 618"/>
                <a:gd name="T121" fmla="*/ 137 h 1002"/>
                <a:gd name="T122" fmla="*/ 499 w 618"/>
                <a:gd name="T123" fmla="*/ 65 h 1002"/>
                <a:gd name="T124" fmla="*/ 216 w 618"/>
                <a:gd name="T125" fmla="*/ 16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8" h="1002">
                  <a:moveTo>
                    <a:pt x="325" y="1002"/>
                  </a:moveTo>
                  <a:cubicBezTo>
                    <a:pt x="324" y="1002"/>
                    <a:pt x="323" y="1001"/>
                    <a:pt x="323" y="1000"/>
                  </a:cubicBezTo>
                  <a:cubicBezTo>
                    <a:pt x="323" y="1000"/>
                    <a:pt x="323" y="1000"/>
                    <a:pt x="323" y="1000"/>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5" y="1002"/>
                  </a:cubicBezTo>
                  <a:cubicBezTo>
                    <a:pt x="325" y="1002"/>
                    <a:pt x="325" y="1002"/>
                    <a:pt x="325" y="1002"/>
                  </a:cubicBezTo>
                  <a:cubicBezTo>
                    <a:pt x="325" y="1002"/>
                    <a:pt x="325" y="1002"/>
                    <a:pt x="325" y="1002"/>
                  </a:cubicBezTo>
                  <a:close/>
                  <a:moveTo>
                    <a:pt x="289" y="994"/>
                  </a:moveTo>
                  <a:cubicBezTo>
                    <a:pt x="288" y="993"/>
                    <a:pt x="289" y="992"/>
                    <a:pt x="290" y="991"/>
                  </a:cubicBezTo>
                  <a:cubicBezTo>
                    <a:pt x="290" y="991"/>
                    <a:pt x="290" y="991"/>
                    <a:pt x="290" y="991"/>
                  </a:cubicBezTo>
                  <a:cubicBezTo>
                    <a:pt x="291" y="991"/>
                    <a:pt x="292" y="992"/>
                    <a:pt x="292" y="993"/>
                  </a:cubicBezTo>
                  <a:cubicBezTo>
                    <a:pt x="292" y="993"/>
                    <a:pt x="292" y="993"/>
                    <a:pt x="292" y="993"/>
                  </a:cubicBezTo>
                  <a:cubicBezTo>
                    <a:pt x="293" y="994"/>
                    <a:pt x="292" y="995"/>
                    <a:pt x="291" y="995"/>
                  </a:cubicBezTo>
                  <a:cubicBezTo>
                    <a:pt x="291" y="995"/>
                    <a:pt x="291" y="995"/>
                    <a:pt x="291" y="995"/>
                  </a:cubicBezTo>
                  <a:cubicBezTo>
                    <a:pt x="291" y="995"/>
                    <a:pt x="291" y="995"/>
                    <a:pt x="290" y="995"/>
                  </a:cubicBezTo>
                  <a:cubicBezTo>
                    <a:pt x="290" y="995"/>
                    <a:pt x="290" y="995"/>
                    <a:pt x="290" y="995"/>
                  </a:cubicBezTo>
                  <a:cubicBezTo>
                    <a:pt x="290" y="995"/>
                    <a:pt x="289" y="995"/>
                    <a:pt x="289" y="994"/>
                  </a:cubicBezTo>
                  <a:close/>
                  <a:moveTo>
                    <a:pt x="329" y="991"/>
                  </a:moveTo>
                  <a:cubicBezTo>
                    <a:pt x="328" y="990"/>
                    <a:pt x="327" y="989"/>
                    <a:pt x="327" y="988"/>
                  </a:cubicBezTo>
                  <a:cubicBezTo>
                    <a:pt x="327" y="988"/>
                    <a:pt x="327" y="988"/>
                    <a:pt x="327" y="988"/>
                  </a:cubicBezTo>
                  <a:cubicBezTo>
                    <a:pt x="328" y="987"/>
                    <a:pt x="329" y="987"/>
                    <a:pt x="330" y="987"/>
                  </a:cubicBezTo>
                  <a:cubicBezTo>
                    <a:pt x="330" y="987"/>
                    <a:pt x="330" y="987"/>
                    <a:pt x="330" y="987"/>
                  </a:cubicBezTo>
                  <a:cubicBezTo>
                    <a:pt x="331" y="987"/>
                    <a:pt x="331" y="988"/>
                    <a:pt x="331" y="989"/>
                  </a:cubicBezTo>
                  <a:cubicBezTo>
                    <a:pt x="331" y="989"/>
                    <a:pt x="331" y="989"/>
                    <a:pt x="331" y="989"/>
                  </a:cubicBezTo>
                  <a:cubicBezTo>
                    <a:pt x="331" y="990"/>
                    <a:pt x="330" y="991"/>
                    <a:pt x="329" y="991"/>
                  </a:cubicBezTo>
                  <a:cubicBezTo>
                    <a:pt x="329" y="991"/>
                    <a:pt x="329" y="991"/>
                    <a:pt x="329" y="991"/>
                  </a:cubicBezTo>
                  <a:cubicBezTo>
                    <a:pt x="329" y="991"/>
                    <a:pt x="329" y="991"/>
                    <a:pt x="329" y="991"/>
                  </a:cubicBezTo>
                  <a:close/>
                  <a:moveTo>
                    <a:pt x="285" y="982"/>
                  </a:moveTo>
                  <a:cubicBezTo>
                    <a:pt x="284" y="981"/>
                    <a:pt x="285" y="980"/>
                    <a:pt x="286" y="980"/>
                  </a:cubicBezTo>
                  <a:cubicBezTo>
                    <a:pt x="286" y="980"/>
                    <a:pt x="286" y="980"/>
                    <a:pt x="286" y="980"/>
                  </a:cubicBezTo>
                  <a:cubicBezTo>
                    <a:pt x="287" y="980"/>
                    <a:pt x="288" y="980"/>
                    <a:pt x="289" y="981"/>
                  </a:cubicBezTo>
                  <a:cubicBezTo>
                    <a:pt x="289" y="981"/>
                    <a:pt x="289" y="981"/>
                    <a:pt x="289" y="981"/>
                  </a:cubicBezTo>
                  <a:cubicBezTo>
                    <a:pt x="289" y="982"/>
                    <a:pt x="288" y="983"/>
                    <a:pt x="287" y="984"/>
                  </a:cubicBezTo>
                  <a:cubicBezTo>
                    <a:pt x="287" y="984"/>
                    <a:pt x="287" y="984"/>
                    <a:pt x="287" y="984"/>
                  </a:cubicBezTo>
                  <a:cubicBezTo>
                    <a:pt x="287" y="984"/>
                    <a:pt x="287" y="984"/>
                    <a:pt x="287" y="984"/>
                  </a:cubicBezTo>
                  <a:cubicBezTo>
                    <a:pt x="287" y="984"/>
                    <a:pt x="287" y="984"/>
                    <a:pt x="287" y="984"/>
                  </a:cubicBezTo>
                  <a:cubicBezTo>
                    <a:pt x="286" y="984"/>
                    <a:pt x="285" y="983"/>
                    <a:pt x="285" y="982"/>
                  </a:cubicBezTo>
                  <a:close/>
                  <a:moveTo>
                    <a:pt x="332" y="979"/>
                  </a:moveTo>
                  <a:cubicBezTo>
                    <a:pt x="331" y="979"/>
                    <a:pt x="331" y="978"/>
                    <a:pt x="331" y="977"/>
                  </a:cubicBezTo>
                  <a:cubicBezTo>
                    <a:pt x="331" y="977"/>
                    <a:pt x="331" y="977"/>
                    <a:pt x="331" y="977"/>
                  </a:cubicBezTo>
                  <a:cubicBezTo>
                    <a:pt x="331" y="976"/>
                    <a:pt x="333" y="975"/>
                    <a:pt x="334" y="975"/>
                  </a:cubicBezTo>
                  <a:cubicBezTo>
                    <a:pt x="334" y="975"/>
                    <a:pt x="334" y="975"/>
                    <a:pt x="334" y="975"/>
                  </a:cubicBezTo>
                  <a:cubicBezTo>
                    <a:pt x="335" y="976"/>
                    <a:pt x="335" y="977"/>
                    <a:pt x="335" y="978"/>
                  </a:cubicBezTo>
                  <a:cubicBezTo>
                    <a:pt x="335" y="978"/>
                    <a:pt x="335" y="978"/>
                    <a:pt x="335" y="978"/>
                  </a:cubicBezTo>
                  <a:cubicBezTo>
                    <a:pt x="335" y="979"/>
                    <a:pt x="334" y="979"/>
                    <a:pt x="333" y="979"/>
                  </a:cubicBezTo>
                  <a:cubicBezTo>
                    <a:pt x="333" y="979"/>
                    <a:pt x="333" y="979"/>
                    <a:pt x="333" y="979"/>
                  </a:cubicBezTo>
                  <a:cubicBezTo>
                    <a:pt x="333" y="979"/>
                    <a:pt x="333" y="979"/>
                    <a:pt x="332" y="979"/>
                  </a:cubicBezTo>
                  <a:close/>
                  <a:moveTo>
                    <a:pt x="281" y="971"/>
                  </a:moveTo>
                  <a:cubicBezTo>
                    <a:pt x="281" y="970"/>
                    <a:pt x="281" y="969"/>
                    <a:pt x="282" y="969"/>
                  </a:cubicBezTo>
                  <a:cubicBezTo>
                    <a:pt x="282" y="969"/>
                    <a:pt x="282" y="969"/>
                    <a:pt x="282" y="969"/>
                  </a:cubicBezTo>
                  <a:cubicBezTo>
                    <a:pt x="283" y="968"/>
                    <a:pt x="284" y="969"/>
                    <a:pt x="285" y="970"/>
                  </a:cubicBezTo>
                  <a:cubicBezTo>
                    <a:pt x="285" y="970"/>
                    <a:pt x="285" y="970"/>
                    <a:pt x="285" y="970"/>
                  </a:cubicBezTo>
                  <a:cubicBezTo>
                    <a:pt x="285" y="971"/>
                    <a:pt x="285" y="972"/>
                    <a:pt x="284" y="972"/>
                  </a:cubicBezTo>
                  <a:cubicBezTo>
                    <a:pt x="284" y="972"/>
                    <a:pt x="284" y="972"/>
                    <a:pt x="284" y="972"/>
                  </a:cubicBezTo>
                  <a:cubicBezTo>
                    <a:pt x="283" y="972"/>
                    <a:pt x="283" y="972"/>
                    <a:pt x="283" y="972"/>
                  </a:cubicBezTo>
                  <a:cubicBezTo>
                    <a:pt x="283" y="972"/>
                    <a:pt x="283" y="972"/>
                    <a:pt x="283" y="972"/>
                  </a:cubicBezTo>
                  <a:cubicBezTo>
                    <a:pt x="282" y="972"/>
                    <a:pt x="281" y="972"/>
                    <a:pt x="281" y="971"/>
                  </a:cubicBezTo>
                  <a:close/>
                  <a:moveTo>
                    <a:pt x="336" y="968"/>
                  </a:moveTo>
                  <a:cubicBezTo>
                    <a:pt x="335" y="968"/>
                    <a:pt x="335" y="966"/>
                    <a:pt x="335" y="965"/>
                  </a:cubicBezTo>
                  <a:cubicBezTo>
                    <a:pt x="335" y="965"/>
                    <a:pt x="335" y="965"/>
                    <a:pt x="335" y="965"/>
                  </a:cubicBezTo>
                  <a:cubicBezTo>
                    <a:pt x="335" y="964"/>
                    <a:pt x="336" y="964"/>
                    <a:pt x="337" y="964"/>
                  </a:cubicBezTo>
                  <a:cubicBezTo>
                    <a:pt x="337" y="964"/>
                    <a:pt x="337" y="964"/>
                    <a:pt x="337" y="964"/>
                  </a:cubicBezTo>
                  <a:cubicBezTo>
                    <a:pt x="338" y="964"/>
                    <a:pt x="339" y="966"/>
                    <a:pt x="339" y="967"/>
                  </a:cubicBezTo>
                  <a:cubicBezTo>
                    <a:pt x="339" y="967"/>
                    <a:pt x="339" y="967"/>
                    <a:pt x="339" y="967"/>
                  </a:cubicBezTo>
                  <a:cubicBezTo>
                    <a:pt x="338" y="967"/>
                    <a:pt x="338" y="968"/>
                    <a:pt x="337" y="968"/>
                  </a:cubicBezTo>
                  <a:cubicBezTo>
                    <a:pt x="337" y="968"/>
                    <a:pt x="337" y="968"/>
                    <a:pt x="337" y="968"/>
                  </a:cubicBezTo>
                  <a:cubicBezTo>
                    <a:pt x="337" y="968"/>
                    <a:pt x="336" y="968"/>
                    <a:pt x="336" y="968"/>
                  </a:cubicBezTo>
                  <a:close/>
                  <a:moveTo>
                    <a:pt x="277" y="960"/>
                  </a:moveTo>
                  <a:cubicBezTo>
                    <a:pt x="277" y="959"/>
                    <a:pt x="277" y="958"/>
                    <a:pt x="278" y="957"/>
                  </a:cubicBezTo>
                  <a:cubicBezTo>
                    <a:pt x="278" y="957"/>
                    <a:pt x="278" y="957"/>
                    <a:pt x="278" y="957"/>
                  </a:cubicBezTo>
                  <a:cubicBezTo>
                    <a:pt x="279" y="957"/>
                    <a:pt x="281" y="957"/>
                    <a:pt x="281" y="958"/>
                  </a:cubicBezTo>
                  <a:cubicBezTo>
                    <a:pt x="281" y="958"/>
                    <a:pt x="281" y="958"/>
                    <a:pt x="281" y="958"/>
                  </a:cubicBezTo>
                  <a:cubicBezTo>
                    <a:pt x="281" y="959"/>
                    <a:pt x="281" y="961"/>
                    <a:pt x="280" y="961"/>
                  </a:cubicBezTo>
                  <a:cubicBezTo>
                    <a:pt x="280" y="961"/>
                    <a:pt x="280" y="961"/>
                    <a:pt x="280" y="961"/>
                  </a:cubicBezTo>
                  <a:cubicBezTo>
                    <a:pt x="279" y="961"/>
                    <a:pt x="279" y="961"/>
                    <a:pt x="279" y="961"/>
                  </a:cubicBezTo>
                  <a:cubicBezTo>
                    <a:pt x="279" y="961"/>
                    <a:pt x="279" y="961"/>
                    <a:pt x="279" y="961"/>
                  </a:cubicBezTo>
                  <a:cubicBezTo>
                    <a:pt x="278" y="961"/>
                    <a:pt x="277" y="961"/>
                    <a:pt x="277" y="960"/>
                  </a:cubicBezTo>
                  <a:close/>
                  <a:moveTo>
                    <a:pt x="340" y="957"/>
                  </a:moveTo>
                  <a:cubicBezTo>
                    <a:pt x="339" y="956"/>
                    <a:pt x="338" y="955"/>
                    <a:pt x="339" y="954"/>
                  </a:cubicBezTo>
                  <a:cubicBezTo>
                    <a:pt x="339" y="954"/>
                    <a:pt x="339" y="954"/>
                    <a:pt x="339" y="954"/>
                  </a:cubicBezTo>
                  <a:cubicBezTo>
                    <a:pt x="339" y="953"/>
                    <a:pt x="340" y="952"/>
                    <a:pt x="341" y="953"/>
                  </a:cubicBezTo>
                  <a:cubicBezTo>
                    <a:pt x="341" y="953"/>
                    <a:pt x="341" y="953"/>
                    <a:pt x="341" y="953"/>
                  </a:cubicBezTo>
                  <a:cubicBezTo>
                    <a:pt x="342" y="953"/>
                    <a:pt x="343" y="954"/>
                    <a:pt x="342" y="955"/>
                  </a:cubicBezTo>
                  <a:cubicBezTo>
                    <a:pt x="342" y="955"/>
                    <a:pt x="342" y="955"/>
                    <a:pt x="342" y="955"/>
                  </a:cubicBezTo>
                  <a:cubicBezTo>
                    <a:pt x="342" y="956"/>
                    <a:pt x="341" y="957"/>
                    <a:pt x="341" y="957"/>
                  </a:cubicBezTo>
                  <a:cubicBezTo>
                    <a:pt x="341" y="957"/>
                    <a:pt x="341" y="957"/>
                    <a:pt x="341" y="957"/>
                  </a:cubicBezTo>
                  <a:cubicBezTo>
                    <a:pt x="340" y="957"/>
                    <a:pt x="340" y="957"/>
                    <a:pt x="340" y="957"/>
                  </a:cubicBezTo>
                  <a:close/>
                  <a:moveTo>
                    <a:pt x="273" y="948"/>
                  </a:moveTo>
                  <a:cubicBezTo>
                    <a:pt x="273" y="947"/>
                    <a:pt x="274" y="946"/>
                    <a:pt x="275" y="946"/>
                  </a:cubicBezTo>
                  <a:cubicBezTo>
                    <a:pt x="275" y="946"/>
                    <a:pt x="275" y="946"/>
                    <a:pt x="275" y="946"/>
                  </a:cubicBezTo>
                  <a:cubicBezTo>
                    <a:pt x="276" y="945"/>
                    <a:pt x="277" y="946"/>
                    <a:pt x="277" y="947"/>
                  </a:cubicBezTo>
                  <a:cubicBezTo>
                    <a:pt x="277" y="947"/>
                    <a:pt x="277" y="947"/>
                    <a:pt x="277" y="947"/>
                  </a:cubicBezTo>
                  <a:cubicBezTo>
                    <a:pt x="278" y="948"/>
                    <a:pt x="277" y="949"/>
                    <a:pt x="276" y="950"/>
                  </a:cubicBezTo>
                  <a:cubicBezTo>
                    <a:pt x="276" y="950"/>
                    <a:pt x="276" y="950"/>
                    <a:pt x="276" y="950"/>
                  </a:cubicBezTo>
                  <a:cubicBezTo>
                    <a:pt x="276" y="950"/>
                    <a:pt x="276" y="950"/>
                    <a:pt x="275" y="950"/>
                  </a:cubicBezTo>
                  <a:cubicBezTo>
                    <a:pt x="275" y="950"/>
                    <a:pt x="275" y="950"/>
                    <a:pt x="275" y="950"/>
                  </a:cubicBezTo>
                  <a:cubicBezTo>
                    <a:pt x="274" y="950"/>
                    <a:pt x="274" y="949"/>
                    <a:pt x="273" y="948"/>
                  </a:cubicBezTo>
                  <a:close/>
                  <a:moveTo>
                    <a:pt x="344" y="945"/>
                  </a:moveTo>
                  <a:cubicBezTo>
                    <a:pt x="343" y="945"/>
                    <a:pt x="342" y="944"/>
                    <a:pt x="342" y="943"/>
                  </a:cubicBezTo>
                  <a:cubicBezTo>
                    <a:pt x="342" y="943"/>
                    <a:pt x="342" y="943"/>
                    <a:pt x="342" y="943"/>
                  </a:cubicBezTo>
                  <a:cubicBezTo>
                    <a:pt x="343" y="942"/>
                    <a:pt x="344" y="941"/>
                    <a:pt x="345" y="941"/>
                  </a:cubicBezTo>
                  <a:cubicBezTo>
                    <a:pt x="345" y="941"/>
                    <a:pt x="345" y="941"/>
                    <a:pt x="345" y="941"/>
                  </a:cubicBezTo>
                  <a:cubicBezTo>
                    <a:pt x="346" y="942"/>
                    <a:pt x="347" y="943"/>
                    <a:pt x="346" y="944"/>
                  </a:cubicBezTo>
                  <a:cubicBezTo>
                    <a:pt x="346" y="944"/>
                    <a:pt x="346" y="944"/>
                    <a:pt x="346" y="944"/>
                  </a:cubicBezTo>
                  <a:cubicBezTo>
                    <a:pt x="346" y="945"/>
                    <a:pt x="345" y="945"/>
                    <a:pt x="344" y="945"/>
                  </a:cubicBezTo>
                  <a:cubicBezTo>
                    <a:pt x="344" y="945"/>
                    <a:pt x="344" y="945"/>
                    <a:pt x="344" y="945"/>
                  </a:cubicBezTo>
                  <a:cubicBezTo>
                    <a:pt x="344" y="945"/>
                    <a:pt x="344" y="945"/>
                    <a:pt x="344" y="945"/>
                  </a:cubicBezTo>
                  <a:close/>
                  <a:moveTo>
                    <a:pt x="270" y="937"/>
                  </a:moveTo>
                  <a:cubicBezTo>
                    <a:pt x="269" y="936"/>
                    <a:pt x="270" y="935"/>
                    <a:pt x="271" y="934"/>
                  </a:cubicBezTo>
                  <a:cubicBezTo>
                    <a:pt x="271" y="934"/>
                    <a:pt x="271" y="934"/>
                    <a:pt x="271" y="934"/>
                  </a:cubicBezTo>
                  <a:cubicBezTo>
                    <a:pt x="272" y="934"/>
                    <a:pt x="273" y="935"/>
                    <a:pt x="273" y="936"/>
                  </a:cubicBezTo>
                  <a:cubicBezTo>
                    <a:pt x="273" y="936"/>
                    <a:pt x="273" y="936"/>
                    <a:pt x="273" y="936"/>
                  </a:cubicBezTo>
                  <a:cubicBezTo>
                    <a:pt x="274" y="937"/>
                    <a:pt x="273" y="938"/>
                    <a:pt x="272" y="938"/>
                  </a:cubicBezTo>
                  <a:cubicBezTo>
                    <a:pt x="272" y="938"/>
                    <a:pt x="272" y="938"/>
                    <a:pt x="272" y="938"/>
                  </a:cubicBezTo>
                  <a:cubicBezTo>
                    <a:pt x="272" y="938"/>
                    <a:pt x="272" y="938"/>
                    <a:pt x="272" y="938"/>
                  </a:cubicBezTo>
                  <a:cubicBezTo>
                    <a:pt x="272" y="938"/>
                    <a:pt x="272" y="938"/>
                    <a:pt x="272" y="938"/>
                  </a:cubicBezTo>
                  <a:cubicBezTo>
                    <a:pt x="271" y="938"/>
                    <a:pt x="270" y="938"/>
                    <a:pt x="270" y="937"/>
                  </a:cubicBezTo>
                  <a:close/>
                  <a:moveTo>
                    <a:pt x="347" y="934"/>
                  </a:moveTo>
                  <a:cubicBezTo>
                    <a:pt x="346" y="933"/>
                    <a:pt x="346" y="932"/>
                    <a:pt x="346" y="931"/>
                  </a:cubicBezTo>
                  <a:cubicBezTo>
                    <a:pt x="346" y="931"/>
                    <a:pt x="346" y="931"/>
                    <a:pt x="346" y="931"/>
                  </a:cubicBezTo>
                  <a:cubicBezTo>
                    <a:pt x="347" y="930"/>
                    <a:pt x="348" y="930"/>
                    <a:pt x="349" y="930"/>
                  </a:cubicBezTo>
                  <a:cubicBezTo>
                    <a:pt x="349" y="930"/>
                    <a:pt x="349" y="930"/>
                    <a:pt x="349" y="930"/>
                  </a:cubicBezTo>
                  <a:cubicBezTo>
                    <a:pt x="350" y="930"/>
                    <a:pt x="350" y="931"/>
                    <a:pt x="350" y="932"/>
                  </a:cubicBezTo>
                  <a:cubicBezTo>
                    <a:pt x="350" y="932"/>
                    <a:pt x="350" y="932"/>
                    <a:pt x="350" y="932"/>
                  </a:cubicBezTo>
                  <a:cubicBezTo>
                    <a:pt x="350" y="933"/>
                    <a:pt x="349" y="934"/>
                    <a:pt x="348" y="934"/>
                  </a:cubicBezTo>
                  <a:cubicBezTo>
                    <a:pt x="348" y="934"/>
                    <a:pt x="348" y="934"/>
                    <a:pt x="348" y="934"/>
                  </a:cubicBezTo>
                  <a:cubicBezTo>
                    <a:pt x="348" y="934"/>
                    <a:pt x="348" y="934"/>
                    <a:pt x="347" y="934"/>
                  </a:cubicBezTo>
                  <a:close/>
                  <a:moveTo>
                    <a:pt x="266" y="926"/>
                  </a:moveTo>
                  <a:cubicBezTo>
                    <a:pt x="265" y="924"/>
                    <a:pt x="266" y="923"/>
                    <a:pt x="267" y="923"/>
                  </a:cubicBezTo>
                  <a:cubicBezTo>
                    <a:pt x="267" y="923"/>
                    <a:pt x="267" y="923"/>
                    <a:pt x="267" y="923"/>
                  </a:cubicBezTo>
                  <a:cubicBezTo>
                    <a:pt x="268" y="923"/>
                    <a:pt x="269" y="923"/>
                    <a:pt x="270" y="924"/>
                  </a:cubicBezTo>
                  <a:cubicBezTo>
                    <a:pt x="270" y="924"/>
                    <a:pt x="270" y="924"/>
                    <a:pt x="270" y="924"/>
                  </a:cubicBezTo>
                  <a:cubicBezTo>
                    <a:pt x="270" y="925"/>
                    <a:pt x="269" y="926"/>
                    <a:pt x="268" y="927"/>
                  </a:cubicBezTo>
                  <a:cubicBezTo>
                    <a:pt x="268" y="927"/>
                    <a:pt x="268" y="927"/>
                    <a:pt x="268" y="927"/>
                  </a:cubicBezTo>
                  <a:cubicBezTo>
                    <a:pt x="268" y="927"/>
                    <a:pt x="268" y="927"/>
                    <a:pt x="268" y="927"/>
                  </a:cubicBezTo>
                  <a:cubicBezTo>
                    <a:pt x="268" y="927"/>
                    <a:pt x="268" y="927"/>
                    <a:pt x="268" y="927"/>
                  </a:cubicBezTo>
                  <a:cubicBezTo>
                    <a:pt x="267" y="927"/>
                    <a:pt x="266" y="926"/>
                    <a:pt x="266" y="926"/>
                  </a:cubicBezTo>
                  <a:close/>
                  <a:moveTo>
                    <a:pt x="351" y="922"/>
                  </a:moveTo>
                  <a:cubicBezTo>
                    <a:pt x="350" y="922"/>
                    <a:pt x="350" y="921"/>
                    <a:pt x="350" y="920"/>
                  </a:cubicBezTo>
                  <a:cubicBezTo>
                    <a:pt x="350" y="920"/>
                    <a:pt x="350" y="920"/>
                    <a:pt x="350" y="920"/>
                  </a:cubicBezTo>
                  <a:cubicBezTo>
                    <a:pt x="350" y="919"/>
                    <a:pt x="351" y="918"/>
                    <a:pt x="353" y="919"/>
                  </a:cubicBezTo>
                  <a:cubicBezTo>
                    <a:pt x="353" y="919"/>
                    <a:pt x="353" y="919"/>
                    <a:pt x="353" y="919"/>
                  </a:cubicBezTo>
                  <a:cubicBezTo>
                    <a:pt x="354" y="919"/>
                    <a:pt x="354" y="920"/>
                    <a:pt x="354" y="921"/>
                  </a:cubicBezTo>
                  <a:cubicBezTo>
                    <a:pt x="354" y="921"/>
                    <a:pt x="354" y="921"/>
                    <a:pt x="354" y="921"/>
                  </a:cubicBezTo>
                  <a:cubicBezTo>
                    <a:pt x="354" y="922"/>
                    <a:pt x="353" y="922"/>
                    <a:pt x="352" y="922"/>
                  </a:cubicBezTo>
                  <a:cubicBezTo>
                    <a:pt x="352" y="922"/>
                    <a:pt x="352" y="922"/>
                    <a:pt x="352" y="922"/>
                  </a:cubicBezTo>
                  <a:cubicBezTo>
                    <a:pt x="352" y="922"/>
                    <a:pt x="351" y="922"/>
                    <a:pt x="351" y="922"/>
                  </a:cubicBezTo>
                  <a:close/>
                  <a:moveTo>
                    <a:pt x="262" y="914"/>
                  </a:moveTo>
                  <a:cubicBezTo>
                    <a:pt x="262" y="913"/>
                    <a:pt x="262" y="912"/>
                    <a:pt x="263" y="912"/>
                  </a:cubicBezTo>
                  <a:cubicBezTo>
                    <a:pt x="263" y="912"/>
                    <a:pt x="263" y="912"/>
                    <a:pt x="263" y="912"/>
                  </a:cubicBezTo>
                  <a:cubicBezTo>
                    <a:pt x="264" y="911"/>
                    <a:pt x="265" y="912"/>
                    <a:pt x="266" y="913"/>
                  </a:cubicBezTo>
                  <a:cubicBezTo>
                    <a:pt x="266" y="913"/>
                    <a:pt x="266" y="913"/>
                    <a:pt x="266" y="913"/>
                  </a:cubicBezTo>
                  <a:cubicBezTo>
                    <a:pt x="266" y="914"/>
                    <a:pt x="266" y="915"/>
                    <a:pt x="265" y="915"/>
                  </a:cubicBezTo>
                  <a:cubicBezTo>
                    <a:pt x="265" y="915"/>
                    <a:pt x="265" y="915"/>
                    <a:pt x="265" y="915"/>
                  </a:cubicBezTo>
                  <a:cubicBezTo>
                    <a:pt x="264" y="915"/>
                    <a:pt x="264" y="916"/>
                    <a:pt x="264" y="916"/>
                  </a:cubicBezTo>
                  <a:cubicBezTo>
                    <a:pt x="264" y="916"/>
                    <a:pt x="264" y="916"/>
                    <a:pt x="264" y="916"/>
                  </a:cubicBezTo>
                  <a:cubicBezTo>
                    <a:pt x="263" y="916"/>
                    <a:pt x="262" y="915"/>
                    <a:pt x="262" y="914"/>
                  </a:cubicBezTo>
                  <a:close/>
                  <a:moveTo>
                    <a:pt x="355" y="911"/>
                  </a:moveTo>
                  <a:cubicBezTo>
                    <a:pt x="354" y="911"/>
                    <a:pt x="353" y="909"/>
                    <a:pt x="354" y="908"/>
                  </a:cubicBezTo>
                  <a:cubicBezTo>
                    <a:pt x="354" y="908"/>
                    <a:pt x="354" y="908"/>
                    <a:pt x="354" y="908"/>
                  </a:cubicBezTo>
                  <a:cubicBezTo>
                    <a:pt x="354" y="907"/>
                    <a:pt x="355" y="907"/>
                    <a:pt x="356" y="907"/>
                  </a:cubicBezTo>
                  <a:cubicBezTo>
                    <a:pt x="356" y="907"/>
                    <a:pt x="356" y="907"/>
                    <a:pt x="356" y="907"/>
                  </a:cubicBezTo>
                  <a:cubicBezTo>
                    <a:pt x="357" y="908"/>
                    <a:pt x="358" y="909"/>
                    <a:pt x="358" y="910"/>
                  </a:cubicBezTo>
                  <a:cubicBezTo>
                    <a:pt x="358" y="910"/>
                    <a:pt x="358" y="910"/>
                    <a:pt x="358" y="910"/>
                  </a:cubicBezTo>
                  <a:cubicBezTo>
                    <a:pt x="357" y="911"/>
                    <a:pt x="357" y="911"/>
                    <a:pt x="356" y="911"/>
                  </a:cubicBezTo>
                  <a:cubicBezTo>
                    <a:pt x="356" y="911"/>
                    <a:pt x="356" y="911"/>
                    <a:pt x="356" y="911"/>
                  </a:cubicBezTo>
                  <a:cubicBezTo>
                    <a:pt x="355" y="911"/>
                    <a:pt x="355" y="911"/>
                    <a:pt x="355" y="911"/>
                  </a:cubicBezTo>
                  <a:close/>
                  <a:moveTo>
                    <a:pt x="258" y="903"/>
                  </a:moveTo>
                  <a:cubicBezTo>
                    <a:pt x="258" y="902"/>
                    <a:pt x="258" y="901"/>
                    <a:pt x="260" y="900"/>
                  </a:cubicBezTo>
                  <a:cubicBezTo>
                    <a:pt x="260" y="900"/>
                    <a:pt x="260" y="900"/>
                    <a:pt x="260" y="900"/>
                  </a:cubicBezTo>
                  <a:cubicBezTo>
                    <a:pt x="261" y="900"/>
                    <a:pt x="262" y="900"/>
                    <a:pt x="262" y="901"/>
                  </a:cubicBezTo>
                  <a:cubicBezTo>
                    <a:pt x="262" y="901"/>
                    <a:pt x="262" y="901"/>
                    <a:pt x="262" y="901"/>
                  </a:cubicBezTo>
                  <a:cubicBezTo>
                    <a:pt x="262" y="903"/>
                    <a:pt x="262" y="904"/>
                    <a:pt x="261" y="904"/>
                  </a:cubicBezTo>
                  <a:cubicBezTo>
                    <a:pt x="261" y="904"/>
                    <a:pt x="261" y="904"/>
                    <a:pt x="261" y="904"/>
                  </a:cubicBezTo>
                  <a:cubicBezTo>
                    <a:pt x="261" y="904"/>
                    <a:pt x="260" y="904"/>
                    <a:pt x="260" y="904"/>
                  </a:cubicBezTo>
                  <a:cubicBezTo>
                    <a:pt x="260" y="904"/>
                    <a:pt x="260" y="904"/>
                    <a:pt x="260" y="904"/>
                  </a:cubicBezTo>
                  <a:cubicBezTo>
                    <a:pt x="259" y="904"/>
                    <a:pt x="259" y="904"/>
                    <a:pt x="258" y="903"/>
                  </a:cubicBezTo>
                  <a:close/>
                  <a:moveTo>
                    <a:pt x="359" y="900"/>
                  </a:moveTo>
                  <a:cubicBezTo>
                    <a:pt x="358" y="899"/>
                    <a:pt x="357" y="898"/>
                    <a:pt x="358" y="897"/>
                  </a:cubicBezTo>
                  <a:cubicBezTo>
                    <a:pt x="358" y="897"/>
                    <a:pt x="358" y="897"/>
                    <a:pt x="358" y="897"/>
                  </a:cubicBezTo>
                  <a:cubicBezTo>
                    <a:pt x="358" y="896"/>
                    <a:pt x="359" y="895"/>
                    <a:pt x="360" y="896"/>
                  </a:cubicBezTo>
                  <a:cubicBezTo>
                    <a:pt x="360" y="896"/>
                    <a:pt x="360" y="896"/>
                    <a:pt x="360" y="896"/>
                  </a:cubicBezTo>
                  <a:cubicBezTo>
                    <a:pt x="361" y="896"/>
                    <a:pt x="362" y="897"/>
                    <a:pt x="361" y="898"/>
                  </a:cubicBezTo>
                  <a:cubicBezTo>
                    <a:pt x="361" y="898"/>
                    <a:pt x="361" y="898"/>
                    <a:pt x="361" y="898"/>
                  </a:cubicBezTo>
                  <a:cubicBezTo>
                    <a:pt x="361" y="899"/>
                    <a:pt x="360" y="900"/>
                    <a:pt x="359" y="900"/>
                  </a:cubicBezTo>
                  <a:cubicBezTo>
                    <a:pt x="359" y="900"/>
                    <a:pt x="359" y="900"/>
                    <a:pt x="359" y="900"/>
                  </a:cubicBezTo>
                  <a:cubicBezTo>
                    <a:pt x="359" y="900"/>
                    <a:pt x="359" y="900"/>
                    <a:pt x="359" y="900"/>
                  </a:cubicBezTo>
                  <a:close/>
                  <a:moveTo>
                    <a:pt x="254" y="891"/>
                  </a:moveTo>
                  <a:cubicBezTo>
                    <a:pt x="254" y="890"/>
                    <a:pt x="255" y="889"/>
                    <a:pt x="256" y="889"/>
                  </a:cubicBezTo>
                  <a:cubicBezTo>
                    <a:pt x="256" y="889"/>
                    <a:pt x="256" y="889"/>
                    <a:pt x="256" y="889"/>
                  </a:cubicBezTo>
                  <a:cubicBezTo>
                    <a:pt x="257" y="888"/>
                    <a:pt x="258" y="889"/>
                    <a:pt x="258" y="890"/>
                  </a:cubicBezTo>
                  <a:cubicBezTo>
                    <a:pt x="258" y="890"/>
                    <a:pt x="258" y="890"/>
                    <a:pt x="258" y="890"/>
                  </a:cubicBezTo>
                  <a:cubicBezTo>
                    <a:pt x="259" y="891"/>
                    <a:pt x="258" y="892"/>
                    <a:pt x="257" y="893"/>
                  </a:cubicBezTo>
                  <a:cubicBezTo>
                    <a:pt x="257" y="893"/>
                    <a:pt x="257" y="893"/>
                    <a:pt x="257" y="893"/>
                  </a:cubicBezTo>
                  <a:cubicBezTo>
                    <a:pt x="257" y="893"/>
                    <a:pt x="257" y="893"/>
                    <a:pt x="256" y="893"/>
                  </a:cubicBezTo>
                  <a:cubicBezTo>
                    <a:pt x="256" y="893"/>
                    <a:pt x="256" y="893"/>
                    <a:pt x="256" y="893"/>
                  </a:cubicBezTo>
                  <a:cubicBezTo>
                    <a:pt x="256" y="893"/>
                    <a:pt x="255" y="892"/>
                    <a:pt x="254" y="891"/>
                  </a:cubicBezTo>
                  <a:close/>
                  <a:moveTo>
                    <a:pt x="363" y="888"/>
                  </a:moveTo>
                  <a:cubicBezTo>
                    <a:pt x="362" y="888"/>
                    <a:pt x="361" y="887"/>
                    <a:pt x="361" y="886"/>
                  </a:cubicBezTo>
                  <a:cubicBezTo>
                    <a:pt x="361" y="886"/>
                    <a:pt x="361" y="886"/>
                    <a:pt x="361" y="886"/>
                  </a:cubicBezTo>
                  <a:cubicBezTo>
                    <a:pt x="362" y="885"/>
                    <a:pt x="363" y="884"/>
                    <a:pt x="364" y="884"/>
                  </a:cubicBezTo>
                  <a:cubicBezTo>
                    <a:pt x="364" y="884"/>
                    <a:pt x="364" y="884"/>
                    <a:pt x="364" y="884"/>
                  </a:cubicBezTo>
                  <a:cubicBezTo>
                    <a:pt x="365" y="885"/>
                    <a:pt x="366" y="886"/>
                    <a:pt x="365" y="887"/>
                  </a:cubicBezTo>
                  <a:cubicBezTo>
                    <a:pt x="365" y="887"/>
                    <a:pt x="365" y="887"/>
                    <a:pt x="365" y="887"/>
                  </a:cubicBezTo>
                  <a:cubicBezTo>
                    <a:pt x="365" y="888"/>
                    <a:pt x="364" y="888"/>
                    <a:pt x="363" y="888"/>
                  </a:cubicBezTo>
                  <a:cubicBezTo>
                    <a:pt x="363" y="888"/>
                    <a:pt x="363" y="888"/>
                    <a:pt x="363" y="888"/>
                  </a:cubicBezTo>
                  <a:cubicBezTo>
                    <a:pt x="363" y="888"/>
                    <a:pt x="363" y="888"/>
                    <a:pt x="363" y="888"/>
                  </a:cubicBezTo>
                  <a:close/>
                  <a:moveTo>
                    <a:pt x="251" y="880"/>
                  </a:moveTo>
                  <a:cubicBezTo>
                    <a:pt x="250" y="879"/>
                    <a:pt x="251" y="878"/>
                    <a:pt x="252" y="877"/>
                  </a:cubicBezTo>
                  <a:cubicBezTo>
                    <a:pt x="252" y="877"/>
                    <a:pt x="252" y="877"/>
                    <a:pt x="252" y="877"/>
                  </a:cubicBezTo>
                  <a:cubicBezTo>
                    <a:pt x="253" y="877"/>
                    <a:pt x="254" y="878"/>
                    <a:pt x="254" y="879"/>
                  </a:cubicBezTo>
                  <a:cubicBezTo>
                    <a:pt x="254" y="879"/>
                    <a:pt x="254" y="879"/>
                    <a:pt x="254" y="879"/>
                  </a:cubicBezTo>
                  <a:cubicBezTo>
                    <a:pt x="255" y="880"/>
                    <a:pt x="254" y="881"/>
                    <a:pt x="253" y="881"/>
                  </a:cubicBezTo>
                  <a:cubicBezTo>
                    <a:pt x="253" y="881"/>
                    <a:pt x="253" y="881"/>
                    <a:pt x="253" y="881"/>
                  </a:cubicBezTo>
                  <a:cubicBezTo>
                    <a:pt x="253" y="881"/>
                    <a:pt x="253" y="881"/>
                    <a:pt x="253" y="881"/>
                  </a:cubicBezTo>
                  <a:cubicBezTo>
                    <a:pt x="253" y="881"/>
                    <a:pt x="253" y="881"/>
                    <a:pt x="253" y="881"/>
                  </a:cubicBezTo>
                  <a:cubicBezTo>
                    <a:pt x="252" y="881"/>
                    <a:pt x="251" y="881"/>
                    <a:pt x="251" y="880"/>
                  </a:cubicBezTo>
                  <a:close/>
                  <a:moveTo>
                    <a:pt x="366" y="877"/>
                  </a:moveTo>
                  <a:cubicBezTo>
                    <a:pt x="365" y="876"/>
                    <a:pt x="365" y="875"/>
                    <a:pt x="365" y="874"/>
                  </a:cubicBezTo>
                  <a:cubicBezTo>
                    <a:pt x="365" y="874"/>
                    <a:pt x="365" y="874"/>
                    <a:pt x="365" y="874"/>
                  </a:cubicBezTo>
                  <a:cubicBezTo>
                    <a:pt x="366" y="873"/>
                    <a:pt x="367" y="873"/>
                    <a:pt x="368" y="873"/>
                  </a:cubicBezTo>
                  <a:cubicBezTo>
                    <a:pt x="368" y="873"/>
                    <a:pt x="368" y="873"/>
                    <a:pt x="368" y="873"/>
                  </a:cubicBezTo>
                  <a:cubicBezTo>
                    <a:pt x="369" y="873"/>
                    <a:pt x="369" y="875"/>
                    <a:pt x="369" y="876"/>
                  </a:cubicBezTo>
                  <a:cubicBezTo>
                    <a:pt x="369" y="876"/>
                    <a:pt x="369" y="876"/>
                    <a:pt x="369" y="876"/>
                  </a:cubicBezTo>
                  <a:cubicBezTo>
                    <a:pt x="369" y="876"/>
                    <a:pt x="368" y="877"/>
                    <a:pt x="367" y="877"/>
                  </a:cubicBezTo>
                  <a:cubicBezTo>
                    <a:pt x="367" y="877"/>
                    <a:pt x="367" y="877"/>
                    <a:pt x="367" y="877"/>
                  </a:cubicBezTo>
                  <a:cubicBezTo>
                    <a:pt x="367" y="877"/>
                    <a:pt x="367" y="877"/>
                    <a:pt x="366" y="877"/>
                  </a:cubicBezTo>
                  <a:close/>
                  <a:moveTo>
                    <a:pt x="247" y="869"/>
                  </a:moveTo>
                  <a:cubicBezTo>
                    <a:pt x="247" y="868"/>
                    <a:pt x="247" y="866"/>
                    <a:pt x="248" y="866"/>
                  </a:cubicBezTo>
                  <a:cubicBezTo>
                    <a:pt x="248" y="866"/>
                    <a:pt x="248" y="866"/>
                    <a:pt x="248" y="866"/>
                  </a:cubicBezTo>
                  <a:cubicBezTo>
                    <a:pt x="249" y="866"/>
                    <a:pt x="250" y="866"/>
                    <a:pt x="251" y="867"/>
                  </a:cubicBezTo>
                  <a:cubicBezTo>
                    <a:pt x="251" y="867"/>
                    <a:pt x="251" y="867"/>
                    <a:pt x="251" y="867"/>
                  </a:cubicBezTo>
                  <a:cubicBezTo>
                    <a:pt x="251" y="868"/>
                    <a:pt x="250" y="870"/>
                    <a:pt x="249" y="870"/>
                  </a:cubicBezTo>
                  <a:cubicBezTo>
                    <a:pt x="249" y="870"/>
                    <a:pt x="249" y="870"/>
                    <a:pt x="249" y="870"/>
                  </a:cubicBezTo>
                  <a:cubicBezTo>
                    <a:pt x="249" y="870"/>
                    <a:pt x="249" y="870"/>
                    <a:pt x="249" y="870"/>
                  </a:cubicBezTo>
                  <a:cubicBezTo>
                    <a:pt x="249" y="870"/>
                    <a:pt x="249" y="870"/>
                    <a:pt x="249" y="870"/>
                  </a:cubicBezTo>
                  <a:cubicBezTo>
                    <a:pt x="248" y="870"/>
                    <a:pt x="247" y="869"/>
                    <a:pt x="247" y="869"/>
                  </a:cubicBezTo>
                  <a:close/>
                  <a:moveTo>
                    <a:pt x="370" y="865"/>
                  </a:moveTo>
                  <a:cubicBezTo>
                    <a:pt x="369" y="865"/>
                    <a:pt x="369" y="864"/>
                    <a:pt x="369" y="863"/>
                  </a:cubicBezTo>
                  <a:cubicBezTo>
                    <a:pt x="369" y="863"/>
                    <a:pt x="369" y="863"/>
                    <a:pt x="369" y="863"/>
                  </a:cubicBezTo>
                  <a:cubicBezTo>
                    <a:pt x="369" y="862"/>
                    <a:pt x="370" y="861"/>
                    <a:pt x="371" y="862"/>
                  </a:cubicBezTo>
                  <a:cubicBezTo>
                    <a:pt x="371" y="862"/>
                    <a:pt x="371" y="862"/>
                    <a:pt x="371" y="862"/>
                  </a:cubicBezTo>
                  <a:cubicBezTo>
                    <a:pt x="373" y="862"/>
                    <a:pt x="373" y="863"/>
                    <a:pt x="373" y="864"/>
                  </a:cubicBezTo>
                  <a:cubicBezTo>
                    <a:pt x="373" y="864"/>
                    <a:pt x="373" y="864"/>
                    <a:pt x="373" y="864"/>
                  </a:cubicBezTo>
                  <a:cubicBezTo>
                    <a:pt x="372" y="865"/>
                    <a:pt x="372" y="866"/>
                    <a:pt x="371" y="866"/>
                  </a:cubicBezTo>
                  <a:cubicBezTo>
                    <a:pt x="371" y="866"/>
                    <a:pt x="371" y="866"/>
                    <a:pt x="371" y="866"/>
                  </a:cubicBezTo>
                  <a:cubicBezTo>
                    <a:pt x="371" y="866"/>
                    <a:pt x="370" y="865"/>
                    <a:pt x="370" y="865"/>
                  </a:cubicBezTo>
                  <a:close/>
                  <a:moveTo>
                    <a:pt x="243" y="857"/>
                  </a:moveTo>
                  <a:cubicBezTo>
                    <a:pt x="243" y="856"/>
                    <a:pt x="243" y="855"/>
                    <a:pt x="244" y="855"/>
                  </a:cubicBezTo>
                  <a:cubicBezTo>
                    <a:pt x="244" y="855"/>
                    <a:pt x="244" y="855"/>
                    <a:pt x="244" y="855"/>
                  </a:cubicBezTo>
                  <a:cubicBezTo>
                    <a:pt x="245" y="854"/>
                    <a:pt x="247" y="855"/>
                    <a:pt x="247" y="856"/>
                  </a:cubicBezTo>
                  <a:cubicBezTo>
                    <a:pt x="247" y="856"/>
                    <a:pt x="247" y="856"/>
                    <a:pt x="247" y="856"/>
                  </a:cubicBezTo>
                  <a:cubicBezTo>
                    <a:pt x="247" y="857"/>
                    <a:pt x="247" y="858"/>
                    <a:pt x="246" y="858"/>
                  </a:cubicBezTo>
                  <a:cubicBezTo>
                    <a:pt x="246" y="858"/>
                    <a:pt x="246" y="858"/>
                    <a:pt x="246" y="858"/>
                  </a:cubicBezTo>
                  <a:cubicBezTo>
                    <a:pt x="245" y="859"/>
                    <a:pt x="245" y="859"/>
                    <a:pt x="245" y="859"/>
                  </a:cubicBezTo>
                  <a:cubicBezTo>
                    <a:pt x="245" y="859"/>
                    <a:pt x="245" y="859"/>
                    <a:pt x="245" y="859"/>
                  </a:cubicBezTo>
                  <a:cubicBezTo>
                    <a:pt x="244" y="859"/>
                    <a:pt x="243" y="858"/>
                    <a:pt x="243" y="857"/>
                  </a:cubicBezTo>
                  <a:close/>
                  <a:moveTo>
                    <a:pt x="374" y="854"/>
                  </a:moveTo>
                  <a:cubicBezTo>
                    <a:pt x="373" y="854"/>
                    <a:pt x="372" y="853"/>
                    <a:pt x="373" y="852"/>
                  </a:cubicBezTo>
                  <a:cubicBezTo>
                    <a:pt x="373" y="852"/>
                    <a:pt x="373" y="852"/>
                    <a:pt x="373" y="852"/>
                  </a:cubicBezTo>
                  <a:cubicBezTo>
                    <a:pt x="373" y="850"/>
                    <a:pt x="374" y="850"/>
                    <a:pt x="375" y="850"/>
                  </a:cubicBezTo>
                  <a:cubicBezTo>
                    <a:pt x="375" y="850"/>
                    <a:pt x="375" y="850"/>
                    <a:pt x="375" y="850"/>
                  </a:cubicBezTo>
                  <a:cubicBezTo>
                    <a:pt x="376" y="851"/>
                    <a:pt x="377" y="852"/>
                    <a:pt x="377" y="853"/>
                  </a:cubicBezTo>
                  <a:cubicBezTo>
                    <a:pt x="377" y="853"/>
                    <a:pt x="377" y="853"/>
                    <a:pt x="377" y="853"/>
                  </a:cubicBezTo>
                  <a:cubicBezTo>
                    <a:pt x="376" y="854"/>
                    <a:pt x="375" y="854"/>
                    <a:pt x="375" y="854"/>
                  </a:cubicBezTo>
                  <a:cubicBezTo>
                    <a:pt x="375" y="854"/>
                    <a:pt x="375" y="854"/>
                    <a:pt x="375" y="854"/>
                  </a:cubicBezTo>
                  <a:cubicBezTo>
                    <a:pt x="374" y="854"/>
                    <a:pt x="374" y="854"/>
                    <a:pt x="374" y="854"/>
                  </a:cubicBezTo>
                  <a:close/>
                  <a:moveTo>
                    <a:pt x="239" y="846"/>
                  </a:moveTo>
                  <a:cubicBezTo>
                    <a:pt x="239" y="845"/>
                    <a:pt x="240" y="844"/>
                    <a:pt x="241" y="843"/>
                  </a:cubicBezTo>
                  <a:cubicBezTo>
                    <a:pt x="241" y="843"/>
                    <a:pt x="241" y="843"/>
                    <a:pt x="241" y="843"/>
                  </a:cubicBezTo>
                  <a:cubicBezTo>
                    <a:pt x="242" y="843"/>
                    <a:pt x="243" y="844"/>
                    <a:pt x="243" y="845"/>
                  </a:cubicBezTo>
                  <a:cubicBezTo>
                    <a:pt x="243" y="845"/>
                    <a:pt x="243" y="845"/>
                    <a:pt x="243" y="845"/>
                  </a:cubicBezTo>
                  <a:cubicBezTo>
                    <a:pt x="243" y="846"/>
                    <a:pt x="243" y="847"/>
                    <a:pt x="242" y="847"/>
                  </a:cubicBezTo>
                  <a:cubicBezTo>
                    <a:pt x="242" y="847"/>
                    <a:pt x="242" y="847"/>
                    <a:pt x="242" y="847"/>
                  </a:cubicBezTo>
                  <a:cubicBezTo>
                    <a:pt x="242" y="847"/>
                    <a:pt x="241" y="847"/>
                    <a:pt x="241" y="847"/>
                  </a:cubicBezTo>
                  <a:cubicBezTo>
                    <a:pt x="241" y="847"/>
                    <a:pt x="241" y="847"/>
                    <a:pt x="241" y="847"/>
                  </a:cubicBezTo>
                  <a:cubicBezTo>
                    <a:pt x="240" y="847"/>
                    <a:pt x="240" y="847"/>
                    <a:pt x="239" y="846"/>
                  </a:cubicBezTo>
                  <a:close/>
                  <a:moveTo>
                    <a:pt x="378" y="843"/>
                  </a:moveTo>
                  <a:cubicBezTo>
                    <a:pt x="377" y="842"/>
                    <a:pt x="376" y="841"/>
                    <a:pt x="377" y="840"/>
                  </a:cubicBezTo>
                  <a:cubicBezTo>
                    <a:pt x="377" y="840"/>
                    <a:pt x="377" y="840"/>
                    <a:pt x="377" y="840"/>
                  </a:cubicBezTo>
                  <a:cubicBezTo>
                    <a:pt x="377" y="839"/>
                    <a:pt x="378" y="839"/>
                    <a:pt x="379" y="839"/>
                  </a:cubicBezTo>
                  <a:cubicBezTo>
                    <a:pt x="379" y="839"/>
                    <a:pt x="379" y="839"/>
                    <a:pt x="379" y="839"/>
                  </a:cubicBezTo>
                  <a:cubicBezTo>
                    <a:pt x="380" y="839"/>
                    <a:pt x="381" y="840"/>
                    <a:pt x="380" y="841"/>
                  </a:cubicBezTo>
                  <a:cubicBezTo>
                    <a:pt x="380" y="841"/>
                    <a:pt x="380" y="841"/>
                    <a:pt x="380" y="841"/>
                  </a:cubicBezTo>
                  <a:cubicBezTo>
                    <a:pt x="380" y="842"/>
                    <a:pt x="379" y="843"/>
                    <a:pt x="378" y="843"/>
                  </a:cubicBezTo>
                  <a:cubicBezTo>
                    <a:pt x="378" y="843"/>
                    <a:pt x="378" y="843"/>
                    <a:pt x="378" y="843"/>
                  </a:cubicBezTo>
                  <a:cubicBezTo>
                    <a:pt x="378" y="843"/>
                    <a:pt x="378" y="843"/>
                    <a:pt x="378" y="843"/>
                  </a:cubicBezTo>
                  <a:close/>
                  <a:moveTo>
                    <a:pt x="236" y="834"/>
                  </a:moveTo>
                  <a:cubicBezTo>
                    <a:pt x="235" y="833"/>
                    <a:pt x="236" y="832"/>
                    <a:pt x="237" y="832"/>
                  </a:cubicBezTo>
                  <a:cubicBezTo>
                    <a:pt x="237" y="832"/>
                    <a:pt x="237" y="832"/>
                    <a:pt x="237" y="832"/>
                  </a:cubicBezTo>
                  <a:cubicBezTo>
                    <a:pt x="238" y="832"/>
                    <a:pt x="239" y="832"/>
                    <a:pt x="239" y="833"/>
                  </a:cubicBezTo>
                  <a:cubicBezTo>
                    <a:pt x="239" y="833"/>
                    <a:pt x="239" y="833"/>
                    <a:pt x="239" y="833"/>
                  </a:cubicBezTo>
                  <a:cubicBezTo>
                    <a:pt x="240" y="834"/>
                    <a:pt x="239" y="835"/>
                    <a:pt x="238" y="836"/>
                  </a:cubicBezTo>
                  <a:cubicBezTo>
                    <a:pt x="238" y="836"/>
                    <a:pt x="238" y="836"/>
                    <a:pt x="238" y="836"/>
                  </a:cubicBezTo>
                  <a:cubicBezTo>
                    <a:pt x="238" y="836"/>
                    <a:pt x="238" y="836"/>
                    <a:pt x="237" y="836"/>
                  </a:cubicBezTo>
                  <a:cubicBezTo>
                    <a:pt x="237" y="836"/>
                    <a:pt x="237" y="836"/>
                    <a:pt x="237" y="836"/>
                  </a:cubicBezTo>
                  <a:cubicBezTo>
                    <a:pt x="237" y="836"/>
                    <a:pt x="236" y="835"/>
                    <a:pt x="236" y="834"/>
                  </a:cubicBezTo>
                  <a:close/>
                  <a:moveTo>
                    <a:pt x="382" y="831"/>
                  </a:moveTo>
                  <a:cubicBezTo>
                    <a:pt x="381" y="831"/>
                    <a:pt x="380" y="830"/>
                    <a:pt x="380" y="829"/>
                  </a:cubicBezTo>
                  <a:cubicBezTo>
                    <a:pt x="380" y="829"/>
                    <a:pt x="380" y="829"/>
                    <a:pt x="380" y="829"/>
                  </a:cubicBezTo>
                  <a:cubicBezTo>
                    <a:pt x="381" y="828"/>
                    <a:pt x="382" y="827"/>
                    <a:pt x="383" y="827"/>
                  </a:cubicBezTo>
                  <a:cubicBezTo>
                    <a:pt x="383" y="827"/>
                    <a:pt x="383" y="827"/>
                    <a:pt x="383" y="827"/>
                  </a:cubicBezTo>
                  <a:cubicBezTo>
                    <a:pt x="384" y="828"/>
                    <a:pt x="384" y="829"/>
                    <a:pt x="384" y="830"/>
                  </a:cubicBezTo>
                  <a:cubicBezTo>
                    <a:pt x="384" y="830"/>
                    <a:pt x="384" y="830"/>
                    <a:pt x="384" y="830"/>
                  </a:cubicBezTo>
                  <a:cubicBezTo>
                    <a:pt x="384" y="831"/>
                    <a:pt x="383" y="831"/>
                    <a:pt x="382" y="831"/>
                  </a:cubicBezTo>
                  <a:cubicBezTo>
                    <a:pt x="382" y="831"/>
                    <a:pt x="382" y="831"/>
                    <a:pt x="382" y="831"/>
                  </a:cubicBezTo>
                  <a:cubicBezTo>
                    <a:pt x="382" y="831"/>
                    <a:pt x="382" y="831"/>
                    <a:pt x="382" y="831"/>
                  </a:cubicBezTo>
                  <a:close/>
                  <a:moveTo>
                    <a:pt x="232" y="823"/>
                  </a:moveTo>
                  <a:cubicBezTo>
                    <a:pt x="231" y="822"/>
                    <a:pt x="232" y="821"/>
                    <a:pt x="233" y="821"/>
                  </a:cubicBezTo>
                  <a:cubicBezTo>
                    <a:pt x="233" y="821"/>
                    <a:pt x="233" y="821"/>
                    <a:pt x="233" y="821"/>
                  </a:cubicBezTo>
                  <a:cubicBezTo>
                    <a:pt x="234" y="820"/>
                    <a:pt x="235" y="821"/>
                    <a:pt x="236" y="822"/>
                  </a:cubicBezTo>
                  <a:cubicBezTo>
                    <a:pt x="236" y="822"/>
                    <a:pt x="236" y="822"/>
                    <a:pt x="236" y="822"/>
                  </a:cubicBezTo>
                  <a:cubicBezTo>
                    <a:pt x="236" y="823"/>
                    <a:pt x="235" y="824"/>
                    <a:pt x="234" y="824"/>
                  </a:cubicBezTo>
                  <a:cubicBezTo>
                    <a:pt x="234" y="824"/>
                    <a:pt x="234" y="824"/>
                    <a:pt x="234" y="824"/>
                  </a:cubicBezTo>
                  <a:cubicBezTo>
                    <a:pt x="234" y="824"/>
                    <a:pt x="234" y="824"/>
                    <a:pt x="234" y="824"/>
                  </a:cubicBezTo>
                  <a:cubicBezTo>
                    <a:pt x="234" y="824"/>
                    <a:pt x="234" y="824"/>
                    <a:pt x="234" y="824"/>
                  </a:cubicBezTo>
                  <a:cubicBezTo>
                    <a:pt x="233" y="824"/>
                    <a:pt x="232" y="824"/>
                    <a:pt x="232" y="823"/>
                  </a:cubicBezTo>
                  <a:close/>
                  <a:moveTo>
                    <a:pt x="385" y="820"/>
                  </a:moveTo>
                  <a:cubicBezTo>
                    <a:pt x="384" y="820"/>
                    <a:pt x="384" y="818"/>
                    <a:pt x="384" y="817"/>
                  </a:cubicBezTo>
                  <a:cubicBezTo>
                    <a:pt x="384" y="817"/>
                    <a:pt x="384" y="817"/>
                    <a:pt x="384" y="817"/>
                  </a:cubicBezTo>
                  <a:cubicBezTo>
                    <a:pt x="384" y="816"/>
                    <a:pt x="386" y="816"/>
                    <a:pt x="387" y="816"/>
                  </a:cubicBezTo>
                  <a:cubicBezTo>
                    <a:pt x="387" y="816"/>
                    <a:pt x="387" y="816"/>
                    <a:pt x="387" y="816"/>
                  </a:cubicBezTo>
                  <a:cubicBezTo>
                    <a:pt x="388" y="816"/>
                    <a:pt x="388" y="818"/>
                    <a:pt x="388" y="819"/>
                  </a:cubicBezTo>
                  <a:cubicBezTo>
                    <a:pt x="388" y="819"/>
                    <a:pt x="388" y="819"/>
                    <a:pt x="388" y="819"/>
                  </a:cubicBezTo>
                  <a:cubicBezTo>
                    <a:pt x="388" y="819"/>
                    <a:pt x="387" y="820"/>
                    <a:pt x="386" y="820"/>
                  </a:cubicBezTo>
                  <a:cubicBezTo>
                    <a:pt x="386" y="820"/>
                    <a:pt x="386" y="820"/>
                    <a:pt x="386" y="820"/>
                  </a:cubicBezTo>
                  <a:cubicBezTo>
                    <a:pt x="386" y="820"/>
                    <a:pt x="386" y="820"/>
                    <a:pt x="385" y="820"/>
                  </a:cubicBezTo>
                  <a:close/>
                  <a:moveTo>
                    <a:pt x="228" y="812"/>
                  </a:moveTo>
                  <a:cubicBezTo>
                    <a:pt x="228" y="811"/>
                    <a:pt x="228" y="809"/>
                    <a:pt x="229" y="809"/>
                  </a:cubicBezTo>
                  <a:cubicBezTo>
                    <a:pt x="229" y="809"/>
                    <a:pt x="229" y="809"/>
                    <a:pt x="229" y="809"/>
                  </a:cubicBezTo>
                  <a:cubicBezTo>
                    <a:pt x="230" y="809"/>
                    <a:pt x="231" y="809"/>
                    <a:pt x="232" y="810"/>
                  </a:cubicBezTo>
                  <a:cubicBezTo>
                    <a:pt x="232" y="810"/>
                    <a:pt x="232" y="810"/>
                    <a:pt x="232" y="810"/>
                  </a:cubicBezTo>
                  <a:cubicBezTo>
                    <a:pt x="232" y="811"/>
                    <a:pt x="232" y="813"/>
                    <a:pt x="230" y="813"/>
                  </a:cubicBezTo>
                  <a:cubicBezTo>
                    <a:pt x="230" y="813"/>
                    <a:pt x="230" y="813"/>
                    <a:pt x="230" y="813"/>
                  </a:cubicBezTo>
                  <a:cubicBezTo>
                    <a:pt x="230" y="813"/>
                    <a:pt x="230" y="813"/>
                    <a:pt x="230" y="813"/>
                  </a:cubicBezTo>
                  <a:cubicBezTo>
                    <a:pt x="230" y="813"/>
                    <a:pt x="230" y="813"/>
                    <a:pt x="230" y="813"/>
                  </a:cubicBezTo>
                  <a:cubicBezTo>
                    <a:pt x="229" y="813"/>
                    <a:pt x="228" y="813"/>
                    <a:pt x="228" y="812"/>
                  </a:cubicBezTo>
                  <a:close/>
                  <a:moveTo>
                    <a:pt x="389" y="808"/>
                  </a:moveTo>
                  <a:cubicBezTo>
                    <a:pt x="388" y="808"/>
                    <a:pt x="388" y="807"/>
                    <a:pt x="388" y="806"/>
                  </a:cubicBezTo>
                  <a:cubicBezTo>
                    <a:pt x="388" y="806"/>
                    <a:pt x="388" y="806"/>
                    <a:pt x="388" y="806"/>
                  </a:cubicBezTo>
                  <a:cubicBezTo>
                    <a:pt x="388" y="805"/>
                    <a:pt x="389" y="804"/>
                    <a:pt x="390" y="805"/>
                  </a:cubicBezTo>
                  <a:cubicBezTo>
                    <a:pt x="390" y="805"/>
                    <a:pt x="390" y="805"/>
                    <a:pt x="390" y="805"/>
                  </a:cubicBezTo>
                  <a:cubicBezTo>
                    <a:pt x="391" y="805"/>
                    <a:pt x="392" y="806"/>
                    <a:pt x="392" y="807"/>
                  </a:cubicBezTo>
                  <a:cubicBezTo>
                    <a:pt x="392" y="807"/>
                    <a:pt x="392" y="807"/>
                    <a:pt x="392" y="807"/>
                  </a:cubicBezTo>
                  <a:cubicBezTo>
                    <a:pt x="391" y="808"/>
                    <a:pt x="391" y="809"/>
                    <a:pt x="390" y="809"/>
                  </a:cubicBezTo>
                  <a:cubicBezTo>
                    <a:pt x="390" y="809"/>
                    <a:pt x="390" y="809"/>
                    <a:pt x="390" y="809"/>
                  </a:cubicBezTo>
                  <a:cubicBezTo>
                    <a:pt x="390" y="809"/>
                    <a:pt x="389" y="809"/>
                    <a:pt x="389" y="808"/>
                  </a:cubicBezTo>
                  <a:close/>
                  <a:moveTo>
                    <a:pt x="224" y="800"/>
                  </a:moveTo>
                  <a:cubicBezTo>
                    <a:pt x="224" y="799"/>
                    <a:pt x="224" y="798"/>
                    <a:pt x="225" y="798"/>
                  </a:cubicBezTo>
                  <a:cubicBezTo>
                    <a:pt x="225" y="798"/>
                    <a:pt x="225" y="798"/>
                    <a:pt x="225" y="798"/>
                  </a:cubicBezTo>
                  <a:cubicBezTo>
                    <a:pt x="226" y="797"/>
                    <a:pt x="228" y="798"/>
                    <a:pt x="228" y="799"/>
                  </a:cubicBezTo>
                  <a:cubicBezTo>
                    <a:pt x="228" y="799"/>
                    <a:pt x="228" y="799"/>
                    <a:pt x="228" y="799"/>
                  </a:cubicBezTo>
                  <a:cubicBezTo>
                    <a:pt x="228" y="800"/>
                    <a:pt x="228" y="801"/>
                    <a:pt x="227" y="802"/>
                  </a:cubicBezTo>
                  <a:cubicBezTo>
                    <a:pt x="227" y="802"/>
                    <a:pt x="227" y="802"/>
                    <a:pt x="227" y="802"/>
                  </a:cubicBezTo>
                  <a:cubicBezTo>
                    <a:pt x="226" y="802"/>
                    <a:pt x="226" y="802"/>
                    <a:pt x="226" y="802"/>
                  </a:cubicBezTo>
                  <a:cubicBezTo>
                    <a:pt x="226" y="802"/>
                    <a:pt x="226" y="802"/>
                    <a:pt x="226" y="802"/>
                  </a:cubicBezTo>
                  <a:cubicBezTo>
                    <a:pt x="225" y="802"/>
                    <a:pt x="224" y="801"/>
                    <a:pt x="224" y="800"/>
                  </a:cubicBezTo>
                  <a:close/>
                  <a:moveTo>
                    <a:pt x="393" y="797"/>
                  </a:moveTo>
                  <a:cubicBezTo>
                    <a:pt x="392" y="797"/>
                    <a:pt x="391" y="796"/>
                    <a:pt x="392" y="795"/>
                  </a:cubicBezTo>
                  <a:cubicBezTo>
                    <a:pt x="392" y="795"/>
                    <a:pt x="392" y="795"/>
                    <a:pt x="392" y="795"/>
                  </a:cubicBezTo>
                  <a:cubicBezTo>
                    <a:pt x="392" y="794"/>
                    <a:pt x="393" y="793"/>
                    <a:pt x="394" y="793"/>
                  </a:cubicBezTo>
                  <a:cubicBezTo>
                    <a:pt x="394" y="793"/>
                    <a:pt x="394" y="793"/>
                    <a:pt x="394" y="793"/>
                  </a:cubicBezTo>
                  <a:cubicBezTo>
                    <a:pt x="395" y="794"/>
                    <a:pt x="396" y="795"/>
                    <a:pt x="395" y="796"/>
                  </a:cubicBezTo>
                  <a:cubicBezTo>
                    <a:pt x="395" y="796"/>
                    <a:pt x="395" y="796"/>
                    <a:pt x="395" y="796"/>
                  </a:cubicBezTo>
                  <a:cubicBezTo>
                    <a:pt x="395" y="797"/>
                    <a:pt x="394" y="797"/>
                    <a:pt x="394" y="797"/>
                  </a:cubicBezTo>
                  <a:cubicBezTo>
                    <a:pt x="394" y="797"/>
                    <a:pt x="394" y="797"/>
                    <a:pt x="394" y="797"/>
                  </a:cubicBezTo>
                  <a:cubicBezTo>
                    <a:pt x="393" y="797"/>
                    <a:pt x="393" y="797"/>
                    <a:pt x="393" y="797"/>
                  </a:cubicBezTo>
                  <a:close/>
                  <a:moveTo>
                    <a:pt x="220" y="789"/>
                  </a:moveTo>
                  <a:cubicBezTo>
                    <a:pt x="220" y="788"/>
                    <a:pt x="221" y="787"/>
                    <a:pt x="222" y="786"/>
                  </a:cubicBezTo>
                  <a:cubicBezTo>
                    <a:pt x="222" y="786"/>
                    <a:pt x="222" y="786"/>
                    <a:pt x="222" y="786"/>
                  </a:cubicBezTo>
                  <a:cubicBezTo>
                    <a:pt x="223" y="786"/>
                    <a:pt x="224" y="787"/>
                    <a:pt x="224" y="788"/>
                  </a:cubicBezTo>
                  <a:cubicBezTo>
                    <a:pt x="224" y="788"/>
                    <a:pt x="224" y="788"/>
                    <a:pt x="224" y="788"/>
                  </a:cubicBezTo>
                  <a:cubicBezTo>
                    <a:pt x="225" y="789"/>
                    <a:pt x="224" y="790"/>
                    <a:pt x="223" y="790"/>
                  </a:cubicBezTo>
                  <a:cubicBezTo>
                    <a:pt x="223" y="790"/>
                    <a:pt x="223" y="790"/>
                    <a:pt x="223" y="790"/>
                  </a:cubicBezTo>
                  <a:cubicBezTo>
                    <a:pt x="223" y="790"/>
                    <a:pt x="222" y="790"/>
                    <a:pt x="222" y="790"/>
                  </a:cubicBezTo>
                  <a:cubicBezTo>
                    <a:pt x="222" y="790"/>
                    <a:pt x="222" y="790"/>
                    <a:pt x="222" y="790"/>
                  </a:cubicBezTo>
                  <a:cubicBezTo>
                    <a:pt x="221" y="790"/>
                    <a:pt x="221" y="790"/>
                    <a:pt x="220" y="789"/>
                  </a:cubicBezTo>
                  <a:close/>
                  <a:moveTo>
                    <a:pt x="397" y="786"/>
                  </a:moveTo>
                  <a:cubicBezTo>
                    <a:pt x="396" y="785"/>
                    <a:pt x="395" y="784"/>
                    <a:pt x="395" y="783"/>
                  </a:cubicBezTo>
                  <a:cubicBezTo>
                    <a:pt x="395" y="783"/>
                    <a:pt x="395" y="783"/>
                    <a:pt x="395" y="783"/>
                  </a:cubicBezTo>
                  <a:cubicBezTo>
                    <a:pt x="396" y="782"/>
                    <a:pt x="397" y="782"/>
                    <a:pt x="398" y="782"/>
                  </a:cubicBezTo>
                  <a:cubicBezTo>
                    <a:pt x="398" y="782"/>
                    <a:pt x="398" y="782"/>
                    <a:pt x="398" y="782"/>
                  </a:cubicBezTo>
                  <a:cubicBezTo>
                    <a:pt x="399" y="782"/>
                    <a:pt x="400" y="783"/>
                    <a:pt x="399" y="784"/>
                  </a:cubicBezTo>
                  <a:cubicBezTo>
                    <a:pt x="399" y="784"/>
                    <a:pt x="399" y="784"/>
                    <a:pt x="399" y="784"/>
                  </a:cubicBezTo>
                  <a:cubicBezTo>
                    <a:pt x="399" y="785"/>
                    <a:pt x="398" y="786"/>
                    <a:pt x="397" y="786"/>
                  </a:cubicBezTo>
                  <a:cubicBezTo>
                    <a:pt x="397" y="786"/>
                    <a:pt x="397" y="786"/>
                    <a:pt x="397" y="786"/>
                  </a:cubicBezTo>
                  <a:cubicBezTo>
                    <a:pt x="397" y="786"/>
                    <a:pt x="397" y="786"/>
                    <a:pt x="397" y="786"/>
                  </a:cubicBezTo>
                  <a:close/>
                  <a:moveTo>
                    <a:pt x="217" y="778"/>
                  </a:moveTo>
                  <a:cubicBezTo>
                    <a:pt x="216" y="776"/>
                    <a:pt x="217" y="775"/>
                    <a:pt x="218" y="775"/>
                  </a:cubicBezTo>
                  <a:cubicBezTo>
                    <a:pt x="218" y="775"/>
                    <a:pt x="218" y="775"/>
                    <a:pt x="218" y="775"/>
                  </a:cubicBezTo>
                  <a:cubicBezTo>
                    <a:pt x="219" y="775"/>
                    <a:pt x="220" y="775"/>
                    <a:pt x="220" y="776"/>
                  </a:cubicBezTo>
                  <a:cubicBezTo>
                    <a:pt x="220" y="776"/>
                    <a:pt x="220" y="776"/>
                    <a:pt x="220" y="776"/>
                  </a:cubicBezTo>
                  <a:cubicBezTo>
                    <a:pt x="221" y="777"/>
                    <a:pt x="220" y="778"/>
                    <a:pt x="219" y="779"/>
                  </a:cubicBezTo>
                  <a:cubicBezTo>
                    <a:pt x="219" y="779"/>
                    <a:pt x="219" y="779"/>
                    <a:pt x="219" y="779"/>
                  </a:cubicBezTo>
                  <a:cubicBezTo>
                    <a:pt x="219" y="779"/>
                    <a:pt x="219" y="779"/>
                    <a:pt x="218" y="779"/>
                  </a:cubicBezTo>
                  <a:cubicBezTo>
                    <a:pt x="218" y="779"/>
                    <a:pt x="218" y="779"/>
                    <a:pt x="218" y="779"/>
                  </a:cubicBezTo>
                  <a:cubicBezTo>
                    <a:pt x="218" y="779"/>
                    <a:pt x="217" y="778"/>
                    <a:pt x="217" y="778"/>
                  </a:cubicBezTo>
                  <a:close/>
                  <a:moveTo>
                    <a:pt x="401" y="774"/>
                  </a:moveTo>
                  <a:cubicBezTo>
                    <a:pt x="399" y="774"/>
                    <a:pt x="399" y="773"/>
                    <a:pt x="399" y="772"/>
                  </a:cubicBezTo>
                  <a:cubicBezTo>
                    <a:pt x="399" y="772"/>
                    <a:pt x="399" y="772"/>
                    <a:pt x="399" y="772"/>
                  </a:cubicBezTo>
                  <a:cubicBezTo>
                    <a:pt x="400" y="771"/>
                    <a:pt x="401" y="770"/>
                    <a:pt x="402" y="771"/>
                  </a:cubicBezTo>
                  <a:cubicBezTo>
                    <a:pt x="402" y="771"/>
                    <a:pt x="402" y="771"/>
                    <a:pt x="402" y="771"/>
                  </a:cubicBezTo>
                  <a:cubicBezTo>
                    <a:pt x="403" y="771"/>
                    <a:pt x="403" y="772"/>
                    <a:pt x="403" y="773"/>
                  </a:cubicBezTo>
                  <a:cubicBezTo>
                    <a:pt x="403" y="773"/>
                    <a:pt x="403" y="773"/>
                    <a:pt x="403" y="773"/>
                  </a:cubicBezTo>
                  <a:cubicBezTo>
                    <a:pt x="403" y="774"/>
                    <a:pt x="402" y="774"/>
                    <a:pt x="401" y="774"/>
                  </a:cubicBezTo>
                  <a:cubicBezTo>
                    <a:pt x="401" y="774"/>
                    <a:pt x="401" y="774"/>
                    <a:pt x="401" y="774"/>
                  </a:cubicBezTo>
                  <a:cubicBezTo>
                    <a:pt x="401" y="774"/>
                    <a:pt x="401" y="774"/>
                    <a:pt x="401" y="774"/>
                  </a:cubicBezTo>
                  <a:close/>
                  <a:moveTo>
                    <a:pt x="213" y="766"/>
                  </a:moveTo>
                  <a:cubicBezTo>
                    <a:pt x="212" y="765"/>
                    <a:pt x="213" y="764"/>
                    <a:pt x="214" y="764"/>
                  </a:cubicBezTo>
                  <a:cubicBezTo>
                    <a:pt x="214" y="764"/>
                    <a:pt x="214" y="764"/>
                    <a:pt x="214" y="764"/>
                  </a:cubicBezTo>
                  <a:cubicBezTo>
                    <a:pt x="215" y="763"/>
                    <a:pt x="216" y="764"/>
                    <a:pt x="217" y="765"/>
                  </a:cubicBezTo>
                  <a:cubicBezTo>
                    <a:pt x="217" y="765"/>
                    <a:pt x="217" y="765"/>
                    <a:pt x="217" y="765"/>
                  </a:cubicBezTo>
                  <a:cubicBezTo>
                    <a:pt x="217" y="766"/>
                    <a:pt x="216" y="767"/>
                    <a:pt x="215" y="767"/>
                  </a:cubicBezTo>
                  <a:cubicBezTo>
                    <a:pt x="215" y="767"/>
                    <a:pt x="215" y="767"/>
                    <a:pt x="215" y="767"/>
                  </a:cubicBezTo>
                  <a:cubicBezTo>
                    <a:pt x="215" y="767"/>
                    <a:pt x="215" y="767"/>
                    <a:pt x="215" y="767"/>
                  </a:cubicBezTo>
                  <a:cubicBezTo>
                    <a:pt x="215" y="767"/>
                    <a:pt x="215" y="767"/>
                    <a:pt x="215" y="767"/>
                  </a:cubicBezTo>
                  <a:cubicBezTo>
                    <a:pt x="214" y="767"/>
                    <a:pt x="213" y="767"/>
                    <a:pt x="213" y="766"/>
                  </a:cubicBezTo>
                  <a:close/>
                  <a:moveTo>
                    <a:pt x="404" y="763"/>
                  </a:moveTo>
                  <a:cubicBezTo>
                    <a:pt x="403" y="763"/>
                    <a:pt x="403" y="761"/>
                    <a:pt x="403" y="760"/>
                  </a:cubicBezTo>
                  <a:cubicBezTo>
                    <a:pt x="403" y="760"/>
                    <a:pt x="403" y="760"/>
                    <a:pt x="403" y="760"/>
                  </a:cubicBezTo>
                  <a:cubicBezTo>
                    <a:pt x="403" y="759"/>
                    <a:pt x="405" y="759"/>
                    <a:pt x="406" y="759"/>
                  </a:cubicBezTo>
                  <a:cubicBezTo>
                    <a:pt x="406" y="759"/>
                    <a:pt x="406" y="759"/>
                    <a:pt x="406" y="759"/>
                  </a:cubicBezTo>
                  <a:cubicBezTo>
                    <a:pt x="407" y="759"/>
                    <a:pt x="407" y="761"/>
                    <a:pt x="407" y="762"/>
                  </a:cubicBezTo>
                  <a:cubicBezTo>
                    <a:pt x="407" y="762"/>
                    <a:pt x="407" y="762"/>
                    <a:pt x="407" y="762"/>
                  </a:cubicBezTo>
                  <a:cubicBezTo>
                    <a:pt x="407" y="763"/>
                    <a:pt x="406" y="763"/>
                    <a:pt x="405" y="763"/>
                  </a:cubicBezTo>
                  <a:cubicBezTo>
                    <a:pt x="405" y="763"/>
                    <a:pt x="405" y="763"/>
                    <a:pt x="405" y="763"/>
                  </a:cubicBezTo>
                  <a:cubicBezTo>
                    <a:pt x="405" y="763"/>
                    <a:pt x="405" y="763"/>
                    <a:pt x="404" y="763"/>
                  </a:cubicBezTo>
                  <a:close/>
                  <a:moveTo>
                    <a:pt x="209" y="755"/>
                  </a:moveTo>
                  <a:cubicBezTo>
                    <a:pt x="209" y="754"/>
                    <a:pt x="209" y="753"/>
                    <a:pt x="210" y="752"/>
                  </a:cubicBezTo>
                  <a:cubicBezTo>
                    <a:pt x="210" y="752"/>
                    <a:pt x="210" y="752"/>
                    <a:pt x="210" y="752"/>
                  </a:cubicBezTo>
                  <a:cubicBezTo>
                    <a:pt x="211" y="752"/>
                    <a:pt x="212" y="752"/>
                    <a:pt x="213" y="753"/>
                  </a:cubicBezTo>
                  <a:cubicBezTo>
                    <a:pt x="213" y="753"/>
                    <a:pt x="213" y="753"/>
                    <a:pt x="213" y="753"/>
                  </a:cubicBezTo>
                  <a:cubicBezTo>
                    <a:pt x="213" y="755"/>
                    <a:pt x="213" y="756"/>
                    <a:pt x="212" y="756"/>
                  </a:cubicBezTo>
                  <a:cubicBezTo>
                    <a:pt x="212" y="756"/>
                    <a:pt x="212" y="756"/>
                    <a:pt x="212" y="756"/>
                  </a:cubicBezTo>
                  <a:cubicBezTo>
                    <a:pt x="211" y="756"/>
                    <a:pt x="211" y="756"/>
                    <a:pt x="211" y="756"/>
                  </a:cubicBezTo>
                  <a:cubicBezTo>
                    <a:pt x="211" y="756"/>
                    <a:pt x="211" y="756"/>
                    <a:pt x="211" y="756"/>
                  </a:cubicBezTo>
                  <a:cubicBezTo>
                    <a:pt x="210" y="756"/>
                    <a:pt x="209" y="756"/>
                    <a:pt x="209" y="755"/>
                  </a:cubicBezTo>
                  <a:close/>
                  <a:moveTo>
                    <a:pt x="408" y="752"/>
                  </a:moveTo>
                  <a:cubicBezTo>
                    <a:pt x="407" y="751"/>
                    <a:pt x="406" y="750"/>
                    <a:pt x="407" y="749"/>
                  </a:cubicBezTo>
                  <a:cubicBezTo>
                    <a:pt x="407" y="749"/>
                    <a:pt x="407" y="749"/>
                    <a:pt x="407" y="749"/>
                  </a:cubicBezTo>
                  <a:cubicBezTo>
                    <a:pt x="407" y="748"/>
                    <a:pt x="408" y="747"/>
                    <a:pt x="409" y="748"/>
                  </a:cubicBezTo>
                  <a:cubicBezTo>
                    <a:pt x="409" y="748"/>
                    <a:pt x="409" y="748"/>
                    <a:pt x="409" y="748"/>
                  </a:cubicBezTo>
                  <a:cubicBezTo>
                    <a:pt x="410" y="748"/>
                    <a:pt x="411" y="749"/>
                    <a:pt x="411" y="750"/>
                  </a:cubicBezTo>
                  <a:cubicBezTo>
                    <a:pt x="411" y="750"/>
                    <a:pt x="411" y="750"/>
                    <a:pt x="411" y="750"/>
                  </a:cubicBezTo>
                  <a:cubicBezTo>
                    <a:pt x="410" y="751"/>
                    <a:pt x="410" y="752"/>
                    <a:pt x="409" y="752"/>
                  </a:cubicBezTo>
                  <a:cubicBezTo>
                    <a:pt x="409" y="752"/>
                    <a:pt x="409" y="752"/>
                    <a:pt x="409" y="752"/>
                  </a:cubicBezTo>
                  <a:cubicBezTo>
                    <a:pt x="409" y="752"/>
                    <a:pt x="408" y="752"/>
                    <a:pt x="408" y="752"/>
                  </a:cubicBezTo>
                  <a:close/>
                  <a:moveTo>
                    <a:pt x="205" y="743"/>
                  </a:moveTo>
                  <a:cubicBezTo>
                    <a:pt x="205" y="742"/>
                    <a:pt x="205" y="741"/>
                    <a:pt x="206" y="741"/>
                  </a:cubicBezTo>
                  <a:cubicBezTo>
                    <a:pt x="206" y="741"/>
                    <a:pt x="206" y="741"/>
                    <a:pt x="206" y="741"/>
                  </a:cubicBezTo>
                  <a:cubicBezTo>
                    <a:pt x="208" y="740"/>
                    <a:pt x="209" y="741"/>
                    <a:pt x="209" y="742"/>
                  </a:cubicBezTo>
                  <a:cubicBezTo>
                    <a:pt x="209" y="742"/>
                    <a:pt x="209" y="742"/>
                    <a:pt x="209" y="742"/>
                  </a:cubicBezTo>
                  <a:cubicBezTo>
                    <a:pt x="209" y="743"/>
                    <a:pt x="209" y="744"/>
                    <a:pt x="208" y="745"/>
                  </a:cubicBezTo>
                  <a:cubicBezTo>
                    <a:pt x="208" y="745"/>
                    <a:pt x="208" y="745"/>
                    <a:pt x="208" y="745"/>
                  </a:cubicBezTo>
                  <a:cubicBezTo>
                    <a:pt x="208" y="745"/>
                    <a:pt x="207" y="745"/>
                    <a:pt x="207" y="745"/>
                  </a:cubicBezTo>
                  <a:cubicBezTo>
                    <a:pt x="207" y="745"/>
                    <a:pt x="207" y="745"/>
                    <a:pt x="207" y="745"/>
                  </a:cubicBezTo>
                  <a:cubicBezTo>
                    <a:pt x="206" y="745"/>
                    <a:pt x="205" y="744"/>
                    <a:pt x="205" y="743"/>
                  </a:cubicBezTo>
                  <a:close/>
                  <a:moveTo>
                    <a:pt x="412" y="740"/>
                  </a:moveTo>
                  <a:cubicBezTo>
                    <a:pt x="411" y="740"/>
                    <a:pt x="410" y="739"/>
                    <a:pt x="411" y="738"/>
                  </a:cubicBezTo>
                  <a:cubicBezTo>
                    <a:pt x="411" y="738"/>
                    <a:pt x="411" y="738"/>
                    <a:pt x="411" y="738"/>
                  </a:cubicBezTo>
                  <a:cubicBezTo>
                    <a:pt x="411" y="737"/>
                    <a:pt x="412" y="736"/>
                    <a:pt x="413" y="736"/>
                  </a:cubicBezTo>
                  <a:cubicBezTo>
                    <a:pt x="413" y="736"/>
                    <a:pt x="413" y="736"/>
                    <a:pt x="413" y="736"/>
                  </a:cubicBezTo>
                  <a:cubicBezTo>
                    <a:pt x="414" y="737"/>
                    <a:pt x="415" y="738"/>
                    <a:pt x="414" y="739"/>
                  </a:cubicBezTo>
                  <a:cubicBezTo>
                    <a:pt x="414" y="739"/>
                    <a:pt x="414" y="739"/>
                    <a:pt x="414" y="739"/>
                  </a:cubicBezTo>
                  <a:cubicBezTo>
                    <a:pt x="414" y="740"/>
                    <a:pt x="413" y="740"/>
                    <a:pt x="413" y="740"/>
                  </a:cubicBezTo>
                  <a:cubicBezTo>
                    <a:pt x="413" y="740"/>
                    <a:pt x="413" y="740"/>
                    <a:pt x="413" y="740"/>
                  </a:cubicBezTo>
                  <a:cubicBezTo>
                    <a:pt x="412" y="740"/>
                    <a:pt x="412" y="740"/>
                    <a:pt x="412" y="740"/>
                  </a:cubicBezTo>
                  <a:close/>
                  <a:moveTo>
                    <a:pt x="201" y="732"/>
                  </a:moveTo>
                  <a:cubicBezTo>
                    <a:pt x="201" y="731"/>
                    <a:pt x="202" y="730"/>
                    <a:pt x="203" y="729"/>
                  </a:cubicBezTo>
                  <a:cubicBezTo>
                    <a:pt x="203" y="729"/>
                    <a:pt x="203" y="729"/>
                    <a:pt x="203" y="729"/>
                  </a:cubicBezTo>
                  <a:cubicBezTo>
                    <a:pt x="204" y="729"/>
                    <a:pt x="205" y="730"/>
                    <a:pt x="205" y="731"/>
                  </a:cubicBezTo>
                  <a:cubicBezTo>
                    <a:pt x="205" y="731"/>
                    <a:pt x="205" y="731"/>
                    <a:pt x="205" y="731"/>
                  </a:cubicBezTo>
                  <a:cubicBezTo>
                    <a:pt x="206" y="732"/>
                    <a:pt x="205" y="733"/>
                    <a:pt x="204" y="733"/>
                  </a:cubicBezTo>
                  <a:cubicBezTo>
                    <a:pt x="204" y="733"/>
                    <a:pt x="204" y="733"/>
                    <a:pt x="204" y="733"/>
                  </a:cubicBezTo>
                  <a:cubicBezTo>
                    <a:pt x="204" y="733"/>
                    <a:pt x="204" y="733"/>
                    <a:pt x="203" y="733"/>
                  </a:cubicBezTo>
                  <a:cubicBezTo>
                    <a:pt x="203" y="733"/>
                    <a:pt x="203" y="733"/>
                    <a:pt x="203" y="733"/>
                  </a:cubicBezTo>
                  <a:cubicBezTo>
                    <a:pt x="202" y="733"/>
                    <a:pt x="202" y="733"/>
                    <a:pt x="201" y="732"/>
                  </a:cubicBezTo>
                  <a:close/>
                  <a:moveTo>
                    <a:pt x="416" y="729"/>
                  </a:moveTo>
                  <a:cubicBezTo>
                    <a:pt x="415" y="728"/>
                    <a:pt x="414" y="727"/>
                    <a:pt x="414" y="726"/>
                  </a:cubicBezTo>
                  <a:cubicBezTo>
                    <a:pt x="414" y="726"/>
                    <a:pt x="414" y="726"/>
                    <a:pt x="414" y="726"/>
                  </a:cubicBezTo>
                  <a:cubicBezTo>
                    <a:pt x="415" y="725"/>
                    <a:pt x="416" y="725"/>
                    <a:pt x="417" y="725"/>
                  </a:cubicBezTo>
                  <a:cubicBezTo>
                    <a:pt x="417" y="725"/>
                    <a:pt x="417" y="725"/>
                    <a:pt x="417" y="725"/>
                  </a:cubicBezTo>
                  <a:cubicBezTo>
                    <a:pt x="418" y="725"/>
                    <a:pt x="419" y="726"/>
                    <a:pt x="418" y="728"/>
                  </a:cubicBezTo>
                  <a:cubicBezTo>
                    <a:pt x="418" y="728"/>
                    <a:pt x="418" y="728"/>
                    <a:pt x="418" y="728"/>
                  </a:cubicBezTo>
                  <a:cubicBezTo>
                    <a:pt x="418" y="728"/>
                    <a:pt x="417" y="729"/>
                    <a:pt x="416" y="729"/>
                  </a:cubicBezTo>
                  <a:cubicBezTo>
                    <a:pt x="416" y="729"/>
                    <a:pt x="416" y="729"/>
                    <a:pt x="416" y="729"/>
                  </a:cubicBezTo>
                  <a:cubicBezTo>
                    <a:pt x="416" y="729"/>
                    <a:pt x="416" y="729"/>
                    <a:pt x="416" y="729"/>
                  </a:cubicBezTo>
                  <a:close/>
                  <a:moveTo>
                    <a:pt x="198" y="721"/>
                  </a:moveTo>
                  <a:cubicBezTo>
                    <a:pt x="197" y="720"/>
                    <a:pt x="198" y="718"/>
                    <a:pt x="199" y="718"/>
                  </a:cubicBezTo>
                  <a:cubicBezTo>
                    <a:pt x="199" y="718"/>
                    <a:pt x="199" y="718"/>
                    <a:pt x="199" y="718"/>
                  </a:cubicBezTo>
                  <a:cubicBezTo>
                    <a:pt x="200" y="718"/>
                    <a:pt x="201" y="718"/>
                    <a:pt x="201" y="719"/>
                  </a:cubicBezTo>
                  <a:cubicBezTo>
                    <a:pt x="201" y="719"/>
                    <a:pt x="201" y="719"/>
                    <a:pt x="201" y="719"/>
                  </a:cubicBezTo>
                  <a:cubicBezTo>
                    <a:pt x="202" y="720"/>
                    <a:pt x="201" y="721"/>
                    <a:pt x="200" y="722"/>
                  </a:cubicBezTo>
                  <a:cubicBezTo>
                    <a:pt x="200" y="722"/>
                    <a:pt x="200" y="722"/>
                    <a:pt x="200" y="722"/>
                  </a:cubicBezTo>
                  <a:cubicBezTo>
                    <a:pt x="200" y="722"/>
                    <a:pt x="200" y="722"/>
                    <a:pt x="200" y="722"/>
                  </a:cubicBezTo>
                  <a:cubicBezTo>
                    <a:pt x="200" y="722"/>
                    <a:pt x="200" y="722"/>
                    <a:pt x="200" y="722"/>
                  </a:cubicBezTo>
                  <a:cubicBezTo>
                    <a:pt x="199" y="722"/>
                    <a:pt x="198" y="721"/>
                    <a:pt x="198" y="721"/>
                  </a:cubicBezTo>
                  <a:close/>
                  <a:moveTo>
                    <a:pt x="419" y="717"/>
                  </a:moveTo>
                  <a:cubicBezTo>
                    <a:pt x="418" y="717"/>
                    <a:pt x="418" y="716"/>
                    <a:pt x="418" y="715"/>
                  </a:cubicBezTo>
                  <a:cubicBezTo>
                    <a:pt x="418" y="715"/>
                    <a:pt x="418" y="715"/>
                    <a:pt x="418" y="715"/>
                  </a:cubicBezTo>
                  <a:cubicBezTo>
                    <a:pt x="419" y="714"/>
                    <a:pt x="420" y="713"/>
                    <a:pt x="421" y="714"/>
                  </a:cubicBezTo>
                  <a:cubicBezTo>
                    <a:pt x="421" y="714"/>
                    <a:pt x="421" y="714"/>
                    <a:pt x="421" y="714"/>
                  </a:cubicBezTo>
                  <a:cubicBezTo>
                    <a:pt x="422" y="714"/>
                    <a:pt x="422" y="715"/>
                    <a:pt x="422" y="716"/>
                  </a:cubicBezTo>
                  <a:cubicBezTo>
                    <a:pt x="422" y="716"/>
                    <a:pt x="422" y="716"/>
                    <a:pt x="422" y="716"/>
                  </a:cubicBezTo>
                  <a:cubicBezTo>
                    <a:pt x="422" y="717"/>
                    <a:pt x="421" y="717"/>
                    <a:pt x="420" y="717"/>
                  </a:cubicBezTo>
                  <a:cubicBezTo>
                    <a:pt x="420" y="717"/>
                    <a:pt x="420" y="717"/>
                    <a:pt x="420" y="717"/>
                  </a:cubicBezTo>
                  <a:cubicBezTo>
                    <a:pt x="420" y="717"/>
                    <a:pt x="420" y="717"/>
                    <a:pt x="419" y="717"/>
                  </a:cubicBezTo>
                  <a:close/>
                  <a:moveTo>
                    <a:pt x="194" y="709"/>
                  </a:moveTo>
                  <a:cubicBezTo>
                    <a:pt x="194" y="708"/>
                    <a:pt x="194" y="707"/>
                    <a:pt x="195" y="707"/>
                  </a:cubicBezTo>
                  <a:cubicBezTo>
                    <a:pt x="195" y="707"/>
                    <a:pt x="195" y="707"/>
                    <a:pt x="195" y="707"/>
                  </a:cubicBezTo>
                  <a:cubicBezTo>
                    <a:pt x="196" y="706"/>
                    <a:pt x="197" y="707"/>
                    <a:pt x="198" y="708"/>
                  </a:cubicBezTo>
                  <a:cubicBezTo>
                    <a:pt x="198" y="708"/>
                    <a:pt x="198" y="708"/>
                    <a:pt x="198" y="708"/>
                  </a:cubicBezTo>
                  <a:cubicBezTo>
                    <a:pt x="198" y="709"/>
                    <a:pt x="197" y="710"/>
                    <a:pt x="196" y="710"/>
                  </a:cubicBezTo>
                  <a:cubicBezTo>
                    <a:pt x="196" y="710"/>
                    <a:pt x="196" y="710"/>
                    <a:pt x="196" y="710"/>
                  </a:cubicBezTo>
                  <a:cubicBezTo>
                    <a:pt x="196" y="711"/>
                    <a:pt x="196" y="711"/>
                    <a:pt x="196" y="711"/>
                  </a:cubicBezTo>
                  <a:cubicBezTo>
                    <a:pt x="196" y="711"/>
                    <a:pt x="196" y="711"/>
                    <a:pt x="196" y="711"/>
                  </a:cubicBezTo>
                  <a:cubicBezTo>
                    <a:pt x="195" y="711"/>
                    <a:pt x="194" y="710"/>
                    <a:pt x="194" y="709"/>
                  </a:cubicBezTo>
                  <a:close/>
                  <a:moveTo>
                    <a:pt x="423" y="706"/>
                  </a:moveTo>
                  <a:cubicBezTo>
                    <a:pt x="422" y="706"/>
                    <a:pt x="422" y="705"/>
                    <a:pt x="422" y="703"/>
                  </a:cubicBezTo>
                  <a:cubicBezTo>
                    <a:pt x="422" y="703"/>
                    <a:pt x="422" y="703"/>
                    <a:pt x="422" y="703"/>
                  </a:cubicBezTo>
                  <a:cubicBezTo>
                    <a:pt x="422" y="702"/>
                    <a:pt x="423" y="702"/>
                    <a:pt x="424" y="702"/>
                  </a:cubicBezTo>
                  <a:cubicBezTo>
                    <a:pt x="424" y="702"/>
                    <a:pt x="424" y="702"/>
                    <a:pt x="424" y="702"/>
                  </a:cubicBezTo>
                  <a:cubicBezTo>
                    <a:pt x="426" y="703"/>
                    <a:pt x="426" y="704"/>
                    <a:pt x="426" y="705"/>
                  </a:cubicBezTo>
                  <a:cubicBezTo>
                    <a:pt x="426" y="705"/>
                    <a:pt x="426" y="705"/>
                    <a:pt x="426" y="705"/>
                  </a:cubicBezTo>
                  <a:cubicBezTo>
                    <a:pt x="425" y="706"/>
                    <a:pt x="425" y="706"/>
                    <a:pt x="424" y="706"/>
                  </a:cubicBezTo>
                  <a:cubicBezTo>
                    <a:pt x="424" y="706"/>
                    <a:pt x="424" y="706"/>
                    <a:pt x="424" y="706"/>
                  </a:cubicBezTo>
                  <a:cubicBezTo>
                    <a:pt x="424" y="706"/>
                    <a:pt x="423" y="706"/>
                    <a:pt x="423" y="706"/>
                  </a:cubicBezTo>
                  <a:close/>
                  <a:moveTo>
                    <a:pt x="190" y="698"/>
                  </a:moveTo>
                  <a:cubicBezTo>
                    <a:pt x="190" y="697"/>
                    <a:pt x="190" y="696"/>
                    <a:pt x="191" y="695"/>
                  </a:cubicBezTo>
                  <a:cubicBezTo>
                    <a:pt x="191" y="695"/>
                    <a:pt x="191" y="695"/>
                    <a:pt x="191" y="695"/>
                  </a:cubicBezTo>
                  <a:cubicBezTo>
                    <a:pt x="192" y="695"/>
                    <a:pt x="194" y="695"/>
                    <a:pt x="194" y="697"/>
                  </a:cubicBezTo>
                  <a:cubicBezTo>
                    <a:pt x="194" y="697"/>
                    <a:pt x="194" y="697"/>
                    <a:pt x="194" y="697"/>
                  </a:cubicBezTo>
                  <a:cubicBezTo>
                    <a:pt x="194" y="698"/>
                    <a:pt x="194" y="699"/>
                    <a:pt x="193" y="699"/>
                  </a:cubicBezTo>
                  <a:cubicBezTo>
                    <a:pt x="193" y="699"/>
                    <a:pt x="193" y="699"/>
                    <a:pt x="193" y="699"/>
                  </a:cubicBezTo>
                  <a:cubicBezTo>
                    <a:pt x="192" y="699"/>
                    <a:pt x="192" y="699"/>
                    <a:pt x="192" y="699"/>
                  </a:cubicBezTo>
                  <a:cubicBezTo>
                    <a:pt x="192" y="699"/>
                    <a:pt x="192" y="699"/>
                    <a:pt x="192" y="699"/>
                  </a:cubicBezTo>
                  <a:cubicBezTo>
                    <a:pt x="191" y="699"/>
                    <a:pt x="190" y="699"/>
                    <a:pt x="190" y="698"/>
                  </a:cubicBezTo>
                  <a:close/>
                  <a:moveTo>
                    <a:pt x="427" y="695"/>
                  </a:moveTo>
                  <a:cubicBezTo>
                    <a:pt x="426" y="694"/>
                    <a:pt x="425" y="693"/>
                    <a:pt x="426" y="692"/>
                  </a:cubicBezTo>
                  <a:cubicBezTo>
                    <a:pt x="426" y="692"/>
                    <a:pt x="426" y="692"/>
                    <a:pt x="426" y="692"/>
                  </a:cubicBezTo>
                  <a:cubicBezTo>
                    <a:pt x="426" y="691"/>
                    <a:pt x="427" y="690"/>
                    <a:pt x="428" y="691"/>
                  </a:cubicBezTo>
                  <a:cubicBezTo>
                    <a:pt x="428" y="691"/>
                    <a:pt x="428" y="691"/>
                    <a:pt x="428" y="691"/>
                  </a:cubicBezTo>
                  <a:cubicBezTo>
                    <a:pt x="429" y="691"/>
                    <a:pt x="430" y="692"/>
                    <a:pt x="430" y="693"/>
                  </a:cubicBezTo>
                  <a:cubicBezTo>
                    <a:pt x="430" y="693"/>
                    <a:pt x="430" y="693"/>
                    <a:pt x="430" y="693"/>
                  </a:cubicBezTo>
                  <a:cubicBezTo>
                    <a:pt x="429" y="694"/>
                    <a:pt x="428" y="695"/>
                    <a:pt x="428" y="695"/>
                  </a:cubicBezTo>
                  <a:cubicBezTo>
                    <a:pt x="428" y="695"/>
                    <a:pt x="428" y="695"/>
                    <a:pt x="428" y="695"/>
                  </a:cubicBezTo>
                  <a:cubicBezTo>
                    <a:pt x="427" y="695"/>
                    <a:pt x="427" y="695"/>
                    <a:pt x="427" y="695"/>
                  </a:cubicBezTo>
                  <a:close/>
                  <a:moveTo>
                    <a:pt x="186" y="686"/>
                  </a:moveTo>
                  <a:cubicBezTo>
                    <a:pt x="186" y="685"/>
                    <a:pt x="187" y="684"/>
                    <a:pt x="188" y="684"/>
                  </a:cubicBezTo>
                  <a:cubicBezTo>
                    <a:pt x="188" y="684"/>
                    <a:pt x="188" y="684"/>
                    <a:pt x="188" y="684"/>
                  </a:cubicBezTo>
                  <a:cubicBezTo>
                    <a:pt x="189" y="684"/>
                    <a:pt x="190" y="684"/>
                    <a:pt x="190" y="685"/>
                  </a:cubicBezTo>
                  <a:cubicBezTo>
                    <a:pt x="190" y="685"/>
                    <a:pt x="190" y="685"/>
                    <a:pt x="190" y="685"/>
                  </a:cubicBezTo>
                  <a:cubicBezTo>
                    <a:pt x="190" y="686"/>
                    <a:pt x="190" y="687"/>
                    <a:pt x="189" y="688"/>
                  </a:cubicBezTo>
                  <a:cubicBezTo>
                    <a:pt x="189" y="688"/>
                    <a:pt x="189" y="688"/>
                    <a:pt x="189" y="688"/>
                  </a:cubicBezTo>
                  <a:cubicBezTo>
                    <a:pt x="189" y="688"/>
                    <a:pt x="188" y="688"/>
                    <a:pt x="188" y="688"/>
                  </a:cubicBezTo>
                  <a:cubicBezTo>
                    <a:pt x="188" y="688"/>
                    <a:pt x="188" y="688"/>
                    <a:pt x="188" y="688"/>
                  </a:cubicBezTo>
                  <a:cubicBezTo>
                    <a:pt x="187" y="688"/>
                    <a:pt x="187" y="687"/>
                    <a:pt x="186" y="686"/>
                  </a:cubicBezTo>
                  <a:close/>
                  <a:moveTo>
                    <a:pt x="431" y="683"/>
                  </a:moveTo>
                  <a:cubicBezTo>
                    <a:pt x="430" y="683"/>
                    <a:pt x="429" y="682"/>
                    <a:pt x="430" y="681"/>
                  </a:cubicBezTo>
                  <a:cubicBezTo>
                    <a:pt x="430" y="681"/>
                    <a:pt x="430" y="681"/>
                    <a:pt x="430" y="681"/>
                  </a:cubicBezTo>
                  <a:cubicBezTo>
                    <a:pt x="430" y="680"/>
                    <a:pt x="431" y="679"/>
                    <a:pt x="432" y="679"/>
                  </a:cubicBezTo>
                  <a:cubicBezTo>
                    <a:pt x="432" y="679"/>
                    <a:pt x="432" y="679"/>
                    <a:pt x="432" y="679"/>
                  </a:cubicBezTo>
                  <a:cubicBezTo>
                    <a:pt x="433" y="680"/>
                    <a:pt x="434" y="681"/>
                    <a:pt x="433" y="682"/>
                  </a:cubicBezTo>
                  <a:cubicBezTo>
                    <a:pt x="433" y="682"/>
                    <a:pt x="433" y="682"/>
                    <a:pt x="433" y="682"/>
                  </a:cubicBezTo>
                  <a:cubicBezTo>
                    <a:pt x="433" y="683"/>
                    <a:pt x="432" y="683"/>
                    <a:pt x="431" y="683"/>
                  </a:cubicBezTo>
                  <a:cubicBezTo>
                    <a:pt x="431" y="683"/>
                    <a:pt x="431" y="683"/>
                    <a:pt x="431" y="683"/>
                  </a:cubicBezTo>
                  <a:cubicBezTo>
                    <a:pt x="431" y="683"/>
                    <a:pt x="431" y="683"/>
                    <a:pt x="431" y="683"/>
                  </a:cubicBezTo>
                  <a:close/>
                  <a:moveTo>
                    <a:pt x="182" y="675"/>
                  </a:moveTo>
                  <a:cubicBezTo>
                    <a:pt x="182" y="674"/>
                    <a:pt x="183" y="673"/>
                    <a:pt x="184" y="673"/>
                  </a:cubicBezTo>
                  <a:cubicBezTo>
                    <a:pt x="184" y="673"/>
                    <a:pt x="184" y="673"/>
                    <a:pt x="184" y="673"/>
                  </a:cubicBezTo>
                  <a:cubicBezTo>
                    <a:pt x="185" y="672"/>
                    <a:pt x="186" y="673"/>
                    <a:pt x="186" y="674"/>
                  </a:cubicBezTo>
                  <a:cubicBezTo>
                    <a:pt x="186" y="674"/>
                    <a:pt x="186" y="674"/>
                    <a:pt x="186" y="674"/>
                  </a:cubicBezTo>
                  <a:cubicBezTo>
                    <a:pt x="187" y="675"/>
                    <a:pt x="186" y="676"/>
                    <a:pt x="185" y="676"/>
                  </a:cubicBezTo>
                  <a:cubicBezTo>
                    <a:pt x="185" y="676"/>
                    <a:pt x="185" y="676"/>
                    <a:pt x="185" y="676"/>
                  </a:cubicBezTo>
                  <a:cubicBezTo>
                    <a:pt x="185" y="676"/>
                    <a:pt x="185" y="676"/>
                    <a:pt x="184" y="676"/>
                  </a:cubicBezTo>
                  <a:cubicBezTo>
                    <a:pt x="184" y="676"/>
                    <a:pt x="184" y="676"/>
                    <a:pt x="184" y="676"/>
                  </a:cubicBezTo>
                  <a:cubicBezTo>
                    <a:pt x="184" y="676"/>
                    <a:pt x="183" y="676"/>
                    <a:pt x="182" y="675"/>
                  </a:cubicBezTo>
                  <a:close/>
                  <a:moveTo>
                    <a:pt x="435" y="672"/>
                  </a:moveTo>
                  <a:cubicBezTo>
                    <a:pt x="434" y="671"/>
                    <a:pt x="433" y="670"/>
                    <a:pt x="433" y="669"/>
                  </a:cubicBezTo>
                  <a:cubicBezTo>
                    <a:pt x="433" y="669"/>
                    <a:pt x="433" y="669"/>
                    <a:pt x="433" y="669"/>
                  </a:cubicBezTo>
                  <a:cubicBezTo>
                    <a:pt x="434" y="668"/>
                    <a:pt x="435" y="668"/>
                    <a:pt x="436" y="668"/>
                  </a:cubicBezTo>
                  <a:cubicBezTo>
                    <a:pt x="436" y="668"/>
                    <a:pt x="436" y="668"/>
                    <a:pt x="436" y="668"/>
                  </a:cubicBezTo>
                  <a:cubicBezTo>
                    <a:pt x="437" y="668"/>
                    <a:pt x="437" y="670"/>
                    <a:pt x="437" y="671"/>
                  </a:cubicBezTo>
                  <a:cubicBezTo>
                    <a:pt x="437" y="671"/>
                    <a:pt x="437" y="671"/>
                    <a:pt x="437" y="671"/>
                  </a:cubicBezTo>
                  <a:cubicBezTo>
                    <a:pt x="437" y="671"/>
                    <a:pt x="436" y="672"/>
                    <a:pt x="435" y="672"/>
                  </a:cubicBezTo>
                  <a:cubicBezTo>
                    <a:pt x="435" y="672"/>
                    <a:pt x="435" y="672"/>
                    <a:pt x="435" y="672"/>
                  </a:cubicBezTo>
                  <a:cubicBezTo>
                    <a:pt x="435" y="672"/>
                    <a:pt x="435" y="672"/>
                    <a:pt x="435" y="672"/>
                  </a:cubicBezTo>
                  <a:close/>
                  <a:moveTo>
                    <a:pt x="179" y="664"/>
                  </a:moveTo>
                  <a:cubicBezTo>
                    <a:pt x="178" y="663"/>
                    <a:pt x="179" y="661"/>
                    <a:pt x="180" y="661"/>
                  </a:cubicBezTo>
                  <a:cubicBezTo>
                    <a:pt x="180" y="661"/>
                    <a:pt x="180" y="661"/>
                    <a:pt x="180" y="661"/>
                  </a:cubicBezTo>
                  <a:cubicBezTo>
                    <a:pt x="181" y="661"/>
                    <a:pt x="182" y="661"/>
                    <a:pt x="183" y="662"/>
                  </a:cubicBezTo>
                  <a:cubicBezTo>
                    <a:pt x="183" y="662"/>
                    <a:pt x="183" y="662"/>
                    <a:pt x="183" y="662"/>
                  </a:cubicBezTo>
                  <a:cubicBezTo>
                    <a:pt x="183" y="663"/>
                    <a:pt x="182" y="665"/>
                    <a:pt x="181" y="665"/>
                  </a:cubicBezTo>
                  <a:cubicBezTo>
                    <a:pt x="181" y="665"/>
                    <a:pt x="181" y="665"/>
                    <a:pt x="181" y="665"/>
                  </a:cubicBezTo>
                  <a:cubicBezTo>
                    <a:pt x="181" y="665"/>
                    <a:pt x="181" y="665"/>
                    <a:pt x="181" y="665"/>
                  </a:cubicBezTo>
                  <a:cubicBezTo>
                    <a:pt x="181" y="665"/>
                    <a:pt x="181" y="665"/>
                    <a:pt x="181" y="665"/>
                  </a:cubicBezTo>
                  <a:cubicBezTo>
                    <a:pt x="180" y="665"/>
                    <a:pt x="179" y="664"/>
                    <a:pt x="179" y="664"/>
                  </a:cubicBezTo>
                  <a:close/>
                  <a:moveTo>
                    <a:pt x="438" y="660"/>
                  </a:moveTo>
                  <a:cubicBezTo>
                    <a:pt x="437" y="660"/>
                    <a:pt x="437" y="659"/>
                    <a:pt x="437" y="658"/>
                  </a:cubicBezTo>
                  <a:cubicBezTo>
                    <a:pt x="437" y="658"/>
                    <a:pt x="437" y="658"/>
                    <a:pt x="437" y="658"/>
                  </a:cubicBezTo>
                  <a:cubicBezTo>
                    <a:pt x="437" y="657"/>
                    <a:pt x="439" y="656"/>
                    <a:pt x="440" y="657"/>
                  </a:cubicBezTo>
                  <a:cubicBezTo>
                    <a:pt x="440" y="657"/>
                    <a:pt x="440" y="657"/>
                    <a:pt x="440" y="657"/>
                  </a:cubicBezTo>
                  <a:cubicBezTo>
                    <a:pt x="441" y="657"/>
                    <a:pt x="441" y="658"/>
                    <a:pt x="441" y="659"/>
                  </a:cubicBezTo>
                  <a:cubicBezTo>
                    <a:pt x="441" y="659"/>
                    <a:pt x="441" y="659"/>
                    <a:pt x="441" y="659"/>
                  </a:cubicBezTo>
                  <a:cubicBezTo>
                    <a:pt x="441" y="660"/>
                    <a:pt x="440" y="661"/>
                    <a:pt x="439" y="661"/>
                  </a:cubicBezTo>
                  <a:cubicBezTo>
                    <a:pt x="439" y="661"/>
                    <a:pt x="439" y="661"/>
                    <a:pt x="439" y="661"/>
                  </a:cubicBezTo>
                  <a:cubicBezTo>
                    <a:pt x="439" y="661"/>
                    <a:pt x="439" y="661"/>
                    <a:pt x="438" y="660"/>
                  </a:cubicBezTo>
                  <a:close/>
                  <a:moveTo>
                    <a:pt x="175" y="652"/>
                  </a:moveTo>
                  <a:cubicBezTo>
                    <a:pt x="175" y="651"/>
                    <a:pt x="175" y="650"/>
                    <a:pt x="176" y="650"/>
                  </a:cubicBezTo>
                  <a:cubicBezTo>
                    <a:pt x="176" y="650"/>
                    <a:pt x="176" y="650"/>
                    <a:pt x="176" y="650"/>
                  </a:cubicBezTo>
                  <a:cubicBezTo>
                    <a:pt x="177" y="649"/>
                    <a:pt x="178" y="650"/>
                    <a:pt x="179" y="651"/>
                  </a:cubicBezTo>
                  <a:cubicBezTo>
                    <a:pt x="179" y="651"/>
                    <a:pt x="179" y="651"/>
                    <a:pt x="179" y="651"/>
                  </a:cubicBezTo>
                  <a:cubicBezTo>
                    <a:pt x="179" y="652"/>
                    <a:pt x="178" y="653"/>
                    <a:pt x="177" y="654"/>
                  </a:cubicBezTo>
                  <a:cubicBezTo>
                    <a:pt x="177" y="654"/>
                    <a:pt x="177" y="654"/>
                    <a:pt x="177" y="654"/>
                  </a:cubicBezTo>
                  <a:cubicBezTo>
                    <a:pt x="177" y="654"/>
                    <a:pt x="177" y="654"/>
                    <a:pt x="177" y="654"/>
                  </a:cubicBezTo>
                  <a:cubicBezTo>
                    <a:pt x="177" y="654"/>
                    <a:pt x="177" y="654"/>
                    <a:pt x="177" y="654"/>
                  </a:cubicBezTo>
                  <a:cubicBezTo>
                    <a:pt x="176" y="654"/>
                    <a:pt x="175" y="653"/>
                    <a:pt x="175" y="652"/>
                  </a:cubicBezTo>
                  <a:close/>
                  <a:moveTo>
                    <a:pt x="442" y="649"/>
                  </a:moveTo>
                  <a:cubicBezTo>
                    <a:pt x="441" y="649"/>
                    <a:pt x="441" y="648"/>
                    <a:pt x="441" y="647"/>
                  </a:cubicBezTo>
                  <a:cubicBezTo>
                    <a:pt x="441" y="647"/>
                    <a:pt x="441" y="647"/>
                    <a:pt x="441" y="647"/>
                  </a:cubicBezTo>
                  <a:cubicBezTo>
                    <a:pt x="441" y="646"/>
                    <a:pt x="442" y="645"/>
                    <a:pt x="443" y="645"/>
                  </a:cubicBezTo>
                  <a:cubicBezTo>
                    <a:pt x="443" y="645"/>
                    <a:pt x="443" y="645"/>
                    <a:pt x="443" y="645"/>
                  </a:cubicBezTo>
                  <a:cubicBezTo>
                    <a:pt x="444" y="646"/>
                    <a:pt x="445" y="647"/>
                    <a:pt x="445" y="648"/>
                  </a:cubicBezTo>
                  <a:cubicBezTo>
                    <a:pt x="445" y="648"/>
                    <a:pt x="445" y="648"/>
                    <a:pt x="445" y="648"/>
                  </a:cubicBezTo>
                  <a:cubicBezTo>
                    <a:pt x="444" y="649"/>
                    <a:pt x="444" y="649"/>
                    <a:pt x="443" y="649"/>
                  </a:cubicBezTo>
                  <a:cubicBezTo>
                    <a:pt x="443" y="649"/>
                    <a:pt x="443" y="649"/>
                    <a:pt x="443" y="649"/>
                  </a:cubicBezTo>
                  <a:cubicBezTo>
                    <a:pt x="443" y="649"/>
                    <a:pt x="442" y="649"/>
                    <a:pt x="442" y="649"/>
                  </a:cubicBezTo>
                  <a:close/>
                  <a:moveTo>
                    <a:pt x="171" y="641"/>
                  </a:moveTo>
                  <a:cubicBezTo>
                    <a:pt x="171" y="640"/>
                    <a:pt x="171" y="639"/>
                    <a:pt x="172" y="638"/>
                  </a:cubicBezTo>
                  <a:cubicBezTo>
                    <a:pt x="172" y="638"/>
                    <a:pt x="172" y="638"/>
                    <a:pt x="172" y="638"/>
                  </a:cubicBezTo>
                  <a:cubicBezTo>
                    <a:pt x="173" y="638"/>
                    <a:pt x="175" y="639"/>
                    <a:pt x="175" y="640"/>
                  </a:cubicBezTo>
                  <a:cubicBezTo>
                    <a:pt x="175" y="640"/>
                    <a:pt x="175" y="640"/>
                    <a:pt x="175" y="640"/>
                  </a:cubicBezTo>
                  <a:cubicBezTo>
                    <a:pt x="175" y="641"/>
                    <a:pt x="175" y="642"/>
                    <a:pt x="174" y="642"/>
                  </a:cubicBezTo>
                  <a:cubicBezTo>
                    <a:pt x="174" y="642"/>
                    <a:pt x="174" y="642"/>
                    <a:pt x="174" y="642"/>
                  </a:cubicBezTo>
                  <a:cubicBezTo>
                    <a:pt x="173" y="642"/>
                    <a:pt x="173" y="642"/>
                    <a:pt x="173" y="642"/>
                  </a:cubicBezTo>
                  <a:cubicBezTo>
                    <a:pt x="173" y="642"/>
                    <a:pt x="173" y="642"/>
                    <a:pt x="173" y="642"/>
                  </a:cubicBezTo>
                  <a:cubicBezTo>
                    <a:pt x="172" y="642"/>
                    <a:pt x="171" y="642"/>
                    <a:pt x="171" y="641"/>
                  </a:cubicBezTo>
                  <a:close/>
                  <a:moveTo>
                    <a:pt x="446" y="638"/>
                  </a:moveTo>
                  <a:cubicBezTo>
                    <a:pt x="445" y="637"/>
                    <a:pt x="444" y="636"/>
                    <a:pt x="445" y="635"/>
                  </a:cubicBezTo>
                  <a:cubicBezTo>
                    <a:pt x="445" y="635"/>
                    <a:pt x="445" y="635"/>
                    <a:pt x="445" y="635"/>
                  </a:cubicBezTo>
                  <a:cubicBezTo>
                    <a:pt x="445" y="634"/>
                    <a:pt x="446" y="634"/>
                    <a:pt x="447" y="634"/>
                  </a:cubicBezTo>
                  <a:cubicBezTo>
                    <a:pt x="447" y="634"/>
                    <a:pt x="447" y="634"/>
                    <a:pt x="447" y="634"/>
                  </a:cubicBezTo>
                  <a:cubicBezTo>
                    <a:pt x="448" y="634"/>
                    <a:pt x="449" y="635"/>
                    <a:pt x="448" y="636"/>
                  </a:cubicBezTo>
                  <a:cubicBezTo>
                    <a:pt x="448" y="636"/>
                    <a:pt x="448" y="636"/>
                    <a:pt x="448" y="636"/>
                  </a:cubicBezTo>
                  <a:cubicBezTo>
                    <a:pt x="448" y="637"/>
                    <a:pt x="447" y="638"/>
                    <a:pt x="447" y="638"/>
                  </a:cubicBezTo>
                  <a:cubicBezTo>
                    <a:pt x="447" y="638"/>
                    <a:pt x="447" y="638"/>
                    <a:pt x="447" y="638"/>
                  </a:cubicBezTo>
                  <a:cubicBezTo>
                    <a:pt x="446" y="638"/>
                    <a:pt x="446" y="638"/>
                    <a:pt x="446" y="638"/>
                  </a:cubicBezTo>
                  <a:close/>
                  <a:moveTo>
                    <a:pt x="167" y="629"/>
                  </a:moveTo>
                  <a:cubicBezTo>
                    <a:pt x="167" y="628"/>
                    <a:pt x="168" y="627"/>
                    <a:pt x="169" y="627"/>
                  </a:cubicBezTo>
                  <a:cubicBezTo>
                    <a:pt x="169" y="627"/>
                    <a:pt x="169" y="627"/>
                    <a:pt x="169" y="627"/>
                  </a:cubicBezTo>
                  <a:cubicBezTo>
                    <a:pt x="170" y="627"/>
                    <a:pt x="171" y="627"/>
                    <a:pt x="171" y="628"/>
                  </a:cubicBezTo>
                  <a:cubicBezTo>
                    <a:pt x="171" y="628"/>
                    <a:pt x="171" y="628"/>
                    <a:pt x="171" y="628"/>
                  </a:cubicBezTo>
                  <a:cubicBezTo>
                    <a:pt x="171" y="629"/>
                    <a:pt x="171" y="630"/>
                    <a:pt x="170" y="631"/>
                  </a:cubicBezTo>
                  <a:cubicBezTo>
                    <a:pt x="170" y="631"/>
                    <a:pt x="170" y="631"/>
                    <a:pt x="170" y="631"/>
                  </a:cubicBezTo>
                  <a:cubicBezTo>
                    <a:pt x="170" y="631"/>
                    <a:pt x="169" y="631"/>
                    <a:pt x="169" y="631"/>
                  </a:cubicBezTo>
                  <a:cubicBezTo>
                    <a:pt x="169" y="631"/>
                    <a:pt x="169" y="631"/>
                    <a:pt x="169" y="631"/>
                  </a:cubicBezTo>
                  <a:cubicBezTo>
                    <a:pt x="168" y="631"/>
                    <a:pt x="168" y="630"/>
                    <a:pt x="167" y="629"/>
                  </a:cubicBezTo>
                  <a:close/>
                  <a:moveTo>
                    <a:pt x="450" y="626"/>
                  </a:moveTo>
                  <a:cubicBezTo>
                    <a:pt x="449" y="626"/>
                    <a:pt x="448" y="625"/>
                    <a:pt x="448" y="624"/>
                  </a:cubicBezTo>
                  <a:cubicBezTo>
                    <a:pt x="448" y="624"/>
                    <a:pt x="448" y="624"/>
                    <a:pt x="448" y="624"/>
                  </a:cubicBezTo>
                  <a:cubicBezTo>
                    <a:pt x="449" y="623"/>
                    <a:pt x="450" y="622"/>
                    <a:pt x="451" y="623"/>
                  </a:cubicBezTo>
                  <a:cubicBezTo>
                    <a:pt x="451" y="623"/>
                    <a:pt x="451" y="623"/>
                    <a:pt x="451" y="623"/>
                  </a:cubicBezTo>
                  <a:cubicBezTo>
                    <a:pt x="452" y="623"/>
                    <a:pt x="453" y="624"/>
                    <a:pt x="452" y="625"/>
                  </a:cubicBezTo>
                  <a:cubicBezTo>
                    <a:pt x="452" y="625"/>
                    <a:pt x="452" y="625"/>
                    <a:pt x="452" y="625"/>
                  </a:cubicBezTo>
                  <a:cubicBezTo>
                    <a:pt x="452" y="626"/>
                    <a:pt x="451" y="626"/>
                    <a:pt x="450" y="626"/>
                  </a:cubicBezTo>
                  <a:cubicBezTo>
                    <a:pt x="450" y="626"/>
                    <a:pt x="450" y="626"/>
                    <a:pt x="450" y="626"/>
                  </a:cubicBezTo>
                  <a:cubicBezTo>
                    <a:pt x="450" y="626"/>
                    <a:pt x="450" y="626"/>
                    <a:pt x="450" y="626"/>
                  </a:cubicBezTo>
                  <a:close/>
                  <a:moveTo>
                    <a:pt x="164" y="618"/>
                  </a:moveTo>
                  <a:cubicBezTo>
                    <a:pt x="163" y="617"/>
                    <a:pt x="164" y="616"/>
                    <a:pt x="165" y="616"/>
                  </a:cubicBezTo>
                  <a:cubicBezTo>
                    <a:pt x="165" y="616"/>
                    <a:pt x="165" y="616"/>
                    <a:pt x="165" y="616"/>
                  </a:cubicBezTo>
                  <a:cubicBezTo>
                    <a:pt x="166" y="615"/>
                    <a:pt x="167" y="616"/>
                    <a:pt x="167" y="617"/>
                  </a:cubicBezTo>
                  <a:cubicBezTo>
                    <a:pt x="167" y="617"/>
                    <a:pt x="167" y="617"/>
                    <a:pt x="167" y="617"/>
                  </a:cubicBezTo>
                  <a:cubicBezTo>
                    <a:pt x="168" y="618"/>
                    <a:pt x="167" y="619"/>
                    <a:pt x="166" y="619"/>
                  </a:cubicBezTo>
                  <a:cubicBezTo>
                    <a:pt x="166" y="619"/>
                    <a:pt x="166" y="619"/>
                    <a:pt x="166" y="619"/>
                  </a:cubicBezTo>
                  <a:cubicBezTo>
                    <a:pt x="166" y="619"/>
                    <a:pt x="166" y="619"/>
                    <a:pt x="165" y="619"/>
                  </a:cubicBezTo>
                  <a:cubicBezTo>
                    <a:pt x="165" y="619"/>
                    <a:pt x="165" y="619"/>
                    <a:pt x="165" y="619"/>
                  </a:cubicBezTo>
                  <a:cubicBezTo>
                    <a:pt x="165" y="619"/>
                    <a:pt x="164" y="619"/>
                    <a:pt x="164" y="618"/>
                  </a:cubicBezTo>
                  <a:close/>
                  <a:moveTo>
                    <a:pt x="454" y="615"/>
                  </a:moveTo>
                  <a:cubicBezTo>
                    <a:pt x="452" y="615"/>
                    <a:pt x="452" y="613"/>
                    <a:pt x="452" y="612"/>
                  </a:cubicBezTo>
                  <a:cubicBezTo>
                    <a:pt x="452" y="612"/>
                    <a:pt x="452" y="612"/>
                    <a:pt x="452" y="612"/>
                  </a:cubicBezTo>
                  <a:cubicBezTo>
                    <a:pt x="453" y="611"/>
                    <a:pt x="454" y="611"/>
                    <a:pt x="455" y="611"/>
                  </a:cubicBezTo>
                  <a:cubicBezTo>
                    <a:pt x="455" y="611"/>
                    <a:pt x="455" y="611"/>
                    <a:pt x="455" y="611"/>
                  </a:cubicBezTo>
                  <a:cubicBezTo>
                    <a:pt x="456" y="611"/>
                    <a:pt x="456" y="613"/>
                    <a:pt x="456" y="614"/>
                  </a:cubicBezTo>
                  <a:cubicBezTo>
                    <a:pt x="456" y="614"/>
                    <a:pt x="456" y="614"/>
                    <a:pt x="456" y="614"/>
                  </a:cubicBezTo>
                  <a:cubicBezTo>
                    <a:pt x="456" y="614"/>
                    <a:pt x="455" y="615"/>
                    <a:pt x="454" y="615"/>
                  </a:cubicBezTo>
                  <a:cubicBezTo>
                    <a:pt x="454" y="615"/>
                    <a:pt x="454" y="615"/>
                    <a:pt x="454" y="615"/>
                  </a:cubicBezTo>
                  <a:cubicBezTo>
                    <a:pt x="454" y="615"/>
                    <a:pt x="454" y="615"/>
                    <a:pt x="454" y="615"/>
                  </a:cubicBezTo>
                  <a:close/>
                  <a:moveTo>
                    <a:pt x="160" y="607"/>
                  </a:moveTo>
                  <a:cubicBezTo>
                    <a:pt x="159" y="606"/>
                    <a:pt x="160" y="605"/>
                    <a:pt x="161" y="604"/>
                  </a:cubicBezTo>
                  <a:cubicBezTo>
                    <a:pt x="161" y="604"/>
                    <a:pt x="161" y="604"/>
                    <a:pt x="161" y="604"/>
                  </a:cubicBezTo>
                  <a:cubicBezTo>
                    <a:pt x="162" y="604"/>
                    <a:pt x="163" y="604"/>
                    <a:pt x="164" y="605"/>
                  </a:cubicBezTo>
                  <a:cubicBezTo>
                    <a:pt x="164" y="605"/>
                    <a:pt x="164" y="605"/>
                    <a:pt x="164" y="605"/>
                  </a:cubicBezTo>
                  <a:cubicBezTo>
                    <a:pt x="164" y="606"/>
                    <a:pt x="163" y="608"/>
                    <a:pt x="162" y="608"/>
                  </a:cubicBezTo>
                  <a:cubicBezTo>
                    <a:pt x="162" y="608"/>
                    <a:pt x="162" y="608"/>
                    <a:pt x="162" y="608"/>
                  </a:cubicBezTo>
                  <a:cubicBezTo>
                    <a:pt x="162" y="608"/>
                    <a:pt x="162" y="608"/>
                    <a:pt x="162" y="608"/>
                  </a:cubicBezTo>
                  <a:cubicBezTo>
                    <a:pt x="162" y="608"/>
                    <a:pt x="162" y="608"/>
                    <a:pt x="162" y="608"/>
                  </a:cubicBezTo>
                  <a:cubicBezTo>
                    <a:pt x="161" y="608"/>
                    <a:pt x="160" y="608"/>
                    <a:pt x="160" y="607"/>
                  </a:cubicBezTo>
                  <a:close/>
                  <a:moveTo>
                    <a:pt x="457" y="604"/>
                  </a:moveTo>
                  <a:cubicBezTo>
                    <a:pt x="456" y="603"/>
                    <a:pt x="456" y="602"/>
                    <a:pt x="456" y="601"/>
                  </a:cubicBezTo>
                  <a:cubicBezTo>
                    <a:pt x="456" y="601"/>
                    <a:pt x="456" y="601"/>
                    <a:pt x="456" y="601"/>
                  </a:cubicBezTo>
                  <a:cubicBezTo>
                    <a:pt x="456" y="600"/>
                    <a:pt x="458" y="599"/>
                    <a:pt x="459" y="600"/>
                  </a:cubicBezTo>
                  <a:cubicBezTo>
                    <a:pt x="459" y="600"/>
                    <a:pt x="459" y="600"/>
                    <a:pt x="459" y="600"/>
                  </a:cubicBezTo>
                  <a:cubicBezTo>
                    <a:pt x="460" y="600"/>
                    <a:pt x="460" y="601"/>
                    <a:pt x="460" y="602"/>
                  </a:cubicBezTo>
                  <a:cubicBezTo>
                    <a:pt x="460" y="602"/>
                    <a:pt x="460" y="602"/>
                    <a:pt x="460" y="602"/>
                  </a:cubicBezTo>
                  <a:cubicBezTo>
                    <a:pt x="460" y="603"/>
                    <a:pt x="459" y="604"/>
                    <a:pt x="458" y="604"/>
                  </a:cubicBezTo>
                  <a:cubicBezTo>
                    <a:pt x="458" y="604"/>
                    <a:pt x="458" y="604"/>
                    <a:pt x="458" y="604"/>
                  </a:cubicBezTo>
                  <a:cubicBezTo>
                    <a:pt x="458" y="604"/>
                    <a:pt x="458" y="604"/>
                    <a:pt x="457" y="604"/>
                  </a:cubicBezTo>
                  <a:close/>
                  <a:moveTo>
                    <a:pt x="156" y="595"/>
                  </a:moveTo>
                  <a:cubicBezTo>
                    <a:pt x="156" y="594"/>
                    <a:pt x="156" y="593"/>
                    <a:pt x="157" y="593"/>
                  </a:cubicBezTo>
                  <a:cubicBezTo>
                    <a:pt x="157" y="593"/>
                    <a:pt x="157" y="593"/>
                    <a:pt x="157" y="593"/>
                  </a:cubicBezTo>
                  <a:cubicBezTo>
                    <a:pt x="158" y="592"/>
                    <a:pt x="159" y="593"/>
                    <a:pt x="160" y="594"/>
                  </a:cubicBezTo>
                  <a:cubicBezTo>
                    <a:pt x="160" y="594"/>
                    <a:pt x="160" y="594"/>
                    <a:pt x="160" y="594"/>
                  </a:cubicBezTo>
                  <a:cubicBezTo>
                    <a:pt x="160" y="595"/>
                    <a:pt x="160" y="596"/>
                    <a:pt x="159" y="597"/>
                  </a:cubicBezTo>
                  <a:cubicBezTo>
                    <a:pt x="159" y="597"/>
                    <a:pt x="159" y="597"/>
                    <a:pt x="159" y="597"/>
                  </a:cubicBezTo>
                  <a:cubicBezTo>
                    <a:pt x="158" y="597"/>
                    <a:pt x="158" y="597"/>
                    <a:pt x="158" y="597"/>
                  </a:cubicBezTo>
                  <a:cubicBezTo>
                    <a:pt x="158" y="597"/>
                    <a:pt x="158" y="597"/>
                    <a:pt x="158" y="597"/>
                  </a:cubicBezTo>
                  <a:cubicBezTo>
                    <a:pt x="157" y="597"/>
                    <a:pt x="156" y="596"/>
                    <a:pt x="156" y="595"/>
                  </a:cubicBezTo>
                  <a:close/>
                  <a:moveTo>
                    <a:pt x="461" y="592"/>
                  </a:moveTo>
                  <a:cubicBezTo>
                    <a:pt x="460" y="592"/>
                    <a:pt x="459" y="591"/>
                    <a:pt x="460" y="590"/>
                  </a:cubicBezTo>
                  <a:cubicBezTo>
                    <a:pt x="460" y="590"/>
                    <a:pt x="460" y="590"/>
                    <a:pt x="460" y="590"/>
                  </a:cubicBezTo>
                  <a:cubicBezTo>
                    <a:pt x="460" y="589"/>
                    <a:pt x="461" y="588"/>
                    <a:pt x="462" y="588"/>
                  </a:cubicBezTo>
                  <a:cubicBezTo>
                    <a:pt x="462" y="588"/>
                    <a:pt x="462" y="588"/>
                    <a:pt x="462" y="588"/>
                  </a:cubicBezTo>
                  <a:cubicBezTo>
                    <a:pt x="463" y="589"/>
                    <a:pt x="464" y="590"/>
                    <a:pt x="464" y="591"/>
                  </a:cubicBezTo>
                  <a:cubicBezTo>
                    <a:pt x="464" y="591"/>
                    <a:pt x="464" y="591"/>
                    <a:pt x="464" y="591"/>
                  </a:cubicBezTo>
                  <a:cubicBezTo>
                    <a:pt x="463" y="592"/>
                    <a:pt x="463" y="592"/>
                    <a:pt x="462" y="592"/>
                  </a:cubicBezTo>
                  <a:cubicBezTo>
                    <a:pt x="462" y="592"/>
                    <a:pt x="462" y="592"/>
                    <a:pt x="462" y="592"/>
                  </a:cubicBezTo>
                  <a:cubicBezTo>
                    <a:pt x="462" y="592"/>
                    <a:pt x="461" y="592"/>
                    <a:pt x="461" y="592"/>
                  </a:cubicBezTo>
                  <a:close/>
                  <a:moveTo>
                    <a:pt x="152" y="584"/>
                  </a:moveTo>
                  <a:cubicBezTo>
                    <a:pt x="152" y="583"/>
                    <a:pt x="152" y="582"/>
                    <a:pt x="153" y="581"/>
                  </a:cubicBezTo>
                  <a:cubicBezTo>
                    <a:pt x="153" y="581"/>
                    <a:pt x="153" y="581"/>
                    <a:pt x="153" y="581"/>
                  </a:cubicBezTo>
                  <a:cubicBezTo>
                    <a:pt x="155" y="581"/>
                    <a:pt x="156" y="582"/>
                    <a:pt x="156" y="583"/>
                  </a:cubicBezTo>
                  <a:cubicBezTo>
                    <a:pt x="156" y="583"/>
                    <a:pt x="156" y="583"/>
                    <a:pt x="156" y="583"/>
                  </a:cubicBezTo>
                  <a:cubicBezTo>
                    <a:pt x="156" y="584"/>
                    <a:pt x="156" y="585"/>
                    <a:pt x="155" y="585"/>
                  </a:cubicBezTo>
                  <a:cubicBezTo>
                    <a:pt x="155" y="585"/>
                    <a:pt x="155" y="585"/>
                    <a:pt x="155" y="585"/>
                  </a:cubicBezTo>
                  <a:cubicBezTo>
                    <a:pt x="155" y="585"/>
                    <a:pt x="154" y="585"/>
                    <a:pt x="154" y="585"/>
                  </a:cubicBezTo>
                  <a:cubicBezTo>
                    <a:pt x="154" y="585"/>
                    <a:pt x="154" y="585"/>
                    <a:pt x="154" y="585"/>
                  </a:cubicBezTo>
                  <a:cubicBezTo>
                    <a:pt x="153" y="585"/>
                    <a:pt x="152" y="585"/>
                    <a:pt x="152" y="584"/>
                  </a:cubicBezTo>
                  <a:close/>
                  <a:moveTo>
                    <a:pt x="465" y="581"/>
                  </a:moveTo>
                  <a:cubicBezTo>
                    <a:pt x="464" y="580"/>
                    <a:pt x="463" y="579"/>
                    <a:pt x="464" y="578"/>
                  </a:cubicBezTo>
                  <a:cubicBezTo>
                    <a:pt x="464" y="578"/>
                    <a:pt x="464" y="578"/>
                    <a:pt x="464" y="578"/>
                  </a:cubicBezTo>
                  <a:cubicBezTo>
                    <a:pt x="464" y="577"/>
                    <a:pt x="465" y="577"/>
                    <a:pt x="466" y="577"/>
                  </a:cubicBezTo>
                  <a:cubicBezTo>
                    <a:pt x="466" y="577"/>
                    <a:pt x="466" y="577"/>
                    <a:pt x="466" y="577"/>
                  </a:cubicBezTo>
                  <a:cubicBezTo>
                    <a:pt x="467" y="577"/>
                    <a:pt x="468" y="578"/>
                    <a:pt x="467" y="579"/>
                  </a:cubicBezTo>
                  <a:cubicBezTo>
                    <a:pt x="467" y="579"/>
                    <a:pt x="467" y="579"/>
                    <a:pt x="467" y="579"/>
                  </a:cubicBezTo>
                  <a:cubicBezTo>
                    <a:pt x="467" y="580"/>
                    <a:pt x="466" y="581"/>
                    <a:pt x="466" y="581"/>
                  </a:cubicBezTo>
                  <a:cubicBezTo>
                    <a:pt x="466" y="581"/>
                    <a:pt x="466" y="581"/>
                    <a:pt x="466" y="581"/>
                  </a:cubicBezTo>
                  <a:cubicBezTo>
                    <a:pt x="465" y="581"/>
                    <a:pt x="465" y="581"/>
                    <a:pt x="465" y="581"/>
                  </a:cubicBezTo>
                  <a:close/>
                  <a:moveTo>
                    <a:pt x="148" y="573"/>
                  </a:moveTo>
                  <a:cubicBezTo>
                    <a:pt x="148" y="571"/>
                    <a:pt x="149" y="570"/>
                    <a:pt x="150" y="570"/>
                  </a:cubicBezTo>
                  <a:cubicBezTo>
                    <a:pt x="150" y="570"/>
                    <a:pt x="150" y="570"/>
                    <a:pt x="150" y="570"/>
                  </a:cubicBezTo>
                  <a:cubicBezTo>
                    <a:pt x="151" y="570"/>
                    <a:pt x="152" y="570"/>
                    <a:pt x="152" y="571"/>
                  </a:cubicBezTo>
                  <a:cubicBezTo>
                    <a:pt x="152" y="571"/>
                    <a:pt x="152" y="571"/>
                    <a:pt x="152" y="571"/>
                  </a:cubicBezTo>
                  <a:cubicBezTo>
                    <a:pt x="153" y="572"/>
                    <a:pt x="152" y="573"/>
                    <a:pt x="151" y="574"/>
                  </a:cubicBezTo>
                  <a:cubicBezTo>
                    <a:pt x="151" y="574"/>
                    <a:pt x="151" y="574"/>
                    <a:pt x="151" y="574"/>
                  </a:cubicBezTo>
                  <a:cubicBezTo>
                    <a:pt x="151" y="574"/>
                    <a:pt x="151" y="574"/>
                    <a:pt x="150" y="574"/>
                  </a:cubicBezTo>
                  <a:cubicBezTo>
                    <a:pt x="150" y="574"/>
                    <a:pt x="150" y="574"/>
                    <a:pt x="150" y="574"/>
                  </a:cubicBezTo>
                  <a:cubicBezTo>
                    <a:pt x="149" y="574"/>
                    <a:pt x="149" y="573"/>
                    <a:pt x="148" y="573"/>
                  </a:cubicBezTo>
                  <a:close/>
                  <a:moveTo>
                    <a:pt x="469" y="569"/>
                  </a:moveTo>
                  <a:cubicBezTo>
                    <a:pt x="468" y="569"/>
                    <a:pt x="467" y="568"/>
                    <a:pt x="467" y="567"/>
                  </a:cubicBezTo>
                  <a:cubicBezTo>
                    <a:pt x="467" y="567"/>
                    <a:pt x="467" y="567"/>
                    <a:pt x="467" y="567"/>
                  </a:cubicBezTo>
                  <a:cubicBezTo>
                    <a:pt x="468" y="566"/>
                    <a:pt x="469" y="565"/>
                    <a:pt x="470" y="566"/>
                  </a:cubicBezTo>
                  <a:cubicBezTo>
                    <a:pt x="470" y="566"/>
                    <a:pt x="470" y="566"/>
                    <a:pt x="470" y="566"/>
                  </a:cubicBezTo>
                  <a:cubicBezTo>
                    <a:pt x="471" y="566"/>
                    <a:pt x="472" y="567"/>
                    <a:pt x="471" y="568"/>
                  </a:cubicBezTo>
                  <a:cubicBezTo>
                    <a:pt x="471" y="568"/>
                    <a:pt x="471" y="568"/>
                    <a:pt x="471" y="568"/>
                  </a:cubicBezTo>
                  <a:cubicBezTo>
                    <a:pt x="471" y="569"/>
                    <a:pt x="470" y="569"/>
                    <a:pt x="469" y="569"/>
                  </a:cubicBezTo>
                  <a:cubicBezTo>
                    <a:pt x="469" y="569"/>
                    <a:pt x="469" y="569"/>
                    <a:pt x="469" y="569"/>
                  </a:cubicBezTo>
                  <a:cubicBezTo>
                    <a:pt x="469" y="569"/>
                    <a:pt x="469" y="569"/>
                    <a:pt x="469" y="569"/>
                  </a:cubicBezTo>
                  <a:close/>
                  <a:moveTo>
                    <a:pt x="145" y="561"/>
                  </a:moveTo>
                  <a:cubicBezTo>
                    <a:pt x="144" y="560"/>
                    <a:pt x="145" y="559"/>
                    <a:pt x="146" y="559"/>
                  </a:cubicBezTo>
                  <a:cubicBezTo>
                    <a:pt x="146" y="559"/>
                    <a:pt x="146" y="559"/>
                    <a:pt x="146" y="559"/>
                  </a:cubicBezTo>
                  <a:cubicBezTo>
                    <a:pt x="147" y="558"/>
                    <a:pt x="148" y="559"/>
                    <a:pt x="148" y="560"/>
                  </a:cubicBezTo>
                  <a:cubicBezTo>
                    <a:pt x="148" y="560"/>
                    <a:pt x="148" y="560"/>
                    <a:pt x="148" y="560"/>
                  </a:cubicBezTo>
                  <a:cubicBezTo>
                    <a:pt x="149" y="561"/>
                    <a:pt x="148" y="562"/>
                    <a:pt x="147" y="562"/>
                  </a:cubicBezTo>
                  <a:cubicBezTo>
                    <a:pt x="147" y="562"/>
                    <a:pt x="147" y="562"/>
                    <a:pt x="147" y="562"/>
                  </a:cubicBezTo>
                  <a:cubicBezTo>
                    <a:pt x="147" y="562"/>
                    <a:pt x="147" y="563"/>
                    <a:pt x="147" y="563"/>
                  </a:cubicBezTo>
                  <a:cubicBezTo>
                    <a:pt x="147" y="563"/>
                    <a:pt x="147" y="563"/>
                    <a:pt x="147" y="563"/>
                  </a:cubicBezTo>
                  <a:cubicBezTo>
                    <a:pt x="146" y="563"/>
                    <a:pt x="145" y="562"/>
                    <a:pt x="145" y="561"/>
                  </a:cubicBezTo>
                  <a:close/>
                  <a:moveTo>
                    <a:pt x="472" y="558"/>
                  </a:moveTo>
                  <a:cubicBezTo>
                    <a:pt x="471" y="558"/>
                    <a:pt x="471" y="557"/>
                    <a:pt x="471" y="555"/>
                  </a:cubicBezTo>
                  <a:cubicBezTo>
                    <a:pt x="471" y="555"/>
                    <a:pt x="471" y="555"/>
                    <a:pt x="471" y="555"/>
                  </a:cubicBezTo>
                  <a:cubicBezTo>
                    <a:pt x="472" y="554"/>
                    <a:pt x="473" y="554"/>
                    <a:pt x="474" y="554"/>
                  </a:cubicBezTo>
                  <a:cubicBezTo>
                    <a:pt x="474" y="554"/>
                    <a:pt x="474" y="554"/>
                    <a:pt x="474" y="554"/>
                  </a:cubicBezTo>
                  <a:cubicBezTo>
                    <a:pt x="475" y="555"/>
                    <a:pt x="475" y="556"/>
                    <a:pt x="475" y="557"/>
                  </a:cubicBezTo>
                  <a:cubicBezTo>
                    <a:pt x="475" y="557"/>
                    <a:pt x="475" y="557"/>
                    <a:pt x="475" y="557"/>
                  </a:cubicBezTo>
                  <a:cubicBezTo>
                    <a:pt x="475" y="558"/>
                    <a:pt x="474" y="558"/>
                    <a:pt x="473" y="558"/>
                  </a:cubicBezTo>
                  <a:cubicBezTo>
                    <a:pt x="473" y="558"/>
                    <a:pt x="473" y="558"/>
                    <a:pt x="473" y="558"/>
                  </a:cubicBezTo>
                  <a:cubicBezTo>
                    <a:pt x="473" y="558"/>
                    <a:pt x="473" y="558"/>
                    <a:pt x="472" y="558"/>
                  </a:cubicBezTo>
                  <a:close/>
                  <a:moveTo>
                    <a:pt x="141" y="550"/>
                  </a:moveTo>
                  <a:cubicBezTo>
                    <a:pt x="140" y="549"/>
                    <a:pt x="141" y="548"/>
                    <a:pt x="142" y="547"/>
                  </a:cubicBezTo>
                  <a:cubicBezTo>
                    <a:pt x="142" y="547"/>
                    <a:pt x="142" y="547"/>
                    <a:pt x="142" y="547"/>
                  </a:cubicBezTo>
                  <a:cubicBezTo>
                    <a:pt x="143" y="547"/>
                    <a:pt x="144" y="547"/>
                    <a:pt x="145" y="549"/>
                  </a:cubicBezTo>
                  <a:cubicBezTo>
                    <a:pt x="145" y="549"/>
                    <a:pt x="145" y="549"/>
                    <a:pt x="145" y="549"/>
                  </a:cubicBezTo>
                  <a:cubicBezTo>
                    <a:pt x="145" y="550"/>
                    <a:pt x="144" y="551"/>
                    <a:pt x="143" y="551"/>
                  </a:cubicBezTo>
                  <a:cubicBezTo>
                    <a:pt x="143" y="551"/>
                    <a:pt x="143" y="551"/>
                    <a:pt x="143" y="551"/>
                  </a:cubicBezTo>
                  <a:cubicBezTo>
                    <a:pt x="143" y="551"/>
                    <a:pt x="143" y="551"/>
                    <a:pt x="143" y="551"/>
                  </a:cubicBezTo>
                  <a:cubicBezTo>
                    <a:pt x="143" y="551"/>
                    <a:pt x="143" y="551"/>
                    <a:pt x="143" y="551"/>
                  </a:cubicBezTo>
                  <a:cubicBezTo>
                    <a:pt x="142" y="551"/>
                    <a:pt x="141" y="551"/>
                    <a:pt x="141" y="550"/>
                  </a:cubicBezTo>
                  <a:close/>
                  <a:moveTo>
                    <a:pt x="476" y="547"/>
                  </a:moveTo>
                  <a:cubicBezTo>
                    <a:pt x="475" y="546"/>
                    <a:pt x="475" y="545"/>
                    <a:pt x="475" y="544"/>
                  </a:cubicBezTo>
                  <a:cubicBezTo>
                    <a:pt x="475" y="544"/>
                    <a:pt x="475" y="544"/>
                    <a:pt x="475" y="544"/>
                  </a:cubicBezTo>
                  <a:cubicBezTo>
                    <a:pt x="475" y="543"/>
                    <a:pt x="476" y="542"/>
                    <a:pt x="478" y="543"/>
                  </a:cubicBezTo>
                  <a:cubicBezTo>
                    <a:pt x="478" y="543"/>
                    <a:pt x="478" y="543"/>
                    <a:pt x="478" y="543"/>
                  </a:cubicBezTo>
                  <a:cubicBezTo>
                    <a:pt x="479" y="543"/>
                    <a:pt x="479" y="544"/>
                    <a:pt x="479" y="545"/>
                  </a:cubicBezTo>
                  <a:cubicBezTo>
                    <a:pt x="479" y="545"/>
                    <a:pt x="479" y="545"/>
                    <a:pt x="479" y="545"/>
                  </a:cubicBezTo>
                  <a:cubicBezTo>
                    <a:pt x="478" y="546"/>
                    <a:pt x="478" y="547"/>
                    <a:pt x="477" y="547"/>
                  </a:cubicBezTo>
                  <a:cubicBezTo>
                    <a:pt x="477" y="547"/>
                    <a:pt x="477" y="547"/>
                    <a:pt x="477" y="547"/>
                  </a:cubicBezTo>
                  <a:cubicBezTo>
                    <a:pt x="477" y="547"/>
                    <a:pt x="476" y="547"/>
                    <a:pt x="476" y="547"/>
                  </a:cubicBezTo>
                  <a:close/>
                  <a:moveTo>
                    <a:pt x="137" y="538"/>
                  </a:moveTo>
                  <a:cubicBezTo>
                    <a:pt x="137" y="537"/>
                    <a:pt x="137" y="536"/>
                    <a:pt x="138" y="536"/>
                  </a:cubicBezTo>
                  <a:cubicBezTo>
                    <a:pt x="138" y="536"/>
                    <a:pt x="138" y="536"/>
                    <a:pt x="138" y="536"/>
                  </a:cubicBezTo>
                  <a:cubicBezTo>
                    <a:pt x="139" y="535"/>
                    <a:pt x="140" y="536"/>
                    <a:pt x="141" y="537"/>
                  </a:cubicBezTo>
                  <a:cubicBezTo>
                    <a:pt x="141" y="537"/>
                    <a:pt x="141" y="537"/>
                    <a:pt x="141" y="537"/>
                  </a:cubicBezTo>
                  <a:cubicBezTo>
                    <a:pt x="141" y="538"/>
                    <a:pt x="141" y="539"/>
                    <a:pt x="140" y="540"/>
                  </a:cubicBezTo>
                  <a:cubicBezTo>
                    <a:pt x="140" y="540"/>
                    <a:pt x="140" y="540"/>
                    <a:pt x="140" y="540"/>
                  </a:cubicBezTo>
                  <a:cubicBezTo>
                    <a:pt x="139" y="540"/>
                    <a:pt x="139" y="540"/>
                    <a:pt x="139" y="540"/>
                  </a:cubicBezTo>
                  <a:cubicBezTo>
                    <a:pt x="139" y="540"/>
                    <a:pt x="139" y="540"/>
                    <a:pt x="139" y="540"/>
                  </a:cubicBezTo>
                  <a:cubicBezTo>
                    <a:pt x="138" y="540"/>
                    <a:pt x="137" y="539"/>
                    <a:pt x="137" y="538"/>
                  </a:cubicBezTo>
                  <a:close/>
                  <a:moveTo>
                    <a:pt x="480" y="535"/>
                  </a:moveTo>
                  <a:cubicBezTo>
                    <a:pt x="479" y="535"/>
                    <a:pt x="478" y="534"/>
                    <a:pt x="479" y="533"/>
                  </a:cubicBezTo>
                  <a:cubicBezTo>
                    <a:pt x="479" y="533"/>
                    <a:pt x="479" y="533"/>
                    <a:pt x="479" y="533"/>
                  </a:cubicBezTo>
                  <a:cubicBezTo>
                    <a:pt x="479" y="532"/>
                    <a:pt x="480" y="531"/>
                    <a:pt x="481" y="531"/>
                  </a:cubicBezTo>
                  <a:cubicBezTo>
                    <a:pt x="481" y="531"/>
                    <a:pt x="481" y="531"/>
                    <a:pt x="481" y="531"/>
                  </a:cubicBezTo>
                  <a:cubicBezTo>
                    <a:pt x="482" y="532"/>
                    <a:pt x="483" y="533"/>
                    <a:pt x="483" y="534"/>
                  </a:cubicBezTo>
                  <a:cubicBezTo>
                    <a:pt x="483" y="534"/>
                    <a:pt x="483" y="534"/>
                    <a:pt x="483" y="534"/>
                  </a:cubicBezTo>
                  <a:cubicBezTo>
                    <a:pt x="482" y="535"/>
                    <a:pt x="482" y="535"/>
                    <a:pt x="481" y="535"/>
                  </a:cubicBezTo>
                  <a:cubicBezTo>
                    <a:pt x="481" y="535"/>
                    <a:pt x="481" y="535"/>
                    <a:pt x="481" y="535"/>
                  </a:cubicBezTo>
                  <a:cubicBezTo>
                    <a:pt x="480" y="535"/>
                    <a:pt x="480" y="535"/>
                    <a:pt x="480" y="535"/>
                  </a:cubicBezTo>
                  <a:close/>
                  <a:moveTo>
                    <a:pt x="133" y="527"/>
                  </a:moveTo>
                  <a:cubicBezTo>
                    <a:pt x="133" y="526"/>
                    <a:pt x="133" y="525"/>
                    <a:pt x="135" y="524"/>
                  </a:cubicBezTo>
                  <a:cubicBezTo>
                    <a:pt x="135" y="524"/>
                    <a:pt x="135" y="524"/>
                    <a:pt x="135" y="524"/>
                  </a:cubicBezTo>
                  <a:cubicBezTo>
                    <a:pt x="136" y="524"/>
                    <a:pt x="137" y="525"/>
                    <a:pt x="137" y="526"/>
                  </a:cubicBezTo>
                  <a:cubicBezTo>
                    <a:pt x="137" y="526"/>
                    <a:pt x="137" y="526"/>
                    <a:pt x="137" y="526"/>
                  </a:cubicBezTo>
                  <a:cubicBezTo>
                    <a:pt x="137" y="527"/>
                    <a:pt x="137" y="528"/>
                    <a:pt x="136" y="528"/>
                  </a:cubicBezTo>
                  <a:cubicBezTo>
                    <a:pt x="136" y="528"/>
                    <a:pt x="136" y="528"/>
                    <a:pt x="136" y="528"/>
                  </a:cubicBezTo>
                  <a:cubicBezTo>
                    <a:pt x="136" y="528"/>
                    <a:pt x="135" y="528"/>
                    <a:pt x="135" y="528"/>
                  </a:cubicBezTo>
                  <a:cubicBezTo>
                    <a:pt x="135" y="528"/>
                    <a:pt x="135" y="528"/>
                    <a:pt x="135" y="528"/>
                  </a:cubicBezTo>
                  <a:cubicBezTo>
                    <a:pt x="134" y="528"/>
                    <a:pt x="134" y="528"/>
                    <a:pt x="133" y="527"/>
                  </a:cubicBezTo>
                  <a:close/>
                  <a:moveTo>
                    <a:pt x="484" y="524"/>
                  </a:moveTo>
                  <a:cubicBezTo>
                    <a:pt x="483" y="523"/>
                    <a:pt x="482" y="522"/>
                    <a:pt x="483" y="521"/>
                  </a:cubicBezTo>
                  <a:cubicBezTo>
                    <a:pt x="483" y="521"/>
                    <a:pt x="483" y="521"/>
                    <a:pt x="483" y="521"/>
                  </a:cubicBezTo>
                  <a:cubicBezTo>
                    <a:pt x="483" y="520"/>
                    <a:pt x="484" y="520"/>
                    <a:pt x="485" y="520"/>
                  </a:cubicBezTo>
                  <a:cubicBezTo>
                    <a:pt x="485" y="520"/>
                    <a:pt x="485" y="520"/>
                    <a:pt x="485" y="520"/>
                  </a:cubicBezTo>
                  <a:cubicBezTo>
                    <a:pt x="486" y="520"/>
                    <a:pt x="487" y="522"/>
                    <a:pt x="486" y="523"/>
                  </a:cubicBezTo>
                  <a:cubicBezTo>
                    <a:pt x="486" y="523"/>
                    <a:pt x="486" y="523"/>
                    <a:pt x="486" y="523"/>
                  </a:cubicBezTo>
                  <a:cubicBezTo>
                    <a:pt x="486" y="523"/>
                    <a:pt x="485" y="524"/>
                    <a:pt x="484" y="524"/>
                  </a:cubicBezTo>
                  <a:cubicBezTo>
                    <a:pt x="484" y="524"/>
                    <a:pt x="484" y="524"/>
                    <a:pt x="484" y="524"/>
                  </a:cubicBezTo>
                  <a:cubicBezTo>
                    <a:pt x="484" y="524"/>
                    <a:pt x="484" y="524"/>
                    <a:pt x="484" y="524"/>
                  </a:cubicBezTo>
                  <a:close/>
                  <a:moveTo>
                    <a:pt x="129" y="516"/>
                  </a:moveTo>
                  <a:cubicBezTo>
                    <a:pt x="129" y="515"/>
                    <a:pt x="130" y="513"/>
                    <a:pt x="131" y="513"/>
                  </a:cubicBezTo>
                  <a:cubicBezTo>
                    <a:pt x="131" y="513"/>
                    <a:pt x="131" y="513"/>
                    <a:pt x="131" y="513"/>
                  </a:cubicBezTo>
                  <a:cubicBezTo>
                    <a:pt x="132" y="513"/>
                    <a:pt x="133" y="513"/>
                    <a:pt x="133" y="514"/>
                  </a:cubicBezTo>
                  <a:cubicBezTo>
                    <a:pt x="133" y="514"/>
                    <a:pt x="133" y="514"/>
                    <a:pt x="133" y="514"/>
                  </a:cubicBezTo>
                  <a:cubicBezTo>
                    <a:pt x="134" y="515"/>
                    <a:pt x="133" y="517"/>
                    <a:pt x="132" y="517"/>
                  </a:cubicBezTo>
                  <a:cubicBezTo>
                    <a:pt x="132" y="517"/>
                    <a:pt x="132" y="517"/>
                    <a:pt x="132" y="517"/>
                  </a:cubicBezTo>
                  <a:cubicBezTo>
                    <a:pt x="132" y="517"/>
                    <a:pt x="132" y="517"/>
                    <a:pt x="131" y="517"/>
                  </a:cubicBezTo>
                  <a:cubicBezTo>
                    <a:pt x="131" y="517"/>
                    <a:pt x="131" y="517"/>
                    <a:pt x="131" y="517"/>
                  </a:cubicBezTo>
                  <a:cubicBezTo>
                    <a:pt x="131" y="517"/>
                    <a:pt x="130" y="516"/>
                    <a:pt x="129" y="516"/>
                  </a:cubicBezTo>
                  <a:close/>
                  <a:moveTo>
                    <a:pt x="488" y="512"/>
                  </a:moveTo>
                  <a:cubicBezTo>
                    <a:pt x="487" y="512"/>
                    <a:pt x="486" y="511"/>
                    <a:pt x="486" y="510"/>
                  </a:cubicBezTo>
                  <a:cubicBezTo>
                    <a:pt x="486" y="510"/>
                    <a:pt x="486" y="510"/>
                    <a:pt x="486" y="510"/>
                  </a:cubicBezTo>
                  <a:cubicBezTo>
                    <a:pt x="487" y="509"/>
                    <a:pt x="488" y="508"/>
                    <a:pt x="489" y="509"/>
                  </a:cubicBezTo>
                  <a:cubicBezTo>
                    <a:pt x="489" y="509"/>
                    <a:pt x="489" y="509"/>
                    <a:pt x="489" y="509"/>
                  </a:cubicBezTo>
                  <a:cubicBezTo>
                    <a:pt x="490" y="509"/>
                    <a:pt x="490" y="510"/>
                    <a:pt x="490" y="511"/>
                  </a:cubicBezTo>
                  <a:cubicBezTo>
                    <a:pt x="490" y="511"/>
                    <a:pt x="490" y="511"/>
                    <a:pt x="490" y="511"/>
                  </a:cubicBezTo>
                  <a:cubicBezTo>
                    <a:pt x="490" y="512"/>
                    <a:pt x="489" y="513"/>
                    <a:pt x="488" y="513"/>
                  </a:cubicBezTo>
                  <a:cubicBezTo>
                    <a:pt x="488" y="513"/>
                    <a:pt x="488" y="513"/>
                    <a:pt x="488" y="513"/>
                  </a:cubicBezTo>
                  <a:cubicBezTo>
                    <a:pt x="488" y="513"/>
                    <a:pt x="488" y="513"/>
                    <a:pt x="488" y="512"/>
                  </a:cubicBezTo>
                  <a:close/>
                  <a:moveTo>
                    <a:pt x="126" y="504"/>
                  </a:moveTo>
                  <a:cubicBezTo>
                    <a:pt x="125" y="503"/>
                    <a:pt x="126" y="502"/>
                    <a:pt x="127" y="502"/>
                  </a:cubicBezTo>
                  <a:cubicBezTo>
                    <a:pt x="127" y="502"/>
                    <a:pt x="127" y="502"/>
                    <a:pt x="127" y="502"/>
                  </a:cubicBezTo>
                  <a:cubicBezTo>
                    <a:pt x="128" y="501"/>
                    <a:pt x="129" y="502"/>
                    <a:pt x="129" y="503"/>
                  </a:cubicBezTo>
                  <a:cubicBezTo>
                    <a:pt x="129" y="503"/>
                    <a:pt x="129" y="503"/>
                    <a:pt x="129" y="503"/>
                  </a:cubicBezTo>
                  <a:cubicBezTo>
                    <a:pt x="130" y="504"/>
                    <a:pt x="129" y="505"/>
                    <a:pt x="128" y="505"/>
                  </a:cubicBezTo>
                  <a:cubicBezTo>
                    <a:pt x="128" y="505"/>
                    <a:pt x="128" y="505"/>
                    <a:pt x="128" y="505"/>
                  </a:cubicBezTo>
                  <a:cubicBezTo>
                    <a:pt x="128" y="506"/>
                    <a:pt x="128" y="506"/>
                    <a:pt x="128" y="506"/>
                  </a:cubicBezTo>
                  <a:cubicBezTo>
                    <a:pt x="128" y="506"/>
                    <a:pt x="128" y="506"/>
                    <a:pt x="128" y="506"/>
                  </a:cubicBezTo>
                  <a:cubicBezTo>
                    <a:pt x="127" y="506"/>
                    <a:pt x="126" y="505"/>
                    <a:pt x="126" y="504"/>
                  </a:cubicBezTo>
                  <a:close/>
                  <a:moveTo>
                    <a:pt x="491" y="501"/>
                  </a:moveTo>
                  <a:cubicBezTo>
                    <a:pt x="490" y="501"/>
                    <a:pt x="490" y="500"/>
                    <a:pt x="490" y="499"/>
                  </a:cubicBezTo>
                  <a:cubicBezTo>
                    <a:pt x="490" y="499"/>
                    <a:pt x="490" y="499"/>
                    <a:pt x="490" y="499"/>
                  </a:cubicBezTo>
                  <a:cubicBezTo>
                    <a:pt x="490" y="497"/>
                    <a:pt x="492" y="497"/>
                    <a:pt x="493" y="497"/>
                  </a:cubicBezTo>
                  <a:cubicBezTo>
                    <a:pt x="493" y="497"/>
                    <a:pt x="493" y="497"/>
                    <a:pt x="493" y="497"/>
                  </a:cubicBezTo>
                  <a:cubicBezTo>
                    <a:pt x="494" y="498"/>
                    <a:pt x="494" y="499"/>
                    <a:pt x="494" y="500"/>
                  </a:cubicBezTo>
                  <a:cubicBezTo>
                    <a:pt x="494" y="500"/>
                    <a:pt x="494" y="500"/>
                    <a:pt x="494" y="500"/>
                  </a:cubicBezTo>
                  <a:cubicBezTo>
                    <a:pt x="494" y="501"/>
                    <a:pt x="493" y="501"/>
                    <a:pt x="492" y="501"/>
                  </a:cubicBezTo>
                  <a:cubicBezTo>
                    <a:pt x="492" y="501"/>
                    <a:pt x="492" y="501"/>
                    <a:pt x="492" y="501"/>
                  </a:cubicBezTo>
                  <a:cubicBezTo>
                    <a:pt x="492" y="501"/>
                    <a:pt x="492" y="501"/>
                    <a:pt x="491" y="501"/>
                  </a:cubicBezTo>
                  <a:close/>
                  <a:moveTo>
                    <a:pt x="122" y="493"/>
                  </a:moveTo>
                  <a:cubicBezTo>
                    <a:pt x="122" y="492"/>
                    <a:pt x="122" y="491"/>
                    <a:pt x="123" y="490"/>
                  </a:cubicBezTo>
                  <a:cubicBezTo>
                    <a:pt x="123" y="490"/>
                    <a:pt x="123" y="490"/>
                    <a:pt x="123" y="490"/>
                  </a:cubicBezTo>
                  <a:cubicBezTo>
                    <a:pt x="124" y="490"/>
                    <a:pt x="125" y="491"/>
                    <a:pt x="126" y="492"/>
                  </a:cubicBezTo>
                  <a:cubicBezTo>
                    <a:pt x="126" y="492"/>
                    <a:pt x="126" y="492"/>
                    <a:pt x="126" y="492"/>
                  </a:cubicBezTo>
                  <a:cubicBezTo>
                    <a:pt x="126" y="493"/>
                    <a:pt x="125" y="494"/>
                    <a:pt x="124" y="494"/>
                  </a:cubicBezTo>
                  <a:cubicBezTo>
                    <a:pt x="124" y="494"/>
                    <a:pt x="124" y="494"/>
                    <a:pt x="124" y="494"/>
                  </a:cubicBezTo>
                  <a:cubicBezTo>
                    <a:pt x="124" y="494"/>
                    <a:pt x="124" y="494"/>
                    <a:pt x="124" y="494"/>
                  </a:cubicBezTo>
                  <a:cubicBezTo>
                    <a:pt x="124" y="494"/>
                    <a:pt x="124" y="494"/>
                    <a:pt x="124" y="494"/>
                  </a:cubicBezTo>
                  <a:cubicBezTo>
                    <a:pt x="123" y="494"/>
                    <a:pt x="122" y="494"/>
                    <a:pt x="122" y="493"/>
                  </a:cubicBezTo>
                  <a:close/>
                  <a:moveTo>
                    <a:pt x="495" y="490"/>
                  </a:moveTo>
                  <a:cubicBezTo>
                    <a:pt x="494" y="489"/>
                    <a:pt x="494" y="488"/>
                    <a:pt x="494" y="487"/>
                  </a:cubicBezTo>
                  <a:cubicBezTo>
                    <a:pt x="494" y="487"/>
                    <a:pt x="494" y="487"/>
                    <a:pt x="494" y="487"/>
                  </a:cubicBezTo>
                  <a:cubicBezTo>
                    <a:pt x="494" y="486"/>
                    <a:pt x="495" y="486"/>
                    <a:pt x="496" y="486"/>
                  </a:cubicBezTo>
                  <a:cubicBezTo>
                    <a:pt x="496" y="486"/>
                    <a:pt x="496" y="486"/>
                    <a:pt x="496" y="486"/>
                  </a:cubicBezTo>
                  <a:cubicBezTo>
                    <a:pt x="498" y="486"/>
                    <a:pt x="498" y="487"/>
                    <a:pt x="498" y="488"/>
                  </a:cubicBezTo>
                  <a:cubicBezTo>
                    <a:pt x="498" y="488"/>
                    <a:pt x="498" y="488"/>
                    <a:pt x="498" y="488"/>
                  </a:cubicBezTo>
                  <a:cubicBezTo>
                    <a:pt x="497" y="489"/>
                    <a:pt x="497" y="490"/>
                    <a:pt x="496" y="490"/>
                  </a:cubicBezTo>
                  <a:cubicBezTo>
                    <a:pt x="496" y="490"/>
                    <a:pt x="496" y="490"/>
                    <a:pt x="496" y="490"/>
                  </a:cubicBezTo>
                  <a:cubicBezTo>
                    <a:pt x="496" y="490"/>
                    <a:pt x="495" y="490"/>
                    <a:pt x="495" y="490"/>
                  </a:cubicBezTo>
                  <a:close/>
                  <a:moveTo>
                    <a:pt x="118" y="481"/>
                  </a:moveTo>
                  <a:cubicBezTo>
                    <a:pt x="118" y="480"/>
                    <a:pt x="118" y="479"/>
                    <a:pt x="119" y="479"/>
                  </a:cubicBezTo>
                  <a:cubicBezTo>
                    <a:pt x="119" y="479"/>
                    <a:pt x="119" y="479"/>
                    <a:pt x="119" y="479"/>
                  </a:cubicBezTo>
                  <a:cubicBezTo>
                    <a:pt x="120" y="479"/>
                    <a:pt x="122" y="479"/>
                    <a:pt x="122" y="480"/>
                  </a:cubicBezTo>
                  <a:cubicBezTo>
                    <a:pt x="122" y="480"/>
                    <a:pt x="122" y="480"/>
                    <a:pt x="122" y="480"/>
                  </a:cubicBezTo>
                  <a:cubicBezTo>
                    <a:pt x="122" y="481"/>
                    <a:pt x="122" y="482"/>
                    <a:pt x="121" y="483"/>
                  </a:cubicBezTo>
                  <a:cubicBezTo>
                    <a:pt x="121" y="483"/>
                    <a:pt x="121" y="483"/>
                    <a:pt x="121" y="483"/>
                  </a:cubicBezTo>
                  <a:cubicBezTo>
                    <a:pt x="120" y="483"/>
                    <a:pt x="120" y="483"/>
                    <a:pt x="120" y="483"/>
                  </a:cubicBezTo>
                  <a:cubicBezTo>
                    <a:pt x="120" y="483"/>
                    <a:pt x="120" y="483"/>
                    <a:pt x="120" y="483"/>
                  </a:cubicBezTo>
                  <a:cubicBezTo>
                    <a:pt x="119" y="483"/>
                    <a:pt x="118" y="482"/>
                    <a:pt x="118" y="481"/>
                  </a:cubicBezTo>
                  <a:close/>
                  <a:moveTo>
                    <a:pt x="499" y="478"/>
                  </a:moveTo>
                  <a:cubicBezTo>
                    <a:pt x="498" y="478"/>
                    <a:pt x="497" y="477"/>
                    <a:pt x="498" y="476"/>
                  </a:cubicBezTo>
                  <a:cubicBezTo>
                    <a:pt x="498" y="476"/>
                    <a:pt x="498" y="476"/>
                    <a:pt x="498" y="476"/>
                  </a:cubicBezTo>
                  <a:cubicBezTo>
                    <a:pt x="498" y="475"/>
                    <a:pt x="499" y="474"/>
                    <a:pt x="500" y="474"/>
                  </a:cubicBezTo>
                  <a:cubicBezTo>
                    <a:pt x="500" y="474"/>
                    <a:pt x="500" y="474"/>
                    <a:pt x="500" y="474"/>
                  </a:cubicBezTo>
                  <a:cubicBezTo>
                    <a:pt x="501" y="475"/>
                    <a:pt x="502" y="476"/>
                    <a:pt x="502" y="477"/>
                  </a:cubicBezTo>
                  <a:cubicBezTo>
                    <a:pt x="502" y="477"/>
                    <a:pt x="502" y="477"/>
                    <a:pt x="502" y="477"/>
                  </a:cubicBezTo>
                  <a:cubicBezTo>
                    <a:pt x="501" y="478"/>
                    <a:pt x="500" y="478"/>
                    <a:pt x="500" y="478"/>
                  </a:cubicBezTo>
                  <a:cubicBezTo>
                    <a:pt x="500" y="478"/>
                    <a:pt x="500" y="478"/>
                    <a:pt x="500" y="478"/>
                  </a:cubicBezTo>
                  <a:cubicBezTo>
                    <a:pt x="499" y="478"/>
                    <a:pt x="499" y="478"/>
                    <a:pt x="499" y="478"/>
                  </a:cubicBezTo>
                  <a:close/>
                  <a:moveTo>
                    <a:pt x="114" y="470"/>
                  </a:moveTo>
                  <a:cubicBezTo>
                    <a:pt x="114" y="469"/>
                    <a:pt x="115" y="468"/>
                    <a:pt x="116" y="468"/>
                  </a:cubicBezTo>
                  <a:cubicBezTo>
                    <a:pt x="116" y="468"/>
                    <a:pt x="116" y="468"/>
                    <a:pt x="116" y="468"/>
                  </a:cubicBezTo>
                  <a:cubicBezTo>
                    <a:pt x="117" y="467"/>
                    <a:pt x="118" y="468"/>
                    <a:pt x="118" y="469"/>
                  </a:cubicBezTo>
                  <a:cubicBezTo>
                    <a:pt x="118" y="469"/>
                    <a:pt x="118" y="469"/>
                    <a:pt x="118" y="469"/>
                  </a:cubicBezTo>
                  <a:cubicBezTo>
                    <a:pt x="118" y="470"/>
                    <a:pt x="118" y="471"/>
                    <a:pt x="117" y="471"/>
                  </a:cubicBezTo>
                  <a:cubicBezTo>
                    <a:pt x="117" y="471"/>
                    <a:pt x="117" y="471"/>
                    <a:pt x="117" y="471"/>
                  </a:cubicBezTo>
                  <a:cubicBezTo>
                    <a:pt x="117" y="471"/>
                    <a:pt x="116" y="471"/>
                    <a:pt x="116" y="471"/>
                  </a:cubicBezTo>
                  <a:cubicBezTo>
                    <a:pt x="116" y="471"/>
                    <a:pt x="116" y="471"/>
                    <a:pt x="116" y="471"/>
                  </a:cubicBezTo>
                  <a:cubicBezTo>
                    <a:pt x="115" y="471"/>
                    <a:pt x="115" y="471"/>
                    <a:pt x="114" y="470"/>
                  </a:cubicBezTo>
                  <a:close/>
                  <a:moveTo>
                    <a:pt x="503" y="467"/>
                  </a:moveTo>
                  <a:cubicBezTo>
                    <a:pt x="502" y="467"/>
                    <a:pt x="501" y="465"/>
                    <a:pt x="502" y="464"/>
                  </a:cubicBezTo>
                  <a:cubicBezTo>
                    <a:pt x="502" y="464"/>
                    <a:pt x="502" y="464"/>
                    <a:pt x="502" y="464"/>
                  </a:cubicBezTo>
                  <a:cubicBezTo>
                    <a:pt x="502" y="463"/>
                    <a:pt x="503" y="463"/>
                    <a:pt x="504" y="463"/>
                  </a:cubicBezTo>
                  <a:cubicBezTo>
                    <a:pt x="504" y="463"/>
                    <a:pt x="504" y="463"/>
                    <a:pt x="504" y="463"/>
                  </a:cubicBezTo>
                  <a:cubicBezTo>
                    <a:pt x="505" y="463"/>
                    <a:pt x="506" y="465"/>
                    <a:pt x="505" y="466"/>
                  </a:cubicBezTo>
                  <a:cubicBezTo>
                    <a:pt x="505" y="466"/>
                    <a:pt x="505" y="466"/>
                    <a:pt x="505" y="466"/>
                  </a:cubicBezTo>
                  <a:cubicBezTo>
                    <a:pt x="505" y="466"/>
                    <a:pt x="504" y="467"/>
                    <a:pt x="503" y="467"/>
                  </a:cubicBezTo>
                  <a:cubicBezTo>
                    <a:pt x="503" y="467"/>
                    <a:pt x="503" y="467"/>
                    <a:pt x="503" y="467"/>
                  </a:cubicBezTo>
                  <a:cubicBezTo>
                    <a:pt x="503" y="467"/>
                    <a:pt x="503" y="467"/>
                    <a:pt x="503" y="467"/>
                  </a:cubicBezTo>
                  <a:close/>
                  <a:moveTo>
                    <a:pt x="111" y="459"/>
                  </a:moveTo>
                  <a:cubicBezTo>
                    <a:pt x="110" y="458"/>
                    <a:pt x="111" y="456"/>
                    <a:pt x="112" y="456"/>
                  </a:cubicBezTo>
                  <a:cubicBezTo>
                    <a:pt x="112" y="456"/>
                    <a:pt x="112" y="456"/>
                    <a:pt x="112" y="456"/>
                  </a:cubicBezTo>
                  <a:cubicBezTo>
                    <a:pt x="113" y="456"/>
                    <a:pt x="114" y="456"/>
                    <a:pt x="114" y="457"/>
                  </a:cubicBezTo>
                  <a:cubicBezTo>
                    <a:pt x="114" y="457"/>
                    <a:pt x="114" y="457"/>
                    <a:pt x="114" y="457"/>
                  </a:cubicBezTo>
                  <a:cubicBezTo>
                    <a:pt x="115" y="458"/>
                    <a:pt x="114" y="460"/>
                    <a:pt x="113" y="460"/>
                  </a:cubicBezTo>
                  <a:cubicBezTo>
                    <a:pt x="113" y="460"/>
                    <a:pt x="113" y="460"/>
                    <a:pt x="113" y="460"/>
                  </a:cubicBezTo>
                  <a:cubicBezTo>
                    <a:pt x="113" y="460"/>
                    <a:pt x="113" y="460"/>
                    <a:pt x="112" y="460"/>
                  </a:cubicBezTo>
                  <a:cubicBezTo>
                    <a:pt x="112" y="460"/>
                    <a:pt x="112" y="460"/>
                    <a:pt x="112" y="460"/>
                  </a:cubicBezTo>
                  <a:cubicBezTo>
                    <a:pt x="112" y="460"/>
                    <a:pt x="111" y="460"/>
                    <a:pt x="111" y="459"/>
                  </a:cubicBezTo>
                  <a:close/>
                  <a:moveTo>
                    <a:pt x="507" y="456"/>
                  </a:moveTo>
                  <a:cubicBezTo>
                    <a:pt x="506" y="455"/>
                    <a:pt x="505" y="454"/>
                    <a:pt x="505" y="453"/>
                  </a:cubicBezTo>
                  <a:cubicBezTo>
                    <a:pt x="505" y="453"/>
                    <a:pt x="505" y="453"/>
                    <a:pt x="505" y="453"/>
                  </a:cubicBezTo>
                  <a:cubicBezTo>
                    <a:pt x="506" y="452"/>
                    <a:pt x="507" y="451"/>
                    <a:pt x="508" y="452"/>
                  </a:cubicBezTo>
                  <a:cubicBezTo>
                    <a:pt x="508" y="452"/>
                    <a:pt x="508" y="452"/>
                    <a:pt x="508" y="452"/>
                  </a:cubicBezTo>
                  <a:cubicBezTo>
                    <a:pt x="509" y="452"/>
                    <a:pt x="509" y="453"/>
                    <a:pt x="509" y="454"/>
                  </a:cubicBezTo>
                  <a:cubicBezTo>
                    <a:pt x="509" y="454"/>
                    <a:pt x="509" y="454"/>
                    <a:pt x="509" y="454"/>
                  </a:cubicBezTo>
                  <a:cubicBezTo>
                    <a:pt x="509" y="455"/>
                    <a:pt x="508" y="456"/>
                    <a:pt x="507" y="456"/>
                  </a:cubicBezTo>
                  <a:cubicBezTo>
                    <a:pt x="507" y="456"/>
                    <a:pt x="507" y="456"/>
                    <a:pt x="507" y="456"/>
                  </a:cubicBezTo>
                  <a:cubicBezTo>
                    <a:pt x="507" y="456"/>
                    <a:pt x="507" y="456"/>
                    <a:pt x="507" y="456"/>
                  </a:cubicBezTo>
                  <a:close/>
                  <a:moveTo>
                    <a:pt x="107" y="447"/>
                  </a:moveTo>
                  <a:cubicBezTo>
                    <a:pt x="106" y="446"/>
                    <a:pt x="107" y="445"/>
                    <a:pt x="108" y="445"/>
                  </a:cubicBezTo>
                  <a:cubicBezTo>
                    <a:pt x="108" y="445"/>
                    <a:pt x="108" y="445"/>
                    <a:pt x="108" y="445"/>
                  </a:cubicBezTo>
                  <a:cubicBezTo>
                    <a:pt x="109" y="444"/>
                    <a:pt x="110" y="445"/>
                    <a:pt x="111" y="446"/>
                  </a:cubicBezTo>
                  <a:cubicBezTo>
                    <a:pt x="111" y="446"/>
                    <a:pt x="111" y="446"/>
                    <a:pt x="111" y="446"/>
                  </a:cubicBezTo>
                  <a:cubicBezTo>
                    <a:pt x="111" y="447"/>
                    <a:pt x="110" y="448"/>
                    <a:pt x="109" y="449"/>
                  </a:cubicBezTo>
                  <a:cubicBezTo>
                    <a:pt x="109" y="449"/>
                    <a:pt x="109" y="449"/>
                    <a:pt x="109" y="449"/>
                  </a:cubicBezTo>
                  <a:cubicBezTo>
                    <a:pt x="109" y="449"/>
                    <a:pt x="109" y="449"/>
                    <a:pt x="109" y="449"/>
                  </a:cubicBezTo>
                  <a:cubicBezTo>
                    <a:pt x="109" y="449"/>
                    <a:pt x="109" y="449"/>
                    <a:pt x="109" y="449"/>
                  </a:cubicBezTo>
                  <a:cubicBezTo>
                    <a:pt x="108" y="449"/>
                    <a:pt x="107" y="448"/>
                    <a:pt x="107" y="447"/>
                  </a:cubicBezTo>
                  <a:close/>
                  <a:moveTo>
                    <a:pt x="510" y="444"/>
                  </a:moveTo>
                  <a:cubicBezTo>
                    <a:pt x="509" y="444"/>
                    <a:pt x="509" y="443"/>
                    <a:pt x="509" y="442"/>
                  </a:cubicBezTo>
                  <a:cubicBezTo>
                    <a:pt x="509" y="442"/>
                    <a:pt x="509" y="442"/>
                    <a:pt x="509" y="442"/>
                  </a:cubicBezTo>
                  <a:cubicBezTo>
                    <a:pt x="509" y="441"/>
                    <a:pt x="511" y="440"/>
                    <a:pt x="512" y="440"/>
                  </a:cubicBezTo>
                  <a:cubicBezTo>
                    <a:pt x="512" y="440"/>
                    <a:pt x="512" y="440"/>
                    <a:pt x="512" y="440"/>
                  </a:cubicBezTo>
                  <a:cubicBezTo>
                    <a:pt x="513" y="441"/>
                    <a:pt x="513" y="442"/>
                    <a:pt x="513" y="443"/>
                  </a:cubicBezTo>
                  <a:cubicBezTo>
                    <a:pt x="513" y="443"/>
                    <a:pt x="513" y="443"/>
                    <a:pt x="513" y="443"/>
                  </a:cubicBezTo>
                  <a:cubicBezTo>
                    <a:pt x="513" y="444"/>
                    <a:pt x="512" y="444"/>
                    <a:pt x="511" y="444"/>
                  </a:cubicBezTo>
                  <a:cubicBezTo>
                    <a:pt x="511" y="444"/>
                    <a:pt x="511" y="444"/>
                    <a:pt x="511" y="444"/>
                  </a:cubicBezTo>
                  <a:cubicBezTo>
                    <a:pt x="511" y="444"/>
                    <a:pt x="511" y="444"/>
                    <a:pt x="510" y="444"/>
                  </a:cubicBezTo>
                  <a:close/>
                  <a:moveTo>
                    <a:pt x="103" y="436"/>
                  </a:moveTo>
                  <a:cubicBezTo>
                    <a:pt x="103" y="435"/>
                    <a:pt x="103" y="434"/>
                    <a:pt x="104" y="433"/>
                  </a:cubicBezTo>
                  <a:cubicBezTo>
                    <a:pt x="104" y="433"/>
                    <a:pt x="104" y="433"/>
                    <a:pt x="104" y="433"/>
                  </a:cubicBezTo>
                  <a:cubicBezTo>
                    <a:pt x="105" y="433"/>
                    <a:pt x="106" y="434"/>
                    <a:pt x="107" y="435"/>
                  </a:cubicBezTo>
                  <a:cubicBezTo>
                    <a:pt x="107" y="435"/>
                    <a:pt x="107" y="435"/>
                    <a:pt x="107" y="435"/>
                  </a:cubicBezTo>
                  <a:cubicBezTo>
                    <a:pt x="107" y="436"/>
                    <a:pt x="107" y="437"/>
                    <a:pt x="105" y="437"/>
                  </a:cubicBezTo>
                  <a:cubicBezTo>
                    <a:pt x="105" y="437"/>
                    <a:pt x="105" y="437"/>
                    <a:pt x="105" y="437"/>
                  </a:cubicBezTo>
                  <a:cubicBezTo>
                    <a:pt x="105" y="437"/>
                    <a:pt x="105" y="437"/>
                    <a:pt x="105" y="437"/>
                  </a:cubicBezTo>
                  <a:cubicBezTo>
                    <a:pt x="105" y="437"/>
                    <a:pt x="105" y="437"/>
                    <a:pt x="105" y="437"/>
                  </a:cubicBezTo>
                  <a:cubicBezTo>
                    <a:pt x="104" y="437"/>
                    <a:pt x="103" y="437"/>
                    <a:pt x="103" y="436"/>
                  </a:cubicBezTo>
                  <a:close/>
                  <a:moveTo>
                    <a:pt x="514" y="433"/>
                  </a:moveTo>
                  <a:cubicBezTo>
                    <a:pt x="513" y="432"/>
                    <a:pt x="513" y="431"/>
                    <a:pt x="513" y="430"/>
                  </a:cubicBezTo>
                  <a:cubicBezTo>
                    <a:pt x="513" y="430"/>
                    <a:pt x="513" y="430"/>
                    <a:pt x="513" y="430"/>
                  </a:cubicBezTo>
                  <a:cubicBezTo>
                    <a:pt x="513" y="429"/>
                    <a:pt x="514" y="429"/>
                    <a:pt x="515" y="429"/>
                  </a:cubicBezTo>
                  <a:cubicBezTo>
                    <a:pt x="515" y="429"/>
                    <a:pt x="515" y="429"/>
                    <a:pt x="515" y="429"/>
                  </a:cubicBezTo>
                  <a:cubicBezTo>
                    <a:pt x="516" y="429"/>
                    <a:pt x="517" y="430"/>
                    <a:pt x="517" y="431"/>
                  </a:cubicBezTo>
                  <a:cubicBezTo>
                    <a:pt x="517" y="431"/>
                    <a:pt x="517" y="431"/>
                    <a:pt x="517" y="431"/>
                  </a:cubicBezTo>
                  <a:cubicBezTo>
                    <a:pt x="516" y="432"/>
                    <a:pt x="516" y="433"/>
                    <a:pt x="515" y="433"/>
                  </a:cubicBezTo>
                  <a:cubicBezTo>
                    <a:pt x="515" y="433"/>
                    <a:pt x="515" y="433"/>
                    <a:pt x="515" y="433"/>
                  </a:cubicBezTo>
                  <a:cubicBezTo>
                    <a:pt x="515" y="433"/>
                    <a:pt x="514" y="433"/>
                    <a:pt x="514" y="433"/>
                  </a:cubicBezTo>
                  <a:close/>
                  <a:moveTo>
                    <a:pt x="99" y="425"/>
                  </a:moveTo>
                  <a:cubicBezTo>
                    <a:pt x="99" y="423"/>
                    <a:pt x="99" y="422"/>
                    <a:pt x="100" y="422"/>
                  </a:cubicBezTo>
                  <a:cubicBezTo>
                    <a:pt x="100" y="422"/>
                    <a:pt x="100" y="422"/>
                    <a:pt x="100" y="422"/>
                  </a:cubicBezTo>
                  <a:cubicBezTo>
                    <a:pt x="101" y="422"/>
                    <a:pt x="103" y="422"/>
                    <a:pt x="103" y="423"/>
                  </a:cubicBezTo>
                  <a:cubicBezTo>
                    <a:pt x="103" y="423"/>
                    <a:pt x="103" y="423"/>
                    <a:pt x="103" y="423"/>
                  </a:cubicBezTo>
                  <a:cubicBezTo>
                    <a:pt x="103" y="424"/>
                    <a:pt x="103" y="425"/>
                    <a:pt x="102" y="426"/>
                  </a:cubicBezTo>
                  <a:cubicBezTo>
                    <a:pt x="102" y="426"/>
                    <a:pt x="102" y="426"/>
                    <a:pt x="102" y="426"/>
                  </a:cubicBezTo>
                  <a:cubicBezTo>
                    <a:pt x="101" y="426"/>
                    <a:pt x="101" y="426"/>
                    <a:pt x="101" y="426"/>
                  </a:cubicBezTo>
                  <a:cubicBezTo>
                    <a:pt x="101" y="426"/>
                    <a:pt x="101" y="426"/>
                    <a:pt x="101" y="426"/>
                  </a:cubicBezTo>
                  <a:cubicBezTo>
                    <a:pt x="100" y="426"/>
                    <a:pt x="99" y="425"/>
                    <a:pt x="99" y="425"/>
                  </a:cubicBezTo>
                  <a:close/>
                  <a:moveTo>
                    <a:pt x="518" y="421"/>
                  </a:moveTo>
                  <a:cubicBezTo>
                    <a:pt x="517" y="421"/>
                    <a:pt x="516" y="420"/>
                    <a:pt x="517" y="419"/>
                  </a:cubicBezTo>
                  <a:cubicBezTo>
                    <a:pt x="517" y="419"/>
                    <a:pt x="517" y="419"/>
                    <a:pt x="517" y="419"/>
                  </a:cubicBezTo>
                  <a:cubicBezTo>
                    <a:pt x="517" y="419"/>
                    <a:pt x="517" y="419"/>
                    <a:pt x="517" y="419"/>
                  </a:cubicBezTo>
                  <a:cubicBezTo>
                    <a:pt x="517" y="419"/>
                    <a:pt x="517" y="419"/>
                    <a:pt x="517" y="419"/>
                  </a:cubicBezTo>
                  <a:cubicBezTo>
                    <a:pt x="517" y="418"/>
                    <a:pt x="518" y="417"/>
                    <a:pt x="519" y="418"/>
                  </a:cubicBezTo>
                  <a:cubicBezTo>
                    <a:pt x="519" y="418"/>
                    <a:pt x="519" y="418"/>
                    <a:pt x="519" y="418"/>
                  </a:cubicBezTo>
                  <a:cubicBezTo>
                    <a:pt x="520" y="418"/>
                    <a:pt x="521" y="419"/>
                    <a:pt x="520" y="420"/>
                  </a:cubicBezTo>
                  <a:cubicBezTo>
                    <a:pt x="520" y="420"/>
                    <a:pt x="520" y="420"/>
                    <a:pt x="520" y="420"/>
                  </a:cubicBezTo>
                  <a:cubicBezTo>
                    <a:pt x="520" y="421"/>
                    <a:pt x="519" y="421"/>
                    <a:pt x="519" y="421"/>
                  </a:cubicBezTo>
                  <a:cubicBezTo>
                    <a:pt x="519" y="421"/>
                    <a:pt x="519" y="421"/>
                    <a:pt x="519" y="421"/>
                  </a:cubicBezTo>
                  <a:cubicBezTo>
                    <a:pt x="518" y="421"/>
                    <a:pt x="518" y="421"/>
                    <a:pt x="518" y="421"/>
                  </a:cubicBezTo>
                  <a:close/>
                  <a:moveTo>
                    <a:pt x="96" y="413"/>
                  </a:moveTo>
                  <a:cubicBezTo>
                    <a:pt x="95" y="412"/>
                    <a:pt x="96" y="411"/>
                    <a:pt x="97" y="410"/>
                  </a:cubicBezTo>
                  <a:cubicBezTo>
                    <a:pt x="97" y="410"/>
                    <a:pt x="97" y="410"/>
                    <a:pt x="97" y="410"/>
                  </a:cubicBezTo>
                  <a:cubicBezTo>
                    <a:pt x="98" y="410"/>
                    <a:pt x="99" y="411"/>
                    <a:pt x="99" y="412"/>
                  </a:cubicBezTo>
                  <a:cubicBezTo>
                    <a:pt x="99" y="412"/>
                    <a:pt x="99" y="412"/>
                    <a:pt x="99" y="412"/>
                  </a:cubicBezTo>
                  <a:cubicBezTo>
                    <a:pt x="100" y="413"/>
                    <a:pt x="99" y="414"/>
                    <a:pt x="98" y="414"/>
                  </a:cubicBezTo>
                  <a:cubicBezTo>
                    <a:pt x="98" y="414"/>
                    <a:pt x="98" y="414"/>
                    <a:pt x="98" y="414"/>
                  </a:cubicBezTo>
                  <a:cubicBezTo>
                    <a:pt x="98" y="414"/>
                    <a:pt x="98" y="414"/>
                    <a:pt x="98" y="414"/>
                  </a:cubicBezTo>
                  <a:cubicBezTo>
                    <a:pt x="98" y="414"/>
                    <a:pt x="98" y="414"/>
                    <a:pt x="98" y="414"/>
                  </a:cubicBezTo>
                  <a:cubicBezTo>
                    <a:pt x="97" y="414"/>
                    <a:pt x="96" y="414"/>
                    <a:pt x="96" y="413"/>
                  </a:cubicBezTo>
                  <a:close/>
                  <a:moveTo>
                    <a:pt x="521" y="410"/>
                  </a:moveTo>
                  <a:cubicBezTo>
                    <a:pt x="520" y="410"/>
                    <a:pt x="520" y="408"/>
                    <a:pt x="520" y="407"/>
                  </a:cubicBezTo>
                  <a:cubicBezTo>
                    <a:pt x="520" y="407"/>
                    <a:pt x="520" y="407"/>
                    <a:pt x="520" y="407"/>
                  </a:cubicBezTo>
                  <a:cubicBezTo>
                    <a:pt x="520" y="407"/>
                    <a:pt x="520" y="407"/>
                    <a:pt x="520" y="407"/>
                  </a:cubicBezTo>
                  <a:cubicBezTo>
                    <a:pt x="520" y="407"/>
                    <a:pt x="520" y="407"/>
                    <a:pt x="520" y="407"/>
                  </a:cubicBezTo>
                  <a:cubicBezTo>
                    <a:pt x="520" y="406"/>
                    <a:pt x="521" y="406"/>
                    <a:pt x="522" y="406"/>
                  </a:cubicBezTo>
                  <a:cubicBezTo>
                    <a:pt x="522" y="406"/>
                    <a:pt x="522" y="406"/>
                    <a:pt x="522" y="406"/>
                  </a:cubicBezTo>
                  <a:cubicBezTo>
                    <a:pt x="523" y="406"/>
                    <a:pt x="524" y="407"/>
                    <a:pt x="524" y="408"/>
                  </a:cubicBezTo>
                  <a:cubicBezTo>
                    <a:pt x="524" y="408"/>
                    <a:pt x="524" y="408"/>
                    <a:pt x="524" y="408"/>
                  </a:cubicBezTo>
                  <a:cubicBezTo>
                    <a:pt x="524" y="409"/>
                    <a:pt x="523" y="410"/>
                    <a:pt x="522" y="410"/>
                  </a:cubicBezTo>
                  <a:cubicBezTo>
                    <a:pt x="522" y="410"/>
                    <a:pt x="522" y="410"/>
                    <a:pt x="522" y="410"/>
                  </a:cubicBezTo>
                  <a:cubicBezTo>
                    <a:pt x="522" y="410"/>
                    <a:pt x="521" y="410"/>
                    <a:pt x="521" y="410"/>
                  </a:cubicBezTo>
                  <a:close/>
                  <a:moveTo>
                    <a:pt x="93" y="401"/>
                  </a:moveTo>
                  <a:cubicBezTo>
                    <a:pt x="92" y="400"/>
                    <a:pt x="93" y="399"/>
                    <a:pt x="94" y="399"/>
                  </a:cubicBezTo>
                  <a:cubicBezTo>
                    <a:pt x="94" y="399"/>
                    <a:pt x="94" y="399"/>
                    <a:pt x="94" y="399"/>
                  </a:cubicBezTo>
                  <a:cubicBezTo>
                    <a:pt x="95" y="399"/>
                    <a:pt x="96" y="399"/>
                    <a:pt x="97" y="400"/>
                  </a:cubicBezTo>
                  <a:cubicBezTo>
                    <a:pt x="97" y="400"/>
                    <a:pt x="97" y="400"/>
                    <a:pt x="97" y="400"/>
                  </a:cubicBezTo>
                  <a:cubicBezTo>
                    <a:pt x="97" y="401"/>
                    <a:pt x="96" y="402"/>
                    <a:pt x="95" y="403"/>
                  </a:cubicBezTo>
                  <a:cubicBezTo>
                    <a:pt x="95" y="403"/>
                    <a:pt x="95" y="403"/>
                    <a:pt x="95" y="403"/>
                  </a:cubicBezTo>
                  <a:cubicBezTo>
                    <a:pt x="95" y="403"/>
                    <a:pt x="95" y="403"/>
                    <a:pt x="95" y="403"/>
                  </a:cubicBezTo>
                  <a:cubicBezTo>
                    <a:pt x="95" y="403"/>
                    <a:pt x="95" y="403"/>
                    <a:pt x="95" y="403"/>
                  </a:cubicBezTo>
                  <a:cubicBezTo>
                    <a:pt x="94" y="403"/>
                    <a:pt x="93" y="402"/>
                    <a:pt x="93" y="401"/>
                  </a:cubicBezTo>
                  <a:close/>
                  <a:moveTo>
                    <a:pt x="524" y="398"/>
                  </a:moveTo>
                  <a:cubicBezTo>
                    <a:pt x="523" y="398"/>
                    <a:pt x="522" y="397"/>
                    <a:pt x="523" y="396"/>
                  </a:cubicBezTo>
                  <a:cubicBezTo>
                    <a:pt x="523" y="396"/>
                    <a:pt x="523" y="396"/>
                    <a:pt x="523" y="396"/>
                  </a:cubicBezTo>
                  <a:cubicBezTo>
                    <a:pt x="523" y="395"/>
                    <a:pt x="524" y="394"/>
                    <a:pt x="525" y="394"/>
                  </a:cubicBezTo>
                  <a:cubicBezTo>
                    <a:pt x="525" y="394"/>
                    <a:pt x="525" y="394"/>
                    <a:pt x="525" y="394"/>
                  </a:cubicBezTo>
                  <a:cubicBezTo>
                    <a:pt x="526" y="394"/>
                    <a:pt x="527" y="396"/>
                    <a:pt x="526" y="397"/>
                  </a:cubicBezTo>
                  <a:cubicBezTo>
                    <a:pt x="526" y="397"/>
                    <a:pt x="526" y="397"/>
                    <a:pt x="526" y="397"/>
                  </a:cubicBezTo>
                  <a:cubicBezTo>
                    <a:pt x="526" y="398"/>
                    <a:pt x="525" y="398"/>
                    <a:pt x="524" y="398"/>
                  </a:cubicBezTo>
                  <a:cubicBezTo>
                    <a:pt x="524" y="398"/>
                    <a:pt x="524" y="398"/>
                    <a:pt x="524" y="398"/>
                  </a:cubicBezTo>
                  <a:cubicBezTo>
                    <a:pt x="524" y="398"/>
                    <a:pt x="524" y="398"/>
                    <a:pt x="524" y="398"/>
                  </a:cubicBezTo>
                  <a:close/>
                  <a:moveTo>
                    <a:pt x="90" y="389"/>
                  </a:moveTo>
                  <a:cubicBezTo>
                    <a:pt x="90" y="388"/>
                    <a:pt x="91" y="387"/>
                    <a:pt x="92" y="387"/>
                  </a:cubicBezTo>
                  <a:cubicBezTo>
                    <a:pt x="92" y="387"/>
                    <a:pt x="92" y="387"/>
                    <a:pt x="92" y="387"/>
                  </a:cubicBezTo>
                  <a:cubicBezTo>
                    <a:pt x="93" y="387"/>
                    <a:pt x="94" y="388"/>
                    <a:pt x="94" y="389"/>
                  </a:cubicBezTo>
                  <a:cubicBezTo>
                    <a:pt x="94" y="389"/>
                    <a:pt x="94" y="389"/>
                    <a:pt x="94" y="389"/>
                  </a:cubicBezTo>
                  <a:cubicBezTo>
                    <a:pt x="94" y="390"/>
                    <a:pt x="94" y="391"/>
                    <a:pt x="93" y="391"/>
                  </a:cubicBezTo>
                  <a:cubicBezTo>
                    <a:pt x="93" y="391"/>
                    <a:pt x="93" y="391"/>
                    <a:pt x="93" y="391"/>
                  </a:cubicBezTo>
                  <a:cubicBezTo>
                    <a:pt x="93" y="391"/>
                    <a:pt x="92" y="391"/>
                    <a:pt x="92" y="391"/>
                  </a:cubicBezTo>
                  <a:cubicBezTo>
                    <a:pt x="92" y="391"/>
                    <a:pt x="92" y="391"/>
                    <a:pt x="92" y="391"/>
                  </a:cubicBezTo>
                  <a:cubicBezTo>
                    <a:pt x="91" y="391"/>
                    <a:pt x="91" y="390"/>
                    <a:pt x="90" y="389"/>
                  </a:cubicBezTo>
                  <a:close/>
                  <a:moveTo>
                    <a:pt x="526" y="386"/>
                  </a:moveTo>
                  <a:cubicBezTo>
                    <a:pt x="525" y="386"/>
                    <a:pt x="524" y="385"/>
                    <a:pt x="525" y="384"/>
                  </a:cubicBezTo>
                  <a:cubicBezTo>
                    <a:pt x="525" y="384"/>
                    <a:pt x="525" y="384"/>
                    <a:pt x="525" y="384"/>
                  </a:cubicBezTo>
                  <a:cubicBezTo>
                    <a:pt x="525" y="383"/>
                    <a:pt x="526" y="382"/>
                    <a:pt x="527" y="382"/>
                  </a:cubicBezTo>
                  <a:cubicBezTo>
                    <a:pt x="527" y="382"/>
                    <a:pt x="527" y="382"/>
                    <a:pt x="527" y="382"/>
                  </a:cubicBezTo>
                  <a:cubicBezTo>
                    <a:pt x="528" y="383"/>
                    <a:pt x="529" y="384"/>
                    <a:pt x="528" y="385"/>
                  </a:cubicBezTo>
                  <a:cubicBezTo>
                    <a:pt x="528" y="385"/>
                    <a:pt x="528" y="385"/>
                    <a:pt x="528" y="385"/>
                  </a:cubicBezTo>
                  <a:cubicBezTo>
                    <a:pt x="528" y="386"/>
                    <a:pt x="527" y="386"/>
                    <a:pt x="527" y="386"/>
                  </a:cubicBezTo>
                  <a:cubicBezTo>
                    <a:pt x="527" y="386"/>
                    <a:pt x="527" y="386"/>
                    <a:pt x="527" y="386"/>
                  </a:cubicBezTo>
                  <a:cubicBezTo>
                    <a:pt x="526" y="386"/>
                    <a:pt x="526" y="386"/>
                    <a:pt x="526" y="386"/>
                  </a:cubicBezTo>
                  <a:close/>
                  <a:moveTo>
                    <a:pt x="89" y="377"/>
                  </a:moveTo>
                  <a:cubicBezTo>
                    <a:pt x="89" y="376"/>
                    <a:pt x="89" y="375"/>
                    <a:pt x="90" y="375"/>
                  </a:cubicBezTo>
                  <a:cubicBezTo>
                    <a:pt x="90" y="375"/>
                    <a:pt x="90" y="375"/>
                    <a:pt x="90" y="375"/>
                  </a:cubicBezTo>
                  <a:cubicBezTo>
                    <a:pt x="92" y="375"/>
                    <a:pt x="93" y="376"/>
                    <a:pt x="93" y="377"/>
                  </a:cubicBezTo>
                  <a:cubicBezTo>
                    <a:pt x="93" y="377"/>
                    <a:pt x="93" y="377"/>
                    <a:pt x="93" y="377"/>
                  </a:cubicBezTo>
                  <a:cubicBezTo>
                    <a:pt x="93" y="378"/>
                    <a:pt x="92" y="379"/>
                    <a:pt x="91" y="379"/>
                  </a:cubicBezTo>
                  <a:cubicBezTo>
                    <a:pt x="91" y="379"/>
                    <a:pt x="91" y="379"/>
                    <a:pt x="91" y="379"/>
                  </a:cubicBezTo>
                  <a:cubicBezTo>
                    <a:pt x="91" y="379"/>
                    <a:pt x="91" y="379"/>
                    <a:pt x="91" y="379"/>
                  </a:cubicBezTo>
                  <a:cubicBezTo>
                    <a:pt x="91" y="379"/>
                    <a:pt x="91" y="379"/>
                    <a:pt x="91" y="379"/>
                  </a:cubicBezTo>
                  <a:cubicBezTo>
                    <a:pt x="90" y="379"/>
                    <a:pt x="89" y="378"/>
                    <a:pt x="89" y="377"/>
                  </a:cubicBezTo>
                  <a:close/>
                  <a:moveTo>
                    <a:pt x="528" y="374"/>
                  </a:moveTo>
                  <a:cubicBezTo>
                    <a:pt x="527" y="374"/>
                    <a:pt x="526" y="373"/>
                    <a:pt x="526" y="372"/>
                  </a:cubicBezTo>
                  <a:cubicBezTo>
                    <a:pt x="526" y="372"/>
                    <a:pt x="526" y="372"/>
                    <a:pt x="526" y="372"/>
                  </a:cubicBezTo>
                  <a:cubicBezTo>
                    <a:pt x="526" y="371"/>
                    <a:pt x="527" y="370"/>
                    <a:pt x="528" y="370"/>
                  </a:cubicBezTo>
                  <a:cubicBezTo>
                    <a:pt x="528" y="370"/>
                    <a:pt x="528" y="370"/>
                    <a:pt x="528" y="370"/>
                  </a:cubicBezTo>
                  <a:cubicBezTo>
                    <a:pt x="529" y="371"/>
                    <a:pt x="530" y="372"/>
                    <a:pt x="530" y="373"/>
                  </a:cubicBezTo>
                  <a:cubicBezTo>
                    <a:pt x="530" y="373"/>
                    <a:pt x="530" y="373"/>
                    <a:pt x="530" y="373"/>
                  </a:cubicBezTo>
                  <a:cubicBezTo>
                    <a:pt x="530" y="374"/>
                    <a:pt x="529" y="374"/>
                    <a:pt x="528" y="374"/>
                  </a:cubicBezTo>
                  <a:cubicBezTo>
                    <a:pt x="528" y="374"/>
                    <a:pt x="528" y="374"/>
                    <a:pt x="528" y="374"/>
                  </a:cubicBezTo>
                  <a:cubicBezTo>
                    <a:pt x="528" y="374"/>
                    <a:pt x="528" y="374"/>
                    <a:pt x="528" y="374"/>
                  </a:cubicBezTo>
                  <a:close/>
                  <a:moveTo>
                    <a:pt x="88" y="365"/>
                  </a:moveTo>
                  <a:cubicBezTo>
                    <a:pt x="88" y="365"/>
                    <a:pt x="88" y="365"/>
                    <a:pt x="88" y="365"/>
                  </a:cubicBezTo>
                  <a:cubicBezTo>
                    <a:pt x="88" y="364"/>
                    <a:pt x="89" y="363"/>
                    <a:pt x="90" y="363"/>
                  </a:cubicBezTo>
                  <a:cubicBezTo>
                    <a:pt x="90" y="363"/>
                    <a:pt x="90" y="363"/>
                    <a:pt x="90" y="363"/>
                  </a:cubicBezTo>
                  <a:cubicBezTo>
                    <a:pt x="91" y="363"/>
                    <a:pt x="92" y="364"/>
                    <a:pt x="92" y="365"/>
                  </a:cubicBezTo>
                  <a:cubicBezTo>
                    <a:pt x="92" y="365"/>
                    <a:pt x="92" y="365"/>
                    <a:pt x="92" y="365"/>
                  </a:cubicBezTo>
                  <a:cubicBezTo>
                    <a:pt x="92" y="365"/>
                    <a:pt x="92" y="365"/>
                    <a:pt x="92" y="365"/>
                  </a:cubicBezTo>
                  <a:cubicBezTo>
                    <a:pt x="92" y="365"/>
                    <a:pt x="92" y="365"/>
                    <a:pt x="92" y="365"/>
                  </a:cubicBezTo>
                  <a:cubicBezTo>
                    <a:pt x="92" y="366"/>
                    <a:pt x="91" y="367"/>
                    <a:pt x="90" y="367"/>
                  </a:cubicBezTo>
                  <a:cubicBezTo>
                    <a:pt x="90" y="367"/>
                    <a:pt x="90" y="367"/>
                    <a:pt x="90" y="367"/>
                  </a:cubicBezTo>
                  <a:cubicBezTo>
                    <a:pt x="90" y="367"/>
                    <a:pt x="90" y="367"/>
                    <a:pt x="90" y="367"/>
                  </a:cubicBezTo>
                  <a:cubicBezTo>
                    <a:pt x="90" y="367"/>
                    <a:pt x="90" y="367"/>
                    <a:pt x="90" y="367"/>
                  </a:cubicBezTo>
                  <a:cubicBezTo>
                    <a:pt x="89" y="367"/>
                    <a:pt x="88" y="366"/>
                    <a:pt x="88" y="365"/>
                  </a:cubicBezTo>
                  <a:close/>
                  <a:moveTo>
                    <a:pt x="529" y="362"/>
                  </a:moveTo>
                  <a:cubicBezTo>
                    <a:pt x="527" y="362"/>
                    <a:pt x="527" y="362"/>
                    <a:pt x="527" y="360"/>
                  </a:cubicBezTo>
                  <a:cubicBezTo>
                    <a:pt x="527" y="360"/>
                    <a:pt x="527" y="360"/>
                    <a:pt x="527" y="360"/>
                  </a:cubicBezTo>
                  <a:cubicBezTo>
                    <a:pt x="527" y="360"/>
                    <a:pt x="527" y="360"/>
                    <a:pt x="527" y="360"/>
                  </a:cubicBezTo>
                  <a:cubicBezTo>
                    <a:pt x="527" y="360"/>
                    <a:pt x="527" y="360"/>
                    <a:pt x="527" y="360"/>
                  </a:cubicBezTo>
                  <a:cubicBezTo>
                    <a:pt x="527" y="359"/>
                    <a:pt x="528" y="358"/>
                    <a:pt x="529" y="358"/>
                  </a:cubicBezTo>
                  <a:cubicBezTo>
                    <a:pt x="529" y="358"/>
                    <a:pt x="529" y="358"/>
                    <a:pt x="529" y="358"/>
                  </a:cubicBezTo>
                  <a:cubicBezTo>
                    <a:pt x="530" y="359"/>
                    <a:pt x="531" y="359"/>
                    <a:pt x="531" y="361"/>
                  </a:cubicBezTo>
                  <a:cubicBezTo>
                    <a:pt x="531" y="361"/>
                    <a:pt x="531" y="361"/>
                    <a:pt x="531" y="361"/>
                  </a:cubicBezTo>
                  <a:cubicBezTo>
                    <a:pt x="531" y="362"/>
                    <a:pt x="530" y="362"/>
                    <a:pt x="529" y="362"/>
                  </a:cubicBezTo>
                  <a:cubicBezTo>
                    <a:pt x="529" y="362"/>
                    <a:pt x="529" y="362"/>
                    <a:pt x="529" y="362"/>
                  </a:cubicBezTo>
                  <a:cubicBezTo>
                    <a:pt x="529" y="362"/>
                    <a:pt x="529" y="362"/>
                    <a:pt x="529" y="362"/>
                  </a:cubicBezTo>
                  <a:close/>
                  <a:moveTo>
                    <a:pt x="87" y="353"/>
                  </a:moveTo>
                  <a:cubicBezTo>
                    <a:pt x="87" y="352"/>
                    <a:pt x="88" y="351"/>
                    <a:pt x="89" y="351"/>
                  </a:cubicBezTo>
                  <a:cubicBezTo>
                    <a:pt x="89" y="351"/>
                    <a:pt x="89" y="351"/>
                    <a:pt x="89" y="351"/>
                  </a:cubicBezTo>
                  <a:cubicBezTo>
                    <a:pt x="91" y="351"/>
                    <a:pt x="91" y="352"/>
                    <a:pt x="91" y="353"/>
                  </a:cubicBezTo>
                  <a:cubicBezTo>
                    <a:pt x="91" y="353"/>
                    <a:pt x="91" y="353"/>
                    <a:pt x="91" y="353"/>
                  </a:cubicBezTo>
                  <a:cubicBezTo>
                    <a:pt x="91" y="354"/>
                    <a:pt x="91" y="355"/>
                    <a:pt x="89" y="355"/>
                  </a:cubicBezTo>
                  <a:cubicBezTo>
                    <a:pt x="89" y="355"/>
                    <a:pt x="89" y="355"/>
                    <a:pt x="89" y="355"/>
                  </a:cubicBezTo>
                  <a:cubicBezTo>
                    <a:pt x="88" y="355"/>
                    <a:pt x="87" y="354"/>
                    <a:pt x="87" y="353"/>
                  </a:cubicBezTo>
                  <a:close/>
                  <a:moveTo>
                    <a:pt x="87" y="353"/>
                  </a:moveTo>
                  <a:cubicBezTo>
                    <a:pt x="87" y="353"/>
                    <a:pt x="87" y="353"/>
                    <a:pt x="87" y="353"/>
                  </a:cubicBezTo>
                  <a:cubicBezTo>
                    <a:pt x="87" y="353"/>
                    <a:pt x="87" y="353"/>
                    <a:pt x="87" y="353"/>
                  </a:cubicBezTo>
                  <a:cubicBezTo>
                    <a:pt x="87" y="353"/>
                    <a:pt x="87" y="353"/>
                    <a:pt x="87" y="353"/>
                  </a:cubicBezTo>
                  <a:close/>
                  <a:moveTo>
                    <a:pt x="527" y="349"/>
                  </a:moveTo>
                  <a:cubicBezTo>
                    <a:pt x="527" y="347"/>
                    <a:pt x="528" y="346"/>
                    <a:pt x="529" y="346"/>
                  </a:cubicBezTo>
                  <a:cubicBezTo>
                    <a:pt x="529" y="346"/>
                    <a:pt x="529" y="346"/>
                    <a:pt x="529" y="346"/>
                  </a:cubicBezTo>
                  <a:cubicBezTo>
                    <a:pt x="530" y="346"/>
                    <a:pt x="531" y="347"/>
                    <a:pt x="531" y="348"/>
                  </a:cubicBezTo>
                  <a:cubicBezTo>
                    <a:pt x="531" y="348"/>
                    <a:pt x="531" y="348"/>
                    <a:pt x="531" y="348"/>
                  </a:cubicBezTo>
                  <a:cubicBezTo>
                    <a:pt x="531" y="350"/>
                    <a:pt x="530" y="350"/>
                    <a:pt x="529" y="350"/>
                  </a:cubicBezTo>
                  <a:cubicBezTo>
                    <a:pt x="529" y="350"/>
                    <a:pt x="529" y="350"/>
                    <a:pt x="529" y="350"/>
                  </a:cubicBezTo>
                  <a:cubicBezTo>
                    <a:pt x="529" y="350"/>
                    <a:pt x="529" y="350"/>
                    <a:pt x="529" y="350"/>
                  </a:cubicBezTo>
                  <a:cubicBezTo>
                    <a:pt x="529" y="350"/>
                    <a:pt x="529" y="350"/>
                    <a:pt x="529" y="350"/>
                  </a:cubicBezTo>
                  <a:cubicBezTo>
                    <a:pt x="528" y="350"/>
                    <a:pt x="527" y="350"/>
                    <a:pt x="527" y="349"/>
                  </a:cubicBezTo>
                  <a:close/>
                  <a:moveTo>
                    <a:pt x="90" y="343"/>
                  </a:moveTo>
                  <a:cubicBezTo>
                    <a:pt x="89" y="343"/>
                    <a:pt x="88" y="342"/>
                    <a:pt x="88" y="341"/>
                  </a:cubicBezTo>
                  <a:cubicBezTo>
                    <a:pt x="88" y="341"/>
                    <a:pt x="88" y="341"/>
                    <a:pt x="88" y="341"/>
                  </a:cubicBezTo>
                  <a:cubicBezTo>
                    <a:pt x="88" y="340"/>
                    <a:pt x="89" y="339"/>
                    <a:pt x="90" y="339"/>
                  </a:cubicBezTo>
                  <a:cubicBezTo>
                    <a:pt x="90" y="339"/>
                    <a:pt x="90" y="339"/>
                    <a:pt x="90" y="339"/>
                  </a:cubicBezTo>
                  <a:cubicBezTo>
                    <a:pt x="91" y="339"/>
                    <a:pt x="92" y="340"/>
                    <a:pt x="92" y="341"/>
                  </a:cubicBezTo>
                  <a:cubicBezTo>
                    <a:pt x="92" y="341"/>
                    <a:pt x="92" y="341"/>
                    <a:pt x="92" y="341"/>
                  </a:cubicBezTo>
                  <a:cubicBezTo>
                    <a:pt x="92" y="342"/>
                    <a:pt x="91" y="343"/>
                    <a:pt x="90" y="343"/>
                  </a:cubicBezTo>
                  <a:cubicBezTo>
                    <a:pt x="90" y="343"/>
                    <a:pt x="90" y="343"/>
                    <a:pt x="90" y="343"/>
                  </a:cubicBezTo>
                  <a:cubicBezTo>
                    <a:pt x="90" y="343"/>
                    <a:pt x="90" y="343"/>
                    <a:pt x="90" y="343"/>
                  </a:cubicBezTo>
                  <a:close/>
                  <a:moveTo>
                    <a:pt x="526" y="337"/>
                  </a:moveTo>
                  <a:cubicBezTo>
                    <a:pt x="526" y="336"/>
                    <a:pt x="527" y="335"/>
                    <a:pt x="528" y="335"/>
                  </a:cubicBezTo>
                  <a:cubicBezTo>
                    <a:pt x="528" y="335"/>
                    <a:pt x="528" y="335"/>
                    <a:pt x="528" y="335"/>
                  </a:cubicBezTo>
                  <a:cubicBezTo>
                    <a:pt x="529" y="334"/>
                    <a:pt x="530" y="335"/>
                    <a:pt x="530" y="336"/>
                  </a:cubicBezTo>
                  <a:cubicBezTo>
                    <a:pt x="530" y="336"/>
                    <a:pt x="530" y="336"/>
                    <a:pt x="530" y="336"/>
                  </a:cubicBezTo>
                  <a:cubicBezTo>
                    <a:pt x="530" y="337"/>
                    <a:pt x="529" y="338"/>
                    <a:pt x="528" y="338"/>
                  </a:cubicBezTo>
                  <a:cubicBezTo>
                    <a:pt x="528" y="338"/>
                    <a:pt x="528" y="338"/>
                    <a:pt x="528" y="338"/>
                  </a:cubicBezTo>
                  <a:cubicBezTo>
                    <a:pt x="528" y="338"/>
                    <a:pt x="528" y="338"/>
                    <a:pt x="528" y="338"/>
                  </a:cubicBezTo>
                  <a:cubicBezTo>
                    <a:pt x="528" y="338"/>
                    <a:pt x="528" y="338"/>
                    <a:pt x="528" y="338"/>
                  </a:cubicBezTo>
                  <a:cubicBezTo>
                    <a:pt x="527" y="338"/>
                    <a:pt x="526" y="338"/>
                    <a:pt x="526" y="337"/>
                  </a:cubicBezTo>
                  <a:close/>
                  <a:moveTo>
                    <a:pt x="91" y="331"/>
                  </a:moveTo>
                  <a:cubicBezTo>
                    <a:pt x="89" y="331"/>
                    <a:pt x="89" y="330"/>
                    <a:pt x="89" y="329"/>
                  </a:cubicBezTo>
                  <a:cubicBezTo>
                    <a:pt x="89" y="329"/>
                    <a:pt x="89" y="329"/>
                    <a:pt x="89" y="329"/>
                  </a:cubicBezTo>
                  <a:cubicBezTo>
                    <a:pt x="89" y="328"/>
                    <a:pt x="90" y="327"/>
                    <a:pt x="91" y="327"/>
                  </a:cubicBezTo>
                  <a:cubicBezTo>
                    <a:pt x="91" y="327"/>
                    <a:pt x="91" y="327"/>
                    <a:pt x="91" y="327"/>
                  </a:cubicBezTo>
                  <a:cubicBezTo>
                    <a:pt x="92" y="327"/>
                    <a:pt x="93" y="328"/>
                    <a:pt x="93" y="329"/>
                  </a:cubicBezTo>
                  <a:cubicBezTo>
                    <a:pt x="93" y="329"/>
                    <a:pt x="93" y="329"/>
                    <a:pt x="93" y="329"/>
                  </a:cubicBezTo>
                  <a:cubicBezTo>
                    <a:pt x="93" y="330"/>
                    <a:pt x="92" y="331"/>
                    <a:pt x="91" y="331"/>
                  </a:cubicBezTo>
                  <a:cubicBezTo>
                    <a:pt x="91" y="331"/>
                    <a:pt x="91" y="331"/>
                    <a:pt x="91" y="331"/>
                  </a:cubicBezTo>
                  <a:cubicBezTo>
                    <a:pt x="91" y="331"/>
                    <a:pt x="91" y="331"/>
                    <a:pt x="91" y="331"/>
                  </a:cubicBezTo>
                  <a:close/>
                  <a:moveTo>
                    <a:pt x="525" y="325"/>
                  </a:moveTo>
                  <a:cubicBezTo>
                    <a:pt x="525" y="325"/>
                    <a:pt x="525" y="325"/>
                    <a:pt x="525" y="325"/>
                  </a:cubicBezTo>
                  <a:cubicBezTo>
                    <a:pt x="525" y="325"/>
                    <a:pt x="525" y="325"/>
                    <a:pt x="525" y="325"/>
                  </a:cubicBezTo>
                  <a:cubicBezTo>
                    <a:pt x="525" y="324"/>
                    <a:pt x="525" y="323"/>
                    <a:pt x="527" y="323"/>
                  </a:cubicBezTo>
                  <a:cubicBezTo>
                    <a:pt x="527" y="323"/>
                    <a:pt x="527" y="323"/>
                    <a:pt x="527" y="323"/>
                  </a:cubicBezTo>
                  <a:cubicBezTo>
                    <a:pt x="528" y="322"/>
                    <a:pt x="529" y="323"/>
                    <a:pt x="529" y="324"/>
                  </a:cubicBezTo>
                  <a:cubicBezTo>
                    <a:pt x="529" y="324"/>
                    <a:pt x="529" y="324"/>
                    <a:pt x="529" y="324"/>
                  </a:cubicBezTo>
                  <a:cubicBezTo>
                    <a:pt x="529" y="325"/>
                    <a:pt x="528" y="326"/>
                    <a:pt x="527" y="327"/>
                  </a:cubicBezTo>
                  <a:cubicBezTo>
                    <a:pt x="527" y="327"/>
                    <a:pt x="527" y="327"/>
                    <a:pt x="527" y="327"/>
                  </a:cubicBezTo>
                  <a:cubicBezTo>
                    <a:pt x="527" y="327"/>
                    <a:pt x="527" y="327"/>
                    <a:pt x="527" y="327"/>
                  </a:cubicBezTo>
                  <a:cubicBezTo>
                    <a:pt x="527" y="327"/>
                    <a:pt x="527" y="327"/>
                    <a:pt x="527" y="327"/>
                  </a:cubicBezTo>
                  <a:cubicBezTo>
                    <a:pt x="526" y="327"/>
                    <a:pt x="525" y="326"/>
                    <a:pt x="525" y="325"/>
                  </a:cubicBezTo>
                  <a:close/>
                  <a:moveTo>
                    <a:pt x="92" y="319"/>
                  </a:moveTo>
                  <a:cubicBezTo>
                    <a:pt x="91" y="319"/>
                    <a:pt x="90" y="318"/>
                    <a:pt x="90" y="317"/>
                  </a:cubicBezTo>
                  <a:cubicBezTo>
                    <a:pt x="90" y="317"/>
                    <a:pt x="90" y="317"/>
                    <a:pt x="90" y="317"/>
                  </a:cubicBezTo>
                  <a:cubicBezTo>
                    <a:pt x="91" y="316"/>
                    <a:pt x="92" y="315"/>
                    <a:pt x="93" y="315"/>
                  </a:cubicBezTo>
                  <a:cubicBezTo>
                    <a:pt x="93" y="315"/>
                    <a:pt x="93" y="315"/>
                    <a:pt x="93" y="315"/>
                  </a:cubicBezTo>
                  <a:cubicBezTo>
                    <a:pt x="94" y="316"/>
                    <a:pt x="95" y="317"/>
                    <a:pt x="94" y="318"/>
                  </a:cubicBezTo>
                  <a:cubicBezTo>
                    <a:pt x="94" y="318"/>
                    <a:pt x="94" y="318"/>
                    <a:pt x="94" y="318"/>
                  </a:cubicBezTo>
                  <a:cubicBezTo>
                    <a:pt x="94" y="319"/>
                    <a:pt x="93" y="319"/>
                    <a:pt x="92" y="319"/>
                  </a:cubicBezTo>
                  <a:cubicBezTo>
                    <a:pt x="92" y="319"/>
                    <a:pt x="92" y="319"/>
                    <a:pt x="92" y="319"/>
                  </a:cubicBezTo>
                  <a:cubicBezTo>
                    <a:pt x="92" y="319"/>
                    <a:pt x="92" y="319"/>
                    <a:pt x="92" y="319"/>
                  </a:cubicBezTo>
                  <a:close/>
                  <a:moveTo>
                    <a:pt x="523" y="313"/>
                  </a:moveTo>
                  <a:cubicBezTo>
                    <a:pt x="523" y="312"/>
                    <a:pt x="523" y="311"/>
                    <a:pt x="524" y="311"/>
                  </a:cubicBezTo>
                  <a:cubicBezTo>
                    <a:pt x="524" y="311"/>
                    <a:pt x="524" y="311"/>
                    <a:pt x="524" y="311"/>
                  </a:cubicBezTo>
                  <a:cubicBezTo>
                    <a:pt x="526" y="311"/>
                    <a:pt x="527" y="311"/>
                    <a:pt x="527" y="312"/>
                  </a:cubicBezTo>
                  <a:cubicBezTo>
                    <a:pt x="527" y="312"/>
                    <a:pt x="527" y="312"/>
                    <a:pt x="527" y="312"/>
                  </a:cubicBezTo>
                  <a:cubicBezTo>
                    <a:pt x="527" y="313"/>
                    <a:pt x="526" y="314"/>
                    <a:pt x="525" y="315"/>
                  </a:cubicBezTo>
                  <a:cubicBezTo>
                    <a:pt x="525" y="315"/>
                    <a:pt x="525" y="315"/>
                    <a:pt x="525" y="315"/>
                  </a:cubicBezTo>
                  <a:cubicBezTo>
                    <a:pt x="525" y="315"/>
                    <a:pt x="525" y="315"/>
                    <a:pt x="525" y="315"/>
                  </a:cubicBezTo>
                  <a:cubicBezTo>
                    <a:pt x="525" y="315"/>
                    <a:pt x="525" y="315"/>
                    <a:pt x="525" y="315"/>
                  </a:cubicBezTo>
                  <a:cubicBezTo>
                    <a:pt x="524" y="315"/>
                    <a:pt x="523" y="314"/>
                    <a:pt x="523" y="313"/>
                  </a:cubicBezTo>
                  <a:close/>
                  <a:moveTo>
                    <a:pt x="94" y="308"/>
                  </a:moveTo>
                  <a:cubicBezTo>
                    <a:pt x="93" y="307"/>
                    <a:pt x="93" y="306"/>
                    <a:pt x="93" y="305"/>
                  </a:cubicBezTo>
                  <a:cubicBezTo>
                    <a:pt x="93" y="305"/>
                    <a:pt x="93" y="305"/>
                    <a:pt x="93" y="305"/>
                  </a:cubicBezTo>
                  <a:cubicBezTo>
                    <a:pt x="93" y="304"/>
                    <a:pt x="94" y="303"/>
                    <a:pt x="95" y="304"/>
                  </a:cubicBezTo>
                  <a:cubicBezTo>
                    <a:pt x="95" y="304"/>
                    <a:pt x="95" y="304"/>
                    <a:pt x="95" y="304"/>
                  </a:cubicBezTo>
                  <a:cubicBezTo>
                    <a:pt x="96" y="304"/>
                    <a:pt x="97" y="305"/>
                    <a:pt x="97" y="306"/>
                  </a:cubicBezTo>
                  <a:cubicBezTo>
                    <a:pt x="97" y="306"/>
                    <a:pt x="97" y="306"/>
                    <a:pt x="97" y="306"/>
                  </a:cubicBezTo>
                  <a:cubicBezTo>
                    <a:pt x="97" y="306"/>
                    <a:pt x="97" y="306"/>
                    <a:pt x="97" y="306"/>
                  </a:cubicBezTo>
                  <a:cubicBezTo>
                    <a:pt x="97" y="306"/>
                    <a:pt x="97" y="306"/>
                    <a:pt x="97" y="306"/>
                  </a:cubicBezTo>
                  <a:cubicBezTo>
                    <a:pt x="97" y="307"/>
                    <a:pt x="96" y="308"/>
                    <a:pt x="95" y="308"/>
                  </a:cubicBezTo>
                  <a:cubicBezTo>
                    <a:pt x="95" y="308"/>
                    <a:pt x="95" y="308"/>
                    <a:pt x="95" y="308"/>
                  </a:cubicBezTo>
                  <a:cubicBezTo>
                    <a:pt x="95" y="308"/>
                    <a:pt x="94" y="308"/>
                    <a:pt x="94" y="308"/>
                  </a:cubicBezTo>
                  <a:close/>
                  <a:moveTo>
                    <a:pt x="520" y="301"/>
                  </a:moveTo>
                  <a:cubicBezTo>
                    <a:pt x="520" y="300"/>
                    <a:pt x="521" y="299"/>
                    <a:pt x="522" y="299"/>
                  </a:cubicBezTo>
                  <a:cubicBezTo>
                    <a:pt x="522" y="299"/>
                    <a:pt x="522" y="299"/>
                    <a:pt x="522" y="299"/>
                  </a:cubicBezTo>
                  <a:cubicBezTo>
                    <a:pt x="523" y="299"/>
                    <a:pt x="524" y="299"/>
                    <a:pt x="524" y="300"/>
                  </a:cubicBezTo>
                  <a:cubicBezTo>
                    <a:pt x="524" y="300"/>
                    <a:pt x="524" y="300"/>
                    <a:pt x="524" y="300"/>
                  </a:cubicBezTo>
                  <a:cubicBezTo>
                    <a:pt x="524" y="302"/>
                    <a:pt x="524" y="303"/>
                    <a:pt x="523" y="303"/>
                  </a:cubicBezTo>
                  <a:cubicBezTo>
                    <a:pt x="523" y="303"/>
                    <a:pt x="523" y="303"/>
                    <a:pt x="523" y="303"/>
                  </a:cubicBezTo>
                  <a:cubicBezTo>
                    <a:pt x="523" y="303"/>
                    <a:pt x="522" y="303"/>
                    <a:pt x="522" y="303"/>
                  </a:cubicBezTo>
                  <a:cubicBezTo>
                    <a:pt x="522" y="303"/>
                    <a:pt x="522" y="303"/>
                    <a:pt x="522" y="303"/>
                  </a:cubicBezTo>
                  <a:cubicBezTo>
                    <a:pt x="521" y="303"/>
                    <a:pt x="521" y="302"/>
                    <a:pt x="520" y="301"/>
                  </a:cubicBezTo>
                  <a:close/>
                  <a:moveTo>
                    <a:pt x="97" y="296"/>
                  </a:moveTo>
                  <a:cubicBezTo>
                    <a:pt x="96" y="296"/>
                    <a:pt x="96" y="295"/>
                    <a:pt x="96" y="293"/>
                  </a:cubicBezTo>
                  <a:cubicBezTo>
                    <a:pt x="96" y="293"/>
                    <a:pt x="96" y="293"/>
                    <a:pt x="96" y="293"/>
                  </a:cubicBezTo>
                  <a:cubicBezTo>
                    <a:pt x="96" y="292"/>
                    <a:pt x="97" y="292"/>
                    <a:pt x="98" y="292"/>
                  </a:cubicBezTo>
                  <a:cubicBezTo>
                    <a:pt x="98" y="292"/>
                    <a:pt x="98" y="292"/>
                    <a:pt x="98" y="292"/>
                  </a:cubicBezTo>
                  <a:cubicBezTo>
                    <a:pt x="99" y="292"/>
                    <a:pt x="100" y="293"/>
                    <a:pt x="100" y="295"/>
                  </a:cubicBezTo>
                  <a:cubicBezTo>
                    <a:pt x="100" y="295"/>
                    <a:pt x="100" y="295"/>
                    <a:pt x="100" y="295"/>
                  </a:cubicBezTo>
                  <a:cubicBezTo>
                    <a:pt x="99" y="295"/>
                    <a:pt x="99" y="296"/>
                    <a:pt x="98" y="296"/>
                  </a:cubicBezTo>
                  <a:cubicBezTo>
                    <a:pt x="98" y="296"/>
                    <a:pt x="98" y="296"/>
                    <a:pt x="98" y="296"/>
                  </a:cubicBezTo>
                  <a:cubicBezTo>
                    <a:pt x="98" y="296"/>
                    <a:pt x="97" y="296"/>
                    <a:pt x="97" y="296"/>
                  </a:cubicBezTo>
                  <a:close/>
                  <a:moveTo>
                    <a:pt x="517" y="290"/>
                  </a:moveTo>
                  <a:cubicBezTo>
                    <a:pt x="517" y="290"/>
                    <a:pt x="517" y="290"/>
                    <a:pt x="517" y="290"/>
                  </a:cubicBezTo>
                  <a:cubicBezTo>
                    <a:pt x="517" y="290"/>
                    <a:pt x="517" y="290"/>
                    <a:pt x="517" y="290"/>
                  </a:cubicBezTo>
                  <a:cubicBezTo>
                    <a:pt x="517" y="289"/>
                    <a:pt x="517" y="288"/>
                    <a:pt x="518" y="288"/>
                  </a:cubicBezTo>
                  <a:cubicBezTo>
                    <a:pt x="518" y="288"/>
                    <a:pt x="518" y="288"/>
                    <a:pt x="518" y="288"/>
                  </a:cubicBezTo>
                  <a:cubicBezTo>
                    <a:pt x="519" y="287"/>
                    <a:pt x="521" y="288"/>
                    <a:pt x="521" y="289"/>
                  </a:cubicBezTo>
                  <a:cubicBezTo>
                    <a:pt x="521" y="289"/>
                    <a:pt x="521" y="289"/>
                    <a:pt x="521" y="289"/>
                  </a:cubicBezTo>
                  <a:cubicBezTo>
                    <a:pt x="521" y="290"/>
                    <a:pt x="521" y="291"/>
                    <a:pt x="520" y="291"/>
                  </a:cubicBezTo>
                  <a:cubicBezTo>
                    <a:pt x="520" y="291"/>
                    <a:pt x="520" y="291"/>
                    <a:pt x="520" y="291"/>
                  </a:cubicBezTo>
                  <a:cubicBezTo>
                    <a:pt x="519" y="291"/>
                    <a:pt x="519" y="291"/>
                    <a:pt x="519" y="291"/>
                  </a:cubicBezTo>
                  <a:cubicBezTo>
                    <a:pt x="519" y="291"/>
                    <a:pt x="519" y="291"/>
                    <a:pt x="519" y="291"/>
                  </a:cubicBezTo>
                  <a:cubicBezTo>
                    <a:pt x="518" y="291"/>
                    <a:pt x="517" y="291"/>
                    <a:pt x="517" y="290"/>
                  </a:cubicBezTo>
                  <a:close/>
                  <a:moveTo>
                    <a:pt x="101" y="284"/>
                  </a:moveTo>
                  <a:cubicBezTo>
                    <a:pt x="100" y="284"/>
                    <a:pt x="99" y="283"/>
                    <a:pt x="99" y="282"/>
                  </a:cubicBezTo>
                  <a:cubicBezTo>
                    <a:pt x="99" y="282"/>
                    <a:pt x="99" y="282"/>
                    <a:pt x="99" y="282"/>
                  </a:cubicBezTo>
                  <a:cubicBezTo>
                    <a:pt x="100" y="281"/>
                    <a:pt x="101" y="280"/>
                    <a:pt x="102" y="281"/>
                  </a:cubicBezTo>
                  <a:cubicBezTo>
                    <a:pt x="102" y="281"/>
                    <a:pt x="102" y="281"/>
                    <a:pt x="102" y="281"/>
                  </a:cubicBezTo>
                  <a:cubicBezTo>
                    <a:pt x="103" y="281"/>
                    <a:pt x="104" y="282"/>
                    <a:pt x="103" y="283"/>
                  </a:cubicBezTo>
                  <a:cubicBezTo>
                    <a:pt x="103" y="283"/>
                    <a:pt x="103" y="283"/>
                    <a:pt x="103" y="283"/>
                  </a:cubicBezTo>
                  <a:cubicBezTo>
                    <a:pt x="103" y="284"/>
                    <a:pt x="102" y="285"/>
                    <a:pt x="101" y="285"/>
                  </a:cubicBezTo>
                  <a:cubicBezTo>
                    <a:pt x="101" y="285"/>
                    <a:pt x="101" y="285"/>
                    <a:pt x="101" y="285"/>
                  </a:cubicBezTo>
                  <a:cubicBezTo>
                    <a:pt x="101" y="285"/>
                    <a:pt x="101" y="285"/>
                    <a:pt x="101" y="284"/>
                  </a:cubicBezTo>
                  <a:close/>
                  <a:moveTo>
                    <a:pt x="513" y="279"/>
                  </a:moveTo>
                  <a:cubicBezTo>
                    <a:pt x="513" y="278"/>
                    <a:pt x="513" y="277"/>
                    <a:pt x="514" y="276"/>
                  </a:cubicBezTo>
                  <a:cubicBezTo>
                    <a:pt x="514" y="276"/>
                    <a:pt x="514" y="276"/>
                    <a:pt x="514" y="276"/>
                  </a:cubicBezTo>
                  <a:cubicBezTo>
                    <a:pt x="516" y="276"/>
                    <a:pt x="517" y="276"/>
                    <a:pt x="517" y="277"/>
                  </a:cubicBezTo>
                  <a:cubicBezTo>
                    <a:pt x="517" y="277"/>
                    <a:pt x="517" y="277"/>
                    <a:pt x="517" y="277"/>
                  </a:cubicBezTo>
                  <a:cubicBezTo>
                    <a:pt x="517" y="278"/>
                    <a:pt x="517" y="280"/>
                    <a:pt x="516" y="280"/>
                  </a:cubicBezTo>
                  <a:cubicBezTo>
                    <a:pt x="516" y="280"/>
                    <a:pt x="516" y="280"/>
                    <a:pt x="516" y="280"/>
                  </a:cubicBezTo>
                  <a:cubicBezTo>
                    <a:pt x="516" y="280"/>
                    <a:pt x="515" y="280"/>
                    <a:pt x="515" y="280"/>
                  </a:cubicBezTo>
                  <a:cubicBezTo>
                    <a:pt x="515" y="280"/>
                    <a:pt x="515" y="280"/>
                    <a:pt x="515" y="280"/>
                  </a:cubicBezTo>
                  <a:cubicBezTo>
                    <a:pt x="514" y="280"/>
                    <a:pt x="514" y="280"/>
                    <a:pt x="513" y="279"/>
                  </a:cubicBezTo>
                  <a:close/>
                  <a:moveTo>
                    <a:pt x="105" y="273"/>
                  </a:moveTo>
                  <a:cubicBezTo>
                    <a:pt x="104" y="273"/>
                    <a:pt x="103" y="272"/>
                    <a:pt x="104" y="271"/>
                  </a:cubicBezTo>
                  <a:cubicBezTo>
                    <a:pt x="104" y="271"/>
                    <a:pt x="104" y="271"/>
                    <a:pt x="104" y="271"/>
                  </a:cubicBezTo>
                  <a:cubicBezTo>
                    <a:pt x="104" y="270"/>
                    <a:pt x="105" y="269"/>
                    <a:pt x="106" y="270"/>
                  </a:cubicBezTo>
                  <a:cubicBezTo>
                    <a:pt x="106" y="270"/>
                    <a:pt x="106" y="270"/>
                    <a:pt x="106" y="270"/>
                  </a:cubicBezTo>
                  <a:cubicBezTo>
                    <a:pt x="107" y="270"/>
                    <a:pt x="108" y="271"/>
                    <a:pt x="107" y="272"/>
                  </a:cubicBezTo>
                  <a:cubicBezTo>
                    <a:pt x="107" y="272"/>
                    <a:pt x="107" y="272"/>
                    <a:pt x="107" y="272"/>
                  </a:cubicBezTo>
                  <a:cubicBezTo>
                    <a:pt x="107" y="273"/>
                    <a:pt x="106" y="273"/>
                    <a:pt x="106" y="273"/>
                  </a:cubicBezTo>
                  <a:cubicBezTo>
                    <a:pt x="106" y="273"/>
                    <a:pt x="106" y="273"/>
                    <a:pt x="106" y="273"/>
                  </a:cubicBezTo>
                  <a:cubicBezTo>
                    <a:pt x="105" y="273"/>
                    <a:pt x="105" y="273"/>
                    <a:pt x="105" y="273"/>
                  </a:cubicBezTo>
                  <a:close/>
                  <a:moveTo>
                    <a:pt x="509" y="268"/>
                  </a:moveTo>
                  <a:cubicBezTo>
                    <a:pt x="509" y="268"/>
                    <a:pt x="509" y="268"/>
                    <a:pt x="509" y="268"/>
                  </a:cubicBezTo>
                  <a:cubicBezTo>
                    <a:pt x="509" y="268"/>
                    <a:pt x="509" y="268"/>
                    <a:pt x="509" y="268"/>
                  </a:cubicBezTo>
                  <a:cubicBezTo>
                    <a:pt x="508" y="267"/>
                    <a:pt x="509" y="265"/>
                    <a:pt x="510" y="265"/>
                  </a:cubicBezTo>
                  <a:cubicBezTo>
                    <a:pt x="510" y="265"/>
                    <a:pt x="510" y="265"/>
                    <a:pt x="510" y="265"/>
                  </a:cubicBezTo>
                  <a:cubicBezTo>
                    <a:pt x="511" y="265"/>
                    <a:pt x="512" y="265"/>
                    <a:pt x="513" y="266"/>
                  </a:cubicBezTo>
                  <a:cubicBezTo>
                    <a:pt x="513" y="266"/>
                    <a:pt x="513" y="266"/>
                    <a:pt x="513" y="266"/>
                  </a:cubicBezTo>
                  <a:cubicBezTo>
                    <a:pt x="513" y="267"/>
                    <a:pt x="512" y="268"/>
                    <a:pt x="511" y="269"/>
                  </a:cubicBezTo>
                  <a:cubicBezTo>
                    <a:pt x="511" y="269"/>
                    <a:pt x="511" y="269"/>
                    <a:pt x="511" y="269"/>
                  </a:cubicBezTo>
                  <a:cubicBezTo>
                    <a:pt x="511" y="269"/>
                    <a:pt x="511" y="269"/>
                    <a:pt x="511" y="269"/>
                  </a:cubicBezTo>
                  <a:cubicBezTo>
                    <a:pt x="511" y="269"/>
                    <a:pt x="511" y="269"/>
                    <a:pt x="511" y="269"/>
                  </a:cubicBezTo>
                  <a:cubicBezTo>
                    <a:pt x="510" y="269"/>
                    <a:pt x="509" y="268"/>
                    <a:pt x="509" y="268"/>
                  </a:cubicBezTo>
                  <a:close/>
                  <a:moveTo>
                    <a:pt x="110" y="262"/>
                  </a:moveTo>
                  <a:cubicBezTo>
                    <a:pt x="109" y="262"/>
                    <a:pt x="108" y="261"/>
                    <a:pt x="109" y="260"/>
                  </a:cubicBezTo>
                  <a:cubicBezTo>
                    <a:pt x="109" y="260"/>
                    <a:pt x="109" y="260"/>
                    <a:pt x="109" y="260"/>
                  </a:cubicBezTo>
                  <a:cubicBezTo>
                    <a:pt x="109" y="259"/>
                    <a:pt x="110" y="258"/>
                    <a:pt x="111" y="259"/>
                  </a:cubicBezTo>
                  <a:cubicBezTo>
                    <a:pt x="111" y="259"/>
                    <a:pt x="111" y="259"/>
                    <a:pt x="111" y="259"/>
                  </a:cubicBezTo>
                  <a:cubicBezTo>
                    <a:pt x="112" y="259"/>
                    <a:pt x="113" y="260"/>
                    <a:pt x="112" y="261"/>
                  </a:cubicBezTo>
                  <a:cubicBezTo>
                    <a:pt x="112" y="261"/>
                    <a:pt x="112" y="261"/>
                    <a:pt x="112" y="261"/>
                  </a:cubicBezTo>
                  <a:cubicBezTo>
                    <a:pt x="112" y="262"/>
                    <a:pt x="111" y="262"/>
                    <a:pt x="110" y="262"/>
                  </a:cubicBezTo>
                  <a:cubicBezTo>
                    <a:pt x="110" y="262"/>
                    <a:pt x="110" y="262"/>
                    <a:pt x="110" y="262"/>
                  </a:cubicBezTo>
                  <a:cubicBezTo>
                    <a:pt x="110" y="262"/>
                    <a:pt x="110" y="262"/>
                    <a:pt x="110" y="262"/>
                  </a:cubicBezTo>
                  <a:close/>
                  <a:moveTo>
                    <a:pt x="504" y="257"/>
                  </a:moveTo>
                  <a:cubicBezTo>
                    <a:pt x="503" y="256"/>
                    <a:pt x="504" y="255"/>
                    <a:pt x="505" y="254"/>
                  </a:cubicBezTo>
                  <a:cubicBezTo>
                    <a:pt x="505" y="254"/>
                    <a:pt x="505" y="254"/>
                    <a:pt x="505" y="254"/>
                  </a:cubicBezTo>
                  <a:cubicBezTo>
                    <a:pt x="506" y="254"/>
                    <a:pt x="507" y="254"/>
                    <a:pt x="507" y="255"/>
                  </a:cubicBezTo>
                  <a:cubicBezTo>
                    <a:pt x="507" y="255"/>
                    <a:pt x="507" y="255"/>
                    <a:pt x="507" y="255"/>
                  </a:cubicBezTo>
                  <a:cubicBezTo>
                    <a:pt x="508" y="256"/>
                    <a:pt x="507" y="257"/>
                    <a:pt x="506" y="258"/>
                  </a:cubicBezTo>
                  <a:cubicBezTo>
                    <a:pt x="506" y="258"/>
                    <a:pt x="506" y="258"/>
                    <a:pt x="506" y="258"/>
                  </a:cubicBezTo>
                  <a:cubicBezTo>
                    <a:pt x="506" y="258"/>
                    <a:pt x="506" y="258"/>
                    <a:pt x="506" y="258"/>
                  </a:cubicBezTo>
                  <a:cubicBezTo>
                    <a:pt x="506" y="258"/>
                    <a:pt x="506" y="258"/>
                    <a:pt x="506" y="258"/>
                  </a:cubicBezTo>
                  <a:cubicBezTo>
                    <a:pt x="505" y="258"/>
                    <a:pt x="504" y="258"/>
                    <a:pt x="504" y="257"/>
                  </a:cubicBezTo>
                  <a:close/>
                  <a:moveTo>
                    <a:pt x="115" y="251"/>
                  </a:moveTo>
                  <a:cubicBezTo>
                    <a:pt x="114" y="251"/>
                    <a:pt x="114" y="250"/>
                    <a:pt x="114" y="249"/>
                  </a:cubicBezTo>
                  <a:cubicBezTo>
                    <a:pt x="114" y="249"/>
                    <a:pt x="114" y="249"/>
                    <a:pt x="114" y="249"/>
                  </a:cubicBezTo>
                  <a:cubicBezTo>
                    <a:pt x="115" y="248"/>
                    <a:pt x="116" y="247"/>
                    <a:pt x="117" y="248"/>
                  </a:cubicBezTo>
                  <a:cubicBezTo>
                    <a:pt x="117" y="248"/>
                    <a:pt x="117" y="248"/>
                    <a:pt x="117" y="248"/>
                  </a:cubicBezTo>
                  <a:cubicBezTo>
                    <a:pt x="118" y="248"/>
                    <a:pt x="118" y="250"/>
                    <a:pt x="118" y="251"/>
                  </a:cubicBezTo>
                  <a:cubicBezTo>
                    <a:pt x="118" y="251"/>
                    <a:pt x="118" y="251"/>
                    <a:pt x="118" y="251"/>
                  </a:cubicBezTo>
                  <a:cubicBezTo>
                    <a:pt x="118" y="251"/>
                    <a:pt x="118" y="251"/>
                    <a:pt x="118" y="251"/>
                  </a:cubicBezTo>
                  <a:cubicBezTo>
                    <a:pt x="118" y="251"/>
                    <a:pt x="118" y="251"/>
                    <a:pt x="118" y="251"/>
                  </a:cubicBezTo>
                  <a:cubicBezTo>
                    <a:pt x="117" y="251"/>
                    <a:pt x="117" y="252"/>
                    <a:pt x="116" y="252"/>
                  </a:cubicBezTo>
                  <a:cubicBezTo>
                    <a:pt x="116" y="252"/>
                    <a:pt x="116" y="252"/>
                    <a:pt x="116" y="252"/>
                  </a:cubicBezTo>
                  <a:cubicBezTo>
                    <a:pt x="116" y="252"/>
                    <a:pt x="115" y="252"/>
                    <a:pt x="115" y="251"/>
                  </a:cubicBezTo>
                  <a:close/>
                  <a:moveTo>
                    <a:pt x="498" y="246"/>
                  </a:moveTo>
                  <a:cubicBezTo>
                    <a:pt x="498" y="245"/>
                    <a:pt x="498" y="244"/>
                    <a:pt x="499" y="244"/>
                  </a:cubicBezTo>
                  <a:cubicBezTo>
                    <a:pt x="499" y="244"/>
                    <a:pt x="499" y="244"/>
                    <a:pt x="499" y="244"/>
                  </a:cubicBezTo>
                  <a:cubicBezTo>
                    <a:pt x="500" y="243"/>
                    <a:pt x="501" y="243"/>
                    <a:pt x="502" y="244"/>
                  </a:cubicBezTo>
                  <a:cubicBezTo>
                    <a:pt x="502" y="244"/>
                    <a:pt x="502" y="244"/>
                    <a:pt x="502" y="244"/>
                  </a:cubicBezTo>
                  <a:cubicBezTo>
                    <a:pt x="502" y="245"/>
                    <a:pt x="502" y="247"/>
                    <a:pt x="501" y="247"/>
                  </a:cubicBezTo>
                  <a:cubicBezTo>
                    <a:pt x="501" y="247"/>
                    <a:pt x="501" y="247"/>
                    <a:pt x="501" y="247"/>
                  </a:cubicBezTo>
                  <a:cubicBezTo>
                    <a:pt x="501" y="247"/>
                    <a:pt x="500" y="247"/>
                    <a:pt x="500" y="247"/>
                  </a:cubicBezTo>
                  <a:cubicBezTo>
                    <a:pt x="500" y="247"/>
                    <a:pt x="500" y="247"/>
                    <a:pt x="500" y="247"/>
                  </a:cubicBezTo>
                  <a:cubicBezTo>
                    <a:pt x="499" y="247"/>
                    <a:pt x="499" y="247"/>
                    <a:pt x="498" y="246"/>
                  </a:cubicBezTo>
                  <a:close/>
                  <a:moveTo>
                    <a:pt x="121" y="241"/>
                  </a:moveTo>
                  <a:cubicBezTo>
                    <a:pt x="120" y="240"/>
                    <a:pt x="120" y="239"/>
                    <a:pt x="120" y="238"/>
                  </a:cubicBezTo>
                  <a:cubicBezTo>
                    <a:pt x="120" y="238"/>
                    <a:pt x="120" y="238"/>
                    <a:pt x="120" y="238"/>
                  </a:cubicBezTo>
                  <a:cubicBezTo>
                    <a:pt x="121" y="237"/>
                    <a:pt x="122" y="237"/>
                    <a:pt x="123" y="238"/>
                  </a:cubicBezTo>
                  <a:cubicBezTo>
                    <a:pt x="123" y="238"/>
                    <a:pt x="123" y="238"/>
                    <a:pt x="123" y="238"/>
                  </a:cubicBezTo>
                  <a:cubicBezTo>
                    <a:pt x="124" y="238"/>
                    <a:pt x="124" y="239"/>
                    <a:pt x="124" y="240"/>
                  </a:cubicBezTo>
                  <a:cubicBezTo>
                    <a:pt x="124" y="240"/>
                    <a:pt x="124" y="240"/>
                    <a:pt x="124" y="240"/>
                  </a:cubicBezTo>
                  <a:cubicBezTo>
                    <a:pt x="124" y="240"/>
                    <a:pt x="124" y="240"/>
                    <a:pt x="124" y="240"/>
                  </a:cubicBezTo>
                  <a:cubicBezTo>
                    <a:pt x="124" y="240"/>
                    <a:pt x="124" y="240"/>
                    <a:pt x="124" y="240"/>
                  </a:cubicBezTo>
                  <a:cubicBezTo>
                    <a:pt x="123" y="241"/>
                    <a:pt x="122" y="241"/>
                    <a:pt x="122" y="241"/>
                  </a:cubicBezTo>
                  <a:cubicBezTo>
                    <a:pt x="122" y="241"/>
                    <a:pt x="122" y="241"/>
                    <a:pt x="122" y="241"/>
                  </a:cubicBezTo>
                  <a:cubicBezTo>
                    <a:pt x="121" y="241"/>
                    <a:pt x="121" y="241"/>
                    <a:pt x="121" y="241"/>
                  </a:cubicBezTo>
                  <a:close/>
                  <a:moveTo>
                    <a:pt x="492" y="236"/>
                  </a:moveTo>
                  <a:cubicBezTo>
                    <a:pt x="492" y="236"/>
                    <a:pt x="492" y="236"/>
                    <a:pt x="492" y="236"/>
                  </a:cubicBezTo>
                  <a:cubicBezTo>
                    <a:pt x="492" y="236"/>
                    <a:pt x="492" y="236"/>
                    <a:pt x="492" y="236"/>
                  </a:cubicBezTo>
                  <a:cubicBezTo>
                    <a:pt x="491" y="235"/>
                    <a:pt x="492" y="234"/>
                    <a:pt x="493" y="233"/>
                  </a:cubicBezTo>
                  <a:cubicBezTo>
                    <a:pt x="493" y="233"/>
                    <a:pt x="493" y="233"/>
                    <a:pt x="493" y="233"/>
                  </a:cubicBezTo>
                  <a:cubicBezTo>
                    <a:pt x="494" y="233"/>
                    <a:pt x="495" y="233"/>
                    <a:pt x="495" y="234"/>
                  </a:cubicBezTo>
                  <a:cubicBezTo>
                    <a:pt x="495" y="234"/>
                    <a:pt x="495" y="234"/>
                    <a:pt x="495" y="234"/>
                  </a:cubicBezTo>
                  <a:cubicBezTo>
                    <a:pt x="496" y="235"/>
                    <a:pt x="496" y="236"/>
                    <a:pt x="495" y="237"/>
                  </a:cubicBezTo>
                  <a:cubicBezTo>
                    <a:pt x="495" y="237"/>
                    <a:pt x="495" y="237"/>
                    <a:pt x="495" y="237"/>
                  </a:cubicBezTo>
                  <a:cubicBezTo>
                    <a:pt x="494" y="237"/>
                    <a:pt x="494" y="237"/>
                    <a:pt x="494" y="237"/>
                  </a:cubicBezTo>
                  <a:cubicBezTo>
                    <a:pt x="494" y="237"/>
                    <a:pt x="494" y="237"/>
                    <a:pt x="494" y="237"/>
                  </a:cubicBezTo>
                  <a:cubicBezTo>
                    <a:pt x="493" y="237"/>
                    <a:pt x="492" y="237"/>
                    <a:pt x="492" y="236"/>
                  </a:cubicBezTo>
                  <a:close/>
                  <a:moveTo>
                    <a:pt x="127" y="231"/>
                  </a:moveTo>
                  <a:cubicBezTo>
                    <a:pt x="126" y="230"/>
                    <a:pt x="126" y="229"/>
                    <a:pt x="127" y="228"/>
                  </a:cubicBezTo>
                  <a:cubicBezTo>
                    <a:pt x="127" y="228"/>
                    <a:pt x="127" y="228"/>
                    <a:pt x="127" y="228"/>
                  </a:cubicBezTo>
                  <a:cubicBezTo>
                    <a:pt x="127" y="227"/>
                    <a:pt x="129" y="227"/>
                    <a:pt x="129" y="228"/>
                  </a:cubicBezTo>
                  <a:cubicBezTo>
                    <a:pt x="129" y="228"/>
                    <a:pt x="129" y="228"/>
                    <a:pt x="129" y="228"/>
                  </a:cubicBezTo>
                  <a:cubicBezTo>
                    <a:pt x="130" y="228"/>
                    <a:pt x="131" y="229"/>
                    <a:pt x="130" y="230"/>
                  </a:cubicBezTo>
                  <a:cubicBezTo>
                    <a:pt x="130" y="230"/>
                    <a:pt x="130" y="230"/>
                    <a:pt x="130" y="230"/>
                  </a:cubicBezTo>
                  <a:cubicBezTo>
                    <a:pt x="130" y="231"/>
                    <a:pt x="129" y="231"/>
                    <a:pt x="128" y="231"/>
                  </a:cubicBezTo>
                  <a:cubicBezTo>
                    <a:pt x="128" y="231"/>
                    <a:pt x="128" y="231"/>
                    <a:pt x="128" y="231"/>
                  </a:cubicBezTo>
                  <a:cubicBezTo>
                    <a:pt x="128" y="231"/>
                    <a:pt x="128" y="231"/>
                    <a:pt x="127" y="231"/>
                  </a:cubicBezTo>
                  <a:close/>
                  <a:moveTo>
                    <a:pt x="485" y="226"/>
                  </a:moveTo>
                  <a:cubicBezTo>
                    <a:pt x="485" y="226"/>
                    <a:pt x="485" y="224"/>
                    <a:pt x="486" y="224"/>
                  </a:cubicBezTo>
                  <a:cubicBezTo>
                    <a:pt x="486" y="224"/>
                    <a:pt x="486" y="224"/>
                    <a:pt x="486" y="224"/>
                  </a:cubicBezTo>
                  <a:cubicBezTo>
                    <a:pt x="487" y="223"/>
                    <a:pt x="488" y="223"/>
                    <a:pt x="489" y="224"/>
                  </a:cubicBezTo>
                  <a:cubicBezTo>
                    <a:pt x="489" y="224"/>
                    <a:pt x="489" y="224"/>
                    <a:pt x="489" y="224"/>
                  </a:cubicBezTo>
                  <a:cubicBezTo>
                    <a:pt x="489" y="225"/>
                    <a:pt x="489" y="226"/>
                    <a:pt x="488" y="227"/>
                  </a:cubicBezTo>
                  <a:cubicBezTo>
                    <a:pt x="488" y="227"/>
                    <a:pt x="488" y="227"/>
                    <a:pt x="488" y="227"/>
                  </a:cubicBezTo>
                  <a:cubicBezTo>
                    <a:pt x="488" y="227"/>
                    <a:pt x="487" y="227"/>
                    <a:pt x="487" y="227"/>
                  </a:cubicBezTo>
                  <a:cubicBezTo>
                    <a:pt x="487" y="227"/>
                    <a:pt x="487" y="227"/>
                    <a:pt x="487" y="227"/>
                  </a:cubicBezTo>
                  <a:cubicBezTo>
                    <a:pt x="486" y="227"/>
                    <a:pt x="486" y="227"/>
                    <a:pt x="485" y="226"/>
                  </a:cubicBezTo>
                  <a:close/>
                  <a:moveTo>
                    <a:pt x="134" y="221"/>
                  </a:moveTo>
                  <a:cubicBezTo>
                    <a:pt x="133" y="220"/>
                    <a:pt x="133" y="219"/>
                    <a:pt x="134" y="218"/>
                  </a:cubicBezTo>
                  <a:cubicBezTo>
                    <a:pt x="134" y="218"/>
                    <a:pt x="134" y="218"/>
                    <a:pt x="134" y="218"/>
                  </a:cubicBezTo>
                  <a:cubicBezTo>
                    <a:pt x="135" y="217"/>
                    <a:pt x="136" y="217"/>
                    <a:pt x="137" y="218"/>
                  </a:cubicBezTo>
                  <a:cubicBezTo>
                    <a:pt x="137" y="218"/>
                    <a:pt x="137" y="218"/>
                    <a:pt x="137" y="218"/>
                  </a:cubicBezTo>
                  <a:cubicBezTo>
                    <a:pt x="138" y="219"/>
                    <a:pt x="138" y="220"/>
                    <a:pt x="137" y="221"/>
                  </a:cubicBezTo>
                  <a:cubicBezTo>
                    <a:pt x="137" y="221"/>
                    <a:pt x="137" y="221"/>
                    <a:pt x="137" y="221"/>
                  </a:cubicBezTo>
                  <a:cubicBezTo>
                    <a:pt x="137" y="221"/>
                    <a:pt x="136" y="222"/>
                    <a:pt x="135" y="222"/>
                  </a:cubicBezTo>
                  <a:cubicBezTo>
                    <a:pt x="135" y="222"/>
                    <a:pt x="135" y="222"/>
                    <a:pt x="135" y="222"/>
                  </a:cubicBezTo>
                  <a:cubicBezTo>
                    <a:pt x="135" y="222"/>
                    <a:pt x="135" y="221"/>
                    <a:pt x="134" y="221"/>
                  </a:cubicBezTo>
                  <a:close/>
                  <a:moveTo>
                    <a:pt x="478" y="217"/>
                  </a:moveTo>
                  <a:cubicBezTo>
                    <a:pt x="478" y="217"/>
                    <a:pt x="478" y="217"/>
                    <a:pt x="478" y="217"/>
                  </a:cubicBezTo>
                  <a:cubicBezTo>
                    <a:pt x="478" y="217"/>
                    <a:pt x="478" y="217"/>
                    <a:pt x="478" y="217"/>
                  </a:cubicBezTo>
                  <a:cubicBezTo>
                    <a:pt x="477" y="216"/>
                    <a:pt x="478" y="215"/>
                    <a:pt x="478" y="214"/>
                  </a:cubicBezTo>
                  <a:cubicBezTo>
                    <a:pt x="478" y="214"/>
                    <a:pt x="478" y="214"/>
                    <a:pt x="478" y="214"/>
                  </a:cubicBezTo>
                  <a:cubicBezTo>
                    <a:pt x="479" y="213"/>
                    <a:pt x="481" y="214"/>
                    <a:pt x="481" y="214"/>
                  </a:cubicBezTo>
                  <a:cubicBezTo>
                    <a:pt x="481" y="214"/>
                    <a:pt x="481" y="214"/>
                    <a:pt x="481" y="214"/>
                  </a:cubicBezTo>
                  <a:cubicBezTo>
                    <a:pt x="482" y="215"/>
                    <a:pt x="482" y="217"/>
                    <a:pt x="481" y="217"/>
                  </a:cubicBezTo>
                  <a:cubicBezTo>
                    <a:pt x="481" y="217"/>
                    <a:pt x="481" y="217"/>
                    <a:pt x="481" y="217"/>
                  </a:cubicBezTo>
                  <a:cubicBezTo>
                    <a:pt x="481" y="218"/>
                    <a:pt x="480" y="218"/>
                    <a:pt x="480" y="218"/>
                  </a:cubicBezTo>
                  <a:cubicBezTo>
                    <a:pt x="480" y="218"/>
                    <a:pt x="480" y="218"/>
                    <a:pt x="480" y="218"/>
                  </a:cubicBezTo>
                  <a:cubicBezTo>
                    <a:pt x="479" y="218"/>
                    <a:pt x="479" y="217"/>
                    <a:pt x="478" y="217"/>
                  </a:cubicBezTo>
                  <a:close/>
                  <a:moveTo>
                    <a:pt x="142" y="212"/>
                  </a:moveTo>
                  <a:cubicBezTo>
                    <a:pt x="141" y="211"/>
                    <a:pt x="141" y="210"/>
                    <a:pt x="141" y="209"/>
                  </a:cubicBezTo>
                  <a:cubicBezTo>
                    <a:pt x="141" y="209"/>
                    <a:pt x="141" y="209"/>
                    <a:pt x="141" y="209"/>
                  </a:cubicBezTo>
                  <a:cubicBezTo>
                    <a:pt x="142" y="208"/>
                    <a:pt x="143" y="208"/>
                    <a:pt x="144" y="209"/>
                  </a:cubicBezTo>
                  <a:cubicBezTo>
                    <a:pt x="144" y="209"/>
                    <a:pt x="144" y="209"/>
                    <a:pt x="144" y="209"/>
                  </a:cubicBezTo>
                  <a:cubicBezTo>
                    <a:pt x="145" y="209"/>
                    <a:pt x="145" y="211"/>
                    <a:pt x="145" y="212"/>
                  </a:cubicBezTo>
                  <a:cubicBezTo>
                    <a:pt x="145" y="212"/>
                    <a:pt x="145" y="212"/>
                    <a:pt x="145" y="212"/>
                  </a:cubicBezTo>
                  <a:cubicBezTo>
                    <a:pt x="145" y="212"/>
                    <a:pt x="145" y="212"/>
                    <a:pt x="145" y="212"/>
                  </a:cubicBezTo>
                  <a:cubicBezTo>
                    <a:pt x="145" y="212"/>
                    <a:pt x="145" y="212"/>
                    <a:pt x="145" y="212"/>
                  </a:cubicBezTo>
                  <a:cubicBezTo>
                    <a:pt x="144" y="212"/>
                    <a:pt x="144" y="212"/>
                    <a:pt x="143" y="212"/>
                  </a:cubicBezTo>
                  <a:cubicBezTo>
                    <a:pt x="143" y="212"/>
                    <a:pt x="143" y="212"/>
                    <a:pt x="143" y="212"/>
                  </a:cubicBezTo>
                  <a:cubicBezTo>
                    <a:pt x="143" y="212"/>
                    <a:pt x="142" y="212"/>
                    <a:pt x="142" y="212"/>
                  </a:cubicBezTo>
                  <a:close/>
                  <a:moveTo>
                    <a:pt x="470" y="208"/>
                  </a:moveTo>
                  <a:cubicBezTo>
                    <a:pt x="470" y="207"/>
                    <a:pt x="470" y="206"/>
                    <a:pt x="471" y="205"/>
                  </a:cubicBezTo>
                  <a:cubicBezTo>
                    <a:pt x="471" y="205"/>
                    <a:pt x="471" y="205"/>
                    <a:pt x="471" y="205"/>
                  </a:cubicBezTo>
                  <a:cubicBezTo>
                    <a:pt x="471" y="204"/>
                    <a:pt x="473" y="204"/>
                    <a:pt x="473" y="205"/>
                  </a:cubicBezTo>
                  <a:cubicBezTo>
                    <a:pt x="473" y="205"/>
                    <a:pt x="473" y="205"/>
                    <a:pt x="473" y="205"/>
                  </a:cubicBezTo>
                  <a:cubicBezTo>
                    <a:pt x="474" y="206"/>
                    <a:pt x="474" y="207"/>
                    <a:pt x="473" y="208"/>
                  </a:cubicBezTo>
                  <a:cubicBezTo>
                    <a:pt x="473" y="208"/>
                    <a:pt x="473" y="208"/>
                    <a:pt x="473" y="208"/>
                  </a:cubicBezTo>
                  <a:cubicBezTo>
                    <a:pt x="473" y="208"/>
                    <a:pt x="472" y="209"/>
                    <a:pt x="472" y="209"/>
                  </a:cubicBezTo>
                  <a:cubicBezTo>
                    <a:pt x="472" y="209"/>
                    <a:pt x="472" y="209"/>
                    <a:pt x="472" y="209"/>
                  </a:cubicBezTo>
                  <a:cubicBezTo>
                    <a:pt x="471" y="209"/>
                    <a:pt x="471" y="208"/>
                    <a:pt x="470" y="208"/>
                  </a:cubicBezTo>
                  <a:close/>
                  <a:moveTo>
                    <a:pt x="150" y="203"/>
                  </a:moveTo>
                  <a:cubicBezTo>
                    <a:pt x="149" y="202"/>
                    <a:pt x="149" y="201"/>
                    <a:pt x="150" y="200"/>
                  </a:cubicBezTo>
                  <a:cubicBezTo>
                    <a:pt x="150" y="200"/>
                    <a:pt x="150" y="200"/>
                    <a:pt x="150" y="200"/>
                  </a:cubicBezTo>
                  <a:cubicBezTo>
                    <a:pt x="150" y="199"/>
                    <a:pt x="152" y="199"/>
                    <a:pt x="152" y="200"/>
                  </a:cubicBezTo>
                  <a:cubicBezTo>
                    <a:pt x="152" y="200"/>
                    <a:pt x="152" y="200"/>
                    <a:pt x="152" y="200"/>
                  </a:cubicBezTo>
                  <a:cubicBezTo>
                    <a:pt x="153" y="201"/>
                    <a:pt x="153" y="202"/>
                    <a:pt x="153" y="203"/>
                  </a:cubicBezTo>
                  <a:cubicBezTo>
                    <a:pt x="153" y="203"/>
                    <a:pt x="153" y="203"/>
                    <a:pt x="153" y="203"/>
                  </a:cubicBezTo>
                  <a:cubicBezTo>
                    <a:pt x="152" y="203"/>
                    <a:pt x="152" y="203"/>
                    <a:pt x="151" y="203"/>
                  </a:cubicBezTo>
                  <a:cubicBezTo>
                    <a:pt x="151" y="203"/>
                    <a:pt x="151" y="203"/>
                    <a:pt x="151" y="203"/>
                  </a:cubicBezTo>
                  <a:cubicBezTo>
                    <a:pt x="151" y="203"/>
                    <a:pt x="150" y="203"/>
                    <a:pt x="150" y="203"/>
                  </a:cubicBezTo>
                  <a:close/>
                  <a:moveTo>
                    <a:pt x="462" y="199"/>
                  </a:moveTo>
                  <a:cubicBezTo>
                    <a:pt x="461" y="199"/>
                    <a:pt x="461" y="197"/>
                    <a:pt x="462" y="197"/>
                  </a:cubicBezTo>
                  <a:cubicBezTo>
                    <a:pt x="462" y="197"/>
                    <a:pt x="462" y="197"/>
                    <a:pt x="462" y="197"/>
                  </a:cubicBezTo>
                  <a:cubicBezTo>
                    <a:pt x="463" y="196"/>
                    <a:pt x="464" y="196"/>
                    <a:pt x="465" y="197"/>
                  </a:cubicBezTo>
                  <a:cubicBezTo>
                    <a:pt x="465" y="197"/>
                    <a:pt x="465" y="197"/>
                    <a:pt x="465" y="197"/>
                  </a:cubicBezTo>
                  <a:cubicBezTo>
                    <a:pt x="466" y="197"/>
                    <a:pt x="466" y="199"/>
                    <a:pt x="465" y="199"/>
                  </a:cubicBezTo>
                  <a:cubicBezTo>
                    <a:pt x="465" y="199"/>
                    <a:pt x="465" y="199"/>
                    <a:pt x="465" y="199"/>
                  </a:cubicBezTo>
                  <a:cubicBezTo>
                    <a:pt x="465" y="200"/>
                    <a:pt x="464" y="200"/>
                    <a:pt x="464" y="200"/>
                  </a:cubicBezTo>
                  <a:cubicBezTo>
                    <a:pt x="464" y="200"/>
                    <a:pt x="464" y="200"/>
                    <a:pt x="464" y="200"/>
                  </a:cubicBezTo>
                  <a:cubicBezTo>
                    <a:pt x="463" y="200"/>
                    <a:pt x="463" y="200"/>
                    <a:pt x="462" y="199"/>
                  </a:cubicBezTo>
                  <a:close/>
                  <a:moveTo>
                    <a:pt x="158" y="194"/>
                  </a:moveTo>
                  <a:cubicBezTo>
                    <a:pt x="157" y="194"/>
                    <a:pt x="157" y="192"/>
                    <a:pt x="158" y="192"/>
                  </a:cubicBezTo>
                  <a:cubicBezTo>
                    <a:pt x="158" y="192"/>
                    <a:pt x="158" y="192"/>
                    <a:pt x="158" y="192"/>
                  </a:cubicBezTo>
                  <a:cubicBezTo>
                    <a:pt x="159" y="191"/>
                    <a:pt x="160" y="191"/>
                    <a:pt x="161" y="192"/>
                  </a:cubicBezTo>
                  <a:cubicBezTo>
                    <a:pt x="161" y="192"/>
                    <a:pt x="161" y="192"/>
                    <a:pt x="161" y="192"/>
                  </a:cubicBezTo>
                  <a:cubicBezTo>
                    <a:pt x="162" y="192"/>
                    <a:pt x="162" y="194"/>
                    <a:pt x="161" y="194"/>
                  </a:cubicBezTo>
                  <a:cubicBezTo>
                    <a:pt x="161" y="194"/>
                    <a:pt x="161" y="194"/>
                    <a:pt x="161" y="194"/>
                  </a:cubicBezTo>
                  <a:cubicBezTo>
                    <a:pt x="161" y="194"/>
                    <a:pt x="161" y="194"/>
                    <a:pt x="161" y="194"/>
                  </a:cubicBezTo>
                  <a:cubicBezTo>
                    <a:pt x="161" y="194"/>
                    <a:pt x="161" y="194"/>
                    <a:pt x="161" y="194"/>
                  </a:cubicBezTo>
                  <a:cubicBezTo>
                    <a:pt x="161" y="195"/>
                    <a:pt x="160" y="195"/>
                    <a:pt x="160" y="195"/>
                  </a:cubicBezTo>
                  <a:cubicBezTo>
                    <a:pt x="160" y="195"/>
                    <a:pt x="160" y="195"/>
                    <a:pt x="160" y="195"/>
                  </a:cubicBezTo>
                  <a:cubicBezTo>
                    <a:pt x="159" y="195"/>
                    <a:pt x="159" y="195"/>
                    <a:pt x="158" y="194"/>
                  </a:cubicBezTo>
                  <a:close/>
                  <a:moveTo>
                    <a:pt x="454" y="191"/>
                  </a:moveTo>
                  <a:cubicBezTo>
                    <a:pt x="453" y="190"/>
                    <a:pt x="453" y="189"/>
                    <a:pt x="453" y="188"/>
                  </a:cubicBezTo>
                  <a:cubicBezTo>
                    <a:pt x="453" y="188"/>
                    <a:pt x="453" y="188"/>
                    <a:pt x="453" y="188"/>
                  </a:cubicBezTo>
                  <a:cubicBezTo>
                    <a:pt x="454" y="188"/>
                    <a:pt x="455" y="187"/>
                    <a:pt x="456" y="188"/>
                  </a:cubicBezTo>
                  <a:cubicBezTo>
                    <a:pt x="456" y="188"/>
                    <a:pt x="456" y="188"/>
                    <a:pt x="456" y="188"/>
                  </a:cubicBezTo>
                  <a:cubicBezTo>
                    <a:pt x="457" y="189"/>
                    <a:pt x="457" y="190"/>
                    <a:pt x="456" y="191"/>
                  </a:cubicBezTo>
                  <a:cubicBezTo>
                    <a:pt x="456" y="191"/>
                    <a:pt x="456" y="191"/>
                    <a:pt x="456" y="191"/>
                  </a:cubicBezTo>
                  <a:cubicBezTo>
                    <a:pt x="456" y="191"/>
                    <a:pt x="455" y="192"/>
                    <a:pt x="455" y="192"/>
                  </a:cubicBezTo>
                  <a:cubicBezTo>
                    <a:pt x="455" y="192"/>
                    <a:pt x="455" y="192"/>
                    <a:pt x="455" y="192"/>
                  </a:cubicBezTo>
                  <a:cubicBezTo>
                    <a:pt x="454" y="192"/>
                    <a:pt x="454" y="192"/>
                    <a:pt x="454" y="191"/>
                  </a:cubicBezTo>
                  <a:close/>
                  <a:moveTo>
                    <a:pt x="167" y="186"/>
                  </a:moveTo>
                  <a:cubicBezTo>
                    <a:pt x="166" y="185"/>
                    <a:pt x="167" y="184"/>
                    <a:pt x="167" y="183"/>
                  </a:cubicBezTo>
                  <a:cubicBezTo>
                    <a:pt x="167" y="183"/>
                    <a:pt x="167" y="183"/>
                    <a:pt x="167" y="183"/>
                  </a:cubicBezTo>
                  <a:cubicBezTo>
                    <a:pt x="168" y="183"/>
                    <a:pt x="169" y="183"/>
                    <a:pt x="170" y="184"/>
                  </a:cubicBezTo>
                  <a:cubicBezTo>
                    <a:pt x="170" y="184"/>
                    <a:pt x="170" y="184"/>
                    <a:pt x="170" y="184"/>
                  </a:cubicBezTo>
                  <a:cubicBezTo>
                    <a:pt x="171" y="185"/>
                    <a:pt x="171" y="186"/>
                    <a:pt x="170" y="187"/>
                  </a:cubicBezTo>
                  <a:cubicBezTo>
                    <a:pt x="170" y="187"/>
                    <a:pt x="170" y="187"/>
                    <a:pt x="170" y="187"/>
                  </a:cubicBezTo>
                  <a:cubicBezTo>
                    <a:pt x="170" y="187"/>
                    <a:pt x="169" y="187"/>
                    <a:pt x="169" y="187"/>
                  </a:cubicBezTo>
                  <a:cubicBezTo>
                    <a:pt x="169" y="187"/>
                    <a:pt x="169" y="187"/>
                    <a:pt x="169" y="187"/>
                  </a:cubicBezTo>
                  <a:cubicBezTo>
                    <a:pt x="168" y="187"/>
                    <a:pt x="168" y="187"/>
                    <a:pt x="167" y="186"/>
                  </a:cubicBezTo>
                  <a:close/>
                  <a:moveTo>
                    <a:pt x="444" y="184"/>
                  </a:moveTo>
                  <a:cubicBezTo>
                    <a:pt x="444" y="183"/>
                    <a:pt x="443" y="182"/>
                    <a:pt x="444" y="181"/>
                  </a:cubicBezTo>
                  <a:cubicBezTo>
                    <a:pt x="444" y="181"/>
                    <a:pt x="444" y="181"/>
                    <a:pt x="444" y="181"/>
                  </a:cubicBezTo>
                  <a:cubicBezTo>
                    <a:pt x="445" y="180"/>
                    <a:pt x="446" y="180"/>
                    <a:pt x="447" y="180"/>
                  </a:cubicBezTo>
                  <a:cubicBezTo>
                    <a:pt x="447" y="180"/>
                    <a:pt x="447" y="180"/>
                    <a:pt x="447" y="180"/>
                  </a:cubicBezTo>
                  <a:cubicBezTo>
                    <a:pt x="448" y="181"/>
                    <a:pt x="448" y="182"/>
                    <a:pt x="447" y="183"/>
                  </a:cubicBezTo>
                  <a:cubicBezTo>
                    <a:pt x="447" y="183"/>
                    <a:pt x="447" y="183"/>
                    <a:pt x="447" y="183"/>
                  </a:cubicBezTo>
                  <a:cubicBezTo>
                    <a:pt x="447" y="184"/>
                    <a:pt x="446" y="184"/>
                    <a:pt x="446" y="184"/>
                  </a:cubicBezTo>
                  <a:cubicBezTo>
                    <a:pt x="446" y="184"/>
                    <a:pt x="446" y="184"/>
                    <a:pt x="446" y="184"/>
                  </a:cubicBezTo>
                  <a:cubicBezTo>
                    <a:pt x="445" y="184"/>
                    <a:pt x="445" y="184"/>
                    <a:pt x="444" y="184"/>
                  </a:cubicBezTo>
                  <a:close/>
                  <a:moveTo>
                    <a:pt x="176" y="179"/>
                  </a:moveTo>
                  <a:cubicBezTo>
                    <a:pt x="176" y="178"/>
                    <a:pt x="176" y="177"/>
                    <a:pt x="177" y="176"/>
                  </a:cubicBezTo>
                  <a:cubicBezTo>
                    <a:pt x="177" y="176"/>
                    <a:pt x="177" y="176"/>
                    <a:pt x="177" y="176"/>
                  </a:cubicBezTo>
                  <a:cubicBezTo>
                    <a:pt x="178" y="175"/>
                    <a:pt x="179" y="176"/>
                    <a:pt x="180" y="176"/>
                  </a:cubicBezTo>
                  <a:cubicBezTo>
                    <a:pt x="180" y="176"/>
                    <a:pt x="180" y="176"/>
                    <a:pt x="180" y="176"/>
                  </a:cubicBezTo>
                  <a:cubicBezTo>
                    <a:pt x="180" y="177"/>
                    <a:pt x="180" y="179"/>
                    <a:pt x="179" y="179"/>
                  </a:cubicBezTo>
                  <a:cubicBezTo>
                    <a:pt x="179" y="179"/>
                    <a:pt x="179" y="179"/>
                    <a:pt x="179" y="179"/>
                  </a:cubicBezTo>
                  <a:cubicBezTo>
                    <a:pt x="179" y="179"/>
                    <a:pt x="179" y="179"/>
                    <a:pt x="179" y="179"/>
                  </a:cubicBezTo>
                  <a:cubicBezTo>
                    <a:pt x="179" y="179"/>
                    <a:pt x="179" y="179"/>
                    <a:pt x="179" y="179"/>
                  </a:cubicBezTo>
                  <a:cubicBezTo>
                    <a:pt x="179" y="179"/>
                    <a:pt x="178" y="180"/>
                    <a:pt x="178" y="180"/>
                  </a:cubicBezTo>
                  <a:cubicBezTo>
                    <a:pt x="178" y="180"/>
                    <a:pt x="178" y="180"/>
                    <a:pt x="178" y="180"/>
                  </a:cubicBezTo>
                  <a:cubicBezTo>
                    <a:pt x="177" y="180"/>
                    <a:pt x="177" y="179"/>
                    <a:pt x="176" y="179"/>
                  </a:cubicBezTo>
                  <a:close/>
                  <a:moveTo>
                    <a:pt x="435" y="176"/>
                  </a:moveTo>
                  <a:cubicBezTo>
                    <a:pt x="434" y="176"/>
                    <a:pt x="434" y="174"/>
                    <a:pt x="435" y="174"/>
                  </a:cubicBezTo>
                  <a:cubicBezTo>
                    <a:pt x="435" y="174"/>
                    <a:pt x="435" y="174"/>
                    <a:pt x="435" y="174"/>
                  </a:cubicBezTo>
                  <a:cubicBezTo>
                    <a:pt x="435" y="173"/>
                    <a:pt x="436" y="172"/>
                    <a:pt x="437" y="173"/>
                  </a:cubicBezTo>
                  <a:cubicBezTo>
                    <a:pt x="437" y="173"/>
                    <a:pt x="437" y="173"/>
                    <a:pt x="437" y="173"/>
                  </a:cubicBezTo>
                  <a:cubicBezTo>
                    <a:pt x="438" y="174"/>
                    <a:pt x="438" y="175"/>
                    <a:pt x="438" y="176"/>
                  </a:cubicBezTo>
                  <a:cubicBezTo>
                    <a:pt x="438" y="176"/>
                    <a:pt x="438" y="176"/>
                    <a:pt x="438" y="176"/>
                  </a:cubicBezTo>
                  <a:cubicBezTo>
                    <a:pt x="437" y="176"/>
                    <a:pt x="437" y="177"/>
                    <a:pt x="436" y="177"/>
                  </a:cubicBezTo>
                  <a:cubicBezTo>
                    <a:pt x="436" y="177"/>
                    <a:pt x="436" y="177"/>
                    <a:pt x="436" y="177"/>
                  </a:cubicBezTo>
                  <a:cubicBezTo>
                    <a:pt x="436" y="177"/>
                    <a:pt x="435" y="177"/>
                    <a:pt x="435" y="176"/>
                  </a:cubicBezTo>
                  <a:close/>
                  <a:moveTo>
                    <a:pt x="186" y="172"/>
                  </a:moveTo>
                  <a:cubicBezTo>
                    <a:pt x="186" y="171"/>
                    <a:pt x="186" y="170"/>
                    <a:pt x="187" y="169"/>
                  </a:cubicBezTo>
                  <a:cubicBezTo>
                    <a:pt x="187" y="169"/>
                    <a:pt x="187" y="169"/>
                    <a:pt x="187" y="169"/>
                  </a:cubicBezTo>
                  <a:cubicBezTo>
                    <a:pt x="188" y="168"/>
                    <a:pt x="189" y="169"/>
                    <a:pt x="190" y="170"/>
                  </a:cubicBezTo>
                  <a:cubicBezTo>
                    <a:pt x="190" y="170"/>
                    <a:pt x="190" y="170"/>
                    <a:pt x="190" y="170"/>
                  </a:cubicBezTo>
                  <a:cubicBezTo>
                    <a:pt x="190" y="170"/>
                    <a:pt x="190" y="172"/>
                    <a:pt x="189" y="172"/>
                  </a:cubicBezTo>
                  <a:cubicBezTo>
                    <a:pt x="189" y="172"/>
                    <a:pt x="189" y="172"/>
                    <a:pt x="189" y="172"/>
                  </a:cubicBezTo>
                  <a:cubicBezTo>
                    <a:pt x="189" y="173"/>
                    <a:pt x="188" y="173"/>
                    <a:pt x="188" y="173"/>
                  </a:cubicBezTo>
                  <a:cubicBezTo>
                    <a:pt x="188" y="173"/>
                    <a:pt x="188" y="173"/>
                    <a:pt x="188" y="173"/>
                  </a:cubicBezTo>
                  <a:cubicBezTo>
                    <a:pt x="187" y="173"/>
                    <a:pt x="187" y="172"/>
                    <a:pt x="186" y="172"/>
                  </a:cubicBezTo>
                  <a:close/>
                  <a:moveTo>
                    <a:pt x="425" y="170"/>
                  </a:moveTo>
                  <a:cubicBezTo>
                    <a:pt x="424" y="169"/>
                    <a:pt x="424" y="168"/>
                    <a:pt x="425" y="167"/>
                  </a:cubicBezTo>
                  <a:cubicBezTo>
                    <a:pt x="425" y="167"/>
                    <a:pt x="425" y="167"/>
                    <a:pt x="425" y="167"/>
                  </a:cubicBezTo>
                  <a:cubicBezTo>
                    <a:pt x="425" y="166"/>
                    <a:pt x="426" y="166"/>
                    <a:pt x="427" y="166"/>
                  </a:cubicBezTo>
                  <a:cubicBezTo>
                    <a:pt x="427" y="166"/>
                    <a:pt x="427" y="166"/>
                    <a:pt x="427" y="166"/>
                  </a:cubicBezTo>
                  <a:cubicBezTo>
                    <a:pt x="428" y="167"/>
                    <a:pt x="429" y="168"/>
                    <a:pt x="428" y="169"/>
                  </a:cubicBezTo>
                  <a:cubicBezTo>
                    <a:pt x="428" y="169"/>
                    <a:pt x="428" y="169"/>
                    <a:pt x="428" y="169"/>
                  </a:cubicBezTo>
                  <a:cubicBezTo>
                    <a:pt x="428" y="170"/>
                    <a:pt x="427" y="170"/>
                    <a:pt x="426" y="170"/>
                  </a:cubicBezTo>
                  <a:cubicBezTo>
                    <a:pt x="426" y="170"/>
                    <a:pt x="426" y="170"/>
                    <a:pt x="426" y="170"/>
                  </a:cubicBezTo>
                  <a:cubicBezTo>
                    <a:pt x="426" y="170"/>
                    <a:pt x="426" y="170"/>
                    <a:pt x="425" y="170"/>
                  </a:cubicBezTo>
                  <a:close/>
                  <a:moveTo>
                    <a:pt x="196" y="165"/>
                  </a:moveTo>
                  <a:cubicBezTo>
                    <a:pt x="196" y="164"/>
                    <a:pt x="196" y="163"/>
                    <a:pt x="197" y="163"/>
                  </a:cubicBezTo>
                  <a:cubicBezTo>
                    <a:pt x="197" y="163"/>
                    <a:pt x="197" y="163"/>
                    <a:pt x="197" y="163"/>
                  </a:cubicBezTo>
                  <a:cubicBezTo>
                    <a:pt x="198" y="162"/>
                    <a:pt x="199" y="162"/>
                    <a:pt x="200" y="163"/>
                  </a:cubicBezTo>
                  <a:cubicBezTo>
                    <a:pt x="200" y="163"/>
                    <a:pt x="200" y="163"/>
                    <a:pt x="200" y="163"/>
                  </a:cubicBezTo>
                  <a:cubicBezTo>
                    <a:pt x="200" y="164"/>
                    <a:pt x="200" y="165"/>
                    <a:pt x="199" y="166"/>
                  </a:cubicBezTo>
                  <a:cubicBezTo>
                    <a:pt x="199" y="166"/>
                    <a:pt x="199" y="166"/>
                    <a:pt x="199" y="166"/>
                  </a:cubicBezTo>
                  <a:cubicBezTo>
                    <a:pt x="199" y="166"/>
                    <a:pt x="198" y="166"/>
                    <a:pt x="198" y="166"/>
                  </a:cubicBezTo>
                  <a:cubicBezTo>
                    <a:pt x="198" y="166"/>
                    <a:pt x="198" y="166"/>
                    <a:pt x="198" y="166"/>
                  </a:cubicBezTo>
                  <a:cubicBezTo>
                    <a:pt x="197" y="166"/>
                    <a:pt x="197" y="166"/>
                    <a:pt x="196" y="165"/>
                  </a:cubicBezTo>
                  <a:close/>
                  <a:moveTo>
                    <a:pt x="415" y="164"/>
                  </a:moveTo>
                  <a:cubicBezTo>
                    <a:pt x="414" y="163"/>
                    <a:pt x="414" y="162"/>
                    <a:pt x="414" y="161"/>
                  </a:cubicBezTo>
                  <a:cubicBezTo>
                    <a:pt x="414" y="161"/>
                    <a:pt x="414" y="161"/>
                    <a:pt x="414" y="161"/>
                  </a:cubicBezTo>
                  <a:cubicBezTo>
                    <a:pt x="415" y="160"/>
                    <a:pt x="416" y="160"/>
                    <a:pt x="417" y="160"/>
                  </a:cubicBezTo>
                  <a:cubicBezTo>
                    <a:pt x="417" y="160"/>
                    <a:pt x="417" y="160"/>
                    <a:pt x="417" y="160"/>
                  </a:cubicBezTo>
                  <a:cubicBezTo>
                    <a:pt x="418" y="161"/>
                    <a:pt x="418" y="162"/>
                    <a:pt x="418" y="163"/>
                  </a:cubicBezTo>
                  <a:cubicBezTo>
                    <a:pt x="418" y="163"/>
                    <a:pt x="418" y="163"/>
                    <a:pt x="418" y="163"/>
                  </a:cubicBezTo>
                  <a:cubicBezTo>
                    <a:pt x="417" y="164"/>
                    <a:pt x="417" y="164"/>
                    <a:pt x="416" y="164"/>
                  </a:cubicBezTo>
                  <a:cubicBezTo>
                    <a:pt x="416" y="164"/>
                    <a:pt x="416" y="164"/>
                    <a:pt x="416" y="164"/>
                  </a:cubicBezTo>
                  <a:cubicBezTo>
                    <a:pt x="416" y="164"/>
                    <a:pt x="415" y="164"/>
                    <a:pt x="415" y="164"/>
                  </a:cubicBezTo>
                  <a:close/>
                  <a:moveTo>
                    <a:pt x="207" y="159"/>
                  </a:moveTo>
                  <a:cubicBezTo>
                    <a:pt x="206" y="158"/>
                    <a:pt x="207" y="157"/>
                    <a:pt x="208" y="157"/>
                  </a:cubicBezTo>
                  <a:cubicBezTo>
                    <a:pt x="208" y="157"/>
                    <a:pt x="208" y="157"/>
                    <a:pt x="208" y="157"/>
                  </a:cubicBezTo>
                  <a:cubicBezTo>
                    <a:pt x="209" y="156"/>
                    <a:pt x="210" y="157"/>
                    <a:pt x="210" y="158"/>
                  </a:cubicBezTo>
                  <a:cubicBezTo>
                    <a:pt x="210" y="158"/>
                    <a:pt x="210" y="158"/>
                    <a:pt x="210" y="158"/>
                  </a:cubicBezTo>
                  <a:cubicBezTo>
                    <a:pt x="211" y="159"/>
                    <a:pt x="210" y="160"/>
                    <a:pt x="210" y="160"/>
                  </a:cubicBezTo>
                  <a:cubicBezTo>
                    <a:pt x="210" y="160"/>
                    <a:pt x="210" y="160"/>
                    <a:pt x="210" y="160"/>
                  </a:cubicBezTo>
                  <a:cubicBezTo>
                    <a:pt x="209" y="160"/>
                    <a:pt x="209" y="160"/>
                    <a:pt x="209" y="160"/>
                  </a:cubicBezTo>
                  <a:cubicBezTo>
                    <a:pt x="209" y="160"/>
                    <a:pt x="209" y="160"/>
                    <a:pt x="209" y="160"/>
                  </a:cubicBezTo>
                  <a:cubicBezTo>
                    <a:pt x="208" y="160"/>
                    <a:pt x="207" y="160"/>
                    <a:pt x="207" y="159"/>
                  </a:cubicBezTo>
                  <a:close/>
                  <a:moveTo>
                    <a:pt x="404" y="158"/>
                  </a:moveTo>
                  <a:cubicBezTo>
                    <a:pt x="404" y="158"/>
                    <a:pt x="404" y="158"/>
                    <a:pt x="404" y="158"/>
                  </a:cubicBezTo>
                  <a:cubicBezTo>
                    <a:pt x="404" y="158"/>
                    <a:pt x="404" y="158"/>
                    <a:pt x="404" y="158"/>
                  </a:cubicBezTo>
                  <a:cubicBezTo>
                    <a:pt x="403" y="158"/>
                    <a:pt x="403" y="156"/>
                    <a:pt x="404" y="155"/>
                  </a:cubicBezTo>
                  <a:cubicBezTo>
                    <a:pt x="404" y="155"/>
                    <a:pt x="404" y="155"/>
                    <a:pt x="404" y="155"/>
                  </a:cubicBezTo>
                  <a:cubicBezTo>
                    <a:pt x="404" y="154"/>
                    <a:pt x="405" y="154"/>
                    <a:pt x="406" y="155"/>
                  </a:cubicBezTo>
                  <a:cubicBezTo>
                    <a:pt x="406" y="155"/>
                    <a:pt x="406" y="155"/>
                    <a:pt x="406" y="155"/>
                  </a:cubicBezTo>
                  <a:cubicBezTo>
                    <a:pt x="407" y="155"/>
                    <a:pt x="408" y="156"/>
                    <a:pt x="407" y="157"/>
                  </a:cubicBezTo>
                  <a:cubicBezTo>
                    <a:pt x="407" y="157"/>
                    <a:pt x="407" y="157"/>
                    <a:pt x="407" y="157"/>
                  </a:cubicBezTo>
                  <a:cubicBezTo>
                    <a:pt x="407" y="158"/>
                    <a:pt x="406" y="158"/>
                    <a:pt x="405" y="158"/>
                  </a:cubicBezTo>
                  <a:cubicBezTo>
                    <a:pt x="405" y="158"/>
                    <a:pt x="405" y="158"/>
                    <a:pt x="405" y="158"/>
                  </a:cubicBezTo>
                  <a:cubicBezTo>
                    <a:pt x="405" y="158"/>
                    <a:pt x="405" y="158"/>
                    <a:pt x="404" y="158"/>
                  </a:cubicBezTo>
                  <a:close/>
                  <a:moveTo>
                    <a:pt x="218" y="154"/>
                  </a:moveTo>
                  <a:cubicBezTo>
                    <a:pt x="217" y="153"/>
                    <a:pt x="218" y="152"/>
                    <a:pt x="219" y="151"/>
                  </a:cubicBezTo>
                  <a:cubicBezTo>
                    <a:pt x="219" y="151"/>
                    <a:pt x="219" y="151"/>
                    <a:pt x="219" y="151"/>
                  </a:cubicBezTo>
                  <a:cubicBezTo>
                    <a:pt x="220" y="151"/>
                    <a:pt x="221" y="151"/>
                    <a:pt x="221" y="152"/>
                  </a:cubicBezTo>
                  <a:cubicBezTo>
                    <a:pt x="221" y="152"/>
                    <a:pt x="221" y="152"/>
                    <a:pt x="221" y="152"/>
                  </a:cubicBezTo>
                  <a:cubicBezTo>
                    <a:pt x="222" y="153"/>
                    <a:pt x="221" y="155"/>
                    <a:pt x="220" y="155"/>
                  </a:cubicBezTo>
                  <a:cubicBezTo>
                    <a:pt x="220" y="155"/>
                    <a:pt x="220" y="155"/>
                    <a:pt x="220" y="155"/>
                  </a:cubicBezTo>
                  <a:cubicBezTo>
                    <a:pt x="220" y="155"/>
                    <a:pt x="220" y="155"/>
                    <a:pt x="220" y="155"/>
                  </a:cubicBezTo>
                  <a:cubicBezTo>
                    <a:pt x="220" y="155"/>
                    <a:pt x="220" y="155"/>
                    <a:pt x="220" y="155"/>
                  </a:cubicBezTo>
                  <a:cubicBezTo>
                    <a:pt x="220" y="155"/>
                    <a:pt x="220" y="155"/>
                    <a:pt x="219" y="155"/>
                  </a:cubicBezTo>
                  <a:cubicBezTo>
                    <a:pt x="219" y="155"/>
                    <a:pt x="219" y="155"/>
                    <a:pt x="219" y="155"/>
                  </a:cubicBezTo>
                  <a:cubicBezTo>
                    <a:pt x="219" y="155"/>
                    <a:pt x="218" y="155"/>
                    <a:pt x="218" y="154"/>
                  </a:cubicBezTo>
                  <a:close/>
                  <a:moveTo>
                    <a:pt x="394" y="153"/>
                  </a:moveTo>
                  <a:cubicBezTo>
                    <a:pt x="393" y="153"/>
                    <a:pt x="392" y="152"/>
                    <a:pt x="393" y="151"/>
                  </a:cubicBezTo>
                  <a:cubicBezTo>
                    <a:pt x="393" y="151"/>
                    <a:pt x="393" y="151"/>
                    <a:pt x="393" y="151"/>
                  </a:cubicBezTo>
                  <a:cubicBezTo>
                    <a:pt x="393" y="150"/>
                    <a:pt x="394" y="149"/>
                    <a:pt x="395" y="150"/>
                  </a:cubicBezTo>
                  <a:cubicBezTo>
                    <a:pt x="395" y="150"/>
                    <a:pt x="395" y="150"/>
                    <a:pt x="395" y="150"/>
                  </a:cubicBezTo>
                  <a:cubicBezTo>
                    <a:pt x="396" y="150"/>
                    <a:pt x="397" y="151"/>
                    <a:pt x="396" y="152"/>
                  </a:cubicBezTo>
                  <a:cubicBezTo>
                    <a:pt x="396" y="152"/>
                    <a:pt x="396" y="152"/>
                    <a:pt x="396" y="152"/>
                  </a:cubicBezTo>
                  <a:cubicBezTo>
                    <a:pt x="396" y="153"/>
                    <a:pt x="395" y="153"/>
                    <a:pt x="394" y="153"/>
                  </a:cubicBezTo>
                  <a:cubicBezTo>
                    <a:pt x="394" y="153"/>
                    <a:pt x="394" y="153"/>
                    <a:pt x="394" y="153"/>
                  </a:cubicBezTo>
                  <a:cubicBezTo>
                    <a:pt x="394" y="153"/>
                    <a:pt x="394" y="153"/>
                    <a:pt x="394" y="153"/>
                  </a:cubicBezTo>
                  <a:close/>
                  <a:moveTo>
                    <a:pt x="229" y="149"/>
                  </a:moveTo>
                  <a:cubicBezTo>
                    <a:pt x="228" y="148"/>
                    <a:pt x="229" y="147"/>
                    <a:pt x="230" y="147"/>
                  </a:cubicBezTo>
                  <a:cubicBezTo>
                    <a:pt x="230" y="147"/>
                    <a:pt x="230" y="147"/>
                    <a:pt x="230" y="147"/>
                  </a:cubicBezTo>
                  <a:cubicBezTo>
                    <a:pt x="231" y="146"/>
                    <a:pt x="232" y="147"/>
                    <a:pt x="232" y="148"/>
                  </a:cubicBezTo>
                  <a:cubicBezTo>
                    <a:pt x="232" y="148"/>
                    <a:pt x="232" y="148"/>
                    <a:pt x="232" y="148"/>
                  </a:cubicBezTo>
                  <a:cubicBezTo>
                    <a:pt x="233" y="149"/>
                    <a:pt x="232" y="150"/>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1" y="151"/>
                    <a:pt x="231" y="151"/>
                    <a:pt x="231" y="151"/>
                  </a:cubicBezTo>
                  <a:cubicBezTo>
                    <a:pt x="230" y="151"/>
                    <a:pt x="229" y="150"/>
                    <a:pt x="229" y="149"/>
                  </a:cubicBezTo>
                  <a:close/>
                  <a:moveTo>
                    <a:pt x="383" y="149"/>
                  </a:moveTo>
                  <a:cubicBezTo>
                    <a:pt x="382" y="149"/>
                    <a:pt x="381" y="147"/>
                    <a:pt x="381" y="146"/>
                  </a:cubicBezTo>
                  <a:cubicBezTo>
                    <a:pt x="381" y="146"/>
                    <a:pt x="381" y="146"/>
                    <a:pt x="381" y="146"/>
                  </a:cubicBezTo>
                  <a:cubicBezTo>
                    <a:pt x="382" y="145"/>
                    <a:pt x="383" y="145"/>
                    <a:pt x="384" y="145"/>
                  </a:cubicBezTo>
                  <a:cubicBezTo>
                    <a:pt x="384" y="145"/>
                    <a:pt x="384" y="145"/>
                    <a:pt x="384" y="145"/>
                  </a:cubicBezTo>
                  <a:cubicBezTo>
                    <a:pt x="385" y="146"/>
                    <a:pt x="385" y="147"/>
                    <a:pt x="385" y="148"/>
                  </a:cubicBezTo>
                  <a:cubicBezTo>
                    <a:pt x="385" y="148"/>
                    <a:pt x="385" y="148"/>
                    <a:pt x="385" y="148"/>
                  </a:cubicBezTo>
                  <a:cubicBezTo>
                    <a:pt x="385" y="149"/>
                    <a:pt x="384" y="149"/>
                    <a:pt x="383" y="149"/>
                  </a:cubicBezTo>
                  <a:cubicBezTo>
                    <a:pt x="383" y="149"/>
                    <a:pt x="383" y="149"/>
                    <a:pt x="383" y="149"/>
                  </a:cubicBezTo>
                  <a:cubicBezTo>
                    <a:pt x="383" y="149"/>
                    <a:pt x="383" y="149"/>
                    <a:pt x="383" y="149"/>
                  </a:cubicBezTo>
                  <a:close/>
                  <a:moveTo>
                    <a:pt x="240" y="145"/>
                  </a:moveTo>
                  <a:cubicBezTo>
                    <a:pt x="240" y="144"/>
                    <a:pt x="240" y="143"/>
                    <a:pt x="241" y="143"/>
                  </a:cubicBezTo>
                  <a:cubicBezTo>
                    <a:pt x="241" y="143"/>
                    <a:pt x="241" y="143"/>
                    <a:pt x="241" y="143"/>
                  </a:cubicBezTo>
                  <a:cubicBezTo>
                    <a:pt x="242" y="142"/>
                    <a:pt x="243" y="143"/>
                    <a:pt x="244" y="144"/>
                  </a:cubicBezTo>
                  <a:cubicBezTo>
                    <a:pt x="244" y="144"/>
                    <a:pt x="244" y="144"/>
                    <a:pt x="244" y="144"/>
                  </a:cubicBezTo>
                  <a:cubicBezTo>
                    <a:pt x="244" y="145"/>
                    <a:pt x="243" y="146"/>
                    <a:pt x="242" y="147"/>
                  </a:cubicBezTo>
                  <a:cubicBezTo>
                    <a:pt x="242" y="147"/>
                    <a:pt x="242" y="147"/>
                    <a:pt x="242" y="147"/>
                  </a:cubicBezTo>
                  <a:cubicBezTo>
                    <a:pt x="242" y="147"/>
                    <a:pt x="242" y="147"/>
                    <a:pt x="242" y="147"/>
                  </a:cubicBezTo>
                  <a:cubicBezTo>
                    <a:pt x="242" y="147"/>
                    <a:pt x="242" y="147"/>
                    <a:pt x="242" y="147"/>
                  </a:cubicBezTo>
                  <a:cubicBezTo>
                    <a:pt x="241" y="147"/>
                    <a:pt x="240" y="146"/>
                    <a:pt x="240" y="145"/>
                  </a:cubicBezTo>
                  <a:close/>
                  <a:moveTo>
                    <a:pt x="371" y="145"/>
                  </a:moveTo>
                  <a:cubicBezTo>
                    <a:pt x="370" y="145"/>
                    <a:pt x="370" y="144"/>
                    <a:pt x="370" y="143"/>
                  </a:cubicBezTo>
                  <a:cubicBezTo>
                    <a:pt x="370" y="143"/>
                    <a:pt x="370" y="143"/>
                    <a:pt x="370" y="143"/>
                  </a:cubicBezTo>
                  <a:cubicBezTo>
                    <a:pt x="370" y="142"/>
                    <a:pt x="371" y="141"/>
                    <a:pt x="372" y="141"/>
                  </a:cubicBezTo>
                  <a:cubicBezTo>
                    <a:pt x="372" y="141"/>
                    <a:pt x="372" y="141"/>
                    <a:pt x="372" y="141"/>
                  </a:cubicBezTo>
                  <a:cubicBezTo>
                    <a:pt x="373" y="142"/>
                    <a:pt x="374" y="143"/>
                    <a:pt x="374" y="144"/>
                  </a:cubicBezTo>
                  <a:cubicBezTo>
                    <a:pt x="374" y="144"/>
                    <a:pt x="374" y="144"/>
                    <a:pt x="374" y="144"/>
                  </a:cubicBezTo>
                  <a:cubicBezTo>
                    <a:pt x="373" y="145"/>
                    <a:pt x="373" y="145"/>
                    <a:pt x="372" y="145"/>
                  </a:cubicBezTo>
                  <a:cubicBezTo>
                    <a:pt x="372" y="145"/>
                    <a:pt x="372" y="145"/>
                    <a:pt x="372" y="145"/>
                  </a:cubicBezTo>
                  <a:cubicBezTo>
                    <a:pt x="372" y="145"/>
                    <a:pt x="371" y="145"/>
                    <a:pt x="371" y="145"/>
                  </a:cubicBezTo>
                  <a:close/>
                  <a:moveTo>
                    <a:pt x="251" y="142"/>
                  </a:moveTo>
                  <a:cubicBezTo>
                    <a:pt x="251" y="141"/>
                    <a:pt x="252" y="140"/>
                    <a:pt x="253" y="139"/>
                  </a:cubicBezTo>
                  <a:cubicBezTo>
                    <a:pt x="253" y="139"/>
                    <a:pt x="253" y="139"/>
                    <a:pt x="253" y="139"/>
                  </a:cubicBezTo>
                  <a:cubicBezTo>
                    <a:pt x="254" y="139"/>
                    <a:pt x="255" y="140"/>
                    <a:pt x="255" y="141"/>
                  </a:cubicBezTo>
                  <a:cubicBezTo>
                    <a:pt x="255" y="141"/>
                    <a:pt x="255" y="141"/>
                    <a:pt x="255" y="141"/>
                  </a:cubicBezTo>
                  <a:cubicBezTo>
                    <a:pt x="256" y="142"/>
                    <a:pt x="255" y="143"/>
                    <a:pt x="254" y="143"/>
                  </a:cubicBezTo>
                  <a:cubicBezTo>
                    <a:pt x="254" y="143"/>
                    <a:pt x="254" y="143"/>
                    <a:pt x="254" y="143"/>
                  </a:cubicBezTo>
                  <a:cubicBezTo>
                    <a:pt x="254" y="143"/>
                    <a:pt x="254" y="143"/>
                    <a:pt x="254" y="143"/>
                  </a:cubicBezTo>
                  <a:cubicBezTo>
                    <a:pt x="254" y="143"/>
                    <a:pt x="254" y="143"/>
                    <a:pt x="254" y="143"/>
                  </a:cubicBezTo>
                  <a:cubicBezTo>
                    <a:pt x="254" y="143"/>
                    <a:pt x="254" y="143"/>
                    <a:pt x="253" y="143"/>
                  </a:cubicBezTo>
                  <a:cubicBezTo>
                    <a:pt x="253" y="143"/>
                    <a:pt x="253" y="143"/>
                    <a:pt x="253" y="143"/>
                  </a:cubicBezTo>
                  <a:cubicBezTo>
                    <a:pt x="252" y="143"/>
                    <a:pt x="252" y="143"/>
                    <a:pt x="251" y="142"/>
                  </a:cubicBezTo>
                  <a:close/>
                  <a:moveTo>
                    <a:pt x="360" y="142"/>
                  </a:moveTo>
                  <a:cubicBezTo>
                    <a:pt x="359" y="142"/>
                    <a:pt x="358" y="141"/>
                    <a:pt x="358" y="140"/>
                  </a:cubicBezTo>
                  <a:cubicBezTo>
                    <a:pt x="358" y="140"/>
                    <a:pt x="358" y="140"/>
                    <a:pt x="358" y="140"/>
                  </a:cubicBezTo>
                  <a:cubicBezTo>
                    <a:pt x="359" y="139"/>
                    <a:pt x="360" y="138"/>
                    <a:pt x="361" y="138"/>
                  </a:cubicBezTo>
                  <a:cubicBezTo>
                    <a:pt x="361" y="138"/>
                    <a:pt x="361" y="138"/>
                    <a:pt x="361" y="138"/>
                  </a:cubicBezTo>
                  <a:cubicBezTo>
                    <a:pt x="362" y="139"/>
                    <a:pt x="362" y="140"/>
                    <a:pt x="362" y="141"/>
                  </a:cubicBezTo>
                  <a:cubicBezTo>
                    <a:pt x="362" y="141"/>
                    <a:pt x="362" y="141"/>
                    <a:pt x="362" y="141"/>
                  </a:cubicBezTo>
                  <a:cubicBezTo>
                    <a:pt x="362" y="142"/>
                    <a:pt x="361" y="142"/>
                    <a:pt x="360" y="142"/>
                  </a:cubicBezTo>
                  <a:cubicBezTo>
                    <a:pt x="360" y="142"/>
                    <a:pt x="360" y="142"/>
                    <a:pt x="360" y="142"/>
                  </a:cubicBezTo>
                  <a:cubicBezTo>
                    <a:pt x="360" y="142"/>
                    <a:pt x="360" y="142"/>
                    <a:pt x="360" y="142"/>
                  </a:cubicBezTo>
                  <a:close/>
                  <a:moveTo>
                    <a:pt x="263" y="139"/>
                  </a:moveTo>
                  <a:cubicBezTo>
                    <a:pt x="263" y="138"/>
                    <a:pt x="264" y="137"/>
                    <a:pt x="265" y="137"/>
                  </a:cubicBezTo>
                  <a:cubicBezTo>
                    <a:pt x="265" y="137"/>
                    <a:pt x="265" y="137"/>
                    <a:pt x="265" y="137"/>
                  </a:cubicBezTo>
                  <a:cubicBezTo>
                    <a:pt x="266" y="137"/>
                    <a:pt x="267" y="137"/>
                    <a:pt x="267" y="138"/>
                  </a:cubicBezTo>
                  <a:cubicBezTo>
                    <a:pt x="267" y="138"/>
                    <a:pt x="267" y="138"/>
                    <a:pt x="267" y="138"/>
                  </a:cubicBezTo>
                  <a:cubicBezTo>
                    <a:pt x="267" y="139"/>
                    <a:pt x="267" y="140"/>
                    <a:pt x="265" y="141"/>
                  </a:cubicBezTo>
                  <a:cubicBezTo>
                    <a:pt x="265" y="141"/>
                    <a:pt x="265" y="141"/>
                    <a:pt x="265" y="141"/>
                  </a:cubicBezTo>
                  <a:cubicBezTo>
                    <a:pt x="265" y="141"/>
                    <a:pt x="265" y="141"/>
                    <a:pt x="265" y="141"/>
                  </a:cubicBezTo>
                  <a:cubicBezTo>
                    <a:pt x="265" y="141"/>
                    <a:pt x="265" y="141"/>
                    <a:pt x="265" y="141"/>
                  </a:cubicBezTo>
                  <a:cubicBezTo>
                    <a:pt x="264" y="141"/>
                    <a:pt x="263" y="140"/>
                    <a:pt x="263" y="139"/>
                  </a:cubicBezTo>
                  <a:close/>
                  <a:moveTo>
                    <a:pt x="348" y="140"/>
                  </a:moveTo>
                  <a:cubicBezTo>
                    <a:pt x="347" y="140"/>
                    <a:pt x="346" y="139"/>
                    <a:pt x="347" y="137"/>
                  </a:cubicBezTo>
                  <a:cubicBezTo>
                    <a:pt x="347" y="137"/>
                    <a:pt x="347" y="137"/>
                    <a:pt x="347" y="137"/>
                  </a:cubicBezTo>
                  <a:cubicBezTo>
                    <a:pt x="347" y="136"/>
                    <a:pt x="348" y="136"/>
                    <a:pt x="349" y="136"/>
                  </a:cubicBezTo>
                  <a:cubicBezTo>
                    <a:pt x="349" y="136"/>
                    <a:pt x="349" y="136"/>
                    <a:pt x="349" y="136"/>
                  </a:cubicBezTo>
                  <a:cubicBezTo>
                    <a:pt x="350" y="136"/>
                    <a:pt x="351" y="137"/>
                    <a:pt x="350" y="138"/>
                  </a:cubicBezTo>
                  <a:cubicBezTo>
                    <a:pt x="350" y="138"/>
                    <a:pt x="350" y="138"/>
                    <a:pt x="350" y="138"/>
                  </a:cubicBezTo>
                  <a:cubicBezTo>
                    <a:pt x="350" y="139"/>
                    <a:pt x="349" y="140"/>
                    <a:pt x="348" y="140"/>
                  </a:cubicBezTo>
                  <a:cubicBezTo>
                    <a:pt x="348" y="140"/>
                    <a:pt x="348" y="140"/>
                    <a:pt x="348" y="140"/>
                  </a:cubicBezTo>
                  <a:cubicBezTo>
                    <a:pt x="348" y="140"/>
                    <a:pt x="348" y="140"/>
                    <a:pt x="348" y="140"/>
                  </a:cubicBezTo>
                  <a:close/>
                  <a:moveTo>
                    <a:pt x="275" y="137"/>
                  </a:moveTo>
                  <a:cubicBezTo>
                    <a:pt x="275" y="136"/>
                    <a:pt x="275" y="135"/>
                    <a:pt x="277" y="135"/>
                  </a:cubicBezTo>
                  <a:cubicBezTo>
                    <a:pt x="277" y="135"/>
                    <a:pt x="277" y="135"/>
                    <a:pt x="277" y="135"/>
                  </a:cubicBezTo>
                  <a:cubicBezTo>
                    <a:pt x="278" y="135"/>
                    <a:pt x="279" y="135"/>
                    <a:pt x="279" y="136"/>
                  </a:cubicBezTo>
                  <a:cubicBezTo>
                    <a:pt x="279" y="136"/>
                    <a:pt x="279" y="136"/>
                    <a:pt x="279" y="136"/>
                  </a:cubicBezTo>
                  <a:cubicBezTo>
                    <a:pt x="279" y="137"/>
                    <a:pt x="278" y="138"/>
                    <a:pt x="277" y="139"/>
                  </a:cubicBezTo>
                  <a:cubicBezTo>
                    <a:pt x="277" y="139"/>
                    <a:pt x="277" y="139"/>
                    <a:pt x="277" y="139"/>
                  </a:cubicBezTo>
                  <a:cubicBezTo>
                    <a:pt x="277" y="139"/>
                    <a:pt x="277" y="139"/>
                    <a:pt x="277" y="139"/>
                  </a:cubicBezTo>
                  <a:cubicBezTo>
                    <a:pt x="277" y="139"/>
                    <a:pt x="277" y="139"/>
                    <a:pt x="277" y="139"/>
                  </a:cubicBezTo>
                  <a:cubicBezTo>
                    <a:pt x="276" y="139"/>
                    <a:pt x="275" y="138"/>
                    <a:pt x="275" y="137"/>
                  </a:cubicBezTo>
                  <a:close/>
                  <a:moveTo>
                    <a:pt x="336" y="138"/>
                  </a:moveTo>
                  <a:cubicBezTo>
                    <a:pt x="336" y="138"/>
                    <a:pt x="336" y="138"/>
                    <a:pt x="336" y="138"/>
                  </a:cubicBezTo>
                  <a:cubicBezTo>
                    <a:pt x="336" y="138"/>
                    <a:pt x="336" y="138"/>
                    <a:pt x="336" y="138"/>
                  </a:cubicBezTo>
                  <a:cubicBezTo>
                    <a:pt x="335" y="138"/>
                    <a:pt x="335" y="137"/>
                    <a:pt x="335" y="136"/>
                  </a:cubicBezTo>
                  <a:cubicBezTo>
                    <a:pt x="335" y="136"/>
                    <a:pt x="335" y="136"/>
                    <a:pt x="335" y="136"/>
                  </a:cubicBezTo>
                  <a:cubicBezTo>
                    <a:pt x="335" y="135"/>
                    <a:pt x="336" y="134"/>
                    <a:pt x="337" y="134"/>
                  </a:cubicBezTo>
                  <a:cubicBezTo>
                    <a:pt x="337" y="134"/>
                    <a:pt x="337" y="134"/>
                    <a:pt x="337" y="134"/>
                  </a:cubicBezTo>
                  <a:cubicBezTo>
                    <a:pt x="338" y="134"/>
                    <a:pt x="339" y="135"/>
                    <a:pt x="339" y="136"/>
                  </a:cubicBezTo>
                  <a:cubicBezTo>
                    <a:pt x="339" y="136"/>
                    <a:pt x="339" y="136"/>
                    <a:pt x="339" y="136"/>
                  </a:cubicBezTo>
                  <a:cubicBezTo>
                    <a:pt x="338" y="137"/>
                    <a:pt x="338" y="138"/>
                    <a:pt x="337" y="138"/>
                  </a:cubicBezTo>
                  <a:cubicBezTo>
                    <a:pt x="337" y="138"/>
                    <a:pt x="337" y="138"/>
                    <a:pt x="337" y="138"/>
                  </a:cubicBezTo>
                  <a:cubicBezTo>
                    <a:pt x="337" y="138"/>
                    <a:pt x="336" y="138"/>
                    <a:pt x="336" y="138"/>
                  </a:cubicBezTo>
                  <a:close/>
                  <a:moveTo>
                    <a:pt x="287" y="135"/>
                  </a:moveTo>
                  <a:cubicBezTo>
                    <a:pt x="287" y="134"/>
                    <a:pt x="287" y="133"/>
                    <a:pt x="289" y="133"/>
                  </a:cubicBezTo>
                  <a:cubicBezTo>
                    <a:pt x="289" y="133"/>
                    <a:pt x="289" y="133"/>
                    <a:pt x="289" y="133"/>
                  </a:cubicBezTo>
                  <a:cubicBezTo>
                    <a:pt x="290" y="133"/>
                    <a:pt x="291" y="134"/>
                    <a:pt x="291" y="135"/>
                  </a:cubicBezTo>
                  <a:cubicBezTo>
                    <a:pt x="291" y="135"/>
                    <a:pt x="291" y="135"/>
                    <a:pt x="291" y="135"/>
                  </a:cubicBezTo>
                  <a:cubicBezTo>
                    <a:pt x="291" y="136"/>
                    <a:pt x="290" y="137"/>
                    <a:pt x="289" y="137"/>
                  </a:cubicBezTo>
                  <a:cubicBezTo>
                    <a:pt x="289" y="137"/>
                    <a:pt x="289" y="137"/>
                    <a:pt x="289" y="137"/>
                  </a:cubicBezTo>
                  <a:cubicBezTo>
                    <a:pt x="289" y="137"/>
                    <a:pt x="289" y="137"/>
                    <a:pt x="289" y="137"/>
                  </a:cubicBezTo>
                  <a:cubicBezTo>
                    <a:pt x="289" y="137"/>
                    <a:pt x="289" y="137"/>
                    <a:pt x="289" y="137"/>
                  </a:cubicBezTo>
                  <a:cubicBezTo>
                    <a:pt x="288" y="137"/>
                    <a:pt x="287" y="136"/>
                    <a:pt x="287" y="135"/>
                  </a:cubicBezTo>
                  <a:close/>
                  <a:moveTo>
                    <a:pt x="325" y="137"/>
                  </a:moveTo>
                  <a:cubicBezTo>
                    <a:pt x="323" y="137"/>
                    <a:pt x="323" y="136"/>
                    <a:pt x="323" y="135"/>
                  </a:cubicBezTo>
                  <a:cubicBezTo>
                    <a:pt x="323" y="135"/>
                    <a:pt x="323" y="135"/>
                    <a:pt x="323" y="135"/>
                  </a:cubicBezTo>
                  <a:cubicBezTo>
                    <a:pt x="323" y="134"/>
                    <a:pt x="324" y="133"/>
                    <a:pt x="325" y="133"/>
                  </a:cubicBezTo>
                  <a:cubicBezTo>
                    <a:pt x="325" y="133"/>
                    <a:pt x="325" y="133"/>
                    <a:pt x="325" y="133"/>
                  </a:cubicBezTo>
                  <a:cubicBezTo>
                    <a:pt x="326" y="133"/>
                    <a:pt x="327" y="134"/>
                    <a:pt x="327" y="135"/>
                  </a:cubicBezTo>
                  <a:cubicBezTo>
                    <a:pt x="327" y="135"/>
                    <a:pt x="327" y="135"/>
                    <a:pt x="327" y="135"/>
                  </a:cubicBezTo>
                  <a:cubicBezTo>
                    <a:pt x="327" y="136"/>
                    <a:pt x="326" y="137"/>
                    <a:pt x="325" y="137"/>
                  </a:cubicBezTo>
                  <a:cubicBezTo>
                    <a:pt x="325" y="137"/>
                    <a:pt x="325" y="137"/>
                    <a:pt x="325" y="137"/>
                  </a:cubicBezTo>
                  <a:cubicBezTo>
                    <a:pt x="325" y="137"/>
                    <a:pt x="325" y="137"/>
                    <a:pt x="325" y="137"/>
                  </a:cubicBezTo>
                  <a:close/>
                  <a:moveTo>
                    <a:pt x="299" y="135"/>
                  </a:moveTo>
                  <a:cubicBezTo>
                    <a:pt x="299" y="133"/>
                    <a:pt x="300" y="133"/>
                    <a:pt x="301" y="132"/>
                  </a:cubicBezTo>
                  <a:cubicBezTo>
                    <a:pt x="301" y="132"/>
                    <a:pt x="301" y="132"/>
                    <a:pt x="301" y="132"/>
                  </a:cubicBezTo>
                  <a:cubicBezTo>
                    <a:pt x="302" y="132"/>
                    <a:pt x="303" y="133"/>
                    <a:pt x="303" y="134"/>
                  </a:cubicBezTo>
                  <a:cubicBezTo>
                    <a:pt x="303" y="134"/>
                    <a:pt x="303" y="134"/>
                    <a:pt x="303" y="134"/>
                  </a:cubicBezTo>
                  <a:cubicBezTo>
                    <a:pt x="303" y="136"/>
                    <a:pt x="302" y="136"/>
                    <a:pt x="301" y="136"/>
                  </a:cubicBezTo>
                  <a:cubicBezTo>
                    <a:pt x="301" y="136"/>
                    <a:pt x="301" y="136"/>
                    <a:pt x="301" y="136"/>
                  </a:cubicBezTo>
                  <a:cubicBezTo>
                    <a:pt x="301" y="136"/>
                    <a:pt x="301" y="136"/>
                    <a:pt x="301" y="136"/>
                  </a:cubicBezTo>
                  <a:cubicBezTo>
                    <a:pt x="301" y="136"/>
                    <a:pt x="301" y="136"/>
                    <a:pt x="301" y="136"/>
                  </a:cubicBezTo>
                  <a:cubicBezTo>
                    <a:pt x="300" y="136"/>
                    <a:pt x="299" y="136"/>
                    <a:pt x="299" y="135"/>
                  </a:cubicBezTo>
                  <a:close/>
                  <a:moveTo>
                    <a:pt x="313" y="136"/>
                  </a:moveTo>
                  <a:cubicBezTo>
                    <a:pt x="312" y="136"/>
                    <a:pt x="311" y="135"/>
                    <a:pt x="311" y="134"/>
                  </a:cubicBezTo>
                  <a:cubicBezTo>
                    <a:pt x="311" y="134"/>
                    <a:pt x="311" y="134"/>
                    <a:pt x="311" y="134"/>
                  </a:cubicBezTo>
                  <a:cubicBezTo>
                    <a:pt x="311" y="133"/>
                    <a:pt x="312" y="132"/>
                    <a:pt x="313" y="132"/>
                  </a:cubicBezTo>
                  <a:cubicBezTo>
                    <a:pt x="313" y="132"/>
                    <a:pt x="313" y="132"/>
                    <a:pt x="313" y="132"/>
                  </a:cubicBezTo>
                  <a:cubicBezTo>
                    <a:pt x="314" y="132"/>
                    <a:pt x="315" y="133"/>
                    <a:pt x="315" y="134"/>
                  </a:cubicBezTo>
                  <a:cubicBezTo>
                    <a:pt x="315" y="134"/>
                    <a:pt x="315" y="134"/>
                    <a:pt x="315" y="134"/>
                  </a:cubicBezTo>
                  <a:cubicBezTo>
                    <a:pt x="315" y="135"/>
                    <a:pt x="314" y="136"/>
                    <a:pt x="313" y="136"/>
                  </a:cubicBezTo>
                  <a:cubicBezTo>
                    <a:pt x="313" y="136"/>
                    <a:pt x="313" y="136"/>
                    <a:pt x="313" y="136"/>
                  </a:cubicBezTo>
                  <a:cubicBezTo>
                    <a:pt x="313" y="136"/>
                    <a:pt x="313" y="136"/>
                    <a:pt x="313" y="136"/>
                  </a:cubicBezTo>
                  <a:close/>
                  <a:moveTo>
                    <a:pt x="325" y="1002"/>
                  </a:moveTo>
                  <a:cubicBezTo>
                    <a:pt x="324" y="1002"/>
                    <a:pt x="323" y="1001"/>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9" y="995"/>
                  </a:moveTo>
                  <a:cubicBezTo>
                    <a:pt x="288" y="994"/>
                    <a:pt x="289" y="993"/>
                    <a:pt x="290" y="992"/>
                  </a:cubicBezTo>
                  <a:cubicBezTo>
                    <a:pt x="290" y="992"/>
                    <a:pt x="290" y="992"/>
                    <a:pt x="290" y="992"/>
                  </a:cubicBezTo>
                  <a:cubicBezTo>
                    <a:pt x="291" y="992"/>
                    <a:pt x="292" y="992"/>
                    <a:pt x="292" y="993"/>
                  </a:cubicBezTo>
                  <a:cubicBezTo>
                    <a:pt x="292" y="993"/>
                    <a:pt x="292" y="993"/>
                    <a:pt x="292" y="993"/>
                  </a:cubicBezTo>
                  <a:cubicBezTo>
                    <a:pt x="293" y="994"/>
                    <a:pt x="292" y="996"/>
                    <a:pt x="291" y="996"/>
                  </a:cubicBezTo>
                  <a:cubicBezTo>
                    <a:pt x="291" y="996"/>
                    <a:pt x="291" y="996"/>
                    <a:pt x="291" y="996"/>
                  </a:cubicBezTo>
                  <a:cubicBezTo>
                    <a:pt x="291" y="996"/>
                    <a:pt x="291" y="996"/>
                    <a:pt x="290" y="996"/>
                  </a:cubicBezTo>
                  <a:cubicBezTo>
                    <a:pt x="290" y="996"/>
                    <a:pt x="290" y="996"/>
                    <a:pt x="290" y="996"/>
                  </a:cubicBezTo>
                  <a:cubicBezTo>
                    <a:pt x="290" y="996"/>
                    <a:pt x="289" y="996"/>
                    <a:pt x="289" y="995"/>
                  </a:cubicBezTo>
                  <a:close/>
                  <a:moveTo>
                    <a:pt x="329" y="991"/>
                  </a:moveTo>
                  <a:cubicBezTo>
                    <a:pt x="328" y="990"/>
                    <a:pt x="327" y="989"/>
                    <a:pt x="328" y="988"/>
                  </a:cubicBezTo>
                  <a:cubicBezTo>
                    <a:pt x="328" y="988"/>
                    <a:pt x="328" y="988"/>
                    <a:pt x="328" y="988"/>
                  </a:cubicBezTo>
                  <a:cubicBezTo>
                    <a:pt x="328" y="987"/>
                    <a:pt x="329" y="987"/>
                    <a:pt x="330" y="987"/>
                  </a:cubicBezTo>
                  <a:cubicBezTo>
                    <a:pt x="330" y="987"/>
                    <a:pt x="330" y="987"/>
                    <a:pt x="330" y="987"/>
                  </a:cubicBezTo>
                  <a:cubicBezTo>
                    <a:pt x="331" y="987"/>
                    <a:pt x="332" y="989"/>
                    <a:pt x="331" y="990"/>
                  </a:cubicBezTo>
                  <a:cubicBezTo>
                    <a:pt x="331" y="990"/>
                    <a:pt x="331" y="990"/>
                    <a:pt x="331" y="990"/>
                  </a:cubicBezTo>
                  <a:cubicBezTo>
                    <a:pt x="331" y="990"/>
                    <a:pt x="330" y="991"/>
                    <a:pt x="330" y="991"/>
                  </a:cubicBezTo>
                  <a:cubicBezTo>
                    <a:pt x="330" y="991"/>
                    <a:pt x="330" y="991"/>
                    <a:pt x="330" y="991"/>
                  </a:cubicBezTo>
                  <a:cubicBezTo>
                    <a:pt x="329" y="991"/>
                    <a:pt x="329" y="991"/>
                    <a:pt x="329" y="991"/>
                  </a:cubicBezTo>
                  <a:close/>
                  <a:moveTo>
                    <a:pt x="285" y="983"/>
                  </a:moveTo>
                  <a:cubicBezTo>
                    <a:pt x="284" y="982"/>
                    <a:pt x="285" y="981"/>
                    <a:pt x="286" y="981"/>
                  </a:cubicBezTo>
                  <a:cubicBezTo>
                    <a:pt x="286" y="981"/>
                    <a:pt x="286" y="981"/>
                    <a:pt x="286" y="981"/>
                  </a:cubicBezTo>
                  <a:cubicBezTo>
                    <a:pt x="287" y="981"/>
                    <a:pt x="288" y="981"/>
                    <a:pt x="288" y="982"/>
                  </a:cubicBezTo>
                  <a:cubicBezTo>
                    <a:pt x="288" y="982"/>
                    <a:pt x="288" y="982"/>
                    <a:pt x="288" y="982"/>
                  </a:cubicBezTo>
                  <a:cubicBezTo>
                    <a:pt x="289" y="983"/>
                    <a:pt x="288" y="984"/>
                    <a:pt x="287" y="985"/>
                  </a:cubicBezTo>
                  <a:cubicBezTo>
                    <a:pt x="287" y="985"/>
                    <a:pt x="287" y="985"/>
                    <a:pt x="287" y="985"/>
                  </a:cubicBezTo>
                  <a:cubicBezTo>
                    <a:pt x="287" y="985"/>
                    <a:pt x="287" y="985"/>
                    <a:pt x="286" y="985"/>
                  </a:cubicBezTo>
                  <a:cubicBezTo>
                    <a:pt x="286" y="985"/>
                    <a:pt x="286" y="985"/>
                    <a:pt x="286" y="985"/>
                  </a:cubicBezTo>
                  <a:cubicBezTo>
                    <a:pt x="286" y="985"/>
                    <a:pt x="285" y="984"/>
                    <a:pt x="285" y="983"/>
                  </a:cubicBezTo>
                  <a:close/>
                  <a:moveTo>
                    <a:pt x="333" y="979"/>
                  </a:moveTo>
                  <a:cubicBezTo>
                    <a:pt x="332" y="979"/>
                    <a:pt x="331" y="978"/>
                    <a:pt x="332" y="977"/>
                  </a:cubicBezTo>
                  <a:cubicBezTo>
                    <a:pt x="332" y="977"/>
                    <a:pt x="332" y="977"/>
                    <a:pt x="332" y="977"/>
                  </a:cubicBezTo>
                  <a:cubicBezTo>
                    <a:pt x="332" y="976"/>
                    <a:pt x="333" y="975"/>
                    <a:pt x="334" y="976"/>
                  </a:cubicBezTo>
                  <a:cubicBezTo>
                    <a:pt x="334" y="976"/>
                    <a:pt x="334" y="976"/>
                    <a:pt x="334" y="976"/>
                  </a:cubicBezTo>
                  <a:cubicBezTo>
                    <a:pt x="335" y="976"/>
                    <a:pt x="336" y="977"/>
                    <a:pt x="335" y="978"/>
                  </a:cubicBezTo>
                  <a:cubicBezTo>
                    <a:pt x="335" y="978"/>
                    <a:pt x="335" y="978"/>
                    <a:pt x="335" y="978"/>
                  </a:cubicBezTo>
                  <a:cubicBezTo>
                    <a:pt x="335" y="979"/>
                    <a:pt x="334" y="980"/>
                    <a:pt x="334" y="980"/>
                  </a:cubicBezTo>
                  <a:cubicBezTo>
                    <a:pt x="334" y="980"/>
                    <a:pt x="334" y="980"/>
                    <a:pt x="334" y="980"/>
                  </a:cubicBezTo>
                  <a:cubicBezTo>
                    <a:pt x="333" y="980"/>
                    <a:pt x="333" y="980"/>
                    <a:pt x="333" y="979"/>
                  </a:cubicBezTo>
                  <a:close/>
                  <a:moveTo>
                    <a:pt x="280" y="972"/>
                  </a:moveTo>
                  <a:cubicBezTo>
                    <a:pt x="280" y="971"/>
                    <a:pt x="281" y="970"/>
                    <a:pt x="282" y="970"/>
                  </a:cubicBezTo>
                  <a:cubicBezTo>
                    <a:pt x="282" y="970"/>
                    <a:pt x="282" y="970"/>
                    <a:pt x="282" y="970"/>
                  </a:cubicBezTo>
                  <a:cubicBezTo>
                    <a:pt x="283" y="969"/>
                    <a:pt x="284" y="970"/>
                    <a:pt x="284" y="971"/>
                  </a:cubicBezTo>
                  <a:cubicBezTo>
                    <a:pt x="284" y="971"/>
                    <a:pt x="284" y="971"/>
                    <a:pt x="284" y="971"/>
                  </a:cubicBezTo>
                  <a:cubicBezTo>
                    <a:pt x="285" y="972"/>
                    <a:pt x="284" y="973"/>
                    <a:pt x="283" y="973"/>
                  </a:cubicBezTo>
                  <a:cubicBezTo>
                    <a:pt x="283" y="973"/>
                    <a:pt x="283" y="973"/>
                    <a:pt x="283" y="973"/>
                  </a:cubicBezTo>
                  <a:cubicBezTo>
                    <a:pt x="283" y="973"/>
                    <a:pt x="283" y="973"/>
                    <a:pt x="282" y="973"/>
                  </a:cubicBezTo>
                  <a:cubicBezTo>
                    <a:pt x="282" y="973"/>
                    <a:pt x="282" y="973"/>
                    <a:pt x="282" y="973"/>
                  </a:cubicBezTo>
                  <a:cubicBezTo>
                    <a:pt x="282" y="973"/>
                    <a:pt x="281" y="973"/>
                    <a:pt x="280" y="972"/>
                  </a:cubicBezTo>
                  <a:close/>
                  <a:moveTo>
                    <a:pt x="337" y="968"/>
                  </a:moveTo>
                  <a:cubicBezTo>
                    <a:pt x="336" y="968"/>
                    <a:pt x="335" y="967"/>
                    <a:pt x="336" y="966"/>
                  </a:cubicBezTo>
                  <a:cubicBezTo>
                    <a:pt x="336" y="966"/>
                    <a:pt x="336" y="966"/>
                    <a:pt x="336" y="966"/>
                  </a:cubicBezTo>
                  <a:cubicBezTo>
                    <a:pt x="336" y="965"/>
                    <a:pt x="337" y="964"/>
                    <a:pt x="338" y="964"/>
                  </a:cubicBezTo>
                  <a:cubicBezTo>
                    <a:pt x="338" y="964"/>
                    <a:pt x="338" y="964"/>
                    <a:pt x="338" y="964"/>
                  </a:cubicBezTo>
                  <a:cubicBezTo>
                    <a:pt x="339" y="965"/>
                    <a:pt x="340" y="966"/>
                    <a:pt x="340" y="967"/>
                  </a:cubicBezTo>
                  <a:cubicBezTo>
                    <a:pt x="340" y="967"/>
                    <a:pt x="340" y="967"/>
                    <a:pt x="340" y="967"/>
                  </a:cubicBezTo>
                  <a:cubicBezTo>
                    <a:pt x="339" y="968"/>
                    <a:pt x="338" y="968"/>
                    <a:pt x="338" y="968"/>
                  </a:cubicBezTo>
                  <a:cubicBezTo>
                    <a:pt x="338" y="968"/>
                    <a:pt x="338" y="968"/>
                    <a:pt x="338" y="968"/>
                  </a:cubicBezTo>
                  <a:cubicBezTo>
                    <a:pt x="337" y="968"/>
                    <a:pt x="337" y="968"/>
                    <a:pt x="337" y="968"/>
                  </a:cubicBezTo>
                  <a:close/>
                  <a:moveTo>
                    <a:pt x="276" y="961"/>
                  </a:moveTo>
                  <a:cubicBezTo>
                    <a:pt x="276" y="960"/>
                    <a:pt x="277" y="959"/>
                    <a:pt x="278" y="958"/>
                  </a:cubicBezTo>
                  <a:cubicBezTo>
                    <a:pt x="278" y="958"/>
                    <a:pt x="278" y="958"/>
                    <a:pt x="278" y="958"/>
                  </a:cubicBezTo>
                  <a:cubicBezTo>
                    <a:pt x="279" y="958"/>
                    <a:pt x="280" y="958"/>
                    <a:pt x="280" y="960"/>
                  </a:cubicBezTo>
                  <a:cubicBezTo>
                    <a:pt x="280" y="960"/>
                    <a:pt x="280" y="960"/>
                    <a:pt x="280" y="960"/>
                  </a:cubicBezTo>
                  <a:cubicBezTo>
                    <a:pt x="281" y="961"/>
                    <a:pt x="280" y="962"/>
                    <a:pt x="279" y="962"/>
                  </a:cubicBezTo>
                  <a:cubicBezTo>
                    <a:pt x="279" y="962"/>
                    <a:pt x="279" y="962"/>
                    <a:pt x="279" y="962"/>
                  </a:cubicBezTo>
                  <a:cubicBezTo>
                    <a:pt x="279" y="962"/>
                    <a:pt x="279" y="962"/>
                    <a:pt x="278" y="962"/>
                  </a:cubicBezTo>
                  <a:cubicBezTo>
                    <a:pt x="278" y="962"/>
                    <a:pt x="278" y="962"/>
                    <a:pt x="278" y="962"/>
                  </a:cubicBezTo>
                  <a:cubicBezTo>
                    <a:pt x="277" y="962"/>
                    <a:pt x="277" y="962"/>
                    <a:pt x="276" y="961"/>
                  </a:cubicBezTo>
                  <a:close/>
                  <a:moveTo>
                    <a:pt x="341" y="957"/>
                  </a:moveTo>
                  <a:cubicBezTo>
                    <a:pt x="340" y="956"/>
                    <a:pt x="339" y="955"/>
                    <a:pt x="340" y="954"/>
                  </a:cubicBezTo>
                  <a:cubicBezTo>
                    <a:pt x="340" y="954"/>
                    <a:pt x="340" y="954"/>
                    <a:pt x="340" y="954"/>
                  </a:cubicBezTo>
                  <a:cubicBezTo>
                    <a:pt x="340" y="953"/>
                    <a:pt x="341" y="953"/>
                    <a:pt x="342" y="953"/>
                  </a:cubicBezTo>
                  <a:cubicBezTo>
                    <a:pt x="342" y="953"/>
                    <a:pt x="342" y="953"/>
                    <a:pt x="342" y="953"/>
                  </a:cubicBezTo>
                  <a:cubicBezTo>
                    <a:pt x="343" y="953"/>
                    <a:pt x="344" y="955"/>
                    <a:pt x="344" y="956"/>
                  </a:cubicBezTo>
                  <a:cubicBezTo>
                    <a:pt x="344" y="956"/>
                    <a:pt x="344" y="956"/>
                    <a:pt x="344" y="956"/>
                  </a:cubicBezTo>
                  <a:cubicBezTo>
                    <a:pt x="343" y="956"/>
                    <a:pt x="343" y="957"/>
                    <a:pt x="342" y="957"/>
                  </a:cubicBezTo>
                  <a:cubicBezTo>
                    <a:pt x="342" y="957"/>
                    <a:pt x="342" y="957"/>
                    <a:pt x="342" y="957"/>
                  </a:cubicBezTo>
                  <a:cubicBezTo>
                    <a:pt x="341" y="957"/>
                    <a:pt x="341" y="957"/>
                    <a:pt x="341" y="957"/>
                  </a:cubicBezTo>
                  <a:close/>
                  <a:moveTo>
                    <a:pt x="272" y="950"/>
                  </a:moveTo>
                  <a:cubicBezTo>
                    <a:pt x="272" y="949"/>
                    <a:pt x="273" y="947"/>
                    <a:pt x="274" y="947"/>
                  </a:cubicBezTo>
                  <a:cubicBezTo>
                    <a:pt x="274" y="947"/>
                    <a:pt x="274" y="947"/>
                    <a:pt x="274" y="947"/>
                  </a:cubicBezTo>
                  <a:cubicBezTo>
                    <a:pt x="275" y="947"/>
                    <a:pt x="276" y="947"/>
                    <a:pt x="276" y="948"/>
                  </a:cubicBezTo>
                  <a:cubicBezTo>
                    <a:pt x="276" y="948"/>
                    <a:pt x="276" y="948"/>
                    <a:pt x="276" y="948"/>
                  </a:cubicBezTo>
                  <a:cubicBezTo>
                    <a:pt x="277" y="949"/>
                    <a:pt x="276" y="950"/>
                    <a:pt x="275" y="951"/>
                  </a:cubicBezTo>
                  <a:cubicBezTo>
                    <a:pt x="275" y="951"/>
                    <a:pt x="275" y="951"/>
                    <a:pt x="275" y="951"/>
                  </a:cubicBezTo>
                  <a:cubicBezTo>
                    <a:pt x="275" y="951"/>
                    <a:pt x="274" y="951"/>
                    <a:pt x="274" y="951"/>
                  </a:cubicBezTo>
                  <a:cubicBezTo>
                    <a:pt x="274" y="951"/>
                    <a:pt x="274" y="951"/>
                    <a:pt x="274" y="951"/>
                  </a:cubicBezTo>
                  <a:cubicBezTo>
                    <a:pt x="273" y="951"/>
                    <a:pt x="273" y="950"/>
                    <a:pt x="272" y="950"/>
                  </a:cubicBezTo>
                  <a:close/>
                  <a:moveTo>
                    <a:pt x="345" y="946"/>
                  </a:moveTo>
                  <a:cubicBezTo>
                    <a:pt x="344" y="945"/>
                    <a:pt x="344" y="944"/>
                    <a:pt x="344" y="943"/>
                  </a:cubicBezTo>
                  <a:cubicBezTo>
                    <a:pt x="344" y="943"/>
                    <a:pt x="344" y="943"/>
                    <a:pt x="344" y="943"/>
                  </a:cubicBezTo>
                  <a:cubicBezTo>
                    <a:pt x="344" y="942"/>
                    <a:pt x="345" y="941"/>
                    <a:pt x="346" y="942"/>
                  </a:cubicBezTo>
                  <a:cubicBezTo>
                    <a:pt x="346" y="942"/>
                    <a:pt x="346" y="942"/>
                    <a:pt x="346" y="942"/>
                  </a:cubicBezTo>
                  <a:cubicBezTo>
                    <a:pt x="347" y="942"/>
                    <a:pt x="348" y="943"/>
                    <a:pt x="348" y="944"/>
                  </a:cubicBezTo>
                  <a:cubicBezTo>
                    <a:pt x="348" y="944"/>
                    <a:pt x="348" y="944"/>
                    <a:pt x="348" y="944"/>
                  </a:cubicBezTo>
                  <a:cubicBezTo>
                    <a:pt x="347" y="945"/>
                    <a:pt x="347" y="946"/>
                    <a:pt x="346" y="946"/>
                  </a:cubicBezTo>
                  <a:cubicBezTo>
                    <a:pt x="346" y="946"/>
                    <a:pt x="346" y="946"/>
                    <a:pt x="346" y="946"/>
                  </a:cubicBezTo>
                  <a:cubicBezTo>
                    <a:pt x="346" y="946"/>
                    <a:pt x="345" y="946"/>
                    <a:pt x="345" y="946"/>
                  </a:cubicBezTo>
                  <a:close/>
                  <a:moveTo>
                    <a:pt x="268" y="938"/>
                  </a:moveTo>
                  <a:cubicBezTo>
                    <a:pt x="268" y="937"/>
                    <a:pt x="268" y="936"/>
                    <a:pt x="270" y="936"/>
                  </a:cubicBezTo>
                  <a:cubicBezTo>
                    <a:pt x="270" y="936"/>
                    <a:pt x="270" y="936"/>
                    <a:pt x="270" y="936"/>
                  </a:cubicBezTo>
                  <a:cubicBezTo>
                    <a:pt x="271" y="935"/>
                    <a:pt x="272" y="936"/>
                    <a:pt x="272" y="937"/>
                  </a:cubicBezTo>
                  <a:cubicBezTo>
                    <a:pt x="272" y="937"/>
                    <a:pt x="272" y="937"/>
                    <a:pt x="272" y="937"/>
                  </a:cubicBezTo>
                  <a:cubicBezTo>
                    <a:pt x="272" y="938"/>
                    <a:pt x="272" y="939"/>
                    <a:pt x="271" y="939"/>
                  </a:cubicBezTo>
                  <a:cubicBezTo>
                    <a:pt x="271" y="939"/>
                    <a:pt x="271" y="939"/>
                    <a:pt x="271" y="939"/>
                  </a:cubicBezTo>
                  <a:cubicBezTo>
                    <a:pt x="271" y="940"/>
                    <a:pt x="270" y="940"/>
                    <a:pt x="270" y="940"/>
                  </a:cubicBezTo>
                  <a:cubicBezTo>
                    <a:pt x="270" y="940"/>
                    <a:pt x="270" y="940"/>
                    <a:pt x="270" y="940"/>
                  </a:cubicBezTo>
                  <a:cubicBezTo>
                    <a:pt x="269" y="940"/>
                    <a:pt x="269" y="939"/>
                    <a:pt x="268" y="938"/>
                  </a:cubicBezTo>
                  <a:close/>
                  <a:moveTo>
                    <a:pt x="349" y="934"/>
                  </a:moveTo>
                  <a:cubicBezTo>
                    <a:pt x="348" y="934"/>
                    <a:pt x="348" y="933"/>
                    <a:pt x="348" y="932"/>
                  </a:cubicBezTo>
                  <a:cubicBezTo>
                    <a:pt x="348" y="932"/>
                    <a:pt x="348" y="932"/>
                    <a:pt x="348" y="932"/>
                  </a:cubicBezTo>
                  <a:cubicBezTo>
                    <a:pt x="348" y="931"/>
                    <a:pt x="349" y="930"/>
                    <a:pt x="350" y="931"/>
                  </a:cubicBezTo>
                  <a:cubicBezTo>
                    <a:pt x="350" y="931"/>
                    <a:pt x="350" y="931"/>
                    <a:pt x="350" y="931"/>
                  </a:cubicBezTo>
                  <a:cubicBezTo>
                    <a:pt x="352" y="931"/>
                    <a:pt x="352" y="932"/>
                    <a:pt x="352" y="933"/>
                  </a:cubicBezTo>
                  <a:cubicBezTo>
                    <a:pt x="352" y="933"/>
                    <a:pt x="352" y="933"/>
                    <a:pt x="352" y="933"/>
                  </a:cubicBezTo>
                  <a:cubicBezTo>
                    <a:pt x="351" y="934"/>
                    <a:pt x="351" y="934"/>
                    <a:pt x="350" y="934"/>
                  </a:cubicBezTo>
                  <a:cubicBezTo>
                    <a:pt x="350" y="934"/>
                    <a:pt x="350" y="934"/>
                    <a:pt x="350" y="934"/>
                  </a:cubicBezTo>
                  <a:cubicBezTo>
                    <a:pt x="350" y="934"/>
                    <a:pt x="349" y="934"/>
                    <a:pt x="349" y="934"/>
                  </a:cubicBezTo>
                  <a:close/>
                  <a:moveTo>
                    <a:pt x="264" y="927"/>
                  </a:moveTo>
                  <a:cubicBezTo>
                    <a:pt x="264" y="926"/>
                    <a:pt x="264" y="925"/>
                    <a:pt x="265" y="924"/>
                  </a:cubicBezTo>
                  <a:cubicBezTo>
                    <a:pt x="265" y="924"/>
                    <a:pt x="265" y="924"/>
                    <a:pt x="265" y="924"/>
                  </a:cubicBezTo>
                  <a:cubicBezTo>
                    <a:pt x="267" y="924"/>
                    <a:pt x="268" y="925"/>
                    <a:pt x="268" y="926"/>
                  </a:cubicBezTo>
                  <a:cubicBezTo>
                    <a:pt x="268" y="926"/>
                    <a:pt x="268" y="926"/>
                    <a:pt x="268" y="926"/>
                  </a:cubicBezTo>
                  <a:cubicBezTo>
                    <a:pt x="268" y="927"/>
                    <a:pt x="268" y="928"/>
                    <a:pt x="267" y="928"/>
                  </a:cubicBezTo>
                  <a:cubicBezTo>
                    <a:pt x="267" y="928"/>
                    <a:pt x="267" y="928"/>
                    <a:pt x="267" y="928"/>
                  </a:cubicBezTo>
                  <a:cubicBezTo>
                    <a:pt x="267" y="928"/>
                    <a:pt x="266" y="928"/>
                    <a:pt x="266" y="928"/>
                  </a:cubicBezTo>
                  <a:cubicBezTo>
                    <a:pt x="266" y="928"/>
                    <a:pt x="266" y="928"/>
                    <a:pt x="266" y="928"/>
                  </a:cubicBezTo>
                  <a:cubicBezTo>
                    <a:pt x="265" y="928"/>
                    <a:pt x="265" y="928"/>
                    <a:pt x="264" y="927"/>
                  </a:cubicBezTo>
                  <a:close/>
                  <a:moveTo>
                    <a:pt x="353" y="923"/>
                  </a:moveTo>
                  <a:cubicBezTo>
                    <a:pt x="352" y="923"/>
                    <a:pt x="352" y="921"/>
                    <a:pt x="352" y="920"/>
                  </a:cubicBezTo>
                  <a:cubicBezTo>
                    <a:pt x="352" y="920"/>
                    <a:pt x="352" y="920"/>
                    <a:pt x="352" y="920"/>
                  </a:cubicBezTo>
                  <a:cubicBezTo>
                    <a:pt x="352" y="919"/>
                    <a:pt x="354" y="919"/>
                    <a:pt x="355" y="919"/>
                  </a:cubicBezTo>
                  <a:cubicBezTo>
                    <a:pt x="355" y="919"/>
                    <a:pt x="355" y="919"/>
                    <a:pt x="355" y="919"/>
                  </a:cubicBezTo>
                  <a:cubicBezTo>
                    <a:pt x="356" y="920"/>
                    <a:pt x="356" y="921"/>
                    <a:pt x="356" y="922"/>
                  </a:cubicBezTo>
                  <a:cubicBezTo>
                    <a:pt x="356" y="922"/>
                    <a:pt x="356" y="922"/>
                    <a:pt x="356" y="922"/>
                  </a:cubicBezTo>
                  <a:cubicBezTo>
                    <a:pt x="355" y="923"/>
                    <a:pt x="355" y="923"/>
                    <a:pt x="354" y="923"/>
                  </a:cubicBezTo>
                  <a:cubicBezTo>
                    <a:pt x="354" y="923"/>
                    <a:pt x="354" y="923"/>
                    <a:pt x="354" y="923"/>
                  </a:cubicBezTo>
                  <a:cubicBezTo>
                    <a:pt x="354" y="923"/>
                    <a:pt x="353" y="923"/>
                    <a:pt x="353" y="923"/>
                  </a:cubicBezTo>
                  <a:close/>
                  <a:moveTo>
                    <a:pt x="260" y="916"/>
                  </a:moveTo>
                  <a:cubicBezTo>
                    <a:pt x="260" y="915"/>
                    <a:pt x="260" y="914"/>
                    <a:pt x="261" y="913"/>
                  </a:cubicBezTo>
                  <a:cubicBezTo>
                    <a:pt x="261" y="913"/>
                    <a:pt x="261" y="913"/>
                    <a:pt x="261" y="913"/>
                  </a:cubicBezTo>
                  <a:cubicBezTo>
                    <a:pt x="262" y="913"/>
                    <a:pt x="264" y="913"/>
                    <a:pt x="264" y="914"/>
                  </a:cubicBezTo>
                  <a:cubicBezTo>
                    <a:pt x="264" y="914"/>
                    <a:pt x="264" y="914"/>
                    <a:pt x="264" y="914"/>
                  </a:cubicBezTo>
                  <a:cubicBezTo>
                    <a:pt x="264" y="915"/>
                    <a:pt x="264" y="917"/>
                    <a:pt x="263" y="917"/>
                  </a:cubicBezTo>
                  <a:cubicBezTo>
                    <a:pt x="263" y="917"/>
                    <a:pt x="263" y="917"/>
                    <a:pt x="263" y="917"/>
                  </a:cubicBezTo>
                  <a:cubicBezTo>
                    <a:pt x="263" y="917"/>
                    <a:pt x="262" y="917"/>
                    <a:pt x="262" y="917"/>
                  </a:cubicBezTo>
                  <a:cubicBezTo>
                    <a:pt x="262" y="917"/>
                    <a:pt x="262" y="917"/>
                    <a:pt x="262" y="917"/>
                  </a:cubicBezTo>
                  <a:cubicBezTo>
                    <a:pt x="261" y="917"/>
                    <a:pt x="260" y="917"/>
                    <a:pt x="260" y="916"/>
                  </a:cubicBezTo>
                  <a:close/>
                  <a:moveTo>
                    <a:pt x="357" y="912"/>
                  </a:moveTo>
                  <a:cubicBezTo>
                    <a:pt x="356" y="911"/>
                    <a:pt x="356" y="910"/>
                    <a:pt x="356" y="909"/>
                  </a:cubicBezTo>
                  <a:cubicBezTo>
                    <a:pt x="356" y="909"/>
                    <a:pt x="356" y="909"/>
                    <a:pt x="356" y="909"/>
                  </a:cubicBezTo>
                  <a:cubicBezTo>
                    <a:pt x="356" y="908"/>
                    <a:pt x="358" y="908"/>
                    <a:pt x="359" y="908"/>
                  </a:cubicBezTo>
                  <a:cubicBezTo>
                    <a:pt x="359" y="908"/>
                    <a:pt x="359" y="908"/>
                    <a:pt x="359" y="908"/>
                  </a:cubicBezTo>
                  <a:cubicBezTo>
                    <a:pt x="360" y="908"/>
                    <a:pt x="360" y="909"/>
                    <a:pt x="360" y="910"/>
                  </a:cubicBezTo>
                  <a:cubicBezTo>
                    <a:pt x="360" y="910"/>
                    <a:pt x="360" y="910"/>
                    <a:pt x="360" y="910"/>
                  </a:cubicBezTo>
                  <a:cubicBezTo>
                    <a:pt x="360" y="911"/>
                    <a:pt x="359" y="912"/>
                    <a:pt x="358" y="912"/>
                  </a:cubicBezTo>
                  <a:cubicBezTo>
                    <a:pt x="358" y="912"/>
                    <a:pt x="358" y="912"/>
                    <a:pt x="358" y="912"/>
                  </a:cubicBezTo>
                  <a:cubicBezTo>
                    <a:pt x="358" y="912"/>
                    <a:pt x="357" y="912"/>
                    <a:pt x="357" y="912"/>
                  </a:cubicBezTo>
                  <a:close/>
                  <a:moveTo>
                    <a:pt x="256" y="904"/>
                  </a:moveTo>
                  <a:cubicBezTo>
                    <a:pt x="256" y="903"/>
                    <a:pt x="256" y="902"/>
                    <a:pt x="257" y="902"/>
                  </a:cubicBezTo>
                  <a:cubicBezTo>
                    <a:pt x="257" y="902"/>
                    <a:pt x="257" y="902"/>
                    <a:pt x="257" y="902"/>
                  </a:cubicBezTo>
                  <a:cubicBezTo>
                    <a:pt x="258" y="901"/>
                    <a:pt x="260" y="902"/>
                    <a:pt x="260" y="903"/>
                  </a:cubicBezTo>
                  <a:cubicBezTo>
                    <a:pt x="260" y="903"/>
                    <a:pt x="260" y="903"/>
                    <a:pt x="260" y="903"/>
                  </a:cubicBezTo>
                  <a:cubicBezTo>
                    <a:pt x="260" y="904"/>
                    <a:pt x="260" y="905"/>
                    <a:pt x="259" y="906"/>
                  </a:cubicBezTo>
                  <a:cubicBezTo>
                    <a:pt x="259" y="906"/>
                    <a:pt x="259" y="906"/>
                    <a:pt x="259" y="906"/>
                  </a:cubicBezTo>
                  <a:cubicBezTo>
                    <a:pt x="258" y="906"/>
                    <a:pt x="258" y="906"/>
                    <a:pt x="258" y="906"/>
                  </a:cubicBezTo>
                  <a:cubicBezTo>
                    <a:pt x="258" y="906"/>
                    <a:pt x="258" y="906"/>
                    <a:pt x="258" y="906"/>
                  </a:cubicBezTo>
                  <a:cubicBezTo>
                    <a:pt x="257" y="906"/>
                    <a:pt x="256" y="905"/>
                    <a:pt x="256" y="904"/>
                  </a:cubicBezTo>
                  <a:close/>
                  <a:moveTo>
                    <a:pt x="361" y="900"/>
                  </a:moveTo>
                  <a:cubicBezTo>
                    <a:pt x="360" y="900"/>
                    <a:pt x="360" y="899"/>
                    <a:pt x="360" y="898"/>
                  </a:cubicBezTo>
                  <a:cubicBezTo>
                    <a:pt x="360" y="898"/>
                    <a:pt x="360" y="898"/>
                    <a:pt x="360" y="898"/>
                  </a:cubicBezTo>
                  <a:cubicBezTo>
                    <a:pt x="360" y="897"/>
                    <a:pt x="362" y="896"/>
                    <a:pt x="363" y="897"/>
                  </a:cubicBezTo>
                  <a:cubicBezTo>
                    <a:pt x="363" y="897"/>
                    <a:pt x="363" y="897"/>
                    <a:pt x="363" y="897"/>
                  </a:cubicBezTo>
                  <a:cubicBezTo>
                    <a:pt x="364" y="897"/>
                    <a:pt x="364" y="898"/>
                    <a:pt x="364" y="899"/>
                  </a:cubicBezTo>
                  <a:cubicBezTo>
                    <a:pt x="364" y="899"/>
                    <a:pt x="364" y="899"/>
                    <a:pt x="364" y="899"/>
                  </a:cubicBezTo>
                  <a:cubicBezTo>
                    <a:pt x="364" y="900"/>
                    <a:pt x="363" y="901"/>
                    <a:pt x="362" y="901"/>
                  </a:cubicBezTo>
                  <a:cubicBezTo>
                    <a:pt x="362" y="901"/>
                    <a:pt x="362" y="901"/>
                    <a:pt x="362" y="901"/>
                  </a:cubicBezTo>
                  <a:cubicBezTo>
                    <a:pt x="362" y="901"/>
                    <a:pt x="362" y="900"/>
                    <a:pt x="361" y="900"/>
                  </a:cubicBezTo>
                  <a:close/>
                  <a:moveTo>
                    <a:pt x="252" y="893"/>
                  </a:moveTo>
                  <a:cubicBezTo>
                    <a:pt x="252" y="892"/>
                    <a:pt x="252" y="891"/>
                    <a:pt x="253" y="891"/>
                  </a:cubicBezTo>
                  <a:cubicBezTo>
                    <a:pt x="253" y="891"/>
                    <a:pt x="253" y="891"/>
                    <a:pt x="253" y="891"/>
                  </a:cubicBezTo>
                  <a:cubicBezTo>
                    <a:pt x="254" y="890"/>
                    <a:pt x="255" y="891"/>
                    <a:pt x="256" y="892"/>
                  </a:cubicBezTo>
                  <a:cubicBezTo>
                    <a:pt x="256" y="892"/>
                    <a:pt x="256" y="892"/>
                    <a:pt x="256" y="892"/>
                  </a:cubicBezTo>
                  <a:cubicBezTo>
                    <a:pt x="256" y="893"/>
                    <a:pt x="256" y="894"/>
                    <a:pt x="255" y="894"/>
                  </a:cubicBezTo>
                  <a:cubicBezTo>
                    <a:pt x="255" y="894"/>
                    <a:pt x="255" y="894"/>
                    <a:pt x="255" y="894"/>
                  </a:cubicBezTo>
                  <a:cubicBezTo>
                    <a:pt x="254" y="894"/>
                    <a:pt x="254" y="894"/>
                    <a:pt x="254" y="894"/>
                  </a:cubicBezTo>
                  <a:cubicBezTo>
                    <a:pt x="254" y="894"/>
                    <a:pt x="254" y="894"/>
                    <a:pt x="254" y="894"/>
                  </a:cubicBezTo>
                  <a:cubicBezTo>
                    <a:pt x="253" y="894"/>
                    <a:pt x="252" y="894"/>
                    <a:pt x="252" y="893"/>
                  </a:cubicBezTo>
                  <a:close/>
                  <a:moveTo>
                    <a:pt x="365" y="889"/>
                  </a:moveTo>
                  <a:cubicBezTo>
                    <a:pt x="364" y="889"/>
                    <a:pt x="364" y="888"/>
                    <a:pt x="364" y="887"/>
                  </a:cubicBezTo>
                  <a:cubicBezTo>
                    <a:pt x="364" y="887"/>
                    <a:pt x="364" y="887"/>
                    <a:pt x="364" y="887"/>
                  </a:cubicBezTo>
                  <a:cubicBezTo>
                    <a:pt x="365" y="885"/>
                    <a:pt x="366" y="885"/>
                    <a:pt x="367" y="885"/>
                  </a:cubicBezTo>
                  <a:cubicBezTo>
                    <a:pt x="367" y="885"/>
                    <a:pt x="367" y="885"/>
                    <a:pt x="367" y="885"/>
                  </a:cubicBezTo>
                  <a:cubicBezTo>
                    <a:pt x="368" y="886"/>
                    <a:pt x="368" y="887"/>
                    <a:pt x="368" y="888"/>
                  </a:cubicBezTo>
                  <a:cubicBezTo>
                    <a:pt x="368" y="888"/>
                    <a:pt x="368" y="888"/>
                    <a:pt x="368" y="888"/>
                  </a:cubicBezTo>
                  <a:cubicBezTo>
                    <a:pt x="368" y="889"/>
                    <a:pt x="367" y="889"/>
                    <a:pt x="366" y="889"/>
                  </a:cubicBezTo>
                  <a:cubicBezTo>
                    <a:pt x="366" y="889"/>
                    <a:pt x="366" y="889"/>
                    <a:pt x="366" y="889"/>
                  </a:cubicBezTo>
                  <a:cubicBezTo>
                    <a:pt x="366" y="889"/>
                    <a:pt x="366" y="889"/>
                    <a:pt x="365" y="889"/>
                  </a:cubicBezTo>
                  <a:close/>
                  <a:moveTo>
                    <a:pt x="248" y="882"/>
                  </a:moveTo>
                  <a:cubicBezTo>
                    <a:pt x="248" y="881"/>
                    <a:pt x="248" y="880"/>
                    <a:pt x="249" y="879"/>
                  </a:cubicBezTo>
                  <a:cubicBezTo>
                    <a:pt x="249" y="879"/>
                    <a:pt x="249" y="879"/>
                    <a:pt x="249" y="879"/>
                  </a:cubicBezTo>
                  <a:cubicBezTo>
                    <a:pt x="250" y="879"/>
                    <a:pt x="251" y="879"/>
                    <a:pt x="252" y="880"/>
                  </a:cubicBezTo>
                  <a:cubicBezTo>
                    <a:pt x="252" y="880"/>
                    <a:pt x="252" y="880"/>
                    <a:pt x="252" y="880"/>
                  </a:cubicBezTo>
                  <a:cubicBezTo>
                    <a:pt x="252" y="881"/>
                    <a:pt x="252" y="883"/>
                    <a:pt x="251" y="883"/>
                  </a:cubicBezTo>
                  <a:cubicBezTo>
                    <a:pt x="251" y="883"/>
                    <a:pt x="251" y="883"/>
                    <a:pt x="251" y="883"/>
                  </a:cubicBezTo>
                  <a:cubicBezTo>
                    <a:pt x="250" y="883"/>
                    <a:pt x="250" y="883"/>
                    <a:pt x="250" y="883"/>
                  </a:cubicBezTo>
                  <a:cubicBezTo>
                    <a:pt x="250" y="883"/>
                    <a:pt x="250" y="883"/>
                    <a:pt x="250" y="883"/>
                  </a:cubicBezTo>
                  <a:cubicBezTo>
                    <a:pt x="249" y="883"/>
                    <a:pt x="248" y="883"/>
                    <a:pt x="248" y="882"/>
                  </a:cubicBezTo>
                  <a:close/>
                  <a:moveTo>
                    <a:pt x="369" y="878"/>
                  </a:moveTo>
                  <a:cubicBezTo>
                    <a:pt x="368" y="877"/>
                    <a:pt x="368" y="876"/>
                    <a:pt x="368" y="875"/>
                  </a:cubicBezTo>
                  <a:cubicBezTo>
                    <a:pt x="368" y="875"/>
                    <a:pt x="368" y="875"/>
                    <a:pt x="368" y="875"/>
                  </a:cubicBezTo>
                  <a:cubicBezTo>
                    <a:pt x="369" y="874"/>
                    <a:pt x="370" y="874"/>
                    <a:pt x="371" y="874"/>
                  </a:cubicBezTo>
                  <a:cubicBezTo>
                    <a:pt x="371" y="874"/>
                    <a:pt x="371" y="874"/>
                    <a:pt x="371" y="874"/>
                  </a:cubicBezTo>
                  <a:cubicBezTo>
                    <a:pt x="372" y="874"/>
                    <a:pt x="372" y="876"/>
                    <a:pt x="372" y="877"/>
                  </a:cubicBezTo>
                  <a:cubicBezTo>
                    <a:pt x="372" y="877"/>
                    <a:pt x="372" y="877"/>
                    <a:pt x="372" y="877"/>
                  </a:cubicBezTo>
                  <a:cubicBezTo>
                    <a:pt x="372" y="877"/>
                    <a:pt x="371" y="878"/>
                    <a:pt x="370" y="878"/>
                  </a:cubicBezTo>
                  <a:cubicBezTo>
                    <a:pt x="370" y="878"/>
                    <a:pt x="370" y="878"/>
                    <a:pt x="370" y="878"/>
                  </a:cubicBezTo>
                  <a:cubicBezTo>
                    <a:pt x="370" y="878"/>
                    <a:pt x="370" y="878"/>
                    <a:pt x="369" y="878"/>
                  </a:cubicBezTo>
                  <a:close/>
                  <a:moveTo>
                    <a:pt x="244" y="870"/>
                  </a:moveTo>
                  <a:cubicBezTo>
                    <a:pt x="244" y="869"/>
                    <a:pt x="244" y="868"/>
                    <a:pt x="245" y="868"/>
                  </a:cubicBezTo>
                  <a:cubicBezTo>
                    <a:pt x="245" y="868"/>
                    <a:pt x="245" y="868"/>
                    <a:pt x="245" y="868"/>
                  </a:cubicBezTo>
                  <a:cubicBezTo>
                    <a:pt x="246" y="868"/>
                    <a:pt x="247" y="868"/>
                    <a:pt x="248" y="869"/>
                  </a:cubicBezTo>
                  <a:cubicBezTo>
                    <a:pt x="248" y="869"/>
                    <a:pt x="248" y="869"/>
                    <a:pt x="248" y="869"/>
                  </a:cubicBezTo>
                  <a:cubicBezTo>
                    <a:pt x="248" y="870"/>
                    <a:pt x="248" y="871"/>
                    <a:pt x="247" y="872"/>
                  </a:cubicBezTo>
                  <a:cubicBezTo>
                    <a:pt x="247" y="872"/>
                    <a:pt x="247" y="872"/>
                    <a:pt x="247" y="872"/>
                  </a:cubicBezTo>
                  <a:cubicBezTo>
                    <a:pt x="246" y="872"/>
                    <a:pt x="246" y="872"/>
                    <a:pt x="246" y="872"/>
                  </a:cubicBezTo>
                  <a:cubicBezTo>
                    <a:pt x="246" y="872"/>
                    <a:pt x="246" y="872"/>
                    <a:pt x="246" y="872"/>
                  </a:cubicBezTo>
                  <a:cubicBezTo>
                    <a:pt x="245" y="872"/>
                    <a:pt x="244" y="871"/>
                    <a:pt x="244" y="870"/>
                  </a:cubicBezTo>
                  <a:close/>
                  <a:moveTo>
                    <a:pt x="373" y="867"/>
                  </a:moveTo>
                  <a:cubicBezTo>
                    <a:pt x="372" y="866"/>
                    <a:pt x="372" y="865"/>
                    <a:pt x="372" y="864"/>
                  </a:cubicBezTo>
                  <a:cubicBezTo>
                    <a:pt x="372" y="864"/>
                    <a:pt x="372" y="864"/>
                    <a:pt x="372" y="864"/>
                  </a:cubicBezTo>
                  <a:cubicBezTo>
                    <a:pt x="373" y="863"/>
                    <a:pt x="374" y="862"/>
                    <a:pt x="375" y="863"/>
                  </a:cubicBezTo>
                  <a:cubicBezTo>
                    <a:pt x="375" y="863"/>
                    <a:pt x="375" y="863"/>
                    <a:pt x="375" y="863"/>
                  </a:cubicBezTo>
                  <a:cubicBezTo>
                    <a:pt x="376" y="863"/>
                    <a:pt x="376" y="864"/>
                    <a:pt x="376" y="865"/>
                  </a:cubicBezTo>
                  <a:cubicBezTo>
                    <a:pt x="376" y="865"/>
                    <a:pt x="376" y="865"/>
                    <a:pt x="376" y="865"/>
                  </a:cubicBezTo>
                  <a:cubicBezTo>
                    <a:pt x="376" y="866"/>
                    <a:pt x="375" y="867"/>
                    <a:pt x="374" y="867"/>
                  </a:cubicBezTo>
                  <a:cubicBezTo>
                    <a:pt x="374" y="867"/>
                    <a:pt x="374" y="867"/>
                    <a:pt x="374" y="867"/>
                  </a:cubicBezTo>
                  <a:cubicBezTo>
                    <a:pt x="374" y="867"/>
                    <a:pt x="374" y="867"/>
                    <a:pt x="373" y="867"/>
                  </a:cubicBezTo>
                  <a:close/>
                  <a:moveTo>
                    <a:pt x="240" y="859"/>
                  </a:moveTo>
                  <a:cubicBezTo>
                    <a:pt x="240" y="858"/>
                    <a:pt x="240" y="857"/>
                    <a:pt x="241" y="857"/>
                  </a:cubicBezTo>
                  <a:cubicBezTo>
                    <a:pt x="241" y="857"/>
                    <a:pt x="241" y="857"/>
                    <a:pt x="241" y="857"/>
                  </a:cubicBezTo>
                  <a:cubicBezTo>
                    <a:pt x="242" y="856"/>
                    <a:pt x="243" y="857"/>
                    <a:pt x="244" y="858"/>
                  </a:cubicBezTo>
                  <a:cubicBezTo>
                    <a:pt x="244" y="858"/>
                    <a:pt x="244" y="858"/>
                    <a:pt x="244" y="858"/>
                  </a:cubicBezTo>
                  <a:cubicBezTo>
                    <a:pt x="244" y="859"/>
                    <a:pt x="244" y="860"/>
                    <a:pt x="243" y="860"/>
                  </a:cubicBezTo>
                  <a:cubicBezTo>
                    <a:pt x="243" y="860"/>
                    <a:pt x="243" y="860"/>
                    <a:pt x="243" y="860"/>
                  </a:cubicBezTo>
                  <a:cubicBezTo>
                    <a:pt x="242" y="860"/>
                    <a:pt x="242" y="861"/>
                    <a:pt x="242" y="861"/>
                  </a:cubicBezTo>
                  <a:cubicBezTo>
                    <a:pt x="242" y="861"/>
                    <a:pt x="242" y="861"/>
                    <a:pt x="242" y="861"/>
                  </a:cubicBezTo>
                  <a:cubicBezTo>
                    <a:pt x="241" y="861"/>
                    <a:pt x="240" y="860"/>
                    <a:pt x="240" y="859"/>
                  </a:cubicBezTo>
                  <a:close/>
                  <a:moveTo>
                    <a:pt x="377" y="855"/>
                  </a:moveTo>
                  <a:cubicBezTo>
                    <a:pt x="376" y="855"/>
                    <a:pt x="376" y="854"/>
                    <a:pt x="376" y="853"/>
                  </a:cubicBezTo>
                  <a:cubicBezTo>
                    <a:pt x="376" y="853"/>
                    <a:pt x="376" y="853"/>
                    <a:pt x="376" y="853"/>
                  </a:cubicBezTo>
                  <a:cubicBezTo>
                    <a:pt x="377" y="852"/>
                    <a:pt x="378" y="851"/>
                    <a:pt x="379" y="851"/>
                  </a:cubicBezTo>
                  <a:cubicBezTo>
                    <a:pt x="379" y="851"/>
                    <a:pt x="379" y="851"/>
                    <a:pt x="379" y="851"/>
                  </a:cubicBezTo>
                  <a:cubicBezTo>
                    <a:pt x="380" y="852"/>
                    <a:pt x="380" y="853"/>
                    <a:pt x="380" y="854"/>
                  </a:cubicBezTo>
                  <a:cubicBezTo>
                    <a:pt x="380" y="854"/>
                    <a:pt x="380" y="854"/>
                    <a:pt x="380" y="854"/>
                  </a:cubicBezTo>
                  <a:cubicBezTo>
                    <a:pt x="380" y="855"/>
                    <a:pt x="379" y="855"/>
                    <a:pt x="378" y="855"/>
                  </a:cubicBezTo>
                  <a:cubicBezTo>
                    <a:pt x="378" y="855"/>
                    <a:pt x="378" y="855"/>
                    <a:pt x="378" y="855"/>
                  </a:cubicBezTo>
                  <a:cubicBezTo>
                    <a:pt x="378" y="855"/>
                    <a:pt x="378" y="855"/>
                    <a:pt x="377" y="855"/>
                  </a:cubicBezTo>
                  <a:close/>
                  <a:moveTo>
                    <a:pt x="236" y="848"/>
                  </a:moveTo>
                  <a:cubicBezTo>
                    <a:pt x="236" y="847"/>
                    <a:pt x="236" y="846"/>
                    <a:pt x="237" y="845"/>
                  </a:cubicBezTo>
                  <a:cubicBezTo>
                    <a:pt x="237" y="845"/>
                    <a:pt x="237" y="845"/>
                    <a:pt x="237" y="845"/>
                  </a:cubicBezTo>
                  <a:cubicBezTo>
                    <a:pt x="238" y="845"/>
                    <a:pt x="239" y="846"/>
                    <a:pt x="240" y="847"/>
                  </a:cubicBezTo>
                  <a:cubicBezTo>
                    <a:pt x="240" y="847"/>
                    <a:pt x="240" y="847"/>
                    <a:pt x="240" y="847"/>
                  </a:cubicBezTo>
                  <a:cubicBezTo>
                    <a:pt x="240" y="848"/>
                    <a:pt x="239" y="849"/>
                    <a:pt x="238" y="849"/>
                  </a:cubicBezTo>
                  <a:cubicBezTo>
                    <a:pt x="238" y="849"/>
                    <a:pt x="238" y="849"/>
                    <a:pt x="238" y="849"/>
                  </a:cubicBezTo>
                  <a:cubicBezTo>
                    <a:pt x="238" y="849"/>
                    <a:pt x="238" y="849"/>
                    <a:pt x="238" y="849"/>
                  </a:cubicBezTo>
                  <a:cubicBezTo>
                    <a:pt x="238" y="849"/>
                    <a:pt x="238" y="849"/>
                    <a:pt x="238" y="849"/>
                  </a:cubicBezTo>
                  <a:cubicBezTo>
                    <a:pt x="237" y="849"/>
                    <a:pt x="236" y="849"/>
                    <a:pt x="236" y="848"/>
                  </a:cubicBezTo>
                  <a:close/>
                  <a:moveTo>
                    <a:pt x="382" y="844"/>
                  </a:moveTo>
                  <a:cubicBezTo>
                    <a:pt x="381" y="844"/>
                    <a:pt x="380" y="842"/>
                    <a:pt x="380" y="841"/>
                  </a:cubicBezTo>
                  <a:cubicBezTo>
                    <a:pt x="380" y="841"/>
                    <a:pt x="380" y="841"/>
                    <a:pt x="380" y="841"/>
                  </a:cubicBezTo>
                  <a:cubicBezTo>
                    <a:pt x="381" y="840"/>
                    <a:pt x="382" y="840"/>
                    <a:pt x="383" y="840"/>
                  </a:cubicBezTo>
                  <a:cubicBezTo>
                    <a:pt x="383" y="840"/>
                    <a:pt x="383" y="840"/>
                    <a:pt x="383" y="840"/>
                  </a:cubicBezTo>
                  <a:cubicBezTo>
                    <a:pt x="384" y="841"/>
                    <a:pt x="384" y="842"/>
                    <a:pt x="384" y="843"/>
                  </a:cubicBezTo>
                  <a:cubicBezTo>
                    <a:pt x="384" y="843"/>
                    <a:pt x="384" y="843"/>
                    <a:pt x="384" y="843"/>
                  </a:cubicBezTo>
                  <a:cubicBezTo>
                    <a:pt x="384" y="844"/>
                    <a:pt x="383" y="844"/>
                    <a:pt x="382" y="844"/>
                  </a:cubicBezTo>
                  <a:cubicBezTo>
                    <a:pt x="382" y="844"/>
                    <a:pt x="382" y="844"/>
                    <a:pt x="382" y="844"/>
                  </a:cubicBezTo>
                  <a:cubicBezTo>
                    <a:pt x="382" y="844"/>
                    <a:pt x="382" y="844"/>
                    <a:pt x="382" y="844"/>
                  </a:cubicBezTo>
                  <a:close/>
                  <a:moveTo>
                    <a:pt x="232" y="837"/>
                  </a:moveTo>
                  <a:cubicBezTo>
                    <a:pt x="231" y="836"/>
                    <a:pt x="232" y="834"/>
                    <a:pt x="233" y="834"/>
                  </a:cubicBezTo>
                  <a:cubicBezTo>
                    <a:pt x="233" y="834"/>
                    <a:pt x="233" y="834"/>
                    <a:pt x="233" y="834"/>
                  </a:cubicBezTo>
                  <a:cubicBezTo>
                    <a:pt x="234" y="834"/>
                    <a:pt x="235" y="834"/>
                    <a:pt x="236" y="835"/>
                  </a:cubicBezTo>
                  <a:cubicBezTo>
                    <a:pt x="236" y="835"/>
                    <a:pt x="236" y="835"/>
                    <a:pt x="236" y="835"/>
                  </a:cubicBezTo>
                  <a:cubicBezTo>
                    <a:pt x="236" y="836"/>
                    <a:pt x="235" y="837"/>
                    <a:pt x="234" y="838"/>
                  </a:cubicBezTo>
                  <a:cubicBezTo>
                    <a:pt x="234" y="838"/>
                    <a:pt x="234" y="838"/>
                    <a:pt x="234" y="838"/>
                  </a:cubicBezTo>
                  <a:cubicBezTo>
                    <a:pt x="234" y="838"/>
                    <a:pt x="234" y="838"/>
                    <a:pt x="234" y="838"/>
                  </a:cubicBezTo>
                  <a:cubicBezTo>
                    <a:pt x="234" y="838"/>
                    <a:pt x="234" y="838"/>
                    <a:pt x="234" y="838"/>
                  </a:cubicBezTo>
                  <a:cubicBezTo>
                    <a:pt x="233" y="838"/>
                    <a:pt x="232" y="837"/>
                    <a:pt x="232" y="837"/>
                  </a:cubicBezTo>
                  <a:close/>
                  <a:moveTo>
                    <a:pt x="386" y="833"/>
                  </a:moveTo>
                  <a:cubicBezTo>
                    <a:pt x="385" y="832"/>
                    <a:pt x="384" y="831"/>
                    <a:pt x="384" y="830"/>
                  </a:cubicBezTo>
                  <a:cubicBezTo>
                    <a:pt x="384" y="830"/>
                    <a:pt x="384" y="830"/>
                    <a:pt x="384" y="830"/>
                  </a:cubicBezTo>
                  <a:cubicBezTo>
                    <a:pt x="385" y="829"/>
                    <a:pt x="386" y="828"/>
                    <a:pt x="387" y="829"/>
                  </a:cubicBezTo>
                  <a:cubicBezTo>
                    <a:pt x="387" y="829"/>
                    <a:pt x="387" y="829"/>
                    <a:pt x="387" y="829"/>
                  </a:cubicBezTo>
                  <a:cubicBezTo>
                    <a:pt x="388" y="829"/>
                    <a:pt x="389" y="830"/>
                    <a:pt x="388" y="831"/>
                  </a:cubicBezTo>
                  <a:cubicBezTo>
                    <a:pt x="388" y="831"/>
                    <a:pt x="388" y="831"/>
                    <a:pt x="388" y="831"/>
                  </a:cubicBezTo>
                  <a:cubicBezTo>
                    <a:pt x="388" y="832"/>
                    <a:pt x="387" y="833"/>
                    <a:pt x="386" y="833"/>
                  </a:cubicBezTo>
                  <a:cubicBezTo>
                    <a:pt x="386" y="833"/>
                    <a:pt x="386" y="833"/>
                    <a:pt x="386" y="833"/>
                  </a:cubicBezTo>
                  <a:cubicBezTo>
                    <a:pt x="386" y="833"/>
                    <a:pt x="386" y="833"/>
                    <a:pt x="386" y="833"/>
                  </a:cubicBezTo>
                  <a:close/>
                  <a:moveTo>
                    <a:pt x="228" y="825"/>
                  </a:moveTo>
                  <a:cubicBezTo>
                    <a:pt x="227" y="824"/>
                    <a:pt x="228" y="823"/>
                    <a:pt x="229" y="823"/>
                  </a:cubicBezTo>
                  <a:cubicBezTo>
                    <a:pt x="229" y="823"/>
                    <a:pt x="229" y="823"/>
                    <a:pt x="229" y="823"/>
                  </a:cubicBezTo>
                  <a:cubicBezTo>
                    <a:pt x="230" y="822"/>
                    <a:pt x="231" y="823"/>
                    <a:pt x="232" y="824"/>
                  </a:cubicBezTo>
                  <a:cubicBezTo>
                    <a:pt x="232" y="824"/>
                    <a:pt x="232" y="824"/>
                    <a:pt x="232" y="824"/>
                  </a:cubicBezTo>
                  <a:cubicBezTo>
                    <a:pt x="232" y="825"/>
                    <a:pt x="231" y="826"/>
                    <a:pt x="230" y="827"/>
                  </a:cubicBezTo>
                  <a:cubicBezTo>
                    <a:pt x="230" y="827"/>
                    <a:pt x="230" y="827"/>
                    <a:pt x="230" y="827"/>
                  </a:cubicBezTo>
                  <a:cubicBezTo>
                    <a:pt x="230" y="827"/>
                    <a:pt x="230" y="827"/>
                    <a:pt x="230" y="827"/>
                  </a:cubicBezTo>
                  <a:cubicBezTo>
                    <a:pt x="230" y="827"/>
                    <a:pt x="230" y="827"/>
                    <a:pt x="230" y="827"/>
                  </a:cubicBezTo>
                  <a:cubicBezTo>
                    <a:pt x="229" y="827"/>
                    <a:pt x="228" y="826"/>
                    <a:pt x="228" y="825"/>
                  </a:cubicBezTo>
                  <a:close/>
                  <a:moveTo>
                    <a:pt x="390" y="821"/>
                  </a:moveTo>
                  <a:cubicBezTo>
                    <a:pt x="389" y="821"/>
                    <a:pt x="388" y="820"/>
                    <a:pt x="388" y="819"/>
                  </a:cubicBezTo>
                  <a:cubicBezTo>
                    <a:pt x="388" y="819"/>
                    <a:pt x="388" y="819"/>
                    <a:pt x="388" y="819"/>
                  </a:cubicBezTo>
                  <a:cubicBezTo>
                    <a:pt x="389" y="818"/>
                    <a:pt x="390" y="817"/>
                    <a:pt x="391" y="818"/>
                  </a:cubicBezTo>
                  <a:cubicBezTo>
                    <a:pt x="391" y="818"/>
                    <a:pt x="391" y="818"/>
                    <a:pt x="391" y="818"/>
                  </a:cubicBezTo>
                  <a:cubicBezTo>
                    <a:pt x="392" y="818"/>
                    <a:pt x="393" y="819"/>
                    <a:pt x="392" y="820"/>
                  </a:cubicBezTo>
                  <a:cubicBezTo>
                    <a:pt x="392" y="820"/>
                    <a:pt x="392" y="820"/>
                    <a:pt x="392" y="820"/>
                  </a:cubicBezTo>
                  <a:cubicBezTo>
                    <a:pt x="392" y="821"/>
                    <a:pt x="391" y="821"/>
                    <a:pt x="390" y="821"/>
                  </a:cubicBezTo>
                  <a:cubicBezTo>
                    <a:pt x="390" y="821"/>
                    <a:pt x="390" y="821"/>
                    <a:pt x="390" y="821"/>
                  </a:cubicBezTo>
                  <a:cubicBezTo>
                    <a:pt x="390" y="821"/>
                    <a:pt x="390" y="821"/>
                    <a:pt x="390" y="821"/>
                  </a:cubicBezTo>
                  <a:close/>
                  <a:moveTo>
                    <a:pt x="224" y="814"/>
                  </a:moveTo>
                  <a:cubicBezTo>
                    <a:pt x="223" y="813"/>
                    <a:pt x="224" y="812"/>
                    <a:pt x="225" y="811"/>
                  </a:cubicBezTo>
                  <a:cubicBezTo>
                    <a:pt x="225" y="811"/>
                    <a:pt x="225" y="811"/>
                    <a:pt x="225" y="811"/>
                  </a:cubicBezTo>
                  <a:cubicBezTo>
                    <a:pt x="226" y="811"/>
                    <a:pt x="227" y="812"/>
                    <a:pt x="228" y="813"/>
                  </a:cubicBezTo>
                  <a:cubicBezTo>
                    <a:pt x="228" y="813"/>
                    <a:pt x="228" y="813"/>
                    <a:pt x="228" y="813"/>
                  </a:cubicBezTo>
                  <a:cubicBezTo>
                    <a:pt x="228" y="814"/>
                    <a:pt x="227" y="815"/>
                    <a:pt x="226" y="815"/>
                  </a:cubicBezTo>
                  <a:cubicBezTo>
                    <a:pt x="226" y="815"/>
                    <a:pt x="226" y="815"/>
                    <a:pt x="226" y="815"/>
                  </a:cubicBezTo>
                  <a:cubicBezTo>
                    <a:pt x="226" y="815"/>
                    <a:pt x="226" y="815"/>
                    <a:pt x="226" y="815"/>
                  </a:cubicBezTo>
                  <a:cubicBezTo>
                    <a:pt x="226" y="815"/>
                    <a:pt x="226" y="815"/>
                    <a:pt x="226" y="815"/>
                  </a:cubicBezTo>
                  <a:cubicBezTo>
                    <a:pt x="225" y="815"/>
                    <a:pt x="224" y="815"/>
                    <a:pt x="224" y="814"/>
                  </a:cubicBezTo>
                  <a:close/>
                  <a:moveTo>
                    <a:pt x="394" y="810"/>
                  </a:moveTo>
                  <a:cubicBezTo>
                    <a:pt x="393" y="810"/>
                    <a:pt x="392" y="809"/>
                    <a:pt x="392" y="807"/>
                  </a:cubicBezTo>
                  <a:cubicBezTo>
                    <a:pt x="392" y="807"/>
                    <a:pt x="392" y="807"/>
                    <a:pt x="392" y="807"/>
                  </a:cubicBezTo>
                  <a:cubicBezTo>
                    <a:pt x="393" y="806"/>
                    <a:pt x="394" y="806"/>
                    <a:pt x="395" y="806"/>
                  </a:cubicBezTo>
                  <a:cubicBezTo>
                    <a:pt x="395" y="806"/>
                    <a:pt x="395" y="806"/>
                    <a:pt x="395" y="806"/>
                  </a:cubicBezTo>
                  <a:cubicBezTo>
                    <a:pt x="396" y="807"/>
                    <a:pt x="397" y="808"/>
                    <a:pt x="396" y="809"/>
                  </a:cubicBezTo>
                  <a:cubicBezTo>
                    <a:pt x="396" y="809"/>
                    <a:pt x="396" y="809"/>
                    <a:pt x="396" y="809"/>
                  </a:cubicBezTo>
                  <a:cubicBezTo>
                    <a:pt x="396" y="810"/>
                    <a:pt x="395" y="810"/>
                    <a:pt x="394" y="810"/>
                  </a:cubicBezTo>
                  <a:cubicBezTo>
                    <a:pt x="394" y="810"/>
                    <a:pt x="394" y="810"/>
                    <a:pt x="394" y="810"/>
                  </a:cubicBezTo>
                  <a:cubicBezTo>
                    <a:pt x="394" y="810"/>
                    <a:pt x="394" y="810"/>
                    <a:pt x="394" y="810"/>
                  </a:cubicBezTo>
                  <a:close/>
                  <a:moveTo>
                    <a:pt x="220" y="803"/>
                  </a:moveTo>
                  <a:cubicBezTo>
                    <a:pt x="219" y="802"/>
                    <a:pt x="220" y="801"/>
                    <a:pt x="221" y="800"/>
                  </a:cubicBezTo>
                  <a:cubicBezTo>
                    <a:pt x="221" y="800"/>
                    <a:pt x="221" y="800"/>
                    <a:pt x="221" y="800"/>
                  </a:cubicBezTo>
                  <a:cubicBezTo>
                    <a:pt x="222" y="800"/>
                    <a:pt x="223" y="800"/>
                    <a:pt x="223" y="801"/>
                  </a:cubicBezTo>
                  <a:cubicBezTo>
                    <a:pt x="223" y="801"/>
                    <a:pt x="223" y="801"/>
                    <a:pt x="223" y="801"/>
                  </a:cubicBezTo>
                  <a:cubicBezTo>
                    <a:pt x="224" y="802"/>
                    <a:pt x="223" y="804"/>
                    <a:pt x="222" y="804"/>
                  </a:cubicBezTo>
                  <a:cubicBezTo>
                    <a:pt x="222" y="804"/>
                    <a:pt x="222" y="804"/>
                    <a:pt x="222" y="804"/>
                  </a:cubicBezTo>
                  <a:cubicBezTo>
                    <a:pt x="222" y="804"/>
                    <a:pt x="222" y="804"/>
                    <a:pt x="222" y="804"/>
                  </a:cubicBezTo>
                  <a:cubicBezTo>
                    <a:pt x="222" y="804"/>
                    <a:pt x="222" y="804"/>
                    <a:pt x="222" y="804"/>
                  </a:cubicBezTo>
                  <a:cubicBezTo>
                    <a:pt x="221" y="804"/>
                    <a:pt x="220" y="804"/>
                    <a:pt x="220" y="803"/>
                  </a:cubicBezTo>
                  <a:close/>
                  <a:moveTo>
                    <a:pt x="398" y="799"/>
                  </a:moveTo>
                  <a:cubicBezTo>
                    <a:pt x="397" y="798"/>
                    <a:pt x="396" y="797"/>
                    <a:pt x="397" y="796"/>
                  </a:cubicBezTo>
                  <a:cubicBezTo>
                    <a:pt x="397" y="796"/>
                    <a:pt x="397" y="796"/>
                    <a:pt x="397" y="796"/>
                  </a:cubicBezTo>
                  <a:cubicBezTo>
                    <a:pt x="397" y="795"/>
                    <a:pt x="398" y="795"/>
                    <a:pt x="399" y="795"/>
                  </a:cubicBezTo>
                  <a:cubicBezTo>
                    <a:pt x="399" y="795"/>
                    <a:pt x="399" y="795"/>
                    <a:pt x="399" y="795"/>
                  </a:cubicBezTo>
                  <a:cubicBezTo>
                    <a:pt x="400" y="795"/>
                    <a:pt x="401" y="796"/>
                    <a:pt x="400" y="798"/>
                  </a:cubicBezTo>
                  <a:cubicBezTo>
                    <a:pt x="400" y="798"/>
                    <a:pt x="400" y="798"/>
                    <a:pt x="400" y="798"/>
                  </a:cubicBezTo>
                  <a:cubicBezTo>
                    <a:pt x="400" y="798"/>
                    <a:pt x="399" y="799"/>
                    <a:pt x="398" y="799"/>
                  </a:cubicBezTo>
                  <a:cubicBezTo>
                    <a:pt x="398" y="799"/>
                    <a:pt x="398" y="799"/>
                    <a:pt x="398" y="799"/>
                  </a:cubicBezTo>
                  <a:cubicBezTo>
                    <a:pt x="398" y="799"/>
                    <a:pt x="398" y="799"/>
                    <a:pt x="398" y="799"/>
                  </a:cubicBezTo>
                  <a:close/>
                  <a:moveTo>
                    <a:pt x="216" y="791"/>
                  </a:moveTo>
                  <a:cubicBezTo>
                    <a:pt x="215" y="790"/>
                    <a:pt x="216" y="789"/>
                    <a:pt x="217" y="789"/>
                  </a:cubicBezTo>
                  <a:cubicBezTo>
                    <a:pt x="217" y="789"/>
                    <a:pt x="217" y="789"/>
                    <a:pt x="217" y="789"/>
                  </a:cubicBezTo>
                  <a:cubicBezTo>
                    <a:pt x="218" y="789"/>
                    <a:pt x="219" y="789"/>
                    <a:pt x="219" y="790"/>
                  </a:cubicBezTo>
                  <a:cubicBezTo>
                    <a:pt x="219" y="790"/>
                    <a:pt x="219" y="790"/>
                    <a:pt x="219" y="790"/>
                  </a:cubicBezTo>
                  <a:cubicBezTo>
                    <a:pt x="220" y="791"/>
                    <a:pt x="219" y="792"/>
                    <a:pt x="218" y="793"/>
                  </a:cubicBezTo>
                  <a:cubicBezTo>
                    <a:pt x="218" y="793"/>
                    <a:pt x="218" y="793"/>
                    <a:pt x="218" y="793"/>
                  </a:cubicBezTo>
                  <a:cubicBezTo>
                    <a:pt x="218" y="793"/>
                    <a:pt x="218" y="793"/>
                    <a:pt x="218" y="793"/>
                  </a:cubicBezTo>
                  <a:cubicBezTo>
                    <a:pt x="218" y="793"/>
                    <a:pt x="218" y="793"/>
                    <a:pt x="218" y="793"/>
                  </a:cubicBezTo>
                  <a:cubicBezTo>
                    <a:pt x="217" y="793"/>
                    <a:pt x="216" y="792"/>
                    <a:pt x="216" y="791"/>
                  </a:cubicBezTo>
                  <a:close/>
                  <a:moveTo>
                    <a:pt x="402" y="787"/>
                  </a:moveTo>
                  <a:cubicBezTo>
                    <a:pt x="401" y="787"/>
                    <a:pt x="400" y="786"/>
                    <a:pt x="401" y="785"/>
                  </a:cubicBezTo>
                  <a:cubicBezTo>
                    <a:pt x="401" y="785"/>
                    <a:pt x="401" y="785"/>
                    <a:pt x="401" y="785"/>
                  </a:cubicBezTo>
                  <a:cubicBezTo>
                    <a:pt x="401" y="784"/>
                    <a:pt x="402" y="783"/>
                    <a:pt x="403" y="784"/>
                  </a:cubicBezTo>
                  <a:cubicBezTo>
                    <a:pt x="403" y="784"/>
                    <a:pt x="403" y="784"/>
                    <a:pt x="403" y="784"/>
                  </a:cubicBezTo>
                  <a:cubicBezTo>
                    <a:pt x="404" y="784"/>
                    <a:pt x="405" y="785"/>
                    <a:pt x="404" y="786"/>
                  </a:cubicBezTo>
                  <a:cubicBezTo>
                    <a:pt x="404" y="786"/>
                    <a:pt x="404" y="786"/>
                    <a:pt x="404" y="786"/>
                  </a:cubicBezTo>
                  <a:cubicBezTo>
                    <a:pt x="404" y="787"/>
                    <a:pt x="403" y="788"/>
                    <a:pt x="402" y="788"/>
                  </a:cubicBezTo>
                  <a:cubicBezTo>
                    <a:pt x="402" y="788"/>
                    <a:pt x="402" y="788"/>
                    <a:pt x="402" y="788"/>
                  </a:cubicBezTo>
                  <a:cubicBezTo>
                    <a:pt x="402" y="788"/>
                    <a:pt x="402" y="788"/>
                    <a:pt x="402" y="787"/>
                  </a:cubicBezTo>
                  <a:close/>
                  <a:moveTo>
                    <a:pt x="212" y="780"/>
                  </a:moveTo>
                  <a:cubicBezTo>
                    <a:pt x="211" y="779"/>
                    <a:pt x="212" y="778"/>
                    <a:pt x="213" y="778"/>
                  </a:cubicBezTo>
                  <a:cubicBezTo>
                    <a:pt x="213" y="778"/>
                    <a:pt x="213" y="778"/>
                    <a:pt x="213" y="778"/>
                  </a:cubicBezTo>
                  <a:cubicBezTo>
                    <a:pt x="214" y="777"/>
                    <a:pt x="215" y="778"/>
                    <a:pt x="215" y="779"/>
                  </a:cubicBezTo>
                  <a:cubicBezTo>
                    <a:pt x="215" y="779"/>
                    <a:pt x="215" y="779"/>
                    <a:pt x="215" y="779"/>
                  </a:cubicBezTo>
                  <a:cubicBezTo>
                    <a:pt x="216" y="780"/>
                    <a:pt x="215" y="781"/>
                    <a:pt x="214" y="781"/>
                  </a:cubicBezTo>
                  <a:cubicBezTo>
                    <a:pt x="214" y="781"/>
                    <a:pt x="214" y="781"/>
                    <a:pt x="214" y="781"/>
                  </a:cubicBezTo>
                  <a:cubicBezTo>
                    <a:pt x="214" y="781"/>
                    <a:pt x="214" y="781"/>
                    <a:pt x="213" y="781"/>
                  </a:cubicBezTo>
                  <a:cubicBezTo>
                    <a:pt x="213" y="781"/>
                    <a:pt x="213" y="781"/>
                    <a:pt x="213" y="781"/>
                  </a:cubicBezTo>
                  <a:cubicBezTo>
                    <a:pt x="213" y="781"/>
                    <a:pt x="212" y="781"/>
                    <a:pt x="212" y="780"/>
                  </a:cubicBezTo>
                  <a:close/>
                  <a:moveTo>
                    <a:pt x="406" y="776"/>
                  </a:moveTo>
                  <a:cubicBezTo>
                    <a:pt x="405" y="776"/>
                    <a:pt x="404" y="775"/>
                    <a:pt x="405" y="774"/>
                  </a:cubicBezTo>
                  <a:cubicBezTo>
                    <a:pt x="405" y="774"/>
                    <a:pt x="405" y="774"/>
                    <a:pt x="405" y="774"/>
                  </a:cubicBezTo>
                  <a:cubicBezTo>
                    <a:pt x="405" y="773"/>
                    <a:pt x="406" y="772"/>
                    <a:pt x="407" y="772"/>
                  </a:cubicBezTo>
                  <a:cubicBezTo>
                    <a:pt x="407" y="772"/>
                    <a:pt x="407" y="772"/>
                    <a:pt x="407" y="772"/>
                  </a:cubicBezTo>
                  <a:cubicBezTo>
                    <a:pt x="408" y="773"/>
                    <a:pt x="409" y="774"/>
                    <a:pt x="408" y="775"/>
                  </a:cubicBezTo>
                  <a:cubicBezTo>
                    <a:pt x="408" y="775"/>
                    <a:pt x="408" y="775"/>
                    <a:pt x="408" y="775"/>
                  </a:cubicBezTo>
                  <a:cubicBezTo>
                    <a:pt x="408" y="776"/>
                    <a:pt x="407" y="776"/>
                    <a:pt x="407" y="776"/>
                  </a:cubicBezTo>
                  <a:cubicBezTo>
                    <a:pt x="407" y="776"/>
                    <a:pt x="407" y="776"/>
                    <a:pt x="407" y="776"/>
                  </a:cubicBezTo>
                  <a:cubicBezTo>
                    <a:pt x="406" y="776"/>
                    <a:pt x="406" y="776"/>
                    <a:pt x="406" y="776"/>
                  </a:cubicBezTo>
                  <a:close/>
                  <a:moveTo>
                    <a:pt x="208" y="769"/>
                  </a:moveTo>
                  <a:cubicBezTo>
                    <a:pt x="207" y="768"/>
                    <a:pt x="208" y="767"/>
                    <a:pt x="209" y="766"/>
                  </a:cubicBezTo>
                  <a:cubicBezTo>
                    <a:pt x="209" y="766"/>
                    <a:pt x="209" y="766"/>
                    <a:pt x="209" y="766"/>
                  </a:cubicBezTo>
                  <a:cubicBezTo>
                    <a:pt x="210" y="766"/>
                    <a:pt x="211" y="766"/>
                    <a:pt x="211" y="768"/>
                  </a:cubicBezTo>
                  <a:cubicBezTo>
                    <a:pt x="211" y="768"/>
                    <a:pt x="211" y="768"/>
                    <a:pt x="211" y="768"/>
                  </a:cubicBezTo>
                  <a:cubicBezTo>
                    <a:pt x="212" y="769"/>
                    <a:pt x="211" y="770"/>
                    <a:pt x="210" y="770"/>
                  </a:cubicBezTo>
                  <a:cubicBezTo>
                    <a:pt x="210" y="770"/>
                    <a:pt x="210" y="770"/>
                    <a:pt x="210" y="770"/>
                  </a:cubicBezTo>
                  <a:cubicBezTo>
                    <a:pt x="210" y="770"/>
                    <a:pt x="210" y="770"/>
                    <a:pt x="209" y="770"/>
                  </a:cubicBezTo>
                  <a:cubicBezTo>
                    <a:pt x="209" y="770"/>
                    <a:pt x="209" y="770"/>
                    <a:pt x="209" y="770"/>
                  </a:cubicBezTo>
                  <a:cubicBezTo>
                    <a:pt x="209" y="770"/>
                    <a:pt x="208" y="770"/>
                    <a:pt x="208" y="769"/>
                  </a:cubicBezTo>
                  <a:close/>
                  <a:moveTo>
                    <a:pt x="410" y="765"/>
                  </a:moveTo>
                  <a:cubicBezTo>
                    <a:pt x="409" y="764"/>
                    <a:pt x="408" y="763"/>
                    <a:pt x="409" y="762"/>
                  </a:cubicBezTo>
                  <a:cubicBezTo>
                    <a:pt x="409" y="762"/>
                    <a:pt x="409" y="762"/>
                    <a:pt x="409" y="762"/>
                  </a:cubicBezTo>
                  <a:cubicBezTo>
                    <a:pt x="409" y="761"/>
                    <a:pt x="410" y="761"/>
                    <a:pt x="411" y="761"/>
                  </a:cubicBezTo>
                  <a:cubicBezTo>
                    <a:pt x="411" y="761"/>
                    <a:pt x="411" y="761"/>
                    <a:pt x="411" y="761"/>
                  </a:cubicBezTo>
                  <a:cubicBezTo>
                    <a:pt x="412" y="761"/>
                    <a:pt x="413" y="763"/>
                    <a:pt x="412" y="764"/>
                  </a:cubicBezTo>
                  <a:cubicBezTo>
                    <a:pt x="412" y="764"/>
                    <a:pt x="412" y="764"/>
                    <a:pt x="412" y="764"/>
                  </a:cubicBezTo>
                  <a:cubicBezTo>
                    <a:pt x="412" y="764"/>
                    <a:pt x="411" y="765"/>
                    <a:pt x="411" y="765"/>
                  </a:cubicBezTo>
                  <a:cubicBezTo>
                    <a:pt x="411" y="765"/>
                    <a:pt x="411" y="765"/>
                    <a:pt x="411" y="765"/>
                  </a:cubicBezTo>
                  <a:cubicBezTo>
                    <a:pt x="410" y="765"/>
                    <a:pt x="410" y="765"/>
                    <a:pt x="410" y="765"/>
                  </a:cubicBezTo>
                  <a:close/>
                  <a:moveTo>
                    <a:pt x="203" y="758"/>
                  </a:moveTo>
                  <a:cubicBezTo>
                    <a:pt x="203" y="757"/>
                    <a:pt x="204" y="755"/>
                    <a:pt x="205" y="755"/>
                  </a:cubicBezTo>
                  <a:cubicBezTo>
                    <a:pt x="205" y="755"/>
                    <a:pt x="205" y="755"/>
                    <a:pt x="205" y="755"/>
                  </a:cubicBezTo>
                  <a:cubicBezTo>
                    <a:pt x="206" y="755"/>
                    <a:pt x="207" y="755"/>
                    <a:pt x="207" y="756"/>
                  </a:cubicBezTo>
                  <a:cubicBezTo>
                    <a:pt x="207" y="756"/>
                    <a:pt x="207" y="756"/>
                    <a:pt x="207" y="756"/>
                  </a:cubicBezTo>
                  <a:cubicBezTo>
                    <a:pt x="208" y="757"/>
                    <a:pt x="207" y="758"/>
                    <a:pt x="206" y="759"/>
                  </a:cubicBezTo>
                  <a:cubicBezTo>
                    <a:pt x="206" y="759"/>
                    <a:pt x="206" y="759"/>
                    <a:pt x="206" y="759"/>
                  </a:cubicBezTo>
                  <a:cubicBezTo>
                    <a:pt x="206" y="759"/>
                    <a:pt x="206" y="759"/>
                    <a:pt x="205" y="759"/>
                  </a:cubicBezTo>
                  <a:cubicBezTo>
                    <a:pt x="205" y="759"/>
                    <a:pt x="205" y="759"/>
                    <a:pt x="205" y="759"/>
                  </a:cubicBezTo>
                  <a:cubicBezTo>
                    <a:pt x="205" y="759"/>
                    <a:pt x="204" y="758"/>
                    <a:pt x="203" y="758"/>
                  </a:cubicBezTo>
                  <a:close/>
                  <a:moveTo>
                    <a:pt x="414" y="754"/>
                  </a:moveTo>
                  <a:cubicBezTo>
                    <a:pt x="413" y="753"/>
                    <a:pt x="412" y="752"/>
                    <a:pt x="413" y="751"/>
                  </a:cubicBezTo>
                  <a:cubicBezTo>
                    <a:pt x="413" y="751"/>
                    <a:pt x="413" y="751"/>
                    <a:pt x="413" y="751"/>
                  </a:cubicBezTo>
                  <a:cubicBezTo>
                    <a:pt x="413" y="750"/>
                    <a:pt x="414" y="749"/>
                    <a:pt x="415" y="750"/>
                  </a:cubicBezTo>
                  <a:cubicBezTo>
                    <a:pt x="415" y="750"/>
                    <a:pt x="415" y="750"/>
                    <a:pt x="415" y="750"/>
                  </a:cubicBezTo>
                  <a:cubicBezTo>
                    <a:pt x="416" y="750"/>
                    <a:pt x="417" y="751"/>
                    <a:pt x="417" y="752"/>
                  </a:cubicBezTo>
                  <a:cubicBezTo>
                    <a:pt x="417" y="752"/>
                    <a:pt x="417" y="752"/>
                    <a:pt x="417" y="752"/>
                  </a:cubicBezTo>
                  <a:cubicBezTo>
                    <a:pt x="416" y="753"/>
                    <a:pt x="415" y="754"/>
                    <a:pt x="415" y="754"/>
                  </a:cubicBezTo>
                  <a:cubicBezTo>
                    <a:pt x="415" y="754"/>
                    <a:pt x="415" y="754"/>
                    <a:pt x="415" y="754"/>
                  </a:cubicBezTo>
                  <a:cubicBezTo>
                    <a:pt x="414" y="754"/>
                    <a:pt x="414" y="754"/>
                    <a:pt x="414" y="754"/>
                  </a:cubicBezTo>
                  <a:close/>
                  <a:moveTo>
                    <a:pt x="199" y="746"/>
                  </a:moveTo>
                  <a:cubicBezTo>
                    <a:pt x="199" y="745"/>
                    <a:pt x="200" y="744"/>
                    <a:pt x="201" y="744"/>
                  </a:cubicBezTo>
                  <a:cubicBezTo>
                    <a:pt x="201" y="744"/>
                    <a:pt x="201" y="744"/>
                    <a:pt x="201" y="744"/>
                  </a:cubicBezTo>
                  <a:cubicBezTo>
                    <a:pt x="202" y="743"/>
                    <a:pt x="203" y="744"/>
                    <a:pt x="203" y="745"/>
                  </a:cubicBezTo>
                  <a:cubicBezTo>
                    <a:pt x="203" y="745"/>
                    <a:pt x="203" y="745"/>
                    <a:pt x="203" y="745"/>
                  </a:cubicBezTo>
                  <a:cubicBezTo>
                    <a:pt x="204" y="746"/>
                    <a:pt x="203" y="747"/>
                    <a:pt x="202" y="747"/>
                  </a:cubicBezTo>
                  <a:cubicBezTo>
                    <a:pt x="202" y="747"/>
                    <a:pt x="202" y="747"/>
                    <a:pt x="202" y="747"/>
                  </a:cubicBezTo>
                  <a:cubicBezTo>
                    <a:pt x="202" y="748"/>
                    <a:pt x="202" y="748"/>
                    <a:pt x="201" y="748"/>
                  </a:cubicBezTo>
                  <a:cubicBezTo>
                    <a:pt x="201" y="748"/>
                    <a:pt x="201" y="748"/>
                    <a:pt x="201" y="748"/>
                  </a:cubicBezTo>
                  <a:cubicBezTo>
                    <a:pt x="200" y="748"/>
                    <a:pt x="200" y="747"/>
                    <a:pt x="199" y="746"/>
                  </a:cubicBezTo>
                  <a:close/>
                  <a:moveTo>
                    <a:pt x="418" y="742"/>
                  </a:moveTo>
                  <a:cubicBezTo>
                    <a:pt x="417" y="742"/>
                    <a:pt x="416" y="741"/>
                    <a:pt x="417" y="740"/>
                  </a:cubicBezTo>
                  <a:cubicBezTo>
                    <a:pt x="417" y="740"/>
                    <a:pt x="417" y="740"/>
                    <a:pt x="417" y="740"/>
                  </a:cubicBezTo>
                  <a:cubicBezTo>
                    <a:pt x="417" y="739"/>
                    <a:pt x="418" y="738"/>
                    <a:pt x="419" y="738"/>
                  </a:cubicBezTo>
                  <a:cubicBezTo>
                    <a:pt x="419" y="738"/>
                    <a:pt x="419" y="738"/>
                    <a:pt x="419" y="738"/>
                  </a:cubicBezTo>
                  <a:cubicBezTo>
                    <a:pt x="420" y="739"/>
                    <a:pt x="421" y="740"/>
                    <a:pt x="421" y="741"/>
                  </a:cubicBezTo>
                  <a:cubicBezTo>
                    <a:pt x="421" y="741"/>
                    <a:pt x="421" y="741"/>
                    <a:pt x="421" y="741"/>
                  </a:cubicBezTo>
                  <a:cubicBezTo>
                    <a:pt x="420" y="742"/>
                    <a:pt x="420" y="742"/>
                    <a:pt x="419" y="742"/>
                  </a:cubicBezTo>
                  <a:cubicBezTo>
                    <a:pt x="419" y="742"/>
                    <a:pt x="419" y="742"/>
                    <a:pt x="419" y="742"/>
                  </a:cubicBezTo>
                  <a:cubicBezTo>
                    <a:pt x="418" y="742"/>
                    <a:pt x="418" y="742"/>
                    <a:pt x="418" y="742"/>
                  </a:cubicBezTo>
                  <a:close/>
                  <a:moveTo>
                    <a:pt x="195" y="735"/>
                  </a:moveTo>
                  <a:cubicBezTo>
                    <a:pt x="195" y="734"/>
                    <a:pt x="196" y="733"/>
                    <a:pt x="197" y="732"/>
                  </a:cubicBezTo>
                  <a:cubicBezTo>
                    <a:pt x="197" y="732"/>
                    <a:pt x="197" y="732"/>
                    <a:pt x="197" y="732"/>
                  </a:cubicBezTo>
                  <a:cubicBezTo>
                    <a:pt x="198" y="732"/>
                    <a:pt x="199" y="733"/>
                    <a:pt x="199" y="734"/>
                  </a:cubicBezTo>
                  <a:cubicBezTo>
                    <a:pt x="199" y="734"/>
                    <a:pt x="199" y="734"/>
                    <a:pt x="199" y="734"/>
                  </a:cubicBezTo>
                  <a:cubicBezTo>
                    <a:pt x="200" y="735"/>
                    <a:pt x="199" y="736"/>
                    <a:pt x="198" y="736"/>
                  </a:cubicBezTo>
                  <a:cubicBezTo>
                    <a:pt x="198" y="736"/>
                    <a:pt x="198" y="736"/>
                    <a:pt x="198" y="736"/>
                  </a:cubicBezTo>
                  <a:cubicBezTo>
                    <a:pt x="198" y="736"/>
                    <a:pt x="197" y="736"/>
                    <a:pt x="197" y="736"/>
                  </a:cubicBezTo>
                  <a:cubicBezTo>
                    <a:pt x="197" y="736"/>
                    <a:pt x="197" y="736"/>
                    <a:pt x="197" y="736"/>
                  </a:cubicBezTo>
                  <a:cubicBezTo>
                    <a:pt x="196" y="736"/>
                    <a:pt x="196" y="736"/>
                    <a:pt x="195" y="735"/>
                  </a:cubicBezTo>
                  <a:close/>
                  <a:moveTo>
                    <a:pt x="422" y="731"/>
                  </a:moveTo>
                  <a:cubicBezTo>
                    <a:pt x="421" y="731"/>
                    <a:pt x="420" y="729"/>
                    <a:pt x="421" y="728"/>
                  </a:cubicBezTo>
                  <a:cubicBezTo>
                    <a:pt x="421" y="728"/>
                    <a:pt x="421" y="728"/>
                    <a:pt x="421" y="728"/>
                  </a:cubicBezTo>
                  <a:cubicBezTo>
                    <a:pt x="421" y="727"/>
                    <a:pt x="422" y="727"/>
                    <a:pt x="423" y="727"/>
                  </a:cubicBezTo>
                  <a:cubicBezTo>
                    <a:pt x="423" y="727"/>
                    <a:pt x="423" y="727"/>
                    <a:pt x="423" y="727"/>
                  </a:cubicBezTo>
                  <a:cubicBezTo>
                    <a:pt x="424" y="728"/>
                    <a:pt x="425" y="729"/>
                    <a:pt x="425" y="730"/>
                  </a:cubicBezTo>
                  <a:cubicBezTo>
                    <a:pt x="425" y="730"/>
                    <a:pt x="425" y="730"/>
                    <a:pt x="425" y="730"/>
                  </a:cubicBezTo>
                  <a:cubicBezTo>
                    <a:pt x="424" y="731"/>
                    <a:pt x="424" y="731"/>
                    <a:pt x="423" y="731"/>
                  </a:cubicBezTo>
                  <a:cubicBezTo>
                    <a:pt x="423" y="731"/>
                    <a:pt x="423" y="731"/>
                    <a:pt x="423" y="731"/>
                  </a:cubicBezTo>
                  <a:cubicBezTo>
                    <a:pt x="423" y="731"/>
                    <a:pt x="422" y="731"/>
                    <a:pt x="422" y="731"/>
                  </a:cubicBezTo>
                  <a:close/>
                  <a:moveTo>
                    <a:pt x="191" y="724"/>
                  </a:moveTo>
                  <a:cubicBezTo>
                    <a:pt x="191" y="723"/>
                    <a:pt x="191" y="721"/>
                    <a:pt x="193" y="721"/>
                  </a:cubicBezTo>
                  <a:cubicBezTo>
                    <a:pt x="193" y="721"/>
                    <a:pt x="193" y="721"/>
                    <a:pt x="193" y="721"/>
                  </a:cubicBezTo>
                  <a:cubicBezTo>
                    <a:pt x="194" y="721"/>
                    <a:pt x="195" y="721"/>
                    <a:pt x="195" y="722"/>
                  </a:cubicBezTo>
                  <a:cubicBezTo>
                    <a:pt x="195" y="722"/>
                    <a:pt x="195" y="722"/>
                    <a:pt x="195" y="722"/>
                  </a:cubicBezTo>
                  <a:cubicBezTo>
                    <a:pt x="195" y="723"/>
                    <a:pt x="195" y="724"/>
                    <a:pt x="194" y="725"/>
                  </a:cubicBezTo>
                  <a:cubicBezTo>
                    <a:pt x="194" y="725"/>
                    <a:pt x="194" y="725"/>
                    <a:pt x="194" y="725"/>
                  </a:cubicBezTo>
                  <a:cubicBezTo>
                    <a:pt x="194" y="725"/>
                    <a:pt x="193" y="725"/>
                    <a:pt x="193" y="725"/>
                  </a:cubicBezTo>
                  <a:cubicBezTo>
                    <a:pt x="193" y="725"/>
                    <a:pt x="193" y="725"/>
                    <a:pt x="193" y="725"/>
                  </a:cubicBezTo>
                  <a:cubicBezTo>
                    <a:pt x="192" y="725"/>
                    <a:pt x="192" y="724"/>
                    <a:pt x="191" y="724"/>
                  </a:cubicBezTo>
                  <a:close/>
                  <a:moveTo>
                    <a:pt x="426" y="720"/>
                  </a:moveTo>
                  <a:cubicBezTo>
                    <a:pt x="425" y="719"/>
                    <a:pt x="425" y="718"/>
                    <a:pt x="425" y="717"/>
                  </a:cubicBezTo>
                  <a:cubicBezTo>
                    <a:pt x="425" y="717"/>
                    <a:pt x="425" y="717"/>
                    <a:pt x="425" y="717"/>
                  </a:cubicBezTo>
                  <a:cubicBezTo>
                    <a:pt x="425" y="716"/>
                    <a:pt x="426" y="716"/>
                    <a:pt x="427" y="716"/>
                  </a:cubicBezTo>
                  <a:cubicBezTo>
                    <a:pt x="427" y="716"/>
                    <a:pt x="427" y="716"/>
                    <a:pt x="427" y="716"/>
                  </a:cubicBezTo>
                  <a:cubicBezTo>
                    <a:pt x="429" y="716"/>
                    <a:pt x="429" y="717"/>
                    <a:pt x="429" y="718"/>
                  </a:cubicBezTo>
                  <a:cubicBezTo>
                    <a:pt x="429" y="718"/>
                    <a:pt x="429" y="718"/>
                    <a:pt x="429" y="718"/>
                  </a:cubicBezTo>
                  <a:cubicBezTo>
                    <a:pt x="428" y="719"/>
                    <a:pt x="428" y="720"/>
                    <a:pt x="427" y="720"/>
                  </a:cubicBezTo>
                  <a:cubicBezTo>
                    <a:pt x="427" y="720"/>
                    <a:pt x="427" y="720"/>
                    <a:pt x="427" y="720"/>
                  </a:cubicBezTo>
                  <a:cubicBezTo>
                    <a:pt x="427" y="720"/>
                    <a:pt x="426" y="720"/>
                    <a:pt x="426" y="720"/>
                  </a:cubicBezTo>
                  <a:close/>
                  <a:moveTo>
                    <a:pt x="187" y="712"/>
                  </a:moveTo>
                  <a:cubicBezTo>
                    <a:pt x="187" y="711"/>
                    <a:pt x="187" y="710"/>
                    <a:pt x="188" y="710"/>
                  </a:cubicBezTo>
                  <a:cubicBezTo>
                    <a:pt x="188" y="710"/>
                    <a:pt x="188" y="710"/>
                    <a:pt x="188" y="710"/>
                  </a:cubicBezTo>
                  <a:cubicBezTo>
                    <a:pt x="190" y="709"/>
                    <a:pt x="191" y="710"/>
                    <a:pt x="191" y="711"/>
                  </a:cubicBezTo>
                  <a:cubicBezTo>
                    <a:pt x="191" y="711"/>
                    <a:pt x="191" y="711"/>
                    <a:pt x="191" y="711"/>
                  </a:cubicBezTo>
                  <a:cubicBezTo>
                    <a:pt x="191" y="712"/>
                    <a:pt x="191" y="713"/>
                    <a:pt x="190" y="714"/>
                  </a:cubicBezTo>
                  <a:cubicBezTo>
                    <a:pt x="190" y="714"/>
                    <a:pt x="190" y="714"/>
                    <a:pt x="190" y="714"/>
                  </a:cubicBezTo>
                  <a:cubicBezTo>
                    <a:pt x="190" y="714"/>
                    <a:pt x="189" y="714"/>
                    <a:pt x="189" y="714"/>
                  </a:cubicBezTo>
                  <a:cubicBezTo>
                    <a:pt x="189" y="714"/>
                    <a:pt x="189" y="714"/>
                    <a:pt x="189" y="714"/>
                  </a:cubicBezTo>
                  <a:cubicBezTo>
                    <a:pt x="188" y="714"/>
                    <a:pt x="188" y="713"/>
                    <a:pt x="187" y="712"/>
                  </a:cubicBezTo>
                  <a:close/>
                  <a:moveTo>
                    <a:pt x="430" y="708"/>
                  </a:moveTo>
                  <a:cubicBezTo>
                    <a:pt x="429" y="708"/>
                    <a:pt x="429" y="707"/>
                    <a:pt x="429" y="706"/>
                  </a:cubicBezTo>
                  <a:cubicBezTo>
                    <a:pt x="429" y="706"/>
                    <a:pt x="429" y="706"/>
                    <a:pt x="429" y="706"/>
                  </a:cubicBezTo>
                  <a:cubicBezTo>
                    <a:pt x="429" y="705"/>
                    <a:pt x="430" y="704"/>
                    <a:pt x="432" y="705"/>
                  </a:cubicBezTo>
                  <a:cubicBezTo>
                    <a:pt x="432" y="705"/>
                    <a:pt x="432" y="705"/>
                    <a:pt x="432" y="705"/>
                  </a:cubicBezTo>
                  <a:cubicBezTo>
                    <a:pt x="433" y="705"/>
                    <a:pt x="433" y="706"/>
                    <a:pt x="433" y="707"/>
                  </a:cubicBezTo>
                  <a:cubicBezTo>
                    <a:pt x="433" y="707"/>
                    <a:pt x="433" y="707"/>
                    <a:pt x="433" y="707"/>
                  </a:cubicBezTo>
                  <a:cubicBezTo>
                    <a:pt x="432" y="708"/>
                    <a:pt x="432" y="708"/>
                    <a:pt x="431" y="708"/>
                  </a:cubicBezTo>
                  <a:cubicBezTo>
                    <a:pt x="431" y="708"/>
                    <a:pt x="431" y="708"/>
                    <a:pt x="431" y="708"/>
                  </a:cubicBezTo>
                  <a:cubicBezTo>
                    <a:pt x="431" y="708"/>
                    <a:pt x="430" y="708"/>
                    <a:pt x="430" y="708"/>
                  </a:cubicBezTo>
                  <a:close/>
                  <a:moveTo>
                    <a:pt x="183" y="701"/>
                  </a:moveTo>
                  <a:cubicBezTo>
                    <a:pt x="183" y="700"/>
                    <a:pt x="183" y="699"/>
                    <a:pt x="184" y="699"/>
                  </a:cubicBezTo>
                  <a:cubicBezTo>
                    <a:pt x="184" y="699"/>
                    <a:pt x="184" y="699"/>
                    <a:pt x="184" y="699"/>
                  </a:cubicBezTo>
                  <a:cubicBezTo>
                    <a:pt x="185" y="698"/>
                    <a:pt x="187" y="699"/>
                    <a:pt x="187" y="700"/>
                  </a:cubicBezTo>
                  <a:cubicBezTo>
                    <a:pt x="187" y="700"/>
                    <a:pt x="187" y="700"/>
                    <a:pt x="187" y="700"/>
                  </a:cubicBezTo>
                  <a:cubicBezTo>
                    <a:pt x="187" y="701"/>
                    <a:pt x="187" y="702"/>
                    <a:pt x="186" y="702"/>
                  </a:cubicBezTo>
                  <a:cubicBezTo>
                    <a:pt x="186" y="702"/>
                    <a:pt x="186" y="702"/>
                    <a:pt x="186" y="702"/>
                  </a:cubicBezTo>
                  <a:cubicBezTo>
                    <a:pt x="186" y="702"/>
                    <a:pt x="185" y="702"/>
                    <a:pt x="185" y="702"/>
                  </a:cubicBezTo>
                  <a:cubicBezTo>
                    <a:pt x="185" y="702"/>
                    <a:pt x="185" y="702"/>
                    <a:pt x="185" y="702"/>
                  </a:cubicBezTo>
                  <a:cubicBezTo>
                    <a:pt x="184" y="702"/>
                    <a:pt x="184" y="702"/>
                    <a:pt x="183" y="701"/>
                  </a:cubicBezTo>
                  <a:close/>
                  <a:moveTo>
                    <a:pt x="434" y="697"/>
                  </a:moveTo>
                  <a:cubicBezTo>
                    <a:pt x="433" y="697"/>
                    <a:pt x="433" y="696"/>
                    <a:pt x="433" y="695"/>
                  </a:cubicBezTo>
                  <a:cubicBezTo>
                    <a:pt x="433" y="695"/>
                    <a:pt x="433" y="695"/>
                    <a:pt x="433" y="695"/>
                  </a:cubicBezTo>
                  <a:cubicBezTo>
                    <a:pt x="433" y="693"/>
                    <a:pt x="435" y="693"/>
                    <a:pt x="436" y="693"/>
                  </a:cubicBezTo>
                  <a:cubicBezTo>
                    <a:pt x="436" y="693"/>
                    <a:pt x="436" y="693"/>
                    <a:pt x="436" y="693"/>
                  </a:cubicBezTo>
                  <a:cubicBezTo>
                    <a:pt x="437" y="694"/>
                    <a:pt x="437" y="695"/>
                    <a:pt x="437" y="696"/>
                  </a:cubicBezTo>
                  <a:cubicBezTo>
                    <a:pt x="437" y="696"/>
                    <a:pt x="437" y="696"/>
                    <a:pt x="437" y="696"/>
                  </a:cubicBezTo>
                  <a:cubicBezTo>
                    <a:pt x="436" y="697"/>
                    <a:pt x="436" y="697"/>
                    <a:pt x="435" y="697"/>
                  </a:cubicBezTo>
                  <a:cubicBezTo>
                    <a:pt x="435" y="697"/>
                    <a:pt x="435" y="697"/>
                    <a:pt x="435" y="697"/>
                  </a:cubicBezTo>
                  <a:cubicBezTo>
                    <a:pt x="435" y="697"/>
                    <a:pt x="434" y="697"/>
                    <a:pt x="434" y="697"/>
                  </a:cubicBezTo>
                  <a:close/>
                  <a:moveTo>
                    <a:pt x="179" y="690"/>
                  </a:moveTo>
                  <a:cubicBezTo>
                    <a:pt x="179" y="689"/>
                    <a:pt x="179" y="688"/>
                    <a:pt x="180" y="687"/>
                  </a:cubicBezTo>
                  <a:cubicBezTo>
                    <a:pt x="180" y="687"/>
                    <a:pt x="180" y="687"/>
                    <a:pt x="180" y="687"/>
                  </a:cubicBezTo>
                  <a:cubicBezTo>
                    <a:pt x="181" y="687"/>
                    <a:pt x="183" y="687"/>
                    <a:pt x="183" y="688"/>
                  </a:cubicBezTo>
                  <a:cubicBezTo>
                    <a:pt x="183" y="688"/>
                    <a:pt x="183" y="688"/>
                    <a:pt x="183" y="688"/>
                  </a:cubicBezTo>
                  <a:cubicBezTo>
                    <a:pt x="183" y="689"/>
                    <a:pt x="183" y="691"/>
                    <a:pt x="182" y="691"/>
                  </a:cubicBezTo>
                  <a:cubicBezTo>
                    <a:pt x="182" y="691"/>
                    <a:pt x="182" y="691"/>
                    <a:pt x="182" y="691"/>
                  </a:cubicBezTo>
                  <a:cubicBezTo>
                    <a:pt x="182" y="691"/>
                    <a:pt x="181" y="691"/>
                    <a:pt x="181" y="691"/>
                  </a:cubicBezTo>
                  <a:cubicBezTo>
                    <a:pt x="181" y="691"/>
                    <a:pt x="181" y="691"/>
                    <a:pt x="181" y="691"/>
                  </a:cubicBezTo>
                  <a:cubicBezTo>
                    <a:pt x="180" y="691"/>
                    <a:pt x="179" y="691"/>
                    <a:pt x="179" y="690"/>
                  </a:cubicBezTo>
                  <a:close/>
                  <a:moveTo>
                    <a:pt x="438" y="686"/>
                  </a:moveTo>
                  <a:cubicBezTo>
                    <a:pt x="437" y="685"/>
                    <a:pt x="437" y="684"/>
                    <a:pt x="437" y="683"/>
                  </a:cubicBezTo>
                  <a:cubicBezTo>
                    <a:pt x="437" y="683"/>
                    <a:pt x="437" y="683"/>
                    <a:pt x="437" y="683"/>
                  </a:cubicBezTo>
                  <a:cubicBezTo>
                    <a:pt x="437" y="682"/>
                    <a:pt x="439" y="682"/>
                    <a:pt x="440" y="682"/>
                  </a:cubicBezTo>
                  <a:cubicBezTo>
                    <a:pt x="440" y="682"/>
                    <a:pt x="440" y="682"/>
                    <a:pt x="440" y="682"/>
                  </a:cubicBezTo>
                  <a:cubicBezTo>
                    <a:pt x="441" y="682"/>
                    <a:pt x="441" y="684"/>
                    <a:pt x="441" y="685"/>
                  </a:cubicBezTo>
                  <a:cubicBezTo>
                    <a:pt x="441" y="685"/>
                    <a:pt x="441" y="685"/>
                    <a:pt x="441" y="685"/>
                  </a:cubicBezTo>
                  <a:cubicBezTo>
                    <a:pt x="441" y="685"/>
                    <a:pt x="440" y="686"/>
                    <a:pt x="439" y="686"/>
                  </a:cubicBezTo>
                  <a:cubicBezTo>
                    <a:pt x="439" y="686"/>
                    <a:pt x="439" y="686"/>
                    <a:pt x="439" y="686"/>
                  </a:cubicBezTo>
                  <a:cubicBezTo>
                    <a:pt x="439" y="686"/>
                    <a:pt x="438" y="686"/>
                    <a:pt x="438" y="686"/>
                  </a:cubicBezTo>
                  <a:close/>
                  <a:moveTo>
                    <a:pt x="175" y="678"/>
                  </a:moveTo>
                  <a:cubicBezTo>
                    <a:pt x="175" y="677"/>
                    <a:pt x="175" y="676"/>
                    <a:pt x="176" y="676"/>
                  </a:cubicBezTo>
                  <a:cubicBezTo>
                    <a:pt x="176" y="676"/>
                    <a:pt x="176" y="676"/>
                    <a:pt x="176" y="676"/>
                  </a:cubicBezTo>
                  <a:cubicBezTo>
                    <a:pt x="177" y="676"/>
                    <a:pt x="179" y="676"/>
                    <a:pt x="179" y="677"/>
                  </a:cubicBezTo>
                  <a:cubicBezTo>
                    <a:pt x="179" y="677"/>
                    <a:pt x="179" y="677"/>
                    <a:pt x="179" y="677"/>
                  </a:cubicBezTo>
                  <a:cubicBezTo>
                    <a:pt x="179" y="678"/>
                    <a:pt x="179" y="679"/>
                    <a:pt x="178" y="680"/>
                  </a:cubicBezTo>
                  <a:cubicBezTo>
                    <a:pt x="178" y="680"/>
                    <a:pt x="178" y="680"/>
                    <a:pt x="178" y="680"/>
                  </a:cubicBezTo>
                  <a:cubicBezTo>
                    <a:pt x="177" y="680"/>
                    <a:pt x="177" y="680"/>
                    <a:pt x="177" y="680"/>
                  </a:cubicBezTo>
                  <a:cubicBezTo>
                    <a:pt x="177" y="680"/>
                    <a:pt x="177" y="680"/>
                    <a:pt x="177" y="680"/>
                  </a:cubicBezTo>
                  <a:cubicBezTo>
                    <a:pt x="176" y="680"/>
                    <a:pt x="175" y="679"/>
                    <a:pt x="175" y="678"/>
                  </a:cubicBezTo>
                  <a:close/>
                  <a:moveTo>
                    <a:pt x="442" y="674"/>
                  </a:moveTo>
                  <a:cubicBezTo>
                    <a:pt x="441" y="674"/>
                    <a:pt x="441" y="673"/>
                    <a:pt x="441" y="672"/>
                  </a:cubicBezTo>
                  <a:cubicBezTo>
                    <a:pt x="441" y="672"/>
                    <a:pt x="441" y="672"/>
                    <a:pt x="441" y="672"/>
                  </a:cubicBezTo>
                  <a:cubicBezTo>
                    <a:pt x="441" y="671"/>
                    <a:pt x="443" y="670"/>
                    <a:pt x="444" y="671"/>
                  </a:cubicBezTo>
                  <a:cubicBezTo>
                    <a:pt x="444" y="671"/>
                    <a:pt x="444" y="671"/>
                    <a:pt x="444" y="671"/>
                  </a:cubicBezTo>
                  <a:cubicBezTo>
                    <a:pt x="445" y="671"/>
                    <a:pt x="445" y="672"/>
                    <a:pt x="445" y="673"/>
                  </a:cubicBezTo>
                  <a:cubicBezTo>
                    <a:pt x="445" y="673"/>
                    <a:pt x="445" y="673"/>
                    <a:pt x="445" y="673"/>
                  </a:cubicBezTo>
                  <a:cubicBezTo>
                    <a:pt x="445" y="674"/>
                    <a:pt x="444" y="675"/>
                    <a:pt x="443" y="675"/>
                  </a:cubicBezTo>
                  <a:cubicBezTo>
                    <a:pt x="443" y="675"/>
                    <a:pt x="443" y="675"/>
                    <a:pt x="443" y="675"/>
                  </a:cubicBezTo>
                  <a:cubicBezTo>
                    <a:pt x="443" y="675"/>
                    <a:pt x="443" y="675"/>
                    <a:pt x="442" y="674"/>
                  </a:cubicBezTo>
                  <a:close/>
                  <a:moveTo>
                    <a:pt x="171" y="667"/>
                  </a:moveTo>
                  <a:cubicBezTo>
                    <a:pt x="171" y="666"/>
                    <a:pt x="171" y="665"/>
                    <a:pt x="172" y="665"/>
                  </a:cubicBezTo>
                  <a:cubicBezTo>
                    <a:pt x="172" y="665"/>
                    <a:pt x="172" y="665"/>
                    <a:pt x="172" y="665"/>
                  </a:cubicBezTo>
                  <a:cubicBezTo>
                    <a:pt x="173" y="664"/>
                    <a:pt x="174" y="665"/>
                    <a:pt x="175" y="666"/>
                  </a:cubicBezTo>
                  <a:cubicBezTo>
                    <a:pt x="175" y="666"/>
                    <a:pt x="175" y="666"/>
                    <a:pt x="175" y="666"/>
                  </a:cubicBezTo>
                  <a:cubicBezTo>
                    <a:pt x="175" y="667"/>
                    <a:pt x="175" y="668"/>
                    <a:pt x="174" y="668"/>
                  </a:cubicBezTo>
                  <a:cubicBezTo>
                    <a:pt x="174" y="668"/>
                    <a:pt x="174" y="668"/>
                    <a:pt x="174" y="668"/>
                  </a:cubicBezTo>
                  <a:cubicBezTo>
                    <a:pt x="173" y="668"/>
                    <a:pt x="173" y="669"/>
                    <a:pt x="173" y="669"/>
                  </a:cubicBezTo>
                  <a:cubicBezTo>
                    <a:pt x="173" y="669"/>
                    <a:pt x="173" y="669"/>
                    <a:pt x="173" y="669"/>
                  </a:cubicBezTo>
                  <a:cubicBezTo>
                    <a:pt x="172" y="669"/>
                    <a:pt x="171" y="668"/>
                    <a:pt x="171" y="667"/>
                  </a:cubicBezTo>
                  <a:close/>
                  <a:moveTo>
                    <a:pt x="446" y="663"/>
                  </a:moveTo>
                  <a:cubicBezTo>
                    <a:pt x="445" y="663"/>
                    <a:pt x="445" y="662"/>
                    <a:pt x="445" y="661"/>
                  </a:cubicBezTo>
                  <a:cubicBezTo>
                    <a:pt x="445" y="661"/>
                    <a:pt x="445" y="661"/>
                    <a:pt x="445" y="661"/>
                  </a:cubicBezTo>
                  <a:cubicBezTo>
                    <a:pt x="446" y="660"/>
                    <a:pt x="447" y="659"/>
                    <a:pt x="448" y="659"/>
                  </a:cubicBezTo>
                  <a:cubicBezTo>
                    <a:pt x="448" y="659"/>
                    <a:pt x="448" y="659"/>
                    <a:pt x="448" y="659"/>
                  </a:cubicBezTo>
                  <a:cubicBezTo>
                    <a:pt x="449" y="660"/>
                    <a:pt x="449" y="661"/>
                    <a:pt x="449" y="662"/>
                  </a:cubicBezTo>
                  <a:cubicBezTo>
                    <a:pt x="449" y="662"/>
                    <a:pt x="449" y="662"/>
                    <a:pt x="449" y="662"/>
                  </a:cubicBezTo>
                  <a:cubicBezTo>
                    <a:pt x="449" y="663"/>
                    <a:pt x="448" y="663"/>
                    <a:pt x="447" y="663"/>
                  </a:cubicBezTo>
                  <a:cubicBezTo>
                    <a:pt x="447" y="663"/>
                    <a:pt x="447" y="663"/>
                    <a:pt x="447" y="663"/>
                  </a:cubicBezTo>
                  <a:cubicBezTo>
                    <a:pt x="447" y="663"/>
                    <a:pt x="447" y="663"/>
                    <a:pt x="446" y="663"/>
                  </a:cubicBezTo>
                  <a:close/>
                  <a:moveTo>
                    <a:pt x="167" y="656"/>
                  </a:moveTo>
                  <a:cubicBezTo>
                    <a:pt x="167" y="655"/>
                    <a:pt x="167" y="654"/>
                    <a:pt x="168" y="653"/>
                  </a:cubicBezTo>
                  <a:cubicBezTo>
                    <a:pt x="168" y="653"/>
                    <a:pt x="168" y="653"/>
                    <a:pt x="168" y="653"/>
                  </a:cubicBezTo>
                  <a:cubicBezTo>
                    <a:pt x="169" y="653"/>
                    <a:pt x="170" y="654"/>
                    <a:pt x="171" y="655"/>
                  </a:cubicBezTo>
                  <a:cubicBezTo>
                    <a:pt x="171" y="655"/>
                    <a:pt x="171" y="655"/>
                    <a:pt x="171" y="655"/>
                  </a:cubicBezTo>
                  <a:cubicBezTo>
                    <a:pt x="171" y="656"/>
                    <a:pt x="171" y="657"/>
                    <a:pt x="170" y="657"/>
                  </a:cubicBezTo>
                  <a:cubicBezTo>
                    <a:pt x="170" y="657"/>
                    <a:pt x="170" y="657"/>
                    <a:pt x="170" y="657"/>
                  </a:cubicBezTo>
                  <a:cubicBezTo>
                    <a:pt x="169" y="657"/>
                    <a:pt x="169" y="657"/>
                    <a:pt x="169" y="657"/>
                  </a:cubicBezTo>
                  <a:cubicBezTo>
                    <a:pt x="169" y="657"/>
                    <a:pt x="169" y="657"/>
                    <a:pt x="169" y="657"/>
                  </a:cubicBezTo>
                  <a:cubicBezTo>
                    <a:pt x="168" y="657"/>
                    <a:pt x="167" y="657"/>
                    <a:pt x="167" y="656"/>
                  </a:cubicBezTo>
                  <a:close/>
                  <a:moveTo>
                    <a:pt x="450" y="652"/>
                  </a:moveTo>
                  <a:cubicBezTo>
                    <a:pt x="449" y="652"/>
                    <a:pt x="449" y="650"/>
                    <a:pt x="449" y="649"/>
                  </a:cubicBezTo>
                  <a:cubicBezTo>
                    <a:pt x="449" y="649"/>
                    <a:pt x="449" y="649"/>
                    <a:pt x="449" y="649"/>
                  </a:cubicBezTo>
                  <a:cubicBezTo>
                    <a:pt x="450" y="648"/>
                    <a:pt x="451" y="648"/>
                    <a:pt x="452" y="648"/>
                  </a:cubicBezTo>
                  <a:cubicBezTo>
                    <a:pt x="452" y="648"/>
                    <a:pt x="452" y="648"/>
                    <a:pt x="452" y="648"/>
                  </a:cubicBezTo>
                  <a:cubicBezTo>
                    <a:pt x="453" y="648"/>
                    <a:pt x="453" y="650"/>
                    <a:pt x="453" y="651"/>
                  </a:cubicBezTo>
                  <a:cubicBezTo>
                    <a:pt x="453" y="651"/>
                    <a:pt x="453" y="651"/>
                    <a:pt x="453" y="651"/>
                  </a:cubicBezTo>
                  <a:cubicBezTo>
                    <a:pt x="453" y="651"/>
                    <a:pt x="452" y="652"/>
                    <a:pt x="451" y="652"/>
                  </a:cubicBezTo>
                  <a:cubicBezTo>
                    <a:pt x="451" y="652"/>
                    <a:pt x="451" y="652"/>
                    <a:pt x="451" y="652"/>
                  </a:cubicBezTo>
                  <a:cubicBezTo>
                    <a:pt x="451" y="652"/>
                    <a:pt x="451" y="652"/>
                    <a:pt x="450" y="652"/>
                  </a:cubicBezTo>
                  <a:close/>
                  <a:moveTo>
                    <a:pt x="163" y="645"/>
                  </a:moveTo>
                  <a:cubicBezTo>
                    <a:pt x="163" y="644"/>
                    <a:pt x="163" y="642"/>
                    <a:pt x="164" y="642"/>
                  </a:cubicBezTo>
                  <a:cubicBezTo>
                    <a:pt x="164" y="642"/>
                    <a:pt x="164" y="642"/>
                    <a:pt x="164" y="642"/>
                  </a:cubicBezTo>
                  <a:cubicBezTo>
                    <a:pt x="165" y="642"/>
                    <a:pt x="166" y="642"/>
                    <a:pt x="167" y="643"/>
                  </a:cubicBezTo>
                  <a:cubicBezTo>
                    <a:pt x="167" y="643"/>
                    <a:pt x="167" y="643"/>
                    <a:pt x="167" y="643"/>
                  </a:cubicBezTo>
                  <a:cubicBezTo>
                    <a:pt x="167" y="644"/>
                    <a:pt x="167" y="645"/>
                    <a:pt x="166" y="646"/>
                  </a:cubicBezTo>
                  <a:cubicBezTo>
                    <a:pt x="166" y="646"/>
                    <a:pt x="166" y="646"/>
                    <a:pt x="166" y="646"/>
                  </a:cubicBezTo>
                  <a:cubicBezTo>
                    <a:pt x="165" y="646"/>
                    <a:pt x="165" y="646"/>
                    <a:pt x="165" y="646"/>
                  </a:cubicBezTo>
                  <a:cubicBezTo>
                    <a:pt x="165" y="646"/>
                    <a:pt x="165" y="646"/>
                    <a:pt x="165" y="646"/>
                  </a:cubicBezTo>
                  <a:cubicBezTo>
                    <a:pt x="164" y="646"/>
                    <a:pt x="163" y="645"/>
                    <a:pt x="163" y="645"/>
                  </a:cubicBezTo>
                  <a:close/>
                  <a:moveTo>
                    <a:pt x="454" y="641"/>
                  </a:moveTo>
                  <a:cubicBezTo>
                    <a:pt x="453" y="640"/>
                    <a:pt x="453" y="639"/>
                    <a:pt x="453" y="638"/>
                  </a:cubicBezTo>
                  <a:cubicBezTo>
                    <a:pt x="453" y="638"/>
                    <a:pt x="453" y="638"/>
                    <a:pt x="453" y="638"/>
                  </a:cubicBezTo>
                  <a:cubicBezTo>
                    <a:pt x="454" y="637"/>
                    <a:pt x="455" y="636"/>
                    <a:pt x="456" y="637"/>
                  </a:cubicBezTo>
                  <a:cubicBezTo>
                    <a:pt x="456" y="637"/>
                    <a:pt x="456" y="637"/>
                    <a:pt x="456" y="637"/>
                  </a:cubicBezTo>
                  <a:cubicBezTo>
                    <a:pt x="457" y="637"/>
                    <a:pt x="457" y="638"/>
                    <a:pt x="457" y="639"/>
                  </a:cubicBezTo>
                  <a:cubicBezTo>
                    <a:pt x="457" y="639"/>
                    <a:pt x="457" y="639"/>
                    <a:pt x="457" y="639"/>
                  </a:cubicBezTo>
                  <a:cubicBezTo>
                    <a:pt x="457" y="640"/>
                    <a:pt x="456" y="641"/>
                    <a:pt x="455" y="641"/>
                  </a:cubicBezTo>
                  <a:cubicBezTo>
                    <a:pt x="455" y="641"/>
                    <a:pt x="455" y="641"/>
                    <a:pt x="455" y="641"/>
                  </a:cubicBezTo>
                  <a:cubicBezTo>
                    <a:pt x="455" y="641"/>
                    <a:pt x="455" y="641"/>
                    <a:pt x="454" y="641"/>
                  </a:cubicBezTo>
                  <a:close/>
                  <a:moveTo>
                    <a:pt x="159" y="633"/>
                  </a:moveTo>
                  <a:cubicBezTo>
                    <a:pt x="159" y="632"/>
                    <a:pt x="159" y="631"/>
                    <a:pt x="160" y="631"/>
                  </a:cubicBezTo>
                  <a:cubicBezTo>
                    <a:pt x="160" y="631"/>
                    <a:pt x="160" y="631"/>
                    <a:pt x="160" y="631"/>
                  </a:cubicBezTo>
                  <a:cubicBezTo>
                    <a:pt x="161" y="630"/>
                    <a:pt x="162" y="631"/>
                    <a:pt x="163" y="632"/>
                  </a:cubicBezTo>
                  <a:cubicBezTo>
                    <a:pt x="163" y="632"/>
                    <a:pt x="163" y="632"/>
                    <a:pt x="163" y="632"/>
                  </a:cubicBezTo>
                  <a:cubicBezTo>
                    <a:pt x="163" y="633"/>
                    <a:pt x="163" y="634"/>
                    <a:pt x="161" y="635"/>
                  </a:cubicBezTo>
                  <a:cubicBezTo>
                    <a:pt x="161" y="635"/>
                    <a:pt x="161" y="635"/>
                    <a:pt x="161" y="635"/>
                  </a:cubicBezTo>
                  <a:cubicBezTo>
                    <a:pt x="161" y="635"/>
                    <a:pt x="161" y="635"/>
                    <a:pt x="161" y="635"/>
                  </a:cubicBezTo>
                  <a:cubicBezTo>
                    <a:pt x="161" y="635"/>
                    <a:pt x="161" y="635"/>
                    <a:pt x="161" y="635"/>
                  </a:cubicBezTo>
                  <a:cubicBezTo>
                    <a:pt x="160" y="635"/>
                    <a:pt x="159" y="634"/>
                    <a:pt x="159" y="633"/>
                  </a:cubicBezTo>
                  <a:close/>
                  <a:moveTo>
                    <a:pt x="459" y="629"/>
                  </a:moveTo>
                  <a:cubicBezTo>
                    <a:pt x="457" y="629"/>
                    <a:pt x="457" y="628"/>
                    <a:pt x="457" y="627"/>
                  </a:cubicBezTo>
                  <a:cubicBezTo>
                    <a:pt x="457" y="627"/>
                    <a:pt x="457" y="627"/>
                    <a:pt x="457" y="627"/>
                  </a:cubicBezTo>
                  <a:cubicBezTo>
                    <a:pt x="458" y="626"/>
                    <a:pt x="459" y="625"/>
                    <a:pt x="460" y="626"/>
                  </a:cubicBezTo>
                  <a:cubicBezTo>
                    <a:pt x="460" y="626"/>
                    <a:pt x="460" y="626"/>
                    <a:pt x="460" y="626"/>
                  </a:cubicBezTo>
                  <a:cubicBezTo>
                    <a:pt x="461" y="626"/>
                    <a:pt x="461" y="627"/>
                    <a:pt x="461" y="628"/>
                  </a:cubicBezTo>
                  <a:cubicBezTo>
                    <a:pt x="461" y="628"/>
                    <a:pt x="461" y="628"/>
                    <a:pt x="461" y="628"/>
                  </a:cubicBezTo>
                  <a:cubicBezTo>
                    <a:pt x="461" y="629"/>
                    <a:pt x="460" y="629"/>
                    <a:pt x="459" y="629"/>
                  </a:cubicBezTo>
                  <a:cubicBezTo>
                    <a:pt x="459" y="629"/>
                    <a:pt x="459" y="629"/>
                    <a:pt x="459" y="629"/>
                  </a:cubicBezTo>
                  <a:cubicBezTo>
                    <a:pt x="459" y="629"/>
                    <a:pt x="459" y="629"/>
                    <a:pt x="459" y="629"/>
                  </a:cubicBezTo>
                  <a:close/>
                  <a:moveTo>
                    <a:pt x="155" y="622"/>
                  </a:moveTo>
                  <a:cubicBezTo>
                    <a:pt x="155" y="621"/>
                    <a:pt x="155" y="620"/>
                    <a:pt x="156" y="619"/>
                  </a:cubicBezTo>
                  <a:cubicBezTo>
                    <a:pt x="156" y="619"/>
                    <a:pt x="156" y="619"/>
                    <a:pt x="156" y="619"/>
                  </a:cubicBezTo>
                  <a:cubicBezTo>
                    <a:pt x="157" y="619"/>
                    <a:pt x="158" y="620"/>
                    <a:pt x="159" y="621"/>
                  </a:cubicBezTo>
                  <a:cubicBezTo>
                    <a:pt x="159" y="621"/>
                    <a:pt x="159" y="621"/>
                    <a:pt x="159" y="621"/>
                  </a:cubicBezTo>
                  <a:cubicBezTo>
                    <a:pt x="159" y="622"/>
                    <a:pt x="158" y="623"/>
                    <a:pt x="157" y="623"/>
                  </a:cubicBezTo>
                  <a:cubicBezTo>
                    <a:pt x="157" y="623"/>
                    <a:pt x="157" y="623"/>
                    <a:pt x="157" y="623"/>
                  </a:cubicBezTo>
                  <a:cubicBezTo>
                    <a:pt x="157" y="623"/>
                    <a:pt x="157" y="623"/>
                    <a:pt x="157" y="623"/>
                  </a:cubicBezTo>
                  <a:cubicBezTo>
                    <a:pt x="157" y="623"/>
                    <a:pt x="157" y="623"/>
                    <a:pt x="157" y="623"/>
                  </a:cubicBezTo>
                  <a:cubicBezTo>
                    <a:pt x="156" y="623"/>
                    <a:pt x="155" y="623"/>
                    <a:pt x="155" y="622"/>
                  </a:cubicBezTo>
                  <a:close/>
                  <a:moveTo>
                    <a:pt x="463" y="618"/>
                  </a:moveTo>
                  <a:cubicBezTo>
                    <a:pt x="462" y="618"/>
                    <a:pt x="461" y="616"/>
                    <a:pt x="461" y="615"/>
                  </a:cubicBezTo>
                  <a:cubicBezTo>
                    <a:pt x="461" y="615"/>
                    <a:pt x="461" y="615"/>
                    <a:pt x="461" y="615"/>
                  </a:cubicBezTo>
                  <a:cubicBezTo>
                    <a:pt x="462" y="614"/>
                    <a:pt x="463" y="614"/>
                    <a:pt x="464" y="614"/>
                  </a:cubicBezTo>
                  <a:cubicBezTo>
                    <a:pt x="464" y="614"/>
                    <a:pt x="464" y="614"/>
                    <a:pt x="464" y="614"/>
                  </a:cubicBezTo>
                  <a:cubicBezTo>
                    <a:pt x="465" y="615"/>
                    <a:pt x="466" y="616"/>
                    <a:pt x="465" y="617"/>
                  </a:cubicBezTo>
                  <a:cubicBezTo>
                    <a:pt x="465" y="617"/>
                    <a:pt x="465" y="617"/>
                    <a:pt x="465" y="617"/>
                  </a:cubicBezTo>
                  <a:cubicBezTo>
                    <a:pt x="465" y="618"/>
                    <a:pt x="464" y="618"/>
                    <a:pt x="463" y="618"/>
                  </a:cubicBezTo>
                  <a:cubicBezTo>
                    <a:pt x="463" y="618"/>
                    <a:pt x="463" y="618"/>
                    <a:pt x="463" y="618"/>
                  </a:cubicBezTo>
                  <a:cubicBezTo>
                    <a:pt x="463" y="618"/>
                    <a:pt x="463" y="618"/>
                    <a:pt x="463" y="618"/>
                  </a:cubicBezTo>
                  <a:close/>
                  <a:moveTo>
                    <a:pt x="151" y="611"/>
                  </a:moveTo>
                  <a:cubicBezTo>
                    <a:pt x="150" y="610"/>
                    <a:pt x="151" y="609"/>
                    <a:pt x="152" y="608"/>
                  </a:cubicBezTo>
                  <a:cubicBezTo>
                    <a:pt x="152" y="608"/>
                    <a:pt x="152" y="608"/>
                    <a:pt x="152" y="608"/>
                  </a:cubicBezTo>
                  <a:cubicBezTo>
                    <a:pt x="153" y="608"/>
                    <a:pt x="154" y="608"/>
                    <a:pt x="155" y="609"/>
                  </a:cubicBezTo>
                  <a:cubicBezTo>
                    <a:pt x="155" y="609"/>
                    <a:pt x="155" y="609"/>
                    <a:pt x="155" y="609"/>
                  </a:cubicBezTo>
                  <a:cubicBezTo>
                    <a:pt x="155" y="610"/>
                    <a:pt x="154" y="612"/>
                    <a:pt x="153" y="612"/>
                  </a:cubicBezTo>
                  <a:cubicBezTo>
                    <a:pt x="153" y="612"/>
                    <a:pt x="153" y="612"/>
                    <a:pt x="153" y="612"/>
                  </a:cubicBezTo>
                  <a:cubicBezTo>
                    <a:pt x="153" y="612"/>
                    <a:pt x="153" y="612"/>
                    <a:pt x="153" y="612"/>
                  </a:cubicBezTo>
                  <a:cubicBezTo>
                    <a:pt x="153" y="612"/>
                    <a:pt x="153" y="612"/>
                    <a:pt x="153" y="612"/>
                  </a:cubicBezTo>
                  <a:cubicBezTo>
                    <a:pt x="152" y="612"/>
                    <a:pt x="151" y="612"/>
                    <a:pt x="151" y="611"/>
                  </a:cubicBezTo>
                  <a:close/>
                  <a:moveTo>
                    <a:pt x="467" y="607"/>
                  </a:moveTo>
                  <a:cubicBezTo>
                    <a:pt x="466" y="606"/>
                    <a:pt x="465" y="605"/>
                    <a:pt x="465" y="604"/>
                  </a:cubicBezTo>
                  <a:cubicBezTo>
                    <a:pt x="465" y="604"/>
                    <a:pt x="465" y="604"/>
                    <a:pt x="465" y="604"/>
                  </a:cubicBezTo>
                  <a:cubicBezTo>
                    <a:pt x="466" y="603"/>
                    <a:pt x="467" y="603"/>
                    <a:pt x="468" y="603"/>
                  </a:cubicBezTo>
                  <a:cubicBezTo>
                    <a:pt x="468" y="603"/>
                    <a:pt x="468" y="603"/>
                    <a:pt x="468" y="603"/>
                  </a:cubicBezTo>
                  <a:cubicBezTo>
                    <a:pt x="469" y="603"/>
                    <a:pt x="470" y="604"/>
                    <a:pt x="469" y="605"/>
                  </a:cubicBezTo>
                  <a:cubicBezTo>
                    <a:pt x="469" y="605"/>
                    <a:pt x="469" y="605"/>
                    <a:pt x="469" y="605"/>
                  </a:cubicBezTo>
                  <a:cubicBezTo>
                    <a:pt x="469" y="606"/>
                    <a:pt x="468" y="607"/>
                    <a:pt x="467" y="607"/>
                  </a:cubicBezTo>
                  <a:cubicBezTo>
                    <a:pt x="467" y="607"/>
                    <a:pt x="467" y="607"/>
                    <a:pt x="467" y="607"/>
                  </a:cubicBezTo>
                  <a:cubicBezTo>
                    <a:pt x="467" y="607"/>
                    <a:pt x="467" y="607"/>
                    <a:pt x="467" y="607"/>
                  </a:cubicBezTo>
                  <a:close/>
                  <a:moveTo>
                    <a:pt x="147" y="599"/>
                  </a:moveTo>
                  <a:cubicBezTo>
                    <a:pt x="146" y="598"/>
                    <a:pt x="147" y="597"/>
                    <a:pt x="148" y="597"/>
                  </a:cubicBezTo>
                  <a:cubicBezTo>
                    <a:pt x="148" y="597"/>
                    <a:pt x="148" y="597"/>
                    <a:pt x="148" y="597"/>
                  </a:cubicBezTo>
                  <a:cubicBezTo>
                    <a:pt x="149" y="596"/>
                    <a:pt x="150" y="597"/>
                    <a:pt x="151" y="598"/>
                  </a:cubicBezTo>
                  <a:cubicBezTo>
                    <a:pt x="151" y="598"/>
                    <a:pt x="151" y="598"/>
                    <a:pt x="151" y="598"/>
                  </a:cubicBezTo>
                  <a:cubicBezTo>
                    <a:pt x="151" y="599"/>
                    <a:pt x="150" y="600"/>
                    <a:pt x="149" y="601"/>
                  </a:cubicBezTo>
                  <a:cubicBezTo>
                    <a:pt x="149" y="601"/>
                    <a:pt x="149" y="601"/>
                    <a:pt x="149" y="601"/>
                  </a:cubicBezTo>
                  <a:cubicBezTo>
                    <a:pt x="149" y="601"/>
                    <a:pt x="149" y="601"/>
                    <a:pt x="149" y="601"/>
                  </a:cubicBezTo>
                  <a:cubicBezTo>
                    <a:pt x="149" y="601"/>
                    <a:pt x="149" y="601"/>
                    <a:pt x="149" y="601"/>
                  </a:cubicBezTo>
                  <a:cubicBezTo>
                    <a:pt x="148" y="601"/>
                    <a:pt x="147" y="600"/>
                    <a:pt x="147" y="599"/>
                  </a:cubicBezTo>
                  <a:close/>
                  <a:moveTo>
                    <a:pt x="471" y="595"/>
                  </a:moveTo>
                  <a:cubicBezTo>
                    <a:pt x="470" y="595"/>
                    <a:pt x="469" y="594"/>
                    <a:pt x="469" y="593"/>
                  </a:cubicBezTo>
                  <a:cubicBezTo>
                    <a:pt x="469" y="593"/>
                    <a:pt x="469" y="593"/>
                    <a:pt x="469" y="593"/>
                  </a:cubicBezTo>
                  <a:cubicBezTo>
                    <a:pt x="470" y="592"/>
                    <a:pt x="471" y="591"/>
                    <a:pt x="472" y="592"/>
                  </a:cubicBezTo>
                  <a:cubicBezTo>
                    <a:pt x="472" y="592"/>
                    <a:pt x="472" y="592"/>
                    <a:pt x="472" y="592"/>
                  </a:cubicBezTo>
                  <a:cubicBezTo>
                    <a:pt x="473" y="592"/>
                    <a:pt x="474" y="593"/>
                    <a:pt x="473" y="594"/>
                  </a:cubicBezTo>
                  <a:cubicBezTo>
                    <a:pt x="473" y="594"/>
                    <a:pt x="473" y="594"/>
                    <a:pt x="473" y="594"/>
                  </a:cubicBezTo>
                  <a:cubicBezTo>
                    <a:pt x="473" y="595"/>
                    <a:pt x="472" y="596"/>
                    <a:pt x="471" y="596"/>
                  </a:cubicBezTo>
                  <a:cubicBezTo>
                    <a:pt x="471" y="596"/>
                    <a:pt x="471" y="596"/>
                    <a:pt x="471" y="596"/>
                  </a:cubicBezTo>
                  <a:cubicBezTo>
                    <a:pt x="471" y="596"/>
                    <a:pt x="471" y="595"/>
                    <a:pt x="471" y="595"/>
                  </a:cubicBezTo>
                  <a:close/>
                  <a:moveTo>
                    <a:pt x="143" y="588"/>
                  </a:moveTo>
                  <a:cubicBezTo>
                    <a:pt x="142" y="587"/>
                    <a:pt x="143" y="586"/>
                    <a:pt x="144" y="586"/>
                  </a:cubicBezTo>
                  <a:cubicBezTo>
                    <a:pt x="144" y="586"/>
                    <a:pt x="144" y="586"/>
                    <a:pt x="144" y="586"/>
                  </a:cubicBezTo>
                  <a:cubicBezTo>
                    <a:pt x="145" y="585"/>
                    <a:pt x="146" y="586"/>
                    <a:pt x="146" y="587"/>
                  </a:cubicBezTo>
                  <a:cubicBezTo>
                    <a:pt x="146" y="587"/>
                    <a:pt x="146" y="587"/>
                    <a:pt x="146" y="587"/>
                  </a:cubicBezTo>
                  <a:cubicBezTo>
                    <a:pt x="147" y="588"/>
                    <a:pt x="146" y="589"/>
                    <a:pt x="145" y="589"/>
                  </a:cubicBezTo>
                  <a:cubicBezTo>
                    <a:pt x="145" y="589"/>
                    <a:pt x="145" y="589"/>
                    <a:pt x="145" y="589"/>
                  </a:cubicBezTo>
                  <a:cubicBezTo>
                    <a:pt x="145" y="589"/>
                    <a:pt x="145" y="589"/>
                    <a:pt x="145" y="589"/>
                  </a:cubicBezTo>
                  <a:cubicBezTo>
                    <a:pt x="145" y="589"/>
                    <a:pt x="145" y="589"/>
                    <a:pt x="145" y="589"/>
                  </a:cubicBezTo>
                  <a:cubicBezTo>
                    <a:pt x="144" y="589"/>
                    <a:pt x="143" y="589"/>
                    <a:pt x="143" y="588"/>
                  </a:cubicBezTo>
                  <a:close/>
                  <a:moveTo>
                    <a:pt x="475" y="584"/>
                  </a:moveTo>
                  <a:cubicBezTo>
                    <a:pt x="474" y="584"/>
                    <a:pt x="473" y="583"/>
                    <a:pt x="474" y="582"/>
                  </a:cubicBezTo>
                  <a:cubicBezTo>
                    <a:pt x="474" y="582"/>
                    <a:pt x="474" y="582"/>
                    <a:pt x="474" y="582"/>
                  </a:cubicBezTo>
                  <a:cubicBezTo>
                    <a:pt x="474" y="581"/>
                    <a:pt x="475" y="580"/>
                    <a:pt x="476" y="580"/>
                  </a:cubicBezTo>
                  <a:cubicBezTo>
                    <a:pt x="476" y="580"/>
                    <a:pt x="476" y="580"/>
                    <a:pt x="476" y="580"/>
                  </a:cubicBezTo>
                  <a:cubicBezTo>
                    <a:pt x="477" y="581"/>
                    <a:pt x="478" y="582"/>
                    <a:pt x="477" y="583"/>
                  </a:cubicBezTo>
                  <a:cubicBezTo>
                    <a:pt x="477" y="583"/>
                    <a:pt x="477" y="583"/>
                    <a:pt x="477" y="583"/>
                  </a:cubicBezTo>
                  <a:cubicBezTo>
                    <a:pt x="477" y="584"/>
                    <a:pt x="476" y="584"/>
                    <a:pt x="475" y="584"/>
                  </a:cubicBezTo>
                  <a:cubicBezTo>
                    <a:pt x="475" y="584"/>
                    <a:pt x="475" y="584"/>
                    <a:pt x="475" y="584"/>
                  </a:cubicBezTo>
                  <a:cubicBezTo>
                    <a:pt x="475" y="584"/>
                    <a:pt x="475" y="584"/>
                    <a:pt x="475" y="584"/>
                  </a:cubicBezTo>
                  <a:close/>
                  <a:moveTo>
                    <a:pt x="139" y="577"/>
                  </a:moveTo>
                  <a:cubicBezTo>
                    <a:pt x="138" y="576"/>
                    <a:pt x="139" y="575"/>
                    <a:pt x="140" y="574"/>
                  </a:cubicBezTo>
                  <a:cubicBezTo>
                    <a:pt x="140" y="574"/>
                    <a:pt x="140" y="574"/>
                    <a:pt x="140" y="574"/>
                  </a:cubicBezTo>
                  <a:cubicBezTo>
                    <a:pt x="141" y="574"/>
                    <a:pt x="142" y="574"/>
                    <a:pt x="142" y="575"/>
                  </a:cubicBezTo>
                  <a:cubicBezTo>
                    <a:pt x="142" y="575"/>
                    <a:pt x="142" y="575"/>
                    <a:pt x="142" y="575"/>
                  </a:cubicBezTo>
                  <a:cubicBezTo>
                    <a:pt x="143" y="577"/>
                    <a:pt x="142" y="578"/>
                    <a:pt x="141" y="578"/>
                  </a:cubicBezTo>
                  <a:cubicBezTo>
                    <a:pt x="141" y="578"/>
                    <a:pt x="141" y="578"/>
                    <a:pt x="141" y="578"/>
                  </a:cubicBezTo>
                  <a:cubicBezTo>
                    <a:pt x="141" y="578"/>
                    <a:pt x="141" y="578"/>
                    <a:pt x="141" y="578"/>
                  </a:cubicBezTo>
                  <a:cubicBezTo>
                    <a:pt x="141" y="578"/>
                    <a:pt x="141" y="578"/>
                    <a:pt x="141" y="578"/>
                  </a:cubicBezTo>
                  <a:cubicBezTo>
                    <a:pt x="140" y="578"/>
                    <a:pt x="139" y="578"/>
                    <a:pt x="139" y="577"/>
                  </a:cubicBezTo>
                  <a:close/>
                  <a:moveTo>
                    <a:pt x="479" y="573"/>
                  </a:moveTo>
                  <a:cubicBezTo>
                    <a:pt x="478" y="572"/>
                    <a:pt x="477" y="571"/>
                    <a:pt x="478" y="570"/>
                  </a:cubicBezTo>
                  <a:cubicBezTo>
                    <a:pt x="478" y="570"/>
                    <a:pt x="478" y="570"/>
                    <a:pt x="478" y="570"/>
                  </a:cubicBezTo>
                  <a:cubicBezTo>
                    <a:pt x="478" y="569"/>
                    <a:pt x="479" y="569"/>
                    <a:pt x="480" y="569"/>
                  </a:cubicBezTo>
                  <a:cubicBezTo>
                    <a:pt x="480" y="569"/>
                    <a:pt x="480" y="569"/>
                    <a:pt x="480" y="569"/>
                  </a:cubicBezTo>
                  <a:cubicBezTo>
                    <a:pt x="481" y="569"/>
                    <a:pt x="482" y="571"/>
                    <a:pt x="481" y="572"/>
                  </a:cubicBezTo>
                  <a:cubicBezTo>
                    <a:pt x="481" y="572"/>
                    <a:pt x="481" y="572"/>
                    <a:pt x="481" y="572"/>
                  </a:cubicBezTo>
                  <a:cubicBezTo>
                    <a:pt x="481" y="572"/>
                    <a:pt x="480" y="573"/>
                    <a:pt x="479" y="573"/>
                  </a:cubicBezTo>
                  <a:cubicBezTo>
                    <a:pt x="479" y="573"/>
                    <a:pt x="479" y="573"/>
                    <a:pt x="479" y="573"/>
                  </a:cubicBezTo>
                  <a:cubicBezTo>
                    <a:pt x="479" y="573"/>
                    <a:pt x="479" y="573"/>
                    <a:pt x="479" y="573"/>
                  </a:cubicBezTo>
                  <a:close/>
                  <a:moveTo>
                    <a:pt x="135" y="566"/>
                  </a:moveTo>
                  <a:cubicBezTo>
                    <a:pt x="134" y="564"/>
                    <a:pt x="135" y="563"/>
                    <a:pt x="136" y="563"/>
                  </a:cubicBezTo>
                  <a:cubicBezTo>
                    <a:pt x="136" y="563"/>
                    <a:pt x="136" y="563"/>
                    <a:pt x="136" y="563"/>
                  </a:cubicBezTo>
                  <a:cubicBezTo>
                    <a:pt x="137" y="563"/>
                    <a:pt x="138" y="563"/>
                    <a:pt x="138" y="564"/>
                  </a:cubicBezTo>
                  <a:cubicBezTo>
                    <a:pt x="138" y="564"/>
                    <a:pt x="138" y="564"/>
                    <a:pt x="138" y="564"/>
                  </a:cubicBezTo>
                  <a:cubicBezTo>
                    <a:pt x="139" y="565"/>
                    <a:pt x="138" y="566"/>
                    <a:pt x="137" y="567"/>
                  </a:cubicBezTo>
                  <a:cubicBezTo>
                    <a:pt x="137" y="567"/>
                    <a:pt x="137" y="567"/>
                    <a:pt x="137" y="567"/>
                  </a:cubicBezTo>
                  <a:cubicBezTo>
                    <a:pt x="137" y="567"/>
                    <a:pt x="137" y="567"/>
                    <a:pt x="136" y="567"/>
                  </a:cubicBezTo>
                  <a:cubicBezTo>
                    <a:pt x="136" y="567"/>
                    <a:pt x="136" y="567"/>
                    <a:pt x="136" y="567"/>
                  </a:cubicBezTo>
                  <a:cubicBezTo>
                    <a:pt x="136" y="567"/>
                    <a:pt x="135" y="566"/>
                    <a:pt x="135" y="566"/>
                  </a:cubicBezTo>
                  <a:close/>
                  <a:moveTo>
                    <a:pt x="483" y="562"/>
                  </a:moveTo>
                  <a:cubicBezTo>
                    <a:pt x="482" y="561"/>
                    <a:pt x="481" y="560"/>
                    <a:pt x="482" y="559"/>
                  </a:cubicBezTo>
                  <a:cubicBezTo>
                    <a:pt x="482" y="559"/>
                    <a:pt x="482" y="559"/>
                    <a:pt x="482" y="559"/>
                  </a:cubicBezTo>
                  <a:cubicBezTo>
                    <a:pt x="482" y="558"/>
                    <a:pt x="483" y="557"/>
                    <a:pt x="484" y="558"/>
                  </a:cubicBezTo>
                  <a:cubicBezTo>
                    <a:pt x="484" y="558"/>
                    <a:pt x="484" y="558"/>
                    <a:pt x="484" y="558"/>
                  </a:cubicBezTo>
                  <a:cubicBezTo>
                    <a:pt x="485" y="558"/>
                    <a:pt x="486" y="559"/>
                    <a:pt x="485" y="560"/>
                  </a:cubicBezTo>
                  <a:cubicBezTo>
                    <a:pt x="485" y="560"/>
                    <a:pt x="485" y="560"/>
                    <a:pt x="485" y="560"/>
                  </a:cubicBezTo>
                  <a:cubicBezTo>
                    <a:pt x="485" y="561"/>
                    <a:pt x="484" y="562"/>
                    <a:pt x="484" y="562"/>
                  </a:cubicBezTo>
                  <a:cubicBezTo>
                    <a:pt x="484" y="562"/>
                    <a:pt x="484" y="562"/>
                    <a:pt x="484" y="562"/>
                  </a:cubicBezTo>
                  <a:cubicBezTo>
                    <a:pt x="483" y="562"/>
                    <a:pt x="483" y="562"/>
                    <a:pt x="483" y="562"/>
                  </a:cubicBezTo>
                  <a:close/>
                  <a:moveTo>
                    <a:pt x="131" y="554"/>
                  </a:moveTo>
                  <a:cubicBezTo>
                    <a:pt x="130" y="553"/>
                    <a:pt x="131" y="552"/>
                    <a:pt x="132" y="552"/>
                  </a:cubicBezTo>
                  <a:cubicBezTo>
                    <a:pt x="132" y="552"/>
                    <a:pt x="132" y="552"/>
                    <a:pt x="132" y="552"/>
                  </a:cubicBezTo>
                  <a:cubicBezTo>
                    <a:pt x="133" y="551"/>
                    <a:pt x="134" y="552"/>
                    <a:pt x="134" y="553"/>
                  </a:cubicBezTo>
                  <a:cubicBezTo>
                    <a:pt x="134" y="553"/>
                    <a:pt x="134" y="553"/>
                    <a:pt x="134" y="553"/>
                  </a:cubicBezTo>
                  <a:cubicBezTo>
                    <a:pt x="135" y="554"/>
                    <a:pt x="134" y="555"/>
                    <a:pt x="133" y="555"/>
                  </a:cubicBezTo>
                  <a:cubicBezTo>
                    <a:pt x="133" y="555"/>
                    <a:pt x="133" y="555"/>
                    <a:pt x="133" y="555"/>
                  </a:cubicBezTo>
                  <a:cubicBezTo>
                    <a:pt x="133" y="556"/>
                    <a:pt x="133" y="556"/>
                    <a:pt x="132" y="556"/>
                  </a:cubicBezTo>
                  <a:cubicBezTo>
                    <a:pt x="132" y="556"/>
                    <a:pt x="132" y="556"/>
                    <a:pt x="132" y="556"/>
                  </a:cubicBezTo>
                  <a:cubicBezTo>
                    <a:pt x="132" y="556"/>
                    <a:pt x="131" y="555"/>
                    <a:pt x="131" y="554"/>
                  </a:cubicBezTo>
                  <a:close/>
                  <a:moveTo>
                    <a:pt x="487" y="550"/>
                  </a:moveTo>
                  <a:cubicBezTo>
                    <a:pt x="486" y="550"/>
                    <a:pt x="485" y="549"/>
                    <a:pt x="486" y="548"/>
                  </a:cubicBezTo>
                  <a:cubicBezTo>
                    <a:pt x="486" y="548"/>
                    <a:pt x="486" y="548"/>
                    <a:pt x="486" y="548"/>
                  </a:cubicBezTo>
                  <a:cubicBezTo>
                    <a:pt x="486" y="547"/>
                    <a:pt x="487" y="546"/>
                    <a:pt x="488" y="546"/>
                  </a:cubicBezTo>
                  <a:cubicBezTo>
                    <a:pt x="488" y="546"/>
                    <a:pt x="488" y="546"/>
                    <a:pt x="488" y="546"/>
                  </a:cubicBezTo>
                  <a:cubicBezTo>
                    <a:pt x="489" y="547"/>
                    <a:pt x="490" y="548"/>
                    <a:pt x="489" y="549"/>
                  </a:cubicBezTo>
                  <a:cubicBezTo>
                    <a:pt x="489" y="549"/>
                    <a:pt x="489" y="549"/>
                    <a:pt x="489" y="549"/>
                  </a:cubicBezTo>
                  <a:cubicBezTo>
                    <a:pt x="489" y="550"/>
                    <a:pt x="488" y="550"/>
                    <a:pt x="488" y="550"/>
                  </a:cubicBezTo>
                  <a:cubicBezTo>
                    <a:pt x="488" y="550"/>
                    <a:pt x="488" y="550"/>
                    <a:pt x="488" y="550"/>
                  </a:cubicBezTo>
                  <a:cubicBezTo>
                    <a:pt x="487" y="550"/>
                    <a:pt x="487" y="550"/>
                    <a:pt x="487" y="550"/>
                  </a:cubicBezTo>
                  <a:close/>
                  <a:moveTo>
                    <a:pt x="127" y="543"/>
                  </a:moveTo>
                  <a:cubicBezTo>
                    <a:pt x="126" y="542"/>
                    <a:pt x="127" y="541"/>
                    <a:pt x="128" y="540"/>
                  </a:cubicBezTo>
                  <a:cubicBezTo>
                    <a:pt x="128" y="540"/>
                    <a:pt x="128" y="540"/>
                    <a:pt x="128" y="540"/>
                  </a:cubicBezTo>
                  <a:cubicBezTo>
                    <a:pt x="129" y="540"/>
                    <a:pt x="130" y="541"/>
                    <a:pt x="130" y="542"/>
                  </a:cubicBezTo>
                  <a:cubicBezTo>
                    <a:pt x="130" y="542"/>
                    <a:pt x="130" y="542"/>
                    <a:pt x="130" y="542"/>
                  </a:cubicBezTo>
                  <a:cubicBezTo>
                    <a:pt x="131" y="543"/>
                    <a:pt x="130" y="544"/>
                    <a:pt x="129" y="544"/>
                  </a:cubicBezTo>
                  <a:cubicBezTo>
                    <a:pt x="129" y="544"/>
                    <a:pt x="129" y="544"/>
                    <a:pt x="129" y="544"/>
                  </a:cubicBezTo>
                  <a:cubicBezTo>
                    <a:pt x="129" y="544"/>
                    <a:pt x="129" y="544"/>
                    <a:pt x="128" y="544"/>
                  </a:cubicBezTo>
                  <a:cubicBezTo>
                    <a:pt x="128" y="544"/>
                    <a:pt x="128" y="544"/>
                    <a:pt x="128" y="544"/>
                  </a:cubicBezTo>
                  <a:cubicBezTo>
                    <a:pt x="128" y="544"/>
                    <a:pt x="127" y="544"/>
                    <a:pt x="127" y="543"/>
                  </a:cubicBezTo>
                  <a:close/>
                  <a:moveTo>
                    <a:pt x="491" y="539"/>
                  </a:moveTo>
                  <a:cubicBezTo>
                    <a:pt x="490" y="539"/>
                    <a:pt x="489" y="537"/>
                    <a:pt x="490" y="536"/>
                  </a:cubicBezTo>
                  <a:cubicBezTo>
                    <a:pt x="490" y="536"/>
                    <a:pt x="490" y="536"/>
                    <a:pt x="490" y="536"/>
                  </a:cubicBezTo>
                  <a:cubicBezTo>
                    <a:pt x="490" y="535"/>
                    <a:pt x="491" y="535"/>
                    <a:pt x="492" y="535"/>
                  </a:cubicBezTo>
                  <a:cubicBezTo>
                    <a:pt x="492" y="535"/>
                    <a:pt x="492" y="535"/>
                    <a:pt x="492" y="535"/>
                  </a:cubicBezTo>
                  <a:cubicBezTo>
                    <a:pt x="493" y="536"/>
                    <a:pt x="494" y="537"/>
                    <a:pt x="493" y="538"/>
                  </a:cubicBezTo>
                  <a:cubicBezTo>
                    <a:pt x="493" y="538"/>
                    <a:pt x="493" y="538"/>
                    <a:pt x="493" y="538"/>
                  </a:cubicBezTo>
                  <a:cubicBezTo>
                    <a:pt x="493" y="539"/>
                    <a:pt x="492" y="539"/>
                    <a:pt x="492" y="539"/>
                  </a:cubicBezTo>
                  <a:cubicBezTo>
                    <a:pt x="492" y="539"/>
                    <a:pt x="492" y="539"/>
                    <a:pt x="492" y="539"/>
                  </a:cubicBezTo>
                  <a:cubicBezTo>
                    <a:pt x="491" y="539"/>
                    <a:pt x="491" y="539"/>
                    <a:pt x="491" y="539"/>
                  </a:cubicBezTo>
                  <a:close/>
                  <a:moveTo>
                    <a:pt x="122" y="532"/>
                  </a:moveTo>
                  <a:cubicBezTo>
                    <a:pt x="122" y="531"/>
                    <a:pt x="123" y="529"/>
                    <a:pt x="124" y="529"/>
                  </a:cubicBezTo>
                  <a:cubicBezTo>
                    <a:pt x="124" y="529"/>
                    <a:pt x="124" y="529"/>
                    <a:pt x="124" y="529"/>
                  </a:cubicBezTo>
                  <a:cubicBezTo>
                    <a:pt x="125" y="529"/>
                    <a:pt x="126" y="529"/>
                    <a:pt x="126" y="530"/>
                  </a:cubicBezTo>
                  <a:cubicBezTo>
                    <a:pt x="126" y="530"/>
                    <a:pt x="126" y="530"/>
                    <a:pt x="126" y="530"/>
                  </a:cubicBezTo>
                  <a:cubicBezTo>
                    <a:pt x="127" y="531"/>
                    <a:pt x="126" y="532"/>
                    <a:pt x="125" y="533"/>
                  </a:cubicBezTo>
                  <a:cubicBezTo>
                    <a:pt x="125" y="533"/>
                    <a:pt x="125" y="533"/>
                    <a:pt x="125" y="533"/>
                  </a:cubicBezTo>
                  <a:cubicBezTo>
                    <a:pt x="125" y="533"/>
                    <a:pt x="125" y="533"/>
                    <a:pt x="124" y="533"/>
                  </a:cubicBezTo>
                  <a:cubicBezTo>
                    <a:pt x="124" y="533"/>
                    <a:pt x="124" y="533"/>
                    <a:pt x="124" y="533"/>
                  </a:cubicBezTo>
                  <a:cubicBezTo>
                    <a:pt x="124" y="533"/>
                    <a:pt x="123" y="532"/>
                    <a:pt x="122" y="532"/>
                  </a:cubicBezTo>
                  <a:close/>
                  <a:moveTo>
                    <a:pt x="495" y="528"/>
                  </a:moveTo>
                  <a:cubicBezTo>
                    <a:pt x="494" y="527"/>
                    <a:pt x="493" y="526"/>
                    <a:pt x="494" y="525"/>
                  </a:cubicBezTo>
                  <a:cubicBezTo>
                    <a:pt x="494" y="525"/>
                    <a:pt x="494" y="525"/>
                    <a:pt x="494" y="525"/>
                  </a:cubicBezTo>
                  <a:cubicBezTo>
                    <a:pt x="494" y="524"/>
                    <a:pt x="495" y="523"/>
                    <a:pt x="496" y="524"/>
                  </a:cubicBezTo>
                  <a:cubicBezTo>
                    <a:pt x="496" y="524"/>
                    <a:pt x="496" y="524"/>
                    <a:pt x="496" y="524"/>
                  </a:cubicBezTo>
                  <a:cubicBezTo>
                    <a:pt x="497" y="524"/>
                    <a:pt x="498" y="525"/>
                    <a:pt x="498" y="526"/>
                  </a:cubicBezTo>
                  <a:cubicBezTo>
                    <a:pt x="498" y="526"/>
                    <a:pt x="498" y="526"/>
                    <a:pt x="498" y="526"/>
                  </a:cubicBezTo>
                  <a:cubicBezTo>
                    <a:pt x="497" y="527"/>
                    <a:pt x="496" y="528"/>
                    <a:pt x="496" y="528"/>
                  </a:cubicBezTo>
                  <a:cubicBezTo>
                    <a:pt x="496" y="528"/>
                    <a:pt x="496" y="528"/>
                    <a:pt x="496" y="528"/>
                  </a:cubicBezTo>
                  <a:cubicBezTo>
                    <a:pt x="495" y="528"/>
                    <a:pt x="495" y="528"/>
                    <a:pt x="495" y="528"/>
                  </a:cubicBezTo>
                  <a:close/>
                  <a:moveTo>
                    <a:pt x="118" y="520"/>
                  </a:moveTo>
                  <a:cubicBezTo>
                    <a:pt x="118" y="519"/>
                    <a:pt x="119" y="518"/>
                    <a:pt x="120" y="518"/>
                  </a:cubicBezTo>
                  <a:cubicBezTo>
                    <a:pt x="120" y="518"/>
                    <a:pt x="120" y="518"/>
                    <a:pt x="120" y="518"/>
                  </a:cubicBezTo>
                  <a:cubicBezTo>
                    <a:pt x="121" y="517"/>
                    <a:pt x="122" y="518"/>
                    <a:pt x="122" y="519"/>
                  </a:cubicBezTo>
                  <a:cubicBezTo>
                    <a:pt x="122" y="519"/>
                    <a:pt x="122" y="519"/>
                    <a:pt x="122" y="519"/>
                  </a:cubicBezTo>
                  <a:cubicBezTo>
                    <a:pt x="123" y="520"/>
                    <a:pt x="122" y="521"/>
                    <a:pt x="121" y="522"/>
                  </a:cubicBezTo>
                  <a:cubicBezTo>
                    <a:pt x="121" y="522"/>
                    <a:pt x="121" y="522"/>
                    <a:pt x="121" y="522"/>
                  </a:cubicBezTo>
                  <a:cubicBezTo>
                    <a:pt x="121" y="522"/>
                    <a:pt x="121" y="522"/>
                    <a:pt x="120" y="522"/>
                  </a:cubicBezTo>
                  <a:cubicBezTo>
                    <a:pt x="120" y="522"/>
                    <a:pt x="120" y="522"/>
                    <a:pt x="120" y="522"/>
                  </a:cubicBezTo>
                  <a:cubicBezTo>
                    <a:pt x="119" y="522"/>
                    <a:pt x="119" y="521"/>
                    <a:pt x="118" y="520"/>
                  </a:cubicBezTo>
                  <a:close/>
                  <a:moveTo>
                    <a:pt x="499" y="516"/>
                  </a:moveTo>
                  <a:cubicBezTo>
                    <a:pt x="498" y="516"/>
                    <a:pt x="497" y="515"/>
                    <a:pt x="498" y="514"/>
                  </a:cubicBezTo>
                  <a:cubicBezTo>
                    <a:pt x="498" y="514"/>
                    <a:pt x="498" y="514"/>
                    <a:pt x="498" y="514"/>
                  </a:cubicBezTo>
                  <a:cubicBezTo>
                    <a:pt x="498" y="513"/>
                    <a:pt x="499" y="512"/>
                    <a:pt x="500" y="513"/>
                  </a:cubicBezTo>
                  <a:cubicBezTo>
                    <a:pt x="500" y="513"/>
                    <a:pt x="500" y="513"/>
                    <a:pt x="500" y="513"/>
                  </a:cubicBezTo>
                  <a:cubicBezTo>
                    <a:pt x="501" y="513"/>
                    <a:pt x="502" y="514"/>
                    <a:pt x="502" y="515"/>
                  </a:cubicBezTo>
                  <a:cubicBezTo>
                    <a:pt x="502" y="515"/>
                    <a:pt x="502" y="515"/>
                    <a:pt x="502" y="515"/>
                  </a:cubicBezTo>
                  <a:cubicBezTo>
                    <a:pt x="501" y="516"/>
                    <a:pt x="501" y="516"/>
                    <a:pt x="500" y="516"/>
                  </a:cubicBezTo>
                  <a:cubicBezTo>
                    <a:pt x="500" y="516"/>
                    <a:pt x="500" y="516"/>
                    <a:pt x="500" y="516"/>
                  </a:cubicBezTo>
                  <a:cubicBezTo>
                    <a:pt x="499" y="516"/>
                    <a:pt x="499" y="516"/>
                    <a:pt x="499" y="516"/>
                  </a:cubicBezTo>
                  <a:close/>
                  <a:moveTo>
                    <a:pt x="114" y="509"/>
                  </a:moveTo>
                  <a:cubicBezTo>
                    <a:pt x="114" y="508"/>
                    <a:pt x="115" y="507"/>
                    <a:pt x="116" y="506"/>
                  </a:cubicBezTo>
                  <a:cubicBezTo>
                    <a:pt x="116" y="506"/>
                    <a:pt x="116" y="506"/>
                    <a:pt x="116" y="506"/>
                  </a:cubicBezTo>
                  <a:cubicBezTo>
                    <a:pt x="117" y="506"/>
                    <a:pt x="118" y="507"/>
                    <a:pt x="118" y="508"/>
                  </a:cubicBezTo>
                  <a:cubicBezTo>
                    <a:pt x="118" y="508"/>
                    <a:pt x="118" y="508"/>
                    <a:pt x="118" y="508"/>
                  </a:cubicBezTo>
                  <a:cubicBezTo>
                    <a:pt x="118" y="509"/>
                    <a:pt x="118" y="510"/>
                    <a:pt x="117" y="510"/>
                  </a:cubicBezTo>
                  <a:cubicBezTo>
                    <a:pt x="117" y="510"/>
                    <a:pt x="117" y="510"/>
                    <a:pt x="117" y="510"/>
                  </a:cubicBezTo>
                  <a:cubicBezTo>
                    <a:pt x="117" y="510"/>
                    <a:pt x="116" y="510"/>
                    <a:pt x="116" y="510"/>
                  </a:cubicBezTo>
                  <a:cubicBezTo>
                    <a:pt x="116" y="510"/>
                    <a:pt x="116" y="510"/>
                    <a:pt x="116" y="510"/>
                  </a:cubicBezTo>
                  <a:cubicBezTo>
                    <a:pt x="115" y="510"/>
                    <a:pt x="115" y="510"/>
                    <a:pt x="114" y="509"/>
                  </a:cubicBezTo>
                  <a:close/>
                  <a:moveTo>
                    <a:pt x="503" y="505"/>
                  </a:moveTo>
                  <a:cubicBezTo>
                    <a:pt x="502" y="505"/>
                    <a:pt x="502" y="504"/>
                    <a:pt x="502" y="502"/>
                  </a:cubicBezTo>
                  <a:cubicBezTo>
                    <a:pt x="502" y="502"/>
                    <a:pt x="502" y="502"/>
                    <a:pt x="502" y="502"/>
                  </a:cubicBezTo>
                  <a:cubicBezTo>
                    <a:pt x="502" y="501"/>
                    <a:pt x="503" y="501"/>
                    <a:pt x="504" y="501"/>
                  </a:cubicBezTo>
                  <a:cubicBezTo>
                    <a:pt x="504" y="501"/>
                    <a:pt x="504" y="501"/>
                    <a:pt x="504" y="501"/>
                  </a:cubicBezTo>
                  <a:cubicBezTo>
                    <a:pt x="505" y="502"/>
                    <a:pt x="506" y="503"/>
                    <a:pt x="506" y="504"/>
                  </a:cubicBezTo>
                  <a:cubicBezTo>
                    <a:pt x="506" y="504"/>
                    <a:pt x="506" y="504"/>
                    <a:pt x="506" y="504"/>
                  </a:cubicBezTo>
                  <a:cubicBezTo>
                    <a:pt x="505" y="505"/>
                    <a:pt x="505" y="505"/>
                    <a:pt x="504" y="505"/>
                  </a:cubicBezTo>
                  <a:cubicBezTo>
                    <a:pt x="504" y="505"/>
                    <a:pt x="504" y="505"/>
                    <a:pt x="504" y="505"/>
                  </a:cubicBezTo>
                  <a:cubicBezTo>
                    <a:pt x="504" y="505"/>
                    <a:pt x="503" y="505"/>
                    <a:pt x="503" y="505"/>
                  </a:cubicBezTo>
                  <a:close/>
                  <a:moveTo>
                    <a:pt x="110" y="498"/>
                  </a:moveTo>
                  <a:cubicBezTo>
                    <a:pt x="110" y="497"/>
                    <a:pt x="110" y="496"/>
                    <a:pt x="112" y="495"/>
                  </a:cubicBezTo>
                  <a:cubicBezTo>
                    <a:pt x="112" y="495"/>
                    <a:pt x="112" y="495"/>
                    <a:pt x="112" y="495"/>
                  </a:cubicBezTo>
                  <a:cubicBezTo>
                    <a:pt x="113" y="495"/>
                    <a:pt x="114" y="495"/>
                    <a:pt x="114" y="496"/>
                  </a:cubicBezTo>
                  <a:cubicBezTo>
                    <a:pt x="114" y="496"/>
                    <a:pt x="114" y="496"/>
                    <a:pt x="114" y="496"/>
                  </a:cubicBezTo>
                  <a:cubicBezTo>
                    <a:pt x="114" y="497"/>
                    <a:pt x="114" y="499"/>
                    <a:pt x="113" y="499"/>
                  </a:cubicBezTo>
                  <a:cubicBezTo>
                    <a:pt x="113" y="499"/>
                    <a:pt x="113" y="499"/>
                    <a:pt x="113" y="499"/>
                  </a:cubicBezTo>
                  <a:cubicBezTo>
                    <a:pt x="113" y="499"/>
                    <a:pt x="112" y="499"/>
                    <a:pt x="112" y="499"/>
                  </a:cubicBezTo>
                  <a:cubicBezTo>
                    <a:pt x="112" y="499"/>
                    <a:pt x="112" y="499"/>
                    <a:pt x="112" y="499"/>
                  </a:cubicBezTo>
                  <a:cubicBezTo>
                    <a:pt x="111" y="499"/>
                    <a:pt x="111" y="499"/>
                    <a:pt x="110" y="498"/>
                  </a:cubicBezTo>
                  <a:close/>
                  <a:moveTo>
                    <a:pt x="507" y="494"/>
                  </a:moveTo>
                  <a:cubicBezTo>
                    <a:pt x="506" y="493"/>
                    <a:pt x="506" y="492"/>
                    <a:pt x="506" y="491"/>
                  </a:cubicBezTo>
                  <a:cubicBezTo>
                    <a:pt x="506" y="491"/>
                    <a:pt x="506" y="491"/>
                    <a:pt x="506" y="491"/>
                  </a:cubicBezTo>
                  <a:cubicBezTo>
                    <a:pt x="506" y="490"/>
                    <a:pt x="507" y="490"/>
                    <a:pt x="508" y="490"/>
                  </a:cubicBezTo>
                  <a:cubicBezTo>
                    <a:pt x="508" y="490"/>
                    <a:pt x="508" y="490"/>
                    <a:pt x="508" y="490"/>
                  </a:cubicBezTo>
                  <a:cubicBezTo>
                    <a:pt x="510" y="490"/>
                    <a:pt x="510" y="492"/>
                    <a:pt x="510" y="493"/>
                  </a:cubicBezTo>
                  <a:cubicBezTo>
                    <a:pt x="510" y="493"/>
                    <a:pt x="510" y="493"/>
                    <a:pt x="510" y="493"/>
                  </a:cubicBezTo>
                  <a:cubicBezTo>
                    <a:pt x="509" y="493"/>
                    <a:pt x="509" y="494"/>
                    <a:pt x="508" y="494"/>
                  </a:cubicBezTo>
                  <a:cubicBezTo>
                    <a:pt x="508" y="494"/>
                    <a:pt x="508" y="494"/>
                    <a:pt x="508" y="494"/>
                  </a:cubicBezTo>
                  <a:cubicBezTo>
                    <a:pt x="508" y="494"/>
                    <a:pt x="507" y="494"/>
                    <a:pt x="507" y="494"/>
                  </a:cubicBezTo>
                  <a:close/>
                  <a:moveTo>
                    <a:pt x="106" y="486"/>
                  </a:moveTo>
                  <a:cubicBezTo>
                    <a:pt x="106" y="485"/>
                    <a:pt x="106" y="484"/>
                    <a:pt x="107" y="484"/>
                  </a:cubicBezTo>
                  <a:cubicBezTo>
                    <a:pt x="107" y="484"/>
                    <a:pt x="107" y="484"/>
                    <a:pt x="107" y="484"/>
                  </a:cubicBezTo>
                  <a:cubicBezTo>
                    <a:pt x="109" y="484"/>
                    <a:pt x="110" y="484"/>
                    <a:pt x="110" y="485"/>
                  </a:cubicBezTo>
                  <a:cubicBezTo>
                    <a:pt x="110" y="485"/>
                    <a:pt x="110" y="485"/>
                    <a:pt x="110" y="485"/>
                  </a:cubicBezTo>
                  <a:cubicBezTo>
                    <a:pt x="110" y="486"/>
                    <a:pt x="110" y="487"/>
                    <a:pt x="109" y="488"/>
                  </a:cubicBezTo>
                  <a:cubicBezTo>
                    <a:pt x="109" y="488"/>
                    <a:pt x="109" y="488"/>
                    <a:pt x="109" y="488"/>
                  </a:cubicBezTo>
                  <a:cubicBezTo>
                    <a:pt x="109" y="488"/>
                    <a:pt x="108" y="488"/>
                    <a:pt x="108" y="488"/>
                  </a:cubicBezTo>
                  <a:cubicBezTo>
                    <a:pt x="108" y="488"/>
                    <a:pt x="108" y="488"/>
                    <a:pt x="108" y="488"/>
                  </a:cubicBezTo>
                  <a:cubicBezTo>
                    <a:pt x="107" y="488"/>
                    <a:pt x="107" y="487"/>
                    <a:pt x="106" y="486"/>
                  </a:cubicBezTo>
                  <a:close/>
                  <a:moveTo>
                    <a:pt x="511" y="482"/>
                  </a:moveTo>
                  <a:cubicBezTo>
                    <a:pt x="510" y="482"/>
                    <a:pt x="510" y="481"/>
                    <a:pt x="510" y="480"/>
                  </a:cubicBezTo>
                  <a:cubicBezTo>
                    <a:pt x="510" y="480"/>
                    <a:pt x="510" y="480"/>
                    <a:pt x="510" y="480"/>
                  </a:cubicBezTo>
                  <a:cubicBezTo>
                    <a:pt x="510" y="479"/>
                    <a:pt x="512" y="478"/>
                    <a:pt x="513" y="479"/>
                  </a:cubicBezTo>
                  <a:cubicBezTo>
                    <a:pt x="513" y="479"/>
                    <a:pt x="513" y="479"/>
                    <a:pt x="513" y="479"/>
                  </a:cubicBezTo>
                  <a:cubicBezTo>
                    <a:pt x="514" y="479"/>
                    <a:pt x="514" y="480"/>
                    <a:pt x="514" y="481"/>
                  </a:cubicBezTo>
                  <a:cubicBezTo>
                    <a:pt x="514" y="481"/>
                    <a:pt x="514" y="481"/>
                    <a:pt x="514" y="481"/>
                  </a:cubicBezTo>
                  <a:cubicBezTo>
                    <a:pt x="513" y="482"/>
                    <a:pt x="513" y="483"/>
                    <a:pt x="512" y="483"/>
                  </a:cubicBezTo>
                  <a:cubicBezTo>
                    <a:pt x="512" y="483"/>
                    <a:pt x="512" y="483"/>
                    <a:pt x="512" y="483"/>
                  </a:cubicBezTo>
                  <a:cubicBezTo>
                    <a:pt x="512" y="483"/>
                    <a:pt x="511" y="483"/>
                    <a:pt x="511" y="482"/>
                  </a:cubicBezTo>
                  <a:close/>
                  <a:moveTo>
                    <a:pt x="102" y="475"/>
                  </a:moveTo>
                  <a:cubicBezTo>
                    <a:pt x="102" y="474"/>
                    <a:pt x="102" y="473"/>
                    <a:pt x="103" y="473"/>
                  </a:cubicBezTo>
                  <a:cubicBezTo>
                    <a:pt x="103" y="473"/>
                    <a:pt x="103" y="473"/>
                    <a:pt x="103" y="473"/>
                  </a:cubicBezTo>
                  <a:cubicBezTo>
                    <a:pt x="104" y="472"/>
                    <a:pt x="106" y="473"/>
                    <a:pt x="106" y="474"/>
                  </a:cubicBezTo>
                  <a:cubicBezTo>
                    <a:pt x="106" y="474"/>
                    <a:pt x="106" y="474"/>
                    <a:pt x="106" y="474"/>
                  </a:cubicBezTo>
                  <a:cubicBezTo>
                    <a:pt x="106" y="475"/>
                    <a:pt x="106" y="476"/>
                    <a:pt x="105" y="476"/>
                  </a:cubicBezTo>
                  <a:cubicBezTo>
                    <a:pt x="105" y="476"/>
                    <a:pt x="105" y="476"/>
                    <a:pt x="105" y="476"/>
                  </a:cubicBezTo>
                  <a:cubicBezTo>
                    <a:pt x="105" y="476"/>
                    <a:pt x="104" y="476"/>
                    <a:pt x="104" y="476"/>
                  </a:cubicBezTo>
                  <a:cubicBezTo>
                    <a:pt x="104" y="476"/>
                    <a:pt x="104" y="476"/>
                    <a:pt x="104" y="476"/>
                  </a:cubicBezTo>
                  <a:cubicBezTo>
                    <a:pt x="103" y="476"/>
                    <a:pt x="103" y="476"/>
                    <a:pt x="102" y="475"/>
                  </a:cubicBezTo>
                  <a:close/>
                  <a:moveTo>
                    <a:pt x="515" y="471"/>
                  </a:moveTo>
                  <a:cubicBezTo>
                    <a:pt x="514" y="471"/>
                    <a:pt x="514" y="470"/>
                    <a:pt x="514" y="469"/>
                  </a:cubicBezTo>
                  <a:cubicBezTo>
                    <a:pt x="514" y="469"/>
                    <a:pt x="514" y="469"/>
                    <a:pt x="514" y="469"/>
                  </a:cubicBezTo>
                  <a:cubicBezTo>
                    <a:pt x="514" y="468"/>
                    <a:pt x="516" y="467"/>
                    <a:pt x="517" y="467"/>
                  </a:cubicBezTo>
                  <a:cubicBezTo>
                    <a:pt x="517" y="467"/>
                    <a:pt x="517" y="467"/>
                    <a:pt x="517" y="467"/>
                  </a:cubicBezTo>
                  <a:cubicBezTo>
                    <a:pt x="518" y="468"/>
                    <a:pt x="518" y="469"/>
                    <a:pt x="518" y="470"/>
                  </a:cubicBezTo>
                  <a:cubicBezTo>
                    <a:pt x="518" y="470"/>
                    <a:pt x="518" y="470"/>
                    <a:pt x="518" y="470"/>
                  </a:cubicBezTo>
                  <a:cubicBezTo>
                    <a:pt x="518" y="471"/>
                    <a:pt x="517" y="471"/>
                    <a:pt x="516" y="471"/>
                  </a:cubicBezTo>
                  <a:cubicBezTo>
                    <a:pt x="516" y="471"/>
                    <a:pt x="516" y="471"/>
                    <a:pt x="516" y="471"/>
                  </a:cubicBezTo>
                  <a:cubicBezTo>
                    <a:pt x="516" y="471"/>
                    <a:pt x="515" y="471"/>
                    <a:pt x="515" y="471"/>
                  </a:cubicBezTo>
                  <a:close/>
                  <a:moveTo>
                    <a:pt x="98" y="464"/>
                  </a:moveTo>
                  <a:cubicBezTo>
                    <a:pt x="98" y="463"/>
                    <a:pt x="98" y="462"/>
                    <a:pt x="99" y="461"/>
                  </a:cubicBezTo>
                  <a:cubicBezTo>
                    <a:pt x="99" y="461"/>
                    <a:pt x="99" y="461"/>
                    <a:pt x="99" y="461"/>
                  </a:cubicBezTo>
                  <a:cubicBezTo>
                    <a:pt x="100" y="461"/>
                    <a:pt x="102" y="461"/>
                    <a:pt x="102" y="463"/>
                  </a:cubicBezTo>
                  <a:cubicBezTo>
                    <a:pt x="102" y="463"/>
                    <a:pt x="102" y="463"/>
                    <a:pt x="102" y="463"/>
                  </a:cubicBezTo>
                  <a:cubicBezTo>
                    <a:pt x="102" y="464"/>
                    <a:pt x="102" y="465"/>
                    <a:pt x="101" y="465"/>
                  </a:cubicBezTo>
                  <a:cubicBezTo>
                    <a:pt x="101" y="465"/>
                    <a:pt x="101" y="465"/>
                    <a:pt x="101" y="465"/>
                  </a:cubicBezTo>
                  <a:cubicBezTo>
                    <a:pt x="100" y="465"/>
                    <a:pt x="100" y="465"/>
                    <a:pt x="100" y="465"/>
                  </a:cubicBezTo>
                  <a:cubicBezTo>
                    <a:pt x="100" y="465"/>
                    <a:pt x="100" y="465"/>
                    <a:pt x="100" y="465"/>
                  </a:cubicBezTo>
                  <a:cubicBezTo>
                    <a:pt x="99" y="465"/>
                    <a:pt x="98" y="465"/>
                    <a:pt x="98" y="464"/>
                  </a:cubicBezTo>
                  <a:close/>
                  <a:moveTo>
                    <a:pt x="519" y="460"/>
                  </a:moveTo>
                  <a:cubicBezTo>
                    <a:pt x="518" y="459"/>
                    <a:pt x="518" y="458"/>
                    <a:pt x="518" y="457"/>
                  </a:cubicBezTo>
                  <a:cubicBezTo>
                    <a:pt x="518" y="457"/>
                    <a:pt x="518" y="457"/>
                    <a:pt x="518" y="457"/>
                  </a:cubicBezTo>
                  <a:cubicBezTo>
                    <a:pt x="518" y="456"/>
                    <a:pt x="520" y="456"/>
                    <a:pt x="521" y="456"/>
                  </a:cubicBezTo>
                  <a:cubicBezTo>
                    <a:pt x="521" y="456"/>
                    <a:pt x="521" y="456"/>
                    <a:pt x="521" y="456"/>
                  </a:cubicBezTo>
                  <a:cubicBezTo>
                    <a:pt x="522" y="456"/>
                    <a:pt x="522" y="458"/>
                    <a:pt x="522" y="459"/>
                  </a:cubicBezTo>
                  <a:cubicBezTo>
                    <a:pt x="522" y="459"/>
                    <a:pt x="522" y="459"/>
                    <a:pt x="522" y="459"/>
                  </a:cubicBezTo>
                  <a:cubicBezTo>
                    <a:pt x="522" y="459"/>
                    <a:pt x="521" y="460"/>
                    <a:pt x="520" y="460"/>
                  </a:cubicBezTo>
                  <a:cubicBezTo>
                    <a:pt x="520" y="460"/>
                    <a:pt x="520" y="460"/>
                    <a:pt x="520" y="460"/>
                  </a:cubicBezTo>
                  <a:cubicBezTo>
                    <a:pt x="520" y="460"/>
                    <a:pt x="520" y="460"/>
                    <a:pt x="519" y="460"/>
                  </a:cubicBezTo>
                  <a:close/>
                  <a:moveTo>
                    <a:pt x="94" y="453"/>
                  </a:moveTo>
                  <a:cubicBezTo>
                    <a:pt x="94" y="452"/>
                    <a:pt x="94" y="450"/>
                    <a:pt x="95" y="450"/>
                  </a:cubicBezTo>
                  <a:cubicBezTo>
                    <a:pt x="95" y="450"/>
                    <a:pt x="95" y="450"/>
                    <a:pt x="95" y="450"/>
                  </a:cubicBezTo>
                  <a:cubicBezTo>
                    <a:pt x="96" y="450"/>
                    <a:pt x="97" y="450"/>
                    <a:pt x="98" y="451"/>
                  </a:cubicBezTo>
                  <a:cubicBezTo>
                    <a:pt x="98" y="451"/>
                    <a:pt x="98" y="451"/>
                    <a:pt x="98" y="451"/>
                  </a:cubicBezTo>
                  <a:cubicBezTo>
                    <a:pt x="98" y="452"/>
                    <a:pt x="98" y="453"/>
                    <a:pt x="97" y="454"/>
                  </a:cubicBezTo>
                  <a:cubicBezTo>
                    <a:pt x="97" y="454"/>
                    <a:pt x="97" y="454"/>
                    <a:pt x="97" y="454"/>
                  </a:cubicBezTo>
                  <a:cubicBezTo>
                    <a:pt x="96" y="454"/>
                    <a:pt x="96" y="454"/>
                    <a:pt x="96" y="454"/>
                  </a:cubicBezTo>
                  <a:cubicBezTo>
                    <a:pt x="96" y="454"/>
                    <a:pt x="96" y="454"/>
                    <a:pt x="96" y="454"/>
                  </a:cubicBezTo>
                  <a:cubicBezTo>
                    <a:pt x="95" y="454"/>
                    <a:pt x="94" y="453"/>
                    <a:pt x="94" y="453"/>
                  </a:cubicBezTo>
                  <a:close/>
                  <a:moveTo>
                    <a:pt x="523" y="449"/>
                  </a:moveTo>
                  <a:cubicBezTo>
                    <a:pt x="522" y="448"/>
                    <a:pt x="522" y="447"/>
                    <a:pt x="522" y="446"/>
                  </a:cubicBezTo>
                  <a:cubicBezTo>
                    <a:pt x="522" y="446"/>
                    <a:pt x="522" y="446"/>
                    <a:pt x="522" y="446"/>
                  </a:cubicBezTo>
                  <a:cubicBezTo>
                    <a:pt x="523" y="445"/>
                    <a:pt x="524" y="444"/>
                    <a:pt x="525" y="445"/>
                  </a:cubicBezTo>
                  <a:cubicBezTo>
                    <a:pt x="525" y="445"/>
                    <a:pt x="525" y="445"/>
                    <a:pt x="525" y="445"/>
                  </a:cubicBezTo>
                  <a:cubicBezTo>
                    <a:pt x="526" y="445"/>
                    <a:pt x="526" y="446"/>
                    <a:pt x="526" y="447"/>
                  </a:cubicBezTo>
                  <a:cubicBezTo>
                    <a:pt x="526" y="447"/>
                    <a:pt x="526" y="447"/>
                    <a:pt x="526" y="447"/>
                  </a:cubicBezTo>
                  <a:cubicBezTo>
                    <a:pt x="526" y="448"/>
                    <a:pt x="525" y="449"/>
                    <a:pt x="524" y="449"/>
                  </a:cubicBezTo>
                  <a:cubicBezTo>
                    <a:pt x="524" y="449"/>
                    <a:pt x="524" y="449"/>
                    <a:pt x="524" y="449"/>
                  </a:cubicBezTo>
                  <a:cubicBezTo>
                    <a:pt x="524" y="449"/>
                    <a:pt x="524" y="449"/>
                    <a:pt x="523" y="449"/>
                  </a:cubicBezTo>
                  <a:close/>
                  <a:moveTo>
                    <a:pt x="90" y="441"/>
                  </a:moveTo>
                  <a:cubicBezTo>
                    <a:pt x="90" y="440"/>
                    <a:pt x="90" y="439"/>
                    <a:pt x="91" y="439"/>
                  </a:cubicBezTo>
                  <a:cubicBezTo>
                    <a:pt x="91" y="439"/>
                    <a:pt x="91" y="439"/>
                    <a:pt x="91" y="439"/>
                  </a:cubicBezTo>
                  <a:cubicBezTo>
                    <a:pt x="92" y="438"/>
                    <a:pt x="93" y="439"/>
                    <a:pt x="94" y="440"/>
                  </a:cubicBezTo>
                  <a:cubicBezTo>
                    <a:pt x="94" y="440"/>
                    <a:pt x="94" y="440"/>
                    <a:pt x="94" y="440"/>
                  </a:cubicBezTo>
                  <a:cubicBezTo>
                    <a:pt x="94" y="441"/>
                    <a:pt x="94" y="442"/>
                    <a:pt x="93" y="442"/>
                  </a:cubicBezTo>
                  <a:cubicBezTo>
                    <a:pt x="93" y="442"/>
                    <a:pt x="93" y="442"/>
                    <a:pt x="93" y="442"/>
                  </a:cubicBezTo>
                  <a:cubicBezTo>
                    <a:pt x="92" y="443"/>
                    <a:pt x="92" y="443"/>
                    <a:pt x="92" y="443"/>
                  </a:cubicBezTo>
                  <a:cubicBezTo>
                    <a:pt x="92" y="443"/>
                    <a:pt x="92" y="443"/>
                    <a:pt x="92" y="443"/>
                  </a:cubicBezTo>
                  <a:cubicBezTo>
                    <a:pt x="91" y="443"/>
                    <a:pt x="90" y="442"/>
                    <a:pt x="90" y="441"/>
                  </a:cubicBezTo>
                  <a:close/>
                  <a:moveTo>
                    <a:pt x="527" y="437"/>
                  </a:moveTo>
                  <a:cubicBezTo>
                    <a:pt x="526" y="437"/>
                    <a:pt x="526" y="436"/>
                    <a:pt x="526" y="435"/>
                  </a:cubicBezTo>
                  <a:cubicBezTo>
                    <a:pt x="526" y="435"/>
                    <a:pt x="526" y="435"/>
                    <a:pt x="526" y="435"/>
                  </a:cubicBezTo>
                  <a:cubicBezTo>
                    <a:pt x="527" y="434"/>
                    <a:pt x="528" y="433"/>
                    <a:pt x="529" y="434"/>
                  </a:cubicBezTo>
                  <a:cubicBezTo>
                    <a:pt x="529" y="434"/>
                    <a:pt x="529" y="434"/>
                    <a:pt x="529" y="434"/>
                  </a:cubicBezTo>
                  <a:cubicBezTo>
                    <a:pt x="530" y="434"/>
                    <a:pt x="530" y="435"/>
                    <a:pt x="530" y="436"/>
                  </a:cubicBezTo>
                  <a:cubicBezTo>
                    <a:pt x="530" y="436"/>
                    <a:pt x="530" y="436"/>
                    <a:pt x="530" y="436"/>
                  </a:cubicBezTo>
                  <a:cubicBezTo>
                    <a:pt x="530" y="437"/>
                    <a:pt x="529" y="437"/>
                    <a:pt x="528" y="437"/>
                  </a:cubicBezTo>
                  <a:cubicBezTo>
                    <a:pt x="528" y="437"/>
                    <a:pt x="528" y="437"/>
                    <a:pt x="528" y="437"/>
                  </a:cubicBezTo>
                  <a:cubicBezTo>
                    <a:pt x="528" y="437"/>
                    <a:pt x="528" y="437"/>
                    <a:pt x="527" y="437"/>
                  </a:cubicBezTo>
                  <a:close/>
                  <a:moveTo>
                    <a:pt x="86" y="430"/>
                  </a:moveTo>
                  <a:cubicBezTo>
                    <a:pt x="86" y="429"/>
                    <a:pt x="86" y="428"/>
                    <a:pt x="87" y="427"/>
                  </a:cubicBezTo>
                  <a:cubicBezTo>
                    <a:pt x="87" y="427"/>
                    <a:pt x="87" y="427"/>
                    <a:pt x="87" y="427"/>
                  </a:cubicBezTo>
                  <a:cubicBezTo>
                    <a:pt x="88" y="427"/>
                    <a:pt x="89" y="428"/>
                    <a:pt x="90" y="429"/>
                  </a:cubicBezTo>
                  <a:cubicBezTo>
                    <a:pt x="90" y="429"/>
                    <a:pt x="90" y="429"/>
                    <a:pt x="90" y="429"/>
                  </a:cubicBezTo>
                  <a:cubicBezTo>
                    <a:pt x="90" y="430"/>
                    <a:pt x="90" y="431"/>
                    <a:pt x="89" y="431"/>
                  </a:cubicBezTo>
                  <a:cubicBezTo>
                    <a:pt x="89" y="431"/>
                    <a:pt x="89" y="431"/>
                    <a:pt x="89" y="431"/>
                  </a:cubicBezTo>
                  <a:cubicBezTo>
                    <a:pt x="88" y="431"/>
                    <a:pt x="88" y="431"/>
                    <a:pt x="88" y="431"/>
                  </a:cubicBezTo>
                  <a:cubicBezTo>
                    <a:pt x="88" y="431"/>
                    <a:pt x="88" y="431"/>
                    <a:pt x="88" y="431"/>
                  </a:cubicBezTo>
                  <a:cubicBezTo>
                    <a:pt x="87" y="431"/>
                    <a:pt x="86" y="431"/>
                    <a:pt x="86" y="430"/>
                  </a:cubicBezTo>
                  <a:close/>
                  <a:moveTo>
                    <a:pt x="531" y="426"/>
                  </a:moveTo>
                  <a:cubicBezTo>
                    <a:pt x="530" y="426"/>
                    <a:pt x="530" y="424"/>
                    <a:pt x="530" y="423"/>
                  </a:cubicBezTo>
                  <a:cubicBezTo>
                    <a:pt x="530" y="423"/>
                    <a:pt x="530" y="423"/>
                    <a:pt x="530" y="423"/>
                  </a:cubicBezTo>
                  <a:cubicBezTo>
                    <a:pt x="531" y="422"/>
                    <a:pt x="532" y="422"/>
                    <a:pt x="533" y="422"/>
                  </a:cubicBezTo>
                  <a:cubicBezTo>
                    <a:pt x="533" y="422"/>
                    <a:pt x="533" y="422"/>
                    <a:pt x="533" y="422"/>
                  </a:cubicBezTo>
                  <a:cubicBezTo>
                    <a:pt x="534" y="423"/>
                    <a:pt x="534" y="424"/>
                    <a:pt x="534" y="425"/>
                  </a:cubicBezTo>
                  <a:cubicBezTo>
                    <a:pt x="534" y="425"/>
                    <a:pt x="534" y="425"/>
                    <a:pt x="534" y="425"/>
                  </a:cubicBezTo>
                  <a:cubicBezTo>
                    <a:pt x="534" y="426"/>
                    <a:pt x="533" y="426"/>
                    <a:pt x="532" y="426"/>
                  </a:cubicBezTo>
                  <a:cubicBezTo>
                    <a:pt x="532" y="426"/>
                    <a:pt x="532" y="426"/>
                    <a:pt x="532" y="426"/>
                  </a:cubicBezTo>
                  <a:cubicBezTo>
                    <a:pt x="532" y="426"/>
                    <a:pt x="532" y="426"/>
                    <a:pt x="531" y="426"/>
                  </a:cubicBezTo>
                  <a:close/>
                  <a:moveTo>
                    <a:pt x="82" y="419"/>
                  </a:moveTo>
                  <a:cubicBezTo>
                    <a:pt x="82" y="419"/>
                    <a:pt x="82" y="419"/>
                    <a:pt x="82" y="419"/>
                  </a:cubicBezTo>
                  <a:cubicBezTo>
                    <a:pt x="82" y="418"/>
                    <a:pt x="82" y="416"/>
                    <a:pt x="83" y="416"/>
                  </a:cubicBezTo>
                  <a:cubicBezTo>
                    <a:pt x="83" y="416"/>
                    <a:pt x="83" y="416"/>
                    <a:pt x="83" y="416"/>
                  </a:cubicBezTo>
                  <a:cubicBezTo>
                    <a:pt x="84" y="416"/>
                    <a:pt x="85" y="416"/>
                    <a:pt x="86" y="417"/>
                  </a:cubicBezTo>
                  <a:cubicBezTo>
                    <a:pt x="86" y="417"/>
                    <a:pt x="86" y="417"/>
                    <a:pt x="86" y="417"/>
                  </a:cubicBezTo>
                  <a:cubicBezTo>
                    <a:pt x="86" y="418"/>
                    <a:pt x="86" y="420"/>
                    <a:pt x="85" y="420"/>
                  </a:cubicBezTo>
                  <a:cubicBezTo>
                    <a:pt x="85" y="420"/>
                    <a:pt x="85" y="420"/>
                    <a:pt x="85" y="420"/>
                  </a:cubicBezTo>
                  <a:cubicBezTo>
                    <a:pt x="84" y="420"/>
                    <a:pt x="84" y="420"/>
                    <a:pt x="84" y="420"/>
                  </a:cubicBezTo>
                  <a:cubicBezTo>
                    <a:pt x="84" y="420"/>
                    <a:pt x="84" y="420"/>
                    <a:pt x="84" y="420"/>
                  </a:cubicBezTo>
                  <a:cubicBezTo>
                    <a:pt x="83" y="420"/>
                    <a:pt x="82" y="419"/>
                    <a:pt x="82" y="419"/>
                  </a:cubicBezTo>
                  <a:close/>
                  <a:moveTo>
                    <a:pt x="535" y="415"/>
                  </a:moveTo>
                  <a:cubicBezTo>
                    <a:pt x="534" y="414"/>
                    <a:pt x="534" y="413"/>
                    <a:pt x="534" y="412"/>
                  </a:cubicBezTo>
                  <a:cubicBezTo>
                    <a:pt x="534" y="412"/>
                    <a:pt x="534" y="412"/>
                    <a:pt x="534" y="412"/>
                  </a:cubicBezTo>
                  <a:cubicBezTo>
                    <a:pt x="534" y="411"/>
                    <a:pt x="535" y="410"/>
                    <a:pt x="536" y="411"/>
                  </a:cubicBezTo>
                  <a:cubicBezTo>
                    <a:pt x="536" y="411"/>
                    <a:pt x="536" y="411"/>
                    <a:pt x="536" y="411"/>
                  </a:cubicBezTo>
                  <a:cubicBezTo>
                    <a:pt x="538" y="411"/>
                    <a:pt x="538" y="412"/>
                    <a:pt x="538" y="413"/>
                  </a:cubicBezTo>
                  <a:cubicBezTo>
                    <a:pt x="538" y="413"/>
                    <a:pt x="538" y="413"/>
                    <a:pt x="538" y="413"/>
                  </a:cubicBezTo>
                  <a:cubicBezTo>
                    <a:pt x="538" y="414"/>
                    <a:pt x="537" y="415"/>
                    <a:pt x="536" y="415"/>
                  </a:cubicBezTo>
                  <a:cubicBezTo>
                    <a:pt x="536" y="415"/>
                    <a:pt x="536" y="415"/>
                    <a:pt x="536" y="415"/>
                  </a:cubicBezTo>
                  <a:cubicBezTo>
                    <a:pt x="536" y="415"/>
                    <a:pt x="535" y="415"/>
                    <a:pt x="535" y="415"/>
                  </a:cubicBezTo>
                  <a:close/>
                  <a:moveTo>
                    <a:pt x="79" y="407"/>
                  </a:moveTo>
                  <a:cubicBezTo>
                    <a:pt x="79" y="407"/>
                    <a:pt x="79" y="407"/>
                    <a:pt x="79" y="407"/>
                  </a:cubicBezTo>
                  <a:cubicBezTo>
                    <a:pt x="78" y="406"/>
                    <a:pt x="79" y="405"/>
                    <a:pt x="80" y="405"/>
                  </a:cubicBezTo>
                  <a:cubicBezTo>
                    <a:pt x="80" y="405"/>
                    <a:pt x="80" y="405"/>
                    <a:pt x="80" y="405"/>
                  </a:cubicBezTo>
                  <a:cubicBezTo>
                    <a:pt x="81" y="404"/>
                    <a:pt x="82" y="405"/>
                    <a:pt x="82" y="406"/>
                  </a:cubicBezTo>
                  <a:cubicBezTo>
                    <a:pt x="82" y="406"/>
                    <a:pt x="82" y="406"/>
                    <a:pt x="82" y="406"/>
                  </a:cubicBezTo>
                  <a:cubicBezTo>
                    <a:pt x="83" y="407"/>
                    <a:pt x="82" y="408"/>
                    <a:pt x="81" y="408"/>
                  </a:cubicBezTo>
                  <a:cubicBezTo>
                    <a:pt x="81" y="408"/>
                    <a:pt x="81" y="408"/>
                    <a:pt x="81" y="408"/>
                  </a:cubicBezTo>
                  <a:cubicBezTo>
                    <a:pt x="81" y="408"/>
                    <a:pt x="81" y="409"/>
                    <a:pt x="80" y="409"/>
                  </a:cubicBezTo>
                  <a:cubicBezTo>
                    <a:pt x="80" y="409"/>
                    <a:pt x="80" y="409"/>
                    <a:pt x="80" y="409"/>
                  </a:cubicBezTo>
                  <a:cubicBezTo>
                    <a:pt x="80" y="409"/>
                    <a:pt x="79" y="408"/>
                    <a:pt x="79" y="407"/>
                  </a:cubicBezTo>
                  <a:close/>
                  <a:moveTo>
                    <a:pt x="539" y="403"/>
                  </a:moveTo>
                  <a:cubicBezTo>
                    <a:pt x="538" y="403"/>
                    <a:pt x="537" y="402"/>
                    <a:pt x="537" y="401"/>
                  </a:cubicBezTo>
                  <a:cubicBezTo>
                    <a:pt x="537" y="401"/>
                    <a:pt x="537" y="401"/>
                    <a:pt x="537" y="401"/>
                  </a:cubicBezTo>
                  <a:cubicBezTo>
                    <a:pt x="537" y="401"/>
                    <a:pt x="537" y="401"/>
                    <a:pt x="537" y="401"/>
                  </a:cubicBezTo>
                  <a:cubicBezTo>
                    <a:pt x="537" y="401"/>
                    <a:pt x="537" y="401"/>
                    <a:pt x="537" y="401"/>
                  </a:cubicBezTo>
                  <a:cubicBezTo>
                    <a:pt x="537" y="400"/>
                    <a:pt x="538" y="399"/>
                    <a:pt x="540" y="399"/>
                  </a:cubicBezTo>
                  <a:cubicBezTo>
                    <a:pt x="540" y="399"/>
                    <a:pt x="540" y="399"/>
                    <a:pt x="540" y="399"/>
                  </a:cubicBezTo>
                  <a:cubicBezTo>
                    <a:pt x="541" y="399"/>
                    <a:pt x="541" y="401"/>
                    <a:pt x="541" y="402"/>
                  </a:cubicBezTo>
                  <a:cubicBezTo>
                    <a:pt x="541" y="402"/>
                    <a:pt x="541" y="402"/>
                    <a:pt x="541" y="402"/>
                  </a:cubicBezTo>
                  <a:cubicBezTo>
                    <a:pt x="541" y="403"/>
                    <a:pt x="540" y="403"/>
                    <a:pt x="539" y="403"/>
                  </a:cubicBezTo>
                  <a:cubicBezTo>
                    <a:pt x="539" y="403"/>
                    <a:pt x="539" y="403"/>
                    <a:pt x="539" y="403"/>
                  </a:cubicBezTo>
                  <a:cubicBezTo>
                    <a:pt x="539" y="403"/>
                    <a:pt x="539" y="403"/>
                    <a:pt x="539" y="403"/>
                  </a:cubicBezTo>
                  <a:close/>
                  <a:moveTo>
                    <a:pt x="76" y="395"/>
                  </a:moveTo>
                  <a:cubicBezTo>
                    <a:pt x="75" y="394"/>
                    <a:pt x="76" y="393"/>
                    <a:pt x="77" y="393"/>
                  </a:cubicBezTo>
                  <a:cubicBezTo>
                    <a:pt x="77" y="393"/>
                    <a:pt x="77" y="393"/>
                    <a:pt x="77" y="393"/>
                  </a:cubicBezTo>
                  <a:cubicBezTo>
                    <a:pt x="78" y="393"/>
                    <a:pt x="79" y="393"/>
                    <a:pt x="80" y="394"/>
                  </a:cubicBezTo>
                  <a:cubicBezTo>
                    <a:pt x="80" y="394"/>
                    <a:pt x="80" y="394"/>
                    <a:pt x="80" y="394"/>
                  </a:cubicBezTo>
                  <a:cubicBezTo>
                    <a:pt x="80" y="394"/>
                    <a:pt x="80" y="394"/>
                    <a:pt x="80" y="394"/>
                  </a:cubicBezTo>
                  <a:cubicBezTo>
                    <a:pt x="80" y="394"/>
                    <a:pt x="80" y="394"/>
                    <a:pt x="80" y="394"/>
                  </a:cubicBezTo>
                  <a:cubicBezTo>
                    <a:pt x="80" y="396"/>
                    <a:pt x="79" y="397"/>
                    <a:pt x="78" y="397"/>
                  </a:cubicBezTo>
                  <a:cubicBezTo>
                    <a:pt x="78" y="397"/>
                    <a:pt x="78" y="397"/>
                    <a:pt x="78" y="397"/>
                  </a:cubicBezTo>
                  <a:cubicBezTo>
                    <a:pt x="78" y="397"/>
                    <a:pt x="78" y="397"/>
                    <a:pt x="78" y="397"/>
                  </a:cubicBezTo>
                  <a:cubicBezTo>
                    <a:pt x="78" y="397"/>
                    <a:pt x="78" y="397"/>
                    <a:pt x="78" y="397"/>
                  </a:cubicBezTo>
                  <a:cubicBezTo>
                    <a:pt x="77" y="397"/>
                    <a:pt x="76" y="396"/>
                    <a:pt x="76" y="395"/>
                  </a:cubicBezTo>
                  <a:close/>
                  <a:moveTo>
                    <a:pt x="541" y="391"/>
                  </a:moveTo>
                  <a:cubicBezTo>
                    <a:pt x="540" y="391"/>
                    <a:pt x="540" y="390"/>
                    <a:pt x="540" y="389"/>
                  </a:cubicBezTo>
                  <a:cubicBezTo>
                    <a:pt x="540" y="389"/>
                    <a:pt x="540" y="389"/>
                    <a:pt x="540" y="389"/>
                  </a:cubicBezTo>
                  <a:cubicBezTo>
                    <a:pt x="540" y="389"/>
                    <a:pt x="540" y="389"/>
                    <a:pt x="540" y="389"/>
                  </a:cubicBezTo>
                  <a:cubicBezTo>
                    <a:pt x="540" y="389"/>
                    <a:pt x="540" y="389"/>
                    <a:pt x="540" y="389"/>
                  </a:cubicBezTo>
                  <a:cubicBezTo>
                    <a:pt x="540" y="388"/>
                    <a:pt x="541" y="387"/>
                    <a:pt x="542" y="387"/>
                  </a:cubicBezTo>
                  <a:cubicBezTo>
                    <a:pt x="542" y="387"/>
                    <a:pt x="542" y="387"/>
                    <a:pt x="542" y="387"/>
                  </a:cubicBezTo>
                  <a:cubicBezTo>
                    <a:pt x="543" y="388"/>
                    <a:pt x="544" y="389"/>
                    <a:pt x="544" y="390"/>
                  </a:cubicBezTo>
                  <a:cubicBezTo>
                    <a:pt x="544" y="390"/>
                    <a:pt x="544" y="390"/>
                    <a:pt x="544" y="390"/>
                  </a:cubicBezTo>
                  <a:cubicBezTo>
                    <a:pt x="543" y="391"/>
                    <a:pt x="543" y="391"/>
                    <a:pt x="542" y="391"/>
                  </a:cubicBezTo>
                  <a:cubicBezTo>
                    <a:pt x="542" y="391"/>
                    <a:pt x="542" y="391"/>
                    <a:pt x="542" y="391"/>
                  </a:cubicBezTo>
                  <a:cubicBezTo>
                    <a:pt x="542" y="391"/>
                    <a:pt x="541" y="391"/>
                    <a:pt x="541" y="391"/>
                  </a:cubicBezTo>
                  <a:close/>
                  <a:moveTo>
                    <a:pt x="73" y="383"/>
                  </a:moveTo>
                  <a:cubicBezTo>
                    <a:pt x="73" y="383"/>
                    <a:pt x="73" y="383"/>
                    <a:pt x="73" y="383"/>
                  </a:cubicBezTo>
                  <a:cubicBezTo>
                    <a:pt x="73" y="382"/>
                    <a:pt x="74" y="381"/>
                    <a:pt x="75" y="381"/>
                  </a:cubicBezTo>
                  <a:cubicBezTo>
                    <a:pt x="75" y="381"/>
                    <a:pt x="75" y="381"/>
                    <a:pt x="75" y="381"/>
                  </a:cubicBezTo>
                  <a:cubicBezTo>
                    <a:pt x="76" y="381"/>
                    <a:pt x="77" y="382"/>
                    <a:pt x="77" y="383"/>
                  </a:cubicBezTo>
                  <a:cubicBezTo>
                    <a:pt x="77" y="383"/>
                    <a:pt x="77" y="383"/>
                    <a:pt x="77" y="383"/>
                  </a:cubicBezTo>
                  <a:cubicBezTo>
                    <a:pt x="77" y="384"/>
                    <a:pt x="77" y="385"/>
                    <a:pt x="76" y="385"/>
                  </a:cubicBezTo>
                  <a:cubicBezTo>
                    <a:pt x="76" y="385"/>
                    <a:pt x="76" y="385"/>
                    <a:pt x="76" y="385"/>
                  </a:cubicBezTo>
                  <a:cubicBezTo>
                    <a:pt x="76" y="385"/>
                    <a:pt x="75" y="385"/>
                    <a:pt x="75" y="385"/>
                  </a:cubicBezTo>
                  <a:cubicBezTo>
                    <a:pt x="75" y="385"/>
                    <a:pt x="75" y="385"/>
                    <a:pt x="75" y="385"/>
                  </a:cubicBezTo>
                  <a:cubicBezTo>
                    <a:pt x="74" y="385"/>
                    <a:pt x="73" y="384"/>
                    <a:pt x="73" y="383"/>
                  </a:cubicBezTo>
                  <a:close/>
                  <a:moveTo>
                    <a:pt x="543" y="380"/>
                  </a:moveTo>
                  <a:cubicBezTo>
                    <a:pt x="542" y="379"/>
                    <a:pt x="542" y="378"/>
                    <a:pt x="542" y="377"/>
                  </a:cubicBezTo>
                  <a:cubicBezTo>
                    <a:pt x="542" y="377"/>
                    <a:pt x="542" y="377"/>
                    <a:pt x="542" y="377"/>
                  </a:cubicBezTo>
                  <a:cubicBezTo>
                    <a:pt x="542" y="377"/>
                    <a:pt x="542" y="377"/>
                    <a:pt x="542" y="377"/>
                  </a:cubicBezTo>
                  <a:cubicBezTo>
                    <a:pt x="542" y="377"/>
                    <a:pt x="542" y="377"/>
                    <a:pt x="542" y="377"/>
                  </a:cubicBezTo>
                  <a:cubicBezTo>
                    <a:pt x="542" y="376"/>
                    <a:pt x="543" y="375"/>
                    <a:pt x="544" y="376"/>
                  </a:cubicBezTo>
                  <a:cubicBezTo>
                    <a:pt x="544" y="376"/>
                    <a:pt x="544" y="376"/>
                    <a:pt x="544" y="376"/>
                  </a:cubicBezTo>
                  <a:cubicBezTo>
                    <a:pt x="545" y="376"/>
                    <a:pt x="546" y="377"/>
                    <a:pt x="546" y="378"/>
                  </a:cubicBezTo>
                  <a:cubicBezTo>
                    <a:pt x="546" y="378"/>
                    <a:pt x="546" y="378"/>
                    <a:pt x="546" y="378"/>
                  </a:cubicBezTo>
                  <a:cubicBezTo>
                    <a:pt x="546" y="379"/>
                    <a:pt x="545" y="380"/>
                    <a:pt x="544" y="380"/>
                  </a:cubicBezTo>
                  <a:cubicBezTo>
                    <a:pt x="544" y="380"/>
                    <a:pt x="544" y="380"/>
                    <a:pt x="544" y="380"/>
                  </a:cubicBezTo>
                  <a:cubicBezTo>
                    <a:pt x="544" y="380"/>
                    <a:pt x="544" y="380"/>
                    <a:pt x="543" y="380"/>
                  </a:cubicBezTo>
                  <a:close/>
                  <a:moveTo>
                    <a:pt x="72" y="371"/>
                  </a:moveTo>
                  <a:cubicBezTo>
                    <a:pt x="72" y="371"/>
                    <a:pt x="72" y="371"/>
                    <a:pt x="72" y="371"/>
                  </a:cubicBezTo>
                  <a:cubicBezTo>
                    <a:pt x="71" y="370"/>
                    <a:pt x="72" y="369"/>
                    <a:pt x="73" y="369"/>
                  </a:cubicBezTo>
                  <a:cubicBezTo>
                    <a:pt x="73" y="369"/>
                    <a:pt x="73" y="369"/>
                    <a:pt x="73" y="369"/>
                  </a:cubicBezTo>
                  <a:cubicBezTo>
                    <a:pt x="74" y="369"/>
                    <a:pt x="75" y="370"/>
                    <a:pt x="76" y="371"/>
                  </a:cubicBezTo>
                  <a:cubicBezTo>
                    <a:pt x="76" y="371"/>
                    <a:pt x="76" y="371"/>
                    <a:pt x="76" y="371"/>
                  </a:cubicBezTo>
                  <a:cubicBezTo>
                    <a:pt x="76" y="371"/>
                    <a:pt x="76" y="371"/>
                    <a:pt x="76" y="371"/>
                  </a:cubicBezTo>
                  <a:cubicBezTo>
                    <a:pt x="76" y="371"/>
                    <a:pt x="76" y="371"/>
                    <a:pt x="76" y="371"/>
                  </a:cubicBezTo>
                  <a:cubicBezTo>
                    <a:pt x="76" y="372"/>
                    <a:pt x="75" y="373"/>
                    <a:pt x="74" y="373"/>
                  </a:cubicBezTo>
                  <a:cubicBezTo>
                    <a:pt x="74" y="373"/>
                    <a:pt x="74" y="373"/>
                    <a:pt x="74" y="373"/>
                  </a:cubicBezTo>
                  <a:cubicBezTo>
                    <a:pt x="74" y="373"/>
                    <a:pt x="74" y="373"/>
                    <a:pt x="74" y="373"/>
                  </a:cubicBezTo>
                  <a:cubicBezTo>
                    <a:pt x="74" y="373"/>
                    <a:pt x="74" y="373"/>
                    <a:pt x="74" y="373"/>
                  </a:cubicBezTo>
                  <a:cubicBezTo>
                    <a:pt x="73" y="373"/>
                    <a:pt x="72" y="372"/>
                    <a:pt x="72" y="371"/>
                  </a:cubicBezTo>
                  <a:close/>
                  <a:moveTo>
                    <a:pt x="545" y="368"/>
                  </a:moveTo>
                  <a:cubicBezTo>
                    <a:pt x="544" y="368"/>
                    <a:pt x="543" y="367"/>
                    <a:pt x="543" y="365"/>
                  </a:cubicBezTo>
                  <a:cubicBezTo>
                    <a:pt x="543" y="365"/>
                    <a:pt x="543" y="365"/>
                    <a:pt x="543" y="365"/>
                  </a:cubicBezTo>
                  <a:cubicBezTo>
                    <a:pt x="543" y="364"/>
                    <a:pt x="544" y="364"/>
                    <a:pt x="545" y="364"/>
                  </a:cubicBezTo>
                  <a:cubicBezTo>
                    <a:pt x="545" y="364"/>
                    <a:pt x="545" y="364"/>
                    <a:pt x="545" y="364"/>
                  </a:cubicBezTo>
                  <a:cubicBezTo>
                    <a:pt x="546" y="364"/>
                    <a:pt x="547" y="365"/>
                    <a:pt x="547" y="366"/>
                  </a:cubicBezTo>
                  <a:cubicBezTo>
                    <a:pt x="547" y="366"/>
                    <a:pt x="547" y="366"/>
                    <a:pt x="547" y="366"/>
                  </a:cubicBezTo>
                  <a:cubicBezTo>
                    <a:pt x="547" y="367"/>
                    <a:pt x="546" y="368"/>
                    <a:pt x="545" y="368"/>
                  </a:cubicBezTo>
                  <a:cubicBezTo>
                    <a:pt x="545" y="368"/>
                    <a:pt x="545" y="368"/>
                    <a:pt x="545" y="368"/>
                  </a:cubicBezTo>
                  <a:cubicBezTo>
                    <a:pt x="545" y="368"/>
                    <a:pt x="545" y="368"/>
                    <a:pt x="545" y="368"/>
                  </a:cubicBezTo>
                  <a:close/>
                  <a:moveTo>
                    <a:pt x="71" y="359"/>
                  </a:moveTo>
                  <a:cubicBezTo>
                    <a:pt x="70" y="358"/>
                    <a:pt x="71" y="357"/>
                    <a:pt x="72" y="357"/>
                  </a:cubicBezTo>
                  <a:cubicBezTo>
                    <a:pt x="72" y="357"/>
                    <a:pt x="72" y="357"/>
                    <a:pt x="72" y="357"/>
                  </a:cubicBezTo>
                  <a:cubicBezTo>
                    <a:pt x="74" y="357"/>
                    <a:pt x="74" y="358"/>
                    <a:pt x="75" y="359"/>
                  </a:cubicBezTo>
                  <a:cubicBezTo>
                    <a:pt x="75" y="359"/>
                    <a:pt x="75" y="359"/>
                    <a:pt x="75" y="359"/>
                  </a:cubicBezTo>
                  <a:cubicBezTo>
                    <a:pt x="75" y="360"/>
                    <a:pt x="74" y="361"/>
                    <a:pt x="73" y="361"/>
                  </a:cubicBezTo>
                  <a:cubicBezTo>
                    <a:pt x="73" y="361"/>
                    <a:pt x="73" y="361"/>
                    <a:pt x="73" y="361"/>
                  </a:cubicBezTo>
                  <a:cubicBezTo>
                    <a:pt x="73" y="361"/>
                    <a:pt x="73" y="361"/>
                    <a:pt x="73" y="361"/>
                  </a:cubicBezTo>
                  <a:cubicBezTo>
                    <a:pt x="73" y="361"/>
                    <a:pt x="73" y="361"/>
                    <a:pt x="73" y="361"/>
                  </a:cubicBezTo>
                  <a:cubicBezTo>
                    <a:pt x="71" y="361"/>
                    <a:pt x="71" y="360"/>
                    <a:pt x="71" y="359"/>
                  </a:cubicBezTo>
                  <a:close/>
                  <a:moveTo>
                    <a:pt x="546" y="356"/>
                  </a:moveTo>
                  <a:cubicBezTo>
                    <a:pt x="545" y="356"/>
                    <a:pt x="544" y="355"/>
                    <a:pt x="544" y="354"/>
                  </a:cubicBezTo>
                  <a:cubicBezTo>
                    <a:pt x="544" y="354"/>
                    <a:pt x="544" y="354"/>
                    <a:pt x="544" y="354"/>
                  </a:cubicBezTo>
                  <a:cubicBezTo>
                    <a:pt x="544" y="354"/>
                    <a:pt x="544" y="354"/>
                    <a:pt x="544" y="354"/>
                  </a:cubicBezTo>
                  <a:cubicBezTo>
                    <a:pt x="544" y="354"/>
                    <a:pt x="544" y="354"/>
                    <a:pt x="544" y="354"/>
                  </a:cubicBezTo>
                  <a:cubicBezTo>
                    <a:pt x="544" y="353"/>
                    <a:pt x="545" y="352"/>
                    <a:pt x="546" y="352"/>
                  </a:cubicBezTo>
                  <a:cubicBezTo>
                    <a:pt x="546" y="352"/>
                    <a:pt x="546" y="352"/>
                    <a:pt x="546" y="352"/>
                  </a:cubicBezTo>
                  <a:cubicBezTo>
                    <a:pt x="547" y="352"/>
                    <a:pt x="548" y="353"/>
                    <a:pt x="548" y="354"/>
                  </a:cubicBezTo>
                  <a:cubicBezTo>
                    <a:pt x="548" y="354"/>
                    <a:pt x="548" y="354"/>
                    <a:pt x="548" y="354"/>
                  </a:cubicBezTo>
                  <a:cubicBezTo>
                    <a:pt x="548" y="355"/>
                    <a:pt x="547" y="356"/>
                    <a:pt x="546" y="356"/>
                  </a:cubicBezTo>
                  <a:cubicBezTo>
                    <a:pt x="546" y="356"/>
                    <a:pt x="546" y="356"/>
                    <a:pt x="546" y="356"/>
                  </a:cubicBezTo>
                  <a:cubicBezTo>
                    <a:pt x="546" y="356"/>
                    <a:pt x="546" y="356"/>
                    <a:pt x="546" y="356"/>
                  </a:cubicBezTo>
                  <a:close/>
                  <a:moveTo>
                    <a:pt x="70" y="347"/>
                  </a:moveTo>
                  <a:cubicBezTo>
                    <a:pt x="70" y="346"/>
                    <a:pt x="71" y="345"/>
                    <a:pt x="72" y="345"/>
                  </a:cubicBezTo>
                  <a:cubicBezTo>
                    <a:pt x="72" y="345"/>
                    <a:pt x="72" y="345"/>
                    <a:pt x="72" y="345"/>
                  </a:cubicBezTo>
                  <a:cubicBezTo>
                    <a:pt x="73" y="345"/>
                    <a:pt x="74" y="346"/>
                    <a:pt x="74" y="347"/>
                  </a:cubicBezTo>
                  <a:cubicBezTo>
                    <a:pt x="74" y="347"/>
                    <a:pt x="74" y="347"/>
                    <a:pt x="74" y="347"/>
                  </a:cubicBezTo>
                  <a:cubicBezTo>
                    <a:pt x="74" y="348"/>
                    <a:pt x="73" y="349"/>
                    <a:pt x="72" y="349"/>
                  </a:cubicBezTo>
                  <a:cubicBezTo>
                    <a:pt x="72" y="349"/>
                    <a:pt x="72" y="349"/>
                    <a:pt x="72" y="349"/>
                  </a:cubicBezTo>
                  <a:cubicBezTo>
                    <a:pt x="72" y="349"/>
                    <a:pt x="72" y="349"/>
                    <a:pt x="72" y="349"/>
                  </a:cubicBezTo>
                  <a:cubicBezTo>
                    <a:pt x="72" y="349"/>
                    <a:pt x="72" y="349"/>
                    <a:pt x="72" y="349"/>
                  </a:cubicBezTo>
                  <a:cubicBezTo>
                    <a:pt x="71" y="349"/>
                    <a:pt x="70" y="348"/>
                    <a:pt x="70" y="347"/>
                  </a:cubicBezTo>
                  <a:close/>
                  <a:moveTo>
                    <a:pt x="544" y="342"/>
                  </a:moveTo>
                  <a:cubicBezTo>
                    <a:pt x="544" y="342"/>
                    <a:pt x="544" y="342"/>
                    <a:pt x="544" y="342"/>
                  </a:cubicBezTo>
                  <a:cubicBezTo>
                    <a:pt x="544" y="342"/>
                    <a:pt x="544" y="342"/>
                    <a:pt x="544" y="342"/>
                  </a:cubicBezTo>
                  <a:cubicBezTo>
                    <a:pt x="544" y="341"/>
                    <a:pt x="545" y="340"/>
                    <a:pt x="546" y="340"/>
                  </a:cubicBezTo>
                  <a:cubicBezTo>
                    <a:pt x="546" y="340"/>
                    <a:pt x="546" y="340"/>
                    <a:pt x="546" y="340"/>
                  </a:cubicBezTo>
                  <a:cubicBezTo>
                    <a:pt x="547" y="340"/>
                    <a:pt x="548" y="341"/>
                    <a:pt x="548" y="342"/>
                  </a:cubicBezTo>
                  <a:cubicBezTo>
                    <a:pt x="548" y="342"/>
                    <a:pt x="548" y="342"/>
                    <a:pt x="548" y="342"/>
                  </a:cubicBezTo>
                  <a:cubicBezTo>
                    <a:pt x="548" y="343"/>
                    <a:pt x="547" y="344"/>
                    <a:pt x="546" y="344"/>
                  </a:cubicBezTo>
                  <a:cubicBezTo>
                    <a:pt x="546" y="344"/>
                    <a:pt x="546" y="344"/>
                    <a:pt x="546" y="344"/>
                  </a:cubicBezTo>
                  <a:cubicBezTo>
                    <a:pt x="546" y="344"/>
                    <a:pt x="546" y="344"/>
                    <a:pt x="546" y="344"/>
                  </a:cubicBezTo>
                  <a:cubicBezTo>
                    <a:pt x="546" y="344"/>
                    <a:pt x="546" y="344"/>
                    <a:pt x="546" y="344"/>
                  </a:cubicBezTo>
                  <a:cubicBezTo>
                    <a:pt x="545" y="344"/>
                    <a:pt x="544" y="343"/>
                    <a:pt x="544" y="342"/>
                  </a:cubicBezTo>
                  <a:close/>
                  <a:moveTo>
                    <a:pt x="72" y="337"/>
                  </a:moveTo>
                  <a:cubicBezTo>
                    <a:pt x="71" y="337"/>
                    <a:pt x="70" y="336"/>
                    <a:pt x="70" y="335"/>
                  </a:cubicBezTo>
                  <a:cubicBezTo>
                    <a:pt x="70" y="335"/>
                    <a:pt x="70" y="335"/>
                    <a:pt x="70" y="335"/>
                  </a:cubicBezTo>
                  <a:cubicBezTo>
                    <a:pt x="70" y="334"/>
                    <a:pt x="71" y="333"/>
                    <a:pt x="72" y="333"/>
                  </a:cubicBezTo>
                  <a:cubicBezTo>
                    <a:pt x="72" y="333"/>
                    <a:pt x="72" y="333"/>
                    <a:pt x="72" y="333"/>
                  </a:cubicBezTo>
                  <a:cubicBezTo>
                    <a:pt x="73" y="333"/>
                    <a:pt x="74" y="334"/>
                    <a:pt x="74" y="335"/>
                  </a:cubicBezTo>
                  <a:cubicBezTo>
                    <a:pt x="74" y="335"/>
                    <a:pt x="74" y="335"/>
                    <a:pt x="74" y="335"/>
                  </a:cubicBezTo>
                  <a:cubicBezTo>
                    <a:pt x="74" y="336"/>
                    <a:pt x="73" y="337"/>
                    <a:pt x="72" y="337"/>
                  </a:cubicBezTo>
                  <a:cubicBezTo>
                    <a:pt x="72" y="337"/>
                    <a:pt x="72" y="337"/>
                    <a:pt x="72" y="337"/>
                  </a:cubicBezTo>
                  <a:cubicBezTo>
                    <a:pt x="72" y="337"/>
                    <a:pt x="72" y="337"/>
                    <a:pt x="72" y="337"/>
                  </a:cubicBezTo>
                  <a:close/>
                  <a:moveTo>
                    <a:pt x="544" y="330"/>
                  </a:moveTo>
                  <a:cubicBezTo>
                    <a:pt x="544" y="329"/>
                    <a:pt x="544" y="328"/>
                    <a:pt x="545" y="328"/>
                  </a:cubicBezTo>
                  <a:cubicBezTo>
                    <a:pt x="545" y="328"/>
                    <a:pt x="545" y="328"/>
                    <a:pt x="545" y="328"/>
                  </a:cubicBezTo>
                  <a:cubicBezTo>
                    <a:pt x="547" y="328"/>
                    <a:pt x="548" y="328"/>
                    <a:pt x="548" y="330"/>
                  </a:cubicBezTo>
                  <a:cubicBezTo>
                    <a:pt x="548" y="330"/>
                    <a:pt x="548" y="330"/>
                    <a:pt x="548" y="330"/>
                  </a:cubicBezTo>
                  <a:cubicBezTo>
                    <a:pt x="548" y="331"/>
                    <a:pt x="547" y="332"/>
                    <a:pt x="546" y="332"/>
                  </a:cubicBezTo>
                  <a:cubicBezTo>
                    <a:pt x="546" y="332"/>
                    <a:pt x="546" y="332"/>
                    <a:pt x="546" y="332"/>
                  </a:cubicBezTo>
                  <a:cubicBezTo>
                    <a:pt x="546" y="332"/>
                    <a:pt x="546" y="332"/>
                    <a:pt x="546" y="332"/>
                  </a:cubicBezTo>
                  <a:cubicBezTo>
                    <a:pt x="546" y="332"/>
                    <a:pt x="546" y="332"/>
                    <a:pt x="546" y="332"/>
                  </a:cubicBezTo>
                  <a:cubicBezTo>
                    <a:pt x="545" y="332"/>
                    <a:pt x="544" y="331"/>
                    <a:pt x="544" y="330"/>
                  </a:cubicBezTo>
                  <a:close/>
                  <a:moveTo>
                    <a:pt x="73" y="325"/>
                  </a:moveTo>
                  <a:cubicBezTo>
                    <a:pt x="72" y="325"/>
                    <a:pt x="71" y="324"/>
                    <a:pt x="71" y="323"/>
                  </a:cubicBezTo>
                  <a:cubicBezTo>
                    <a:pt x="71" y="323"/>
                    <a:pt x="71" y="323"/>
                    <a:pt x="71" y="323"/>
                  </a:cubicBezTo>
                  <a:cubicBezTo>
                    <a:pt x="71" y="322"/>
                    <a:pt x="72" y="321"/>
                    <a:pt x="73" y="321"/>
                  </a:cubicBezTo>
                  <a:cubicBezTo>
                    <a:pt x="73" y="321"/>
                    <a:pt x="73" y="321"/>
                    <a:pt x="73" y="321"/>
                  </a:cubicBezTo>
                  <a:cubicBezTo>
                    <a:pt x="74" y="321"/>
                    <a:pt x="75" y="322"/>
                    <a:pt x="75" y="323"/>
                  </a:cubicBezTo>
                  <a:cubicBezTo>
                    <a:pt x="75" y="323"/>
                    <a:pt x="75" y="323"/>
                    <a:pt x="75" y="323"/>
                  </a:cubicBezTo>
                  <a:cubicBezTo>
                    <a:pt x="75" y="325"/>
                    <a:pt x="74" y="325"/>
                    <a:pt x="73" y="325"/>
                  </a:cubicBezTo>
                  <a:cubicBezTo>
                    <a:pt x="73" y="325"/>
                    <a:pt x="73" y="325"/>
                    <a:pt x="73" y="325"/>
                  </a:cubicBezTo>
                  <a:cubicBezTo>
                    <a:pt x="73" y="325"/>
                    <a:pt x="73" y="325"/>
                    <a:pt x="73" y="325"/>
                  </a:cubicBezTo>
                  <a:close/>
                  <a:moveTo>
                    <a:pt x="543" y="318"/>
                  </a:moveTo>
                  <a:cubicBezTo>
                    <a:pt x="542" y="317"/>
                    <a:pt x="543" y="316"/>
                    <a:pt x="544" y="316"/>
                  </a:cubicBezTo>
                  <a:cubicBezTo>
                    <a:pt x="544" y="316"/>
                    <a:pt x="544" y="316"/>
                    <a:pt x="544" y="316"/>
                  </a:cubicBezTo>
                  <a:cubicBezTo>
                    <a:pt x="545" y="316"/>
                    <a:pt x="546" y="316"/>
                    <a:pt x="547" y="318"/>
                  </a:cubicBezTo>
                  <a:cubicBezTo>
                    <a:pt x="547" y="318"/>
                    <a:pt x="547" y="318"/>
                    <a:pt x="547" y="318"/>
                  </a:cubicBezTo>
                  <a:cubicBezTo>
                    <a:pt x="547" y="319"/>
                    <a:pt x="546" y="320"/>
                    <a:pt x="545" y="320"/>
                  </a:cubicBezTo>
                  <a:cubicBezTo>
                    <a:pt x="545" y="320"/>
                    <a:pt x="545" y="320"/>
                    <a:pt x="545" y="320"/>
                  </a:cubicBezTo>
                  <a:cubicBezTo>
                    <a:pt x="545" y="320"/>
                    <a:pt x="545" y="320"/>
                    <a:pt x="545" y="320"/>
                  </a:cubicBezTo>
                  <a:cubicBezTo>
                    <a:pt x="545" y="320"/>
                    <a:pt x="545" y="320"/>
                    <a:pt x="545" y="320"/>
                  </a:cubicBezTo>
                  <a:cubicBezTo>
                    <a:pt x="544" y="320"/>
                    <a:pt x="543" y="319"/>
                    <a:pt x="543" y="318"/>
                  </a:cubicBezTo>
                  <a:close/>
                  <a:moveTo>
                    <a:pt x="74" y="313"/>
                  </a:moveTo>
                  <a:cubicBezTo>
                    <a:pt x="73" y="313"/>
                    <a:pt x="72" y="312"/>
                    <a:pt x="72" y="311"/>
                  </a:cubicBezTo>
                  <a:cubicBezTo>
                    <a:pt x="72" y="311"/>
                    <a:pt x="72" y="311"/>
                    <a:pt x="72" y="311"/>
                  </a:cubicBezTo>
                  <a:cubicBezTo>
                    <a:pt x="73" y="310"/>
                    <a:pt x="74" y="309"/>
                    <a:pt x="75" y="309"/>
                  </a:cubicBezTo>
                  <a:cubicBezTo>
                    <a:pt x="75" y="309"/>
                    <a:pt x="75" y="309"/>
                    <a:pt x="75" y="309"/>
                  </a:cubicBezTo>
                  <a:cubicBezTo>
                    <a:pt x="76" y="310"/>
                    <a:pt x="77" y="311"/>
                    <a:pt x="76" y="312"/>
                  </a:cubicBezTo>
                  <a:cubicBezTo>
                    <a:pt x="76" y="312"/>
                    <a:pt x="76" y="312"/>
                    <a:pt x="76" y="312"/>
                  </a:cubicBezTo>
                  <a:cubicBezTo>
                    <a:pt x="76" y="313"/>
                    <a:pt x="75" y="313"/>
                    <a:pt x="74" y="313"/>
                  </a:cubicBezTo>
                  <a:cubicBezTo>
                    <a:pt x="74" y="313"/>
                    <a:pt x="74" y="313"/>
                    <a:pt x="74" y="313"/>
                  </a:cubicBezTo>
                  <a:cubicBezTo>
                    <a:pt x="74" y="313"/>
                    <a:pt x="74" y="313"/>
                    <a:pt x="74" y="313"/>
                  </a:cubicBezTo>
                  <a:close/>
                  <a:moveTo>
                    <a:pt x="541" y="306"/>
                  </a:moveTo>
                  <a:cubicBezTo>
                    <a:pt x="541" y="305"/>
                    <a:pt x="541" y="304"/>
                    <a:pt x="543" y="304"/>
                  </a:cubicBezTo>
                  <a:cubicBezTo>
                    <a:pt x="543" y="304"/>
                    <a:pt x="543" y="304"/>
                    <a:pt x="543" y="304"/>
                  </a:cubicBezTo>
                  <a:cubicBezTo>
                    <a:pt x="544" y="304"/>
                    <a:pt x="545" y="304"/>
                    <a:pt x="545" y="306"/>
                  </a:cubicBezTo>
                  <a:cubicBezTo>
                    <a:pt x="545" y="306"/>
                    <a:pt x="545" y="306"/>
                    <a:pt x="545" y="306"/>
                  </a:cubicBezTo>
                  <a:cubicBezTo>
                    <a:pt x="545" y="307"/>
                    <a:pt x="544" y="308"/>
                    <a:pt x="543" y="308"/>
                  </a:cubicBezTo>
                  <a:cubicBezTo>
                    <a:pt x="543" y="308"/>
                    <a:pt x="543" y="308"/>
                    <a:pt x="543" y="308"/>
                  </a:cubicBezTo>
                  <a:cubicBezTo>
                    <a:pt x="543" y="308"/>
                    <a:pt x="543" y="308"/>
                    <a:pt x="543" y="308"/>
                  </a:cubicBezTo>
                  <a:cubicBezTo>
                    <a:pt x="543" y="308"/>
                    <a:pt x="543" y="308"/>
                    <a:pt x="543" y="308"/>
                  </a:cubicBezTo>
                  <a:cubicBezTo>
                    <a:pt x="542" y="308"/>
                    <a:pt x="541" y="307"/>
                    <a:pt x="541" y="306"/>
                  </a:cubicBezTo>
                  <a:close/>
                  <a:moveTo>
                    <a:pt x="76" y="302"/>
                  </a:moveTo>
                  <a:cubicBezTo>
                    <a:pt x="75" y="301"/>
                    <a:pt x="74" y="300"/>
                    <a:pt x="74" y="299"/>
                  </a:cubicBezTo>
                  <a:cubicBezTo>
                    <a:pt x="74" y="299"/>
                    <a:pt x="74" y="299"/>
                    <a:pt x="74" y="299"/>
                  </a:cubicBezTo>
                  <a:cubicBezTo>
                    <a:pt x="75" y="298"/>
                    <a:pt x="76" y="297"/>
                    <a:pt x="77" y="298"/>
                  </a:cubicBezTo>
                  <a:cubicBezTo>
                    <a:pt x="77" y="298"/>
                    <a:pt x="77" y="298"/>
                    <a:pt x="77" y="298"/>
                  </a:cubicBezTo>
                  <a:cubicBezTo>
                    <a:pt x="78" y="298"/>
                    <a:pt x="79" y="299"/>
                    <a:pt x="78" y="300"/>
                  </a:cubicBezTo>
                  <a:cubicBezTo>
                    <a:pt x="78" y="300"/>
                    <a:pt x="78" y="300"/>
                    <a:pt x="78" y="300"/>
                  </a:cubicBezTo>
                  <a:cubicBezTo>
                    <a:pt x="78" y="301"/>
                    <a:pt x="77" y="302"/>
                    <a:pt x="76" y="302"/>
                  </a:cubicBezTo>
                  <a:cubicBezTo>
                    <a:pt x="76" y="302"/>
                    <a:pt x="76" y="302"/>
                    <a:pt x="76" y="302"/>
                  </a:cubicBezTo>
                  <a:cubicBezTo>
                    <a:pt x="76" y="302"/>
                    <a:pt x="76" y="302"/>
                    <a:pt x="76" y="302"/>
                  </a:cubicBezTo>
                  <a:close/>
                  <a:moveTo>
                    <a:pt x="539" y="294"/>
                  </a:moveTo>
                  <a:cubicBezTo>
                    <a:pt x="539" y="294"/>
                    <a:pt x="539" y="294"/>
                    <a:pt x="539" y="294"/>
                  </a:cubicBezTo>
                  <a:cubicBezTo>
                    <a:pt x="539" y="294"/>
                    <a:pt x="539" y="294"/>
                    <a:pt x="539" y="294"/>
                  </a:cubicBezTo>
                  <a:cubicBezTo>
                    <a:pt x="538" y="293"/>
                    <a:pt x="539" y="292"/>
                    <a:pt x="540" y="292"/>
                  </a:cubicBezTo>
                  <a:cubicBezTo>
                    <a:pt x="540" y="292"/>
                    <a:pt x="540" y="292"/>
                    <a:pt x="540" y="292"/>
                  </a:cubicBezTo>
                  <a:cubicBezTo>
                    <a:pt x="541" y="292"/>
                    <a:pt x="542" y="293"/>
                    <a:pt x="543" y="294"/>
                  </a:cubicBezTo>
                  <a:cubicBezTo>
                    <a:pt x="543" y="294"/>
                    <a:pt x="543" y="294"/>
                    <a:pt x="543" y="294"/>
                  </a:cubicBezTo>
                  <a:cubicBezTo>
                    <a:pt x="543" y="295"/>
                    <a:pt x="542" y="296"/>
                    <a:pt x="541" y="296"/>
                  </a:cubicBezTo>
                  <a:cubicBezTo>
                    <a:pt x="541" y="296"/>
                    <a:pt x="541" y="296"/>
                    <a:pt x="541" y="296"/>
                  </a:cubicBezTo>
                  <a:cubicBezTo>
                    <a:pt x="541" y="296"/>
                    <a:pt x="541" y="296"/>
                    <a:pt x="541" y="296"/>
                  </a:cubicBezTo>
                  <a:cubicBezTo>
                    <a:pt x="541" y="296"/>
                    <a:pt x="541" y="296"/>
                    <a:pt x="541" y="296"/>
                  </a:cubicBezTo>
                  <a:cubicBezTo>
                    <a:pt x="540" y="296"/>
                    <a:pt x="539" y="295"/>
                    <a:pt x="539" y="294"/>
                  </a:cubicBezTo>
                  <a:close/>
                  <a:moveTo>
                    <a:pt x="79" y="290"/>
                  </a:moveTo>
                  <a:cubicBezTo>
                    <a:pt x="77" y="290"/>
                    <a:pt x="77" y="288"/>
                    <a:pt x="77" y="287"/>
                  </a:cubicBezTo>
                  <a:cubicBezTo>
                    <a:pt x="77" y="287"/>
                    <a:pt x="77" y="287"/>
                    <a:pt x="77" y="287"/>
                  </a:cubicBezTo>
                  <a:cubicBezTo>
                    <a:pt x="77" y="286"/>
                    <a:pt x="78" y="286"/>
                    <a:pt x="80" y="286"/>
                  </a:cubicBezTo>
                  <a:cubicBezTo>
                    <a:pt x="80" y="286"/>
                    <a:pt x="80" y="286"/>
                    <a:pt x="80" y="286"/>
                  </a:cubicBezTo>
                  <a:cubicBezTo>
                    <a:pt x="81" y="286"/>
                    <a:pt x="81" y="287"/>
                    <a:pt x="81" y="288"/>
                  </a:cubicBezTo>
                  <a:cubicBezTo>
                    <a:pt x="81" y="288"/>
                    <a:pt x="81" y="288"/>
                    <a:pt x="81" y="288"/>
                  </a:cubicBezTo>
                  <a:cubicBezTo>
                    <a:pt x="81" y="288"/>
                    <a:pt x="81" y="288"/>
                    <a:pt x="81" y="288"/>
                  </a:cubicBezTo>
                  <a:cubicBezTo>
                    <a:pt x="81" y="288"/>
                    <a:pt x="81" y="288"/>
                    <a:pt x="81" y="288"/>
                  </a:cubicBezTo>
                  <a:cubicBezTo>
                    <a:pt x="81" y="289"/>
                    <a:pt x="80" y="290"/>
                    <a:pt x="79" y="290"/>
                  </a:cubicBezTo>
                  <a:cubicBezTo>
                    <a:pt x="79" y="290"/>
                    <a:pt x="79" y="290"/>
                    <a:pt x="79" y="290"/>
                  </a:cubicBezTo>
                  <a:cubicBezTo>
                    <a:pt x="79" y="290"/>
                    <a:pt x="79" y="290"/>
                    <a:pt x="79" y="290"/>
                  </a:cubicBezTo>
                  <a:close/>
                  <a:moveTo>
                    <a:pt x="536" y="283"/>
                  </a:moveTo>
                  <a:cubicBezTo>
                    <a:pt x="536" y="283"/>
                    <a:pt x="536" y="283"/>
                    <a:pt x="536" y="283"/>
                  </a:cubicBezTo>
                  <a:cubicBezTo>
                    <a:pt x="536" y="283"/>
                    <a:pt x="536" y="283"/>
                    <a:pt x="536" y="283"/>
                  </a:cubicBezTo>
                  <a:cubicBezTo>
                    <a:pt x="535" y="282"/>
                    <a:pt x="536" y="281"/>
                    <a:pt x="537" y="280"/>
                  </a:cubicBezTo>
                  <a:cubicBezTo>
                    <a:pt x="537" y="280"/>
                    <a:pt x="537" y="280"/>
                    <a:pt x="537" y="280"/>
                  </a:cubicBezTo>
                  <a:cubicBezTo>
                    <a:pt x="538" y="280"/>
                    <a:pt x="539" y="281"/>
                    <a:pt x="540" y="282"/>
                  </a:cubicBezTo>
                  <a:cubicBezTo>
                    <a:pt x="540" y="282"/>
                    <a:pt x="540" y="282"/>
                    <a:pt x="540" y="282"/>
                  </a:cubicBezTo>
                  <a:cubicBezTo>
                    <a:pt x="540" y="283"/>
                    <a:pt x="539" y="284"/>
                    <a:pt x="538" y="284"/>
                  </a:cubicBezTo>
                  <a:cubicBezTo>
                    <a:pt x="538" y="284"/>
                    <a:pt x="538" y="284"/>
                    <a:pt x="538" y="284"/>
                  </a:cubicBezTo>
                  <a:cubicBezTo>
                    <a:pt x="538" y="284"/>
                    <a:pt x="538" y="284"/>
                    <a:pt x="538" y="284"/>
                  </a:cubicBezTo>
                  <a:cubicBezTo>
                    <a:pt x="538" y="284"/>
                    <a:pt x="538" y="284"/>
                    <a:pt x="538" y="284"/>
                  </a:cubicBezTo>
                  <a:cubicBezTo>
                    <a:pt x="537" y="284"/>
                    <a:pt x="536" y="284"/>
                    <a:pt x="536" y="283"/>
                  </a:cubicBezTo>
                  <a:close/>
                  <a:moveTo>
                    <a:pt x="82" y="278"/>
                  </a:moveTo>
                  <a:cubicBezTo>
                    <a:pt x="81" y="278"/>
                    <a:pt x="80" y="277"/>
                    <a:pt x="80" y="276"/>
                  </a:cubicBezTo>
                  <a:cubicBezTo>
                    <a:pt x="80" y="276"/>
                    <a:pt x="80" y="276"/>
                    <a:pt x="80" y="276"/>
                  </a:cubicBezTo>
                  <a:cubicBezTo>
                    <a:pt x="81" y="275"/>
                    <a:pt x="82" y="274"/>
                    <a:pt x="83" y="274"/>
                  </a:cubicBezTo>
                  <a:cubicBezTo>
                    <a:pt x="83" y="274"/>
                    <a:pt x="83" y="274"/>
                    <a:pt x="83" y="274"/>
                  </a:cubicBezTo>
                  <a:cubicBezTo>
                    <a:pt x="84" y="275"/>
                    <a:pt x="84" y="276"/>
                    <a:pt x="84" y="277"/>
                  </a:cubicBezTo>
                  <a:cubicBezTo>
                    <a:pt x="84" y="277"/>
                    <a:pt x="84" y="277"/>
                    <a:pt x="84" y="277"/>
                  </a:cubicBezTo>
                  <a:cubicBezTo>
                    <a:pt x="84" y="278"/>
                    <a:pt x="83" y="278"/>
                    <a:pt x="82" y="278"/>
                  </a:cubicBezTo>
                  <a:cubicBezTo>
                    <a:pt x="82" y="278"/>
                    <a:pt x="82" y="278"/>
                    <a:pt x="82" y="278"/>
                  </a:cubicBezTo>
                  <a:cubicBezTo>
                    <a:pt x="82" y="278"/>
                    <a:pt x="82" y="278"/>
                    <a:pt x="82" y="278"/>
                  </a:cubicBezTo>
                  <a:close/>
                  <a:moveTo>
                    <a:pt x="532" y="272"/>
                  </a:moveTo>
                  <a:cubicBezTo>
                    <a:pt x="532" y="270"/>
                    <a:pt x="533" y="269"/>
                    <a:pt x="534" y="269"/>
                  </a:cubicBezTo>
                  <a:cubicBezTo>
                    <a:pt x="534" y="269"/>
                    <a:pt x="534" y="269"/>
                    <a:pt x="534" y="269"/>
                  </a:cubicBezTo>
                  <a:cubicBezTo>
                    <a:pt x="535" y="269"/>
                    <a:pt x="536" y="269"/>
                    <a:pt x="536" y="270"/>
                  </a:cubicBezTo>
                  <a:cubicBezTo>
                    <a:pt x="536" y="270"/>
                    <a:pt x="536" y="270"/>
                    <a:pt x="536" y="270"/>
                  </a:cubicBezTo>
                  <a:cubicBezTo>
                    <a:pt x="536" y="271"/>
                    <a:pt x="536" y="272"/>
                    <a:pt x="535" y="273"/>
                  </a:cubicBezTo>
                  <a:cubicBezTo>
                    <a:pt x="535" y="273"/>
                    <a:pt x="535" y="273"/>
                    <a:pt x="535" y="273"/>
                  </a:cubicBezTo>
                  <a:cubicBezTo>
                    <a:pt x="535" y="273"/>
                    <a:pt x="534" y="273"/>
                    <a:pt x="534" y="273"/>
                  </a:cubicBezTo>
                  <a:cubicBezTo>
                    <a:pt x="534" y="273"/>
                    <a:pt x="534" y="273"/>
                    <a:pt x="534" y="273"/>
                  </a:cubicBezTo>
                  <a:cubicBezTo>
                    <a:pt x="533" y="273"/>
                    <a:pt x="533" y="272"/>
                    <a:pt x="532" y="272"/>
                  </a:cubicBezTo>
                  <a:close/>
                  <a:moveTo>
                    <a:pt x="85" y="267"/>
                  </a:moveTo>
                  <a:cubicBezTo>
                    <a:pt x="84" y="266"/>
                    <a:pt x="84" y="265"/>
                    <a:pt x="84" y="264"/>
                  </a:cubicBezTo>
                  <a:cubicBezTo>
                    <a:pt x="84" y="264"/>
                    <a:pt x="84" y="264"/>
                    <a:pt x="84" y="264"/>
                  </a:cubicBezTo>
                  <a:cubicBezTo>
                    <a:pt x="84" y="263"/>
                    <a:pt x="86" y="263"/>
                    <a:pt x="87" y="263"/>
                  </a:cubicBezTo>
                  <a:cubicBezTo>
                    <a:pt x="87" y="263"/>
                    <a:pt x="87" y="263"/>
                    <a:pt x="87" y="263"/>
                  </a:cubicBezTo>
                  <a:cubicBezTo>
                    <a:pt x="88" y="263"/>
                    <a:pt x="88" y="265"/>
                    <a:pt x="88" y="266"/>
                  </a:cubicBezTo>
                  <a:cubicBezTo>
                    <a:pt x="88" y="266"/>
                    <a:pt x="88" y="266"/>
                    <a:pt x="88" y="266"/>
                  </a:cubicBezTo>
                  <a:cubicBezTo>
                    <a:pt x="88" y="266"/>
                    <a:pt x="87" y="267"/>
                    <a:pt x="86" y="267"/>
                  </a:cubicBezTo>
                  <a:cubicBezTo>
                    <a:pt x="86" y="267"/>
                    <a:pt x="86" y="267"/>
                    <a:pt x="86" y="267"/>
                  </a:cubicBezTo>
                  <a:cubicBezTo>
                    <a:pt x="86" y="267"/>
                    <a:pt x="86" y="267"/>
                    <a:pt x="85" y="267"/>
                  </a:cubicBezTo>
                  <a:close/>
                  <a:moveTo>
                    <a:pt x="528" y="260"/>
                  </a:moveTo>
                  <a:cubicBezTo>
                    <a:pt x="528" y="259"/>
                    <a:pt x="528" y="258"/>
                    <a:pt x="529" y="258"/>
                  </a:cubicBezTo>
                  <a:cubicBezTo>
                    <a:pt x="529" y="258"/>
                    <a:pt x="529" y="258"/>
                    <a:pt x="529" y="258"/>
                  </a:cubicBezTo>
                  <a:cubicBezTo>
                    <a:pt x="530" y="257"/>
                    <a:pt x="532" y="258"/>
                    <a:pt x="532" y="259"/>
                  </a:cubicBezTo>
                  <a:cubicBezTo>
                    <a:pt x="532" y="259"/>
                    <a:pt x="532" y="259"/>
                    <a:pt x="532" y="259"/>
                  </a:cubicBezTo>
                  <a:cubicBezTo>
                    <a:pt x="532" y="260"/>
                    <a:pt x="532" y="261"/>
                    <a:pt x="531" y="261"/>
                  </a:cubicBezTo>
                  <a:cubicBezTo>
                    <a:pt x="531" y="261"/>
                    <a:pt x="531" y="261"/>
                    <a:pt x="531" y="261"/>
                  </a:cubicBezTo>
                  <a:cubicBezTo>
                    <a:pt x="531" y="262"/>
                    <a:pt x="530" y="262"/>
                    <a:pt x="530" y="262"/>
                  </a:cubicBezTo>
                  <a:cubicBezTo>
                    <a:pt x="530" y="262"/>
                    <a:pt x="530" y="262"/>
                    <a:pt x="530" y="262"/>
                  </a:cubicBezTo>
                  <a:cubicBezTo>
                    <a:pt x="529" y="262"/>
                    <a:pt x="529" y="261"/>
                    <a:pt x="528" y="260"/>
                  </a:cubicBezTo>
                  <a:close/>
                  <a:moveTo>
                    <a:pt x="90" y="256"/>
                  </a:moveTo>
                  <a:cubicBezTo>
                    <a:pt x="89" y="255"/>
                    <a:pt x="88" y="254"/>
                    <a:pt x="88" y="253"/>
                  </a:cubicBezTo>
                  <a:cubicBezTo>
                    <a:pt x="88" y="253"/>
                    <a:pt x="88" y="253"/>
                    <a:pt x="88" y="253"/>
                  </a:cubicBezTo>
                  <a:cubicBezTo>
                    <a:pt x="89" y="252"/>
                    <a:pt x="90" y="252"/>
                    <a:pt x="91" y="252"/>
                  </a:cubicBezTo>
                  <a:cubicBezTo>
                    <a:pt x="91" y="252"/>
                    <a:pt x="91" y="252"/>
                    <a:pt x="91" y="252"/>
                  </a:cubicBezTo>
                  <a:cubicBezTo>
                    <a:pt x="92" y="252"/>
                    <a:pt x="93" y="254"/>
                    <a:pt x="92" y="255"/>
                  </a:cubicBezTo>
                  <a:cubicBezTo>
                    <a:pt x="92" y="255"/>
                    <a:pt x="92" y="255"/>
                    <a:pt x="92" y="255"/>
                  </a:cubicBezTo>
                  <a:cubicBezTo>
                    <a:pt x="92" y="255"/>
                    <a:pt x="91" y="256"/>
                    <a:pt x="90" y="256"/>
                  </a:cubicBezTo>
                  <a:cubicBezTo>
                    <a:pt x="90" y="256"/>
                    <a:pt x="90" y="256"/>
                    <a:pt x="90" y="256"/>
                  </a:cubicBezTo>
                  <a:cubicBezTo>
                    <a:pt x="90" y="256"/>
                    <a:pt x="90" y="256"/>
                    <a:pt x="90" y="256"/>
                  </a:cubicBezTo>
                  <a:close/>
                  <a:moveTo>
                    <a:pt x="524" y="249"/>
                  </a:moveTo>
                  <a:cubicBezTo>
                    <a:pt x="523" y="248"/>
                    <a:pt x="524" y="247"/>
                    <a:pt x="525" y="247"/>
                  </a:cubicBezTo>
                  <a:cubicBezTo>
                    <a:pt x="525" y="247"/>
                    <a:pt x="525" y="247"/>
                    <a:pt x="525" y="247"/>
                  </a:cubicBezTo>
                  <a:cubicBezTo>
                    <a:pt x="526" y="246"/>
                    <a:pt x="527" y="247"/>
                    <a:pt x="527" y="248"/>
                  </a:cubicBezTo>
                  <a:cubicBezTo>
                    <a:pt x="527" y="248"/>
                    <a:pt x="527" y="248"/>
                    <a:pt x="527" y="248"/>
                  </a:cubicBezTo>
                  <a:cubicBezTo>
                    <a:pt x="528" y="249"/>
                    <a:pt x="527" y="250"/>
                    <a:pt x="526" y="250"/>
                  </a:cubicBezTo>
                  <a:cubicBezTo>
                    <a:pt x="526" y="250"/>
                    <a:pt x="526" y="250"/>
                    <a:pt x="526" y="250"/>
                  </a:cubicBezTo>
                  <a:cubicBezTo>
                    <a:pt x="526" y="250"/>
                    <a:pt x="526" y="251"/>
                    <a:pt x="526" y="251"/>
                  </a:cubicBezTo>
                  <a:cubicBezTo>
                    <a:pt x="526" y="251"/>
                    <a:pt x="526" y="251"/>
                    <a:pt x="526" y="251"/>
                  </a:cubicBezTo>
                  <a:cubicBezTo>
                    <a:pt x="525" y="251"/>
                    <a:pt x="524" y="250"/>
                    <a:pt x="524" y="249"/>
                  </a:cubicBezTo>
                  <a:close/>
                  <a:moveTo>
                    <a:pt x="94" y="245"/>
                  </a:moveTo>
                  <a:cubicBezTo>
                    <a:pt x="93" y="244"/>
                    <a:pt x="93" y="243"/>
                    <a:pt x="93" y="242"/>
                  </a:cubicBezTo>
                  <a:cubicBezTo>
                    <a:pt x="93" y="242"/>
                    <a:pt x="93" y="242"/>
                    <a:pt x="93" y="242"/>
                  </a:cubicBezTo>
                  <a:cubicBezTo>
                    <a:pt x="94" y="241"/>
                    <a:pt x="95" y="241"/>
                    <a:pt x="96" y="241"/>
                  </a:cubicBezTo>
                  <a:cubicBezTo>
                    <a:pt x="96" y="241"/>
                    <a:pt x="96" y="241"/>
                    <a:pt x="96" y="241"/>
                  </a:cubicBezTo>
                  <a:cubicBezTo>
                    <a:pt x="97" y="242"/>
                    <a:pt x="98" y="243"/>
                    <a:pt x="97" y="244"/>
                  </a:cubicBezTo>
                  <a:cubicBezTo>
                    <a:pt x="97" y="244"/>
                    <a:pt x="97" y="244"/>
                    <a:pt x="97" y="244"/>
                  </a:cubicBezTo>
                  <a:cubicBezTo>
                    <a:pt x="97" y="244"/>
                    <a:pt x="97" y="244"/>
                    <a:pt x="97" y="244"/>
                  </a:cubicBezTo>
                  <a:cubicBezTo>
                    <a:pt x="97" y="244"/>
                    <a:pt x="97" y="244"/>
                    <a:pt x="97" y="244"/>
                  </a:cubicBezTo>
                  <a:cubicBezTo>
                    <a:pt x="97" y="244"/>
                    <a:pt x="96" y="245"/>
                    <a:pt x="95" y="245"/>
                  </a:cubicBezTo>
                  <a:cubicBezTo>
                    <a:pt x="95" y="245"/>
                    <a:pt x="95" y="245"/>
                    <a:pt x="95" y="245"/>
                  </a:cubicBezTo>
                  <a:cubicBezTo>
                    <a:pt x="95" y="245"/>
                    <a:pt x="95" y="245"/>
                    <a:pt x="94" y="245"/>
                  </a:cubicBezTo>
                  <a:close/>
                  <a:moveTo>
                    <a:pt x="519" y="239"/>
                  </a:moveTo>
                  <a:cubicBezTo>
                    <a:pt x="518" y="238"/>
                    <a:pt x="518" y="236"/>
                    <a:pt x="519" y="236"/>
                  </a:cubicBezTo>
                  <a:cubicBezTo>
                    <a:pt x="519" y="236"/>
                    <a:pt x="519" y="236"/>
                    <a:pt x="519" y="236"/>
                  </a:cubicBezTo>
                  <a:cubicBezTo>
                    <a:pt x="520" y="235"/>
                    <a:pt x="522" y="236"/>
                    <a:pt x="522" y="237"/>
                  </a:cubicBezTo>
                  <a:cubicBezTo>
                    <a:pt x="522" y="237"/>
                    <a:pt x="522" y="237"/>
                    <a:pt x="522" y="237"/>
                  </a:cubicBezTo>
                  <a:cubicBezTo>
                    <a:pt x="523" y="238"/>
                    <a:pt x="522" y="239"/>
                    <a:pt x="521" y="239"/>
                  </a:cubicBezTo>
                  <a:cubicBezTo>
                    <a:pt x="521" y="239"/>
                    <a:pt x="521" y="239"/>
                    <a:pt x="521" y="239"/>
                  </a:cubicBezTo>
                  <a:cubicBezTo>
                    <a:pt x="521" y="240"/>
                    <a:pt x="521" y="240"/>
                    <a:pt x="520" y="240"/>
                  </a:cubicBezTo>
                  <a:cubicBezTo>
                    <a:pt x="520" y="240"/>
                    <a:pt x="520" y="240"/>
                    <a:pt x="520" y="240"/>
                  </a:cubicBezTo>
                  <a:cubicBezTo>
                    <a:pt x="520" y="240"/>
                    <a:pt x="519" y="239"/>
                    <a:pt x="519" y="239"/>
                  </a:cubicBezTo>
                  <a:close/>
                  <a:moveTo>
                    <a:pt x="100" y="234"/>
                  </a:moveTo>
                  <a:cubicBezTo>
                    <a:pt x="99" y="233"/>
                    <a:pt x="98" y="232"/>
                    <a:pt x="99" y="231"/>
                  </a:cubicBezTo>
                  <a:cubicBezTo>
                    <a:pt x="99" y="231"/>
                    <a:pt x="99" y="231"/>
                    <a:pt x="99" y="231"/>
                  </a:cubicBezTo>
                  <a:cubicBezTo>
                    <a:pt x="99" y="230"/>
                    <a:pt x="101" y="230"/>
                    <a:pt x="102" y="230"/>
                  </a:cubicBezTo>
                  <a:cubicBezTo>
                    <a:pt x="102" y="230"/>
                    <a:pt x="102" y="230"/>
                    <a:pt x="102" y="230"/>
                  </a:cubicBezTo>
                  <a:cubicBezTo>
                    <a:pt x="103" y="231"/>
                    <a:pt x="103" y="232"/>
                    <a:pt x="102" y="233"/>
                  </a:cubicBezTo>
                  <a:cubicBezTo>
                    <a:pt x="102" y="233"/>
                    <a:pt x="102" y="233"/>
                    <a:pt x="102" y="233"/>
                  </a:cubicBezTo>
                  <a:cubicBezTo>
                    <a:pt x="102" y="233"/>
                    <a:pt x="102" y="233"/>
                    <a:pt x="102" y="233"/>
                  </a:cubicBezTo>
                  <a:cubicBezTo>
                    <a:pt x="102" y="233"/>
                    <a:pt x="102" y="233"/>
                    <a:pt x="102" y="233"/>
                  </a:cubicBezTo>
                  <a:cubicBezTo>
                    <a:pt x="102" y="234"/>
                    <a:pt x="101" y="234"/>
                    <a:pt x="101" y="234"/>
                  </a:cubicBezTo>
                  <a:cubicBezTo>
                    <a:pt x="101" y="234"/>
                    <a:pt x="101" y="234"/>
                    <a:pt x="101" y="234"/>
                  </a:cubicBezTo>
                  <a:cubicBezTo>
                    <a:pt x="100" y="234"/>
                    <a:pt x="100" y="234"/>
                    <a:pt x="100" y="234"/>
                  </a:cubicBezTo>
                  <a:close/>
                  <a:moveTo>
                    <a:pt x="513" y="228"/>
                  </a:moveTo>
                  <a:cubicBezTo>
                    <a:pt x="512" y="227"/>
                    <a:pt x="513" y="226"/>
                    <a:pt x="514" y="225"/>
                  </a:cubicBezTo>
                  <a:cubicBezTo>
                    <a:pt x="514" y="225"/>
                    <a:pt x="514" y="225"/>
                    <a:pt x="514" y="225"/>
                  </a:cubicBezTo>
                  <a:cubicBezTo>
                    <a:pt x="515" y="225"/>
                    <a:pt x="516" y="225"/>
                    <a:pt x="516" y="226"/>
                  </a:cubicBezTo>
                  <a:cubicBezTo>
                    <a:pt x="516" y="226"/>
                    <a:pt x="516" y="226"/>
                    <a:pt x="516" y="226"/>
                  </a:cubicBezTo>
                  <a:cubicBezTo>
                    <a:pt x="517" y="227"/>
                    <a:pt x="517" y="228"/>
                    <a:pt x="516" y="229"/>
                  </a:cubicBezTo>
                  <a:cubicBezTo>
                    <a:pt x="516" y="229"/>
                    <a:pt x="516" y="229"/>
                    <a:pt x="516" y="229"/>
                  </a:cubicBezTo>
                  <a:cubicBezTo>
                    <a:pt x="515" y="229"/>
                    <a:pt x="515" y="229"/>
                    <a:pt x="515" y="229"/>
                  </a:cubicBezTo>
                  <a:cubicBezTo>
                    <a:pt x="515" y="229"/>
                    <a:pt x="515" y="229"/>
                    <a:pt x="515" y="229"/>
                  </a:cubicBezTo>
                  <a:cubicBezTo>
                    <a:pt x="514" y="229"/>
                    <a:pt x="513" y="229"/>
                    <a:pt x="513" y="228"/>
                  </a:cubicBezTo>
                  <a:close/>
                  <a:moveTo>
                    <a:pt x="106" y="224"/>
                  </a:moveTo>
                  <a:cubicBezTo>
                    <a:pt x="105" y="223"/>
                    <a:pt x="104" y="222"/>
                    <a:pt x="105" y="221"/>
                  </a:cubicBezTo>
                  <a:cubicBezTo>
                    <a:pt x="105" y="221"/>
                    <a:pt x="105" y="221"/>
                    <a:pt x="105" y="221"/>
                  </a:cubicBezTo>
                  <a:cubicBezTo>
                    <a:pt x="106" y="220"/>
                    <a:pt x="107" y="220"/>
                    <a:pt x="108" y="220"/>
                  </a:cubicBezTo>
                  <a:cubicBezTo>
                    <a:pt x="108" y="220"/>
                    <a:pt x="108" y="220"/>
                    <a:pt x="108" y="220"/>
                  </a:cubicBezTo>
                  <a:cubicBezTo>
                    <a:pt x="109" y="221"/>
                    <a:pt x="109" y="222"/>
                    <a:pt x="108" y="223"/>
                  </a:cubicBezTo>
                  <a:cubicBezTo>
                    <a:pt x="108" y="223"/>
                    <a:pt x="108" y="223"/>
                    <a:pt x="108" y="223"/>
                  </a:cubicBezTo>
                  <a:cubicBezTo>
                    <a:pt x="108" y="223"/>
                    <a:pt x="108" y="223"/>
                    <a:pt x="108" y="223"/>
                  </a:cubicBezTo>
                  <a:cubicBezTo>
                    <a:pt x="108" y="223"/>
                    <a:pt x="108" y="223"/>
                    <a:pt x="108" y="223"/>
                  </a:cubicBezTo>
                  <a:cubicBezTo>
                    <a:pt x="108" y="223"/>
                    <a:pt x="107" y="224"/>
                    <a:pt x="107" y="224"/>
                  </a:cubicBezTo>
                  <a:cubicBezTo>
                    <a:pt x="107" y="224"/>
                    <a:pt x="107" y="224"/>
                    <a:pt x="107" y="224"/>
                  </a:cubicBezTo>
                  <a:cubicBezTo>
                    <a:pt x="106" y="224"/>
                    <a:pt x="106" y="224"/>
                    <a:pt x="106" y="224"/>
                  </a:cubicBezTo>
                  <a:close/>
                  <a:moveTo>
                    <a:pt x="507" y="218"/>
                  </a:moveTo>
                  <a:cubicBezTo>
                    <a:pt x="506" y="217"/>
                    <a:pt x="506" y="216"/>
                    <a:pt x="507" y="215"/>
                  </a:cubicBezTo>
                  <a:cubicBezTo>
                    <a:pt x="507" y="215"/>
                    <a:pt x="507" y="215"/>
                    <a:pt x="507" y="215"/>
                  </a:cubicBezTo>
                  <a:cubicBezTo>
                    <a:pt x="508" y="215"/>
                    <a:pt x="509" y="215"/>
                    <a:pt x="510" y="216"/>
                  </a:cubicBezTo>
                  <a:cubicBezTo>
                    <a:pt x="510" y="216"/>
                    <a:pt x="510" y="216"/>
                    <a:pt x="510" y="216"/>
                  </a:cubicBezTo>
                  <a:cubicBezTo>
                    <a:pt x="511" y="217"/>
                    <a:pt x="510" y="218"/>
                    <a:pt x="509" y="219"/>
                  </a:cubicBezTo>
                  <a:cubicBezTo>
                    <a:pt x="509" y="219"/>
                    <a:pt x="509" y="219"/>
                    <a:pt x="509" y="219"/>
                  </a:cubicBezTo>
                  <a:cubicBezTo>
                    <a:pt x="509" y="219"/>
                    <a:pt x="509" y="219"/>
                    <a:pt x="508" y="219"/>
                  </a:cubicBezTo>
                  <a:cubicBezTo>
                    <a:pt x="508" y="219"/>
                    <a:pt x="508" y="219"/>
                    <a:pt x="508" y="219"/>
                  </a:cubicBezTo>
                  <a:cubicBezTo>
                    <a:pt x="508" y="219"/>
                    <a:pt x="507" y="219"/>
                    <a:pt x="507" y="218"/>
                  </a:cubicBezTo>
                  <a:close/>
                  <a:moveTo>
                    <a:pt x="112" y="213"/>
                  </a:moveTo>
                  <a:cubicBezTo>
                    <a:pt x="111" y="213"/>
                    <a:pt x="111" y="212"/>
                    <a:pt x="111" y="211"/>
                  </a:cubicBezTo>
                  <a:cubicBezTo>
                    <a:pt x="111" y="211"/>
                    <a:pt x="111" y="211"/>
                    <a:pt x="111" y="211"/>
                  </a:cubicBezTo>
                  <a:cubicBezTo>
                    <a:pt x="112" y="210"/>
                    <a:pt x="113" y="209"/>
                    <a:pt x="114" y="210"/>
                  </a:cubicBezTo>
                  <a:cubicBezTo>
                    <a:pt x="114" y="210"/>
                    <a:pt x="114" y="210"/>
                    <a:pt x="114" y="210"/>
                  </a:cubicBezTo>
                  <a:cubicBezTo>
                    <a:pt x="115" y="211"/>
                    <a:pt x="115" y="212"/>
                    <a:pt x="115" y="213"/>
                  </a:cubicBezTo>
                  <a:cubicBezTo>
                    <a:pt x="115" y="213"/>
                    <a:pt x="115" y="213"/>
                    <a:pt x="115" y="213"/>
                  </a:cubicBezTo>
                  <a:cubicBezTo>
                    <a:pt x="114" y="213"/>
                    <a:pt x="114" y="214"/>
                    <a:pt x="113" y="214"/>
                  </a:cubicBezTo>
                  <a:cubicBezTo>
                    <a:pt x="113" y="214"/>
                    <a:pt x="113" y="214"/>
                    <a:pt x="113" y="214"/>
                  </a:cubicBezTo>
                  <a:cubicBezTo>
                    <a:pt x="113" y="214"/>
                    <a:pt x="112" y="214"/>
                    <a:pt x="112" y="213"/>
                  </a:cubicBezTo>
                  <a:close/>
                  <a:moveTo>
                    <a:pt x="500" y="208"/>
                  </a:moveTo>
                  <a:cubicBezTo>
                    <a:pt x="499" y="207"/>
                    <a:pt x="500" y="206"/>
                    <a:pt x="500" y="205"/>
                  </a:cubicBezTo>
                  <a:cubicBezTo>
                    <a:pt x="500" y="205"/>
                    <a:pt x="500" y="205"/>
                    <a:pt x="500" y="205"/>
                  </a:cubicBezTo>
                  <a:cubicBezTo>
                    <a:pt x="501" y="205"/>
                    <a:pt x="503" y="205"/>
                    <a:pt x="503" y="206"/>
                  </a:cubicBezTo>
                  <a:cubicBezTo>
                    <a:pt x="503" y="206"/>
                    <a:pt x="503" y="206"/>
                    <a:pt x="503" y="206"/>
                  </a:cubicBezTo>
                  <a:cubicBezTo>
                    <a:pt x="504" y="207"/>
                    <a:pt x="504" y="208"/>
                    <a:pt x="503" y="209"/>
                  </a:cubicBezTo>
                  <a:cubicBezTo>
                    <a:pt x="503" y="209"/>
                    <a:pt x="503" y="209"/>
                    <a:pt x="503" y="209"/>
                  </a:cubicBezTo>
                  <a:cubicBezTo>
                    <a:pt x="502" y="209"/>
                    <a:pt x="502" y="209"/>
                    <a:pt x="502" y="209"/>
                  </a:cubicBezTo>
                  <a:cubicBezTo>
                    <a:pt x="502" y="209"/>
                    <a:pt x="502" y="209"/>
                    <a:pt x="502" y="209"/>
                  </a:cubicBezTo>
                  <a:cubicBezTo>
                    <a:pt x="501" y="209"/>
                    <a:pt x="500" y="209"/>
                    <a:pt x="500" y="208"/>
                  </a:cubicBezTo>
                  <a:close/>
                  <a:moveTo>
                    <a:pt x="119" y="204"/>
                  </a:moveTo>
                  <a:cubicBezTo>
                    <a:pt x="118" y="203"/>
                    <a:pt x="118" y="202"/>
                    <a:pt x="119" y="201"/>
                  </a:cubicBezTo>
                  <a:cubicBezTo>
                    <a:pt x="119" y="201"/>
                    <a:pt x="119" y="201"/>
                    <a:pt x="119" y="201"/>
                  </a:cubicBezTo>
                  <a:cubicBezTo>
                    <a:pt x="119" y="200"/>
                    <a:pt x="120" y="200"/>
                    <a:pt x="121" y="200"/>
                  </a:cubicBezTo>
                  <a:cubicBezTo>
                    <a:pt x="121" y="200"/>
                    <a:pt x="121" y="200"/>
                    <a:pt x="121" y="200"/>
                  </a:cubicBezTo>
                  <a:cubicBezTo>
                    <a:pt x="122" y="201"/>
                    <a:pt x="122" y="202"/>
                    <a:pt x="122" y="203"/>
                  </a:cubicBezTo>
                  <a:cubicBezTo>
                    <a:pt x="122" y="203"/>
                    <a:pt x="122" y="203"/>
                    <a:pt x="122" y="203"/>
                  </a:cubicBezTo>
                  <a:cubicBezTo>
                    <a:pt x="121" y="204"/>
                    <a:pt x="121" y="204"/>
                    <a:pt x="120" y="204"/>
                  </a:cubicBezTo>
                  <a:cubicBezTo>
                    <a:pt x="120" y="204"/>
                    <a:pt x="120" y="204"/>
                    <a:pt x="120" y="204"/>
                  </a:cubicBezTo>
                  <a:cubicBezTo>
                    <a:pt x="120" y="204"/>
                    <a:pt x="119" y="204"/>
                    <a:pt x="119" y="204"/>
                  </a:cubicBezTo>
                  <a:close/>
                  <a:moveTo>
                    <a:pt x="493" y="199"/>
                  </a:moveTo>
                  <a:cubicBezTo>
                    <a:pt x="493" y="199"/>
                    <a:pt x="493" y="199"/>
                    <a:pt x="493" y="199"/>
                  </a:cubicBezTo>
                  <a:cubicBezTo>
                    <a:pt x="493" y="199"/>
                    <a:pt x="493" y="199"/>
                    <a:pt x="493" y="199"/>
                  </a:cubicBezTo>
                  <a:cubicBezTo>
                    <a:pt x="492" y="198"/>
                    <a:pt x="492" y="197"/>
                    <a:pt x="493" y="196"/>
                  </a:cubicBezTo>
                  <a:cubicBezTo>
                    <a:pt x="493" y="196"/>
                    <a:pt x="493" y="196"/>
                    <a:pt x="493" y="196"/>
                  </a:cubicBezTo>
                  <a:cubicBezTo>
                    <a:pt x="494" y="195"/>
                    <a:pt x="495" y="195"/>
                    <a:pt x="496" y="196"/>
                  </a:cubicBezTo>
                  <a:cubicBezTo>
                    <a:pt x="496" y="196"/>
                    <a:pt x="496" y="196"/>
                    <a:pt x="496" y="196"/>
                  </a:cubicBezTo>
                  <a:cubicBezTo>
                    <a:pt x="497" y="197"/>
                    <a:pt x="497" y="198"/>
                    <a:pt x="496" y="199"/>
                  </a:cubicBezTo>
                  <a:cubicBezTo>
                    <a:pt x="496" y="199"/>
                    <a:pt x="496" y="199"/>
                    <a:pt x="496" y="199"/>
                  </a:cubicBezTo>
                  <a:cubicBezTo>
                    <a:pt x="495" y="199"/>
                    <a:pt x="495" y="199"/>
                    <a:pt x="494" y="199"/>
                  </a:cubicBezTo>
                  <a:cubicBezTo>
                    <a:pt x="494" y="199"/>
                    <a:pt x="494" y="199"/>
                    <a:pt x="494" y="199"/>
                  </a:cubicBezTo>
                  <a:cubicBezTo>
                    <a:pt x="494" y="199"/>
                    <a:pt x="493" y="199"/>
                    <a:pt x="493" y="199"/>
                  </a:cubicBezTo>
                  <a:close/>
                  <a:moveTo>
                    <a:pt x="126" y="194"/>
                  </a:moveTo>
                  <a:cubicBezTo>
                    <a:pt x="125" y="193"/>
                    <a:pt x="125" y="192"/>
                    <a:pt x="126" y="191"/>
                  </a:cubicBezTo>
                  <a:cubicBezTo>
                    <a:pt x="126" y="191"/>
                    <a:pt x="126" y="191"/>
                    <a:pt x="126" y="191"/>
                  </a:cubicBezTo>
                  <a:cubicBezTo>
                    <a:pt x="127" y="190"/>
                    <a:pt x="128" y="190"/>
                    <a:pt x="129" y="191"/>
                  </a:cubicBezTo>
                  <a:cubicBezTo>
                    <a:pt x="129" y="191"/>
                    <a:pt x="129" y="191"/>
                    <a:pt x="129" y="191"/>
                  </a:cubicBezTo>
                  <a:cubicBezTo>
                    <a:pt x="130" y="192"/>
                    <a:pt x="130" y="193"/>
                    <a:pt x="129" y="194"/>
                  </a:cubicBezTo>
                  <a:cubicBezTo>
                    <a:pt x="129" y="194"/>
                    <a:pt x="129" y="194"/>
                    <a:pt x="129" y="194"/>
                  </a:cubicBezTo>
                  <a:cubicBezTo>
                    <a:pt x="129" y="194"/>
                    <a:pt x="129" y="194"/>
                    <a:pt x="129" y="194"/>
                  </a:cubicBezTo>
                  <a:cubicBezTo>
                    <a:pt x="129" y="194"/>
                    <a:pt x="129" y="194"/>
                    <a:pt x="129" y="194"/>
                  </a:cubicBezTo>
                  <a:cubicBezTo>
                    <a:pt x="129" y="194"/>
                    <a:pt x="128" y="195"/>
                    <a:pt x="128" y="195"/>
                  </a:cubicBezTo>
                  <a:cubicBezTo>
                    <a:pt x="128" y="195"/>
                    <a:pt x="128" y="195"/>
                    <a:pt x="128" y="195"/>
                  </a:cubicBezTo>
                  <a:cubicBezTo>
                    <a:pt x="127" y="195"/>
                    <a:pt x="127" y="194"/>
                    <a:pt x="126" y="194"/>
                  </a:cubicBezTo>
                  <a:close/>
                  <a:moveTo>
                    <a:pt x="485" y="189"/>
                  </a:moveTo>
                  <a:cubicBezTo>
                    <a:pt x="485" y="189"/>
                    <a:pt x="485" y="187"/>
                    <a:pt x="485" y="187"/>
                  </a:cubicBezTo>
                  <a:cubicBezTo>
                    <a:pt x="485" y="187"/>
                    <a:pt x="485" y="187"/>
                    <a:pt x="485" y="187"/>
                  </a:cubicBezTo>
                  <a:cubicBezTo>
                    <a:pt x="486" y="186"/>
                    <a:pt x="488" y="186"/>
                    <a:pt x="488" y="187"/>
                  </a:cubicBezTo>
                  <a:cubicBezTo>
                    <a:pt x="488" y="187"/>
                    <a:pt x="488" y="187"/>
                    <a:pt x="488" y="187"/>
                  </a:cubicBezTo>
                  <a:cubicBezTo>
                    <a:pt x="489" y="188"/>
                    <a:pt x="489" y="189"/>
                    <a:pt x="488" y="190"/>
                  </a:cubicBezTo>
                  <a:cubicBezTo>
                    <a:pt x="488" y="190"/>
                    <a:pt x="488" y="190"/>
                    <a:pt x="488" y="190"/>
                  </a:cubicBezTo>
                  <a:cubicBezTo>
                    <a:pt x="488" y="190"/>
                    <a:pt x="487" y="190"/>
                    <a:pt x="487" y="190"/>
                  </a:cubicBezTo>
                  <a:cubicBezTo>
                    <a:pt x="487" y="190"/>
                    <a:pt x="487" y="190"/>
                    <a:pt x="487" y="190"/>
                  </a:cubicBezTo>
                  <a:cubicBezTo>
                    <a:pt x="486" y="190"/>
                    <a:pt x="486" y="190"/>
                    <a:pt x="485" y="189"/>
                  </a:cubicBezTo>
                  <a:close/>
                  <a:moveTo>
                    <a:pt x="134" y="185"/>
                  </a:moveTo>
                  <a:cubicBezTo>
                    <a:pt x="133" y="184"/>
                    <a:pt x="133" y="183"/>
                    <a:pt x="134" y="182"/>
                  </a:cubicBezTo>
                  <a:cubicBezTo>
                    <a:pt x="134" y="182"/>
                    <a:pt x="134" y="182"/>
                    <a:pt x="134" y="182"/>
                  </a:cubicBezTo>
                  <a:cubicBezTo>
                    <a:pt x="135" y="181"/>
                    <a:pt x="136" y="181"/>
                    <a:pt x="137" y="182"/>
                  </a:cubicBezTo>
                  <a:cubicBezTo>
                    <a:pt x="137" y="182"/>
                    <a:pt x="137" y="182"/>
                    <a:pt x="137" y="182"/>
                  </a:cubicBezTo>
                  <a:cubicBezTo>
                    <a:pt x="138" y="183"/>
                    <a:pt x="138" y="184"/>
                    <a:pt x="137" y="185"/>
                  </a:cubicBezTo>
                  <a:cubicBezTo>
                    <a:pt x="137" y="185"/>
                    <a:pt x="137" y="185"/>
                    <a:pt x="137" y="185"/>
                  </a:cubicBezTo>
                  <a:cubicBezTo>
                    <a:pt x="137" y="185"/>
                    <a:pt x="137" y="185"/>
                    <a:pt x="137" y="185"/>
                  </a:cubicBezTo>
                  <a:cubicBezTo>
                    <a:pt x="137" y="185"/>
                    <a:pt x="137" y="185"/>
                    <a:pt x="137" y="185"/>
                  </a:cubicBezTo>
                  <a:cubicBezTo>
                    <a:pt x="137" y="185"/>
                    <a:pt x="136" y="186"/>
                    <a:pt x="136" y="186"/>
                  </a:cubicBezTo>
                  <a:cubicBezTo>
                    <a:pt x="136" y="186"/>
                    <a:pt x="136" y="186"/>
                    <a:pt x="136" y="186"/>
                  </a:cubicBezTo>
                  <a:cubicBezTo>
                    <a:pt x="135" y="186"/>
                    <a:pt x="135" y="185"/>
                    <a:pt x="134" y="185"/>
                  </a:cubicBezTo>
                  <a:close/>
                  <a:moveTo>
                    <a:pt x="477" y="181"/>
                  </a:moveTo>
                  <a:cubicBezTo>
                    <a:pt x="476" y="180"/>
                    <a:pt x="476" y="179"/>
                    <a:pt x="477" y="178"/>
                  </a:cubicBezTo>
                  <a:cubicBezTo>
                    <a:pt x="477" y="178"/>
                    <a:pt x="477" y="178"/>
                    <a:pt x="477" y="178"/>
                  </a:cubicBezTo>
                  <a:cubicBezTo>
                    <a:pt x="478" y="177"/>
                    <a:pt x="479" y="177"/>
                    <a:pt x="480" y="178"/>
                  </a:cubicBezTo>
                  <a:cubicBezTo>
                    <a:pt x="480" y="178"/>
                    <a:pt x="480" y="178"/>
                    <a:pt x="480" y="178"/>
                  </a:cubicBezTo>
                  <a:cubicBezTo>
                    <a:pt x="481" y="179"/>
                    <a:pt x="481" y="180"/>
                    <a:pt x="480" y="181"/>
                  </a:cubicBezTo>
                  <a:cubicBezTo>
                    <a:pt x="480" y="181"/>
                    <a:pt x="480" y="181"/>
                    <a:pt x="480" y="181"/>
                  </a:cubicBezTo>
                  <a:cubicBezTo>
                    <a:pt x="480" y="181"/>
                    <a:pt x="479" y="181"/>
                    <a:pt x="479" y="181"/>
                  </a:cubicBezTo>
                  <a:cubicBezTo>
                    <a:pt x="479" y="181"/>
                    <a:pt x="479" y="181"/>
                    <a:pt x="479" y="181"/>
                  </a:cubicBezTo>
                  <a:cubicBezTo>
                    <a:pt x="478" y="181"/>
                    <a:pt x="478" y="181"/>
                    <a:pt x="477" y="181"/>
                  </a:cubicBezTo>
                  <a:close/>
                  <a:moveTo>
                    <a:pt x="142" y="176"/>
                  </a:moveTo>
                  <a:cubicBezTo>
                    <a:pt x="142" y="176"/>
                    <a:pt x="142" y="174"/>
                    <a:pt x="143" y="174"/>
                  </a:cubicBezTo>
                  <a:cubicBezTo>
                    <a:pt x="143" y="174"/>
                    <a:pt x="143" y="174"/>
                    <a:pt x="143" y="174"/>
                  </a:cubicBezTo>
                  <a:cubicBezTo>
                    <a:pt x="143" y="173"/>
                    <a:pt x="145" y="173"/>
                    <a:pt x="145" y="174"/>
                  </a:cubicBezTo>
                  <a:cubicBezTo>
                    <a:pt x="145" y="174"/>
                    <a:pt x="145" y="174"/>
                    <a:pt x="145" y="174"/>
                  </a:cubicBezTo>
                  <a:cubicBezTo>
                    <a:pt x="146" y="174"/>
                    <a:pt x="146" y="176"/>
                    <a:pt x="145" y="176"/>
                  </a:cubicBezTo>
                  <a:cubicBezTo>
                    <a:pt x="145" y="176"/>
                    <a:pt x="145" y="176"/>
                    <a:pt x="145" y="176"/>
                  </a:cubicBezTo>
                  <a:cubicBezTo>
                    <a:pt x="145" y="177"/>
                    <a:pt x="144" y="177"/>
                    <a:pt x="144" y="177"/>
                  </a:cubicBezTo>
                  <a:cubicBezTo>
                    <a:pt x="144" y="177"/>
                    <a:pt x="144" y="177"/>
                    <a:pt x="144" y="177"/>
                  </a:cubicBezTo>
                  <a:cubicBezTo>
                    <a:pt x="143" y="177"/>
                    <a:pt x="143" y="177"/>
                    <a:pt x="142" y="176"/>
                  </a:cubicBezTo>
                  <a:close/>
                  <a:moveTo>
                    <a:pt x="469" y="172"/>
                  </a:moveTo>
                  <a:cubicBezTo>
                    <a:pt x="468" y="172"/>
                    <a:pt x="468" y="170"/>
                    <a:pt x="469" y="170"/>
                  </a:cubicBezTo>
                  <a:cubicBezTo>
                    <a:pt x="469" y="170"/>
                    <a:pt x="469" y="170"/>
                    <a:pt x="469" y="170"/>
                  </a:cubicBezTo>
                  <a:cubicBezTo>
                    <a:pt x="469" y="169"/>
                    <a:pt x="471" y="169"/>
                    <a:pt x="471" y="170"/>
                  </a:cubicBezTo>
                  <a:cubicBezTo>
                    <a:pt x="471" y="170"/>
                    <a:pt x="471" y="170"/>
                    <a:pt x="471" y="170"/>
                  </a:cubicBezTo>
                  <a:cubicBezTo>
                    <a:pt x="472" y="170"/>
                    <a:pt x="472" y="172"/>
                    <a:pt x="472" y="172"/>
                  </a:cubicBezTo>
                  <a:cubicBezTo>
                    <a:pt x="472" y="172"/>
                    <a:pt x="472" y="172"/>
                    <a:pt x="472" y="172"/>
                  </a:cubicBezTo>
                  <a:cubicBezTo>
                    <a:pt x="471" y="173"/>
                    <a:pt x="471" y="173"/>
                    <a:pt x="470" y="173"/>
                  </a:cubicBezTo>
                  <a:cubicBezTo>
                    <a:pt x="470" y="173"/>
                    <a:pt x="470" y="173"/>
                    <a:pt x="470" y="173"/>
                  </a:cubicBezTo>
                  <a:cubicBezTo>
                    <a:pt x="470" y="173"/>
                    <a:pt x="469" y="173"/>
                    <a:pt x="469" y="172"/>
                  </a:cubicBezTo>
                  <a:close/>
                  <a:moveTo>
                    <a:pt x="151" y="168"/>
                  </a:moveTo>
                  <a:cubicBezTo>
                    <a:pt x="150" y="167"/>
                    <a:pt x="151" y="166"/>
                    <a:pt x="151" y="165"/>
                  </a:cubicBezTo>
                  <a:cubicBezTo>
                    <a:pt x="151" y="165"/>
                    <a:pt x="151" y="165"/>
                    <a:pt x="151" y="165"/>
                  </a:cubicBezTo>
                  <a:cubicBezTo>
                    <a:pt x="152" y="165"/>
                    <a:pt x="153" y="165"/>
                    <a:pt x="154" y="165"/>
                  </a:cubicBezTo>
                  <a:cubicBezTo>
                    <a:pt x="154" y="165"/>
                    <a:pt x="154" y="165"/>
                    <a:pt x="154" y="165"/>
                  </a:cubicBezTo>
                  <a:cubicBezTo>
                    <a:pt x="155" y="166"/>
                    <a:pt x="155" y="168"/>
                    <a:pt x="154" y="168"/>
                  </a:cubicBezTo>
                  <a:cubicBezTo>
                    <a:pt x="154" y="168"/>
                    <a:pt x="154" y="168"/>
                    <a:pt x="154" y="168"/>
                  </a:cubicBezTo>
                  <a:cubicBezTo>
                    <a:pt x="154" y="169"/>
                    <a:pt x="153" y="169"/>
                    <a:pt x="153" y="169"/>
                  </a:cubicBezTo>
                  <a:cubicBezTo>
                    <a:pt x="153" y="169"/>
                    <a:pt x="153" y="169"/>
                    <a:pt x="153" y="169"/>
                  </a:cubicBezTo>
                  <a:cubicBezTo>
                    <a:pt x="152" y="169"/>
                    <a:pt x="152" y="169"/>
                    <a:pt x="151" y="168"/>
                  </a:cubicBezTo>
                  <a:close/>
                  <a:moveTo>
                    <a:pt x="460" y="165"/>
                  </a:moveTo>
                  <a:cubicBezTo>
                    <a:pt x="459" y="164"/>
                    <a:pt x="459" y="163"/>
                    <a:pt x="460" y="162"/>
                  </a:cubicBezTo>
                  <a:cubicBezTo>
                    <a:pt x="460" y="162"/>
                    <a:pt x="460" y="162"/>
                    <a:pt x="460" y="162"/>
                  </a:cubicBezTo>
                  <a:cubicBezTo>
                    <a:pt x="460" y="161"/>
                    <a:pt x="462" y="161"/>
                    <a:pt x="462" y="162"/>
                  </a:cubicBezTo>
                  <a:cubicBezTo>
                    <a:pt x="462" y="162"/>
                    <a:pt x="462" y="162"/>
                    <a:pt x="462" y="162"/>
                  </a:cubicBezTo>
                  <a:cubicBezTo>
                    <a:pt x="463" y="162"/>
                    <a:pt x="463" y="163"/>
                    <a:pt x="463" y="164"/>
                  </a:cubicBezTo>
                  <a:cubicBezTo>
                    <a:pt x="463" y="164"/>
                    <a:pt x="463" y="164"/>
                    <a:pt x="463" y="164"/>
                  </a:cubicBezTo>
                  <a:cubicBezTo>
                    <a:pt x="462" y="165"/>
                    <a:pt x="462" y="165"/>
                    <a:pt x="461" y="165"/>
                  </a:cubicBezTo>
                  <a:cubicBezTo>
                    <a:pt x="461" y="165"/>
                    <a:pt x="461" y="165"/>
                    <a:pt x="461" y="165"/>
                  </a:cubicBezTo>
                  <a:cubicBezTo>
                    <a:pt x="461" y="165"/>
                    <a:pt x="460" y="165"/>
                    <a:pt x="460" y="165"/>
                  </a:cubicBezTo>
                  <a:close/>
                  <a:moveTo>
                    <a:pt x="160" y="160"/>
                  </a:moveTo>
                  <a:cubicBezTo>
                    <a:pt x="160" y="159"/>
                    <a:pt x="160" y="158"/>
                    <a:pt x="161" y="157"/>
                  </a:cubicBezTo>
                  <a:cubicBezTo>
                    <a:pt x="161" y="157"/>
                    <a:pt x="161" y="157"/>
                    <a:pt x="161" y="157"/>
                  </a:cubicBezTo>
                  <a:cubicBezTo>
                    <a:pt x="162" y="157"/>
                    <a:pt x="163" y="157"/>
                    <a:pt x="163" y="158"/>
                  </a:cubicBezTo>
                  <a:cubicBezTo>
                    <a:pt x="163" y="158"/>
                    <a:pt x="163" y="158"/>
                    <a:pt x="163" y="158"/>
                  </a:cubicBezTo>
                  <a:cubicBezTo>
                    <a:pt x="164" y="159"/>
                    <a:pt x="164" y="160"/>
                    <a:pt x="163" y="161"/>
                  </a:cubicBezTo>
                  <a:cubicBezTo>
                    <a:pt x="163" y="161"/>
                    <a:pt x="163" y="161"/>
                    <a:pt x="163" y="161"/>
                  </a:cubicBezTo>
                  <a:cubicBezTo>
                    <a:pt x="163" y="161"/>
                    <a:pt x="163" y="161"/>
                    <a:pt x="163" y="161"/>
                  </a:cubicBezTo>
                  <a:cubicBezTo>
                    <a:pt x="163" y="161"/>
                    <a:pt x="163" y="161"/>
                    <a:pt x="163" y="161"/>
                  </a:cubicBezTo>
                  <a:cubicBezTo>
                    <a:pt x="163" y="161"/>
                    <a:pt x="162" y="161"/>
                    <a:pt x="162" y="161"/>
                  </a:cubicBezTo>
                  <a:cubicBezTo>
                    <a:pt x="162" y="161"/>
                    <a:pt x="162" y="161"/>
                    <a:pt x="162" y="161"/>
                  </a:cubicBezTo>
                  <a:cubicBezTo>
                    <a:pt x="161" y="161"/>
                    <a:pt x="161" y="161"/>
                    <a:pt x="160" y="160"/>
                  </a:cubicBezTo>
                  <a:close/>
                  <a:moveTo>
                    <a:pt x="451" y="157"/>
                  </a:moveTo>
                  <a:cubicBezTo>
                    <a:pt x="450" y="156"/>
                    <a:pt x="449" y="155"/>
                    <a:pt x="450" y="154"/>
                  </a:cubicBezTo>
                  <a:cubicBezTo>
                    <a:pt x="450" y="154"/>
                    <a:pt x="450" y="154"/>
                    <a:pt x="450" y="154"/>
                  </a:cubicBezTo>
                  <a:cubicBezTo>
                    <a:pt x="451" y="153"/>
                    <a:pt x="452" y="153"/>
                    <a:pt x="453" y="154"/>
                  </a:cubicBezTo>
                  <a:cubicBezTo>
                    <a:pt x="453" y="154"/>
                    <a:pt x="453" y="154"/>
                    <a:pt x="453" y="154"/>
                  </a:cubicBezTo>
                  <a:cubicBezTo>
                    <a:pt x="454" y="155"/>
                    <a:pt x="454" y="156"/>
                    <a:pt x="453" y="157"/>
                  </a:cubicBezTo>
                  <a:cubicBezTo>
                    <a:pt x="453" y="157"/>
                    <a:pt x="453" y="157"/>
                    <a:pt x="453" y="157"/>
                  </a:cubicBezTo>
                  <a:cubicBezTo>
                    <a:pt x="453" y="157"/>
                    <a:pt x="452" y="158"/>
                    <a:pt x="452" y="158"/>
                  </a:cubicBezTo>
                  <a:cubicBezTo>
                    <a:pt x="452" y="158"/>
                    <a:pt x="452" y="158"/>
                    <a:pt x="452" y="158"/>
                  </a:cubicBezTo>
                  <a:cubicBezTo>
                    <a:pt x="451" y="158"/>
                    <a:pt x="451" y="157"/>
                    <a:pt x="451" y="157"/>
                  </a:cubicBezTo>
                  <a:close/>
                  <a:moveTo>
                    <a:pt x="170" y="153"/>
                  </a:moveTo>
                  <a:cubicBezTo>
                    <a:pt x="169" y="152"/>
                    <a:pt x="169" y="151"/>
                    <a:pt x="170" y="150"/>
                  </a:cubicBezTo>
                  <a:cubicBezTo>
                    <a:pt x="170" y="150"/>
                    <a:pt x="170" y="150"/>
                    <a:pt x="170" y="150"/>
                  </a:cubicBezTo>
                  <a:cubicBezTo>
                    <a:pt x="171" y="150"/>
                    <a:pt x="172" y="150"/>
                    <a:pt x="173" y="151"/>
                  </a:cubicBezTo>
                  <a:cubicBezTo>
                    <a:pt x="173" y="151"/>
                    <a:pt x="173" y="151"/>
                    <a:pt x="173" y="151"/>
                  </a:cubicBezTo>
                  <a:cubicBezTo>
                    <a:pt x="174" y="152"/>
                    <a:pt x="174" y="153"/>
                    <a:pt x="173" y="153"/>
                  </a:cubicBezTo>
                  <a:cubicBezTo>
                    <a:pt x="173" y="153"/>
                    <a:pt x="173" y="153"/>
                    <a:pt x="173" y="153"/>
                  </a:cubicBezTo>
                  <a:cubicBezTo>
                    <a:pt x="172" y="154"/>
                    <a:pt x="172" y="154"/>
                    <a:pt x="171" y="154"/>
                  </a:cubicBezTo>
                  <a:cubicBezTo>
                    <a:pt x="171" y="154"/>
                    <a:pt x="171" y="154"/>
                    <a:pt x="171" y="154"/>
                  </a:cubicBezTo>
                  <a:cubicBezTo>
                    <a:pt x="171" y="154"/>
                    <a:pt x="170" y="154"/>
                    <a:pt x="170" y="153"/>
                  </a:cubicBezTo>
                  <a:close/>
                  <a:moveTo>
                    <a:pt x="441" y="150"/>
                  </a:moveTo>
                  <a:cubicBezTo>
                    <a:pt x="440" y="150"/>
                    <a:pt x="440" y="148"/>
                    <a:pt x="440" y="147"/>
                  </a:cubicBezTo>
                  <a:cubicBezTo>
                    <a:pt x="440" y="147"/>
                    <a:pt x="440" y="147"/>
                    <a:pt x="440" y="147"/>
                  </a:cubicBezTo>
                  <a:cubicBezTo>
                    <a:pt x="441" y="147"/>
                    <a:pt x="442" y="146"/>
                    <a:pt x="443" y="147"/>
                  </a:cubicBezTo>
                  <a:cubicBezTo>
                    <a:pt x="443" y="147"/>
                    <a:pt x="443" y="147"/>
                    <a:pt x="443" y="147"/>
                  </a:cubicBezTo>
                  <a:cubicBezTo>
                    <a:pt x="444" y="148"/>
                    <a:pt x="444" y="149"/>
                    <a:pt x="444" y="150"/>
                  </a:cubicBezTo>
                  <a:cubicBezTo>
                    <a:pt x="444" y="150"/>
                    <a:pt x="444" y="150"/>
                    <a:pt x="444" y="150"/>
                  </a:cubicBezTo>
                  <a:cubicBezTo>
                    <a:pt x="443" y="150"/>
                    <a:pt x="443" y="151"/>
                    <a:pt x="442" y="151"/>
                  </a:cubicBezTo>
                  <a:cubicBezTo>
                    <a:pt x="442" y="151"/>
                    <a:pt x="442" y="151"/>
                    <a:pt x="442" y="151"/>
                  </a:cubicBezTo>
                  <a:cubicBezTo>
                    <a:pt x="442" y="151"/>
                    <a:pt x="441" y="150"/>
                    <a:pt x="441" y="150"/>
                  </a:cubicBezTo>
                  <a:close/>
                  <a:moveTo>
                    <a:pt x="180" y="146"/>
                  </a:moveTo>
                  <a:cubicBezTo>
                    <a:pt x="179" y="145"/>
                    <a:pt x="179" y="144"/>
                    <a:pt x="180" y="143"/>
                  </a:cubicBezTo>
                  <a:cubicBezTo>
                    <a:pt x="180" y="143"/>
                    <a:pt x="180" y="143"/>
                    <a:pt x="180" y="143"/>
                  </a:cubicBezTo>
                  <a:cubicBezTo>
                    <a:pt x="181" y="143"/>
                    <a:pt x="183" y="143"/>
                    <a:pt x="183" y="144"/>
                  </a:cubicBezTo>
                  <a:cubicBezTo>
                    <a:pt x="183" y="144"/>
                    <a:pt x="183" y="144"/>
                    <a:pt x="183" y="144"/>
                  </a:cubicBezTo>
                  <a:cubicBezTo>
                    <a:pt x="184" y="145"/>
                    <a:pt x="183" y="146"/>
                    <a:pt x="182" y="147"/>
                  </a:cubicBezTo>
                  <a:cubicBezTo>
                    <a:pt x="182" y="147"/>
                    <a:pt x="182" y="147"/>
                    <a:pt x="182" y="147"/>
                  </a:cubicBezTo>
                  <a:cubicBezTo>
                    <a:pt x="182" y="147"/>
                    <a:pt x="182" y="147"/>
                    <a:pt x="181" y="147"/>
                  </a:cubicBezTo>
                  <a:cubicBezTo>
                    <a:pt x="181" y="147"/>
                    <a:pt x="181" y="147"/>
                    <a:pt x="181" y="147"/>
                  </a:cubicBezTo>
                  <a:cubicBezTo>
                    <a:pt x="181" y="147"/>
                    <a:pt x="180" y="147"/>
                    <a:pt x="180" y="146"/>
                  </a:cubicBezTo>
                  <a:close/>
                  <a:moveTo>
                    <a:pt x="431" y="144"/>
                  </a:moveTo>
                  <a:cubicBezTo>
                    <a:pt x="431" y="144"/>
                    <a:pt x="431" y="144"/>
                    <a:pt x="431" y="144"/>
                  </a:cubicBezTo>
                  <a:cubicBezTo>
                    <a:pt x="431" y="144"/>
                    <a:pt x="431" y="144"/>
                    <a:pt x="431" y="144"/>
                  </a:cubicBezTo>
                  <a:cubicBezTo>
                    <a:pt x="430" y="143"/>
                    <a:pt x="430" y="142"/>
                    <a:pt x="430" y="141"/>
                  </a:cubicBezTo>
                  <a:cubicBezTo>
                    <a:pt x="430" y="141"/>
                    <a:pt x="430" y="141"/>
                    <a:pt x="430" y="141"/>
                  </a:cubicBezTo>
                  <a:cubicBezTo>
                    <a:pt x="431" y="140"/>
                    <a:pt x="432" y="140"/>
                    <a:pt x="433" y="140"/>
                  </a:cubicBezTo>
                  <a:cubicBezTo>
                    <a:pt x="433" y="140"/>
                    <a:pt x="433" y="140"/>
                    <a:pt x="433" y="140"/>
                  </a:cubicBezTo>
                  <a:cubicBezTo>
                    <a:pt x="434" y="141"/>
                    <a:pt x="434" y="142"/>
                    <a:pt x="434" y="143"/>
                  </a:cubicBezTo>
                  <a:cubicBezTo>
                    <a:pt x="434" y="143"/>
                    <a:pt x="434" y="143"/>
                    <a:pt x="434" y="143"/>
                  </a:cubicBezTo>
                  <a:cubicBezTo>
                    <a:pt x="433" y="144"/>
                    <a:pt x="433" y="144"/>
                    <a:pt x="432" y="144"/>
                  </a:cubicBezTo>
                  <a:cubicBezTo>
                    <a:pt x="432" y="144"/>
                    <a:pt x="432" y="144"/>
                    <a:pt x="432" y="144"/>
                  </a:cubicBezTo>
                  <a:cubicBezTo>
                    <a:pt x="432" y="144"/>
                    <a:pt x="431" y="144"/>
                    <a:pt x="431" y="144"/>
                  </a:cubicBezTo>
                  <a:close/>
                  <a:moveTo>
                    <a:pt x="190" y="140"/>
                  </a:moveTo>
                  <a:cubicBezTo>
                    <a:pt x="189" y="139"/>
                    <a:pt x="190" y="138"/>
                    <a:pt x="191" y="137"/>
                  </a:cubicBezTo>
                  <a:cubicBezTo>
                    <a:pt x="191" y="137"/>
                    <a:pt x="191" y="137"/>
                    <a:pt x="191" y="137"/>
                  </a:cubicBezTo>
                  <a:cubicBezTo>
                    <a:pt x="192" y="137"/>
                    <a:pt x="193" y="137"/>
                    <a:pt x="193" y="138"/>
                  </a:cubicBezTo>
                  <a:cubicBezTo>
                    <a:pt x="193" y="138"/>
                    <a:pt x="193" y="138"/>
                    <a:pt x="193" y="138"/>
                  </a:cubicBezTo>
                  <a:cubicBezTo>
                    <a:pt x="194" y="139"/>
                    <a:pt x="194" y="140"/>
                    <a:pt x="193" y="141"/>
                  </a:cubicBezTo>
                  <a:cubicBezTo>
                    <a:pt x="193" y="141"/>
                    <a:pt x="193" y="141"/>
                    <a:pt x="193" y="141"/>
                  </a:cubicBezTo>
                  <a:cubicBezTo>
                    <a:pt x="193" y="141"/>
                    <a:pt x="193" y="141"/>
                    <a:pt x="193" y="141"/>
                  </a:cubicBezTo>
                  <a:cubicBezTo>
                    <a:pt x="193" y="141"/>
                    <a:pt x="193" y="141"/>
                    <a:pt x="193" y="141"/>
                  </a:cubicBezTo>
                  <a:cubicBezTo>
                    <a:pt x="192" y="141"/>
                    <a:pt x="192" y="141"/>
                    <a:pt x="192" y="141"/>
                  </a:cubicBezTo>
                  <a:cubicBezTo>
                    <a:pt x="192" y="141"/>
                    <a:pt x="192" y="141"/>
                    <a:pt x="192" y="141"/>
                  </a:cubicBezTo>
                  <a:cubicBezTo>
                    <a:pt x="191" y="141"/>
                    <a:pt x="190" y="140"/>
                    <a:pt x="190" y="140"/>
                  </a:cubicBezTo>
                  <a:close/>
                  <a:moveTo>
                    <a:pt x="421" y="138"/>
                  </a:moveTo>
                  <a:cubicBezTo>
                    <a:pt x="421" y="138"/>
                    <a:pt x="421" y="138"/>
                    <a:pt x="421" y="138"/>
                  </a:cubicBezTo>
                  <a:cubicBezTo>
                    <a:pt x="421" y="138"/>
                    <a:pt x="421" y="138"/>
                    <a:pt x="421" y="138"/>
                  </a:cubicBezTo>
                  <a:cubicBezTo>
                    <a:pt x="420" y="137"/>
                    <a:pt x="419" y="136"/>
                    <a:pt x="420" y="135"/>
                  </a:cubicBezTo>
                  <a:cubicBezTo>
                    <a:pt x="420" y="135"/>
                    <a:pt x="420" y="135"/>
                    <a:pt x="420" y="135"/>
                  </a:cubicBezTo>
                  <a:cubicBezTo>
                    <a:pt x="420" y="134"/>
                    <a:pt x="422" y="134"/>
                    <a:pt x="423" y="134"/>
                  </a:cubicBezTo>
                  <a:cubicBezTo>
                    <a:pt x="423" y="134"/>
                    <a:pt x="423" y="134"/>
                    <a:pt x="423" y="134"/>
                  </a:cubicBezTo>
                  <a:cubicBezTo>
                    <a:pt x="423" y="135"/>
                    <a:pt x="424" y="136"/>
                    <a:pt x="423" y="137"/>
                  </a:cubicBezTo>
                  <a:cubicBezTo>
                    <a:pt x="423" y="137"/>
                    <a:pt x="423" y="137"/>
                    <a:pt x="423" y="137"/>
                  </a:cubicBezTo>
                  <a:cubicBezTo>
                    <a:pt x="423" y="138"/>
                    <a:pt x="422" y="138"/>
                    <a:pt x="422" y="138"/>
                  </a:cubicBezTo>
                  <a:cubicBezTo>
                    <a:pt x="422" y="138"/>
                    <a:pt x="422" y="138"/>
                    <a:pt x="422" y="138"/>
                  </a:cubicBezTo>
                  <a:cubicBezTo>
                    <a:pt x="421" y="138"/>
                    <a:pt x="421" y="138"/>
                    <a:pt x="421" y="138"/>
                  </a:cubicBezTo>
                  <a:close/>
                  <a:moveTo>
                    <a:pt x="200" y="134"/>
                  </a:moveTo>
                  <a:cubicBezTo>
                    <a:pt x="200" y="133"/>
                    <a:pt x="200" y="132"/>
                    <a:pt x="201" y="131"/>
                  </a:cubicBezTo>
                  <a:cubicBezTo>
                    <a:pt x="201" y="131"/>
                    <a:pt x="201" y="131"/>
                    <a:pt x="201" y="131"/>
                  </a:cubicBezTo>
                  <a:cubicBezTo>
                    <a:pt x="202" y="131"/>
                    <a:pt x="204" y="131"/>
                    <a:pt x="204" y="132"/>
                  </a:cubicBezTo>
                  <a:cubicBezTo>
                    <a:pt x="204" y="132"/>
                    <a:pt x="204" y="132"/>
                    <a:pt x="204" y="132"/>
                  </a:cubicBezTo>
                  <a:cubicBezTo>
                    <a:pt x="205" y="133"/>
                    <a:pt x="204" y="134"/>
                    <a:pt x="203" y="135"/>
                  </a:cubicBezTo>
                  <a:cubicBezTo>
                    <a:pt x="203" y="135"/>
                    <a:pt x="203" y="135"/>
                    <a:pt x="203" y="135"/>
                  </a:cubicBezTo>
                  <a:cubicBezTo>
                    <a:pt x="203" y="135"/>
                    <a:pt x="203" y="135"/>
                    <a:pt x="202" y="135"/>
                  </a:cubicBezTo>
                  <a:cubicBezTo>
                    <a:pt x="202" y="135"/>
                    <a:pt x="202" y="135"/>
                    <a:pt x="202" y="135"/>
                  </a:cubicBezTo>
                  <a:cubicBezTo>
                    <a:pt x="202" y="135"/>
                    <a:pt x="201" y="135"/>
                    <a:pt x="200" y="134"/>
                  </a:cubicBezTo>
                  <a:close/>
                  <a:moveTo>
                    <a:pt x="410" y="132"/>
                  </a:moveTo>
                  <a:cubicBezTo>
                    <a:pt x="409" y="132"/>
                    <a:pt x="409" y="131"/>
                    <a:pt x="409" y="130"/>
                  </a:cubicBezTo>
                  <a:cubicBezTo>
                    <a:pt x="409" y="130"/>
                    <a:pt x="409" y="130"/>
                    <a:pt x="409" y="130"/>
                  </a:cubicBezTo>
                  <a:cubicBezTo>
                    <a:pt x="410" y="129"/>
                    <a:pt x="411" y="128"/>
                    <a:pt x="412" y="129"/>
                  </a:cubicBezTo>
                  <a:cubicBezTo>
                    <a:pt x="412" y="129"/>
                    <a:pt x="412" y="129"/>
                    <a:pt x="412" y="129"/>
                  </a:cubicBezTo>
                  <a:cubicBezTo>
                    <a:pt x="413" y="129"/>
                    <a:pt x="413" y="131"/>
                    <a:pt x="413" y="132"/>
                  </a:cubicBezTo>
                  <a:cubicBezTo>
                    <a:pt x="413" y="132"/>
                    <a:pt x="413" y="132"/>
                    <a:pt x="413" y="132"/>
                  </a:cubicBezTo>
                  <a:cubicBezTo>
                    <a:pt x="412" y="132"/>
                    <a:pt x="412" y="133"/>
                    <a:pt x="411" y="133"/>
                  </a:cubicBezTo>
                  <a:cubicBezTo>
                    <a:pt x="411" y="133"/>
                    <a:pt x="411" y="133"/>
                    <a:pt x="411" y="133"/>
                  </a:cubicBezTo>
                  <a:cubicBezTo>
                    <a:pt x="411" y="133"/>
                    <a:pt x="410" y="133"/>
                    <a:pt x="410" y="132"/>
                  </a:cubicBezTo>
                  <a:close/>
                  <a:moveTo>
                    <a:pt x="211" y="129"/>
                  </a:moveTo>
                  <a:cubicBezTo>
                    <a:pt x="211" y="128"/>
                    <a:pt x="211" y="127"/>
                    <a:pt x="212" y="126"/>
                  </a:cubicBezTo>
                  <a:cubicBezTo>
                    <a:pt x="212" y="126"/>
                    <a:pt x="212" y="126"/>
                    <a:pt x="212" y="126"/>
                  </a:cubicBezTo>
                  <a:cubicBezTo>
                    <a:pt x="213" y="126"/>
                    <a:pt x="214" y="126"/>
                    <a:pt x="215" y="127"/>
                  </a:cubicBezTo>
                  <a:cubicBezTo>
                    <a:pt x="215" y="127"/>
                    <a:pt x="215" y="127"/>
                    <a:pt x="215" y="127"/>
                  </a:cubicBezTo>
                  <a:cubicBezTo>
                    <a:pt x="215" y="128"/>
                    <a:pt x="215" y="129"/>
                    <a:pt x="214" y="130"/>
                  </a:cubicBezTo>
                  <a:cubicBezTo>
                    <a:pt x="214" y="130"/>
                    <a:pt x="214" y="130"/>
                    <a:pt x="214" y="130"/>
                  </a:cubicBezTo>
                  <a:cubicBezTo>
                    <a:pt x="214" y="130"/>
                    <a:pt x="213" y="130"/>
                    <a:pt x="213" y="130"/>
                  </a:cubicBezTo>
                  <a:cubicBezTo>
                    <a:pt x="213" y="130"/>
                    <a:pt x="213" y="130"/>
                    <a:pt x="213" y="130"/>
                  </a:cubicBezTo>
                  <a:cubicBezTo>
                    <a:pt x="212" y="130"/>
                    <a:pt x="212" y="130"/>
                    <a:pt x="211" y="129"/>
                  </a:cubicBezTo>
                  <a:close/>
                  <a:moveTo>
                    <a:pt x="399" y="128"/>
                  </a:moveTo>
                  <a:cubicBezTo>
                    <a:pt x="398" y="127"/>
                    <a:pt x="398" y="126"/>
                    <a:pt x="398" y="125"/>
                  </a:cubicBezTo>
                  <a:cubicBezTo>
                    <a:pt x="398" y="125"/>
                    <a:pt x="398" y="125"/>
                    <a:pt x="398" y="125"/>
                  </a:cubicBezTo>
                  <a:cubicBezTo>
                    <a:pt x="398" y="124"/>
                    <a:pt x="400" y="124"/>
                    <a:pt x="401" y="124"/>
                  </a:cubicBezTo>
                  <a:cubicBezTo>
                    <a:pt x="401" y="124"/>
                    <a:pt x="401" y="124"/>
                    <a:pt x="401" y="124"/>
                  </a:cubicBezTo>
                  <a:cubicBezTo>
                    <a:pt x="402" y="124"/>
                    <a:pt x="402" y="126"/>
                    <a:pt x="402" y="127"/>
                  </a:cubicBezTo>
                  <a:cubicBezTo>
                    <a:pt x="402" y="127"/>
                    <a:pt x="402" y="127"/>
                    <a:pt x="402" y="127"/>
                  </a:cubicBezTo>
                  <a:cubicBezTo>
                    <a:pt x="401" y="127"/>
                    <a:pt x="401" y="128"/>
                    <a:pt x="400" y="128"/>
                  </a:cubicBezTo>
                  <a:cubicBezTo>
                    <a:pt x="400" y="128"/>
                    <a:pt x="400" y="128"/>
                    <a:pt x="400" y="128"/>
                  </a:cubicBezTo>
                  <a:cubicBezTo>
                    <a:pt x="400" y="128"/>
                    <a:pt x="399" y="128"/>
                    <a:pt x="399" y="128"/>
                  </a:cubicBezTo>
                  <a:close/>
                  <a:moveTo>
                    <a:pt x="222" y="124"/>
                  </a:moveTo>
                  <a:cubicBezTo>
                    <a:pt x="222" y="123"/>
                    <a:pt x="222" y="122"/>
                    <a:pt x="223" y="122"/>
                  </a:cubicBezTo>
                  <a:cubicBezTo>
                    <a:pt x="223" y="122"/>
                    <a:pt x="223" y="122"/>
                    <a:pt x="223" y="122"/>
                  </a:cubicBezTo>
                  <a:cubicBezTo>
                    <a:pt x="225" y="121"/>
                    <a:pt x="226" y="122"/>
                    <a:pt x="226" y="123"/>
                  </a:cubicBezTo>
                  <a:cubicBezTo>
                    <a:pt x="226" y="123"/>
                    <a:pt x="226" y="123"/>
                    <a:pt x="226" y="123"/>
                  </a:cubicBezTo>
                  <a:cubicBezTo>
                    <a:pt x="226" y="124"/>
                    <a:pt x="226" y="125"/>
                    <a:pt x="225" y="125"/>
                  </a:cubicBezTo>
                  <a:cubicBezTo>
                    <a:pt x="225" y="125"/>
                    <a:pt x="225" y="125"/>
                    <a:pt x="225" y="125"/>
                  </a:cubicBezTo>
                  <a:cubicBezTo>
                    <a:pt x="225" y="125"/>
                    <a:pt x="224" y="125"/>
                    <a:pt x="224" y="125"/>
                  </a:cubicBezTo>
                  <a:cubicBezTo>
                    <a:pt x="224" y="125"/>
                    <a:pt x="224" y="125"/>
                    <a:pt x="224" y="125"/>
                  </a:cubicBezTo>
                  <a:cubicBezTo>
                    <a:pt x="223" y="125"/>
                    <a:pt x="223" y="125"/>
                    <a:pt x="222" y="124"/>
                  </a:cubicBezTo>
                  <a:close/>
                  <a:moveTo>
                    <a:pt x="388" y="123"/>
                  </a:moveTo>
                  <a:cubicBezTo>
                    <a:pt x="388" y="123"/>
                    <a:pt x="388" y="123"/>
                    <a:pt x="388" y="123"/>
                  </a:cubicBezTo>
                  <a:cubicBezTo>
                    <a:pt x="388" y="123"/>
                    <a:pt x="388" y="123"/>
                    <a:pt x="388" y="123"/>
                  </a:cubicBezTo>
                  <a:cubicBezTo>
                    <a:pt x="387" y="123"/>
                    <a:pt x="386" y="122"/>
                    <a:pt x="387" y="121"/>
                  </a:cubicBezTo>
                  <a:cubicBezTo>
                    <a:pt x="387" y="121"/>
                    <a:pt x="387" y="121"/>
                    <a:pt x="387" y="121"/>
                  </a:cubicBezTo>
                  <a:cubicBezTo>
                    <a:pt x="387" y="120"/>
                    <a:pt x="388" y="119"/>
                    <a:pt x="389" y="120"/>
                  </a:cubicBezTo>
                  <a:cubicBezTo>
                    <a:pt x="389" y="120"/>
                    <a:pt x="389" y="120"/>
                    <a:pt x="389" y="120"/>
                  </a:cubicBezTo>
                  <a:cubicBezTo>
                    <a:pt x="390" y="120"/>
                    <a:pt x="391" y="121"/>
                    <a:pt x="391" y="122"/>
                  </a:cubicBezTo>
                  <a:cubicBezTo>
                    <a:pt x="391" y="122"/>
                    <a:pt x="391" y="122"/>
                    <a:pt x="391" y="122"/>
                  </a:cubicBezTo>
                  <a:cubicBezTo>
                    <a:pt x="390" y="123"/>
                    <a:pt x="390" y="124"/>
                    <a:pt x="389" y="124"/>
                  </a:cubicBezTo>
                  <a:cubicBezTo>
                    <a:pt x="389" y="124"/>
                    <a:pt x="389" y="124"/>
                    <a:pt x="389" y="124"/>
                  </a:cubicBezTo>
                  <a:cubicBezTo>
                    <a:pt x="388" y="124"/>
                    <a:pt x="388" y="123"/>
                    <a:pt x="388" y="123"/>
                  </a:cubicBezTo>
                  <a:close/>
                  <a:moveTo>
                    <a:pt x="234" y="120"/>
                  </a:moveTo>
                  <a:cubicBezTo>
                    <a:pt x="233" y="119"/>
                    <a:pt x="234" y="118"/>
                    <a:pt x="235" y="118"/>
                  </a:cubicBezTo>
                  <a:cubicBezTo>
                    <a:pt x="235" y="118"/>
                    <a:pt x="235" y="118"/>
                    <a:pt x="235" y="118"/>
                  </a:cubicBezTo>
                  <a:cubicBezTo>
                    <a:pt x="236" y="117"/>
                    <a:pt x="237" y="118"/>
                    <a:pt x="237" y="119"/>
                  </a:cubicBezTo>
                  <a:cubicBezTo>
                    <a:pt x="237" y="119"/>
                    <a:pt x="237" y="119"/>
                    <a:pt x="237" y="119"/>
                  </a:cubicBezTo>
                  <a:cubicBezTo>
                    <a:pt x="238" y="120"/>
                    <a:pt x="237" y="121"/>
                    <a:pt x="236" y="121"/>
                  </a:cubicBezTo>
                  <a:cubicBezTo>
                    <a:pt x="236" y="121"/>
                    <a:pt x="236" y="121"/>
                    <a:pt x="236" y="121"/>
                  </a:cubicBezTo>
                  <a:cubicBezTo>
                    <a:pt x="236" y="121"/>
                    <a:pt x="236" y="121"/>
                    <a:pt x="236" y="121"/>
                  </a:cubicBezTo>
                  <a:cubicBezTo>
                    <a:pt x="236" y="121"/>
                    <a:pt x="236" y="121"/>
                    <a:pt x="236" y="121"/>
                  </a:cubicBezTo>
                  <a:cubicBezTo>
                    <a:pt x="235" y="121"/>
                    <a:pt x="234" y="121"/>
                    <a:pt x="234" y="120"/>
                  </a:cubicBezTo>
                  <a:close/>
                  <a:moveTo>
                    <a:pt x="377" y="120"/>
                  </a:moveTo>
                  <a:cubicBezTo>
                    <a:pt x="377" y="120"/>
                    <a:pt x="377" y="120"/>
                    <a:pt x="377" y="120"/>
                  </a:cubicBezTo>
                  <a:cubicBezTo>
                    <a:pt x="377" y="120"/>
                    <a:pt x="377" y="120"/>
                    <a:pt x="377" y="120"/>
                  </a:cubicBezTo>
                  <a:cubicBezTo>
                    <a:pt x="376" y="119"/>
                    <a:pt x="375" y="118"/>
                    <a:pt x="375" y="117"/>
                  </a:cubicBezTo>
                  <a:cubicBezTo>
                    <a:pt x="375" y="117"/>
                    <a:pt x="375" y="117"/>
                    <a:pt x="375" y="117"/>
                  </a:cubicBezTo>
                  <a:cubicBezTo>
                    <a:pt x="376" y="116"/>
                    <a:pt x="377" y="116"/>
                    <a:pt x="378" y="116"/>
                  </a:cubicBezTo>
                  <a:cubicBezTo>
                    <a:pt x="378" y="116"/>
                    <a:pt x="378" y="116"/>
                    <a:pt x="378" y="116"/>
                  </a:cubicBezTo>
                  <a:cubicBezTo>
                    <a:pt x="379" y="116"/>
                    <a:pt x="380" y="117"/>
                    <a:pt x="379" y="118"/>
                  </a:cubicBezTo>
                  <a:cubicBezTo>
                    <a:pt x="379" y="118"/>
                    <a:pt x="379" y="118"/>
                    <a:pt x="379" y="118"/>
                  </a:cubicBezTo>
                  <a:cubicBezTo>
                    <a:pt x="379" y="119"/>
                    <a:pt x="378" y="120"/>
                    <a:pt x="377" y="120"/>
                  </a:cubicBezTo>
                  <a:cubicBezTo>
                    <a:pt x="377" y="120"/>
                    <a:pt x="377" y="120"/>
                    <a:pt x="377" y="120"/>
                  </a:cubicBezTo>
                  <a:cubicBezTo>
                    <a:pt x="377" y="120"/>
                    <a:pt x="377" y="120"/>
                    <a:pt x="377" y="120"/>
                  </a:cubicBezTo>
                  <a:close/>
                  <a:moveTo>
                    <a:pt x="245" y="117"/>
                  </a:moveTo>
                  <a:cubicBezTo>
                    <a:pt x="245" y="115"/>
                    <a:pt x="245" y="114"/>
                    <a:pt x="246" y="114"/>
                  </a:cubicBezTo>
                  <a:cubicBezTo>
                    <a:pt x="246" y="114"/>
                    <a:pt x="246" y="114"/>
                    <a:pt x="246" y="114"/>
                  </a:cubicBezTo>
                  <a:cubicBezTo>
                    <a:pt x="248" y="114"/>
                    <a:pt x="249" y="114"/>
                    <a:pt x="249" y="116"/>
                  </a:cubicBezTo>
                  <a:cubicBezTo>
                    <a:pt x="249" y="116"/>
                    <a:pt x="249" y="116"/>
                    <a:pt x="249" y="116"/>
                  </a:cubicBezTo>
                  <a:cubicBezTo>
                    <a:pt x="249" y="117"/>
                    <a:pt x="249" y="118"/>
                    <a:pt x="248" y="118"/>
                  </a:cubicBezTo>
                  <a:cubicBezTo>
                    <a:pt x="248" y="118"/>
                    <a:pt x="248" y="118"/>
                    <a:pt x="248" y="118"/>
                  </a:cubicBezTo>
                  <a:cubicBezTo>
                    <a:pt x="247" y="118"/>
                    <a:pt x="247" y="118"/>
                    <a:pt x="247" y="118"/>
                  </a:cubicBezTo>
                  <a:cubicBezTo>
                    <a:pt x="247" y="118"/>
                    <a:pt x="247" y="118"/>
                    <a:pt x="247" y="118"/>
                  </a:cubicBezTo>
                  <a:cubicBezTo>
                    <a:pt x="246" y="118"/>
                    <a:pt x="245" y="117"/>
                    <a:pt x="245" y="117"/>
                  </a:cubicBezTo>
                  <a:close/>
                  <a:moveTo>
                    <a:pt x="365" y="117"/>
                  </a:moveTo>
                  <a:cubicBezTo>
                    <a:pt x="364" y="116"/>
                    <a:pt x="364" y="115"/>
                    <a:pt x="364" y="114"/>
                  </a:cubicBezTo>
                  <a:cubicBezTo>
                    <a:pt x="364" y="114"/>
                    <a:pt x="364" y="114"/>
                    <a:pt x="364" y="114"/>
                  </a:cubicBezTo>
                  <a:cubicBezTo>
                    <a:pt x="364" y="113"/>
                    <a:pt x="365" y="112"/>
                    <a:pt x="366" y="113"/>
                  </a:cubicBezTo>
                  <a:cubicBezTo>
                    <a:pt x="366" y="113"/>
                    <a:pt x="366" y="113"/>
                    <a:pt x="366" y="113"/>
                  </a:cubicBezTo>
                  <a:cubicBezTo>
                    <a:pt x="367" y="113"/>
                    <a:pt x="368" y="114"/>
                    <a:pt x="368" y="115"/>
                  </a:cubicBezTo>
                  <a:cubicBezTo>
                    <a:pt x="368" y="115"/>
                    <a:pt x="368" y="115"/>
                    <a:pt x="368" y="115"/>
                  </a:cubicBezTo>
                  <a:cubicBezTo>
                    <a:pt x="367" y="116"/>
                    <a:pt x="367" y="117"/>
                    <a:pt x="366" y="117"/>
                  </a:cubicBezTo>
                  <a:cubicBezTo>
                    <a:pt x="366" y="117"/>
                    <a:pt x="366" y="117"/>
                    <a:pt x="366" y="117"/>
                  </a:cubicBezTo>
                  <a:cubicBezTo>
                    <a:pt x="366" y="117"/>
                    <a:pt x="365" y="117"/>
                    <a:pt x="365" y="117"/>
                  </a:cubicBezTo>
                  <a:close/>
                  <a:moveTo>
                    <a:pt x="257" y="114"/>
                  </a:moveTo>
                  <a:cubicBezTo>
                    <a:pt x="256" y="113"/>
                    <a:pt x="257" y="112"/>
                    <a:pt x="258" y="111"/>
                  </a:cubicBezTo>
                  <a:cubicBezTo>
                    <a:pt x="258" y="111"/>
                    <a:pt x="258" y="111"/>
                    <a:pt x="258" y="111"/>
                  </a:cubicBezTo>
                  <a:cubicBezTo>
                    <a:pt x="259" y="111"/>
                    <a:pt x="260" y="112"/>
                    <a:pt x="261" y="113"/>
                  </a:cubicBezTo>
                  <a:cubicBezTo>
                    <a:pt x="261" y="113"/>
                    <a:pt x="261" y="113"/>
                    <a:pt x="261" y="113"/>
                  </a:cubicBezTo>
                  <a:cubicBezTo>
                    <a:pt x="261" y="114"/>
                    <a:pt x="260"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9" y="115"/>
                    <a:pt x="259" y="115"/>
                    <a:pt x="259" y="115"/>
                  </a:cubicBezTo>
                  <a:cubicBezTo>
                    <a:pt x="258" y="115"/>
                    <a:pt x="257" y="115"/>
                    <a:pt x="257" y="114"/>
                  </a:cubicBezTo>
                  <a:close/>
                  <a:moveTo>
                    <a:pt x="354" y="114"/>
                  </a:moveTo>
                  <a:cubicBezTo>
                    <a:pt x="353" y="114"/>
                    <a:pt x="352" y="113"/>
                    <a:pt x="352" y="112"/>
                  </a:cubicBezTo>
                  <a:cubicBezTo>
                    <a:pt x="352" y="112"/>
                    <a:pt x="352" y="112"/>
                    <a:pt x="352" y="112"/>
                  </a:cubicBezTo>
                  <a:cubicBezTo>
                    <a:pt x="352" y="111"/>
                    <a:pt x="353" y="110"/>
                    <a:pt x="354" y="110"/>
                  </a:cubicBezTo>
                  <a:cubicBezTo>
                    <a:pt x="354" y="110"/>
                    <a:pt x="354" y="110"/>
                    <a:pt x="354" y="110"/>
                  </a:cubicBezTo>
                  <a:cubicBezTo>
                    <a:pt x="355" y="110"/>
                    <a:pt x="356" y="111"/>
                    <a:pt x="356" y="112"/>
                  </a:cubicBezTo>
                  <a:cubicBezTo>
                    <a:pt x="356" y="112"/>
                    <a:pt x="356" y="112"/>
                    <a:pt x="356" y="112"/>
                  </a:cubicBezTo>
                  <a:cubicBezTo>
                    <a:pt x="356" y="113"/>
                    <a:pt x="355" y="114"/>
                    <a:pt x="354" y="114"/>
                  </a:cubicBezTo>
                  <a:cubicBezTo>
                    <a:pt x="354" y="114"/>
                    <a:pt x="354" y="114"/>
                    <a:pt x="354" y="114"/>
                  </a:cubicBezTo>
                  <a:cubicBezTo>
                    <a:pt x="354" y="114"/>
                    <a:pt x="354" y="114"/>
                    <a:pt x="354" y="114"/>
                  </a:cubicBezTo>
                  <a:close/>
                  <a:moveTo>
                    <a:pt x="268" y="111"/>
                  </a:moveTo>
                  <a:cubicBezTo>
                    <a:pt x="268" y="110"/>
                    <a:pt x="269" y="109"/>
                    <a:pt x="270" y="109"/>
                  </a:cubicBezTo>
                  <a:cubicBezTo>
                    <a:pt x="270" y="109"/>
                    <a:pt x="270" y="109"/>
                    <a:pt x="270" y="109"/>
                  </a:cubicBezTo>
                  <a:cubicBezTo>
                    <a:pt x="271" y="109"/>
                    <a:pt x="272" y="110"/>
                    <a:pt x="272" y="111"/>
                  </a:cubicBezTo>
                  <a:cubicBezTo>
                    <a:pt x="272" y="111"/>
                    <a:pt x="272" y="111"/>
                    <a:pt x="272" y="111"/>
                  </a:cubicBezTo>
                  <a:cubicBezTo>
                    <a:pt x="273" y="112"/>
                    <a:pt x="272" y="113"/>
                    <a:pt x="271" y="113"/>
                  </a:cubicBezTo>
                  <a:cubicBezTo>
                    <a:pt x="271" y="113"/>
                    <a:pt x="271" y="113"/>
                    <a:pt x="271" y="113"/>
                  </a:cubicBezTo>
                  <a:cubicBezTo>
                    <a:pt x="271" y="113"/>
                    <a:pt x="271" y="113"/>
                    <a:pt x="270" y="113"/>
                  </a:cubicBezTo>
                  <a:cubicBezTo>
                    <a:pt x="270" y="113"/>
                    <a:pt x="270" y="113"/>
                    <a:pt x="270" y="113"/>
                  </a:cubicBezTo>
                  <a:cubicBezTo>
                    <a:pt x="269" y="113"/>
                    <a:pt x="269" y="112"/>
                    <a:pt x="268" y="111"/>
                  </a:cubicBezTo>
                  <a:close/>
                  <a:moveTo>
                    <a:pt x="342" y="112"/>
                  </a:moveTo>
                  <a:cubicBezTo>
                    <a:pt x="341" y="112"/>
                    <a:pt x="340" y="111"/>
                    <a:pt x="340" y="110"/>
                  </a:cubicBezTo>
                  <a:cubicBezTo>
                    <a:pt x="340" y="110"/>
                    <a:pt x="340" y="110"/>
                    <a:pt x="340" y="110"/>
                  </a:cubicBezTo>
                  <a:cubicBezTo>
                    <a:pt x="340" y="109"/>
                    <a:pt x="341" y="108"/>
                    <a:pt x="342" y="108"/>
                  </a:cubicBezTo>
                  <a:cubicBezTo>
                    <a:pt x="342" y="108"/>
                    <a:pt x="342" y="108"/>
                    <a:pt x="342" y="108"/>
                  </a:cubicBezTo>
                  <a:cubicBezTo>
                    <a:pt x="344" y="108"/>
                    <a:pt x="344" y="109"/>
                    <a:pt x="344" y="110"/>
                  </a:cubicBezTo>
                  <a:cubicBezTo>
                    <a:pt x="344" y="110"/>
                    <a:pt x="344" y="110"/>
                    <a:pt x="344" y="110"/>
                  </a:cubicBezTo>
                  <a:cubicBezTo>
                    <a:pt x="344" y="111"/>
                    <a:pt x="343" y="112"/>
                    <a:pt x="342" y="112"/>
                  </a:cubicBezTo>
                  <a:cubicBezTo>
                    <a:pt x="342" y="112"/>
                    <a:pt x="342" y="112"/>
                    <a:pt x="342" y="112"/>
                  </a:cubicBezTo>
                  <a:cubicBezTo>
                    <a:pt x="342" y="112"/>
                    <a:pt x="342" y="112"/>
                    <a:pt x="342" y="112"/>
                  </a:cubicBezTo>
                  <a:close/>
                  <a:moveTo>
                    <a:pt x="280" y="110"/>
                  </a:moveTo>
                  <a:cubicBezTo>
                    <a:pt x="280" y="109"/>
                    <a:pt x="281" y="108"/>
                    <a:pt x="282" y="107"/>
                  </a:cubicBezTo>
                  <a:cubicBezTo>
                    <a:pt x="282" y="107"/>
                    <a:pt x="282" y="107"/>
                    <a:pt x="282" y="107"/>
                  </a:cubicBezTo>
                  <a:cubicBezTo>
                    <a:pt x="283" y="107"/>
                    <a:pt x="284" y="108"/>
                    <a:pt x="284" y="109"/>
                  </a:cubicBezTo>
                  <a:cubicBezTo>
                    <a:pt x="284" y="109"/>
                    <a:pt x="284" y="109"/>
                    <a:pt x="284" y="109"/>
                  </a:cubicBezTo>
                  <a:cubicBezTo>
                    <a:pt x="284" y="110"/>
                    <a:pt x="284" y="111"/>
                    <a:pt x="283" y="111"/>
                  </a:cubicBezTo>
                  <a:cubicBezTo>
                    <a:pt x="283" y="111"/>
                    <a:pt x="283" y="111"/>
                    <a:pt x="283" y="111"/>
                  </a:cubicBezTo>
                  <a:cubicBezTo>
                    <a:pt x="283" y="111"/>
                    <a:pt x="282" y="111"/>
                    <a:pt x="282" y="111"/>
                  </a:cubicBezTo>
                  <a:cubicBezTo>
                    <a:pt x="282" y="111"/>
                    <a:pt x="282" y="111"/>
                    <a:pt x="282" y="111"/>
                  </a:cubicBezTo>
                  <a:cubicBezTo>
                    <a:pt x="281" y="111"/>
                    <a:pt x="280" y="111"/>
                    <a:pt x="280" y="110"/>
                  </a:cubicBezTo>
                  <a:close/>
                  <a:moveTo>
                    <a:pt x="330" y="111"/>
                  </a:moveTo>
                  <a:cubicBezTo>
                    <a:pt x="329" y="111"/>
                    <a:pt x="328" y="110"/>
                    <a:pt x="328" y="109"/>
                  </a:cubicBezTo>
                  <a:cubicBezTo>
                    <a:pt x="328" y="109"/>
                    <a:pt x="328" y="109"/>
                    <a:pt x="328" y="109"/>
                  </a:cubicBezTo>
                  <a:cubicBezTo>
                    <a:pt x="328" y="108"/>
                    <a:pt x="329" y="107"/>
                    <a:pt x="330" y="107"/>
                  </a:cubicBezTo>
                  <a:cubicBezTo>
                    <a:pt x="330" y="107"/>
                    <a:pt x="330" y="107"/>
                    <a:pt x="330" y="107"/>
                  </a:cubicBezTo>
                  <a:cubicBezTo>
                    <a:pt x="332" y="107"/>
                    <a:pt x="332" y="108"/>
                    <a:pt x="332" y="109"/>
                  </a:cubicBezTo>
                  <a:cubicBezTo>
                    <a:pt x="332" y="109"/>
                    <a:pt x="332" y="109"/>
                    <a:pt x="332" y="109"/>
                  </a:cubicBezTo>
                  <a:cubicBezTo>
                    <a:pt x="332" y="110"/>
                    <a:pt x="331" y="111"/>
                    <a:pt x="330" y="111"/>
                  </a:cubicBezTo>
                  <a:cubicBezTo>
                    <a:pt x="330" y="111"/>
                    <a:pt x="330" y="111"/>
                    <a:pt x="330" y="111"/>
                  </a:cubicBezTo>
                  <a:cubicBezTo>
                    <a:pt x="330" y="111"/>
                    <a:pt x="330" y="111"/>
                    <a:pt x="330" y="111"/>
                  </a:cubicBezTo>
                  <a:close/>
                  <a:moveTo>
                    <a:pt x="292" y="108"/>
                  </a:moveTo>
                  <a:cubicBezTo>
                    <a:pt x="292" y="107"/>
                    <a:pt x="293" y="106"/>
                    <a:pt x="294" y="106"/>
                  </a:cubicBezTo>
                  <a:cubicBezTo>
                    <a:pt x="294" y="106"/>
                    <a:pt x="294" y="106"/>
                    <a:pt x="294" y="106"/>
                  </a:cubicBezTo>
                  <a:cubicBezTo>
                    <a:pt x="295" y="106"/>
                    <a:pt x="296" y="107"/>
                    <a:pt x="296" y="108"/>
                  </a:cubicBezTo>
                  <a:cubicBezTo>
                    <a:pt x="296" y="108"/>
                    <a:pt x="296" y="108"/>
                    <a:pt x="296" y="108"/>
                  </a:cubicBezTo>
                  <a:cubicBezTo>
                    <a:pt x="296" y="109"/>
                    <a:pt x="296" y="110"/>
                    <a:pt x="294" y="110"/>
                  </a:cubicBezTo>
                  <a:cubicBezTo>
                    <a:pt x="294" y="110"/>
                    <a:pt x="294" y="110"/>
                    <a:pt x="294" y="110"/>
                  </a:cubicBezTo>
                  <a:cubicBezTo>
                    <a:pt x="294" y="110"/>
                    <a:pt x="294" y="110"/>
                    <a:pt x="294" y="110"/>
                  </a:cubicBezTo>
                  <a:cubicBezTo>
                    <a:pt x="294" y="110"/>
                    <a:pt x="294" y="110"/>
                    <a:pt x="294" y="110"/>
                  </a:cubicBezTo>
                  <a:cubicBezTo>
                    <a:pt x="293" y="110"/>
                    <a:pt x="292" y="110"/>
                    <a:pt x="292" y="108"/>
                  </a:cubicBezTo>
                  <a:close/>
                  <a:moveTo>
                    <a:pt x="318" y="110"/>
                  </a:moveTo>
                  <a:cubicBezTo>
                    <a:pt x="318" y="110"/>
                    <a:pt x="318" y="110"/>
                    <a:pt x="318" y="110"/>
                  </a:cubicBezTo>
                  <a:cubicBezTo>
                    <a:pt x="318" y="110"/>
                    <a:pt x="318" y="110"/>
                    <a:pt x="318" y="110"/>
                  </a:cubicBezTo>
                  <a:cubicBezTo>
                    <a:pt x="317" y="110"/>
                    <a:pt x="316" y="109"/>
                    <a:pt x="316" y="108"/>
                  </a:cubicBezTo>
                  <a:cubicBezTo>
                    <a:pt x="316" y="108"/>
                    <a:pt x="316" y="108"/>
                    <a:pt x="316" y="108"/>
                  </a:cubicBezTo>
                  <a:cubicBezTo>
                    <a:pt x="316" y="107"/>
                    <a:pt x="317" y="106"/>
                    <a:pt x="318" y="106"/>
                  </a:cubicBezTo>
                  <a:cubicBezTo>
                    <a:pt x="318" y="106"/>
                    <a:pt x="318" y="106"/>
                    <a:pt x="318" y="106"/>
                  </a:cubicBezTo>
                  <a:cubicBezTo>
                    <a:pt x="319" y="106"/>
                    <a:pt x="320" y="107"/>
                    <a:pt x="320" y="108"/>
                  </a:cubicBezTo>
                  <a:cubicBezTo>
                    <a:pt x="320" y="108"/>
                    <a:pt x="320" y="108"/>
                    <a:pt x="320" y="108"/>
                  </a:cubicBezTo>
                  <a:cubicBezTo>
                    <a:pt x="320" y="109"/>
                    <a:pt x="319" y="110"/>
                    <a:pt x="318" y="110"/>
                  </a:cubicBezTo>
                  <a:cubicBezTo>
                    <a:pt x="318" y="110"/>
                    <a:pt x="318" y="110"/>
                    <a:pt x="318" y="110"/>
                  </a:cubicBezTo>
                  <a:cubicBezTo>
                    <a:pt x="318" y="110"/>
                    <a:pt x="318" y="110"/>
                    <a:pt x="318" y="110"/>
                  </a:cubicBezTo>
                  <a:close/>
                  <a:moveTo>
                    <a:pt x="304" y="108"/>
                  </a:moveTo>
                  <a:cubicBezTo>
                    <a:pt x="304" y="107"/>
                    <a:pt x="305" y="106"/>
                    <a:pt x="306" y="106"/>
                  </a:cubicBezTo>
                  <a:cubicBezTo>
                    <a:pt x="306" y="106"/>
                    <a:pt x="306" y="106"/>
                    <a:pt x="306" y="106"/>
                  </a:cubicBezTo>
                  <a:cubicBezTo>
                    <a:pt x="307" y="106"/>
                    <a:pt x="308" y="107"/>
                    <a:pt x="308" y="108"/>
                  </a:cubicBezTo>
                  <a:cubicBezTo>
                    <a:pt x="308" y="108"/>
                    <a:pt x="308" y="108"/>
                    <a:pt x="308" y="108"/>
                  </a:cubicBezTo>
                  <a:cubicBezTo>
                    <a:pt x="308" y="109"/>
                    <a:pt x="307" y="110"/>
                    <a:pt x="306" y="110"/>
                  </a:cubicBezTo>
                  <a:cubicBezTo>
                    <a:pt x="306" y="110"/>
                    <a:pt x="306" y="110"/>
                    <a:pt x="306" y="110"/>
                  </a:cubicBezTo>
                  <a:cubicBezTo>
                    <a:pt x="306" y="110"/>
                    <a:pt x="306" y="110"/>
                    <a:pt x="306" y="110"/>
                  </a:cubicBezTo>
                  <a:cubicBezTo>
                    <a:pt x="306" y="110"/>
                    <a:pt x="306" y="110"/>
                    <a:pt x="306" y="110"/>
                  </a:cubicBezTo>
                  <a:cubicBezTo>
                    <a:pt x="305" y="110"/>
                    <a:pt x="304" y="109"/>
                    <a:pt x="304" y="108"/>
                  </a:cubicBezTo>
                  <a:close/>
                  <a:moveTo>
                    <a:pt x="325" y="1002"/>
                  </a:moveTo>
                  <a:cubicBezTo>
                    <a:pt x="324" y="1002"/>
                    <a:pt x="323" y="1000"/>
                    <a:pt x="324" y="999"/>
                  </a:cubicBezTo>
                  <a:cubicBezTo>
                    <a:pt x="324" y="999"/>
                    <a:pt x="324" y="999"/>
                    <a:pt x="324" y="999"/>
                  </a:cubicBezTo>
                  <a:cubicBezTo>
                    <a:pt x="324" y="998"/>
                    <a:pt x="325" y="998"/>
                    <a:pt x="326" y="998"/>
                  </a:cubicBezTo>
                  <a:cubicBezTo>
                    <a:pt x="326" y="998"/>
                    <a:pt x="326" y="998"/>
                    <a:pt x="326" y="998"/>
                  </a:cubicBezTo>
                  <a:cubicBezTo>
                    <a:pt x="327" y="999"/>
                    <a:pt x="328" y="1000"/>
                    <a:pt x="327" y="1001"/>
                  </a:cubicBezTo>
                  <a:cubicBezTo>
                    <a:pt x="327" y="1001"/>
                    <a:pt x="327" y="1001"/>
                    <a:pt x="327" y="1001"/>
                  </a:cubicBezTo>
                  <a:cubicBezTo>
                    <a:pt x="327" y="1002"/>
                    <a:pt x="326" y="1002"/>
                    <a:pt x="326" y="1002"/>
                  </a:cubicBezTo>
                  <a:cubicBezTo>
                    <a:pt x="326" y="1002"/>
                    <a:pt x="326" y="1002"/>
                    <a:pt x="326" y="1002"/>
                  </a:cubicBezTo>
                  <a:cubicBezTo>
                    <a:pt x="325" y="1002"/>
                    <a:pt x="325" y="1002"/>
                    <a:pt x="325" y="1002"/>
                  </a:cubicBezTo>
                  <a:close/>
                  <a:moveTo>
                    <a:pt x="288" y="995"/>
                  </a:moveTo>
                  <a:cubicBezTo>
                    <a:pt x="288" y="994"/>
                    <a:pt x="288" y="993"/>
                    <a:pt x="289" y="992"/>
                  </a:cubicBezTo>
                  <a:cubicBezTo>
                    <a:pt x="289" y="992"/>
                    <a:pt x="289" y="992"/>
                    <a:pt x="289" y="992"/>
                  </a:cubicBezTo>
                  <a:cubicBezTo>
                    <a:pt x="290" y="992"/>
                    <a:pt x="292" y="992"/>
                    <a:pt x="292" y="993"/>
                  </a:cubicBezTo>
                  <a:cubicBezTo>
                    <a:pt x="292" y="993"/>
                    <a:pt x="292" y="993"/>
                    <a:pt x="292" y="993"/>
                  </a:cubicBezTo>
                  <a:cubicBezTo>
                    <a:pt x="292" y="994"/>
                    <a:pt x="292" y="996"/>
                    <a:pt x="291" y="996"/>
                  </a:cubicBezTo>
                  <a:cubicBezTo>
                    <a:pt x="291" y="996"/>
                    <a:pt x="291" y="996"/>
                    <a:pt x="291" y="996"/>
                  </a:cubicBezTo>
                  <a:cubicBezTo>
                    <a:pt x="291" y="996"/>
                    <a:pt x="290" y="996"/>
                    <a:pt x="290" y="996"/>
                  </a:cubicBezTo>
                  <a:cubicBezTo>
                    <a:pt x="290" y="996"/>
                    <a:pt x="290" y="996"/>
                    <a:pt x="290" y="996"/>
                  </a:cubicBezTo>
                  <a:cubicBezTo>
                    <a:pt x="289" y="996"/>
                    <a:pt x="289" y="996"/>
                    <a:pt x="288" y="995"/>
                  </a:cubicBezTo>
                  <a:close/>
                  <a:moveTo>
                    <a:pt x="329" y="991"/>
                  </a:moveTo>
                  <a:cubicBezTo>
                    <a:pt x="328" y="990"/>
                    <a:pt x="328" y="989"/>
                    <a:pt x="328" y="988"/>
                  </a:cubicBezTo>
                  <a:cubicBezTo>
                    <a:pt x="328" y="988"/>
                    <a:pt x="328" y="988"/>
                    <a:pt x="328" y="988"/>
                  </a:cubicBezTo>
                  <a:cubicBezTo>
                    <a:pt x="328" y="987"/>
                    <a:pt x="330" y="987"/>
                    <a:pt x="331" y="987"/>
                  </a:cubicBezTo>
                  <a:cubicBezTo>
                    <a:pt x="331" y="987"/>
                    <a:pt x="331" y="987"/>
                    <a:pt x="331" y="987"/>
                  </a:cubicBezTo>
                  <a:cubicBezTo>
                    <a:pt x="332" y="987"/>
                    <a:pt x="332" y="989"/>
                    <a:pt x="332" y="990"/>
                  </a:cubicBezTo>
                  <a:cubicBezTo>
                    <a:pt x="332" y="990"/>
                    <a:pt x="332" y="990"/>
                    <a:pt x="332" y="990"/>
                  </a:cubicBezTo>
                  <a:cubicBezTo>
                    <a:pt x="331" y="990"/>
                    <a:pt x="331" y="991"/>
                    <a:pt x="330" y="991"/>
                  </a:cubicBezTo>
                  <a:cubicBezTo>
                    <a:pt x="330" y="991"/>
                    <a:pt x="330" y="991"/>
                    <a:pt x="330" y="991"/>
                  </a:cubicBezTo>
                  <a:cubicBezTo>
                    <a:pt x="330" y="991"/>
                    <a:pt x="329" y="991"/>
                    <a:pt x="329" y="991"/>
                  </a:cubicBezTo>
                  <a:close/>
                  <a:moveTo>
                    <a:pt x="284" y="984"/>
                  </a:moveTo>
                  <a:cubicBezTo>
                    <a:pt x="284" y="983"/>
                    <a:pt x="284" y="981"/>
                    <a:pt x="285" y="981"/>
                  </a:cubicBezTo>
                  <a:cubicBezTo>
                    <a:pt x="285" y="981"/>
                    <a:pt x="285" y="981"/>
                    <a:pt x="285" y="981"/>
                  </a:cubicBezTo>
                  <a:cubicBezTo>
                    <a:pt x="286" y="981"/>
                    <a:pt x="287" y="981"/>
                    <a:pt x="288" y="982"/>
                  </a:cubicBezTo>
                  <a:cubicBezTo>
                    <a:pt x="288" y="982"/>
                    <a:pt x="288" y="982"/>
                    <a:pt x="288" y="982"/>
                  </a:cubicBezTo>
                  <a:cubicBezTo>
                    <a:pt x="288" y="983"/>
                    <a:pt x="288" y="984"/>
                    <a:pt x="287" y="985"/>
                  </a:cubicBezTo>
                  <a:cubicBezTo>
                    <a:pt x="287" y="985"/>
                    <a:pt x="287" y="985"/>
                    <a:pt x="287" y="985"/>
                  </a:cubicBezTo>
                  <a:cubicBezTo>
                    <a:pt x="286" y="985"/>
                    <a:pt x="286" y="985"/>
                    <a:pt x="286" y="985"/>
                  </a:cubicBezTo>
                  <a:cubicBezTo>
                    <a:pt x="286" y="985"/>
                    <a:pt x="286" y="985"/>
                    <a:pt x="286" y="985"/>
                  </a:cubicBezTo>
                  <a:cubicBezTo>
                    <a:pt x="285" y="985"/>
                    <a:pt x="284" y="984"/>
                    <a:pt x="284" y="984"/>
                  </a:cubicBezTo>
                  <a:close/>
                  <a:moveTo>
                    <a:pt x="334" y="980"/>
                  </a:moveTo>
                  <a:cubicBezTo>
                    <a:pt x="333" y="979"/>
                    <a:pt x="332" y="978"/>
                    <a:pt x="332" y="977"/>
                  </a:cubicBezTo>
                  <a:cubicBezTo>
                    <a:pt x="332" y="977"/>
                    <a:pt x="332" y="977"/>
                    <a:pt x="332" y="977"/>
                  </a:cubicBezTo>
                  <a:cubicBezTo>
                    <a:pt x="333" y="976"/>
                    <a:pt x="334" y="976"/>
                    <a:pt x="335" y="976"/>
                  </a:cubicBezTo>
                  <a:cubicBezTo>
                    <a:pt x="335" y="976"/>
                    <a:pt x="335" y="976"/>
                    <a:pt x="335" y="976"/>
                  </a:cubicBezTo>
                  <a:cubicBezTo>
                    <a:pt x="336" y="976"/>
                    <a:pt x="337" y="977"/>
                    <a:pt x="336" y="978"/>
                  </a:cubicBezTo>
                  <a:cubicBezTo>
                    <a:pt x="336" y="978"/>
                    <a:pt x="336" y="978"/>
                    <a:pt x="336" y="978"/>
                  </a:cubicBezTo>
                  <a:cubicBezTo>
                    <a:pt x="336" y="979"/>
                    <a:pt x="335" y="980"/>
                    <a:pt x="334" y="980"/>
                  </a:cubicBezTo>
                  <a:cubicBezTo>
                    <a:pt x="334" y="980"/>
                    <a:pt x="334" y="980"/>
                    <a:pt x="334" y="980"/>
                  </a:cubicBezTo>
                  <a:cubicBezTo>
                    <a:pt x="334" y="980"/>
                    <a:pt x="334" y="980"/>
                    <a:pt x="334" y="980"/>
                  </a:cubicBezTo>
                  <a:close/>
                  <a:moveTo>
                    <a:pt x="280" y="972"/>
                  </a:moveTo>
                  <a:cubicBezTo>
                    <a:pt x="279" y="971"/>
                    <a:pt x="280" y="970"/>
                    <a:pt x="281" y="970"/>
                  </a:cubicBezTo>
                  <a:cubicBezTo>
                    <a:pt x="281" y="970"/>
                    <a:pt x="281" y="970"/>
                    <a:pt x="281" y="970"/>
                  </a:cubicBezTo>
                  <a:cubicBezTo>
                    <a:pt x="282" y="969"/>
                    <a:pt x="283" y="970"/>
                    <a:pt x="283" y="971"/>
                  </a:cubicBezTo>
                  <a:cubicBezTo>
                    <a:pt x="283" y="971"/>
                    <a:pt x="283" y="971"/>
                    <a:pt x="283" y="971"/>
                  </a:cubicBezTo>
                  <a:cubicBezTo>
                    <a:pt x="284" y="972"/>
                    <a:pt x="283" y="973"/>
                    <a:pt x="282" y="974"/>
                  </a:cubicBezTo>
                  <a:cubicBezTo>
                    <a:pt x="282" y="974"/>
                    <a:pt x="282" y="974"/>
                    <a:pt x="282" y="974"/>
                  </a:cubicBezTo>
                  <a:cubicBezTo>
                    <a:pt x="282" y="974"/>
                    <a:pt x="282" y="974"/>
                    <a:pt x="282" y="974"/>
                  </a:cubicBezTo>
                  <a:cubicBezTo>
                    <a:pt x="282" y="974"/>
                    <a:pt x="282" y="974"/>
                    <a:pt x="282" y="974"/>
                  </a:cubicBezTo>
                  <a:cubicBezTo>
                    <a:pt x="281" y="974"/>
                    <a:pt x="280" y="973"/>
                    <a:pt x="280" y="972"/>
                  </a:cubicBezTo>
                  <a:close/>
                  <a:moveTo>
                    <a:pt x="338" y="968"/>
                  </a:moveTo>
                  <a:cubicBezTo>
                    <a:pt x="337" y="968"/>
                    <a:pt x="336" y="967"/>
                    <a:pt x="337" y="966"/>
                  </a:cubicBezTo>
                  <a:cubicBezTo>
                    <a:pt x="337" y="966"/>
                    <a:pt x="337" y="966"/>
                    <a:pt x="337" y="966"/>
                  </a:cubicBezTo>
                  <a:cubicBezTo>
                    <a:pt x="337" y="965"/>
                    <a:pt x="338" y="964"/>
                    <a:pt x="339" y="965"/>
                  </a:cubicBezTo>
                  <a:cubicBezTo>
                    <a:pt x="339" y="965"/>
                    <a:pt x="339" y="965"/>
                    <a:pt x="339" y="965"/>
                  </a:cubicBezTo>
                  <a:cubicBezTo>
                    <a:pt x="340" y="965"/>
                    <a:pt x="341" y="966"/>
                    <a:pt x="340" y="967"/>
                  </a:cubicBezTo>
                  <a:cubicBezTo>
                    <a:pt x="340" y="967"/>
                    <a:pt x="340" y="967"/>
                    <a:pt x="340" y="967"/>
                  </a:cubicBezTo>
                  <a:cubicBezTo>
                    <a:pt x="340" y="968"/>
                    <a:pt x="339" y="969"/>
                    <a:pt x="339" y="969"/>
                  </a:cubicBezTo>
                  <a:cubicBezTo>
                    <a:pt x="339" y="969"/>
                    <a:pt x="339" y="969"/>
                    <a:pt x="339" y="969"/>
                  </a:cubicBezTo>
                  <a:cubicBezTo>
                    <a:pt x="338" y="969"/>
                    <a:pt x="338" y="969"/>
                    <a:pt x="338" y="968"/>
                  </a:cubicBezTo>
                  <a:close/>
                  <a:moveTo>
                    <a:pt x="275" y="961"/>
                  </a:moveTo>
                  <a:cubicBezTo>
                    <a:pt x="275" y="960"/>
                    <a:pt x="276" y="959"/>
                    <a:pt x="277" y="959"/>
                  </a:cubicBezTo>
                  <a:cubicBezTo>
                    <a:pt x="277" y="959"/>
                    <a:pt x="277" y="959"/>
                    <a:pt x="277" y="959"/>
                  </a:cubicBezTo>
                  <a:cubicBezTo>
                    <a:pt x="278" y="958"/>
                    <a:pt x="279" y="959"/>
                    <a:pt x="279" y="960"/>
                  </a:cubicBezTo>
                  <a:cubicBezTo>
                    <a:pt x="279" y="960"/>
                    <a:pt x="279" y="960"/>
                    <a:pt x="279" y="960"/>
                  </a:cubicBezTo>
                  <a:cubicBezTo>
                    <a:pt x="280" y="961"/>
                    <a:pt x="279" y="962"/>
                    <a:pt x="278" y="962"/>
                  </a:cubicBezTo>
                  <a:cubicBezTo>
                    <a:pt x="278" y="962"/>
                    <a:pt x="278" y="962"/>
                    <a:pt x="278" y="962"/>
                  </a:cubicBezTo>
                  <a:cubicBezTo>
                    <a:pt x="278" y="962"/>
                    <a:pt x="277" y="963"/>
                    <a:pt x="277" y="963"/>
                  </a:cubicBezTo>
                  <a:cubicBezTo>
                    <a:pt x="277" y="963"/>
                    <a:pt x="277" y="963"/>
                    <a:pt x="277" y="963"/>
                  </a:cubicBezTo>
                  <a:cubicBezTo>
                    <a:pt x="276" y="963"/>
                    <a:pt x="276" y="962"/>
                    <a:pt x="275" y="961"/>
                  </a:cubicBezTo>
                  <a:close/>
                  <a:moveTo>
                    <a:pt x="342" y="957"/>
                  </a:moveTo>
                  <a:cubicBezTo>
                    <a:pt x="341" y="957"/>
                    <a:pt x="341" y="956"/>
                    <a:pt x="341" y="955"/>
                  </a:cubicBezTo>
                  <a:cubicBezTo>
                    <a:pt x="341" y="955"/>
                    <a:pt x="341" y="955"/>
                    <a:pt x="341" y="955"/>
                  </a:cubicBezTo>
                  <a:cubicBezTo>
                    <a:pt x="341" y="954"/>
                    <a:pt x="343" y="953"/>
                    <a:pt x="344" y="954"/>
                  </a:cubicBezTo>
                  <a:cubicBezTo>
                    <a:pt x="344" y="954"/>
                    <a:pt x="344" y="954"/>
                    <a:pt x="344" y="954"/>
                  </a:cubicBezTo>
                  <a:cubicBezTo>
                    <a:pt x="345" y="954"/>
                    <a:pt x="345" y="955"/>
                    <a:pt x="345" y="956"/>
                  </a:cubicBezTo>
                  <a:cubicBezTo>
                    <a:pt x="345" y="956"/>
                    <a:pt x="345" y="956"/>
                    <a:pt x="345" y="956"/>
                  </a:cubicBezTo>
                  <a:cubicBezTo>
                    <a:pt x="344" y="957"/>
                    <a:pt x="344" y="957"/>
                    <a:pt x="343" y="957"/>
                  </a:cubicBezTo>
                  <a:cubicBezTo>
                    <a:pt x="343" y="957"/>
                    <a:pt x="343" y="957"/>
                    <a:pt x="343" y="957"/>
                  </a:cubicBezTo>
                  <a:cubicBezTo>
                    <a:pt x="343" y="957"/>
                    <a:pt x="342" y="957"/>
                    <a:pt x="342" y="957"/>
                  </a:cubicBezTo>
                  <a:close/>
                  <a:moveTo>
                    <a:pt x="271" y="950"/>
                  </a:moveTo>
                  <a:cubicBezTo>
                    <a:pt x="271" y="949"/>
                    <a:pt x="271" y="948"/>
                    <a:pt x="272" y="947"/>
                  </a:cubicBezTo>
                  <a:cubicBezTo>
                    <a:pt x="272" y="947"/>
                    <a:pt x="272" y="947"/>
                    <a:pt x="272" y="947"/>
                  </a:cubicBezTo>
                  <a:cubicBezTo>
                    <a:pt x="273" y="947"/>
                    <a:pt x="274" y="948"/>
                    <a:pt x="275" y="949"/>
                  </a:cubicBezTo>
                  <a:cubicBezTo>
                    <a:pt x="275" y="949"/>
                    <a:pt x="275" y="949"/>
                    <a:pt x="275" y="949"/>
                  </a:cubicBezTo>
                  <a:cubicBezTo>
                    <a:pt x="275" y="950"/>
                    <a:pt x="275" y="951"/>
                    <a:pt x="274" y="951"/>
                  </a:cubicBezTo>
                  <a:cubicBezTo>
                    <a:pt x="274" y="951"/>
                    <a:pt x="274" y="951"/>
                    <a:pt x="274" y="951"/>
                  </a:cubicBezTo>
                  <a:cubicBezTo>
                    <a:pt x="273" y="951"/>
                    <a:pt x="273" y="951"/>
                    <a:pt x="273" y="951"/>
                  </a:cubicBezTo>
                  <a:cubicBezTo>
                    <a:pt x="273" y="951"/>
                    <a:pt x="273" y="951"/>
                    <a:pt x="273" y="951"/>
                  </a:cubicBezTo>
                  <a:cubicBezTo>
                    <a:pt x="272" y="951"/>
                    <a:pt x="271" y="951"/>
                    <a:pt x="271" y="950"/>
                  </a:cubicBezTo>
                  <a:close/>
                  <a:moveTo>
                    <a:pt x="346" y="946"/>
                  </a:moveTo>
                  <a:cubicBezTo>
                    <a:pt x="345" y="946"/>
                    <a:pt x="345" y="944"/>
                    <a:pt x="345" y="943"/>
                  </a:cubicBezTo>
                  <a:cubicBezTo>
                    <a:pt x="345" y="943"/>
                    <a:pt x="345" y="943"/>
                    <a:pt x="345" y="943"/>
                  </a:cubicBezTo>
                  <a:cubicBezTo>
                    <a:pt x="346" y="942"/>
                    <a:pt x="347" y="942"/>
                    <a:pt x="348" y="942"/>
                  </a:cubicBezTo>
                  <a:cubicBezTo>
                    <a:pt x="348" y="942"/>
                    <a:pt x="348" y="942"/>
                    <a:pt x="348" y="942"/>
                  </a:cubicBezTo>
                  <a:cubicBezTo>
                    <a:pt x="349" y="943"/>
                    <a:pt x="349" y="944"/>
                    <a:pt x="349" y="945"/>
                  </a:cubicBezTo>
                  <a:cubicBezTo>
                    <a:pt x="349" y="945"/>
                    <a:pt x="349" y="945"/>
                    <a:pt x="349" y="945"/>
                  </a:cubicBezTo>
                  <a:cubicBezTo>
                    <a:pt x="349" y="946"/>
                    <a:pt x="348" y="946"/>
                    <a:pt x="347" y="946"/>
                  </a:cubicBezTo>
                  <a:cubicBezTo>
                    <a:pt x="347" y="946"/>
                    <a:pt x="347" y="946"/>
                    <a:pt x="347" y="946"/>
                  </a:cubicBezTo>
                  <a:cubicBezTo>
                    <a:pt x="347" y="946"/>
                    <a:pt x="347" y="946"/>
                    <a:pt x="346" y="946"/>
                  </a:cubicBezTo>
                  <a:close/>
                  <a:moveTo>
                    <a:pt x="267" y="939"/>
                  </a:moveTo>
                  <a:cubicBezTo>
                    <a:pt x="266" y="938"/>
                    <a:pt x="267" y="937"/>
                    <a:pt x="268" y="936"/>
                  </a:cubicBezTo>
                  <a:cubicBezTo>
                    <a:pt x="268" y="936"/>
                    <a:pt x="268" y="936"/>
                    <a:pt x="268" y="936"/>
                  </a:cubicBezTo>
                  <a:cubicBezTo>
                    <a:pt x="269" y="936"/>
                    <a:pt x="270" y="936"/>
                    <a:pt x="270" y="937"/>
                  </a:cubicBezTo>
                  <a:cubicBezTo>
                    <a:pt x="270" y="937"/>
                    <a:pt x="270" y="937"/>
                    <a:pt x="270" y="937"/>
                  </a:cubicBezTo>
                  <a:cubicBezTo>
                    <a:pt x="271" y="938"/>
                    <a:pt x="270" y="940"/>
                    <a:pt x="269" y="940"/>
                  </a:cubicBezTo>
                  <a:cubicBezTo>
                    <a:pt x="269" y="940"/>
                    <a:pt x="269" y="940"/>
                    <a:pt x="269" y="940"/>
                  </a:cubicBezTo>
                  <a:cubicBezTo>
                    <a:pt x="269" y="940"/>
                    <a:pt x="269" y="940"/>
                    <a:pt x="269" y="940"/>
                  </a:cubicBezTo>
                  <a:cubicBezTo>
                    <a:pt x="269" y="940"/>
                    <a:pt x="269" y="940"/>
                    <a:pt x="269" y="940"/>
                  </a:cubicBezTo>
                  <a:cubicBezTo>
                    <a:pt x="268" y="940"/>
                    <a:pt x="267" y="940"/>
                    <a:pt x="267" y="939"/>
                  </a:cubicBezTo>
                  <a:close/>
                  <a:moveTo>
                    <a:pt x="351" y="935"/>
                  </a:moveTo>
                  <a:cubicBezTo>
                    <a:pt x="350" y="934"/>
                    <a:pt x="349" y="933"/>
                    <a:pt x="350" y="932"/>
                  </a:cubicBezTo>
                  <a:cubicBezTo>
                    <a:pt x="350" y="932"/>
                    <a:pt x="350" y="932"/>
                    <a:pt x="350" y="932"/>
                  </a:cubicBezTo>
                  <a:cubicBezTo>
                    <a:pt x="350" y="931"/>
                    <a:pt x="351" y="931"/>
                    <a:pt x="352" y="931"/>
                  </a:cubicBezTo>
                  <a:cubicBezTo>
                    <a:pt x="352" y="931"/>
                    <a:pt x="352" y="931"/>
                    <a:pt x="352" y="931"/>
                  </a:cubicBezTo>
                  <a:cubicBezTo>
                    <a:pt x="353" y="931"/>
                    <a:pt x="354" y="933"/>
                    <a:pt x="353" y="934"/>
                  </a:cubicBezTo>
                  <a:cubicBezTo>
                    <a:pt x="353" y="934"/>
                    <a:pt x="353" y="934"/>
                    <a:pt x="353" y="934"/>
                  </a:cubicBezTo>
                  <a:cubicBezTo>
                    <a:pt x="353" y="934"/>
                    <a:pt x="352" y="935"/>
                    <a:pt x="352" y="935"/>
                  </a:cubicBezTo>
                  <a:cubicBezTo>
                    <a:pt x="352" y="935"/>
                    <a:pt x="352" y="935"/>
                    <a:pt x="352" y="935"/>
                  </a:cubicBezTo>
                  <a:cubicBezTo>
                    <a:pt x="351" y="935"/>
                    <a:pt x="351" y="935"/>
                    <a:pt x="351" y="935"/>
                  </a:cubicBezTo>
                  <a:close/>
                  <a:moveTo>
                    <a:pt x="262" y="928"/>
                  </a:moveTo>
                  <a:cubicBezTo>
                    <a:pt x="262" y="927"/>
                    <a:pt x="263" y="925"/>
                    <a:pt x="264" y="925"/>
                  </a:cubicBezTo>
                  <a:cubicBezTo>
                    <a:pt x="264" y="925"/>
                    <a:pt x="264" y="925"/>
                    <a:pt x="264" y="925"/>
                  </a:cubicBezTo>
                  <a:cubicBezTo>
                    <a:pt x="265" y="925"/>
                    <a:pt x="266" y="925"/>
                    <a:pt x="266" y="926"/>
                  </a:cubicBezTo>
                  <a:cubicBezTo>
                    <a:pt x="266" y="926"/>
                    <a:pt x="266" y="926"/>
                    <a:pt x="266" y="926"/>
                  </a:cubicBezTo>
                  <a:cubicBezTo>
                    <a:pt x="267" y="927"/>
                    <a:pt x="266" y="928"/>
                    <a:pt x="265" y="929"/>
                  </a:cubicBezTo>
                  <a:cubicBezTo>
                    <a:pt x="265" y="929"/>
                    <a:pt x="265" y="929"/>
                    <a:pt x="265" y="929"/>
                  </a:cubicBezTo>
                  <a:cubicBezTo>
                    <a:pt x="265" y="929"/>
                    <a:pt x="265" y="929"/>
                    <a:pt x="264" y="929"/>
                  </a:cubicBezTo>
                  <a:cubicBezTo>
                    <a:pt x="264" y="929"/>
                    <a:pt x="264" y="929"/>
                    <a:pt x="264" y="929"/>
                  </a:cubicBezTo>
                  <a:cubicBezTo>
                    <a:pt x="264" y="929"/>
                    <a:pt x="263" y="928"/>
                    <a:pt x="262" y="928"/>
                  </a:cubicBezTo>
                  <a:close/>
                  <a:moveTo>
                    <a:pt x="355" y="924"/>
                  </a:moveTo>
                  <a:cubicBezTo>
                    <a:pt x="354" y="923"/>
                    <a:pt x="354" y="922"/>
                    <a:pt x="354" y="921"/>
                  </a:cubicBezTo>
                  <a:cubicBezTo>
                    <a:pt x="354" y="921"/>
                    <a:pt x="354" y="921"/>
                    <a:pt x="354" y="921"/>
                  </a:cubicBezTo>
                  <a:cubicBezTo>
                    <a:pt x="354" y="920"/>
                    <a:pt x="356" y="920"/>
                    <a:pt x="357" y="920"/>
                  </a:cubicBezTo>
                  <a:cubicBezTo>
                    <a:pt x="357" y="920"/>
                    <a:pt x="357" y="920"/>
                    <a:pt x="357" y="920"/>
                  </a:cubicBezTo>
                  <a:cubicBezTo>
                    <a:pt x="358" y="920"/>
                    <a:pt x="358" y="921"/>
                    <a:pt x="358" y="922"/>
                  </a:cubicBezTo>
                  <a:cubicBezTo>
                    <a:pt x="358" y="922"/>
                    <a:pt x="358" y="922"/>
                    <a:pt x="358" y="922"/>
                  </a:cubicBezTo>
                  <a:cubicBezTo>
                    <a:pt x="357" y="923"/>
                    <a:pt x="357" y="924"/>
                    <a:pt x="356" y="924"/>
                  </a:cubicBezTo>
                  <a:cubicBezTo>
                    <a:pt x="356" y="924"/>
                    <a:pt x="356" y="924"/>
                    <a:pt x="356" y="924"/>
                  </a:cubicBezTo>
                  <a:cubicBezTo>
                    <a:pt x="356" y="924"/>
                    <a:pt x="355" y="924"/>
                    <a:pt x="355" y="924"/>
                  </a:cubicBezTo>
                  <a:close/>
                  <a:moveTo>
                    <a:pt x="258" y="916"/>
                  </a:moveTo>
                  <a:cubicBezTo>
                    <a:pt x="258" y="915"/>
                    <a:pt x="258" y="914"/>
                    <a:pt x="259" y="914"/>
                  </a:cubicBezTo>
                  <a:cubicBezTo>
                    <a:pt x="259" y="914"/>
                    <a:pt x="259" y="914"/>
                    <a:pt x="259" y="914"/>
                  </a:cubicBezTo>
                  <a:cubicBezTo>
                    <a:pt x="260" y="913"/>
                    <a:pt x="261" y="914"/>
                    <a:pt x="262" y="915"/>
                  </a:cubicBezTo>
                  <a:cubicBezTo>
                    <a:pt x="262" y="915"/>
                    <a:pt x="262" y="915"/>
                    <a:pt x="262" y="915"/>
                  </a:cubicBezTo>
                  <a:cubicBezTo>
                    <a:pt x="262" y="916"/>
                    <a:pt x="262" y="917"/>
                    <a:pt x="261" y="918"/>
                  </a:cubicBezTo>
                  <a:cubicBezTo>
                    <a:pt x="261" y="918"/>
                    <a:pt x="261" y="918"/>
                    <a:pt x="261" y="918"/>
                  </a:cubicBezTo>
                  <a:cubicBezTo>
                    <a:pt x="260" y="918"/>
                    <a:pt x="260" y="918"/>
                    <a:pt x="260" y="918"/>
                  </a:cubicBezTo>
                  <a:cubicBezTo>
                    <a:pt x="260" y="918"/>
                    <a:pt x="260" y="918"/>
                    <a:pt x="260" y="918"/>
                  </a:cubicBezTo>
                  <a:cubicBezTo>
                    <a:pt x="259" y="918"/>
                    <a:pt x="258" y="917"/>
                    <a:pt x="258" y="916"/>
                  </a:cubicBezTo>
                  <a:close/>
                  <a:moveTo>
                    <a:pt x="359" y="912"/>
                  </a:moveTo>
                  <a:cubicBezTo>
                    <a:pt x="358" y="912"/>
                    <a:pt x="358" y="911"/>
                    <a:pt x="358" y="910"/>
                  </a:cubicBezTo>
                  <a:cubicBezTo>
                    <a:pt x="358" y="910"/>
                    <a:pt x="358" y="910"/>
                    <a:pt x="358" y="910"/>
                  </a:cubicBezTo>
                  <a:cubicBezTo>
                    <a:pt x="359" y="909"/>
                    <a:pt x="360" y="908"/>
                    <a:pt x="361" y="909"/>
                  </a:cubicBezTo>
                  <a:cubicBezTo>
                    <a:pt x="361" y="909"/>
                    <a:pt x="361" y="909"/>
                    <a:pt x="361" y="909"/>
                  </a:cubicBezTo>
                  <a:cubicBezTo>
                    <a:pt x="362" y="909"/>
                    <a:pt x="362" y="910"/>
                    <a:pt x="362" y="911"/>
                  </a:cubicBezTo>
                  <a:cubicBezTo>
                    <a:pt x="362" y="911"/>
                    <a:pt x="362" y="911"/>
                    <a:pt x="362" y="911"/>
                  </a:cubicBezTo>
                  <a:cubicBezTo>
                    <a:pt x="362" y="912"/>
                    <a:pt x="361" y="913"/>
                    <a:pt x="360" y="913"/>
                  </a:cubicBezTo>
                  <a:cubicBezTo>
                    <a:pt x="360" y="913"/>
                    <a:pt x="360" y="913"/>
                    <a:pt x="360" y="913"/>
                  </a:cubicBezTo>
                  <a:cubicBezTo>
                    <a:pt x="360" y="913"/>
                    <a:pt x="360" y="913"/>
                    <a:pt x="359" y="912"/>
                  </a:cubicBezTo>
                  <a:close/>
                  <a:moveTo>
                    <a:pt x="254" y="905"/>
                  </a:moveTo>
                  <a:cubicBezTo>
                    <a:pt x="253" y="904"/>
                    <a:pt x="254" y="903"/>
                    <a:pt x="255" y="903"/>
                  </a:cubicBezTo>
                  <a:cubicBezTo>
                    <a:pt x="255" y="903"/>
                    <a:pt x="255" y="903"/>
                    <a:pt x="255" y="903"/>
                  </a:cubicBezTo>
                  <a:cubicBezTo>
                    <a:pt x="256" y="902"/>
                    <a:pt x="257" y="903"/>
                    <a:pt x="258" y="904"/>
                  </a:cubicBezTo>
                  <a:cubicBezTo>
                    <a:pt x="258" y="904"/>
                    <a:pt x="258" y="904"/>
                    <a:pt x="258" y="904"/>
                  </a:cubicBezTo>
                  <a:cubicBezTo>
                    <a:pt x="258" y="905"/>
                    <a:pt x="257" y="906"/>
                    <a:pt x="256" y="906"/>
                  </a:cubicBezTo>
                  <a:cubicBezTo>
                    <a:pt x="256" y="906"/>
                    <a:pt x="256" y="906"/>
                    <a:pt x="256" y="906"/>
                  </a:cubicBezTo>
                  <a:cubicBezTo>
                    <a:pt x="256" y="906"/>
                    <a:pt x="256" y="907"/>
                    <a:pt x="256" y="907"/>
                  </a:cubicBezTo>
                  <a:cubicBezTo>
                    <a:pt x="256" y="907"/>
                    <a:pt x="256" y="907"/>
                    <a:pt x="256" y="907"/>
                  </a:cubicBezTo>
                  <a:cubicBezTo>
                    <a:pt x="255" y="907"/>
                    <a:pt x="254" y="906"/>
                    <a:pt x="254" y="905"/>
                  </a:cubicBezTo>
                  <a:close/>
                  <a:moveTo>
                    <a:pt x="364" y="901"/>
                  </a:moveTo>
                  <a:cubicBezTo>
                    <a:pt x="363" y="901"/>
                    <a:pt x="362" y="900"/>
                    <a:pt x="363" y="899"/>
                  </a:cubicBezTo>
                  <a:cubicBezTo>
                    <a:pt x="363" y="899"/>
                    <a:pt x="363" y="899"/>
                    <a:pt x="363" y="899"/>
                  </a:cubicBezTo>
                  <a:cubicBezTo>
                    <a:pt x="363" y="898"/>
                    <a:pt x="364" y="897"/>
                    <a:pt x="365" y="898"/>
                  </a:cubicBezTo>
                  <a:cubicBezTo>
                    <a:pt x="365" y="898"/>
                    <a:pt x="365" y="898"/>
                    <a:pt x="365" y="898"/>
                  </a:cubicBezTo>
                  <a:cubicBezTo>
                    <a:pt x="366" y="898"/>
                    <a:pt x="367" y="899"/>
                    <a:pt x="366" y="900"/>
                  </a:cubicBezTo>
                  <a:cubicBezTo>
                    <a:pt x="366" y="900"/>
                    <a:pt x="366" y="900"/>
                    <a:pt x="366" y="900"/>
                  </a:cubicBezTo>
                  <a:cubicBezTo>
                    <a:pt x="366" y="901"/>
                    <a:pt x="365" y="901"/>
                    <a:pt x="364" y="901"/>
                  </a:cubicBezTo>
                  <a:cubicBezTo>
                    <a:pt x="364" y="901"/>
                    <a:pt x="364" y="901"/>
                    <a:pt x="364" y="901"/>
                  </a:cubicBezTo>
                  <a:cubicBezTo>
                    <a:pt x="364" y="901"/>
                    <a:pt x="364" y="901"/>
                    <a:pt x="364" y="901"/>
                  </a:cubicBezTo>
                  <a:close/>
                  <a:moveTo>
                    <a:pt x="250" y="894"/>
                  </a:moveTo>
                  <a:cubicBezTo>
                    <a:pt x="249" y="893"/>
                    <a:pt x="250" y="892"/>
                    <a:pt x="251" y="891"/>
                  </a:cubicBezTo>
                  <a:cubicBezTo>
                    <a:pt x="251" y="891"/>
                    <a:pt x="251" y="891"/>
                    <a:pt x="251" y="891"/>
                  </a:cubicBezTo>
                  <a:cubicBezTo>
                    <a:pt x="252" y="891"/>
                    <a:pt x="253" y="892"/>
                    <a:pt x="253" y="893"/>
                  </a:cubicBezTo>
                  <a:cubicBezTo>
                    <a:pt x="253" y="893"/>
                    <a:pt x="253" y="893"/>
                    <a:pt x="253" y="893"/>
                  </a:cubicBezTo>
                  <a:cubicBezTo>
                    <a:pt x="254" y="894"/>
                    <a:pt x="253" y="895"/>
                    <a:pt x="252" y="895"/>
                  </a:cubicBezTo>
                  <a:cubicBezTo>
                    <a:pt x="252" y="895"/>
                    <a:pt x="252" y="895"/>
                    <a:pt x="252" y="895"/>
                  </a:cubicBezTo>
                  <a:cubicBezTo>
                    <a:pt x="252" y="895"/>
                    <a:pt x="252" y="895"/>
                    <a:pt x="251" y="895"/>
                  </a:cubicBezTo>
                  <a:cubicBezTo>
                    <a:pt x="251" y="895"/>
                    <a:pt x="251" y="895"/>
                    <a:pt x="251" y="895"/>
                  </a:cubicBezTo>
                  <a:cubicBezTo>
                    <a:pt x="251" y="895"/>
                    <a:pt x="250" y="895"/>
                    <a:pt x="250" y="894"/>
                  </a:cubicBezTo>
                  <a:close/>
                  <a:moveTo>
                    <a:pt x="368" y="890"/>
                  </a:moveTo>
                  <a:cubicBezTo>
                    <a:pt x="367" y="890"/>
                    <a:pt x="366" y="888"/>
                    <a:pt x="367" y="887"/>
                  </a:cubicBezTo>
                  <a:cubicBezTo>
                    <a:pt x="367" y="887"/>
                    <a:pt x="367" y="887"/>
                    <a:pt x="367" y="887"/>
                  </a:cubicBezTo>
                  <a:cubicBezTo>
                    <a:pt x="367" y="886"/>
                    <a:pt x="368" y="886"/>
                    <a:pt x="369" y="886"/>
                  </a:cubicBezTo>
                  <a:cubicBezTo>
                    <a:pt x="369" y="886"/>
                    <a:pt x="369" y="886"/>
                    <a:pt x="369" y="886"/>
                  </a:cubicBezTo>
                  <a:cubicBezTo>
                    <a:pt x="370" y="887"/>
                    <a:pt x="371" y="888"/>
                    <a:pt x="371" y="889"/>
                  </a:cubicBezTo>
                  <a:cubicBezTo>
                    <a:pt x="371" y="889"/>
                    <a:pt x="371" y="889"/>
                    <a:pt x="371" y="889"/>
                  </a:cubicBezTo>
                  <a:cubicBezTo>
                    <a:pt x="370" y="890"/>
                    <a:pt x="370" y="890"/>
                    <a:pt x="369" y="890"/>
                  </a:cubicBezTo>
                  <a:cubicBezTo>
                    <a:pt x="369" y="890"/>
                    <a:pt x="369" y="890"/>
                    <a:pt x="369" y="890"/>
                  </a:cubicBezTo>
                  <a:cubicBezTo>
                    <a:pt x="369" y="890"/>
                    <a:pt x="368" y="890"/>
                    <a:pt x="368" y="890"/>
                  </a:cubicBezTo>
                  <a:close/>
                  <a:moveTo>
                    <a:pt x="245" y="883"/>
                  </a:moveTo>
                  <a:cubicBezTo>
                    <a:pt x="245" y="882"/>
                    <a:pt x="245" y="881"/>
                    <a:pt x="246" y="880"/>
                  </a:cubicBezTo>
                  <a:cubicBezTo>
                    <a:pt x="246" y="880"/>
                    <a:pt x="246" y="880"/>
                    <a:pt x="246" y="880"/>
                  </a:cubicBezTo>
                  <a:cubicBezTo>
                    <a:pt x="247" y="880"/>
                    <a:pt x="249" y="880"/>
                    <a:pt x="249" y="881"/>
                  </a:cubicBezTo>
                  <a:cubicBezTo>
                    <a:pt x="249" y="881"/>
                    <a:pt x="249" y="881"/>
                    <a:pt x="249" y="881"/>
                  </a:cubicBezTo>
                  <a:cubicBezTo>
                    <a:pt x="249" y="882"/>
                    <a:pt x="249" y="884"/>
                    <a:pt x="248" y="884"/>
                  </a:cubicBezTo>
                  <a:cubicBezTo>
                    <a:pt x="248" y="884"/>
                    <a:pt x="248" y="884"/>
                    <a:pt x="248" y="884"/>
                  </a:cubicBezTo>
                  <a:cubicBezTo>
                    <a:pt x="248" y="884"/>
                    <a:pt x="247" y="884"/>
                    <a:pt x="247" y="884"/>
                  </a:cubicBezTo>
                  <a:cubicBezTo>
                    <a:pt x="247" y="884"/>
                    <a:pt x="247" y="884"/>
                    <a:pt x="247" y="884"/>
                  </a:cubicBezTo>
                  <a:cubicBezTo>
                    <a:pt x="246" y="884"/>
                    <a:pt x="246" y="884"/>
                    <a:pt x="245" y="883"/>
                  </a:cubicBezTo>
                  <a:close/>
                  <a:moveTo>
                    <a:pt x="372" y="879"/>
                  </a:moveTo>
                  <a:cubicBezTo>
                    <a:pt x="371" y="878"/>
                    <a:pt x="371" y="877"/>
                    <a:pt x="371" y="876"/>
                  </a:cubicBezTo>
                  <a:cubicBezTo>
                    <a:pt x="371" y="876"/>
                    <a:pt x="371" y="876"/>
                    <a:pt x="371" y="876"/>
                  </a:cubicBezTo>
                  <a:cubicBezTo>
                    <a:pt x="372" y="875"/>
                    <a:pt x="373" y="875"/>
                    <a:pt x="374" y="875"/>
                  </a:cubicBezTo>
                  <a:cubicBezTo>
                    <a:pt x="374" y="875"/>
                    <a:pt x="374" y="875"/>
                    <a:pt x="374" y="875"/>
                  </a:cubicBezTo>
                  <a:cubicBezTo>
                    <a:pt x="375" y="876"/>
                    <a:pt x="375" y="877"/>
                    <a:pt x="375" y="878"/>
                  </a:cubicBezTo>
                  <a:cubicBezTo>
                    <a:pt x="375" y="878"/>
                    <a:pt x="375" y="878"/>
                    <a:pt x="375" y="878"/>
                  </a:cubicBezTo>
                  <a:cubicBezTo>
                    <a:pt x="375" y="878"/>
                    <a:pt x="374" y="879"/>
                    <a:pt x="373" y="879"/>
                  </a:cubicBezTo>
                  <a:cubicBezTo>
                    <a:pt x="373" y="879"/>
                    <a:pt x="373" y="879"/>
                    <a:pt x="373" y="879"/>
                  </a:cubicBezTo>
                  <a:cubicBezTo>
                    <a:pt x="373" y="879"/>
                    <a:pt x="373" y="879"/>
                    <a:pt x="372" y="879"/>
                  </a:cubicBezTo>
                  <a:close/>
                  <a:moveTo>
                    <a:pt x="241" y="872"/>
                  </a:moveTo>
                  <a:cubicBezTo>
                    <a:pt x="240" y="871"/>
                    <a:pt x="241" y="869"/>
                    <a:pt x="242" y="869"/>
                  </a:cubicBezTo>
                  <a:cubicBezTo>
                    <a:pt x="242" y="869"/>
                    <a:pt x="242" y="869"/>
                    <a:pt x="242" y="869"/>
                  </a:cubicBezTo>
                  <a:cubicBezTo>
                    <a:pt x="243" y="869"/>
                    <a:pt x="244" y="869"/>
                    <a:pt x="245" y="870"/>
                  </a:cubicBezTo>
                  <a:cubicBezTo>
                    <a:pt x="245" y="870"/>
                    <a:pt x="245" y="870"/>
                    <a:pt x="245" y="870"/>
                  </a:cubicBezTo>
                  <a:cubicBezTo>
                    <a:pt x="245" y="871"/>
                    <a:pt x="245" y="872"/>
                    <a:pt x="243" y="873"/>
                  </a:cubicBezTo>
                  <a:cubicBezTo>
                    <a:pt x="243" y="873"/>
                    <a:pt x="243" y="873"/>
                    <a:pt x="243" y="873"/>
                  </a:cubicBezTo>
                  <a:cubicBezTo>
                    <a:pt x="243" y="873"/>
                    <a:pt x="243" y="873"/>
                    <a:pt x="243" y="873"/>
                  </a:cubicBezTo>
                  <a:cubicBezTo>
                    <a:pt x="243" y="873"/>
                    <a:pt x="243" y="873"/>
                    <a:pt x="243" y="873"/>
                  </a:cubicBezTo>
                  <a:cubicBezTo>
                    <a:pt x="242" y="873"/>
                    <a:pt x="241" y="872"/>
                    <a:pt x="241" y="872"/>
                  </a:cubicBezTo>
                  <a:close/>
                  <a:moveTo>
                    <a:pt x="377" y="868"/>
                  </a:moveTo>
                  <a:cubicBezTo>
                    <a:pt x="376" y="867"/>
                    <a:pt x="375" y="866"/>
                    <a:pt x="376" y="865"/>
                  </a:cubicBezTo>
                  <a:cubicBezTo>
                    <a:pt x="376" y="865"/>
                    <a:pt x="376" y="865"/>
                    <a:pt x="376" y="865"/>
                  </a:cubicBezTo>
                  <a:cubicBezTo>
                    <a:pt x="376" y="864"/>
                    <a:pt x="377" y="864"/>
                    <a:pt x="378" y="864"/>
                  </a:cubicBezTo>
                  <a:cubicBezTo>
                    <a:pt x="378" y="864"/>
                    <a:pt x="378" y="864"/>
                    <a:pt x="378" y="864"/>
                  </a:cubicBezTo>
                  <a:cubicBezTo>
                    <a:pt x="379" y="864"/>
                    <a:pt x="380" y="865"/>
                    <a:pt x="379" y="866"/>
                  </a:cubicBezTo>
                  <a:cubicBezTo>
                    <a:pt x="379" y="866"/>
                    <a:pt x="379" y="866"/>
                    <a:pt x="379" y="866"/>
                  </a:cubicBezTo>
                  <a:cubicBezTo>
                    <a:pt x="379" y="867"/>
                    <a:pt x="378" y="868"/>
                    <a:pt x="377" y="868"/>
                  </a:cubicBezTo>
                  <a:cubicBezTo>
                    <a:pt x="377" y="868"/>
                    <a:pt x="377" y="868"/>
                    <a:pt x="377" y="868"/>
                  </a:cubicBezTo>
                  <a:cubicBezTo>
                    <a:pt x="377" y="868"/>
                    <a:pt x="377" y="868"/>
                    <a:pt x="377" y="868"/>
                  </a:cubicBezTo>
                  <a:close/>
                  <a:moveTo>
                    <a:pt x="237" y="860"/>
                  </a:moveTo>
                  <a:cubicBezTo>
                    <a:pt x="236" y="859"/>
                    <a:pt x="237" y="858"/>
                    <a:pt x="238" y="858"/>
                  </a:cubicBezTo>
                  <a:cubicBezTo>
                    <a:pt x="238" y="858"/>
                    <a:pt x="238" y="858"/>
                    <a:pt x="238" y="858"/>
                  </a:cubicBezTo>
                  <a:cubicBezTo>
                    <a:pt x="239" y="857"/>
                    <a:pt x="240" y="858"/>
                    <a:pt x="240" y="859"/>
                  </a:cubicBezTo>
                  <a:cubicBezTo>
                    <a:pt x="240" y="859"/>
                    <a:pt x="240" y="859"/>
                    <a:pt x="240" y="859"/>
                  </a:cubicBezTo>
                  <a:cubicBezTo>
                    <a:pt x="241" y="860"/>
                    <a:pt x="240" y="861"/>
                    <a:pt x="239" y="862"/>
                  </a:cubicBezTo>
                  <a:cubicBezTo>
                    <a:pt x="239" y="862"/>
                    <a:pt x="239" y="862"/>
                    <a:pt x="239" y="862"/>
                  </a:cubicBezTo>
                  <a:cubicBezTo>
                    <a:pt x="239" y="862"/>
                    <a:pt x="239" y="862"/>
                    <a:pt x="238" y="862"/>
                  </a:cubicBezTo>
                  <a:cubicBezTo>
                    <a:pt x="238" y="862"/>
                    <a:pt x="238" y="862"/>
                    <a:pt x="238" y="862"/>
                  </a:cubicBezTo>
                  <a:cubicBezTo>
                    <a:pt x="238" y="862"/>
                    <a:pt x="237" y="861"/>
                    <a:pt x="237" y="860"/>
                  </a:cubicBezTo>
                  <a:close/>
                  <a:moveTo>
                    <a:pt x="381" y="856"/>
                  </a:moveTo>
                  <a:cubicBezTo>
                    <a:pt x="380" y="856"/>
                    <a:pt x="379" y="855"/>
                    <a:pt x="380" y="854"/>
                  </a:cubicBezTo>
                  <a:cubicBezTo>
                    <a:pt x="380" y="854"/>
                    <a:pt x="380" y="854"/>
                    <a:pt x="380" y="854"/>
                  </a:cubicBezTo>
                  <a:cubicBezTo>
                    <a:pt x="380" y="853"/>
                    <a:pt x="381" y="852"/>
                    <a:pt x="382" y="853"/>
                  </a:cubicBezTo>
                  <a:cubicBezTo>
                    <a:pt x="382" y="853"/>
                    <a:pt x="382" y="853"/>
                    <a:pt x="382" y="853"/>
                  </a:cubicBezTo>
                  <a:cubicBezTo>
                    <a:pt x="383" y="853"/>
                    <a:pt x="384" y="854"/>
                    <a:pt x="384" y="855"/>
                  </a:cubicBezTo>
                  <a:cubicBezTo>
                    <a:pt x="384" y="855"/>
                    <a:pt x="384" y="855"/>
                    <a:pt x="384" y="855"/>
                  </a:cubicBezTo>
                  <a:cubicBezTo>
                    <a:pt x="383" y="856"/>
                    <a:pt x="382" y="857"/>
                    <a:pt x="382" y="857"/>
                  </a:cubicBezTo>
                  <a:cubicBezTo>
                    <a:pt x="382" y="857"/>
                    <a:pt x="382" y="857"/>
                    <a:pt x="382" y="857"/>
                  </a:cubicBezTo>
                  <a:cubicBezTo>
                    <a:pt x="381" y="857"/>
                    <a:pt x="381" y="857"/>
                    <a:pt x="381" y="856"/>
                  </a:cubicBezTo>
                  <a:close/>
                  <a:moveTo>
                    <a:pt x="232" y="849"/>
                  </a:moveTo>
                  <a:cubicBezTo>
                    <a:pt x="232" y="848"/>
                    <a:pt x="232" y="847"/>
                    <a:pt x="233" y="847"/>
                  </a:cubicBezTo>
                  <a:cubicBezTo>
                    <a:pt x="233" y="847"/>
                    <a:pt x="233" y="847"/>
                    <a:pt x="233" y="847"/>
                  </a:cubicBezTo>
                  <a:cubicBezTo>
                    <a:pt x="234" y="846"/>
                    <a:pt x="236" y="847"/>
                    <a:pt x="236" y="848"/>
                  </a:cubicBezTo>
                  <a:cubicBezTo>
                    <a:pt x="236" y="848"/>
                    <a:pt x="236" y="848"/>
                    <a:pt x="236" y="848"/>
                  </a:cubicBezTo>
                  <a:cubicBezTo>
                    <a:pt x="236" y="849"/>
                    <a:pt x="236" y="850"/>
                    <a:pt x="235" y="850"/>
                  </a:cubicBezTo>
                  <a:cubicBezTo>
                    <a:pt x="235" y="850"/>
                    <a:pt x="235" y="850"/>
                    <a:pt x="235" y="850"/>
                  </a:cubicBezTo>
                  <a:cubicBezTo>
                    <a:pt x="235" y="851"/>
                    <a:pt x="234" y="851"/>
                    <a:pt x="234" y="851"/>
                  </a:cubicBezTo>
                  <a:cubicBezTo>
                    <a:pt x="234" y="851"/>
                    <a:pt x="234" y="851"/>
                    <a:pt x="234" y="851"/>
                  </a:cubicBezTo>
                  <a:cubicBezTo>
                    <a:pt x="233" y="851"/>
                    <a:pt x="233" y="850"/>
                    <a:pt x="232" y="849"/>
                  </a:cubicBezTo>
                  <a:close/>
                  <a:moveTo>
                    <a:pt x="385" y="845"/>
                  </a:moveTo>
                  <a:cubicBezTo>
                    <a:pt x="384" y="845"/>
                    <a:pt x="384" y="844"/>
                    <a:pt x="384" y="843"/>
                  </a:cubicBezTo>
                  <a:cubicBezTo>
                    <a:pt x="384" y="843"/>
                    <a:pt x="384" y="843"/>
                    <a:pt x="384" y="843"/>
                  </a:cubicBezTo>
                  <a:cubicBezTo>
                    <a:pt x="385" y="842"/>
                    <a:pt x="386" y="841"/>
                    <a:pt x="387" y="842"/>
                  </a:cubicBezTo>
                  <a:cubicBezTo>
                    <a:pt x="387" y="842"/>
                    <a:pt x="387" y="842"/>
                    <a:pt x="387" y="842"/>
                  </a:cubicBezTo>
                  <a:cubicBezTo>
                    <a:pt x="388" y="842"/>
                    <a:pt x="388" y="843"/>
                    <a:pt x="388" y="844"/>
                  </a:cubicBezTo>
                  <a:cubicBezTo>
                    <a:pt x="388" y="844"/>
                    <a:pt x="388" y="844"/>
                    <a:pt x="388" y="844"/>
                  </a:cubicBezTo>
                  <a:cubicBezTo>
                    <a:pt x="388" y="845"/>
                    <a:pt x="387" y="845"/>
                    <a:pt x="386" y="845"/>
                  </a:cubicBezTo>
                  <a:cubicBezTo>
                    <a:pt x="386" y="845"/>
                    <a:pt x="386" y="845"/>
                    <a:pt x="386" y="845"/>
                  </a:cubicBezTo>
                  <a:cubicBezTo>
                    <a:pt x="386" y="845"/>
                    <a:pt x="386" y="845"/>
                    <a:pt x="385" y="845"/>
                  </a:cubicBezTo>
                  <a:close/>
                  <a:moveTo>
                    <a:pt x="228" y="838"/>
                  </a:moveTo>
                  <a:cubicBezTo>
                    <a:pt x="228" y="837"/>
                    <a:pt x="228" y="836"/>
                    <a:pt x="229" y="835"/>
                  </a:cubicBezTo>
                  <a:cubicBezTo>
                    <a:pt x="229" y="835"/>
                    <a:pt x="229" y="835"/>
                    <a:pt x="229" y="835"/>
                  </a:cubicBezTo>
                  <a:cubicBezTo>
                    <a:pt x="230" y="835"/>
                    <a:pt x="231" y="836"/>
                    <a:pt x="232" y="837"/>
                  </a:cubicBezTo>
                  <a:cubicBezTo>
                    <a:pt x="232" y="837"/>
                    <a:pt x="232" y="837"/>
                    <a:pt x="232" y="837"/>
                  </a:cubicBezTo>
                  <a:cubicBezTo>
                    <a:pt x="232" y="838"/>
                    <a:pt x="232" y="839"/>
                    <a:pt x="231" y="839"/>
                  </a:cubicBezTo>
                  <a:cubicBezTo>
                    <a:pt x="231" y="839"/>
                    <a:pt x="231" y="839"/>
                    <a:pt x="231" y="839"/>
                  </a:cubicBezTo>
                  <a:cubicBezTo>
                    <a:pt x="230" y="839"/>
                    <a:pt x="230" y="839"/>
                    <a:pt x="230" y="839"/>
                  </a:cubicBezTo>
                  <a:cubicBezTo>
                    <a:pt x="230" y="839"/>
                    <a:pt x="230" y="839"/>
                    <a:pt x="230" y="839"/>
                  </a:cubicBezTo>
                  <a:cubicBezTo>
                    <a:pt x="229" y="839"/>
                    <a:pt x="228" y="839"/>
                    <a:pt x="228" y="838"/>
                  </a:cubicBezTo>
                  <a:close/>
                  <a:moveTo>
                    <a:pt x="390" y="834"/>
                  </a:moveTo>
                  <a:cubicBezTo>
                    <a:pt x="389" y="834"/>
                    <a:pt x="388" y="832"/>
                    <a:pt x="388" y="831"/>
                  </a:cubicBezTo>
                  <a:cubicBezTo>
                    <a:pt x="388" y="831"/>
                    <a:pt x="388" y="831"/>
                    <a:pt x="388" y="831"/>
                  </a:cubicBezTo>
                  <a:cubicBezTo>
                    <a:pt x="389" y="830"/>
                    <a:pt x="390" y="830"/>
                    <a:pt x="391" y="830"/>
                  </a:cubicBezTo>
                  <a:cubicBezTo>
                    <a:pt x="391" y="830"/>
                    <a:pt x="391" y="830"/>
                    <a:pt x="391" y="830"/>
                  </a:cubicBezTo>
                  <a:cubicBezTo>
                    <a:pt x="392" y="831"/>
                    <a:pt x="393" y="832"/>
                    <a:pt x="392" y="833"/>
                  </a:cubicBezTo>
                  <a:cubicBezTo>
                    <a:pt x="392" y="833"/>
                    <a:pt x="392" y="833"/>
                    <a:pt x="392" y="833"/>
                  </a:cubicBezTo>
                  <a:cubicBezTo>
                    <a:pt x="392" y="834"/>
                    <a:pt x="391" y="834"/>
                    <a:pt x="390" y="834"/>
                  </a:cubicBezTo>
                  <a:cubicBezTo>
                    <a:pt x="390" y="834"/>
                    <a:pt x="390" y="834"/>
                    <a:pt x="390" y="834"/>
                  </a:cubicBezTo>
                  <a:cubicBezTo>
                    <a:pt x="390" y="834"/>
                    <a:pt x="390" y="834"/>
                    <a:pt x="390" y="834"/>
                  </a:cubicBezTo>
                  <a:close/>
                  <a:moveTo>
                    <a:pt x="224" y="827"/>
                  </a:moveTo>
                  <a:cubicBezTo>
                    <a:pt x="223" y="826"/>
                    <a:pt x="224" y="825"/>
                    <a:pt x="225" y="824"/>
                  </a:cubicBezTo>
                  <a:cubicBezTo>
                    <a:pt x="225" y="824"/>
                    <a:pt x="225" y="824"/>
                    <a:pt x="225" y="824"/>
                  </a:cubicBezTo>
                  <a:cubicBezTo>
                    <a:pt x="226" y="824"/>
                    <a:pt x="227" y="824"/>
                    <a:pt x="227" y="825"/>
                  </a:cubicBezTo>
                  <a:cubicBezTo>
                    <a:pt x="227" y="825"/>
                    <a:pt x="227" y="825"/>
                    <a:pt x="227" y="825"/>
                  </a:cubicBezTo>
                  <a:cubicBezTo>
                    <a:pt x="228" y="826"/>
                    <a:pt x="227" y="828"/>
                    <a:pt x="226" y="828"/>
                  </a:cubicBezTo>
                  <a:cubicBezTo>
                    <a:pt x="226" y="828"/>
                    <a:pt x="226" y="828"/>
                    <a:pt x="226" y="828"/>
                  </a:cubicBezTo>
                  <a:cubicBezTo>
                    <a:pt x="226" y="828"/>
                    <a:pt x="226" y="828"/>
                    <a:pt x="226" y="828"/>
                  </a:cubicBezTo>
                  <a:cubicBezTo>
                    <a:pt x="226" y="828"/>
                    <a:pt x="226" y="828"/>
                    <a:pt x="226" y="828"/>
                  </a:cubicBezTo>
                  <a:cubicBezTo>
                    <a:pt x="225" y="828"/>
                    <a:pt x="224" y="828"/>
                    <a:pt x="224" y="827"/>
                  </a:cubicBezTo>
                  <a:close/>
                  <a:moveTo>
                    <a:pt x="394" y="823"/>
                  </a:moveTo>
                  <a:cubicBezTo>
                    <a:pt x="393" y="822"/>
                    <a:pt x="392" y="821"/>
                    <a:pt x="393" y="820"/>
                  </a:cubicBezTo>
                  <a:cubicBezTo>
                    <a:pt x="393" y="820"/>
                    <a:pt x="393" y="820"/>
                    <a:pt x="393" y="820"/>
                  </a:cubicBezTo>
                  <a:cubicBezTo>
                    <a:pt x="393" y="819"/>
                    <a:pt x="394" y="819"/>
                    <a:pt x="395" y="819"/>
                  </a:cubicBezTo>
                  <a:cubicBezTo>
                    <a:pt x="395" y="819"/>
                    <a:pt x="395" y="819"/>
                    <a:pt x="395" y="819"/>
                  </a:cubicBezTo>
                  <a:cubicBezTo>
                    <a:pt x="396" y="820"/>
                    <a:pt x="397" y="821"/>
                    <a:pt x="396" y="822"/>
                  </a:cubicBezTo>
                  <a:cubicBezTo>
                    <a:pt x="396" y="822"/>
                    <a:pt x="396" y="822"/>
                    <a:pt x="396" y="822"/>
                  </a:cubicBezTo>
                  <a:cubicBezTo>
                    <a:pt x="396" y="822"/>
                    <a:pt x="395" y="823"/>
                    <a:pt x="395" y="823"/>
                  </a:cubicBezTo>
                  <a:cubicBezTo>
                    <a:pt x="395" y="823"/>
                    <a:pt x="395" y="823"/>
                    <a:pt x="395" y="823"/>
                  </a:cubicBezTo>
                  <a:cubicBezTo>
                    <a:pt x="394" y="823"/>
                    <a:pt x="394" y="823"/>
                    <a:pt x="394" y="823"/>
                  </a:cubicBezTo>
                  <a:close/>
                  <a:moveTo>
                    <a:pt x="219" y="816"/>
                  </a:moveTo>
                  <a:cubicBezTo>
                    <a:pt x="219" y="815"/>
                    <a:pt x="219" y="813"/>
                    <a:pt x="220" y="813"/>
                  </a:cubicBezTo>
                  <a:cubicBezTo>
                    <a:pt x="220" y="813"/>
                    <a:pt x="220" y="813"/>
                    <a:pt x="220" y="813"/>
                  </a:cubicBezTo>
                  <a:cubicBezTo>
                    <a:pt x="222" y="813"/>
                    <a:pt x="223" y="813"/>
                    <a:pt x="223" y="814"/>
                  </a:cubicBezTo>
                  <a:cubicBezTo>
                    <a:pt x="223" y="814"/>
                    <a:pt x="223" y="814"/>
                    <a:pt x="223" y="814"/>
                  </a:cubicBezTo>
                  <a:cubicBezTo>
                    <a:pt x="223" y="815"/>
                    <a:pt x="223" y="816"/>
                    <a:pt x="222" y="817"/>
                  </a:cubicBezTo>
                  <a:cubicBezTo>
                    <a:pt x="222" y="817"/>
                    <a:pt x="222" y="817"/>
                    <a:pt x="222" y="817"/>
                  </a:cubicBezTo>
                  <a:cubicBezTo>
                    <a:pt x="222" y="817"/>
                    <a:pt x="221" y="817"/>
                    <a:pt x="221" y="817"/>
                  </a:cubicBezTo>
                  <a:cubicBezTo>
                    <a:pt x="221" y="817"/>
                    <a:pt x="221" y="817"/>
                    <a:pt x="221" y="817"/>
                  </a:cubicBezTo>
                  <a:cubicBezTo>
                    <a:pt x="220" y="817"/>
                    <a:pt x="220" y="816"/>
                    <a:pt x="219" y="816"/>
                  </a:cubicBezTo>
                  <a:close/>
                  <a:moveTo>
                    <a:pt x="398" y="812"/>
                  </a:moveTo>
                  <a:cubicBezTo>
                    <a:pt x="397" y="811"/>
                    <a:pt x="397" y="810"/>
                    <a:pt x="397" y="809"/>
                  </a:cubicBezTo>
                  <a:cubicBezTo>
                    <a:pt x="397" y="809"/>
                    <a:pt x="397" y="809"/>
                    <a:pt x="397" y="809"/>
                  </a:cubicBezTo>
                  <a:cubicBezTo>
                    <a:pt x="397" y="808"/>
                    <a:pt x="399" y="808"/>
                    <a:pt x="400" y="808"/>
                  </a:cubicBezTo>
                  <a:cubicBezTo>
                    <a:pt x="400" y="808"/>
                    <a:pt x="400" y="808"/>
                    <a:pt x="400" y="808"/>
                  </a:cubicBezTo>
                  <a:cubicBezTo>
                    <a:pt x="401" y="808"/>
                    <a:pt x="401" y="809"/>
                    <a:pt x="401" y="811"/>
                  </a:cubicBezTo>
                  <a:cubicBezTo>
                    <a:pt x="401" y="811"/>
                    <a:pt x="401" y="811"/>
                    <a:pt x="401" y="811"/>
                  </a:cubicBezTo>
                  <a:cubicBezTo>
                    <a:pt x="400" y="811"/>
                    <a:pt x="400" y="812"/>
                    <a:pt x="399" y="812"/>
                  </a:cubicBezTo>
                  <a:cubicBezTo>
                    <a:pt x="399" y="812"/>
                    <a:pt x="399" y="812"/>
                    <a:pt x="399" y="812"/>
                  </a:cubicBezTo>
                  <a:cubicBezTo>
                    <a:pt x="399" y="812"/>
                    <a:pt x="398" y="812"/>
                    <a:pt x="398" y="812"/>
                  </a:cubicBezTo>
                  <a:close/>
                  <a:moveTo>
                    <a:pt x="215" y="804"/>
                  </a:moveTo>
                  <a:cubicBezTo>
                    <a:pt x="215" y="803"/>
                    <a:pt x="215" y="802"/>
                    <a:pt x="216" y="802"/>
                  </a:cubicBezTo>
                  <a:cubicBezTo>
                    <a:pt x="216" y="802"/>
                    <a:pt x="216" y="802"/>
                    <a:pt x="216" y="802"/>
                  </a:cubicBezTo>
                  <a:cubicBezTo>
                    <a:pt x="217" y="801"/>
                    <a:pt x="218" y="802"/>
                    <a:pt x="219" y="803"/>
                  </a:cubicBezTo>
                  <a:cubicBezTo>
                    <a:pt x="219" y="803"/>
                    <a:pt x="219" y="803"/>
                    <a:pt x="219" y="803"/>
                  </a:cubicBezTo>
                  <a:cubicBezTo>
                    <a:pt x="219" y="804"/>
                    <a:pt x="219" y="805"/>
                    <a:pt x="218" y="806"/>
                  </a:cubicBezTo>
                  <a:cubicBezTo>
                    <a:pt x="218" y="806"/>
                    <a:pt x="218" y="806"/>
                    <a:pt x="218" y="806"/>
                  </a:cubicBezTo>
                  <a:cubicBezTo>
                    <a:pt x="217" y="806"/>
                    <a:pt x="217" y="806"/>
                    <a:pt x="217" y="806"/>
                  </a:cubicBezTo>
                  <a:cubicBezTo>
                    <a:pt x="217" y="806"/>
                    <a:pt x="217" y="806"/>
                    <a:pt x="217" y="806"/>
                  </a:cubicBezTo>
                  <a:cubicBezTo>
                    <a:pt x="216" y="806"/>
                    <a:pt x="215" y="805"/>
                    <a:pt x="215" y="804"/>
                  </a:cubicBezTo>
                  <a:close/>
                  <a:moveTo>
                    <a:pt x="403" y="800"/>
                  </a:moveTo>
                  <a:cubicBezTo>
                    <a:pt x="401" y="800"/>
                    <a:pt x="401" y="799"/>
                    <a:pt x="401" y="798"/>
                  </a:cubicBezTo>
                  <a:cubicBezTo>
                    <a:pt x="401" y="798"/>
                    <a:pt x="401" y="798"/>
                    <a:pt x="401" y="798"/>
                  </a:cubicBezTo>
                  <a:cubicBezTo>
                    <a:pt x="402" y="797"/>
                    <a:pt x="403" y="796"/>
                    <a:pt x="404" y="797"/>
                  </a:cubicBezTo>
                  <a:cubicBezTo>
                    <a:pt x="404" y="797"/>
                    <a:pt x="404" y="797"/>
                    <a:pt x="404" y="797"/>
                  </a:cubicBezTo>
                  <a:cubicBezTo>
                    <a:pt x="405" y="797"/>
                    <a:pt x="405" y="798"/>
                    <a:pt x="405" y="799"/>
                  </a:cubicBezTo>
                  <a:cubicBezTo>
                    <a:pt x="405" y="799"/>
                    <a:pt x="405" y="799"/>
                    <a:pt x="405" y="799"/>
                  </a:cubicBezTo>
                  <a:cubicBezTo>
                    <a:pt x="405" y="800"/>
                    <a:pt x="404" y="801"/>
                    <a:pt x="403" y="801"/>
                  </a:cubicBezTo>
                  <a:cubicBezTo>
                    <a:pt x="403" y="801"/>
                    <a:pt x="403" y="801"/>
                    <a:pt x="403" y="801"/>
                  </a:cubicBezTo>
                  <a:cubicBezTo>
                    <a:pt x="403" y="801"/>
                    <a:pt x="403" y="801"/>
                    <a:pt x="403" y="800"/>
                  </a:cubicBezTo>
                  <a:close/>
                  <a:moveTo>
                    <a:pt x="211" y="793"/>
                  </a:moveTo>
                  <a:cubicBezTo>
                    <a:pt x="210" y="792"/>
                    <a:pt x="211" y="791"/>
                    <a:pt x="212" y="791"/>
                  </a:cubicBezTo>
                  <a:cubicBezTo>
                    <a:pt x="212" y="791"/>
                    <a:pt x="212" y="791"/>
                    <a:pt x="212" y="791"/>
                  </a:cubicBezTo>
                  <a:cubicBezTo>
                    <a:pt x="213" y="790"/>
                    <a:pt x="214" y="791"/>
                    <a:pt x="214" y="792"/>
                  </a:cubicBezTo>
                  <a:cubicBezTo>
                    <a:pt x="214" y="792"/>
                    <a:pt x="214" y="792"/>
                    <a:pt x="214" y="792"/>
                  </a:cubicBezTo>
                  <a:cubicBezTo>
                    <a:pt x="215" y="793"/>
                    <a:pt x="214" y="794"/>
                    <a:pt x="213" y="794"/>
                  </a:cubicBezTo>
                  <a:cubicBezTo>
                    <a:pt x="213" y="794"/>
                    <a:pt x="213" y="794"/>
                    <a:pt x="213" y="794"/>
                  </a:cubicBezTo>
                  <a:cubicBezTo>
                    <a:pt x="213" y="795"/>
                    <a:pt x="213" y="795"/>
                    <a:pt x="213" y="795"/>
                  </a:cubicBezTo>
                  <a:cubicBezTo>
                    <a:pt x="213" y="795"/>
                    <a:pt x="213" y="795"/>
                    <a:pt x="213" y="795"/>
                  </a:cubicBezTo>
                  <a:cubicBezTo>
                    <a:pt x="212" y="795"/>
                    <a:pt x="211" y="794"/>
                    <a:pt x="211" y="793"/>
                  </a:cubicBezTo>
                  <a:close/>
                  <a:moveTo>
                    <a:pt x="407" y="789"/>
                  </a:moveTo>
                  <a:cubicBezTo>
                    <a:pt x="406" y="789"/>
                    <a:pt x="405" y="788"/>
                    <a:pt x="406" y="787"/>
                  </a:cubicBezTo>
                  <a:cubicBezTo>
                    <a:pt x="406" y="787"/>
                    <a:pt x="406" y="787"/>
                    <a:pt x="406" y="787"/>
                  </a:cubicBezTo>
                  <a:cubicBezTo>
                    <a:pt x="406" y="786"/>
                    <a:pt x="407" y="785"/>
                    <a:pt x="408" y="786"/>
                  </a:cubicBezTo>
                  <a:cubicBezTo>
                    <a:pt x="408" y="786"/>
                    <a:pt x="408" y="786"/>
                    <a:pt x="408" y="786"/>
                  </a:cubicBezTo>
                  <a:cubicBezTo>
                    <a:pt x="409" y="786"/>
                    <a:pt x="410" y="787"/>
                    <a:pt x="409" y="788"/>
                  </a:cubicBezTo>
                  <a:cubicBezTo>
                    <a:pt x="409" y="788"/>
                    <a:pt x="409" y="788"/>
                    <a:pt x="409" y="788"/>
                  </a:cubicBezTo>
                  <a:cubicBezTo>
                    <a:pt x="409" y="789"/>
                    <a:pt x="408" y="789"/>
                    <a:pt x="408" y="789"/>
                  </a:cubicBezTo>
                  <a:cubicBezTo>
                    <a:pt x="408" y="789"/>
                    <a:pt x="408" y="789"/>
                    <a:pt x="408" y="789"/>
                  </a:cubicBezTo>
                  <a:cubicBezTo>
                    <a:pt x="407" y="789"/>
                    <a:pt x="407" y="789"/>
                    <a:pt x="407" y="789"/>
                  </a:cubicBezTo>
                  <a:close/>
                  <a:moveTo>
                    <a:pt x="206" y="782"/>
                  </a:moveTo>
                  <a:cubicBezTo>
                    <a:pt x="206" y="781"/>
                    <a:pt x="207" y="780"/>
                    <a:pt x="208" y="779"/>
                  </a:cubicBezTo>
                  <a:cubicBezTo>
                    <a:pt x="208" y="779"/>
                    <a:pt x="208" y="779"/>
                    <a:pt x="208" y="779"/>
                  </a:cubicBezTo>
                  <a:cubicBezTo>
                    <a:pt x="209" y="779"/>
                    <a:pt x="210" y="780"/>
                    <a:pt x="210" y="781"/>
                  </a:cubicBezTo>
                  <a:cubicBezTo>
                    <a:pt x="210" y="781"/>
                    <a:pt x="210" y="781"/>
                    <a:pt x="210" y="781"/>
                  </a:cubicBezTo>
                  <a:cubicBezTo>
                    <a:pt x="211" y="782"/>
                    <a:pt x="210" y="783"/>
                    <a:pt x="209" y="783"/>
                  </a:cubicBezTo>
                  <a:cubicBezTo>
                    <a:pt x="209" y="783"/>
                    <a:pt x="209" y="783"/>
                    <a:pt x="209" y="783"/>
                  </a:cubicBezTo>
                  <a:cubicBezTo>
                    <a:pt x="209" y="783"/>
                    <a:pt x="208" y="783"/>
                    <a:pt x="208" y="783"/>
                  </a:cubicBezTo>
                  <a:cubicBezTo>
                    <a:pt x="208" y="783"/>
                    <a:pt x="208" y="783"/>
                    <a:pt x="208" y="783"/>
                  </a:cubicBezTo>
                  <a:cubicBezTo>
                    <a:pt x="207" y="783"/>
                    <a:pt x="207" y="783"/>
                    <a:pt x="206" y="782"/>
                  </a:cubicBezTo>
                  <a:close/>
                  <a:moveTo>
                    <a:pt x="411" y="778"/>
                  </a:moveTo>
                  <a:cubicBezTo>
                    <a:pt x="410" y="778"/>
                    <a:pt x="410" y="777"/>
                    <a:pt x="410" y="775"/>
                  </a:cubicBezTo>
                  <a:cubicBezTo>
                    <a:pt x="410" y="775"/>
                    <a:pt x="410" y="775"/>
                    <a:pt x="410" y="775"/>
                  </a:cubicBezTo>
                  <a:cubicBezTo>
                    <a:pt x="410" y="774"/>
                    <a:pt x="412" y="774"/>
                    <a:pt x="413" y="774"/>
                  </a:cubicBezTo>
                  <a:cubicBezTo>
                    <a:pt x="413" y="774"/>
                    <a:pt x="413" y="774"/>
                    <a:pt x="413" y="774"/>
                  </a:cubicBezTo>
                  <a:cubicBezTo>
                    <a:pt x="414" y="775"/>
                    <a:pt x="414" y="776"/>
                    <a:pt x="414" y="777"/>
                  </a:cubicBezTo>
                  <a:cubicBezTo>
                    <a:pt x="414" y="777"/>
                    <a:pt x="414" y="777"/>
                    <a:pt x="414" y="777"/>
                  </a:cubicBezTo>
                  <a:cubicBezTo>
                    <a:pt x="413" y="778"/>
                    <a:pt x="413" y="778"/>
                    <a:pt x="412" y="778"/>
                  </a:cubicBezTo>
                  <a:cubicBezTo>
                    <a:pt x="412" y="778"/>
                    <a:pt x="412" y="778"/>
                    <a:pt x="412" y="778"/>
                  </a:cubicBezTo>
                  <a:cubicBezTo>
                    <a:pt x="412" y="778"/>
                    <a:pt x="411" y="778"/>
                    <a:pt x="411" y="778"/>
                  </a:cubicBezTo>
                  <a:close/>
                  <a:moveTo>
                    <a:pt x="202" y="771"/>
                  </a:moveTo>
                  <a:cubicBezTo>
                    <a:pt x="202" y="770"/>
                    <a:pt x="202" y="769"/>
                    <a:pt x="203" y="768"/>
                  </a:cubicBezTo>
                  <a:cubicBezTo>
                    <a:pt x="203" y="768"/>
                    <a:pt x="203" y="768"/>
                    <a:pt x="203" y="768"/>
                  </a:cubicBezTo>
                  <a:cubicBezTo>
                    <a:pt x="204" y="768"/>
                    <a:pt x="205" y="768"/>
                    <a:pt x="206" y="769"/>
                  </a:cubicBezTo>
                  <a:cubicBezTo>
                    <a:pt x="206" y="769"/>
                    <a:pt x="206" y="769"/>
                    <a:pt x="206" y="769"/>
                  </a:cubicBezTo>
                  <a:cubicBezTo>
                    <a:pt x="206" y="770"/>
                    <a:pt x="206" y="772"/>
                    <a:pt x="205" y="772"/>
                  </a:cubicBezTo>
                  <a:cubicBezTo>
                    <a:pt x="205" y="772"/>
                    <a:pt x="205" y="772"/>
                    <a:pt x="205" y="772"/>
                  </a:cubicBezTo>
                  <a:cubicBezTo>
                    <a:pt x="204" y="772"/>
                    <a:pt x="204" y="772"/>
                    <a:pt x="204" y="772"/>
                  </a:cubicBezTo>
                  <a:cubicBezTo>
                    <a:pt x="204" y="772"/>
                    <a:pt x="204" y="772"/>
                    <a:pt x="204" y="772"/>
                  </a:cubicBezTo>
                  <a:cubicBezTo>
                    <a:pt x="203" y="772"/>
                    <a:pt x="202" y="772"/>
                    <a:pt x="202" y="771"/>
                  </a:cubicBezTo>
                  <a:close/>
                  <a:moveTo>
                    <a:pt x="415" y="767"/>
                  </a:moveTo>
                  <a:cubicBezTo>
                    <a:pt x="414" y="766"/>
                    <a:pt x="414" y="765"/>
                    <a:pt x="414" y="764"/>
                  </a:cubicBezTo>
                  <a:cubicBezTo>
                    <a:pt x="414" y="764"/>
                    <a:pt x="414" y="764"/>
                    <a:pt x="414" y="764"/>
                  </a:cubicBezTo>
                  <a:cubicBezTo>
                    <a:pt x="415" y="763"/>
                    <a:pt x="416" y="763"/>
                    <a:pt x="417" y="763"/>
                  </a:cubicBezTo>
                  <a:cubicBezTo>
                    <a:pt x="417" y="763"/>
                    <a:pt x="417" y="763"/>
                    <a:pt x="417" y="763"/>
                  </a:cubicBezTo>
                  <a:cubicBezTo>
                    <a:pt x="418" y="764"/>
                    <a:pt x="418" y="765"/>
                    <a:pt x="418" y="766"/>
                  </a:cubicBezTo>
                  <a:cubicBezTo>
                    <a:pt x="418" y="766"/>
                    <a:pt x="418" y="766"/>
                    <a:pt x="418" y="766"/>
                  </a:cubicBezTo>
                  <a:cubicBezTo>
                    <a:pt x="418" y="767"/>
                    <a:pt x="417" y="767"/>
                    <a:pt x="416" y="767"/>
                  </a:cubicBezTo>
                  <a:cubicBezTo>
                    <a:pt x="416" y="767"/>
                    <a:pt x="416" y="767"/>
                    <a:pt x="416" y="767"/>
                  </a:cubicBezTo>
                  <a:cubicBezTo>
                    <a:pt x="416" y="767"/>
                    <a:pt x="416" y="767"/>
                    <a:pt x="415" y="767"/>
                  </a:cubicBezTo>
                  <a:close/>
                  <a:moveTo>
                    <a:pt x="198" y="760"/>
                  </a:moveTo>
                  <a:cubicBezTo>
                    <a:pt x="197" y="759"/>
                    <a:pt x="198" y="757"/>
                    <a:pt x="199" y="757"/>
                  </a:cubicBezTo>
                  <a:cubicBezTo>
                    <a:pt x="199" y="757"/>
                    <a:pt x="199" y="757"/>
                    <a:pt x="199" y="757"/>
                  </a:cubicBezTo>
                  <a:cubicBezTo>
                    <a:pt x="200" y="757"/>
                    <a:pt x="201" y="757"/>
                    <a:pt x="202" y="758"/>
                  </a:cubicBezTo>
                  <a:cubicBezTo>
                    <a:pt x="202" y="758"/>
                    <a:pt x="202" y="758"/>
                    <a:pt x="202" y="758"/>
                  </a:cubicBezTo>
                  <a:cubicBezTo>
                    <a:pt x="202" y="759"/>
                    <a:pt x="201" y="760"/>
                    <a:pt x="200" y="761"/>
                  </a:cubicBezTo>
                  <a:cubicBezTo>
                    <a:pt x="200" y="761"/>
                    <a:pt x="200" y="761"/>
                    <a:pt x="200" y="761"/>
                  </a:cubicBezTo>
                  <a:cubicBezTo>
                    <a:pt x="200" y="761"/>
                    <a:pt x="200" y="761"/>
                    <a:pt x="200" y="761"/>
                  </a:cubicBezTo>
                  <a:cubicBezTo>
                    <a:pt x="200" y="761"/>
                    <a:pt x="200" y="761"/>
                    <a:pt x="200" y="761"/>
                  </a:cubicBezTo>
                  <a:cubicBezTo>
                    <a:pt x="199" y="761"/>
                    <a:pt x="198" y="760"/>
                    <a:pt x="198" y="760"/>
                  </a:cubicBezTo>
                  <a:close/>
                  <a:moveTo>
                    <a:pt x="420" y="756"/>
                  </a:moveTo>
                  <a:cubicBezTo>
                    <a:pt x="419" y="755"/>
                    <a:pt x="418" y="754"/>
                    <a:pt x="419" y="753"/>
                  </a:cubicBezTo>
                  <a:cubicBezTo>
                    <a:pt x="419" y="753"/>
                    <a:pt x="419" y="753"/>
                    <a:pt x="419" y="753"/>
                  </a:cubicBezTo>
                  <a:cubicBezTo>
                    <a:pt x="419" y="752"/>
                    <a:pt x="420" y="752"/>
                    <a:pt x="421" y="752"/>
                  </a:cubicBezTo>
                  <a:cubicBezTo>
                    <a:pt x="421" y="752"/>
                    <a:pt x="421" y="752"/>
                    <a:pt x="421" y="752"/>
                  </a:cubicBezTo>
                  <a:cubicBezTo>
                    <a:pt x="422" y="752"/>
                    <a:pt x="423" y="753"/>
                    <a:pt x="422" y="755"/>
                  </a:cubicBezTo>
                  <a:cubicBezTo>
                    <a:pt x="422" y="755"/>
                    <a:pt x="422" y="755"/>
                    <a:pt x="422" y="755"/>
                  </a:cubicBezTo>
                  <a:cubicBezTo>
                    <a:pt x="422" y="755"/>
                    <a:pt x="421" y="756"/>
                    <a:pt x="420" y="756"/>
                  </a:cubicBezTo>
                  <a:cubicBezTo>
                    <a:pt x="420" y="756"/>
                    <a:pt x="420" y="756"/>
                    <a:pt x="420" y="756"/>
                  </a:cubicBezTo>
                  <a:cubicBezTo>
                    <a:pt x="420" y="756"/>
                    <a:pt x="420" y="756"/>
                    <a:pt x="420" y="756"/>
                  </a:cubicBezTo>
                  <a:close/>
                  <a:moveTo>
                    <a:pt x="193" y="748"/>
                  </a:moveTo>
                  <a:cubicBezTo>
                    <a:pt x="193" y="747"/>
                    <a:pt x="194" y="746"/>
                    <a:pt x="195" y="746"/>
                  </a:cubicBezTo>
                  <a:cubicBezTo>
                    <a:pt x="195" y="746"/>
                    <a:pt x="195" y="746"/>
                    <a:pt x="195" y="746"/>
                  </a:cubicBezTo>
                  <a:cubicBezTo>
                    <a:pt x="196" y="745"/>
                    <a:pt x="197" y="746"/>
                    <a:pt x="197" y="747"/>
                  </a:cubicBezTo>
                  <a:cubicBezTo>
                    <a:pt x="197" y="747"/>
                    <a:pt x="197" y="747"/>
                    <a:pt x="197" y="747"/>
                  </a:cubicBezTo>
                  <a:cubicBezTo>
                    <a:pt x="198" y="748"/>
                    <a:pt x="197" y="749"/>
                    <a:pt x="196" y="750"/>
                  </a:cubicBezTo>
                  <a:cubicBezTo>
                    <a:pt x="196" y="750"/>
                    <a:pt x="196" y="750"/>
                    <a:pt x="196" y="750"/>
                  </a:cubicBezTo>
                  <a:cubicBezTo>
                    <a:pt x="196" y="750"/>
                    <a:pt x="196" y="750"/>
                    <a:pt x="195" y="750"/>
                  </a:cubicBezTo>
                  <a:cubicBezTo>
                    <a:pt x="195" y="750"/>
                    <a:pt x="195" y="750"/>
                    <a:pt x="195" y="750"/>
                  </a:cubicBezTo>
                  <a:cubicBezTo>
                    <a:pt x="195" y="750"/>
                    <a:pt x="194" y="749"/>
                    <a:pt x="193" y="748"/>
                  </a:cubicBezTo>
                  <a:close/>
                  <a:moveTo>
                    <a:pt x="424" y="744"/>
                  </a:moveTo>
                  <a:cubicBezTo>
                    <a:pt x="423" y="744"/>
                    <a:pt x="423" y="743"/>
                    <a:pt x="423" y="742"/>
                  </a:cubicBezTo>
                  <a:cubicBezTo>
                    <a:pt x="423" y="742"/>
                    <a:pt x="423" y="742"/>
                    <a:pt x="423" y="742"/>
                  </a:cubicBezTo>
                  <a:cubicBezTo>
                    <a:pt x="423" y="741"/>
                    <a:pt x="424" y="740"/>
                    <a:pt x="426" y="741"/>
                  </a:cubicBezTo>
                  <a:cubicBezTo>
                    <a:pt x="426" y="741"/>
                    <a:pt x="426" y="741"/>
                    <a:pt x="426" y="741"/>
                  </a:cubicBezTo>
                  <a:cubicBezTo>
                    <a:pt x="427" y="741"/>
                    <a:pt x="427" y="742"/>
                    <a:pt x="427" y="743"/>
                  </a:cubicBezTo>
                  <a:cubicBezTo>
                    <a:pt x="427" y="743"/>
                    <a:pt x="427" y="743"/>
                    <a:pt x="427" y="743"/>
                  </a:cubicBezTo>
                  <a:cubicBezTo>
                    <a:pt x="426" y="744"/>
                    <a:pt x="426" y="745"/>
                    <a:pt x="425" y="745"/>
                  </a:cubicBezTo>
                  <a:cubicBezTo>
                    <a:pt x="425" y="745"/>
                    <a:pt x="425" y="745"/>
                    <a:pt x="425" y="745"/>
                  </a:cubicBezTo>
                  <a:cubicBezTo>
                    <a:pt x="425" y="745"/>
                    <a:pt x="424" y="745"/>
                    <a:pt x="424" y="744"/>
                  </a:cubicBezTo>
                  <a:close/>
                  <a:moveTo>
                    <a:pt x="189" y="737"/>
                  </a:moveTo>
                  <a:cubicBezTo>
                    <a:pt x="189" y="736"/>
                    <a:pt x="189" y="735"/>
                    <a:pt x="190" y="735"/>
                  </a:cubicBezTo>
                  <a:cubicBezTo>
                    <a:pt x="190" y="735"/>
                    <a:pt x="190" y="735"/>
                    <a:pt x="190" y="735"/>
                  </a:cubicBezTo>
                  <a:cubicBezTo>
                    <a:pt x="191" y="734"/>
                    <a:pt x="192" y="735"/>
                    <a:pt x="193" y="736"/>
                  </a:cubicBezTo>
                  <a:cubicBezTo>
                    <a:pt x="193" y="736"/>
                    <a:pt x="193" y="736"/>
                    <a:pt x="193" y="736"/>
                  </a:cubicBezTo>
                  <a:cubicBezTo>
                    <a:pt x="193" y="737"/>
                    <a:pt x="193" y="738"/>
                    <a:pt x="192" y="738"/>
                  </a:cubicBezTo>
                  <a:cubicBezTo>
                    <a:pt x="192" y="738"/>
                    <a:pt x="192" y="738"/>
                    <a:pt x="192" y="738"/>
                  </a:cubicBezTo>
                  <a:cubicBezTo>
                    <a:pt x="192" y="739"/>
                    <a:pt x="191" y="739"/>
                    <a:pt x="191" y="739"/>
                  </a:cubicBezTo>
                  <a:cubicBezTo>
                    <a:pt x="191" y="739"/>
                    <a:pt x="191" y="739"/>
                    <a:pt x="191" y="739"/>
                  </a:cubicBezTo>
                  <a:cubicBezTo>
                    <a:pt x="190" y="739"/>
                    <a:pt x="189" y="738"/>
                    <a:pt x="189" y="737"/>
                  </a:cubicBezTo>
                  <a:close/>
                  <a:moveTo>
                    <a:pt x="428" y="733"/>
                  </a:moveTo>
                  <a:cubicBezTo>
                    <a:pt x="427" y="733"/>
                    <a:pt x="427" y="732"/>
                    <a:pt x="427" y="731"/>
                  </a:cubicBezTo>
                  <a:cubicBezTo>
                    <a:pt x="427" y="731"/>
                    <a:pt x="427" y="731"/>
                    <a:pt x="427" y="731"/>
                  </a:cubicBezTo>
                  <a:cubicBezTo>
                    <a:pt x="428" y="730"/>
                    <a:pt x="429" y="729"/>
                    <a:pt x="430" y="730"/>
                  </a:cubicBezTo>
                  <a:cubicBezTo>
                    <a:pt x="430" y="730"/>
                    <a:pt x="430" y="730"/>
                    <a:pt x="430" y="730"/>
                  </a:cubicBezTo>
                  <a:cubicBezTo>
                    <a:pt x="431" y="730"/>
                    <a:pt x="431" y="731"/>
                    <a:pt x="431" y="732"/>
                  </a:cubicBezTo>
                  <a:cubicBezTo>
                    <a:pt x="431" y="732"/>
                    <a:pt x="431" y="732"/>
                    <a:pt x="431" y="732"/>
                  </a:cubicBezTo>
                  <a:cubicBezTo>
                    <a:pt x="431" y="733"/>
                    <a:pt x="430" y="733"/>
                    <a:pt x="429" y="733"/>
                  </a:cubicBezTo>
                  <a:cubicBezTo>
                    <a:pt x="429" y="733"/>
                    <a:pt x="429" y="733"/>
                    <a:pt x="429" y="733"/>
                  </a:cubicBezTo>
                  <a:cubicBezTo>
                    <a:pt x="429" y="733"/>
                    <a:pt x="429" y="733"/>
                    <a:pt x="428" y="733"/>
                  </a:cubicBezTo>
                  <a:close/>
                  <a:moveTo>
                    <a:pt x="185" y="726"/>
                  </a:moveTo>
                  <a:cubicBezTo>
                    <a:pt x="184" y="725"/>
                    <a:pt x="185" y="724"/>
                    <a:pt x="186" y="723"/>
                  </a:cubicBezTo>
                  <a:cubicBezTo>
                    <a:pt x="186" y="723"/>
                    <a:pt x="186" y="723"/>
                    <a:pt x="186" y="723"/>
                  </a:cubicBezTo>
                  <a:cubicBezTo>
                    <a:pt x="187" y="723"/>
                    <a:pt x="188" y="724"/>
                    <a:pt x="189" y="725"/>
                  </a:cubicBezTo>
                  <a:cubicBezTo>
                    <a:pt x="189" y="725"/>
                    <a:pt x="189" y="725"/>
                    <a:pt x="189" y="725"/>
                  </a:cubicBezTo>
                  <a:cubicBezTo>
                    <a:pt x="189" y="726"/>
                    <a:pt x="188" y="727"/>
                    <a:pt x="187" y="727"/>
                  </a:cubicBezTo>
                  <a:cubicBezTo>
                    <a:pt x="187" y="727"/>
                    <a:pt x="187" y="727"/>
                    <a:pt x="187" y="727"/>
                  </a:cubicBezTo>
                  <a:cubicBezTo>
                    <a:pt x="187" y="727"/>
                    <a:pt x="187" y="727"/>
                    <a:pt x="187" y="727"/>
                  </a:cubicBezTo>
                  <a:cubicBezTo>
                    <a:pt x="187" y="727"/>
                    <a:pt x="187" y="727"/>
                    <a:pt x="187" y="727"/>
                  </a:cubicBezTo>
                  <a:cubicBezTo>
                    <a:pt x="186" y="727"/>
                    <a:pt x="185" y="727"/>
                    <a:pt x="185" y="726"/>
                  </a:cubicBezTo>
                  <a:close/>
                  <a:moveTo>
                    <a:pt x="433" y="722"/>
                  </a:moveTo>
                  <a:cubicBezTo>
                    <a:pt x="432" y="722"/>
                    <a:pt x="431" y="721"/>
                    <a:pt x="432" y="719"/>
                  </a:cubicBezTo>
                  <a:cubicBezTo>
                    <a:pt x="432" y="719"/>
                    <a:pt x="432" y="719"/>
                    <a:pt x="432" y="719"/>
                  </a:cubicBezTo>
                  <a:cubicBezTo>
                    <a:pt x="432" y="718"/>
                    <a:pt x="433" y="718"/>
                    <a:pt x="434" y="718"/>
                  </a:cubicBezTo>
                  <a:cubicBezTo>
                    <a:pt x="434" y="718"/>
                    <a:pt x="434" y="718"/>
                    <a:pt x="434" y="718"/>
                  </a:cubicBezTo>
                  <a:cubicBezTo>
                    <a:pt x="435" y="719"/>
                    <a:pt x="436" y="720"/>
                    <a:pt x="435" y="721"/>
                  </a:cubicBezTo>
                  <a:cubicBezTo>
                    <a:pt x="435" y="721"/>
                    <a:pt x="435" y="721"/>
                    <a:pt x="435" y="721"/>
                  </a:cubicBezTo>
                  <a:cubicBezTo>
                    <a:pt x="435" y="722"/>
                    <a:pt x="434" y="722"/>
                    <a:pt x="433" y="722"/>
                  </a:cubicBezTo>
                  <a:cubicBezTo>
                    <a:pt x="433" y="722"/>
                    <a:pt x="433" y="722"/>
                    <a:pt x="433" y="722"/>
                  </a:cubicBezTo>
                  <a:cubicBezTo>
                    <a:pt x="433" y="722"/>
                    <a:pt x="433" y="722"/>
                    <a:pt x="433" y="722"/>
                  </a:cubicBezTo>
                  <a:close/>
                  <a:moveTo>
                    <a:pt x="181" y="715"/>
                  </a:moveTo>
                  <a:cubicBezTo>
                    <a:pt x="180" y="714"/>
                    <a:pt x="181" y="713"/>
                    <a:pt x="182" y="712"/>
                  </a:cubicBezTo>
                  <a:cubicBezTo>
                    <a:pt x="182" y="712"/>
                    <a:pt x="182" y="712"/>
                    <a:pt x="182" y="712"/>
                  </a:cubicBezTo>
                  <a:cubicBezTo>
                    <a:pt x="183" y="712"/>
                    <a:pt x="184" y="712"/>
                    <a:pt x="184" y="713"/>
                  </a:cubicBezTo>
                  <a:cubicBezTo>
                    <a:pt x="184" y="713"/>
                    <a:pt x="184" y="713"/>
                    <a:pt x="184" y="713"/>
                  </a:cubicBezTo>
                  <a:cubicBezTo>
                    <a:pt x="185" y="714"/>
                    <a:pt x="184" y="716"/>
                    <a:pt x="183" y="716"/>
                  </a:cubicBezTo>
                  <a:cubicBezTo>
                    <a:pt x="183" y="716"/>
                    <a:pt x="183" y="716"/>
                    <a:pt x="183" y="716"/>
                  </a:cubicBezTo>
                  <a:cubicBezTo>
                    <a:pt x="183" y="716"/>
                    <a:pt x="183" y="716"/>
                    <a:pt x="182" y="716"/>
                  </a:cubicBezTo>
                  <a:cubicBezTo>
                    <a:pt x="182" y="716"/>
                    <a:pt x="182" y="716"/>
                    <a:pt x="182" y="716"/>
                  </a:cubicBezTo>
                  <a:cubicBezTo>
                    <a:pt x="182" y="716"/>
                    <a:pt x="181" y="716"/>
                    <a:pt x="181" y="715"/>
                  </a:cubicBezTo>
                  <a:close/>
                  <a:moveTo>
                    <a:pt x="437" y="711"/>
                  </a:moveTo>
                  <a:cubicBezTo>
                    <a:pt x="436" y="710"/>
                    <a:pt x="435" y="709"/>
                    <a:pt x="436" y="708"/>
                  </a:cubicBezTo>
                  <a:cubicBezTo>
                    <a:pt x="436" y="708"/>
                    <a:pt x="436" y="708"/>
                    <a:pt x="436" y="708"/>
                  </a:cubicBezTo>
                  <a:cubicBezTo>
                    <a:pt x="436" y="707"/>
                    <a:pt x="437" y="707"/>
                    <a:pt x="438" y="707"/>
                  </a:cubicBezTo>
                  <a:cubicBezTo>
                    <a:pt x="438" y="707"/>
                    <a:pt x="438" y="707"/>
                    <a:pt x="438" y="707"/>
                  </a:cubicBezTo>
                  <a:cubicBezTo>
                    <a:pt x="439" y="708"/>
                    <a:pt x="440" y="709"/>
                    <a:pt x="440" y="710"/>
                  </a:cubicBezTo>
                  <a:cubicBezTo>
                    <a:pt x="440" y="710"/>
                    <a:pt x="440" y="710"/>
                    <a:pt x="440" y="710"/>
                  </a:cubicBezTo>
                  <a:cubicBezTo>
                    <a:pt x="439" y="711"/>
                    <a:pt x="439" y="711"/>
                    <a:pt x="438" y="711"/>
                  </a:cubicBezTo>
                  <a:cubicBezTo>
                    <a:pt x="438" y="711"/>
                    <a:pt x="438" y="711"/>
                    <a:pt x="438" y="711"/>
                  </a:cubicBezTo>
                  <a:cubicBezTo>
                    <a:pt x="437" y="711"/>
                    <a:pt x="437" y="711"/>
                    <a:pt x="437" y="711"/>
                  </a:cubicBezTo>
                  <a:close/>
                  <a:moveTo>
                    <a:pt x="176" y="704"/>
                  </a:moveTo>
                  <a:cubicBezTo>
                    <a:pt x="176" y="703"/>
                    <a:pt x="176" y="701"/>
                    <a:pt x="177" y="701"/>
                  </a:cubicBezTo>
                  <a:cubicBezTo>
                    <a:pt x="177" y="701"/>
                    <a:pt x="177" y="701"/>
                    <a:pt x="177" y="701"/>
                  </a:cubicBezTo>
                  <a:cubicBezTo>
                    <a:pt x="178" y="701"/>
                    <a:pt x="180" y="701"/>
                    <a:pt x="180" y="702"/>
                  </a:cubicBezTo>
                  <a:cubicBezTo>
                    <a:pt x="180" y="702"/>
                    <a:pt x="180" y="702"/>
                    <a:pt x="180" y="702"/>
                  </a:cubicBezTo>
                  <a:cubicBezTo>
                    <a:pt x="180" y="703"/>
                    <a:pt x="180" y="704"/>
                    <a:pt x="179" y="705"/>
                  </a:cubicBezTo>
                  <a:cubicBezTo>
                    <a:pt x="179" y="705"/>
                    <a:pt x="179" y="705"/>
                    <a:pt x="179" y="705"/>
                  </a:cubicBezTo>
                  <a:cubicBezTo>
                    <a:pt x="179" y="705"/>
                    <a:pt x="178" y="705"/>
                    <a:pt x="178" y="705"/>
                  </a:cubicBezTo>
                  <a:cubicBezTo>
                    <a:pt x="178" y="705"/>
                    <a:pt x="178" y="705"/>
                    <a:pt x="178" y="705"/>
                  </a:cubicBezTo>
                  <a:cubicBezTo>
                    <a:pt x="177" y="705"/>
                    <a:pt x="177" y="704"/>
                    <a:pt x="176" y="704"/>
                  </a:cubicBezTo>
                  <a:close/>
                  <a:moveTo>
                    <a:pt x="441" y="700"/>
                  </a:moveTo>
                  <a:cubicBezTo>
                    <a:pt x="440" y="699"/>
                    <a:pt x="440" y="698"/>
                    <a:pt x="440" y="697"/>
                  </a:cubicBezTo>
                  <a:cubicBezTo>
                    <a:pt x="440" y="697"/>
                    <a:pt x="440" y="697"/>
                    <a:pt x="440" y="697"/>
                  </a:cubicBezTo>
                  <a:cubicBezTo>
                    <a:pt x="441" y="696"/>
                    <a:pt x="442" y="696"/>
                    <a:pt x="443" y="696"/>
                  </a:cubicBezTo>
                  <a:cubicBezTo>
                    <a:pt x="443" y="696"/>
                    <a:pt x="443" y="696"/>
                    <a:pt x="443" y="696"/>
                  </a:cubicBezTo>
                  <a:cubicBezTo>
                    <a:pt x="444" y="696"/>
                    <a:pt x="444" y="697"/>
                    <a:pt x="444" y="699"/>
                  </a:cubicBezTo>
                  <a:cubicBezTo>
                    <a:pt x="444" y="699"/>
                    <a:pt x="444" y="699"/>
                    <a:pt x="444" y="699"/>
                  </a:cubicBezTo>
                  <a:cubicBezTo>
                    <a:pt x="444" y="699"/>
                    <a:pt x="443" y="700"/>
                    <a:pt x="442" y="700"/>
                  </a:cubicBezTo>
                  <a:cubicBezTo>
                    <a:pt x="442" y="700"/>
                    <a:pt x="442" y="700"/>
                    <a:pt x="442" y="700"/>
                  </a:cubicBezTo>
                  <a:cubicBezTo>
                    <a:pt x="442" y="700"/>
                    <a:pt x="442" y="700"/>
                    <a:pt x="441" y="700"/>
                  </a:cubicBezTo>
                  <a:close/>
                  <a:moveTo>
                    <a:pt x="172" y="692"/>
                  </a:moveTo>
                  <a:cubicBezTo>
                    <a:pt x="172" y="691"/>
                    <a:pt x="172" y="690"/>
                    <a:pt x="173" y="690"/>
                  </a:cubicBezTo>
                  <a:cubicBezTo>
                    <a:pt x="173" y="690"/>
                    <a:pt x="173" y="690"/>
                    <a:pt x="173" y="690"/>
                  </a:cubicBezTo>
                  <a:cubicBezTo>
                    <a:pt x="174" y="689"/>
                    <a:pt x="175" y="690"/>
                    <a:pt x="176" y="691"/>
                  </a:cubicBezTo>
                  <a:cubicBezTo>
                    <a:pt x="176" y="691"/>
                    <a:pt x="176" y="691"/>
                    <a:pt x="176" y="691"/>
                  </a:cubicBezTo>
                  <a:cubicBezTo>
                    <a:pt x="176" y="692"/>
                    <a:pt x="176" y="693"/>
                    <a:pt x="174" y="694"/>
                  </a:cubicBezTo>
                  <a:cubicBezTo>
                    <a:pt x="174" y="694"/>
                    <a:pt x="174" y="694"/>
                    <a:pt x="174" y="694"/>
                  </a:cubicBezTo>
                  <a:cubicBezTo>
                    <a:pt x="174" y="694"/>
                    <a:pt x="174" y="694"/>
                    <a:pt x="174" y="694"/>
                  </a:cubicBezTo>
                  <a:cubicBezTo>
                    <a:pt x="174" y="694"/>
                    <a:pt x="174" y="694"/>
                    <a:pt x="174" y="694"/>
                  </a:cubicBezTo>
                  <a:cubicBezTo>
                    <a:pt x="173" y="694"/>
                    <a:pt x="172" y="693"/>
                    <a:pt x="172" y="692"/>
                  </a:cubicBezTo>
                  <a:close/>
                  <a:moveTo>
                    <a:pt x="446" y="688"/>
                  </a:moveTo>
                  <a:cubicBezTo>
                    <a:pt x="445" y="688"/>
                    <a:pt x="444" y="687"/>
                    <a:pt x="444" y="686"/>
                  </a:cubicBezTo>
                  <a:cubicBezTo>
                    <a:pt x="444" y="686"/>
                    <a:pt x="444" y="686"/>
                    <a:pt x="444" y="686"/>
                  </a:cubicBezTo>
                  <a:cubicBezTo>
                    <a:pt x="445" y="685"/>
                    <a:pt x="446" y="684"/>
                    <a:pt x="447" y="685"/>
                  </a:cubicBezTo>
                  <a:cubicBezTo>
                    <a:pt x="447" y="685"/>
                    <a:pt x="447" y="685"/>
                    <a:pt x="447" y="685"/>
                  </a:cubicBezTo>
                  <a:cubicBezTo>
                    <a:pt x="448" y="685"/>
                    <a:pt x="449" y="686"/>
                    <a:pt x="448" y="687"/>
                  </a:cubicBezTo>
                  <a:cubicBezTo>
                    <a:pt x="448" y="687"/>
                    <a:pt x="448" y="687"/>
                    <a:pt x="448" y="687"/>
                  </a:cubicBezTo>
                  <a:cubicBezTo>
                    <a:pt x="448" y="688"/>
                    <a:pt x="447" y="689"/>
                    <a:pt x="446" y="689"/>
                  </a:cubicBezTo>
                  <a:cubicBezTo>
                    <a:pt x="446" y="689"/>
                    <a:pt x="446" y="689"/>
                    <a:pt x="446" y="689"/>
                  </a:cubicBezTo>
                  <a:cubicBezTo>
                    <a:pt x="446" y="689"/>
                    <a:pt x="446" y="689"/>
                    <a:pt x="446" y="688"/>
                  </a:cubicBezTo>
                  <a:close/>
                  <a:moveTo>
                    <a:pt x="168" y="681"/>
                  </a:moveTo>
                  <a:cubicBezTo>
                    <a:pt x="167" y="680"/>
                    <a:pt x="168" y="679"/>
                    <a:pt x="169" y="679"/>
                  </a:cubicBezTo>
                  <a:cubicBezTo>
                    <a:pt x="169" y="679"/>
                    <a:pt x="169" y="679"/>
                    <a:pt x="169" y="679"/>
                  </a:cubicBezTo>
                  <a:cubicBezTo>
                    <a:pt x="170" y="678"/>
                    <a:pt x="171" y="679"/>
                    <a:pt x="171" y="680"/>
                  </a:cubicBezTo>
                  <a:cubicBezTo>
                    <a:pt x="171" y="680"/>
                    <a:pt x="171" y="680"/>
                    <a:pt x="171" y="680"/>
                  </a:cubicBezTo>
                  <a:cubicBezTo>
                    <a:pt x="172" y="681"/>
                    <a:pt x="171" y="682"/>
                    <a:pt x="170" y="682"/>
                  </a:cubicBezTo>
                  <a:cubicBezTo>
                    <a:pt x="170" y="682"/>
                    <a:pt x="170" y="682"/>
                    <a:pt x="170" y="682"/>
                  </a:cubicBezTo>
                  <a:cubicBezTo>
                    <a:pt x="170" y="683"/>
                    <a:pt x="170" y="683"/>
                    <a:pt x="169" y="683"/>
                  </a:cubicBezTo>
                  <a:cubicBezTo>
                    <a:pt x="169" y="683"/>
                    <a:pt x="169" y="683"/>
                    <a:pt x="169" y="683"/>
                  </a:cubicBezTo>
                  <a:cubicBezTo>
                    <a:pt x="169" y="683"/>
                    <a:pt x="168" y="682"/>
                    <a:pt x="168" y="681"/>
                  </a:cubicBezTo>
                  <a:close/>
                  <a:moveTo>
                    <a:pt x="450" y="677"/>
                  </a:moveTo>
                  <a:cubicBezTo>
                    <a:pt x="449" y="677"/>
                    <a:pt x="448" y="676"/>
                    <a:pt x="449" y="675"/>
                  </a:cubicBezTo>
                  <a:cubicBezTo>
                    <a:pt x="449" y="675"/>
                    <a:pt x="449" y="675"/>
                    <a:pt x="449" y="675"/>
                  </a:cubicBezTo>
                  <a:cubicBezTo>
                    <a:pt x="449" y="674"/>
                    <a:pt x="450" y="673"/>
                    <a:pt x="451" y="674"/>
                  </a:cubicBezTo>
                  <a:cubicBezTo>
                    <a:pt x="451" y="674"/>
                    <a:pt x="451" y="674"/>
                    <a:pt x="451" y="674"/>
                  </a:cubicBezTo>
                  <a:cubicBezTo>
                    <a:pt x="452" y="674"/>
                    <a:pt x="453" y="675"/>
                    <a:pt x="453" y="676"/>
                  </a:cubicBezTo>
                  <a:cubicBezTo>
                    <a:pt x="453" y="676"/>
                    <a:pt x="453" y="676"/>
                    <a:pt x="453" y="676"/>
                  </a:cubicBezTo>
                  <a:cubicBezTo>
                    <a:pt x="452" y="677"/>
                    <a:pt x="451" y="677"/>
                    <a:pt x="451" y="677"/>
                  </a:cubicBezTo>
                  <a:cubicBezTo>
                    <a:pt x="451" y="677"/>
                    <a:pt x="451" y="677"/>
                    <a:pt x="451" y="677"/>
                  </a:cubicBezTo>
                  <a:cubicBezTo>
                    <a:pt x="450" y="677"/>
                    <a:pt x="450" y="677"/>
                    <a:pt x="450" y="677"/>
                  </a:cubicBezTo>
                  <a:close/>
                  <a:moveTo>
                    <a:pt x="163" y="670"/>
                  </a:moveTo>
                  <a:cubicBezTo>
                    <a:pt x="163" y="669"/>
                    <a:pt x="163" y="668"/>
                    <a:pt x="164" y="668"/>
                  </a:cubicBezTo>
                  <a:cubicBezTo>
                    <a:pt x="164" y="668"/>
                    <a:pt x="164" y="668"/>
                    <a:pt x="164" y="668"/>
                  </a:cubicBezTo>
                  <a:cubicBezTo>
                    <a:pt x="165" y="667"/>
                    <a:pt x="167" y="668"/>
                    <a:pt x="167" y="669"/>
                  </a:cubicBezTo>
                  <a:cubicBezTo>
                    <a:pt x="167" y="669"/>
                    <a:pt x="167" y="669"/>
                    <a:pt x="167" y="669"/>
                  </a:cubicBezTo>
                  <a:cubicBezTo>
                    <a:pt x="167" y="670"/>
                    <a:pt x="167" y="671"/>
                    <a:pt x="166" y="671"/>
                  </a:cubicBezTo>
                  <a:cubicBezTo>
                    <a:pt x="166" y="671"/>
                    <a:pt x="166" y="671"/>
                    <a:pt x="166" y="671"/>
                  </a:cubicBezTo>
                  <a:cubicBezTo>
                    <a:pt x="166" y="671"/>
                    <a:pt x="165" y="671"/>
                    <a:pt x="165" y="671"/>
                  </a:cubicBezTo>
                  <a:cubicBezTo>
                    <a:pt x="165" y="671"/>
                    <a:pt x="165" y="671"/>
                    <a:pt x="165" y="671"/>
                  </a:cubicBezTo>
                  <a:cubicBezTo>
                    <a:pt x="164" y="671"/>
                    <a:pt x="164" y="671"/>
                    <a:pt x="163" y="670"/>
                  </a:cubicBezTo>
                  <a:close/>
                  <a:moveTo>
                    <a:pt x="454" y="666"/>
                  </a:moveTo>
                  <a:cubicBezTo>
                    <a:pt x="453" y="666"/>
                    <a:pt x="453" y="665"/>
                    <a:pt x="453" y="663"/>
                  </a:cubicBezTo>
                  <a:cubicBezTo>
                    <a:pt x="453" y="663"/>
                    <a:pt x="453" y="663"/>
                    <a:pt x="453" y="663"/>
                  </a:cubicBezTo>
                  <a:cubicBezTo>
                    <a:pt x="454" y="662"/>
                    <a:pt x="455" y="662"/>
                    <a:pt x="456" y="662"/>
                  </a:cubicBezTo>
                  <a:cubicBezTo>
                    <a:pt x="456" y="662"/>
                    <a:pt x="456" y="662"/>
                    <a:pt x="456" y="662"/>
                  </a:cubicBezTo>
                  <a:cubicBezTo>
                    <a:pt x="457" y="663"/>
                    <a:pt x="457" y="664"/>
                    <a:pt x="457" y="665"/>
                  </a:cubicBezTo>
                  <a:cubicBezTo>
                    <a:pt x="457" y="665"/>
                    <a:pt x="457" y="665"/>
                    <a:pt x="457" y="665"/>
                  </a:cubicBezTo>
                  <a:cubicBezTo>
                    <a:pt x="457" y="666"/>
                    <a:pt x="456" y="666"/>
                    <a:pt x="455" y="666"/>
                  </a:cubicBezTo>
                  <a:cubicBezTo>
                    <a:pt x="455" y="666"/>
                    <a:pt x="455" y="666"/>
                    <a:pt x="455" y="666"/>
                  </a:cubicBezTo>
                  <a:cubicBezTo>
                    <a:pt x="455" y="666"/>
                    <a:pt x="454" y="666"/>
                    <a:pt x="454" y="666"/>
                  </a:cubicBezTo>
                  <a:close/>
                  <a:moveTo>
                    <a:pt x="159" y="659"/>
                  </a:moveTo>
                  <a:cubicBezTo>
                    <a:pt x="159" y="658"/>
                    <a:pt x="159" y="657"/>
                    <a:pt x="160" y="656"/>
                  </a:cubicBezTo>
                  <a:cubicBezTo>
                    <a:pt x="160" y="656"/>
                    <a:pt x="160" y="656"/>
                    <a:pt x="160" y="656"/>
                  </a:cubicBezTo>
                  <a:cubicBezTo>
                    <a:pt x="161" y="656"/>
                    <a:pt x="162" y="656"/>
                    <a:pt x="163" y="657"/>
                  </a:cubicBezTo>
                  <a:cubicBezTo>
                    <a:pt x="163" y="657"/>
                    <a:pt x="163" y="657"/>
                    <a:pt x="163" y="657"/>
                  </a:cubicBezTo>
                  <a:cubicBezTo>
                    <a:pt x="163" y="658"/>
                    <a:pt x="163" y="660"/>
                    <a:pt x="162" y="660"/>
                  </a:cubicBezTo>
                  <a:cubicBezTo>
                    <a:pt x="162" y="660"/>
                    <a:pt x="162" y="660"/>
                    <a:pt x="162" y="660"/>
                  </a:cubicBezTo>
                  <a:cubicBezTo>
                    <a:pt x="161" y="660"/>
                    <a:pt x="161" y="660"/>
                    <a:pt x="161" y="660"/>
                  </a:cubicBezTo>
                  <a:cubicBezTo>
                    <a:pt x="161" y="660"/>
                    <a:pt x="161" y="660"/>
                    <a:pt x="161" y="660"/>
                  </a:cubicBezTo>
                  <a:cubicBezTo>
                    <a:pt x="160" y="660"/>
                    <a:pt x="159" y="660"/>
                    <a:pt x="159" y="659"/>
                  </a:cubicBezTo>
                  <a:close/>
                  <a:moveTo>
                    <a:pt x="459" y="655"/>
                  </a:moveTo>
                  <a:cubicBezTo>
                    <a:pt x="458" y="654"/>
                    <a:pt x="457" y="653"/>
                    <a:pt x="457" y="652"/>
                  </a:cubicBezTo>
                  <a:cubicBezTo>
                    <a:pt x="457" y="652"/>
                    <a:pt x="457" y="652"/>
                    <a:pt x="457" y="652"/>
                  </a:cubicBezTo>
                  <a:cubicBezTo>
                    <a:pt x="458" y="651"/>
                    <a:pt x="459" y="651"/>
                    <a:pt x="460" y="651"/>
                  </a:cubicBezTo>
                  <a:cubicBezTo>
                    <a:pt x="460" y="651"/>
                    <a:pt x="460" y="651"/>
                    <a:pt x="460" y="651"/>
                  </a:cubicBezTo>
                  <a:cubicBezTo>
                    <a:pt x="461" y="652"/>
                    <a:pt x="462" y="653"/>
                    <a:pt x="461" y="654"/>
                  </a:cubicBezTo>
                  <a:cubicBezTo>
                    <a:pt x="461" y="654"/>
                    <a:pt x="461" y="654"/>
                    <a:pt x="461" y="654"/>
                  </a:cubicBezTo>
                  <a:cubicBezTo>
                    <a:pt x="461" y="655"/>
                    <a:pt x="460" y="655"/>
                    <a:pt x="459" y="655"/>
                  </a:cubicBezTo>
                  <a:cubicBezTo>
                    <a:pt x="459" y="655"/>
                    <a:pt x="459" y="655"/>
                    <a:pt x="459" y="655"/>
                  </a:cubicBezTo>
                  <a:cubicBezTo>
                    <a:pt x="459" y="655"/>
                    <a:pt x="459" y="655"/>
                    <a:pt x="459" y="655"/>
                  </a:cubicBezTo>
                  <a:close/>
                  <a:moveTo>
                    <a:pt x="155" y="648"/>
                  </a:moveTo>
                  <a:cubicBezTo>
                    <a:pt x="154" y="647"/>
                    <a:pt x="155" y="645"/>
                    <a:pt x="156" y="645"/>
                  </a:cubicBezTo>
                  <a:cubicBezTo>
                    <a:pt x="156" y="645"/>
                    <a:pt x="156" y="645"/>
                    <a:pt x="156" y="645"/>
                  </a:cubicBezTo>
                  <a:cubicBezTo>
                    <a:pt x="157" y="645"/>
                    <a:pt x="158" y="645"/>
                    <a:pt x="158" y="646"/>
                  </a:cubicBezTo>
                  <a:cubicBezTo>
                    <a:pt x="158" y="646"/>
                    <a:pt x="158" y="646"/>
                    <a:pt x="158" y="646"/>
                  </a:cubicBezTo>
                  <a:cubicBezTo>
                    <a:pt x="159" y="647"/>
                    <a:pt x="158" y="648"/>
                    <a:pt x="157" y="649"/>
                  </a:cubicBezTo>
                  <a:cubicBezTo>
                    <a:pt x="157" y="649"/>
                    <a:pt x="157" y="649"/>
                    <a:pt x="157" y="649"/>
                  </a:cubicBezTo>
                  <a:cubicBezTo>
                    <a:pt x="157" y="649"/>
                    <a:pt x="157" y="649"/>
                    <a:pt x="157" y="649"/>
                  </a:cubicBezTo>
                  <a:cubicBezTo>
                    <a:pt x="157" y="649"/>
                    <a:pt x="157" y="649"/>
                    <a:pt x="157" y="649"/>
                  </a:cubicBezTo>
                  <a:cubicBezTo>
                    <a:pt x="156" y="649"/>
                    <a:pt x="155" y="648"/>
                    <a:pt x="155" y="648"/>
                  </a:cubicBezTo>
                  <a:close/>
                  <a:moveTo>
                    <a:pt x="463" y="644"/>
                  </a:moveTo>
                  <a:cubicBezTo>
                    <a:pt x="462" y="643"/>
                    <a:pt x="461" y="642"/>
                    <a:pt x="462" y="641"/>
                  </a:cubicBezTo>
                  <a:cubicBezTo>
                    <a:pt x="462" y="641"/>
                    <a:pt x="462" y="641"/>
                    <a:pt x="462" y="641"/>
                  </a:cubicBezTo>
                  <a:cubicBezTo>
                    <a:pt x="462" y="640"/>
                    <a:pt x="463" y="640"/>
                    <a:pt x="464" y="640"/>
                  </a:cubicBezTo>
                  <a:cubicBezTo>
                    <a:pt x="464" y="640"/>
                    <a:pt x="464" y="640"/>
                    <a:pt x="464" y="640"/>
                  </a:cubicBezTo>
                  <a:cubicBezTo>
                    <a:pt x="465" y="640"/>
                    <a:pt x="466" y="641"/>
                    <a:pt x="465" y="643"/>
                  </a:cubicBezTo>
                  <a:cubicBezTo>
                    <a:pt x="465" y="643"/>
                    <a:pt x="465" y="643"/>
                    <a:pt x="465" y="643"/>
                  </a:cubicBezTo>
                  <a:cubicBezTo>
                    <a:pt x="465" y="643"/>
                    <a:pt x="464" y="644"/>
                    <a:pt x="464" y="644"/>
                  </a:cubicBezTo>
                  <a:cubicBezTo>
                    <a:pt x="464" y="644"/>
                    <a:pt x="464" y="644"/>
                    <a:pt x="464" y="644"/>
                  </a:cubicBezTo>
                  <a:cubicBezTo>
                    <a:pt x="463" y="644"/>
                    <a:pt x="463" y="644"/>
                    <a:pt x="463" y="644"/>
                  </a:cubicBezTo>
                  <a:close/>
                  <a:moveTo>
                    <a:pt x="150" y="636"/>
                  </a:moveTo>
                  <a:cubicBezTo>
                    <a:pt x="150" y="635"/>
                    <a:pt x="150" y="634"/>
                    <a:pt x="152" y="634"/>
                  </a:cubicBezTo>
                  <a:cubicBezTo>
                    <a:pt x="152" y="634"/>
                    <a:pt x="152" y="634"/>
                    <a:pt x="152" y="634"/>
                  </a:cubicBezTo>
                  <a:cubicBezTo>
                    <a:pt x="153" y="634"/>
                    <a:pt x="154" y="634"/>
                    <a:pt x="154" y="635"/>
                  </a:cubicBezTo>
                  <a:cubicBezTo>
                    <a:pt x="154" y="635"/>
                    <a:pt x="154" y="635"/>
                    <a:pt x="154" y="635"/>
                  </a:cubicBezTo>
                  <a:cubicBezTo>
                    <a:pt x="154" y="636"/>
                    <a:pt x="154" y="637"/>
                    <a:pt x="153" y="638"/>
                  </a:cubicBezTo>
                  <a:cubicBezTo>
                    <a:pt x="153" y="638"/>
                    <a:pt x="153" y="638"/>
                    <a:pt x="153" y="638"/>
                  </a:cubicBezTo>
                  <a:cubicBezTo>
                    <a:pt x="153" y="638"/>
                    <a:pt x="152" y="638"/>
                    <a:pt x="152" y="638"/>
                  </a:cubicBezTo>
                  <a:cubicBezTo>
                    <a:pt x="152" y="638"/>
                    <a:pt x="152" y="638"/>
                    <a:pt x="152" y="638"/>
                  </a:cubicBezTo>
                  <a:cubicBezTo>
                    <a:pt x="151" y="638"/>
                    <a:pt x="151" y="637"/>
                    <a:pt x="150" y="636"/>
                  </a:cubicBezTo>
                  <a:close/>
                  <a:moveTo>
                    <a:pt x="467" y="632"/>
                  </a:moveTo>
                  <a:cubicBezTo>
                    <a:pt x="466" y="632"/>
                    <a:pt x="466" y="631"/>
                    <a:pt x="466" y="630"/>
                  </a:cubicBezTo>
                  <a:cubicBezTo>
                    <a:pt x="466" y="630"/>
                    <a:pt x="466" y="630"/>
                    <a:pt x="466" y="630"/>
                  </a:cubicBezTo>
                  <a:cubicBezTo>
                    <a:pt x="466" y="629"/>
                    <a:pt x="468" y="628"/>
                    <a:pt x="469" y="629"/>
                  </a:cubicBezTo>
                  <a:cubicBezTo>
                    <a:pt x="469" y="629"/>
                    <a:pt x="469" y="629"/>
                    <a:pt x="469" y="629"/>
                  </a:cubicBezTo>
                  <a:cubicBezTo>
                    <a:pt x="470" y="629"/>
                    <a:pt x="470" y="630"/>
                    <a:pt x="470" y="631"/>
                  </a:cubicBezTo>
                  <a:cubicBezTo>
                    <a:pt x="470" y="631"/>
                    <a:pt x="470" y="631"/>
                    <a:pt x="470" y="631"/>
                  </a:cubicBezTo>
                  <a:cubicBezTo>
                    <a:pt x="469" y="632"/>
                    <a:pt x="469" y="633"/>
                    <a:pt x="468" y="633"/>
                  </a:cubicBezTo>
                  <a:cubicBezTo>
                    <a:pt x="468" y="633"/>
                    <a:pt x="468" y="633"/>
                    <a:pt x="468" y="633"/>
                  </a:cubicBezTo>
                  <a:cubicBezTo>
                    <a:pt x="468" y="633"/>
                    <a:pt x="467" y="633"/>
                    <a:pt x="467" y="632"/>
                  </a:cubicBezTo>
                  <a:close/>
                  <a:moveTo>
                    <a:pt x="146" y="625"/>
                  </a:moveTo>
                  <a:cubicBezTo>
                    <a:pt x="146" y="624"/>
                    <a:pt x="146" y="623"/>
                    <a:pt x="147" y="623"/>
                  </a:cubicBezTo>
                  <a:cubicBezTo>
                    <a:pt x="147" y="623"/>
                    <a:pt x="147" y="623"/>
                    <a:pt x="147" y="623"/>
                  </a:cubicBezTo>
                  <a:cubicBezTo>
                    <a:pt x="148" y="622"/>
                    <a:pt x="149" y="623"/>
                    <a:pt x="150" y="624"/>
                  </a:cubicBezTo>
                  <a:cubicBezTo>
                    <a:pt x="150" y="624"/>
                    <a:pt x="150" y="624"/>
                    <a:pt x="150" y="624"/>
                  </a:cubicBezTo>
                  <a:cubicBezTo>
                    <a:pt x="150" y="625"/>
                    <a:pt x="150" y="626"/>
                    <a:pt x="149" y="626"/>
                  </a:cubicBezTo>
                  <a:cubicBezTo>
                    <a:pt x="149" y="626"/>
                    <a:pt x="149" y="626"/>
                    <a:pt x="149" y="626"/>
                  </a:cubicBezTo>
                  <a:cubicBezTo>
                    <a:pt x="148" y="627"/>
                    <a:pt x="148" y="627"/>
                    <a:pt x="148" y="627"/>
                  </a:cubicBezTo>
                  <a:cubicBezTo>
                    <a:pt x="148" y="627"/>
                    <a:pt x="148" y="627"/>
                    <a:pt x="148" y="627"/>
                  </a:cubicBezTo>
                  <a:cubicBezTo>
                    <a:pt x="147" y="627"/>
                    <a:pt x="146" y="626"/>
                    <a:pt x="146" y="625"/>
                  </a:cubicBezTo>
                  <a:close/>
                  <a:moveTo>
                    <a:pt x="472" y="621"/>
                  </a:moveTo>
                  <a:cubicBezTo>
                    <a:pt x="470" y="621"/>
                    <a:pt x="470" y="620"/>
                    <a:pt x="470" y="619"/>
                  </a:cubicBezTo>
                  <a:cubicBezTo>
                    <a:pt x="470" y="619"/>
                    <a:pt x="470" y="619"/>
                    <a:pt x="470" y="619"/>
                  </a:cubicBezTo>
                  <a:cubicBezTo>
                    <a:pt x="471" y="618"/>
                    <a:pt x="472" y="617"/>
                    <a:pt x="473" y="618"/>
                  </a:cubicBezTo>
                  <a:cubicBezTo>
                    <a:pt x="473" y="618"/>
                    <a:pt x="473" y="618"/>
                    <a:pt x="473" y="618"/>
                  </a:cubicBezTo>
                  <a:cubicBezTo>
                    <a:pt x="474" y="618"/>
                    <a:pt x="474" y="619"/>
                    <a:pt x="474" y="620"/>
                  </a:cubicBezTo>
                  <a:cubicBezTo>
                    <a:pt x="474" y="620"/>
                    <a:pt x="474" y="620"/>
                    <a:pt x="474" y="620"/>
                  </a:cubicBezTo>
                  <a:cubicBezTo>
                    <a:pt x="474" y="621"/>
                    <a:pt x="473" y="621"/>
                    <a:pt x="472" y="621"/>
                  </a:cubicBezTo>
                  <a:cubicBezTo>
                    <a:pt x="472" y="621"/>
                    <a:pt x="472" y="621"/>
                    <a:pt x="472" y="621"/>
                  </a:cubicBezTo>
                  <a:cubicBezTo>
                    <a:pt x="472" y="621"/>
                    <a:pt x="472" y="621"/>
                    <a:pt x="472" y="621"/>
                  </a:cubicBezTo>
                  <a:close/>
                  <a:moveTo>
                    <a:pt x="142" y="614"/>
                  </a:moveTo>
                  <a:cubicBezTo>
                    <a:pt x="141" y="613"/>
                    <a:pt x="142" y="612"/>
                    <a:pt x="143" y="612"/>
                  </a:cubicBezTo>
                  <a:cubicBezTo>
                    <a:pt x="143" y="612"/>
                    <a:pt x="143" y="612"/>
                    <a:pt x="143" y="612"/>
                  </a:cubicBezTo>
                  <a:cubicBezTo>
                    <a:pt x="144" y="611"/>
                    <a:pt x="145" y="612"/>
                    <a:pt x="145" y="613"/>
                  </a:cubicBezTo>
                  <a:cubicBezTo>
                    <a:pt x="145" y="613"/>
                    <a:pt x="145" y="613"/>
                    <a:pt x="145" y="613"/>
                  </a:cubicBezTo>
                  <a:cubicBezTo>
                    <a:pt x="146" y="614"/>
                    <a:pt x="145" y="615"/>
                    <a:pt x="144" y="615"/>
                  </a:cubicBezTo>
                  <a:cubicBezTo>
                    <a:pt x="144" y="615"/>
                    <a:pt x="144" y="615"/>
                    <a:pt x="144" y="615"/>
                  </a:cubicBezTo>
                  <a:cubicBezTo>
                    <a:pt x="144" y="615"/>
                    <a:pt x="144" y="615"/>
                    <a:pt x="144" y="615"/>
                  </a:cubicBezTo>
                  <a:cubicBezTo>
                    <a:pt x="144" y="615"/>
                    <a:pt x="144" y="615"/>
                    <a:pt x="144" y="615"/>
                  </a:cubicBezTo>
                  <a:cubicBezTo>
                    <a:pt x="143" y="615"/>
                    <a:pt x="142" y="615"/>
                    <a:pt x="142" y="614"/>
                  </a:cubicBezTo>
                  <a:close/>
                  <a:moveTo>
                    <a:pt x="476" y="610"/>
                  </a:moveTo>
                  <a:cubicBezTo>
                    <a:pt x="475" y="610"/>
                    <a:pt x="474" y="609"/>
                    <a:pt x="475" y="607"/>
                  </a:cubicBezTo>
                  <a:cubicBezTo>
                    <a:pt x="475" y="607"/>
                    <a:pt x="475" y="607"/>
                    <a:pt x="475" y="607"/>
                  </a:cubicBezTo>
                  <a:cubicBezTo>
                    <a:pt x="475" y="606"/>
                    <a:pt x="476" y="606"/>
                    <a:pt x="477" y="606"/>
                  </a:cubicBezTo>
                  <a:cubicBezTo>
                    <a:pt x="477" y="606"/>
                    <a:pt x="477" y="606"/>
                    <a:pt x="477" y="606"/>
                  </a:cubicBezTo>
                  <a:cubicBezTo>
                    <a:pt x="478" y="607"/>
                    <a:pt x="479" y="608"/>
                    <a:pt x="478" y="609"/>
                  </a:cubicBezTo>
                  <a:cubicBezTo>
                    <a:pt x="478" y="609"/>
                    <a:pt x="478" y="609"/>
                    <a:pt x="478" y="609"/>
                  </a:cubicBezTo>
                  <a:cubicBezTo>
                    <a:pt x="478" y="610"/>
                    <a:pt x="477" y="610"/>
                    <a:pt x="477" y="610"/>
                  </a:cubicBezTo>
                  <a:cubicBezTo>
                    <a:pt x="477" y="610"/>
                    <a:pt x="477" y="610"/>
                    <a:pt x="477" y="610"/>
                  </a:cubicBezTo>
                  <a:cubicBezTo>
                    <a:pt x="476" y="610"/>
                    <a:pt x="476" y="610"/>
                    <a:pt x="476" y="610"/>
                  </a:cubicBezTo>
                  <a:close/>
                  <a:moveTo>
                    <a:pt x="137" y="603"/>
                  </a:moveTo>
                  <a:cubicBezTo>
                    <a:pt x="137" y="602"/>
                    <a:pt x="138" y="601"/>
                    <a:pt x="139" y="600"/>
                  </a:cubicBezTo>
                  <a:cubicBezTo>
                    <a:pt x="139" y="600"/>
                    <a:pt x="139" y="600"/>
                    <a:pt x="139" y="600"/>
                  </a:cubicBezTo>
                  <a:cubicBezTo>
                    <a:pt x="140" y="600"/>
                    <a:pt x="141" y="600"/>
                    <a:pt x="141" y="601"/>
                  </a:cubicBezTo>
                  <a:cubicBezTo>
                    <a:pt x="141" y="601"/>
                    <a:pt x="141" y="601"/>
                    <a:pt x="141" y="601"/>
                  </a:cubicBezTo>
                  <a:cubicBezTo>
                    <a:pt x="142" y="602"/>
                    <a:pt x="141" y="604"/>
                    <a:pt x="140" y="604"/>
                  </a:cubicBezTo>
                  <a:cubicBezTo>
                    <a:pt x="140" y="604"/>
                    <a:pt x="140" y="604"/>
                    <a:pt x="140" y="604"/>
                  </a:cubicBezTo>
                  <a:cubicBezTo>
                    <a:pt x="140" y="604"/>
                    <a:pt x="140" y="604"/>
                    <a:pt x="139" y="604"/>
                  </a:cubicBezTo>
                  <a:cubicBezTo>
                    <a:pt x="139" y="604"/>
                    <a:pt x="139" y="604"/>
                    <a:pt x="139" y="604"/>
                  </a:cubicBezTo>
                  <a:cubicBezTo>
                    <a:pt x="138" y="604"/>
                    <a:pt x="138" y="604"/>
                    <a:pt x="137" y="603"/>
                  </a:cubicBezTo>
                  <a:close/>
                  <a:moveTo>
                    <a:pt x="480" y="599"/>
                  </a:moveTo>
                  <a:cubicBezTo>
                    <a:pt x="479" y="598"/>
                    <a:pt x="479" y="597"/>
                    <a:pt x="479" y="596"/>
                  </a:cubicBezTo>
                  <a:cubicBezTo>
                    <a:pt x="479" y="596"/>
                    <a:pt x="479" y="596"/>
                    <a:pt x="479" y="596"/>
                  </a:cubicBezTo>
                  <a:cubicBezTo>
                    <a:pt x="479" y="595"/>
                    <a:pt x="481" y="595"/>
                    <a:pt x="482" y="595"/>
                  </a:cubicBezTo>
                  <a:cubicBezTo>
                    <a:pt x="482" y="595"/>
                    <a:pt x="482" y="595"/>
                    <a:pt x="482" y="595"/>
                  </a:cubicBezTo>
                  <a:cubicBezTo>
                    <a:pt x="483" y="596"/>
                    <a:pt x="483" y="597"/>
                    <a:pt x="483" y="598"/>
                  </a:cubicBezTo>
                  <a:cubicBezTo>
                    <a:pt x="483" y="598"/>
                    <a:pt x="483" y="598"/>
                    <a:pt x="483" y="598"/>
                  </a:cubicBezTo>
                  <a:cubicBezTo>
                    <a:pt x="482" y="599"/>
                    <a:pt x="482" y="599"/>
                    <a:pt x="481" y="599"/>
                  </a:cubicBezTo>
                  <a:cubicBezTo>
                    <a:pt x="481" y="599"/>
                    <a:pt x="481" y="599"/>
                    <a:pt x="481" y="599"/>
                  </a:cubicBezTo>
                  <a:cubicBezTo>
                    <a:pt x="481" y="599"/>
                    <a:pt x="480" y="599"/>
                    <a:pt x="480" y="599"/>
                  </a:cubicBezTo>
                  <a:close/>
                  <a:moveTo>
                    <a:pt x="133" y="592"/>
                  </a:moveTo>
                  <a:cubicBezTo>
                    <a:pt x="133" y="591"/>
                    <a:pt x="133" y="589"/>
                    <a:pt x="134" y="589"/>
                  </a:cubicBezTo>
                  <a:cubicBezTo>
                    <a:pt x="134" y="589"/>
                    <a:pt x="134" y="589"/>
                    <a:pt x="134" y="589"/>
                  </a:cubicBezTo>
                  <a:cubicBezTo>
                    <a:pt x="135" y="589"/>
                    <a:pt x="136" y="589"/>
                    <a:pt x="137" y="590"/>
                  </a:cubicBezTo>
                  <a:cubicBezTo>
                    <a:pt x="137" y="590"/>
                    <a:pt x="137" y="590"/>
                    <a:pt x="137" y="590"/>
                  </a:cubicBezTo>
                  <a:cubicBezTo>
                    <a:pt x="137" y="591"/>
                    <a:pt x="137" y="592"/>
                    <a:pt x="136" y="593"/>
                  </a:cubicBezTo>
                  <a:cubicBezTo>
                    <a:pt x="136" y="593"/>
                    <a:pt x="136" y="593"/>
                    <a:pt x="136" y="593"/>
                  </a:cubicBezTo>
                  <a:cubicBezTo>
                    <a:pt x="135" y="593"/>
                    <a:pt x="135" y="593"/>
                    <a:pt x="135" y="593"/>
                  </a:cubicBezTo>
                  <a:cubicBezTo>
                    <a:pt x="135" y="593"/>
                    <a:pt x="135" y="593"/>
                    <a:pt x="135" y="593"/>
                  </a:cubicBezTo>
                  <a:cubicBezTo>
                    <a:pt x="134" y="593"/>
                    <a:pt x="133" y="592"/>
                    <a:pt x="133" y="592"/>
                  </a:cubicBezTo>
                  <a:close/>
                  <a:moveTo>
                    <a:pt x="484" y="588"/>
                  </a:moveTo>
                  <a:cubicBezTo>
                    <a:pt x="483" y="587"/>
                    <a:pt x="483" y="586"/>
                    <a:pt x="483" y="585"/>
                  </a:cubicBezTo>
                  <a:cubicBezTo>
                    <a:pt x="483" y="585"/>
                    <a:pt x="483" y="585"/>
                    <a:pt x="483" y="585"/>
                  </a:cubicBezTo>
                  <a:cubicBezTo>
                    <a:pt x="484" y="584"/>
                    <a:pt x="485" y="584"/>
                    <a:pt x="486" y="584"/>
                  </a:cubicBezTo>
                  <a:cubicBezTo>
                    <a:pt x="486" y="584"/>
                    <a:pt x="486" y="584"/>
                    <a:pt x="486" y="584"/>
                  </a:cubicBezTo>
                  <a:cubicBezTo>
                    <a:pt x="487" y="584"/>
                    <a:pt x="487" y="585"/>
                    <a:pt x="487" y="587"/>
                  </a:cubicBezTo>
                  <a:cubicBezTo>
                    <a:pt x="487" y="587"/>
                    <a:pt x="487" y="587"/>
                    <a:pt x="487" y="587"/>
                  </a:cubicBezTo>
                  <a:cubicBezTo>
                    <a:pt x="487" y="587"/>
                    <a:pt x="486" y="588"/>
                    <a:pt x="485" y="588"/>
                  </a:cubicBezTo>
                  <a:cubicBezTo>
                    <a:pt x="485" y="588"/>
                    <a:pt x="485" y="588"/>
                    <a:pt x="485" y="588"/>
                  </a:cubicBezTo>
                  <a:cubicBezTo>
                    <a:pt x="485" y="588"/>
                    <a:pt x="485" y="588"/>
                    <a:pt x="484" y="588"/>
                  </a:cubicBezTo>
                  <a:close/>
                  <a:moveTo>
                    <a:pt x="129" y="580"/>
                  </a:moveTo>
                  <a:cubicBezTo>
                    <a:pt x="128" y="579"/>
                    <a:pt x="129" y="578"/>
                    <a:pt x="130" y="578"/>
                  </a:cubicBezTo>
                  <a:cubicBezTo>
                    <a:pt x="130" y="578"/>
                    <a:pt x="130" y="578"/>
                    <a:pt x="130" y="578"/>
                  </a:cubicBezTo>
                  <a:cubicBezTo>
                    <a:pt x="131" y="578"/>
                    <a:pt x="132" y="578"/>
                    <a:pt x="133" y="579"/>
                  </a:cubicBezTo>
                  <a:cubicBezTo>
                    <a:pt x="133" y="579"/>
                    <a:pt x="133" y="579"/>
                    <a:pt x="133" y="579"/>
                  </a:cubicBezTo>
                  <a:cubicBezTo>
                    <a:pt x="133" y="580"/>
                    <a:pt x="132" y="581"/>
                    <a:pt x="131" y="582"/>
                  </a:cubicBezTo>
                  <a:cubicBezTo>
                    <a:pt x="131" y="582"/>
                    <a:pt x="131" y="582"/>
                    <a:pt x="131" y="582"/>
                  </a:cubicBezTo>
                  <a:cubicBezTo>
                    <a:pt x="131" y="582"/>
                    <a:pt x="131" y="582"/>
                    <a:pt x="131" y="582"/>
                  </a:cubicBezTo>
                  <a:cubicBezTo>
                    <a:pt x="131" y="582"/>
                    <a:pt x="131" y="582"/>
                    <a:pt x="131" y="582"/>
                  </a:cubicBezTo>
                  <a:cubicBezTo>
                    <a:pt x="130" y="582"/>
                    <a:pt x="129" y="581"/>
                    <a:pt x="129" y="580"/>
                  </a:cubicBezTo>
                  <a:close/>
                  <a:moveTo>
                    <a:pt x="489" y="576"/>
                  </a:moveTo>
                  <a:cubicBezTo>
                    <a:pt x="488" y="576"/>
                    <a:pt x="487" y="575"/>
                    <a:pt x="488" y="574"/>
                  </a:cubicBezTo>
                  <a:cubicBezTo>
                    <a:pt x="488" y="574"/>
                    <a:pt x="488" y="574"/>
                    <a:pt x="488" y="574"/>
                  </a:cubicBezTo>
                  <a:cubicBezTo>
                    <a:pt x="488" y="573"/>
                    <a:pt x="489" y="572"/>
                    <a:pt x="490" y="573"/>
                  </a:cubicBezTo>
                  <a:cubicBezTo>
                    <a:pt x="490" y="573"/>
                    <a:pt x="490" y="573"/>
                    <a:pt x="490" y="573"/>
                  </a:cubicBezTo>
                  <a:cubicBezTo>
                    <a:pt x="491" y="573"/>
                    <a:pt x="492" y="574"/>
                    <a:pt x="491" y="575"/>
                  </a:cubicBezTo>
                  <a:cubicBezTo>
                    <a:pt x="491" y="575"/>
                    <a:pt x="491" y="575"/>
                    <a:pt x="491" y="575"/>
                  </a:cubicBezTo>
                  <a:cubicBezTo>
                    <a:pt x="491" y="576"/>
                    <a:pt x="490" y="577"/>
                    <a:pt x="489" y="577"/>
                  </a:cubicBezTo>
                  <a:cubicBezTo>
                    <a:pt x="489" y="577"/>
                    <a:pt x="489" y="577"/>
                    <a:pt x="489" y="577"/>
                  </a:cubicBezTo>
                  <a:cubicBezTo>
                    <a:pt x="489" y="577"/>
                    <a:pt x="489" y="577"/>
                    <a:pt x="489" y="576"/>
                  </a:cubicBezTo>
                  <a:close/>
                  <a:moveTo>
                    <a:pt x="124" y="569"/>
                  </a:moveTo>
                  <a:cubicBezTo>
                    <a:pt x="124" y="568"/>
                    <a:pt x="125" y="567"/>
                    <a:pt x="126" y="567"/>
                  </a:cubicBezTo>
                  <a:cubicBezTo>
                    <a:pt x="126" y="567"/>
                    <a:pt x="126" y="567"/>
                    <a:pt x="126" y="567"/>
                  </a:cubicBezTo>
                  <a:cubicBezTo>
                    <a:pt x="127" y="566"/>
                    <a:pt x="128" y="567"/>
                    <a:pt x="128" y="568"/>
                  </a:cubicBezTo>
                  <a:cubicBezTo>
                    <a:pt x="128" y="568"/>
                    <a:pt x="128" y="568"/>
                    <a:pt x="128" y="568"/>
                  </a:cubicBezTo>
                  <a:cubicBezTo>
                    <a:pt x="129" y="569"/>
                    <a:pt x="128" y="570"/>
                    <a:pt x="127" y="570"/>
                  </a:cubicBezTo>
                  <a:cubicBezTo>
                    <a:pt x="127" y="570"/>
                    <a:pt x="127" y="570"/>
                    <a:pt x="127" y="570"/>
                  </a:cubicBezTo>
                  <a:cubicBezTo>
                    <a:pt x="127" y="571"/>
                    <a:pt x="127" y="571"/>
                    <a:pt x="126" y="571"/>
                  </a:cubicBezTo>
                  <a:cubicBezTo>
                    <a:pt x="126" y="571"/>
                    <a:pt x="126" y="571"/>
                    <a:pt x="126" y="571"/>
                  </a:cubicBezTo>
                  <a:cubicBezTo>
                    <a:pt x="126" y="571"/>
                    <a:pt x="125" y="570"/>
                    <a:pt x="124" y="569"/>
                  </a:cubicBezTo>
                  <a:close/>
                  <a:moveTo>
                    <a:pt x="493" y="565"/>
                  </a:moveTo>
                  <a:cubicBezTo>
                    <a:pt x="492" y="565"/>
                    <a:pt x="492" y="564"/>
                    <a:pt x="492" y="563"/>
                  </a:cubicBezTo>
                  <a:cubicBezTo>
                    <a:pt x="492" y="563"/>
                    <a:pt x="492" y="563"/>
                    <a:pt x="492" y="563"/>
                  </a:cubicBezTo>
                  <a:cubicBezTo>
                    <a:pt x="492" y="562"/>
                    <a:pt x="493" y="561"/>
                    <a:pt x="494" y="562"/>
                  </a:cubicBezTo>
                  <a:cubicBezTo>
                    <a:pt x="494" y="562"/>
                    <a:pt x="494" y="562"/>
                    <a:pt x="494" y="562"/>
                  </a:cubicBezTo>
                  <a:cubicBezTo>
                    <a:pt x="496" y="562"/>
                    <a:pt x="496" y="563"/>
                    <a:pt x="496" y="564"/>
                  </a:cubicBezTo>
                  <a:cubicBezTo>
                    <a:pt x="496" y="564"/>
                    <a:pt x="496" y="564"/>
                    <a:pt x="496" y="564"/>
                  </a:cubicBezTo>
                  <a:cubicBezTo>
                    <a:pt x="495" y="565"/>
                    <a:pt x="495" y="565"/>
                    <a:pt x="494" y="565"/>
                  </a:cubicBezTo>
                  <a:cubicBezTo>
                    <a:pt x="494" y="565"/>
                    <a:pt x="494" y="565"/>
                    <a:pt x="494" y="565"/>
                  </a:cubicBezTo>
                  <a:cubicBezTo>
                    <a:pt x="494" y="565"/>
                    <a:pt x="493" y="565"/>
                    <a:pt x="493" y="565"/>
                  </a:cubicBezTo>
                  <a:close/>
                  <a:moveTo>
                    <a:pt x="120" y="558"/>
                  </a:moveTo>
                  <a:cubicBezTo>
                    <a:pt x="120" y="557"/>
                    <a:pt x="120" y="556"/>
                    <a:pt x="121" y="556"/>
                  </a:cubicBezTo>
                  <a:cubicBezTo>
                    <a:pt x="121" y="556"/>
                    <a:pt x="121" y="556"/>
                    <a:pt x="121" y="556"/>
                  </a:cubicBezTo>
                  <a:cubicBezTo>
                    <a:pt x="122" y="555"/>
                    <a:pt x="124" y="556"/>
                    <a:pt x="124" y="557"/>
                  </a:cubicBezTo>
                  <a:cubicBezTo>
                    <a:pt x="124" y="557"/>
                    <a:pt x="124" y="557"/>
                    <a:pt x="124" y="557"/>
                  </a:cubicBezTo>
                  <a:cubicBezTo>
                    <a:pt x="124" y="558"/>
                    <a:pt x="124" y="559"/>
                    <a:pt x="123" y="559"/>
                  </a:cubicBezTo>
                  <a:cubicBezTo>
                    <a:pt x="123" y="559"/>
                    <a:pt x="123" y="559"/>
                    <a:pt x="123" y="559"/>
                  </a:cubicBezTo>
                  <a:cubicBezTo>
                    <a:pt x="123" y="559"/>
                    <a:pt x="122" y="559"/>
                    <a:pt x="122" y="559"/>
                  </a:cubicBezTo>
                  <a:cubicBezTo>
                    <a:pt x="122" y="559"/>
                    <a:pt x="122" y="559"/>
                    <a:pt x="122" y="559"/>
                  </a:cubicBezTo>
                  <a:cubicBezTo>
                    <a:pt x="121" y="559"/>
                    <a:pt x="120" y="559"/>
                    <a:pt x="120" y="558"/>
                  </a:cubicBezTo>
                  <a:close/>
                  <a:moveTo>
                    <a:pt x="497" y="554"/>
                  </a:moveTo>
                  <a:cubicBezTo>
                    <a:pt x="496" y="554"/>
                    <a:pt x="496" y="553"/>
                    <a:pt x="496" y="552"/>
                  </a:cubicBezTo>
                  <a:cubicBezTo>
                    <a:pt x="496" y="552"/>
                    <a:pt x="496" y="552"/>
                    <a:pt x="496" y="552"/>
                  </a:cubicBezTo>
                  <a:cubicBezTo>
                    <a:pt x="497" y="550"/>
                    <a:pt x="498" y="550"/>
                    <a:pt x="499" y="550"/>
                  </a:cubicBezTo>
                  <a:cubicBezTo>
                    <a:pt x="499" y="550"/>
                    <a:pt x="499" y="550"/>
                    <a:pt x="499" y="550"/>
                  </a:cubicBezTo>
                  <a:cubicBezTo>
                    <a:pt x="500" y="551"/>
                    <a:pt x="500" y="552"/>
                    <a:pt x="500" y="553"/>
                  </a:cubicBezTo>
                  <a:cubicBezTo>
                    <a:pt x="500" y="553"/>
                    <a:pt x="500" y="553"/>
                    <a:pt x="500" y="553"/>
                  </a:cubicBezTo>
                  <a:cubicBezTo>
                    <a:pt x="500" y="554"/>
                    <a:pt x="499" y="554"/>
                    <a:pt x="498" y="554"/>
                  </a:cubicBezTo>
                  <a:cubicBezTo>
                    <a:pt x="498" y="554"/>
                    <a:pt x="498" y="554"/>
                    <a:pt x="498" y="554"/>
                  </a:cubicBezTo>
                  <a:cubicBezTo>
                    <a:pt x="498" y="554"/>
                    <a:pt x="498" y="554"/>
                    <a:pt x="497" y="554"/>
                  </a:cubicBezTo>
                  <a:close/>
                  <a:moveTo>
                    <a:pt x="116" y="547"/>
                  </a:moveTo>
                  <a:cubicBezTo>
                    <a:pt x="115" y="546"/>
                    <a:pt x="116" y="545"/>
                    <a:pt x="117" y="544"/>
                  </a:cubicBezTo>
                  <a:cubicBezTo>
                    <a:pt x="117" y="544"/>
                    <a:pt x="117" y="544"/>
                    <a:pt x="117" y="544"/>
                  </a:cubicBezTo>
                  <a:cubicBezTo>
                    <a:pt x="118" y="544"/>
                    <a:pt x="119" y="544"/>
                    <a:pt x="120" y="545"/>
                  </a:cubicBezTo>
                  <a:cubicBezTo>
                    <a:pt x="120" y="545"/>
                    <a:pt x="120" y="545"/>
                    <a:pt x="120" y="545"/>
                  </a:cubicBezTo>
                  <a:cubicBezTo>
                    <a:pt x="120" y="546"/>
                    <a:pt x="119" y="548"/>
                    <a:pt x="118" y="548"/>
                  </a:cubicBezTo>
                  <a:cubicBezTo>
                    <a:pt x="118" y="548"/>
                    <a:pt x="118" y="548"/>
                    <a:pt x="118" y="548"/>
                  </a:cubicBezTo>
                  <a:cubicBezTo>
                    <a:pt x="118" y="548"/>
                    <a:pt x="118" y="548"/>
                    <a:pt x="118" y="548"/>
                  </a:cubicBezTo>
                  <a:cubicBezTo>
                    <a:pt x="118" y="548"/>
                    <a:pt x="118" y="548"/>
                    <a:pt x="118" y="548"/>
                  </a:cubicBezTo>
                  <a:cubicBezTo>
                    <a:pt x="117" y="548"/>
                    <a:pt x="116" y="548"/>
                    <a:pt x="116" y="547"/>
                  </a:cubicBezTo>
                  <a:close/>
                  <a:moveTo>
                    <a:pt x="502" y="543"/>
                  </a:moveTo>
                  <a:cubicBezTo>
                    <a:pt x="501" y="542"/>
                    <a:pt x="500" y="541"/>
                    <a:pt x="501" y="540"/>
                  </a:cubicBezTo>
                  <a:cubicBezTo>
                    <a:pt x="501" y="540"/>
                    <a:pt x="501" y="540"/>
                    <a:pt x="501" y="540"/>
                  </a:cubicBezTo>
                  <a:cubicBezTo>
                    <a:pt x="501" y="539"/>
                    <a:pt x="502" y="539"/>
                    <a:pt x="503" y="539"/>
                  </a:cubicBezTo>
                  <a:cubicBezTo>
                    <a:pt x="503" y="539"/>
                    <a:pt x="503" y="539"/>
                    <a:pt x="503" y="539"/>
                  </a:cubicBezTo>
                  <a:cubicBezTo>
                    <a:pt x="504" y="540"/>
                    <a:pt x="505" y="541"/>
                    <a:pt x="504" y="542"/>
                  </a:cubicBezTo>
                  <a:cubicBezTo>
                    <a:pt x="504" y="542"/>
                    <a:pt x="504" y="542"/>
                    <a:pt x="504" y="542"/>
                  </a:cubicBezTo>
                  <a:cubicBezTo>
                    <a:pt x="504" y="543"/>
                    <a:pt x="503" y="543"/>
                    <a:pt x="502" y="543"/>
                  </a:cubicBezTo>
                  <a:cubicBezTo>
                    <a:pt x="502" y="543"/>
                    <a:pt x="502" y="543"/>
                    <a:pt x="502" y="543"/>
                  </a:cubicBezTo>
                  <a:cubicBezTo>
                    <a:pt x="502" y="543"/>
                    <a:pt x="502" y="543"/>
                    <a:pt x="502" y="543"/>
                  </a:cubicBezTo>
                  <a:close/>
                  <a:moveTo>
                    <a:pt x="112" y="536"/>
                  </a:moveTo>
                  <a:cubicBezTo>
                    <a:pt x="111" y="535"/>
                    <a:pt x="112" y="534"/>
                    <a:pt x="113" y="533"/>
                  </a:cubicBezTo>
                  <a:cubicBezTo>
                    <a:pt x="113" y="533"/>
                    <a:pt x="113" y="533"/>
                    <a:pt x="113" y="533"/>
                  </a:cubicBezTo>
                  <a:cubicBezTo>
                    <a:pt x="114" y="533"/>
                    <a:pt x="115" y="533"/>
                    <a:pt x="115" y="534"/>
                  </a:cubicBezTo>
                  <a:cubicBezTo>
                    <a:pt x="115" y="534"/>
                    <a:pt x="115" y="534"/>
                    <a:pt x="115" y="534"/>
                  </a:cubicBezTo>
                  <a:cubicBezTo>
                    <a:pt x="116" y="535"/>
                    <a:pt x="115" y="536"/>
                    <a:pt x="114" y="537"/>
                  </a:cubicBezTo>
                  <a:cubicBezTo>
                    <a:pt x="114" y="537"/>
                    <a:pt x="114" y="537"/>
                    <a:pt x="114" y="537"/>
                  </a:cubicBezTo>
                  <a:cubicBezTo>
                    <a:pt x="114" y="537"/>
                    <a:pt x="114" y="537"/>
                    <a:pt x="113" y="537"/>
                  </a:cubicBezTo>
                  <a:cubicBezTo>
                    <a:pt x="113" y="537"/>
                    <a:pt x="113" y="537"/>
                    <a:pt x="113" y="537"/>
                  </a:cubicBezTo>
                  <a:cubicBezTo>
                    <a:pt x="113" y="537"/>
                    <a:pt x="112" y="536"/>
                    <a:pt x="112" y="536"/>
                  </a:cubicBezTo>
                  <a:close/>
                  <a:moveTo>
                    <a:pt x="506" y="532"/>
                  </a:moveTo>
                  <a:cubicBezTo>
                    <a:pt x="505" y="531"/>
                    <a:pt x="504" y="530"/>
                    <a:pt x="505" y="529"/>
                  </a:cubicBezTo>
                  <a:cubicBezTo>
                    <a:pt x="505" y="529"/>
                    <a:pt x="505" y="529"/>
                    <a:pt x="505" y="529"/>
                  </a:cubicBezTo>
                  <a:cubicBezTo>
                    <a:pt x="505" y="528"/>
                    <a:pt x="506" y="528"/>
                    <a:pt x="507" y="528"/>
                  </a:cubicBezTo>
                  <a:cubicBezTo>
                    <a:pt x="507" y="528"/>
                    <a:pt x="507" y="528"/>
                    <a:pt x="507" y="528"/>
                  </a:cubicBezTo>
                  <a:cubicBezTo>
                    <a:pt x="508" y="528"/>
                    <a:pt x="509" y="530"/>
                    <a:pt x="509" y="531"/>
                  </a:cubicBezTo>
                  <a:cubicBezTo>
                    <a:pt x="509" y="531"/>
                    <a:pt x="509" y="531"/>
                    <a:pt x="509" y="531"/>
                  </a:cubicBezTo>
                  <a:cubicBezTo>
                    <a:pt x="508" y="531"/>
                    <a:pt x="508" y="532"/>
                    <a:pt x="507" y="532"/>
                  </a:cubicBezTo>
                  <a:cubicBezTo>
                    <a:pt x="507" y="532"/>
                    <a:pt x="507" y="532"/>
                    <a:pt x="507" y="532"/>
                  </a:cubicBezTo>
                  <a:cubicBezTo>
                    <a:pt x="506" y="532"/>
                    <a:pt x="506" y="532"/>
                    <a:pt x="506" y="532"/>
                  </a:cubicBezTo>
                  <a:close/>
                  <a:moveTo>
                    <a:pt x="107" y="524"/>
                  </a:moveTo>
                  <a:cubicBezTo>
                    <a:pt x="107" y="523"/>
                    <a:pt x="107" y="522"/>
                    <a:pt x="108" y="522"/>
                  </a:cubicBezTo>
                  <a:cubicBezTo>
                    <a:pt x="108" y="522"/>
                    <a:pt x="108" y="522"/>
                    <a:pt x="108" y="522"/>
                  </a:cubicBezTo>
                  <a:cubicBezTo>
                    <a:pt x="109" y="522"/>
                    <a:pt x="111" y="522"/>
                    <a:pt x="111" y="523"/>
                  </a:cubicBezTo>
                  <a:cubicBezTo>
                    <a:pt x="111" y="523"/>
                    <a:pt x="111" y="523"/>
                    <a:pt x="111" y="523"/>
                  </a:cubicBezTo>
                  <a:cubicBezTo>
                    <a:pt x="111" y="524"/>
                    <a:pt x="111" y="525"/>
                    <a:pt x="110" y="526"/>
                  </a:cubicBezTo>
                  <a:cubicBezTo>
                    <a:pt x="110" y="526"/>
                    <a:pt x="110" y="526"/>
                    <a:pt x="110" y="526"/>
                  </a:cubicBezTo>
                  <a:cubicBezTo>
                    <a:pt x="110" y="526"/>
                    <a:pt x="109" y="526"/>
                    <a:pt x="109" y="526"/>
                  </a:cubicBezTo>
                  <a:cubicBezTo>
                    <a:pt x="109" y="526"/>
                    <a:pt x="109" y="526"/>
                    <a:pt x="109" y="526"/>
                  </a:cubicBezTo>
                  <a:cubicBezTo>
                    <a:pt x="108" y="526"/>
                    <a:pt x="108" y="525"/>
                    <a:pt x="107" y="524"/>
                  </a:cubicBezTo>
                  <a:close/>
                  <a:moveTo>
                    <a:pt x="510" y="520"/>
                  </a:moveTo>
                  <a:cubicBezTo>
                    <a:pt x="509" y="520"/>
                    <a:pt x="509" y="519"/>
                    <a:pt x="509" y="518"/>
                  </a:cubicBezTo>
                  <a:cubicBezTo>
                    <a:pt x="509" y="518"/>
                    <a:pt x="509" y="518"/>
                    <a:pt x="509" y="518"/>
                  </a:cubicBezTo>
                  <a:cubicBezTo>
                    <a:pt x="510" y="517"/>
                    <a:pt x="511" y="516"/>
                    <a:pt x="512" y="517"/>
                  </a:cubicBezTo>
                  <a:cubicBezTo>
                    <a:pt x="512" y="517"/>
                    <a:pt x="512" y="517"/>
                    <a:pt x="512" y="517"/>
                  </a:cubicBezTo>
                  <a:cubicBezTo>
                    <a:pt x="513" y="517"/>
                    <a:pt x="513" y="518"/>
                    <a:pt x="513" y="519"/>
                  </a:cubicBezTo>
                  <a:cubicBezTo>
                    <a:pt x="513" y="519"/>
                    <a:pt x="513" y="519"/>
                    <a:pt x="513" y="519"/>
                  </a:cubicBezTo>
                  <a:cubicBezTo>
                    <a:pt x="513" y="520"/>
                    <a:pt x="512" y="521"/>
                    <a:pt x="511" y="521"/>
                  </a:cubicBezTo>
                  <a:cubicBezTo>
                    <a:pt x="511" y="521"/>
                    <a:pt x="511" y="521"/>
                    <a:pt x="511" y="521"/>
                  </a:cubicBezTo>
                  <a:cubicBezTo>
                    <a:pt x="511" y="521"/>
                    <a:pt x="511" y="521"/>
                    <a:pt x="510" y="520"/>
                  </a:cubicBezTo>
                  <a:close/>
                  <a:moveTo>
                    <a:pt x="103" y="513"/>
                  </a:moveTo>
                  <a:cubicBezTo>
                    <a:pt x="103" y="512"/>
                    <a:pt x="103" y="511"/>
                    <a:pt x="104" y="511"/>
                  </a:cubicBezTo>
                  <a:cubicBezTo>
                    <a:pt x="104" y="511"/>
                    <a:pt x="104" y="511"/>
                    <a:pt x="104" y="511"/>
                  </a:cubicBezTo>
                  <a:cubicBezTo>
                    <a:pt x="105" y="510"/>
                    <a:pt x="106" y="511"/>
                    <a:pt x="107" y="512"/>
                  </a:cubicBezTo>
                  <a:cubicBezTo>
                    <a:pt x="107" y="512"/>
                    <a:pt x="107" y="512"/>
                    <a:pt x="107" y="512"/>
                  </a:cubicBezTo>
                  <a:cubicBezTo>
                    <a:pt x="107" y="513"/>
                    <a:pt x="107" y="514"/>
                    <a:pt x="106" y="514"/>
                  </a:cubicBezTo>
                  <a:cubicBezTo>
                    <a:pt x="106" y="514"/>
                    <a:pt x="106" y="514"/>
                    <a:pt x="106" y="514"/>
                  </a:cubicBezTo>
                  <a:cubicBezTo>
                    <a:pt x="105" y="515"/>
                    <a:pt x="105" y="515"/>
                    <a:pt x="105" y="515"/>
                  </a:cubicBezTo>
                  <a:cubicBezTo>
                    <a:pt x="105" y="515"/>
                    <a:pt x="105" y="515"/>
                    <a:pt x="105" y="515"/>
                  </a:cubicBezTo>
                  <a:cubicBezTo>
                    <a:pt x="104" y="515"/>
                    <a:pt x="103" y="514"/>
                    <a:pt x="103" y="513"/>
                  </a:cubicBezTo>
                  <a:close/>
                  <a:moveTo>
                    <a:pt x="515" y="509"/>
                  </a:moveTo>
                  <a:cubicBezTo>
                    <a:pt x="514" y="509"/>
                    <a:pt x="513" y="508"/>
                    <a:pt x="513" y="507"/>
                  </a:cubicBezTo>
                  <a:cubicBezTo>
                    <a:pt x="513" y="507"/>
                    <a:pt x="513" y="507"/>
                    <a:pt x="513" y="507"/>
                  </a:cubicBezTo>
                  <a:cubicBezTo>
                    <a:pt x="514" y="506"/>
                    <a:pt x="515" y="505"/>
                    <a:pt x="516" y="506"/>
                  </a:cubicBezTo>
                  <a:cubicBezTo>
                    <a:pt x="516" y="506"/>
                    <a:pt x="516" y="506"/>
                    <a:pt x="516" y="506"/>
                  </a:cubicBezTo>
                  <a:cubicBezTo>
                    <a:pt x="517" y="506"/>
                    <a:pt x="518" y="507"/>
                    <a:pt x="517" y="508"/>
                  </a:cubicBezTo>
                  <a:cubicBezTo>
                    <a:pt x="517" y="508"/>
                    <a:pt x="517" y="508"/>
                    <a:pt x="517" y="508"/>
                  </a:cubicBezTo>
                  <a:cubicBezTo>
                    <a:pt x="517" y="509"/>
                    <a:pt x="516" y="509"/>
                    <a:pt x="515" y="509"/>
                  </a:cubicBezTo>
                  <a:cubicBezTo>
                    <a:pt x="515" y="509"/>
                    <a:pt x="515" y="509"/>
                    <a:pt x="515" y="509"/>
                  </a:cubicBezTo>
                  <a:cubicBezTo>
                    <a:pt x="515" y="509"/>
                    <a:pt x="515" y="509"/>
                    <a:pt x="515" y="509"/>
                  </a:cubicBezTo>
                  <a:close/>
                  <a:moveTo>
                    <a:pt x="99" y="502"/>
                  </a:moveTo>
                  <a:cubicBezTo>
                    <a:pt x="98" y="501"/>
                    <a:pt x="99" y="500"/>
                    <a:pt x="100" y="500"/>
                  </a:cubicBezTo>
                  <a:cubicBezTo>
                    <a:pt x="100" y="500"/>
                    <a:pt x="100" y="500"/>
                    <a:pt x="100" y="500"/>
                  </a:cubicBezTo>
                  <a:cubicBezTo>
                    <a:pt x="101" y="499"/>
                    <a:pt x="102" y="500"/>
                    <a:pt x="102" y="501"/>
                  </a:cubicBezTo>
                  <a:cubicBezTo>
                    <a:pt x="102" y="501"/>
                    <a:pt x="102" y="501"/>
                    <a:pt x="102" y="501"/>
                  </a:cubicBezTo>
                  <a:cubicBezTo>
                    <a:pt x="103" y="502"/>
                    <a:pt x="102" y="503"/>
                    <a:pt x="101" y="503"/>
                  </a:cubicBezTo>
                  <a:cubicBezTo>
                    <a:pt x="101" y="503"/>
                    <a:pt x="101" y="503"/>
                    <a:pt x="101" y="503"/>
                  </a:cubicBezTo>
                  <a:cubicBezTo>
                    <a:pt x="101" y="503"/>
                    <a:pt x="101" y="503"/>
                    <a:pt x="100" y="503"/>
                  </a:cubicBezTo>
                  <a:cubicBezTo>
                    <a:pt x="100" y="503"/>
                    <a:pt x="100" y="503"/>
                    <a:pt x="100" y="503"/>
                  </a:cubicBezTo>
                  <a:cubicBezTo>
                    <a:pt x="100" y="503"/>
                    <a:pt x="99" y="503"/>
                    <a:pt x="99" y="502"/>
                  </a:cubicBezTo>
                  <a:close/>
                  <a:moveTo>
                    <a:pt x="519" y="498"/>
                  </a:moveTo>
                  <a:cubicBezTo>
                    <a:pt x="518" y="498"/>
                    <a:pt x="517" y="497"/>
                    <a:pt x="518" y="496"/>
                  </a:cubicBezTo>
                  <a:cubicBezTo>
                    <a:pt x="518" y="496"/>
                    <a:pt x="518" y="496"/>
                    <a:pt x="518" y="496"/>
                  </a:cubicBezTo>
                  <a:cubicBezTo>
                    <a:pt x="518" y="494"/>
                    <a:pt x="519" y="494"/>
                    <a:pt x="520" y="494"/>
                  </a:cubicBezTo>
                  <a:cubicBezTo>
                    <a:pt x="520" y="494"/>
                    <a:pt x="520" y="494"/>
                    <a:pt x="520" y="494"/>
                  </a:cubicBezTo>
                  <a:cubicBezTo>
                    <a:pt x="521" y="495"/>
                    <a:pt x="522" y="496"/>
                    <a:pt x="522" y="497"/>
                  </a:cubicBezTo>
                  <a:cubicBezTo>
                    <a:pt x="522" y="497"/>
                    <a:pt x="522" y="497"/>
                    <a:pt x="522" y="497"/>
                  </a:cubicBezTo>
                  <a:cubicBezTo>
                    <a:pt x="521" y="498"/>
                    <a:pt x="520" y="498"/>
                    <a:pt x="520" y="498"/>
                  </a:cubicBezTo>
                  <a:cubicBezTo>
                    <a:pt x="520" y="498"/>
                    <a:pt x="520" y="498"/>
                    <a:pt x="520" y="498"/>
                  </a:cubicBezTo>
                  <a:cubicBezTo>
                    <a:pt x="519" y="498"/>
                    <a:pt x="519" y="498"/>
                    <a:pt x="519" y="498"/>
                  </a:cubicBezTo>
                  <a:close/>
                  <a:moveTo>
                    <a:pt x="94" y="491"/>
                  </a:moveTo>
                  <a:cubicBezTo>
                    <a:pt x="94" y="490"/>
                    <a:pt x="94" y="489"/>
                    <a:pt x="95" y="488"/>
                  </a:cubicBezTo>
                  <a:cubicBezTo>
                    <a:pt x="95" y="488"/>
                    <a:pt x="95" y="488"/>
                    <a:pt x="95" y="488"/>
                  </a:cubicBezTo>
                  <a:cubicBezTo>
                    <a:pt x="96" y="488"/>
                    <a:pt x="98" y="488"/>
                    <a:pt x="98" y="489"/>
                  </a:cubicBezTo>
                  <a:cubicBezTo>
                    <a:pt x="98" y="489"/>
                    <a:pt x="98" y="489"/>
                    <a:pt x="98" y="489"/>
                  </a:cubicBezTo>
                  <a:cubicBezTo>
                    <a:pt x="98" y="490"/>
                    <a:pt x="98" y="492"/>
                    <a:pt x="97" y="492"/>
                  </a:cubicBezTo>
                  <a:cubicBezTo>
                    <a:pt x="97" y="492"/>
                    <a:pt x="97" y="492"/>
                    <a:pt x="97" y="492"/>
                  </a:cubicBezTo>
                  <a:cubicBezTo>
                    <a:pt x="97" y="492"/>
                    <a:pt x="96" y="492"/>
                    <a:pt x="96" y="492"/>
                  </a:cubicBezTo>
                  <a:cubicBezTo>
                    <a:pt x="96" y="492"/>
                    <a:pt x="96" y="492"/>
                    <a:pt x="96" y="492"/>
                  </a:cubicBezTo>
                  <a:cubicBezTo>
                    <a:pt x="95" y="492"/>
                    <a:pt x="95" y="492"/>
                    <a:pt x="94" y="491"/>
                  </a:cubicBezTo>
                  <a:close/>
                  <a:moveTo>
                    <a:pt x="523" y="487"/>
                  </a:moveTo>
                  <a:cubicBezTo>
                    <a:pt x="522" y="486"/>
                    <a:pt x="522" y="485"/>
                    <a:pt x="522" y="484"/>
                  </a:cubicBezTo>
                  <a:cubicBezTo>
                    <a:pt x="522" y="484"/>
                    <a:pt x="522" y="484"/>
                    <a:pt x="522" y="484"/>
                  </a:cubicBezTo>
                  <a:cubicBezTo>
                    <a:pt x="522" y="483"/>
                    <a:pt x="524" y="483"/>
                    <a:pt x="525" y="483"/>
                  </a:cubicBezTo>
                  <a:cubicBezTo>
                    <a:pt x="525" y="483"/>
                    <a:pt x="525" y="483"/>
                    <a:pt x="525" y="483"/>
                  </a:cubicBezTo>
                  <a:cubicBezTo>
                    <a:pt x="526" y="484"/>
                    <a:pt x="526" y="485"/>
                    <a:pt x="526" y="486"/>
                  </a:cubicBezTo>
                  <a:cubicBezTo>
                    <a:pt x="526" y="486"/>
                    <a:pt x="526" y="486"/>
                    <a:pt x="526" y="486"/>
                  </a:cubicBezTo>
                  <a:cubicBezTo>
                    <a:pt x="526" y="487"/>
                    <a:pt x="525" y="487"/>
                    <a:pt x="524" y="487"/>
                  </a:cubicBezTo>
                  <a:cubicBezTo>
                    <a:pt x="524" y="487"/>
                    <a:pt x="524" y="487"/>
                    <a:pt x="524" y="487"/>
                  </a:cubicBezTo>
                  <a:cubicBezTo>
                    <a:pt x="524" y="487"/>
                    <a:pt x="523" y="487"/>
                    <a:pt x="523" y="487"/>
                  </a:cubicBezTo>
                  <a:close/>
                  <a:moveTo>
                    <a:pt x="90" y="480"/>
                  </a:moveTo>
                  <a:cubicBezTo>
                    <a:pt x="90" y="479"/>
                    <a:pt x="90" y="478"/>
                    <a:pt x="91" y="477"/>
                  </a:cubicBezTo>
                  <a:cubicBezTo>
                    <a:pt x="91" y="477"/>
                    <a:pt x="91" y="477"/>
                    <a:pt x="91" y="477"/>
                  </a:cubicBezTo>
                  <a:cubicBezTo>
                    <a:pt x="92" y="477"/>
                    <a:pt x="93" y="477"/>
                    <a:pt x="94" y="478"/>
                  </a:cubicBezTo>
                  <a:cubicBezTo>
                    <a:pt x="94" y="478"/>
                    <a:pt x="94" y="478"/>
                    <a:pt x="94" y="478"/>
                  </a:cubicBezTo>
                  <a:cubicBezTo>
                    <a:pt x="94" y="479"/>
                    <a:pt x="94" y="480"/>
                    <a:pt x="93" y="481"/>
                  </a:cubicBezTo>
                  <a:cubicBezTo>
                    <a:pt x="93" y="481"/>
                    <a:pt x="93" y="481"/>
                    <a:pt x="93" y="481"/>
                  </a:cubicBezTo>
                  <a:cubicBezTo>
                    <a:pt x="92" y="481"/>
                    <a:pt x="92" y="481"/>
                    <a:pt x="92" y="481"/>
                  </a:cubicBezTo>
                  <a:cubicBezTo>
                    <a:pt x="92" y="481"/>
                    <a:pt x="92" y="481"/>
                    <a:pt x="92" y="481"/>
                  </a:cubicBezTo>
                  <a:cubicBezTo>
                    <a:pt x="91" y="481"/>
                    <a:pt x="90" y="480"/>
                    <a:pt x="90" y="480"/>
                  </a:cubicBezTo>
                  <a:close/>
                  <a:moveTo>
                    <a:pt x="528" y="476"/>
                  </a:moveTo>
                  <a:cubicBezTo>
                    <a:pt x="527" y="475"/>
                    <a:pt x="526" y="474"/>
                    <a:pt x="526" y="473"/>
                  </a:cubicBezTo>
                  <a:cubicBezTo>
                    <a:pt x="526" y="473"/>
                    <a:pt x="526" y="473"/>
                    <a:pt x="526" y="473"/>
                  </a:cubicBezTo>
                  <a:cubicBezTo>
                    <a:pt x="527" y="472"/>
                    <a:pt x="528" y="472"/>
                    <a:pt x="529" y="472"/>
                  </a:cubicBezTo>
                  <a:cubicBezTo>
                    <a:pt x="529" y="472"/>
                    <a:pt x="529" y="472"/>
                    <a:pt x="529" y="472"/>
                  </a:cubicBezTo>
                  <a:cubicBezTo>
                    <a:pt x="530" y="472"/>
                    <a:pt x="531" y="474"/>
                    <a:pt x="530" y="475"/>
                  </a:cubicBezTo>
                  <a:cubicBezTo>
                    <a:pt x="530" y="475"/>
                    <a:pt x="530" y="475"/>
                    <a:pt x="530" y="475"/>
                  </a:cubicBezTo>
                  <a:cubicBezTo>
                    <a:pt x="530" y="475"/>
                    <a:pt x="529" y="476"/>
                    <a:pt x="528" y="476"/>
                  </a:cubicBezTo>
                  <a:cubicBezTo>
                    <a:pt x="528" y="476"/>
                    <a:pt x="528" y="476"/>
                    <a:pt x="528" y="476"/>
                  </a:cubicBezTo>
                  <a:cubicBezTo>
                    <a:pt x="528" y="476"/>
                    <a:pt x="528" y="476"/>
                    <a:pt x="528" y="476"/>
                  </a:cubicBezTo>
                  <a:close/>
                  <a:moveTo>
                    <a:pt x="86" y="469"/>
                  </a:moveTo>
                  <a:cubicBezTo>
                    <a:pt x="85" y="467"/>
                    <a:pt x="86" y="466"/>
                    <a:pt x="87" y="466"/>
                  </a:cubicBezTo>
                  <a:cubicBezTo>
                    <a:pt x="87" y="466"/>
                    <a:pt x="87" y="466"/>
                    <a:pt x="87" y="466"/>
                  </a:cubicBezTo>
                  <a:cubicBezTo>
                    <a:pt x="88" y="466"/>
                    <a:pt x="89" y="466"/>
                    <a:pt x="89" y="467"/>
                  </a:cubicBezTo>
                  <a:cubicBezTo>
                    <a:pt x="89" y="467"/>
                    <a:pt x="89" y="467"/>
                    <a:pt x="89" y="467"/>
                  </a:cubicBezTo>
                  <a:cubicBezTo>
                    <a:pt x="90" y="468"/>
                    <a:pt x="89" y="469"/>
                    <a:pt x="88" y="470"/>
                  </a:cubicBezTo>
                  <a:cubicBezTo>
                    <a:pt x="88" y="470"/>
                    <a:pt x="88" y="470"/>
                    <a:pt x="88" y="470"/>
                  </a:cubicBezTo>
                  <a:cubicBezTo>
                    <a:pt x="88" y="470"/>
                    <a:pt x="88" y="470"/>
                    <a:pt x="88" y="470"/>
                  </a:cubicBezTo>
                  <a:cubicBezTo>
                    <a:pt x="88" y="470"/>
                    <a:pt x="88" y="470"/>
                    <a:pt x="88" y="470"/>
                  </a:cubicBezTo>
                  <a:cubicBezTo>
                    <a:pt x="87" y="470"/>
                    <a:pt x="86" y="469"/>
                    <a:pt x="86" y="469"/>
                  </a:cubicBezTo>
                  <a:close/>
                  <a:moveTo>
                    <a:pt x="532" y="464"/>
                  </a:moveTo>
                  <a:cubicBezTo>
                    <a:pt x="531" y="464"/>
                    <a:pt x="530" y="463"/>
                    <a:pt x="531" y="462"/>
                  </a:cubicBezTo>
                  <a:cubicBezTo>
                    <a:pt x="531" y="462"/>
                    <a:pt x="531" y="462"/>
                    <a:pt x="531" y="462"/>
                  </a:cubicBezTo>
                  <a:cubicBezTo>
                    <a:pt x="531" y="461"/>
                    <a:pt x="532" y="460"/>
                    <a:pt x="533" y="461"/>
                  </a:cubicBezTo>
                  <a:cubicBezTo>
                    <a:pt x="533" y="461"/>
                    <a:pt x="533" y="461"/>
                    <a:pt x="533" y="461"/>
                  </a:cubicBezTo>
                  <a:cubicBezTo>
                    <a:pt x="534" y="461"/>
                    <a:pt x="535" y="462"/>
                    <a:pt x="534" y="463"/>
                  </a:cubicBezTo>
                  <a:cubicBezTo>
                    <a:pt x="534" y="463"/>
                    <a:pt x="534" y="463"/>
                    <a:pt x="534" y="463"/>
                  </a:cubicBezTo>
                  <a:cubicBezTo>
                    <a:pt x="534" y="464"/>
                    <a:pt x="533" y="465"/>
                    <a:pt x="533" y="465"/>
                  </a:cubicBezTo>
                  <a:cubicBezTo>
                    <a:pt x="533" y="465"/>
                    <a:pt x="533" y="465"/>
                    <a:pt x="533" y="465"/>
                  </a:cubicBezTo>
                  <a:cubicBezTo>
                    <a:pt x="532" y="465"/>
                    <a:pt x="532" y="465"/>
                    <a:pt x="532" y="464"/>
                  </a:cubicBezTo>
                  <a:close/>
                  <a:moveTo>
                    <a:pt x="81" y="457"/>
                  </a:moveTo>
                  <a:cubicBezTo>
                    <a:pt x="81" y="456"/>
                    <a:pt x="81" y="455"/>
                    <a:pt x="83" y="455"/>
                  </a:cubicBezTo>
                  <a:cubicBezTo>
                    <a:pt x="83" y="455"/>
                    <a:pt x="83" y="455"/>
                    <a:pt x="83" y="455"/>
                  </a:cubicBezTo>
                  <a:cubicBezTo>
                    <a:pt x="84" y="454"/>
                    <a:pt x="85" y="455"/>
                    <a:pt x="85" y="456"/>
                  </a:cubicBezTo>
                  <a:cubicBezTo>
                    <a:pt x="85" y="456"/>
                    <a:pt x="85" y="456"/>
                    <a:pt x="85" y="456"/>
                  </a:cubicBezTo>
                  <a:cubicBezTo>
                    <a:pt x="85" y="457"/>
                    <a:pt x="85" y="458"/>
                    <a:pt x="84" y="458"/>
                  </a:cubicBezTo>
                  <a:cubicBezTo>
                    <a:pt x="84" y="458"/>
                    <a:pt x="84" y="458"/>
                    <a:pt x="84" y="458"/>
                  </a:cubicBezTo>
                  <a:cubicBezTo>
                    <a:pt x="84" y="459"/>
                    <a:pt x="83" y="459"/>
                    <a:pt x="83" y="459"/>
                  </a:cubicBezTo>
                  <a:cubicBezTo>
                    <a:pt x="83" y="459"/>
                    <a:pt x="83" y="459"/>
                    <a:pt x="83" y="459"/>
                  </a:cubicBezTo>
                  <a:cubicBezTo>
                    <a:pt x="82" y="459"/>
                    <a:pt x="82" y="458"/>
                    <a:pt x="81" y="457"/>
                  </a:cubicBezTo>
                  <a:close/>
                  <a:moveTo>
                    <a:pt x="536" y="453"/>
                  </a:moveTo>
                  <a:cubicBezTo>
                    <a:pt x="535" y="453"/>
                    <a:pt x="535" y="452"/>
                    <a:pt x="535" y="451"/>
                  </a:cubicBezTo>
                  <a:cubicBezTo>
                    <a:pt x="535" y="451"/>
                    <a:pt x="535" y="451"/>
                    <a:pt x="535" y="451"/>
                  </a:cubicBezTo>
                  <a:cubicBezTo>
                    <a:pt x="535" y="450"/>
                    <a:pt x="537" y="449"/>
                    <a:pt x="538" y="450"/>
                  </a:cubicBezTo>
                  <a:cubicBezTo>
                    <a:pt x="538" y="450"/>
                    <a:pt x="538" y="450"/>
                    <a:pt x="538" y="450"/>
                  </a:cubicBezTo>
                  <a:cubicBezTo>
                    <a:pt x="539" y="450"/>
                    <a:pt x="539" y="451"/>
                    <a:pt x="539" y="452"/>
                  </a:cubicBezTo>
                  <a:cubicBezTo>
                    <a:pt x="539" y="452"/>
                    <a:pt x="539" y="452"/>
                    <a:pt x="539" y="452"/>
                  </a:cubicBezTo>
                  <a:cubicBezTo>
                    <a:pt x="538" y="453"/>
                    <a:pt x="538" y="453"/>
                    <a:pt x="537" y="453"/>
                  </a:cubicBezTo>
                  <a:cubicBezTo>
                    <a:pt x="537" y="453"/>
                    <a:pt x="537" y="453"/>
                    <a:pt x="537" y="453"/>
                  </a:cubicBezTo>
                  <a:cubicBezTo>
                    <a:pt x="537" y="453"/>
                    <a:pt x="536" y="453"/>
                    <a:pt x="536" y="453"/>
                  </a:cubicBezTo>
                  <a:close/>
                  <a:moveTo>
                    <a:pt x="77" y="446"/>
                  </a:moveTo>
                  <a:cubicBezTo>
                    <a:pt x="77" y="445"/>
                    <a:pt x="77" y="444"/>
                    <a:pt x="78" y="444"/>
                  </a:cubicBezTo>
                  <a:cubicBezTo>
                    <a:pt x="78" y="444"/>
                    <a:pt x="78" y="444"/>
                    <a:pt x="78" y="444"/>
                  </a:cubicBezTo>
                  <a:cubicBezTo>
                    <a:pt x="79" y="443"/>
                    <a:pt x="80" y="444"/>
                    <a:pt x="81" y="445"/>
                  </a:cubicBezTo>
                  <a:cubicBezTo>
                    <a:pt x="81" y="445"/>
                    <a:pt x="81" y="445"/>
                    <a:pt x="81" y="445"/>
                  </a:cubicBezTo>
                  <a:cubicBezTo>
                    <a:pt x="81" y="446"/>
                    <a:pt x="81" y="447"/>
                    <a:pt x="80" y="447"/>
                  </a:cubicBezTo>
                  <a:cubicBezTo>
                    <a:pt x="80" y="447"/>
                    <a:pt x="80" y="447"/>
                    <a:pt x="80" y="447"/>
                  </a:cubicBezTo>
                  <a:cubicBezTo>
                    <a:pt x="79" y="447"/>
                    <a:pt x="79" y="447"/>
                    <a:pt x="79" y="447"/>
                  </a:cubicBezTo>
                  <a:cubicBezTo>
                    <a:pt x="79" y="447"/>
                    <a:pt x="79" y="447"/>
                    <a:pt x="79" y="447"/>
                  </a:cubicBezTo>
                  <a:cubicBezTo>
                    <a:pt x="78" y="447"/>
                    <a:pt x="77" y="447"/>
                    <a:pt x="77" y="446"/>
                  </a:cubicBezTo>
                  <a:close/>
                  <a:moveTo>
                    <a:pt x="540" y="442"/>
                  </a:moveTo>
                  <a:cubicBezTo>
                    <a:pt x="539" y="442"/>
                    <a:pt x="539" y="441"/>
                    <a:pt x="539" y="440"/>
                  </a:cubicBezTo>
                  <a:cubicBezTo>
                    <a:pt x="539" y="440"/>
                    <a:pt x="539" y="440"/>
                    <a:pt x="539" y="440"/>
                  </a:cubicBezTo>
                  <a:cubicBezTo>
                    <a:pt x="540" y="438"/>
                    <a:pt x="541" y="438"/>
                    <a:pt x="542" y="438"/>
                  </a:cubicBezTo>
                  <a:cubicBezTo>
                    <a:pt x="542" y="438"/>
                    <a:pt x="542" y="438"/>
                    <a:pt x="542" y="438"/>
                  </a:cubicBezTo>
                  <a:cubicBezTo>
                    <a:pt x="543" y="439"/>
                    <a:pt x="543" y="440"/>
                    <a:pt x="543" y="441"/>
                  </a:cubicBezTo>
                  <a:cubicBezTo>
                    <a:pt x="543" y="441"/>
                    <a:pt x="543" y="441"/>
                    <a:pt x="543" y="441"/>
                  </a:cubicBezTo>
                  <a:cubicBezTo>
                    <a:pt x="543" y="442"/>
                    <a:pt x="542" y="442"/>
                    <a:pt x="541" y="442"/>
                  </a:cubicBezTo>
                  <a:cubicBezTo>
                    <a:pt x="541" y="442"/>
                    <a:pt x="541" y="442"/>
                    <a:pt x="541" y="442"/>
                  </a:cubicBezTo>
                  <a:cubicBezTo>
                    <a:pt x="541" y="442"/>
                    <a:pt x="541" y="442"/>
                    <a:pt x="540" y="442"/>
                  </a:cubicBezTo>
                  <a:close/>
                  <a:moveTo>
                    <a:pt x="73" y="435"/>
                  </a:moveTo>
                  <a:cubicBezTo>
                    <a:pt x="72" y="434"/>
                    <a:pt x="73" y="433"/>
                    <a:pt x="74" y="432"/>
                  </a:cubicBezTo>
                  <a:cubicBezTo>
                    <a:pt x="74" y="432"/>
                    <a:pt x="74" y="432"/>
                    <a:pt x="74" y="432"/>
                  </a:cubicBezTo>
                  <a:cubicBezTo>
                    <a:pt x="75" y="432"/>
                    <a:pt x="76" y="432"/>
                    <a:pt x="76" y="433"/>
                  </a:cubicBezTo>
                  <a:cubicBezTo>
                    <a:pt x="76" y="433"/>
                    <a:pt x="76" y="433"/>
                    <a:pt x="76" y="433"/>
                  </a:cubicBezTo>
                  <a:cubicBezTo>
                    <a:pt x="77" y="435"/>
                    <a:pt x="76" y="436"/>
                    <a:pt x="75" y="436"/>
                  </a:cubicBezTo>
                  <a:cubicBezTo>
                    <a:pt x="75" y="436"/>
                    <a:pt x="75" y="436"/>
                    <a:pt x="75" y="436"/>
                  </a:cubicBezTo>
                  <a:cubicBezTo>
                    <a:pt x="75" y="436"/>
                    <a:pt x="75" y="436"/>
                    <a:pt x="75" y="436"/>
                  </a:cubicBezTo>
                  <a:cubicBezTo>
                    <a:pt x="75" y="436"/>
                    <a:pt x="75" y="436"/>
                    <a:pt x="75" y="436"/>
                  </a:cubicBezTo>
                  <a:cubicBezTo>
                    <a:pt x="74" y="436"/>
                    <a:pt x="73" y="436"/>
                    <a:pt x="73" y="435"/>
                  </a:cubicBezTo>
                  <a:close/>
                  <a:moveTo>
                    <a:pt x="545" y="431"/>
                  </a:moveTo>
                  <a:cubicBezTo>
                    <a:pt x="544" y="430"/>
                    <a:pt x="543" y="429"/>
                    <a:pt x="544" y="428"/>
                  </a:cubicBezTo>
                  <a:cubicBezTo>
                    <a:pt x="544" y="428"/>
                    <a:pt x="544" y="428"/>
                    <a:pt x="544" y="428"/>
                  </a:cubicBezTo>
                  <a:cubicBezTo>
                    <a:pt x="544" y="427"/>
                    <a:pt x="545" y="427"/>
                    <a:pt x="546" y="427"/>
                  </a:cubicBezTo>
                  <a:cubicBezTo>
                    <a:pt x="546" y="427"/>
                    <a:pt x="546" y="427"/>
                    <a:pt x="546" y="427"/>
                  </a:cubicBezTo>
                  <a:cubicBezTo>
                    <a:pt x="547" y="428"/>
                    <a:pt x="548" y="429"/>
                    <a:pt x="547" y="430"/>
                  </a:cubicBezTo>
                  <a:cubicBezTo>
                    <a:pt x="547" y="430"/>
                    <a:pt x="547" y="430"/>
                    <a:pt x="547" y="430"/>
                  </a:cubicBezTo>
                  <a:cubicBezTo>
                    <a:pt x="547" y="431"/>
                    <a:pt x="546" y="431"/>
                    <a:pt x="546" y="431"/>
                  </a:cubicBezTo>
                  <a:cubicBezTo>
                    <a:pt x="546" y="431"/>
                    <a:pt x="546" y="431"/>
                    <a:pt x="546" y="431"/>
                  </a:cubicBezTo>
                  <a:cubicBezTo>
                    <a:pt x="545" y="431"/>
                    <a:pt x="545" y="431"/>
                    <a:pt x="545" y="431"/>
                  </a:cubicBezTo>
                  <a:close/>
                  <a:moveTo>
                    <a:pt x="68" y="424"/>
                  </a:moveTo>
                  <a:cubicBezTo>
                    <a:pt x="68" y="423"/>
                    <a:pt x="69" y="421"/>
                    <a:pt x="70" y="421"/>
                  </a:cubicBezTo>
                  <a:cubicBezTo>
                    <a:pt x="70" y="421"/>
                    <a:pt x="70" y="421"/>
                    <a:pt x="70" y="421"/>
                  </a:cubicBezTo>
                  <a:cubicBezTo>
                    <a:pt x="71" y="421"/>
                    <a:pt x="72" y="421"/>
                    <a:pt x="72" y="422"/>
                  </a:cubicBezTo>
                  <a:cubicBezTo>
                    <a:pt x="72" y="422"/>
                    <a:pt x="72" y="422"/>
                    <a:pt x="72" y="422"/>
                  </a:cubicBezTo>
                  <a:cubicBezTo>
                    <a:pt x="73" y="423"/>
                    <a:pt x="72" y="424"/>
                    <a:pt x="71" y="425"/>
                  </a:cubicBezTo>
                  <a:cubicBezTo>
                    <a:pt x="71" y="425"/>
                    <a:pt x="71" y="425"/>
                    <a:pt x="71" y="425"/>
                  </a:cubicBezTo>
                  <a:cubicBezTo>
                    <a:pt x="71" y="425"/>
                    <a:pt x="71" y="425"/>
                    <a:pt x="70" y="425"/>
                  </a:cubicBezTo>
                  <a:cubicBezTo>
                    <a:pt x="70" y="425"/>
                    <a:pt x="70" y="425"/>
                    <a:pt x="70" y="425"/>
                  </a:cubicBezTo>
                  <a:cubicBezTo>
                    <a:pt x="69" y="425"/>
                    <a:pt x="69" y="424"/>
                    <a:pt x="68" y="424"/>
                  </a:cubicBezTo>
                  <a:close/>
                  <a:moveTo>
                    <a:pt x="549" y="420"/>
                  </a:moveTo>
                  <a:cubicBezTo>
                    <a:pt x="548" y="419"/>
                    <a:pt x="547" y="418"/>
                    <a:pt x="548" y="417"/>
                  </a:cubicBezTo>
                  <a:cubicBezTo>
                    <a:pt x="548" y="417"/>
                    <a:pt x="548" y="417"/>
                    <a:pt x="548" y="417"/>
                  </a:cubicBezTo>
                  <a:cubicBezTo>
                    <a:pt x="548" y="416"/>
                    <a:pt x="549" y="416"/>
                    <a:pt x="550" y="416"/>
                  </a:cubicBezTo>
                  <a:cubicBezTo>
                    <a:pt x="550" y="416"/>
                    <a:pt x="550" y="416"/>
                    <a:pt x="550" y="416"/>
                  </a:cubicBezTo>
                  <a:cubicBezTo>
                    <a:pt x="551" y="416"/>
                    <a:pt x="552" y="417"/>
                    <a:pt x="552" y="418"/>
                  </a:cubicBezTo>
                  <a:cubicBezTo>
                    <a:pt x="552" y="418"/>
                    <a:pt x="552" y="418"/>
                    <a:pt x="552" y="418"/>
                  </a:cubicBezTo>
                  <a:cubicBezTo>
                    <a:pt x="551" y="419"/>
                    <a:pt x="551" y="420"/>
                    <a:pt x="550" y="420"/>
                  </a:cubicBezTo>
                  <a:cubicBezTo>
                    <a:pt x="550" y="420"/>
                    <a:pt x="550" y="420"/>
                    <a:pt x="550" y="420"/>
                  </a:cubicBezTo>
                  <a:cubicBezTo>
                    <a:pt x="549" y="420"/>
                    <a:pt x="549" y="420"/>
                    <a:pt x="549" y="420"/>
                  </a:cubicBezTo>
                  <a:close/>
                  <a:moveTo>
                    <a:pt x="65" y="412"/>
                  </a:moveTo>
                  <a:cubicBezTo>
                    <a:pt x="64" y="411"/>
                    <a:pt x="65" y="410"/>
                    <a:pt x="66" y="410"/>
                  </a:cubicBezTo>
                  <a:cubicBezTo>
                    <a:pt x="66" y="410"/>
                    <a:pt x="66" y="410"/>
                    <a:pt x="66" y="410"/>
                  </a:cubicBezTo>
                  <a:cubicBezTo>
                    <a:pt x="67" y="409"/>
                    <a:pt x="68" y="410"/>
                    <a:pt x="68" y="411"/>
                  </a:cubicBezTo>
                  <a:cubicBezTo>
                    <a:pt x="68" y="411"/>
                    <a:pt x="68" y="411"/>
                    <a:pt x="68" y="411"/>
                  </a:cubicBezTo>
                  <a:cubicBezTo>
                    <a:pt x="69" y="412"/>
                    <a:pt x="68" y="413"/>
                    <a:pt x="67" y="414"/>
                  </a:cubicBezTo>
                  <a:cubicBezTo>
                    <a:pt x="67" y="414"/>
                    <a:pt x="67" y="414"/>
                    <a:pt x="67" y="414"/>
                  </a:cubicBezTo>
                  <a:cubicBezTo>
                    <a:pt x="67" y="414"/>
                    <a:pt x="67" y="414"/>
                    <a:pt x="66" y="414"/>
                  </a:cubicBezTo>
                  <a:cubicBezTo>
                    <a:pt x="66" y="414"/>
                    <a:pt x="66" y="414"/>
                    <a:pt x="66" y="414"/>
                  </a:cubicBezTo>
                  <a:cubicBezTo>
                    <a:pt x="66" y="414"/>
                    <a:pt x="65" y="413"/>
                    <a:pt x="65" y="412"/>
                  </a:cubicBezTo>
                  <a:close/>
                  <a:moveTo>
                    <a:pt x="553" y="408"/>
                  </a:moveTo>
                  <a:cubicBezTo>
                    <a:pt x="552" y="408"/>
                    <a:pt x="551" y="407"/>
                    <a:pt x="551" y="406"/>
                  </a:cubicBezTo>
                  <a:cubicBezTo>
                    <a:pt x="551" y="406"/>
                    <a:pt x="551" y="406"/>
                    <a:pt x="551" y="406"/>
                  </a:cubicBezTo>
                  <a:cubicBezTo>
                    <a:pt x="551" y="406"/>
                    <a:pt x="551" y="406"/>
                    <a:pt x="551" y="406"/>
                  </a:cubicBezTo>
                  <a:cubicBezTo>
                    <a:pt x="551" y="406"/>
                    <a:pt x="551" y="406"/>
                    <a:pt x="551" y="406"/>
                  </a:cubicBezTo>
                  <a:cubicBezTo>
                    <a:pt x="552" y="405"/>
                    <a:pt x="553" y="404"/>
                    <a:pt x="554" y="404"/>
                  </a:cubicBezTo>
                  <a:cubicBezTo>
                    <a:pt x="554" y="404"/>
                    <a:pt x="554" y="404"/>
                    <a:pt x="554" y="404"/>
                  </a:cubicBezTo>
                  <a:cubicBezTo>
                    <a:pt x="555" y="405"/>
                    <a:pt x="556" y="406"/>
                    <a:pt x="555" y="407"/>
                  </a:cubicBezTo>
                  <a:cubicBezTo>
                    <a:pt x="555" y="407"/>
                    <a:pt x="555" y="407"/>
                    <a:pt x="555" y="407"/>
                  </a:cubicBezTo>
                  <a:cubicBezTo>
                    <a:pt x="555" y="408"/>
                    <a:pt x="554" y="408"/>
                    <a:pt x="553" y="408"/>
                  </a:cubicBezTo>
                  <a:cubicBezTo>
                    <a:pt x="553" y="408"/>
                    <a:pt x="553" y="408"/>
                    <a:pt x="553" y="408"/>
                  </a:cubicBezTo>
                  <a:cubicBezTo>
                    <a:pt x="553" y="408"/>
                    <a:pt x="553" y="408"/>
                    <a:pt x="553" y="408"/>
                  </a:cubicBezTo>
                  <a:close/>
                  <a:moveTo>
                    <a:pt x="61" y="401"/>
                  </a:moveTo>
                  <a:cubicBezTo>
                    <a:pt x="61" y="401"/>
                    <a:pt x="61" y="401"/>
                    <a:pt x="61" y="401"/>
                  </a:cubicBezTo>
                  <a:cubicBezTo>
                    <a:pt x="61" y="400"/>
                    <a:pt x="61" y="398"/>
                    <a:pt x="63" y="398"/>
                  </a:cubicBezTo>
                  <a:cubicBezTo>
                    <a:pt x="63" y="398"/>
                    <a:pt x="63" y="398"/>
                    <a:pt x="63" y="398"/>
                  </a:cubicBezTo>
                  <a:cubicBezTo>
                    <a:pt x="64" y="398"/>
                    <a:pt x="65" y="399"/>
                    <a:pt x="65" y="400"/>
                  </a:cubicBezTo>
                  <a:cubicBezTo>
                    <a:pt x="65" y="400"/>
                    <a:pt x="65" y="400"/>
                    <a:pt x="65" y="400"/>
                  </a:cubicBezTo>
                  <a:cubicBezTo>
                    <a:pt x="65" y="401"/>
                    <a:pt x="65" y="402"/>
                    <a:pt x="64" y="402"/>
                  </a:cubicBezTo>
                  <a:cubicBezTo>
                    <a:pt x="64" y="402"/>
                    <a:pt x="64" y="402"/>
                    <a:pt x="64" y="402"/>
                  </a:cubicBezTo>
                  <a:cubicBezTo>
                    <a:pt x="63" y="402"/>
                    <a:pt x="63" y="402"/>
                    <a:pt x="63" y="402"/>
                  </a:cubicBezTo>
                  <a:cubicBezTo>
                    <a:pt x="63" y="402"/>
                    <a:pt x="63" y="402"/>
                    <a:pt x="63" y="402"/>
                  </a:cubicBezTo>
                  <a:cubicBezTo>
                    <a:pt x="62" y="402"/>
                    <a:pt x="61" y="402"/>
                    <a:pt x="61" y="401"/>
                  </a:cubicBezTo>
                  <a:close/>
                  <a:moveTo>
                    <a:pt x="556" y="397"/>
                  </a:moveTo>
                  <a:cubicBezTo>
                    <a:pt x="555" y="396"/>
                    <a:pt x="554" y="395"/>
                    <a:pt x="554" y="394"/>
                  </a:cubicBezTo>
                  <a:cubicBezTo>
                    <a:pt x="554" y="394"/>
                    <a:pt x="554" y="394"/>
                    <a:pt x="554" y="394"/>
                  </a:cubicBezTo>
                  <a:cubicBezTo>
                    <a:pt x="555" y="393"/>
                    <a:pt x="556" y="393"/>
                    <a:pt x="557" y="393"/>
                  </a:cubicBezTo>
                  <a:cubicBezTo>
                    <a:pt x="557" y="393"/>
                    <a:pt x="557" y="393"/>
                    <a:pt x="557" y="393"/>
                  </a:cubicBezTo>
                  <a:cubicBezTo>
                    <a:pt x="558" y="393"/>
                    <a:pt x="559" y="394"/>
                    <a:pt x="558" y="395"/>
                  </a:cubicBezTo>
                  <a:cubicBezTo>
                    <a:pt x="558" y="395"/>
                    <a:pt x="558" y="395"/>
                    <a:pt x="558" y="395"/>
                  </a:cubicBezTo>
                  <a:cubicBezTo>
                    <a:pt x="558" y="396"/>
                    <a:pt x="557" y="397"/>
                    <a:pt x="556" y="397"/>
                  </a:cubicBezTo>
                  <a:cubicBezTo>
                    <a:pt x="556" y="397"/>
                    <a:pt x="556" y="397"/>
                    <a:pt x="556" y="397"/>
                  </a:cubicBezTo>
                  <a:cubicBezTo>
                    <a:pt x="556" y="397"/>
                    <a:pt x="556" y="397"/>
                    <a:pt x="556" y="397"/>
                  </a:cubicBezTo>
                  <a:close/>
                  <a:moveTo>
                    <a:pt x="58" y="389"/>
                  </a:moveTo>
                  <a:cubicBezTo>
                    <a:pt x="58" y="389"/>
                    <a:pt x="58" y="389"/>
                    <a:pt x="58" y="389"/>
                  </a:cubicBezTo>
                  <a:cubicBezTo>
                    <a:pt x="58" y="388"/>
                    <a:pt x="59" y="387"/>
                    <a:pt x="60" y="387"/>
                  </a:cubicBezTo>
                  <a:cubicBezTo>
                    <a:pt x="60" y="387"/>
                    <a:pt x="60" y="387"/>
                    <a:pt x="60" y="387"/>
                  </a:cubicBezTo>
                  <a:cubicBezTo>
                    <a:pt x="61" y="386"/>
                    <a:pt x="62" y="387"/>
                    <a:pt x="62" y="388"/>
                  </a:cubicBezTo>
                  <a:cubicBezTo>
                    <a:pt x="62" y="388"/>
                    <a:pt x="62" y="388"/>
                    <a:pt x="62" y="388"/>
                  </a:cubicBezTo>
                  <a:cubicBezTo>
                    <a:pt x="62" y="389"/>
                    <a:pt x="62" y="390"/>
                    <a:pt x="61" y="390"/>
                  </a:cubicBezTo>
                  <a:cubicBezTo>
                    <a:pt x="61" y="390"/>
                    <a:pt x="61" y="390"/>
                    <a:pt x="61" y="390"/>
                  </a:cubicBezTo>
                  <a:cubicBezTo>
                    <a:pt x="61" y="390"/>
                    <a:pt x="60" y="390"/>
                    <a:pt x="60" y="390"/>
                  </a:cubicBezTo>
                  <a:cubicBezTo>
                    <a:pt x="60" y="390"/>
                    <a:pt x="60" y="390"/>
                    <a:pt x="60" y="390"/>
                  </a:cubicBezTo>
                  <a:cubicBezTo>
                    <a:pt x="59" y="390"/>
                    <a:pt x="59" y="390"/>
                    <a:pt x="58" y="389"/>
                  </a:cubicBezTo>
                  <a:close/>
                  <a:moveTo>
                    <a:pt x="559" y="385"/>
                  </a:moveTo>
                  <a:cubicBezTo>
                    <a:pt x="558" y="385"/>
                    <a:pt x="557" y="384"/>
                    <a:pt x="557" y="383"/>
                  </a:cubicBezTo>
                  <a:cubicBezTo>
                    <a:pt x="557" y="383"/>
                    <a:pt x="557" y="383"/>
                    <a:pt x="557" y="383"/>
                  </a:cubicBezTo>
                  <a:cubicBezTo>
                    <a:pt x="557" y="382"/>
                    <a:pt x="558" y="381"/>
                    <a:pt x="559" y="381"/>
                  </a:cubicBezTo>
                  <a:cubicBezTo>
                    <a:pt x="559" y="381"/>
                    <a:pt x="559" y="381"/>
                    <a:pt x="559" y="381"/>
                  </a:cubicBezTo>
                  <a:cubicBezTo>
                    <a:pt x="560" y="381"/>
                    <a:pt x="561" y="382"/>
                    <a:pt x="561" y="383"/>
                  </a:cubicBezTo>
                  <a:cubicBezTo>
                    <a:pt x="561" y="383"/>
                    <a:pt x="561" y="383"/>
                    <a:pt x="561" y="383"/>
                  </a:cubicBezTo>
                  <a:cubicBezTo>
                    <a:pt x="561" y="384"/>
                    <a:pt x="560" y="385"/>
                    <a:pt x="559" y="385"/>
                  </a:cubicBezTo>
                  <a:cubicBezTo>
                    <a:pt x="559" y="385"/>
                    <a:pt x="559" y="385"/>
                    <a:pt x="559" y="385"/>
                  </a:cubicBezTo>
                  <a:cubicBezTo>
                    <a:pt x="559" y="385"/>
                    <a:pt x="559" y="385"/>
                    <a:pt x="559" y="385"/>
                  </a:cubicBezTo>
                  <a:close/>
                  <a:moveTo>
                    <a:pt x="56" y="377"/>
                  </a:moveTo>
                  <a:cubicBezTo>
                    <a:pt x="56" y="376"/>
                    <a:pt x="57" y="375"/>
                    <a:pt x="58" y="375"/>
                  </a:cubicBezTo>
                  <a:cubicBezTo>
                    <a:pt x="58" y="375"/>
                    <a:pt x="58" y="375"/>
                    <a:pt x="58" y="375"/>
                  </a:cubicBezTo>
                  <a:cubicBezTo>
                    <a:pt x="59" y="375"/>
                    <a:pt x="60" y="375"/>
                    <a:pt x="60" y="376"/>
                  </a:cubicBezTo>
                  <a:cubicBezTo>
                    <a:pt x="60" y="376"/>
                    <a:pt x="60" y="376"/>
                    <a:pt x="60" y="376"/>
                  </a:cubicBezTo>
                  <a:cubicBezTo>
                    <a:pt x="60" y="377"/>
                    <a:pt x="59" y="378"/>
                    <a:pt x="58" y="379"/>
                  </a:cubicBezTo>
                  <a:cubicBezTo>
                    <a:pt x="58" y="379"/>
                    <a:pt x="58" y="379"/>
                    <a:pt x="58" y="379"/>
                  </a:cubicBezTo>
                  <a:cubicBezTo>
                    <a:pt x="58" y="379"/>
                    <a:pt x="58" y="379"/>
                    <a:pt x="58" y="379"/>
                  </a:cubicBezTo>
                  <a:cubicBezTo>
                    <a:pt x="58" y="379"/>
                    <a:pt x="58" y="379"/>
                    <a:pt x="58" y="379"/>
                  </a:cubicBezTo>
                  <a:cubicBezTo>
                    <a:pt x="57" y="379"/>
                    <a:pt x="56" y="378"/>
                    <a:pt x="56" y="377"/>
                  </a:cubicBezTo>
                  <a:close/>
                  <a:moveTo>
                    <a:pt x="561" y="373"/>
                  </a:moveTo>
                  <a:cubicBezTo>
                    <a:pt x="560" y="373"/>
                    <a:pt x="559" y="372"/>
                    <a:pt x="559" y="371"/>
                  </a:cubicBezTo>
                  <a:cubicBezTo>
                    <a:pt x="559" y="371"/>
                    <a:pt x="559" y="371"/>
                    <a:pt x="559" y="371"/>
                  </a:cubicBezTo>
                  <a:cubicBezTo>
                    <a:pt x="559" y="371"/>
                    <a:pt x="559" y="371"/>
                    <a:pt x="559" y="371"/>
                  </a:cubicBezTo>
                  <a:cubicBezTo>
                    <a:pt x="559" y="371"/>
                    <a:pt x="559" y="371"/>
                    <a:pt x="559" y="371"/>
                  </a:cubicBezTo>
                  <a:cubicBezTo>
                    <a:pt x="559" y="370"/>
                    <a:pt x="560" y="369"/>
                    <a:pt x="561" y="369"/>
                  </a:cubicBezTo>
                  <a:cubicBezTo>
                    <a:pt x="561" y="369"/>
                    <a:pt x="561" y="369"/>
                    <a:pt x="561" y="369"/>
                  </a:cubicBezTo>
                  <a:cubicBezTo>
                    <a:pt x="562" y="369"/>
                    <a:pt x="563" y="370"/>
                    <a:pt x="563" y="371"/>
                  </a:cubicBezTo>
                  <a:cubicBezTo>
                    <a:pt x="563" y="371"/>
                    <a:pt x="563" y="371"/>
                    <a:pt x="563" y="371"/>
                  </a:cubicBezTo>
                  <a:cubicBezTo>
                    <a:pt x="563" y="372"/>
                    <a:pt x="562" y="373"/>
                    <a:pt x="561" y="373"/>
                  </a:cubicBezTo>
                  <a:cubicBezTo>
                    <a:pt x="561" y="373"/>
                    <a:pt x="561" y="373"/>
                    <a:pt x="561" y="373"/>
                  </a:cubicBezTo>
                  <a:cubicBezTo>
                    <a:pt x="561" y="373"/>
                    <a:pt x="561" y="373"/>
                    <a:pt x="561" y="373"/>
                  </a:cubicBezTo>
                  <a:close/>
                  <a:moveTo>
                    <a:pt x="54" y="365"/>
                  </a:moveTo>
                  <a:cubicBezTo>
                    <a:pt x="54" y="364"/>
                    <a:pt x="55" y="363"/>
                    <a:pt x="56" y="363"/>
                  </a:cubicBezTo>
                  <a:cubicBezTo>
                    <a:pt x="56" y="363"/>
                    <a:pt x="56" y="363"/>
                    <a:pt x="56" y="363"/>
                  </a:cubicBezTo>
                  <a:cubicBezTo>
                    <a:pt x="57" y="363"/>
                    <a:pt x="58" y="363"/>
                    <a:pt x="58" y="365"/>
                  </a:cubicBezTo>
                  <a:cubicBezTo>
                    <a:pt x="58" y="365"/>
                    <a:pt x="58" y="365"/>
                    <a:pt x="58" y="365"/>
                  </a:cubicBezTo>
                  <a:cubicBezTo>
                    <a:pt x="58" y="366"/>
                    <a:pt x="58" y="367"/>
                    <a:pt x="57" y="367"/>
                  </a:cubicBezTo>
                  <a:cubicBezTo>
                    <a:pt x="57" y="367"/>
                    <a:pt x="57" y="367"/>
                    <a:pt x="57" y="367"/>
                  </a:cubicBezTo>
                  <a:cubicBezTo>
                    <a:pt x="56" y="367"/>
                    <a:pt x="56" y="367"/>
                    <a:pt x="56" y="367"/>
                  </a:cubicBezTo>
                  <a:cubicBezTo>
                    <a:pt x="56" y="367"/>
                    <a:pt x="56" y="367"/>
                    <a:pt x="56" y="367"/>
                  </a:cubicBezTo>
                  <a:cubicBezTo>
                    <a:pt x="55" y="367"/>
                    <a:pt x="54" y="366"/>
                    <a:pt x="54" y="365"/>
                  </a:cubicBezTo>
                  <a:close/>
                  <a:moveTo>
                    <a:pt x="562" y="361"/>
                  </a:moveTo>
                  <a:cubicBezTo>
                    <a:pt x="561" y="361"/>
                    <a:pt x="560" y="360"/>
                    <a:pt x="560" y="359"/>
                  </a:cubicBezTo>
                  <a:cubicBezTo>
                    <a:pt x="560" y="359"/>
                    <a:pt x="560" y="359"/>
                    <a:pt x="560" y="359"/>
                  </a:cubicBezTo>
                  <a:cubicBezTo>
                    <a:pt x="561" y="358"/>
                    <a:pt x="562" y="357"/>
                    <a:pt x="563" y="357"/>
                  </a:cubicBezTo>
                  <a:cubicBezTo>
                    <a:pt x="563" y="357"/>
                    <a:pt x="563" y="357"/>
                    <a:pt x="563" y="357"/>
                  </a:cubicBezTo>
                  <a:cubicBezTo>
                    <a:pt x="564" y="357"/>
                    <a:pt x="565" y="358"/>
                    <a:pt x="564" y="359"/>
                  </a:cubicBezTo>
                  <a:cubicBezTo>
                    <a:pt x="564" y="359"/>
                    <a:pt x="564" y="359"/>
                    <a:pt x="564" y="359"/>
                  </a:cubicBezTo>
                  <a:cubicBezTo>
                    <a:pt x="564" y="361"/>
                    <a:pt x="563" y="361"/>
                    <a:pt x="562" y="361"/>
                  </a:cubicBezTo>
                  <a:cubicBezTo>
                    <a:pt x="562" y="361"/>
                    <a:pt x="562" y="361"/>
                    <a:pt x="562" y="361"/>
                  </a:cubicBezTo>
                  <a:cubicBezTo>
                    <a:pt x="562" y="361"/>
                    <a:pt x="562" y="361"/>
                    <a:pt x="562" y="361"/>
                  </a:cubicBezTo>
                  <a:close/>
                  <a:moveTo>
                    <a:pt x="53" y="353"/>
                  </a:moveTo>
                  <a:cubicBezTo>
                    <a:pt x="53" y="352"/>
                    <a:pt x="54" y="351"/>
                    <a:pt x="55" y="351"/>
                  </a:cubicBezTo>
                  <a:cubicBezTo>
                    <a:pt x="55" y="351"/>
                    <a:pt x="55" y="351"/>
                    <a:pt x="55" y="351"/>
                  </a:cubicBezTo>
                  <a:cubicBezTo>
                    <a:pt x="56" y="351"/>
                    <a:pt x="57" y="352"/>
                    <a:pt x="57" y="353"/>
                  </a:cubicBezTo>
                  <a:cubicBezTo>
                    <a:pt x="57" y="353"/>
                    <a:pt x="57" y="353"/>
                    <a:pt x="57" y="353"/>
                  </a:cubicBezTo>
                  <a:cubicBezTo>
                    <a:pt x="57" y="354"/>
                    <a:pt x="56" y="355"/>
                    <a:pt x="55" y="355"/>
                  </a:cubicBezTo>
                  <a:cubicBezTo>
                    <a:pt x="55" y="355"/>
                    <a:pt x="55" y="355"/>
                    <a:pt x="55" y="355"/>
                  </a:cubicBezTo>
                  <a:cubicBezTo>
                    <a:pt x="55" y="355"/>
                    <a:pt x="55" y="355"/>
                    <a:pt x="55" y="355"/>
                  </a:cubicBezTo>
                  <a:cubicBezTo>
                    <a:pt x="55" y="355"/>
                    <a:pt x="55" y="355"/>
                    <a:pt x="55" y="355"/>
                  </a:cubicBezTo>
                  <a:cubicBezTo>
                    <a:pt x="54" y="355"/>
                    <a:pt x="53" y="354"/>
                    <a:pt x="53" y="353"/>
                  </a:cubicBezTo>
                  <a:close/>
                  <a:moveTo>
                    <a:pt x="563" y="349"/>
                  </a:moveTo>
                  <a:cubicBezTo>
                    <a:pt x="562" y="349"/>
                    <a:pt x="561" y="348"/>
                    <a:pt x="561" y="347"/>
                  </a:cubicBezTo>
                  <a:cubicBezTo>
                    <a:pt x="561" y="347"/>
                    <a:pt x="561" y="347"/>
                    <a:pt x="561" y="347"/>
                  </a:cubicBezTo>
                  <a:cubicBezTo>
                    <a:pt x="561" y="347"/>
                    <a:pt x="561" y="347"/>
                    <a:pt x="561" y="347"/>
                  </a:cubicBezTo>
                  <a:cubicBezTo>
                    <a:pt x="561" y="347"/>
                    <a:pt x="561" y="347"/>
                    <a:pt x="561" y="347"/>
                  </a:cubicBezTo>
                  <a:cubicBezTo>
                    <a:pt x="561" y="346"/>
                    <a:pt x="562" y="345"/>
                    <a:pt x="563" y="345"/>
                  </a:cubicBezTo>
                  <a:cubicBezTo>
                    <a:pt x="563" y="345"/>
                    <a:pt x="563" y="345"/>
                    <a:pt x="563" y="345"/>
                  </a:cubicBezTo>
                  <a:cubicBezTo>
                    <a:pt x="564" y="345"/>
                    <a:pt x="565" y="346"/>
                    <a:pt x="565" y="347"/>
                  </a:cubicBezTo>
                  <a:cubicBezTo>
                    <a:pt x="565" y="347"/>
                    <a:pt x="565" y="347"/>
                    <a:pt x="565" y="347"/>
                  </a:cubicBezTo>
                  <a:cubicBezTo>
                    <a:pt x="565" y="348"/>
                    <a:pt x="564" y="349"/>
                    <a:pt x="563" y="349"/>
                  </a:cubicBezTo>
                  <a:cubicBezTo>
                    <a:pt x="563" y="349"/>
                    <a:pt x="563" y="349"/>
                    <a:pt x="563" y="349"/>
                  </a:cubicBezTo>
                  <a:cubicBezTo>
                    <a:pt x="563" y="349"/>
                    <a:pt x="563" y="349"/>
                    <a:pt x="563" y="349"/>
                  </a:cubicBezTo>
                  <a:close/>
                  <a:moveTo>
                    <a:pt x="53" y="341"/>
                  </a:moveTo>
                  <a:cubicBezTo>
                    <a:pt x="53" y="340"/>
                    <a:pt x="53" y="339"/>
                    <a:pt x="55" y="339"/>
                  </a:cubicBezTo>
                  <a:cubicBezTo>
                    <a:pt x="55" y="339"/>
                    <a:pt x="55" y="339"/>
                    <a:pt x="55" y="339"/>
                  </a:cubicBezTo>
                  <a:cubicBezTo>
                    <a:pt x="56" y="339"/>
                    <a:pt x="57" y="340"/>
                    <a:pt x="57" y="341"/>
                  </a:cubicBezTo>
                  <a:cubicBezTo>
                    <a:pt x="57" y="341"/>
                    <a:pt x="57" y="341"/>
                    <a:pt x="57" y="341"/>
                  </a:cubicBezTo>
                  <a:cubicBezTo>
                    <a:pt x="57" y="341"/>
                    <a:pt x="57" y="341"/>
                    <a:pt x="57" y="341"/>
                  </a:cubicBezTo>
                  <a:cubicBezTo>
                    <a:pt x="57" y="341"/>
                    <a:pt x="57" y="341"/>
                    <a:pt x="57" y="341"/>
                  </a:cubicBezTo>
                  <a:cubicBezTo>
                    <a:pt x="57" y="342"/>
                    <a:pt x="56" y="343"/>
                    <a:pt x="55" y="343"/>
                  </a:cubicBezTo>
                  <a:cubicBezTo>
                    <a:pt x="55" y="343"/>
                    <a:pt x="55" y="343"/>
                    <a:pt x="55" y="343"/>
                  </a:cubicBezTo>
                  <a:cubicBezTo>
                    <a:pt x="55" y="343"/>
                    <a:pt x="55" y="343"/>
                    <a:pt x="55" y="343"/>
                  </a:cubicBezTo>
                  <a:cubicBezTo>
                    <a:pt x="55" y="343"/>
                    <a:pt x="55" y="343"/>
                    <a:pt x="55" y="343"/>
                  </a:cubicBezTo>
                  <a:cubicBezTo>
                    <a:pt x="54" y="343"/>
                    <a:pt x="53" y="342"/>
                    <a:pt x="53" y="341"/>
                  </a:cubicBezTo>
                  <a:close/>
                  <a:moveTo>
                    <a:pt x="562" y="335"/>
                  </a:moveTo>
                  <a:cubicBezTo>
                    <a:pt x="562" y="334"/>
                    <a:pt x="562" y="333"/>
                    <a:pt x="564" y="333"/>
                  </a:cubicBezTo>
                  <a:cubicBezTo>
                    <a:pt x="564" y="333"/>
                    <a:pt x="564" y="333"/>
                    <a:pt x="564" y="333"/>
                  </a:cubicBezTo>
                  <a:cubicBezTo>
                    <a:pt x="565" y="333"/>
                    <a:pt x="566" y="334"/>
                    <a:pt x="566" y="335"/>
                  </a:cubicBezTo>
                  <a:cubicBezTo>
                    <a:pt x="566" y="335"/>
                    <a:pt x="566" y="335"/>
                    <a:pt x="566" y="335"/>
                  </a:cubicBezTo>
                  <a:cubicBezTo>
                    <a:pt x="566" y="336"/>
                    <a:pt x="565" y="337"/>
                    <a:pt x="564" y="337"/>
                  </a:cubicBezTo>
                  <a:cubicBezTo>
                    <a:pt x="564" y="337"/>
                    <a:pt x="564" y="337"/>
                    <a:pt x="564" y="337"/>
                  </a:cubicBezTo>
                  <a:cubicBezTo>
                    <a:pt x="562" y="337"/>
                    <a:pt x="562" y="336"/>
                    <a:pt x="562" y="335"/>
                  </a:cubicBezTo>
                  <a:close/>
                  <a:moveTo>
                    <a:pt x="55" y="331"/>
                  </a:moveTo>
                  <a:cubicBezTo>
                    <a:pt x="54" y="331"/>
                    <a:pt x="53" y="330"/>
                    <a:pt x="53" y="329"/>
                  </a:cubicBezTo>
                  <a:cubicBezTo>
                    <a:pt x="53" y="329"/>
                    <a:pt x="53" y="329"/>
                    <a:pt x="53" y="329"/>
                  </a:cubicBezTo>
                  <a:cubicBezTo>
                    <a:pt x="53" y="328"/>
                    <a:pt x="54" y="327"/>
                    <a:pt x="55" y="327"/>
                  </a:cubicBezTo>
                  <a:cubicBezTo>
                    <a:pt x="55" y="327"/>
                    <a:pt x="55" y="327"/>
                    <a:pt x="55" y="327"/>
                  </a:cubicBezTo>
                  <a:cubicBezTo>
                    <a:pt x="56" y="327"/>
                    <a:pt x="57" y="328"/>
                    <a:pt x="57" y="329"/>
                  </a:cubicBezTo>
                  <a:cubicBezTo>
                    <a:pt x="57" y="329"/>
                    <a:pt x="57" y="329"/>
                    <a:pt x="57" y="329"/>
                  </a:cubicBezTo>
                  <a:cubicBezTo>
                    <a:pt x="57" y="330"/>
                    <a:pt x="56" y="331"/>
                    <a:pt x="55" y="331"/>
                  </a:cubicBezTo>
                  <a:cubicBezTo>
                    <a:pt x="55" y="331"/>
                    <a:pt x="55" y="331"/>
                    <a:pt x="55" y="331"/>
                  </a:cubicBezTo>
                  <a:cubicBezTo>
                    <a:pt x="55" y="331"/>
                    <a:pt x="55" y="331"/>
                    <a:pt x="55" y="331"/>
                  </a:cubicBezTo>
                  <a:close/>
                  <a:moveTo>
                    <a:pt x="561" y="323"/>
                  </a:moveTo>
                  <a:cubicBezTo>
                    <a:pt x="561" y="323"/>
                    <a:pt x="561" y="323"/>
                    <a:pt x="561" y="323"/>
                  </a:cubicBezTo>
                  <a:cubicBezTo>
                    <a:pt x="561" y="323"/>
                    <a:pt x="561" y="323"/>
                    <a:pt x="561" y="323"/>
                  </a:cubicBezTo>
                  <a:cubicBezTo>
                    <a:pt x="561" y="322"/>
                    <a:pt x="562" y="321"/>
                    <a:pt x="563" y="321"/>
                  </a:cubicBezTo>
                  <a:cubicBezTo>
                    <a:pt x="563" y="321"/>
                    <a:pt x="563" y="321"/>
                    <a:pt x="563" y="321"/>
                  </a:cubicBezTo>
                  <a:cubicBezTo>
                    <a:pt x="564" y="321"/>
                    <a:pt x="565" y="322"/>
                    <a:pt x="565" y="323"/>
                  </a:cubicBezTo>
                  <a:cubicBezTo>
                    <a:pt x="565" y="323"/>
                    <a:pt x="565" y="323"/>
                    <a:pt x="565" y="323"/>
                  </a:cubicBezTo>
                  <a:cubicBezTo>
                    <a:pt x="565" y="324"/>
                    <a:pt x="564" y="325"/>
                    <a:pt x="563" y="325"/>
                  </a:cubicBezTo>
                  <a:cubicBezTo>
                    <a:pt x="563" y="325"/>
                    <a:pt x="563" y="325"/>
                    <a:pt x="563" y="325"/>
                  </a:cubicBezTo>
                  <a:cubicBezTo>
                    <a:pt x="563" y="325"/>
                    <a:pt x="563" y="325"/>
                    <a:pt x="563" y="325"/>
                  </a:cubicBezTo>
                  <a:cubicBezTo>
                    <a:pt x="563" y="325"/>
                    <a:pt x="563" y="325"/>
                    <a:pt x="563" y="325"/>
                  </a:cubicBezTo>
                  <a:cubicBezTo>
                    <a:pt x="562" y="325"/>
                    <a:pt x="561" y="324"/>
                    <a:pt x="561" y="323"/>
                  </a:cubicBezTo>
                  <a:close/>
                  <a:moveTo>
                    <a:pt x="55" y="319"/>
                  </a:moveTo>
                  <a:cubicBezTo>
                    <a:pt x="54" y="319"/>
                    <a:pt x="53" y="318"/>
                    <a:pt x="53" y="317"/>
                  </a:cubicBezTo>
                  <a:cubicBezTo>
                    <a:pt x="53" y="317"/>
                    <a:pt x="53" y="317"/>
                    <a:pt x="53" y="317"/>
                  </a:cubicBezTo>
                  <a:cubicBezTo>
                    <a:pt x="53" y="316"/>
                    <a:pt x="54" y="315"/>
                    <a:pt x="55" y="315"/>
                  </a:cubicBezTo>
                  <a:cubicBezTo>
                    <a:pt x="55" y="315"/>
                    <a:pt x="55" y="315"/>
                    <a:pt x="55" y="315"/>
                  </a:cubicBezTo>
                  <a:cubicBezTo>
                    <a:pt x="57" y="315"/>
                    <a:pt x="57" y="316"/>
                    <a:pt x="57" y="317"/>
                  </a:cubicBezTo>
                  <a:cubicBezTo>
                    <a:pt x="57" y="317"/>
                    <a:pt x="57" y="317"/>
                    <a:pt x="57" y="317"/>
                  </a:cubicBezTo>
                  <a:cubicBezTo>
                    <a:pt x="57" y="318"/>
                    <a:pt x="56" y="319"/>
                    <a:pt x="55" y="319"/>
                  </a:cubicBezTo>
                  <a:cubicBezTo>
                    <a:pt x="55" y="319"/>
                    <a:pt x="55" y="319"/>
                    <a:pt x="55" y="319"/>
                  </a:cubicBezTo>
                  <a:cubicBezTo>
                    <a:pt x="55" y="319"/>
                    <a:pt x="55" y="319"/>
                    <a:pt x="55" y="319"/>
                  </a:cubicBezTo>
                  <a:close/>
                  <a:moveTo>
                    <a:pt x="560" y="312"/>
                  </a:moveTo>
                  <a:cubicBezTo>
                    <a:pt x="560" y="312"/>
                    <a:pt x="560" y="312"/>
                    <a:pt x="560" y="312"/>
                  </a:cubicBezTo>
                  <a:cubicBezTo>
                    <a:pt x="560" y="312"/>
                    <a:pt x="560" y="312"/>
                    <a:pt x="560" y="312"/>
                  </a:cubicBezTo>
                  <a:cubicBezTo>
                    <a:pt x="560" y="310"/>
                    <a:pt x="561" y="309"/>
                    <a:pt x="562" y="309"/>
                  </a:cubicBezTo>
                  <a:cubicBezTo>
                    <a:pt x="562" y="309"/>
                    <a:pt x="562" y="309"/>
                    <a:pt x="562" y="309"/>
                  </a:cubicBezTo>
                  <a:cubicBezTo>
                    <a:pt x="563" y="309"/>
                    <a:pt x="564" y="310"/>
                    <a:pt x="564" y="311"/>
                  </a:cubicBezTo>
                  <a:cubicBezTo>
                    <a:pt x="564" y="311"/>
                    <a:pt x="564" y="311"/>
                    <a:pt x="564" y="311"/>
                  </a:cubicBezTo>
                  <a:cubicBezTo>
                    <a:pt x="564" y="312"/>
                    <a:pt x="564" y="313"/>
                    <a:pt x="563" y="313"/>
                  </a:cubicBezTo>
                  <a:cubicBezTo>
                    <a:pt x="563" y="313"/>
                    <a:pt x="563" y="313"/>
                    <a:pt x="563" y="313"/>
                  </a:cubicBezTo>
                  <a:cubicBezTo>
                    <a:pt x="563" y="313"/>
                    <a:pt x="562" y="313"/>
                    <a:pt x="562" y="313"/>
                  </a:cubicBezTo>
                  <a:cubicBezTo>
                    <a:pt x="562" y="313"/>
                    <a:pt x="562" y="313"/>
                    <a:pt x="562" y="313"/>
                  </a:cubicBezTo>
                  <a:cubicBezTo>
                    <a:pt x="561" y="313"/>
                    <a:pt x="560" y="313"/>
                    <a:pt x="560" y="312"/>
                  </a:cubicBezTo>
                  <a:close/>
                  <a:moveTo>
                    <a:pt x="56" y="307"/>
                  </a:moveTo>
                  <a:cubicBezTo>
                    <a:pt x="55" y="307"/>
                    <a:pt x="54" y="306"/>
                    <a:pt x="54" y="305"/>
                  </a:cubicBezTo>
                  <a:cubicBezTo>
                    <a:pt x="54" y="305"/>
                    <a:pt x="54" y="305"/>
                    <a:pt x="54" y="305"/>
                  </a:cubicBezTo>
                  <a:cubicBezTo>
                    <a:pt x="55" y="304"/>
                    <a:pt x="56" y="303"/>
                    <a:pt x="57" y="303"/>
                  </a:cubicBezTo>
                  <a:cubicBezTo>
                    <a:pt x="57" y="303"/>
                    <a:pt x="57" y="303"/>
                    <a:pt x="57" y="303"/>
                  </a:cubicBezTo>
                  <a:cubicBezTo>
                    <a:pt x="58" y="303"/>
                    <a:pt x="59" y="304"/>
                    <a:pt x="58" y="305"/>
                  </a:cubicBezTo>
                  <a:cubicBezTo>
                    <a:pt x="58" y="305"/>
                    <a:pt x="58" y="305"/>
                    <a:pt x="58" y="305"/>
                  </a:cubicBezTo>
                  <a:cubicBezTo>
                    <a:pt x="58" y="306"/>
                    <a:pt x="57" y="307"/>
                    <a:pt x="56" y="307"/>
                  </a:cubicBezTo>
                  <a:cubicBezTo>
                    <a:pt x="56" y="307"/>
                    <a:pt x="56" y="307"/>
                    <a:pt x="56" y="307"/>
                  </a:cubicBezTo>
                  <a:cubicBezTo>
                    <a:pt x="56" y="307"/>
                    <a:pt x="56" y="307"/>
                    <a:pt x="56" y="307"/>
                  </a:cubicBezTo>
                  <a:close/>
                  <a:moveTo>
                    <a:pt x="559" y="300"/>
                  </a:moveTo>
                  <a:cubicBezTo>
                    <a:pt x="559" y="299"/>
                    <a:pt x="560" y="298"/>
                    <a:pt x="561" y="297"/>
                  </a:cubicBezTo>
                  <a:cubicBezTo>
                    <a:pt x="561" y="297"/>
                    <a:pt x="561" y="297"/>
                    <a:pt x="561" y="297"/>
                  </a:cubicBezTo>
                  <a:cubicBezTo>
                    <a:pt x="562" y="297"/>
                    <a:pt x="563" y="298"/>
                    <a:pt x="563" y="299"/>
                  </a:cubicBezTo>
                  <a:cubicBezTo>
                    <a:pt x="563" y="299"/>
                    <a:pt x="563" y="299"/>
                    <a:pt x="563" y="299"/>
                  </a:cubicBezTo>
                  <a:cubicBezTo>
                    <a:pt x="563" y="300"/>
                    <a:pt x="562" y="301"/>
                    <a:pt x="561" y="301"/>
                  </a:cubicBezTo>
                  <a:cubicBezTo>
                    <a:pt x="561" y="301"/>
                    <a:pt x="561" y="301"/>
                    <a:pt x="561" y="301"/>
                  </a:cubicBezTo>
                  <a:cubicBezTo>
                    <a:pt x="561" y="301"/>
                    <a:pt x="561" y="301"/>
                    <a:pt x="561" y="301"/>
                  </a:cubicBezTo>
                  <a:cubicBezTo>
                    <a:pt x="561" y="301"/>
                    <a:pt x="561" y="301"/>
                    <a:pt x="561" y="301"/>
                  </a:cubicBezTo>
                  <a:cubicBezTo>
                    <a:pt x="560" y="301"/>
                    <a:pt x="559" y="301"/>
                    <a:pt x="559" y="300"/>
                  </a:cubicBezTo>
                  <a:close/>
                  <a:moveTo>
                    <a:pt x="58" y="295"/>
                  </a:moveTo>
                  <a:cubicBezTo>
                    <a:pt x="57" y="295"/>
                    <a:pt x="56" y="294"/>
                    <a:pt x="56" y="293"/>
                  </a:cubicBezTo>
                  <a:cubicBezTo>
                    <a:pt x="56" y="293"/>
                    <a:pt x="56" y="293"/>
                    <a:pt x="56" y="293"/>
                  </a:cubicBezTo>
                  <a:cubicBezTo>
                    <a:pt x="56" y="292"/>
                    <a:pt x="57" y="291"/>
                    <a:pt x="59" y="291"/>
                  </a:cubicBezTo>
                  <a:cubicBezTo>
                    <a:pt x="59" y="291"/>
                    <a:pt x="59" y="291"/>
                    <a:pt x="59" y="291"/>
                  </a:cubicBezTo>
                  <a:cubicBezTo>
                    <a:pt x="60" y="291"/>
                    <a:pt x="60" y="292"/>
                    <a:pt x="60" y="293"/>
                  </a:cubicBezTo>
                  <a:cubicBezTo>
                    <a:pt x="60" y="293"/>
                    <a:pt x="60" y="293"/>
                    <a:pt x="60" y="293"/>
                  </a:cubicBezTo>
                  <a:cubicBezTo>
                    <a:pt x="60" y="293"/>
                    <a:pt x="60" y="293"/>
                    <a:pt x="60" y="293"/>
                  </a:cubicBezTo>
                  <a:cubicBezTo>
                    <a:pt x="60" y="293"/>
                    <a:pt x="60" y="293"/>
                    <a:pt x="60" y="293"/>
                  </a:cubicBezTo>
                  <a:cubicBezTo>
                    <a:pt x="60" y="294"/>
                    <a:pt x="59" y="295"/>
                    <a:pt x="58" y="295"/>
                  </a:cubicBezTo>
                  <a:cubicBezTo>
                    <a:pt x="58" y="295"/>
                    <a:pt x="58" y="295"/>
                    <a:pt x="58" y="295"/>
                  </a:cubicBezTo>
                  <a:cubicBezTo>
                    <a:pt x="58" y="295"/>
                    <a:pt x="58" y="295"/>
                    <a:pt x="58" y="295"/>
                  </a:cubicBezTo>
                  <a:close/>
                  <a:moveTo>
                    <a:pt x="557" y="288"/>
                  </a:moveTo>
                  <a:cubicBezTo>
                    <a:pt x="557" y="287"/>
                    <a:pt x="557" y="286"/>
                    <a:pt x="559" y="286"/>
                  </a:cubicBezTo>
                  <a:cubicBezTo>
                    <a:pt x="559" y="286"/>
                    <a:pt x="559" y="286"/>
                    <a:pt x="559" y="286"/>
                  </a:cubicBezTo>
                  <a:cubicBezTo>
                    <a:pt x="560" y="285"/>
                    <a:pt x="561" y="286"/>
                    <a:pt x="561" y="287"/>
                  </a:cubicBezTo>
                  <a:cubicBezTo>
                    <a:pt x="561" y="287"/>
                    <a:pt x="561" y="287"/>
                    <a:pt x="561" y="287"/>
                  </a:cubicBezTo>
                  <a:cubicBezTo>
                    <a:pt x="561" y="288"/>
                    <a:pt x="560" y="289"/>
                    <a:pt x="559" y="290"/>
                  </a:cubicBezTo>
                  <a:cubicBezTo>
                    <a:pt x="559" y="290"/>
                    <a:pt x="559" y="290"/>
                    <a:pt x="559" y="290"/>
                  </a:cubicBezTo>
                  <a:cubicBezTo>
                    <a:pt x="559" y="290"/>
                    <a:pt x="559" y="290"/>
                    <a:pt x="559" y="290"/>
                  </a:cubicBezTo>
                  <a:cubicBezTo>
                    <a:pt x="559" y="290"/>
                    <a:pt x="559" y="290"/>
                    <a:pt x="559" y="290"/>
                  </a:cubicBezTo>
                  <a:cubicBezTo>
                    <a:pt x="558" y="290"/>
                    <a:pt x="557" y="289"/>
                    <a:pt x="557" y="288"/>
                  </a:cubicBezTo>
                  <a:close/>
                  <a:moveTo>
                    <a:pt x="60" y="283"/>
                  </a:moveTo>
                  <a:cubicBezTo>
                    <a:pt x="59" y="283"/>
                    <a:pt x="58" y="282"/>
                    <a:pt x="59" y="281"/>
                  </a:cubicBezTo>
                  <a:cubicBezTo>
                    <a:pt x="59" y="281"/>
                    <a:pt x="59" y="281"/>
                    <a:pt x="59" y="281"/>
                  </a:cubicBezTo>
                  <a:cubicBezTo>
                    <a:pt x="59" y="280"/>
                    <a:pt x="60" y="279"/>
                    <a:pt x="61" y="279"/>
                  </a:cubicBezTo>
                  <a:cubicBezTo>
                    <a:pt x="61" y="279"/>
                    <a:pt x="61" y="279"/>
                    <a:pt x="61" y="279"/>
                  </a:cubicBezTo>
                  <a:cubicBezTo>
                    <a:pt x="62" y="280"/>
                    <a:pt x="63" y="281"/>
                    <a:pt x="62" y="282"/>
                  </a:cubicBezTo>
                  <a:cubicBezTo>
                    <a:pt x="62" y="282"/>
                    <a:pt x="62" y="282"/>
                    <a:pt x="62" y="282"/>
                  </a:cubicBezTo>
                  <a:cubicBezTo>
                    <a:pt x="62" y="283"/>
                    <a:pt x="61" y="283"/>
                    <a:pt x="61" y="283"/>
                  </a:cubicBezTo>
                  <a:cubicBezTo>
                    <a:pt x="61" y="283"/>
                    <a:pt x="61" y="283"/>
                    <a:pt x="61" y="283"/>
                  </a:cubicBezTo>
                  <a:cubicBezTo>
                    <a:pt x="60" y="283"/>
                    <a:pt x="60" y="283"/>
                    <a:pt x="60" y="283"/>
                  </a:cubicBezTo>
                  <a:close/>
                  <a:moveTo>
                    <a:pt x="554" y="276"/>
                  </a:moveTo>
                  <a:cubicBezTo>
                    <a:pt x="554" y="276"/>
                    <a:pt x="554" y="276"/>
                    <a:pt x="554" y="276"/>
                  </a:cubicBezTo>
                  <a:cubicBezTo>
                    <a:pt x="554" y="276"/>
                    <a:pt x="554" y="276"/>
                    <a:pt x="554" y="276"/>
                  </a:cubicBezTo>
                  <a:cubicBezTo>
                    <a:pt x="554" y="275"/>
                    <a:pt x="555" y="274"/>
                    <a:pt x="556" y="274"/>
                  </a:cubicBezTo>
                  <a:cubicBezTo>
                    <a:pt x="556" y="274"/>
                    <a:pt x="556" y="274"/>
                    <a:pt x="556" y="274"/>
                  </a:cubicBezTo>
                  <a:cubicBezTo>
                    <a:pt x="557" y="274"/>
                    <a:pt x="558" y="274"/>
                    <a:pt x="558" y="275"/>
                  </a:cubicBezTo>
                  <a:cubicBezTo>
                    <a:pt x="558" y="275"/>
                    <a:pt x="558" y="275"/>
                    <a:pt x="558" y="275"/>
                  </a:cubicBezTo>
                  <a:cubicBezTo>
                    <a:pt x="559" y="276"/>
                    <a:pt x="558" y="278"/>
                    <a:pt x="557" y="278"/>
                  </a:cubicBezTo>
                  <a:cubicBezTo>
                    <a:pt x="557" y="278"/>
                    <a:pt x="557" y="278"/>
                    <a:pt x="557" y="278"/>
                  </a:cubicBezTo>
                  <a:cubicBezTo>
                    <a:pt x="557" y="278"/>
                    <a:pt x="556" y="278"/>
                    <a:pt x="556" y="278"/>
                  </a:cubicBezTo>
                  <a:cubicBezTo>
                    <a:pt x="556" y="278"/>
                    <a:pt x="556" y="278"/>
                    <a:pt x="556" y="278"/>
                  </a:cubicBezTo>
                  <a:cubicBezTo>
                    <a:pt x="555" y="278"/>
                    <a:pt x="555" y="277"/>
                    <a:pt x="554" y="276"/>
                  </a:cubicBezTo>
                  <a:close/>
                  <a:moveTo>
                    <a:pt x="63" y="272"/>
                  </a:moveTo>
                  <a:cubicBezTo>
                    <a:pt x="62" y="271"/>
                    <a:pt x="61" y="270"/>
                    <a:pt x="61" y="269"/>
                  </a:cubicBezTo>
                  <a:cubicBezTo>
                    <a:pt x="61" y="269"/>
                    <a:pt x="61" y="269"/>
                    <a:pt x="61" y="269"/>
                  </a:cubicBezTo>
                  <a:cubicBezTo>
                    <a:pt x="62" y="268"/>
                    <a:pt x="63" y="268"/>
                    <a:pt x="64" y="268"/>
                  </a:cubicBezTo>
                  <a:cubicBezTo>
                    <a:pt x="64" y="268"/>
                    <a:pt x="64" y="268"/>
                    <a:pt x="64" y="268"/>
                  </a:cubicBezTo>
                  <a:cubicBezTo>
                    <a:pt x="65" y="268"/>
                    <a:pt x="66" y="269"/>
                    <a:pt x="65" y="270"/>
                  </a:cubicBezTo>
                  <a:cubicBezTo>
                    <a:pt x="65" y="270"/>
                    <a:pt x="65" y="270"/>
                    <a:pt x="65" y="270"/>
                  </a:cubicBezTo>
                  <a:cubicBezTo>
                    <a:pt x="65" y="271"/>
                    <a:pt x="64" y="272"/>
                    <a:pt x="63" y="272"/>
                  </a:cubicBezTo>
                  <a:cubicBezTo>
                    <a:pt x="63" y="272"/>
                    <a:pt x="63" y="272"/>
                    <a:pt x="63" y="272"/>
                  </a:cubicBezTo>
                  <a:cubicBezTo>
                    <a:pt x="63" y="272"/>
                    <a:pt x="63" y="272"/>
                    <a:pt x="63" y="272"/>
                  </a:cubicBezTo>
                  <a:close/>
                  <a:moveTo>
                    <a:pt x="551" y="265"/>
                  </a:moveTo>
                  <a:cubicBezTo>
                    <a:pt x="551" y="264"/>
                    <a:pt x="552" y="263"/>
                    <a:pt x="553" y="262"/>
                  </a:cubicBezTo>
                  <a:cubicBezTo>
                    <a:pt x="553" y="262"/>
                    <a:pt x="553" y="262"/>
                    <a:pt x="553" y="262"/>
                  </a:cubicBezTo>
                  <a:cubicBezTo>
                    <a:pt x="554" y="262"/>
                    <a:pt x="555" y="263"/>
                    <a:pt x="555" y="264"/>
                  </a:cubicBezTo>
                  <a:cubicBezTo>
                    <a:pt x="555" y="264"/>
                    <a:pt x="555" y="264"/>
                    <a:pt x="555" y="264"/>
                  </a:cubicBezTo>
                  <a:cubicBezTo>
                    <a:pt x="555" y="265"/>
                    <a:pt x="555" y="266"/>
                    <a:pt x="554" y="266"/>
                  </a:cubicBezTo>
                  <a:cubicBezTo>
                    <a:pt x="554" y="266"/>
                    <a:pt x="554" y="266"/>
                    <a:pt x="554" y="266"/>
                  </a:cubicBezTo>
                  <a:cubicBezTo>
                    <a:pt x="554" y="266"/>
                    <a:pt x="553" y="266"/>
                    <a:pt x="553" y="266"/>
                  </a:cubicBezTo>
                  <a:cubicBezTo>
                    <a:pt x="553" y="266"/>
                    <a:pt x="553" y="266"/>
                    <a:pt x="553" y="266"/>
                  </a:cubicBezTo>
                  <a:cubicBezTo>
                    <a:pt x="552" y="266"/>
                    <a:pt x="552" y="266"/>
                    <a:pt x="551" y="265"/>
                  </a:cubicBezTo>
                  <a:close/>
                  <a:moveTo>
                    <a:pt x="66" y="260"/>
                  </a:moveTo>
                  <a:cubicBezTo>
                    <a:pt x="65" y="260"/>
                    <a:pt x="65" y="259"/>
                    <a:pt x="65" y="258"/>
                  </a:cubicBezTo>
                  <a:cubicBezTo>
                    <a:pt x="65" y="258"/>
                    <a:pt x="65" y="258"/>
                    <a:pt x="65" y="258"/>
                  </a:cubicBezTo>
                  <a:cubicBezTo>
                    <a:pt x="65" y="257"/>
                    <a:pt x="66" y="256"/>
                    <a:pt x="67" y="256"/>
                  </a:cubicBezTo>
                  <a:cubicBezTo>
                    <a:pt x="67" y="256"/>
                    <a:pt x="67" y="256"/>
                    <a:pt x="67" y="256"/>
                  </a:cubicBezTo>
                  <a:cubicBezTo>
                    <a:pt x="68" y="257"/>
                    <a:pt x="69" y="258"/>
                    <a:pt x="69" y="259"/>
                  </a:cubicBezTo>
                  <a:cubicBezTo>
                    <a:pt x="69" y="259"/>
                    <a:pt x="69" y="259"/>
                    <a:pt x="69" y="259"/>
                  </a:cubicBezTo>
                  <a:cubicBezTo>
                    <a:pt x="68" y="260"/>
                    <a:pt x="68" y="260"/>
                    <a:pt x="67" y="260"/>
                  </a:cubicBezTo>
                  <a:cubicBezTo>
                    <a:pt x="67" y="260"/>
                    <a:pt x="67" y="260"/>
                    <a:pt x="67" y="260"/>
                  </a:cubicBezTo>
                  <a:cubicBezTo>
                    <a:pt x="67" y="260"/>
                    <a:pt x="66" y="260"/>
                    <a:pt x="66" y="260"/>
                  </a:cubicBezTo>
                  <a:close/>
                  <a:moveTo>
                    <a:pt x="548" y="253"/>
                  </a:moveTo>
                  <a:cubicBezTo>
                    <a:pt x="547" y="252"/>
                    <a:pt x="548" y="251"/>
                    <a:pt x="549" y="251"/>
                  </a:cubicBezTo>
                  <a:cubicBezTo>
                    <a:pt x="549" y="251"/>
                    <a:pt x="549" y="251"/>
                    <a:pt x="549" y="251"/>
                  </a:cubicBezTo>
                  <a:cubicBezTo>
                    <a:pt x="550" y="251"/>
                    <a:pt x="551" y="251"/>
                    <a:pt x="551" y="252"/>
                  </a:cubicBezTo>
                  <a:cubicBezTo>
                    <a:pt x="551" y="252"/>
                    <a:pt x="551" y="252"/>
                    <a:pt x="551" y="252"/>
                  </a:cubicBezTo>
                  <a:cubicBezTo>
                    <a:pt x="552" y="253"/>
                    <a:pt x="551" y="254"/>
                    <a:pt x="550" y="255"/>
                  </a:cubicBezTo>
                  <a:cubicBezTo>
                    <a:pt x="550" y="255"/>
                    <a:pt x="550" y="255"/>
                    <a:pt x="550" y="255"/>
                  </a:cubicBezTo>
                  <a:cubicBezTo>
                    <a:pt x="550" y="255"/>
                    <a:pt x="550" y="255"/>
                    <a:pt x="550" y="255"/>
                  </a:cubicBezTo>
                  <a:cubicBezTo>
                    <a:pt x="550" y="255"/>
                    <a:pt x="550" y="255"/>
                    <a:pt x="550" y="255"/>
                  </a:cubicBezTo>
                  <a:cubicBezTo>
                    <a:pt x="549" y="255"/>
                    <a:pt x="548" y="254"/>
                    <a:pt x="548" y="253"/>
                  </a:cubicBezTo>
                  <a:close/>
                  <a:moveTo>
                    <a:pt x="70" y="249"/>
                  </a:moveTo>
                  <a:cubicBezTo>
                    <a:pt x="69" y="248"/>
                    <a:pt x="68" y="247"/>
                    <a:pt x="69" y="246"/>
                  </a:cubicBezTo>
                  <a:cubicBezTo>
                    <a:pt x="69" y="246"/>
                    <a:pt x="69" y="246"/>
                    <a:pt x="69" y="246"/>
                  </a:cubicBezTo>
                  <a:cubicBezTo>
                    <a:pt x="69" y="245"/>
                    <a:pt x="70" y="245"/>
                    <a:pt x="71" y="245"/>
                  </a:cubicBezTo>
                  <a:cubicBezTo>
                    <a:pt x="71" y="245"/>
                    <a:pt x="71" y="245"/>
                    <a:pt x="71" y="245"/>
                  </a:cubicBezTo>
                  <a:cubicBezTo>
                    <a:pt x="72" y="245"/>
                    <a:pt x="73" y="247"/>
                    <a:pt x="73" y="248"/>
                  </a:cubicBezTo>
                  <a:cubicBezTo>
                    <a:pt x="73" y="248"/>
                    <a:pt x="73" y="248"/>
                    <a:pt x="73" y="248"/>
                  </a:cubicBezTo>
                  <a:cubicBezTo>
                    <a:pt x="73" y="248"/>
                    <a:pt x="73" y="248"/>
                    <a:pt x="73" y="248"/>
                  </a:cubicBezTo>
                  <a:cubicBezTo>
                    <a:pt x="73" y="248"/>
                    <a:pt x="73" y="248"/>
                    <a:pt x="73" y="248"/>
                  </a:cubicBezTo>
                  <a:cubicBezTo>
                    <a:pt x="72" y="248"/>
                    <a:pt x="72" y="249"/>
                    <a:pt x="71" y="249"/>
                  </a:cubicBezTo>
                  <a:cubicBezTo>
                    <a:pt x="71" y="249"/>
                    <a:pt x="71" y="249"/>
                    <a:pt x="71" y="249"/>
                  </a:cubicBezTo>
                  <a:cubicBezTo>
                    <a:pt x="70" y="249"/>
                    <a:pt x="70" y="249"/>
                    <a:pt x="70" y="249"/>
                  </a:cubicBezTo>
                  <a:close/>
                  <a:moveTo>
                    <a:pt x="543" y="242"/>
                  </a:moveTo>
                  <a:cubicBezTo>
                    <a:pt x="543" y="241"/>
                    <a:pt x="544" y="240"/>
                    <a:pt x="545" y="240"/>
                  </a:cubicBezTo>
                  <a:cubicBezTo>
                    <a:pt x="545" y="240"/>
                    <a:pt x="545" y="240"/>
                    <a:pt x="545" y="240"/>
                  </a:cubicBezTo>
                  <a:cubicBezTo>
                    <a:pt x="546" y="239"/>
                    <a:pt x="547" y="240"/>
                    <a:pt x="547" y="241"/>
                  </a:cubicBezTo>
                  <a:cubicBezTo>
                    <a:pt x="547" y="241"/>
                    <a:pt x="547" y="241"/>
                    <a:pt x="547" y="241"/>
                  </a:cubicBezTo>
                  <a:cubicBezTo>
                    <a:pt x="548" y="242"/>
                    <a:pt x="547" y="243"/>
                    <a:pt x="546" y="243"/>
                  </a:cubicBezTo>
                  <a:cubicBezTo>
                    <a:pt x="546" y="243"/>
                    <a:pt x="546" y="243"/>
                    <a:pt x="546" y="243"/>
                  </a:cubicBezTo>
                  <a:cubicBezTo>
                    <a:pt x="546" y="244"/>
                    <a:pt x="546" y="244"/>
                    <a:pt x="545" y="244"/>
                  </a:cubicBezTo>
                  <a:cubicBezTo>
                    <a:pt x="545" y="244"/>
                    <a:pt x="545" y="244"/>
                    <a:pt x="545" y="244"/>
                  </a:cubicBezTo>
                  <a:cubicBezTo>
                    <a:pt x="545" y="244"/>
                    <a:pt x="544" y="243"/>
                    <a:pt x="543" y="242"/>
                  </a:cubicBezTo>
                  <a:close/>
                  <a:moveTo>
                    <a:pt x="74" y="238"/>
                  </a:moveTo>
                  <a:cubicBezTo>
                    <a:pt x="73" y="237"/>
                    <a:pt x="73" y="236"/>
                    <a:pt x="73" y="235"/>
                  </a:cubicBezTo>
                  <a:cubicBezTo>
                    <a:pt x="73" y="235"/>
                    <a:pt x="73" y="235"/>
                    <a:pt x="73" y="235"/>
                  </a:cubicBezTo>
                  <a:cubicBezTo>
                    <a:pt x="74" y="234"/>
                    <a:pt x="75" y="234"/>
                    <a:pt x="76" y="234"/>
                  </a:cubicBezTo>
                  <a:cubicBezTo>
                    <a:pt x="76" y="234"/>
                    <a:pt x="76" y="234"/>
                    <a:pt x="76" y="234"/>
                  </a:cubicBezTo>
                  <a:cubicBezTo>
                    <a:pt x="77" y="234"/>
                    <a:pt x="77" y="236"/>
                    <a:pt x="77" y="237"/>
                  </a:cubicBezTo>
                  <a:cubicBezTo>
                    <a:pt x="77" y="237"/>
                    <a:pt x="77" y="237"/>
                    <a:pt x="77" y="237"/>
                  </a:cubicBezTo>
                  <a:cubicBezTo>
                    <a:pt x="77" y="237"/>
                    <a:pt x="77" y="237"/>
                    <a:pt x="77" y="237"/>
                  </a:cubicBezTo>
                  <a:cubicBezTo>
                    <a:pt x="77" y="237"/>
                    <a:pt x="77" y="237"/>
                    <a:pt x="77" y="237"/>
                  </a:cubicBezTo>
                  <a:cubicBezTo>
                    <a:pt x="77" y="237"/>
                    <a:pt x="76" y="238"/>
                    <a:pt x="75" y="238"/>
                  </a:cubicBezTo>
                  <a:cubicBezTo>
                    <a:pt x="75" y="238"/>
                    <a:pt x="75" y="238"/>
                    <a:pt x="75" y="238"/>
                  </a:cubicBezTo>
                  <a:cubicBezTo>
                    <a:pt x="75" y="238"/>
                    <a:pt x="75" y="238"/>
                    <a:pt x="74" y="238"/>
                  </a:cubicBezTo>
                  <a:close/>
                  <a:moveTo>
                    <a:pt x="539" y="231"/>
                  </a:moveTo>
                  <a:cubicBezTo>
                    <a:pt x="539" y="231"/>
                    <a:pt x="539" y="231"/>
                    <a:pt x="539" y="231"/>
                  </a:cubicBezTo>
                  <a:cubicBezTo>
                    <a:pt x="539" y="231"/>
                    <a:pt x="539" y="231"/>
                    <a:pt x="539" y="231"/>
                  </a:cubicBezTo>
                  <a:cubicBezTo>
                    <a:pt x="538" y="230"/>
                    <a:pt x="539" y="229"/>
                    <a:pt x="540" y="229"/>
                  </a:cubicBezTo>
                  <a:cubicBezTo>
                    <a:pt x="540" y="229"/>
                    <a:pt x="540" y="229"/>
                    <a:pt x="540" y="229"/>
                  </a:cubicBezTo>
                  <a:cubicBezTo>
                    <a:pt x="541" y="228"/>
                    <a:pt x="542" y="229"/>
                    <a:pt x="542" y="230"/>
                  </a:cubicBezTo>
                  <a:cubicBezTo>
                    <a:pt x="542" y="230"/>
                    <a:pt x="542" y="230"/>
                    <a:pt x="542" y="230"/>
                  </a:cubicBezTo>
                  <a:cubicBezTo>
                    <a:pt x="543" y="231"/>
                    <a:pt x="542" y="232"/>
                    <a:pt x="541" y="232"/>
                  </a:cubicBezTo>
                  <a:cubicBezTo>
                    <a:pt x="541" y="232"/>
                    <a:pt x="541" y="232"/>
                    <a:pt x="541" y="232"/>
                  </a:cubicBezTo>
                  <a:cubicBezTo>
                    <a:pt x="541" y="232"/>
                    <a:pt x="541" y="233"/>
                    <a:pt x="541" y="233"/>
                  </a:cubicBezTo>
                  <a:cubicBezTo>
                    <a:pt x="541" y="233"/>
                    <a:pt x="541" y="233"/>
                    <a:pt x="541" y="233"/>
                  </a:cubicBezTo>
                  <a:cubicBezTo>
                    <a:pt x="540" y="233"/>
                    <a:pt x="539" y="232"/>
                    <a:pt x="539" y="231"/>
                  </a:cubicBezTo>
                  <a:close/>
                  <a:moveTo>
                    <a:pt x="79" y="227"/>
                  </a:moveTo>
                  <a:cubicBezTo>
                    <a:pt x="78" y="226"/>
                    <a:pt x="78" y="225"/>
                    <a:pt x="78" y="224"/>
                  </a:cubicBezTo>
                  <a:cubicBezTo>
                    <a:pt x="78" y="224"/>
                    <a:pt x="78" y="224"/>
                    <a:pt x="78" y="224"/>
                  </a:cubicBezTo>
                  <a:cubicBezTo>
                    <a:pt x="79" y="223"/>
                    <a:pt x="80" y="223"/>
                    <a:pt x="81" y="223"/>
                  </a:cubicBezTo>
                  <a:cubicBezTo>
                    <a:pt x="81" y="223"/>
                    <a:pt x="81" y="223"/>
                    <a:pt x="81" y="223"/>
                  </a:cubicBezTo>
                  <a:cubicBezTo>
                    <a:pt x="82" y="224"/>
                    <a:pt x="82" y="225"/>
                    <a:pt x="82" y="226"/>
                  </a:cubicBezTo>
                  <a:cubicBezTo>
                    <a:pt x="82" y="226"/>
                    <a:pt x="82" y="226"/>
                    <a:pt x="82" y="226"/>
                  </a:cubicBezTo>
                  <a:cubicBezTo>
                    <a:pt x="82" y="227"/>
                    <a:pt x="81" y="227"/>
                    <a:pt x="80" y="227"/>
                  </a:cubicBezTo>
                  <a:cubicBezTo>
                    <a:pt x="80" y="227"/>
                    <a:pt x="80" y="227"/>
                    <a:pt x="80" y="227"/>
                  </a:cubicBezTo>
                  <a:cubicBezTo>
                    <a:pt x="80" y="227"/>
                    <a:pt x="80" y="227"/>
                    <a:pt x="79" y="227"/>
                  </a:cubicBezTo>
                  <a:close/>
                  <a:moveTo>
                    <a:pt x="534" y="221"/>
                  </a:moveTo>
                  <a:cubicBezTo>
                    <a:pt x="533" y="220"/>
                    <a:pt x="533" y="218"/>
                    <a:pt x="534" y="218"/>
                  </a:cubicBezTo>
                  <a:cubicBezTo>
                    <a:pt x="534" y="218"/>
                    <a:pt x="534" y="218"/>
                    <a:pt x="534" y="218"/>
                  </a:cubicBezTo>
                  <a:cubicBezTo>
                    <a:pt x="535" y="217"/>
                    <a:pt x="537" y="218"/>
                    <a:pt x="537" y="219"/>
                  </a:cubicBezTo>
                  <a:cubicBezTo>
                    <a:pt x="537" y="219"/>
                    <a:pt x="537" y="219"/>
                    <a:pt x="537" y="219"/>
                  </a:cubicBezTo>
                  <a:cubicBezTo>
                    <a:pt x="538" y="220"/>
                    <a:pt x="537" y="221"/>
                    <a:pt x="536" y="222"/>
                  </a:cubicBezTo>
                  <a:cubicBezTo>
                    <a:pt x="536" y="222"/>
                    <a:pt x="536" y="222"/>
                    <a:pt x="536" y="222"/>
                  </a:cubicBezTo>
                  <a:cubicBezTo>
                    <a:pt x="536" y="222"/>
                    <a:pt x="536" y="222"/>
                    <a:pt x="535" y="222"/>
                  </a:cubicBezTo>
                  <a:cubicBezTo>
                    <a:pt x="535" y="222"/>
                    <a:pt x="535" y="222"/>
                    <a:pt x="535" y="222"/>
                  </a:cubicBezTo>
                  <a:cubicBezTo>
                    <a:pt x="535" y="222"/>
                    <a:pt x="534" y="221"/>
                    <a:pt x="534" y="221"/>
                  </a:cubicBezTo>
                  <a:close/>
                  <a:moveTo>
                    <a:pt x="85" y="216"/>
                  </a:moveTo>
                  <a:cubicBezTo>
                    <a:pt x="84" y="216"/>
                    <a:pt x="83" y="214"/>
                    <a:pt x="84" y="213"/>
                  </a:cubicBezTo>
                  <a:cubicBezTo>
                    <a:pt x="84" y="213"/>
                    <a:pt x="84" y="213"/>
                    <a:pt x="84" y="213"/>
                  </a:cubicBezTo>
                  <a:cubicBezTo>
                    <a:pt x="84" y="212"/>
                    <a:pt x="86" y="212"/>
                    <a:pt x="87" y="213"/>
                  </a:cubicBezTo>
                  <a:cubicBezTo>
                    <a:pt x="87" y="213"/>
                    <a:pt x="87" y="213"/>
                    <a:pt x="87" y="213"/>
                  </a:cubicBezTo>
                  <a:cubicBezTo>
                    <a:pt x="88" y="213"/>
                    <a:pt x="88" y="214"/>
                    <a:pt x="87" y="215"/>
                  </a:cubicBezTo>
                  <a:cubicBezTo>
                    <a:pt x="87" y="215"/>
                    <a:pt x="87" y="215"/>
                    <a:pt x="87" y="215"/>
                  </a:cubicBezTo>
                  <a:cubicBezTo>
                    <a:pt x="87" y="216"/>
                    <a:pt x="86" y="216"/>
                    <a:pt x="86" y="216"/>
                  </a:cubicBezTo>
                  <a:cubicBezTo>
                    <a:pt x="86" y="216"/>
                    <a:pt x="86" y="216"/>
                    <a:pt x="86" y="216"/>
                  </a:cubicBezTo>
                  <a:cubicBezTo>
                    <a:pt x="85" y="216"/>
                    <a:pt x="85" y="216"/>
                    <a:pt x="85" y="216"/>
                  </a:cubicBezTo>
                  <a:close/>
                  <a:moveTo>
                    <a:pt x="528" y="210"/>
                  </a:moveTo>
                  <a:cubicBezTo>
                    <a:pt x="528" y="210"/>
                    <a:pt x="528" y="210"/>
                    <a:pt x="528" y="210"/>
                  </a:cubicBezTo>
                  <a:cubicBezTo>
                    <a:pt x="528" y="210"/>
                    <a:pt x="528" y="210"/>
                    <a:pt x="528" y="210"/>
                  </a:cubicBezTo>
                  <a:cubicBezTo>
                    <a:pt x="527" y="209"/>
                    <a:pt x="528" y="208"/>
                    <a:pt x="529" y="207"/>
                  </a:cubicBezTo>
                  <a:cubicBezTo>
                    <a:pt x="529" y="207"/>
                    <a:pt x="529" y="207"/>
                    <a:pt x="529" y="207"/>
                  </a:cubicBezTo>
                  <a:cubicBezTo>
                    <a:pt x="530" y="207"/>
                    <a:pt x="531" y="207"/>
                    <a:pt x="531" y="208"/>
                  </a:cubicBezTo>
                  <a:cubicBezTo>
                    <a:pt x="531" y="208"/>
                    <a:pt x="531" y="208"/>
                    <a:pt x="531" y="208"/>
                  </a:cubicBezTo>
                  <a:cubicBezTo>
                    <a:pt x="532" y="209"/>
                    <a:pt x="532" y="210"/>
                    <a:pt x="531" y="211"/>
                  </a:cubicBezTo>
                  <a:cubicBezTo>
                    <a:pt x="531" y="211"/>
                    <a:pt x="531" y="211"/>
                    <a:pt x="531" y="211"/>
                  </a:cubicBezTo>
                  <a:cubicBezTo>
                    <a:pt x="530" y="211"/>
                    <a:pt x="530" y="211"/>
                    <a:pt x="530" y="211"/>
                  </a:cubicBezTo>
                  <a:cubicBezTo>
                    <a:pt x="530" y="211"/>
                    <a:pt x="530" y="211"/>
                    <a:pt x="530" y="211"/>
                  </a:cubicBezTo>
                  <a:cubicBezTo>
                    <a:pt x="529" y="211"/>
                    <a:pt x="528" y="211"/>
                    <a:pt x="528" y="210"/>
                  </a:cubicBezTo>
                  <a:close/>
                  <a:moveTo>
                    <a:pt x="91" y="206"/>
                  </a:moveTo>
                  <a:cubicBezTo>
                    <a:pt x="90" y="205"/>
                    <a:pt x="89" y="204"/>
                    <a:pt x="90" y="203"/>
                  </a:cubicBezTo>
                  <a:cubicBezTo>
                    <a:pt x="90" y="203"/>
                    <a:pt x="90" y="203"/>
                    <a:pt x="90" y="203"/>
                  </a:cubicBezTo>
                  <a:cubicBezTo>
                    <a:pt x="91" y="202"/>
                    <a:pt x="92" y="202"/>
                    <a:pt x="93" y="202"/>
                  </a:cubicBezTo>
                  <a:cubicBezTo>
                    <a:pt x="93" y="202"/>
                    <a:pt x="93" y="202"/>
                    <a:pt x="93" y="202"/>
                  </a:cubicBezTo>
                  <a:cubicBezTo>
                    <a:pt x="94" y="203"/>
                    <a:pt x="94" y="204"/>
                    <a:pt x="93" y="205"/>
                  </a:cubicBezTo>
                  <a:cubicBezTo>
                    <a:pt x="93" y="205"/>
                    <a:pt x="93" y="205"/>
                    <a:pt x="93" y="205"/>
                  </a:cubicBezTo>
                  <a:cubicBezTo>
                    <a:pt x="93" y="206"/>
                    <a:pt x="92" y="206"/>
                    <a:pt x="92" y="206"/>
                  </a:cubicBezTo>
                  <a:cubicBezTo>
                    <a:pt x="92" y="206"/>
                    <a:pt x="92" y="206"/>
                    <a:pt x="92" y="206"/>
                  </a:cubicBezTo>
                  <a:cubicBezTo>
                    <a:pt x="91" y="206"/>
                    <a:pt x="91" y="206"/>
                    <a:pt x="91" y="206"/>
                  </a:cubicBezTo>
                  <a:close/>
                  <a:moveTo>
                    <a:pt x="522" y="200"/>
                  </a:moveTo>
                  <a:cubicBezTo>
                    <a:pt x="521" y="199"/>
                    <a:pt x="521" y="198"/>
                    <a:pt x="522" y="197"/>
                  </a:cubicBezTo>
                  <a:cubicBezTo>
                    <a:pt x="522" y="197"/>
                    <a:pt x="522" y="197"/>
                    <a:pt x="522" y="197"/>
                  </a:cubicBezTo>
                  <a:cubicBezTo>
                    <a:pt x="523" y="197"/>
                    <a:pt x="524" y="197"/>
                    <a:pt x="525" y="198"/>
                  </a:cubicBezTo>
                  <a:cubicBezTo>
                    <a:pt x="525" y="198"/>
                    <a:pt x="525" y="198"/>
                    <a:pt x="525" y="198"/>
                  </a:cubicBezTo>
                  <a:cubicBezTo>
                    <a:pt x="526" y="199"/>
                    <a:pt x="525" y="200"/>
                    <a:pt x="524" y="201"/>
                  </a:cubicBezTo>
                  <a:cubicBezTo>
                    <a:pt x="524" y="201"/>
                    <a:pt x="524" y="201"/>
                    <a:pt x="524" y="201"/>
                  </a:cubicBezTo>
                  <a:cubicBezTo>
                    <a:pt x="524" y="201"/>
                    <a:pt x="524" y="201"/>
                    <a:pt x="523" y="201"/>
                  </a:cubicBezTo>
                  <a:cubicBezTo>
                    <a:pt x="523" y="201"/>
                    <a:pt x="523" y="201"/>
                    <a:pt x="523" y="201"/>
                  </a:cubicBezTo>
                  <a:cubicBezTo>
                    <a:pt x="523" y="201"/>
                    <a:pt x="522" y="201"/>
                    <a:pt x="522" y="200"/>
                  </a:cubicBezTo>
                  <a:close/>
                  <a:moveTo>
                    <a:pt x="97" y="195"/>
                  </a:moveTo>
                  <a:cubicBezTo>
                    <a:pt x="96" y="195"/>
                    <a:pt x="96" y="194"/>
                    <a:pt x="97" y="193"/>
                  </a:cubicBezTo>
                  <a:cubicBezTo>
                    <a:pt x="97" y="193"/>
                    <a:pt x="97" y="193"/>
                    <a:pt x="97" y="193"/>
                  </a:cubicBezTo>
                  <a:cubicBezTo>
                    <a:pt x="97" y="192"/>
                    <a:pt x="98" y="192"/>
                    <a:pt x="99" y="192"/>
                  </a:cubicBezTo>
                  <a:cubicBezTo>
                    <a:pt x="99" y="192"/>
                    <a:pt x="99" y="192"/>
                    <a:pt x="99" y="192"/>
                  </a:cubicBezTo>
                  <a:cubicBezTo>
                    <a:pt x="100" y="193"/>
                    <a:pt x="100" y="194"/>
                    <a:pt x="100" y="195"/>
                  </a:cubicBezTo>
                  <a:cubicBezTo>
                    <a:pt x="100" y="195"/>
                    <a:pt x="100" y="195"/>
                    <a:pt x="100" y="195"/>
                  </a:cubicBezTo>
                  <a:cubicBezTo>
                    <a:pt x="99" y="195"/>
                    <a:pt x="99" y="196"/>
                    <a:pt x="98" y="196"/>
                  </a:cubicBezTo>
                  <a:cubicBezTo>
                    <a:pt x="98" y="196"/>
                    <a:pt x="98" y="196"/>
                    <a:pt x="98" y="196"/>
                  </a:cubicBezTo>
                  <a:cubicBezTo>
                    <a:pt x="98" y="196"/>
                    <a:pt x="97" y="196"/>
                    <a:pt x="97" y="195"/>
                  </a:cubicBezTo>
                  <a:close/>
                  <a:moveTo>
                    <a:pt x="515" y="190"/>
                  </a:moveTo>
                  <a:cubicBezTo>
                    <a:pt x="515" y="190"/>
                    <a:pt x="515" y="190"/>
                    <a:pt x="515" y="190"/>
                  </a:cubicBezTo>
                  <a:cubicBezTo>
                    <a:pt x="515" y="190"/>
                    <a:pt x="515" y="190"/>
                    <a:pt x="515" y="190"/>
                  </a:cubicBezTo>
                  <a:cubicBezTo>
                    <a:pt x="514" y="189"/>
                    <a:pt x="515" y="188"/>
                    <a:pt x="516" y="187"/>
                  </a:cubicBezTo>
                  <a:cubicBezTo>
                    <a:pt x="516" y="187"/>
                    <a:pt x="516" y="187"/>
                    <a:pt x="516" y="187"/>
                  </a:cubicBezTo>
                  <a:cubicBezTo>
                    <a:pt x="516" y="187"/>
                    <a:pt x="518" y="187"/>
                    <a:pt x="518" y="188"/>
                  </a:cubicBezTo>
                  <a:cubicBezTo>
                    <a:pt x="518" y="188"/>
                    <a:pt x="518" y="188"/>
                    <a:pt x="518" y="188"/>
                  </a:cubicBezTo>
                  <a:cubicBezTo>
                    <a:pt x="519" y="189"/>
                    <a:pt x="519" y="190"/>
                    <a:pt x="518" y="191"/>
                  </a:cubicBezTo>
                  <a:cubicBezTo>
                    <a:pt x="518" y="191"/>
                    <a:pt x="518" y="191"/>
                    <a:pt x="518" y="191"/>
                  </a:cubicBezTo>
                  <a:cubicBezTo>
                    <a:pt x="517" y="191"/>
                    <a:pt x="517" y="191"/>
                    <a:pt x="517" y="191"/>
                  </a:cubicBezTo>
                  <a:cubicBezTo>
                    <a:pt x="517" y="191"/>
                    <a:pt x="517" y="191"/>
                    <a:pt x="517" y="191"/>
                  </a:cubicBezTo>
                  <a:cubicBezTo>
                    <a:pt x="516" y="191"/>
                    <a:pt x="515" y="191"/>
                    <a:pt x="515" y="190"/>
                  </a:cubicBezTo>
                  <a:close/>
                  <a:moveTo>
                    <a:pt x="104" y="186"/>
                  </a:moveTo>
                  <a:cubicBezTo>
                    <a:pt x="103" y="185"/>
                    <a:pt x="103" y="184"/>
                    <a:pt x="103" y="183"/>
                  </a:cubicBezTo>
                  <a:cubicBezTo>
                    <a:pt x="103" y="183"/>
                    <a:pt x="103" y="183"/>
                    <a:pt x="103" y="183"/>
                  </a:cubicBezTo>
                  <a:cubicBezTo>
                    <a:pt x="104" y="182"/>
                    <a:pt x="105" y="182"/>
                    <a:pt x="106" y="182"/>
                  </a:cubicBezTo>
                  <a:cubicBezTo>
                    <a:pt x="106" y="182"/>
                    <a:pt x="106" y="182"/>
                    <a:pt x="106" y="182"/>
                  </a:cubicBezTo>
                  <a:cubicBezTo>
                    <a:pt x="107" y="183"/>
                    <a:pt x="107" y="184"/>
                    <a:pt x="107" y="185"/>
                  </a:cubicBezTo>
                  <a:cubicBezTo>
                    <a:pt x="107" y="185"/>
                    <a:pt x="107" y="185"/>
                    <a:pt x="107" y="185"/>
                  </a:cubicBezTo>
                  <a:cubicBezTo>
                    <a:pt x="106" y="186"/>
                    <a:pt x="106" y="186"/>
                    <a:pt x="105" y="186"/>
                  </a:cubicBezTo>
                  <a:cubicBezTo>
                    <a:pt x="105" y="186"/>
                    <a:pt x="105" y="186"/>
                    <a:pt x="105" y="186"/>
                  </a:cubicBezTo>
                  <a:cubicBezTo>
                    <a:pt x="105" y="186"/>
                    <a:pt x="104" y="186"/>
                    <a:pt x="104" y="186"/>
                  </a:cubicBezTo>
                  <a:close/>
                  <a:moveTo>
                    <a:pt x="508" y="181"/>
                  </a:moveTo>
                  <a:cubicBezTo>
                    <a:pt x="507" y="180"/>
                    <a:pt x="507" y="178"/>
                    <a:pt x="508" y="178"/>
                  </a:cubicBezTo>
                  <a:cubicBezTo>
                    <a:pt x="508" y="178"/>
                    <a:pt x="508" y="178"/>
                    <a:pt x="508" y="178"/>
                  </a:cubicBezTo>
                  <a:cubicBezTo>
                    <a:pt x="509" y="177"/>
                    <a:pt x="510" y="177"/>
                    <a:pt x="511" y="178"/>
                  </a:cubicBezTo>
                  <a:cubicBezTo>
                    <a:pt x="511" y="178"/>
                    <a:pt x="511" y="178"/>
                    <a:pt x="511" y="178"/>
                  </a:cubicBezTo>
                  <a:cubicBezTo>
                    <a:pt x="512" y="179"/>
                    <a:pt x="512" y="180"/>
                    <a:pt x="511" y="181"/>
                  </a:cubicBezTo>
                  <a:cubicBezTo>
                    <a:pt x="511" y="181"/>
                    <a:pt x="511" y="181"/>
                    <a:pt x="511" y="181"/>
                  </a:cubicBezTo>
                  <a:cubicBezTo>
                    <a:pt x="510" y="181"/>
                    <a:pt x="510" y="181"/>
                    <a:pt x="510" y="181"/>
                  </a:cubicBezTo>
                  <a:cubicBezTo>
                    <a:pt x="510" y="181"/>
                    <a:pt x="510" y="181"/>
                    <a:pt x="510" y="181"/>
                  </a:cubicBezTo>
                  <a:cubicBezTo>
                    <a:pt x="509" y="181"/>
                    <a:pt x="508" y="181"/>
                    <a:pt x="508" y="181"/>
                  </a:cubicBezTo>
                  <a:close/>
                  <a:moveTo>
                    <a:pt x="111" y="176"/>
                  </a:moveTo>
                  <a:cubicBezTo>
                    <a:pt x="110" y="175"/>
                    <a:pt x="110" y="174"/>
                    <a:pt x="111" y="173"/>
                  </a:cubicBezTo>
                  <a:cubicBezTo>
                    <a:pt x="111" y="173"/>
                    <a:pt x="111" y="173"/>
                    <a:pt x="111" y="173"/>
                  </a:cubicBezTo>
                  <a:cubicBezTo>
                    <a:pt x="112" y="172"/>
                    <a:pt x="113" y="172"/>
                    <a:pt x="114" y="173"/>
                  </a:cubicBezTo>
                  <a:cubicBezTo>
                    <a:pt x="114" y="173"/>
                    <a:pt x="114" y="173"/>
                    <a:pt x="114" y="173"/>
                  </a:cubicBezTo>
                  <a:cubicBezTo>
                    <a:pt x="115" y="174"/>
                    <a:pt x="115" y="175"/>
                    <a:pt x="114" y="176"/>
                  </a:cubicBezTo>
                  <a:cubicBezTo>
                    <a:pt x="114" y="176"/>
                    <a:pt x="114" y="176"/>
                    <a:pt x="114" y="176"/>
                  </a:cubicBezTo>
                  <a:cubicBezTo>
                    <a:pt x="114" y="176"/>
                    <a:pt x="113" y="177"/>
                    <a:pt x="112" y="177"/>
                  </a:cubicBezTo>
                  <a:cubicBezTo>
                    <a:pt x="112" y="177"/>
                    <a:pt x="112" y="177"/>
                    <a:pt x="112" y="177"/>
                  </a:cubicBezTo>
                  <a:cubicBezTo>
                    <a:pt x="112" y="177"/>
                    <a:pt x="112" y="176"/>
                    <a:pt x="111" y="176"/>
                  </a:cubicBezTo>
                  <a:close/>
                  <a:moveTo>
                    <a:pt x="500" y="171"/>
                  </a:moveTo>
                  <a:cubicBezTo>
                    <a:pt x="500" y="171"/>
                    <a:pt x="500" y="169"/>
                    <a:pt x="501" y="169"/>
                  </a:cubicBezTo>
                  <a:cubicBezTo>
                    <a:pt x="501" y="169"/>
                    <a:pt x="501" y="169"/>
                    <a:pt x="501" y="169"/>
                  </a:cubicBezTo>
                  <a:cubicBezTo>
                    <a:pt x="501" y="168"/>
                    <a:pt x="503" y="168"/>
                    <a:pt x="503" y="169"/>
                  </a:cubicBezTo>
                  <a:cubicBezTo>
                    <a:pt x="503" y="169"/>
                    <a:pt x="503" y="169"/>
                    <a:pt x="503" y="169"/>
                  </a:cubicBezTo>
                  <a:cubicBezTo>
                    <a:pt x="504" y="170"/>
                    <a:pt x="504" y="171"/>
                    <a:pt x="503" y="172"/>
                  </a:cubicBezTo>
                  <a:cubicBezTo>
                    <a:pt x="503" y="172"/>
                    <a:pt x="503" y="172"/>
                    <a:pt x="503" y="172"/>
                  </a:cubicBezTo>
                  <a:cubicBezTo>
                    <a:pt x="503" y="172"/>
                    <a:pt x="502" y="172"/>
                    <a:pt x="502" y="172"/>
                  </a:cubicBezTo>
                  <a:cubicBezTo>
                    <a:pt x="502" y="172"/>
                    <a:pt x="502" y="172"/>
                    <a:pt x="502" y="172"/>
                  </a:cubicBezTo>
                  <a:cubicBezTo>
                    <a:pt x="501" y="172"/>
                    <a:pt x="501" y="172"/>
                    <a:pt x="500" y="171"/>
                  </a:cubicBezTo>
                  <a:close/>
                  <a:moveTo>
                    <a:pt x="119" y="167"/>
                  </a:moveTo>
                  <a:cubicBezTo>
                    <a:pt x="118" y="166"/>
                    <a:pt x="118" y="165"/>
                    <a:pt x="119" y="164"/>
                  </a:cubicBezTo>
                  <a:cubicBezTo>
                    <a:pt x="119" y="164"/>
                    <a:pt x="119" y="164"/>
                    <a:pt x="119" y="164"/>
                  </a:cubicBezTo>
                  <a:cubicBezTo>
                    <a:pt x="120" y="163"/>
                    <a:pt x="121" y="163"/>
                    <a:pt x="122" y="164"/>
                  </a:cubicBezTo>
                  <a:cubicBezTo>
                    <a:pt x="122" y="164"/>
                    <a:pt x="122" y="164"/>
                    <a:pt x="122" y="164"/>
                  </a:cubicBezTo>
                  <a:cubicBezTo>
                    <a:pt x="122" y="165"/>
                    <a:pt x="123" y="166"/>
                    <a:pt x="122" y="167"/>
                  </a:cubicBezTo>
                  <a:cubicBezTo>
                    <a:pt x="122" y="167"/>
                    <a:pt x="122" y="167"/>
                    <a:pt x="122" y="167"/>
                  </a:cubicBezTo>
                  <a:cubicBezTo>
                    <a:pt x="121" y="167"/>
                    <a:pt x="121" y="167"/>
                    <a:pt x="120" y="167"/>
                  </a:cubicBezTo>
                  <a:cubicBezTo>
                    <a:pt x="120" y="167"/>
                    <a:pt x="120" y="167"/>
                    <a:pt x="120" y="167"/>
                  </a:cubicBezTo>
                  <a:cubicBezTo>
                    <a:pt x="120" y="167"/>
                    <a:pt x="119" y="167"/>
                    <a:pt x="119" y="167"/>
                  </a:cubicBezTo>
                  <a:close/>
                  <a:moveTo>
                    <a:pt x="492" y="163"/>
                  </a:moveTo>
                  <a:cubicBezTo>
                    <a:pt x="492" y="162"/>
                    <a:pt x="492" y="160"/>
                    <a:pt x="493" y="160"/>
                  </a:cubicBezTo>
                  <a:cubicBezTo>
                    <a:pt x="493" y="160"/>
                    <a:pt x="493" y="160"/>
                    <a:pt x="493" y="160"/>
                  </a:cubicBezTo>
                  <a:cubicBezTo>
                    <a:pt x="493" y="159"/>
                    <a:pt x="495" y="159"/>
                    <a:pt x="495" y="160"/>
                  </a:cubicBezTo>
                  <a:cubicBezTo>
                    <a:pt x="495" y="160"/>
                    <a:pt x="495" y="160"/>
                    <a:pt x="495" y="160"/>
                  </a:cubicBezTo>
                  <a:cubicBezTo>
                    <a:pt x="496" y="161"/>
                    <a:pt x="496" y="162"/>
                    <a:pt x="495" y="163"/>
                  </a:cubicBezTo>
                  <a:cubicBezTo>
                    <a:pt x="495" y="163"/>
                    <a:pt x="495" y="163"/>
                    <a:pt x="495" y="163"/>
                  </a:cubicBezTo>
                  <a:cubicBezTo>
                    <a:pt x="495" y="163"/>
                    <a:pt x="494" y="163"/>
                    <a:pt x="494" y="163"/>
                  </a:cubicBezTo>
                  <a:cubicBezTo>
                    <a:pt x="494" y="163"/>
                    <a:pt x="494" y="163"/>
                    <a:pt x="494" y="163"/>
                  </a:cubicBezTo>
                  <a:cubicBezTo>
                    <a:pt x="493" y="163"/>
                    <a:pt x="493" y="163"/>
                    <a:pt x="492" y="163"/>
                  </a:cubicBezTo>
                  <a:close/>
                  <a:moveTo>
                    <a:pt x="127" y="158"/>
                  </a:moveTo>
                  <a:cubicBezTo>
                    <a:pt x="126" y="157"/>
                    <a:pt x="126" y="156"/>
                    <a:pt x="127" y="155"/>
                  </a:cubicBezTo>
                  <a:cubicBezTo>
                    <a:pt x="127" y="155"/>
                    <a:pt x="127" y="155"/>
                    <a:pt x="127" y="155"/>
                  </a:cubicBezTo>
                  <a:cubicBezTo>
                    <a:pt x="128" y="154"/>
                    <a:pt x="129" y="154"/>
                    <a:pt x="130" y="155"/>
                  </a:cubicBezTo>
                  <a:cubicBezTo>
                    <a:pt x="130" y="155"/>
                    <a:pt x="130" y="155"/>
                    <a:pt x="130" y="155"/>
                  </a:cubicBezTo>
                  <a:cubicBezTo>
                    <a:pt x="131" y="156"/>
                    <a:pt x="131" y="157"/>
                    <a:pt x="130" y="158"/>
                  </a:cubicBezTo>
                  <a:cubicBezTo>
                    <a:pt x="130" y="158"/>
                    <a:pt x="130" y="158"/>
                    <a:pt x="130" y="158"/>
                  </a:cubicBezTo>
                  <a:cubicBezTo>
                    <a:pt x="130" y="158"/>
                    <a:pt x="129" y="159"/>
                    <a:pt x="129" y="159"/>
                  </a:cubicBezTo>
                  <a:cubicBezTo>
                    <a:pt x="129" y="159"/>
                    <a:pt x="129" y="159"/>
                    <a:pt x="129" y="159"/>
                  </a:cubicBezTo>
                  <a:cubicBezTo>
                    <a:pt x="128" y="159"/>
                    <a:pt x="127" y="158"/>
                    <a:pt x="127" y="158"/>
                  </a:cubicBezTo>
                  <a:close/>
                  <a:moveTo>
                    <a:pt x="130" y="158"/>
                  </a:moveTo>
                  <a:cubicBezTo>
                    <a:pt x="130" y="158"/>
                    <a:pt x="130" y="158"/>
                    <a:pt x="130" y="158"/>
                  </a:cubicBezTo>
                  <a:cubicBezTo>
                    <a:pt x="130" y="158"/>
                    <a:pt x="130" y="158"/>
                    <a:pt x="130" y="158"/>
                  </a:cubicBezTo>
                  <a:cubicBezTo>
                    <a:pt x="130" y="158"/>
                    <a:pt x="130" y="158"/>
                    <a:pt x="130" y="158"/>
                  </a:cubicBezTo>
                  <a:cubicBezTo>
                    <a:pt x="130" y="158"/>
                    <a:pt x="130" y="158"/>
                    <a:pt x="130" y="158"/>
                  </a:cubicBezTo>
                  <a:close/>
                  <a:moveTo>
                    <a:pt x="484" y="154"/>
                  </a:moveTo>
                  <a:cubicBezTo>
                    <a:pt x="484" y="154"/>
                    <a:pt x="484" y="154"/>
                    <a:pt x="484" y="154"/>
                  </a:cubicBezTo>
                  <a:cubicBezTo>
                    <a:pt x="484" y="154"/>
                    <a:pt x="484" y="154"/>
                    <a:pt x="484" y="154"/>
                  </a:cubicBezTo>
                  <a:cubicBezTo>
                    <a:pt x="483" y="153"/>
                    <a:pt x="483" y="152"/>
                    <a:pt x="484" y="151"/>
                  </a:cubicBezTo>
                  <a:cubicBezTo>
                    <a:pt x="484" y="151"/>
                    <a:pt x="484" y="151"/>
                    <a:pt x="484" y="151"/>
                  </a:cubicBezTo>
                  <a:cubicBezTo>
                    <a:pt x="485" y="150"/>
                    <a:pt x="486" y="150"/>
                    <a:pt x="487" y="151"/>
                  </a:cubicBezTo>
                  <a:cubicBezTo>
                    <a:pt x="487" y="151"/>
                    <a:pt x="487" y="151"/>
                    <a:pt x="487" y="151"/>
                  </a:cubicBezTo>
                  <a:cubicBezTo>
                    <a:pt x="488" y="152"/>
                    <a:pt x="488" y="153"/>
                    <a:pt x="487" y="154"/>
                  </a:cubicBezTo>
                  <a:cubicBezTo>
                    <a:pt x="487" y="154"/>
                    <a:pt x="487" y="154"/>
                    <a:pt x="487" y="154"/>
                  </a:cubicBezTo>
                  <a:cubicBezTo>
                    <a:pt x="487" y="154"/>
                    <a:pt x="486" y="155"/>
                    <a:pt x="486" y="155"/>
                  </a:cubicBezTo>
                  <a:cubicBezTo>
                    <a:pt x="486" y="155"/>
                    <a:pt x="486" y="155"/>
                    <a:pt x="486" y="155"/>
                  </a:cubicBezTo>
                  <a:cubicBezTo>
                    <a:pt x="485" y="155"/>
                    <a:pt x="485" y="154"/>
                    <a:pt x="484" y="154"/>
                  </a:cubicBezTo>
                  <a:close/>
                  <a:moveTo>
                    <a:pt x="136" y="150"/>
                  </a:moveTo>
                  <a:cubicBezTo>
                    <a:pt x="135" y="149"/>
                    <a:pt x="135" y="148"/>
                    <a:pt x="136" y="147"/>
                  </a:cubicBezTo>
                  <a:cubicBezTo>
                    <a:pt x="136" y="147"/>
                    <a:pt x="136" y="147"/>
                    <a:pt x="136" y="147"/>
                  </a:cubicBezTo>
                  <a:cubicBezTo>
                    <a:pt x="137" y="146"/>
                    <a:pt x="138" y="146"/>
                    <a:pt x="139" y="147"/>
                  </a:cubicBezTo>
                  <a:cubicBezTo>
                    <a:pt x="139" y="147"/>
                    <a:pt x="139" y="147"/>
                    <a:pt x="139" y="147"/>
                  </a:cubicBezTo>
                  <a:cubicBezTo>
                    <a:pt x="139" y="148"/>
                    <a:pt x="139" y="149"/>
                    <a:pt x="138" y="150"/>
                  </a:cubicBezTo>
                  <a:cubicBezTo>
                    <a:pt x="138" y="150"/>
                    <a:pt x="138" y="150"/>
                    <a:pt x="138" y="150"/>
                  </a:cubicBezTo>
                  <a:cubicBezTo>
                    <a:pt x="138" y="150"/>
                    <a:pt x="138" y="150"/>
                    <a:pt x="139" y="150"/>
                  </a:cubicBezTo>
                  <a:cubicBezTo>
                    <a:pt x="139" y="150"/>
                    <a:pt x="139" y="150"/>
                    <a:pt x="139" y="150"/>
                  </a:cubicBezTo>
                  <a:cubicBezTo>
                    <a:pt x="138" y="150"/>
                    <a:pt x="138" y="150"/>
                    <a:pt x="137" y="150"/>
                  </a:cubicBezTo>
                  <a:cubicBezTo>
                    <a:pt x="137" y="150"/>
                    <a:pt x="137" y="150"/>
                    <a:pt x="137" y="150"/>
                  </a:cubicBezTo>
                  <a:cubicBezTo>
                    <a:pt x="137" y="150"/>
                    <a:pt x="136" y="150"/>
                    <a:pt x="136" y="150"/>
                  </a:cubicBezTo>
                  <a:close/>
                  <a:moveTo>
                    <a:pt x="475" y="146"/>
                  </a:moveTo>
                  <a:cubicBezTo>
                    <a:pt x="475" y="145"/>
                    <a:pt x="474" y="144"/>
                    <a:pt x="475" y="143"/>
                  </a:cubicBezTo>
                  <a:cubicBezTo>
                    <a:pt x="475" y="143"/>
                    <a:pt x="475" y="143"/>
                    <a:pt x="475" y="143"/>
                  </a:cubicBezTo>
                  <a:cubicBezTo>
                    <a:pt x="476" y="142"/>
                    <a:pt x="477" y="142"/>
                    <a:pt x="478" y="143"/>
                  </a:cubicBezTo>
                  <a:cubicBezTo>
                    <a:pt x="478" y="143"/>
                    <a:pt x="478" y="143"/>
                    <a:pt x="478" y="143"/>
                  </a:cubicBezTo>
                  <a:cubicBezTo>
                    <a:pt x="479" y="144"/>
                    <a:pt x="479" y="145"/>
                    <a:pt x="478" y="146"/>
                  </a:cubicBezTo>
                  <a:cubicBezTo>
                    <a:pt x="478" y="146"/>
                    <a:pt x="478" y="146"/>
                    <a:pt x="478" y="146"/>
                  </a:cubicBezTo>
                  <a:cubicBezTo>
                    <a:pt x="478" y="146"/>
                    <a:pt x="477" y="146"/>
                    <a:pt x="477" y="146"/>
                  </a:cubicBezTo>
                  <a:cubicBezTo>
                    <a:pt x="477" y="146"/>
                    <a:pt x="477" y="146"/>
                    <a:pt x="477" y="146"/>
                  </a:cubicBezTo>
                  <a:cubicBezTo>
                    <a:pt x="476" y="146"/>
                    <a:pt x="476" y="146"/>
                    <a:pt x="475" y="146"/>
                  </a:cubicBezTo>
                  <a:close/>
                  <a:moveTo>
                    <a:pt x="145" y="142"/>
                  </a:moveTo>
                  <a:cubicBezTo>
                    <a:pt x="144" y="141"/>
                    <a:pt x="144" y="140"/>
                    <a:pt x="145" y="139"/>
                  </a:cubicBezTo>
                  <a:cubicBezTo>
                    <a:pt x="145" y="139"/>
                    <a:pt x="145" y="139"/>
                    <a:pt x="145" y="139"/>
                  </a:cubicBezTo>
                  <a:cubicBezTo>
                    <a:pt x="146" y="138"/>
                    <a:pt x="147" y="138"/>
                    <a:pt x="148" y="139"/>
                  </a:cubicBezTo>
                  <a:cubicBezTo>
                    <a:pt x="148" y="139"/>
                    <a:pt x="148" y="139"/>
                    <a:pt x="148" y="139"/>
                  </a:cubicBezTo>
                  <a:cubicBezTo>
                    <a:pt x="148" y="140"/>
                    <a:pt x="148" y="141"/>
                    <a:pt x="147" y="142"/>
                  </a:cubicBezTo>
                  <a:cubicBezTo>
                    <a:pt x="147" y="142"/>
                    <a:pt x="147" y="142"/>
                    <a:pt x="147" y="142"/>
                  </a:cubicBezTo>
                  <a:cubicBezTo>
                    <a:pt x="147" y="142"/>
                    <a:pt x="147" y="142"/>
                    <a:pt x="147" y="142"/>
                  </a:cubicBezTo>
                  <a:cubicBezTo>
                    <a:pt x="147" y="142"/>
                    <a:pt x="147" y="142"/>
                    <a:pt x="147" y="142"/>
                  </a:cubicBezTo>
                  <a:cubicBezTo>
                    <a:pt x="147" y="142"/>
                    <a:pt x="147" y="142"/>
                    <a:pt x="146" y="142"/>
                  </a:cubicBezTo>
                  <a:cubicBezTo>
                    <a:pt x="146" y="142"/>
                    <a:pt x="146" y="142"/>
                    <a:pt x="146" y="142"/>
                  </a:cubicBezTo>
                  <a:cubicBezTo>
                    <a:pt x="146" y="142"/>
                    <a:pt x="145" y="142"/>
                    <a:pt x="145" y="142"/>
                  </a:cubicBezTo>
                  <a:close/>
                  <a:moveTo>
                    <a:pt x="466" y="138"/>
                  </a:moveTo>
                  <a:cubicBezTo>
                    <a:pt x="466" y="138"/>
                    <a:pt x="466" y="138"/>
                    <a:pt x="466" y="138"/>
                  </a:cubicBezTo>
                  <a:cubicBezTo>
                    <a:pt x="466" y="138"/>
                    <a:pt x="466" y="138"/>
                    <a:pt x="466" y="138"/>
                  </a:cubicBezTo>
                  <a:cubicBezTo>
                    <a:pt x="465" y="138"/>
                    <a:pt x="465" y="136"/>
                    <a:pt x="466" y="136"/>
                  </a:cubicBezTo>
                  <a:cubicBezTo>
                    <a:pt x="466" y="136"/>
                    <a:pt x="466" y="136"/>
                    <a:pt x="466" y="136"/>
                  </a:cubicBezTo>
                  <a:cubicBezTo>
                    <a:pt x="467" y="135"/>
                    <a:pt x="468" y="135"/>
                    <a:pt x="469" y="135"/>
                  </a:cubicBezTo>
                  <a:cubicBezTo>
                    <a:pt x="469" y="135"/>
                    <a:pt x="469" y="135"/>
                    <a:pt x="469" y="135"/>
                  </a:cubicBezTo>
                  <a:cubicBezTo>
                    <a:pt x="470" y="136"/>
                    <a:pt x="470" y="137"/>
                    <a:pt x="469" y="138"/>
                  </a:cubicBezTo>
                  <a:cubicBezTo>
                    <a:pt x="469" y="138"/>
                    <a:pt x="469" y="138"/>
                    <a:pt x="469" y="138"/>
                  </a:cubicBezTo>
                  <a:cubicBezTo>
                    <a:pt x="469" y="139"/>
                    <a:pt x="468" y="139"/>
                    <a:pt x="468" y="139"/>
                  </a:cubicBezTo>
                  <a:cubicBezTo>
                    <a:pt x="468" y="139"/>
                    <a:pt x="468" y="139"/>
                    <a:pt x="468" y="139"/>
                  </a:cubicBezTo>
                  <a:cubicBezTo>
                    <a:pt x="467" y="139"/>
                    <a:pt x="467" y="139"/>
                    <a:pt x="466" y="138"/>
                  </a:cubicBezTo>
                  <a:close/>
                  <a:moveTo>
                    <a:pt x="154" y="134"/>
                  </a:moveTo>
                  <a:cubicBezTo>
                    <a:pt x="153" y="133"/>
                    <a:pt x="153" y="132"/>
                    <a:pt x="154" y="131"/>
                  </a:cubicBezTo>
                  <a:cubicBezTo>
                    <a:pt x="154" y="131"/>
                    <a:pt x="154" y="131"/>
                    <a:pt x="154" y="131"/>
                  </a:cubicBezTo>
                  <a:cubicBezTo>
                    <a:pt x="155" y="131"/>
                    <a:pt x="156" y="131"/>
                    <a:pt x="157" y="132"/>
                  </a:cubicBezTo>
                  <a:cubicBezTo>
                    <a:pt x="157" y="132"/>
                    <a:pt x="157" y="132"/>
                    <a:pt x="157" y="132"/>
                  </a:cubicBezTo>
                  <a:cubicBezTo>
                    <a:pt x="158" y="133"/>
                    <a:pt x="158" y="134"/>
                    <a:pt x="157" y="134"/>
                  </a:cubicBezTo>
                  <a:cubicBezTo>
                    <a:pt x="157" y="134"/>
                    <a:pt x="157" y="134"/>
                    <a:pt x="157" y="134"/>
                  </a:cubicBezTo>
                  <a:cubicBezTo>
                    <a:pt x="157" y="134"/>
                    <a:pt x="157" y="134"/>
                    <a:pt x="157" y="135"/>
                  </a:cubicBezTo>
                  <a:cubicBezTo>
                    <a:pt x="157" y="135"/>
                    <a:pt x="157" y="135"/>
                    <a:pt x="157" y="135"/>
                  </a:cubicBezTo>
                  <a:cubicBezTo>
                    <a:pt x="156" y="135"/>
                    <a:pt x="156" y="135"/>
                    <a:pt x="156" y="135"/>
                  </a:cubicBezTo>
                  <a:cubicBezTo>
                    <a:pt x="156" y="135"/>
                    <a:pt x="156" y="135"/>
                    <a:pt x="156" y="135"/>
                  </a:cubicBezTo>
                  <a:cubicBezTo>
                    <a:pt x="155" y="135"/>
                    <a:pt x="154" y="135"/>
                    <a:pt x="154" y="134"/>
                  </a:cubicBezTo>
                  <a:close/>
                  <a:moveTo>
                    <a:pt x="457" y="131"/>
                  </a:moveTo>
                  <a:cubicBezTo>
                    <a:pt x="456" y="130"/>
                    <a:pt x="456" y="129"/>
                    <a:pt x="456" y="128"/>
                  </a:cubicBezTo>
                  <a:cubicBezTo>
                    <a:pt x="456" y="128"/>
                    <a:pt x="456" y="128"/>
                    <a:pt x="456" y="128"/>
                  </a:cubicBezTo>
                  <a:cubicBezTo>
                    <a:pt x="457" y="127"/>
                    <a:pt x="458" y="127"/>
                    <a:pt x="459" y="128"/>
                  </a:cubicBezTo>
                  <a:cubicBezTo>
                    <a:pt x="459" y="128"/>
                    <a:pt x="459" y="128"/>
                    <a:pt x="459" y="128"/>
                  </a:cubicBezTo>
                  <a:cubicBezTo>
                    <a:pt x="460" y="129"/>
                    <a:pt x="460" y="130"/>
                    <a:pt x="460" y="131"/>
                  </a:cubicBezTo>
                  <a:cubicBezTo>
                    <a:pt x="460" y="131"/>
                    <a:pt x="460" y="131"/>
                    <a:pt x="460" y="131"/>
                  </a:cubicBezTo>
                  <a:cubicBezTo>
                    <a:pt x="459" y="131"/>
                    <a:pt x="459" y="132"/>
                    <a:pt x="458" y="132"/>
                  </a:cubicBezTo>
                  <a:cubicBezTo>
                    <a:pt x="458" y="132"/>
                    <a:pt x="458" y="132"/>
                    <a:pt x="458" y="132"/>
                  </a:cubicBezTo>
                  <a:cubicBezTo>
                    <a:pt x="458" y="132"/>
                    <a:pt x="457" y="131"/>
                    <a:pt x="457" y="131"/>
                  </a:cubicBezTo>
                  <a:close/>
                  <a:moveTo>
                    <a:pt x="164" y="127"/>
                  </a:moveTo>
                  <a:cubicBezTo>
                    <a:pt x="163" y="126"/>
                    <a:pt x="163" y="125"/>
                    <a:pt x="164" y="124"/>
                  </a:cubicBezTo>
                  <a:cubicBezTo>
                    <a:pt x="164" y="124"/>
                    <a:pt x="164" y="124"/>
                    <a:pt x="164" y="124"/>
                  </a:cubicBezTo>
                  <a:cubicBezTo>
                    <a:pt x="165" y="124"/>
                    <a:pt x="166" y="124"/>
                    <a:pt x="167" y="125"/>
                  </a:cubicBezTo>
                  <a:cubicBezTo>
                    <a:pt x="167" y="125"/>
                    <a:pt x="167" y="125"/>
                    <a:pt x="167" y="125"/>
                  </a:cubicBezTo>
                  <a:cubicBezTo>
                    <a:pt x="168" y="126"/>
                    <a:pt x="167" y="127"/>
                    <a:pt x="166" y="128"/>
                  </a:cubicBezTo>
                  <a:cubicBezTo>
                    <a:pt x="166" y="128"/>
                    <a:pt x="166" y="128"/>
                    <a:pt x="166" y="128"/>
                  </a:cubicBezTo>
                  <a:cubicBezTo>
                    <a:pt x="166" y="128"/>
                    <a:pt x="166" y="128"/>
                    <a:pt x="165" y="128"/>
                  </a:cubicBezTo>
                  <a:cubicBezTo>
                    <a:pt x="165" y="128"/>
                    <a:pt x="165" y="128"/>
                    <a:pt x="165" y="128"/>
                  </a:cubicBezTo>
                  <a:cubicBezTo>
                    <a:pt x="165" y="128"/>
                    <a:pt x="164" y="128"/>
                    <a:pt x="164" y="127"/>
                  </a:cubicBezTo>
                  <a:close/>
                  <a:moveTo>
                    <a:pt x="447" y="124"/>
                  </a:moveTo>
                  <a:cubicBezTo>
                    <a:pt x="446" y="124"/>
                    <a:pt x="446" y="123"/>
                    <a:pt x="446" y="122"/>
                  </a:cubicBezTo>
                  <a:cubicBezTo>
                    <a:pt x="446" y="122"/>
                    <a:pt x="446" y="122"/>
                    <a:pt x="446" y="122"/>
                  </a:cubicBezTo>
                  <a:cubicBezTo>
                    <a:pt x="447" y="121"/>
                    <a:pt x="448" y="120"/>
                    <a:pt x="449" y="121"/>
                  </a:cubicBezTo>
                  <a:cubicBezTo>
                    <a:pt x="449" y="121"/>
                    <a:pt x="449" y="121"/>
                    <a:pt x="449" y="121"/>
                  </a:cubicBezTo>
                  <a:cubicBezTo>
                    <a:pt x="450" y="122"/>
                    <a:pt x="450" y="123"/>
                    <a:pt x="450" y="124"/>
                  </a:cubicBezTo>
                  <a:cubicBezTo>
                    <a:pt x="450" y="124"/>
                    <a:pt x="450" y="124"/>
                    <a:pt x="450" y="124"/>
                  </a:cubicBezTo>
                  <a:cubicBezTo>
                    <a:pt x="449" y="124"/>
                    <a:pt x="449" y="125"/>
                    <a:pt x="448" y="125"/>
                  </a:cubicBezTo>
                  <a:cubicBezTo>
                    <a:pt x="448" y="125"/>
                    <a:pt x="448" y="125"/>
                    <a:pt x="448" y="125"/>
                  </a:cubicBezTo>
                  <a:cubicBezTo>
                    <a:pt x="448" y="125"/>
                    <a:pt x="447" y="125"/>
                    <a:pt x="447" y="124"/>
                  </a:cubicBezTo>
                  <a:close/>
                  <a:moveTo>
                    <a:pt x="174" y="120"/>
                  </a:moveTo>
                  <a:cubicBezTo>
                    <a:pt x="173" y="119"/>
                    <a:pt x="173" y="118"/>
                    <a:pt x="174" y="118"/>
                  </a:cubicBezTo>
                  <a:cubicBezTo>
                    <a:pt x="174" y="118"/>
                    <a:pt x="174" y="118"/>
                    <a:pt x="174" y="118"/>
                  </a:cubicBezTo>
                  <a:cubicBezTo>
                    <a:pt x="175" y="117"/>
                    <a:pt x="176" y="117"/>
                    <a:pt x="177" y="118"/>
                  </a:cubicBezTo>
                  <a:cubicBezTo>
                    <a:pt x="177" y="118"/>
                    <a:pt x="177" y="118"/>
                    <a:pt x="177" y="118"/>
                  </a:cubicBezTo>
                  <a:cubicBezTo>
                    <a:pt x="178" y="119"/>
                    <a:pt x="177" y="120"/>
                    <a:pt x="176" y="121"/>
                  </a:cubicBezTo>
                  <a:cubicBezTo>
                    <a:pt x="176" y="121"/>
                    <a:pt x="176" y="121"/>
                    <a:pt x="176" y="121"/>
                  </a:cubicBezTo>
                  <a:cubicBezTo>
                    <a:pt x="176" y="121"/>
                    <a:pt x="176" y="121"/>
                    <a:pt x="175" y="121"/>
                  </a:cubicBezTo>
                  <a:cubicBezTo>
                    <a:pt x="175" y="121"/>
                    <a:pt x="175" y="121"/>
                    <a:pt x="175" y="121"/>
                  </a:cubicBezTo>
                  <a:cubicBezTo>
                    <a:pt x="175" y="121"/>
                    <a:pt x="174" y="121"/>
                    <a:pt x="174" y="120"/>
                  </a:cubicBezTo>
                  <a:close/>
                  <a:moveTo>
                    <a:pt x="437" y="118"/>
                  </a:moveTo>
                  <a:cubicBezTo>
                    <a:pt x="436" y="118"/>
                    <a:pt x="436" y="116"/>
                    <a:pt x="436" y="115"/>
                  </a:cubicBezTo>
                  <a:cubicBezTo>
                    <a:pt x="436" y="115"/>
                    <a:pt x="436" y="115"/>
                    <a:pt x="436" y="115"/>
                  </a:cubicBezTo>
                  <a:cubicBezTo>
                    <a:pt x="437" y="114"/>
                    <a:pt x="438" y="114"/>
                    <a:pt x="439" y="115"/>
                  </a:cubicBezTo>
                  <a:cubicBezTo>
                    <a:pt x="439" y="115"/>
                    <a:pt x="439" y="115"/>
                    <a:pt x="439" y="115"/>
                  </a:cubicBezTo>
                  <a:cubicBezTo>
                    <a:pt x="440" y="115"/>
                    <a:pt x="440" y="116"/>
                    <a:pt x="440" y="117"/>
                  </a:cubicBezTo>
                  <a:cubicBezTo>
                    <a:pt x="440" y="117"/>
                    <a:pt x="440" y="117"/>
                    <a:pt x="440" y="117"/>
                  </a:cubicBezTo>
                  <a:cubicBezTo>
                    <a:pt x="439" y="118"/>
                    <a:pt x="439" y="118"/>
                    <a:pt x="438" y="118"/>
                  </a:cubicBezTo>
                  <a:cubicBezTo>
                    <a:pt x="438" y="118"/>
                    <a:pt x="438" y="118"/>
                    <a:pt x="438" y="118"/>
                  </a:cubicBezTo>
                  <a:cubicBezTo>
                    <a:pt x="438" y="118"/>
                    <a:pt x="437" y="118"/>
                    <a:pt x="437" y="118"/>
                  </a:cubicBezTo>
                  <a:close/>
                  <a:moveTo>
                    <a:pt x="184" y="114"/>
                  </a:moveTo>
                  <a:cubicBezTo>
                    <a:pt x="183" y="113"/>
                    <a:pt x="184" y="112"/>
                    <a:pt x="185" y="111"/>
                  </a:cubicBezTo>
                  <a:cubicBezTo>
                    <a:pt x="185" y="111"/>
                    <a:pt x="185" y="111"/>
                    <a:pt x="185" y="111"/>
                  </a:cubicBezTo>
                  <a:cubicBezTo>
                    <a:pt x="186" y="111"/>
                    <a:pt x="187" y="111"/>
                    <a:pt x="187" y="112"/>
                  </a:cubicBezTo>
                  <a:cubicBezTo>
                    <a:pt x="187" y="112"/>
                    <a:pt x="187" y="112"/>
                    <a:pt x="187" y="112"/>
                  </a:cubicBezTo>
                  <a:cubicBezTo>
                    <a:pt x="188" y="113"/>
                    <a:pt x="188" y="114"/>
                    <a:pt x="187" y="115"/>
                  </a:cubicBezTo>
                  <a:cubicBezTo>
                    <a:pt x="187" y="115"/>
                    <a:pt x="187" y="115"/>
                    <a:pt x="187" y="115"/>
                  </a:cubicBezTo>
                  <a:cubicBezTo>
                    <a:pt x="186" y="115"/>
                    <a:pt x="186" y="115"/>
                    <a:pt x="186" y="115"/>
                  </a:cubicBezTo>
                  <a:cubicBezTo>
                    <a:pt x="186" y="115"/>
                    <a:pt x="186" y="115"/>
                    <a:pt x="186" y="115"/>
                  </a:cubicBezTo>
                  <a:cubicBezTo>
                    <a:pt x="185" y="115"/>
                    <a:pt x="184" y="115"/>
                    <a:pt x="184" y="114"/>
                  </a:cubicBezTo>
                  <a:close/>
                  <a:moveTo>
                    <a:pt x="427" y="112"/>
                  </a:moveTo>
                  <a:cubicBezTo>
                    <a:pt x="427" y="112"/>
                    <a:pt x="427" y="112"/>
                    <a:pt x="427" y="112"/>
                  </a:cubicBezTo>
                  <a:cubicBezTo>
                    <a:pt x="427" y="112"/>
                    <a:pt x="427" y="112"/>
                    <a:pt x="427" y="112"/>
                  </a:cubicBezTo>
                  <a:cubicBezTo>
                    <a:pt x="426" y="112"/>
                    <a:pt x="425" y="111"/>
                    <a:pt x="426" y="110"/>
                  </a:cubicBezTo>
                  <a:cubicBezTo>
                    <a:pt x="426" y="110"/>
                    <a:pt x="426" y="110"/>
                    <a:pt x="426" y="110"/>
                  </a:cubicBezTo>
                  <a:cubicBezTo>
                    <a:pt x="426" y="109"/>
                    <a:pt x="427" y="108"/>
                    <a:pt x="428" y="109"/>
                  </a:cubicBezTo>
                  <a:cubicBezTo>
                    <a:pt x="428" y="109"/>
                    <a:pt x="428" y="109"/>
                    <a:pt x="428" y="109"/>
                  </a:cubicBezTo>
                  <a:cubicBezTo>
                    <a:pt x="429" y="109"/>
                    <a:pt x="430" y="110"/>
                    <a:pt x="429" y="111"/>
                  </a:cubicBezTo>
                  <a:cubicBezTo>
                    <a:pt x="429" y="111"/>
                    <a:pt x="429" y="111"/>
                    <a:pt x="429" y="111"/>
                  </a:cubicBezTo>
                  <a:cubicBezTo>
                    <a:pt x="429" y="112"/>
                    <a:pt x="428" y="113"/>
                    <a:pt x="428" y="113"/>
                  </a:cubicBezTo>
                  <a:cubicBezTo>
                    <a:pt x="428" y="113"/>
                    <a:pt x="428" y="113"/>
                    <a:pt x="428" y="113"/>
                  </a:cubicBezTo>
                  <a:cubicBezTo>
                    <a:pt x="427" y="113"/>
                    <a:pt x="427" y="112"/>
                    <a:pt x="427" y="112"/>
                  </a:cubicBezTo>
                  <a:close/>
                  <a:moveTo>
                    <a:pt x="195" y="108"/>
                  </a:moveTo>
                  <a:cubicBezTo>
                    <a:pt x="194" y="108"/>
                    <a:pt x="194" y="106"/>
                    <a:pt x="195" y="106"/>
                  </a:cubicBezTo>
                  <a:cubicBezTo>
                    <a:pt x="195" y="106"/>
                    <a:pt x="195" y="106"/>
                    <a:pt x="195" y="106"/>
                  </a:cubicBezTo>
                  <a:cubicBezTo>
                    <a:pt x="196" y="105"/>
                    <a:pt x="198" y="106"/>
                    <a:pt x="198" y="107"/>
                  </a:cubicBezTo>
                  <a:cubicBezTo>
                    <a:pt x="198" y="107"/>
                    <a:pt x="198" y="107"/>
                    <a:pt x="198" y="107"/>
                  </a:cubicBezTo>
                  <a:cubicBezTo>
                    <a:pt x="199" y="108"/>
                    <a:pt x="198" y="109"/>
                    <a:pt x="197" y="109"/>
                  </a:cubicBezTo>
                  <a:cubicBezTo>
                    <a:pt x="197" y="109"/>
                    <a:pt x="197" y="109"/>
                    <a:pt x="197" y="109"/>
                  </a:cubicBezTo>
                  <a:cubicBezTo>
                    <a:pt x="197" y="110"/>
                    <a:pt x="197" y="110"/>
                    <a:pt x="196" y="110"/>
                  </a:cubicBezTo>
                  <a:cubicBezTo>
                    <a:pt x="196" y="110"/>
                    <a:pt x="196" y="110"/>
                    <a:pt x="196" y="110"/>
                  </a:cubicBezTo>
                  <a:cubicBezTo>
                    <a:pt x="196" y="110"/>
                    <a:pt x="195" y="109"/>
                    <a:pt x="195" y="108"/>
                  </a:cubicBezTo>
                  <a:close/>
                  <a:moveTo>
                    <a:pt x="416" y="107"/>
                  </a:moveTo>
                  <a:cubicBezTo>
                    <a:pt x="415" y="107"/>
                    <a:pt x="415" y="105"/>
                    <a:pt x="415" y="104"/>
                  </a:cubicBezTo>
                  <a:cubicBezTo>
                    <a:pt x="415" y="104"/>
                    <a:pt x="415" y="104"/>
                    <a:pt x="415" y="104"/>
                  </a:cubicBezTo>
                  <a:cubicBezTo>
                    <a:pt x="415" y="103"/>
                    <a:pt x="417" y="103"/>
                    <a:pt x="418" y="103"/>
                  </a:cubicBezTo>
                  <a:cubicBezTo>
                    <a:pt x="418" y="103"/>
                    <a:pt x="418" y="103"/>
                    <a:pt x="418" y="103"/>
                  </a:cubicBezTo>
                  <a:cubicBezTo>
                    <a:pt x="419" y="104"/>
                    <a:pt x="419" y="105"/>
                    <a:pt x="419" y="106"/>
                  </a:cubicBezTo>
                  <a:cubicBezTo>
                    <a:pt x="419" y="106"/>
                    <a:pt x="419" y="106"/>
                    <a:pt x="419" y="106"/>
                  </a:cubicBezTo>
                  <a:cubicBezTo>
                    <a:pt x="418" y="107"/>
                    <a:pt x="418" y="107"/>
                    <a:pt x="417" y="107"/>
                  </a:cubicBezTo>
                  <a:cubicBezTo>
                    <a:pt x="417" y="107"/>
                    <a:pt x="417" y="107"/>
                    <a:pt x="417" y="107"/>
                  </a:cubicBezTo>
                  <a:cubicBezTo>
                    <a:pt x="416" y="107"/>
                    <a:pt x="416" y="107"/>
                    <a:pt x="416" y="107"/>
                  </a:cubicBezTo>
                  <a:close/>
                  <a:moveTo>
                    <a:pt x="205" y="103"/>
                  </a:moveTo>
                  <a:cubicBezTo>
                    <a:pt x="205" y="102"/>
                    <a:pt x="205" y="101"/>
                    <a:pt x="206" y="101"/>
                  </a:cubicBezTo>
                  <a:cubicBezTo>
                    <a:pt x="206" y="101"/>
                    <a:pt x="206" y="101"/>
                    <a:pt x="206" y="101"/>
                  </a:cubicBezTo>
                  <a:cubicBezTo>
                    <a:pt x="207" y="100"/>
                    <a:pt x="209" y="101"/>
                    <a:pt x="209" y="102"/>
                  </a:cubicBezTo>
                  <a:cubicBezTo>
                    <a:pt x="209" y="102"/>
                    <a:pt x="209" y="102"/>
                    <a:pt x="209" y="102"/>
                  </a:cubicBezTo>
                  <a:cubicBezTo>
                    <a:pt x="209" y="103"/>
                    <a:pt x="209" y="104"/>
                    <a:pt x="208" y="104"/>
                  </a:cubicBezTo>
                  <a:cubicBezTo>
                    <a:pt x="208" y="104"/>
                    <a:pt x="208" y="104"/>
                    <a:pt x="208" y="104"/>
                  </a:cubicBezTo>
                  <a:cubicBezTo>
                    <a:pt x="208" y="104"/>
                    <a:pt x="207" y="105"/>
                    <a:pt x="207" y="105"/>
                  </a:cubicBezTo>
                  <a:cubicBezTo>
                    <a:pt x="207" y="105"/>
                    <a:pt x="207" y="105"/>
                    <a:pt x="207" y="105"/>
                  </a:cubicBezTo>
                  <a:cubicBezTo>
                    <a:pt x="206" y="105"/>
                    <a:pt x="206" y="104"/>
                    <a:pt x="205" y="103"/>
                  </a:cubicBezTo>
                  <a:close/>
                  <a:moveTo>
                    <a:pt x="405" y="102"/>
                  </a:moveTo>
                  <a:cubicBezTo>
                    <a:pt x="404" y="102"/>
                    <a:pt x="404" y="101"/>
                    <a:pt x="404" y="100"/>
                  </a:cubicBezTo>
                  <a:cubicBezTo>
                    <a:pt x="404" y="100"/>
                    <a:pt x="404" y="100"/>
                    <a:pt x="404" y="100"/>
                  </a:cubicBezTo>
                  <a:cubicBezTo>
                    <a:pt x="404" y="99"/>
                    <a:pt x="406" y="98"/>
                    <a:pt x="407" y="99"/>
                  </a:cubicBezTo>
                  <a:cubicBezTo>
                    <a:pt x="407" y="99"/>
                    <a:pt x="407" y="99"/>
                    <a:pt x="407" y="99"/>
                  </a:cubicBezTo>
                  <a:cubicBezTo>
                    <a:pt x="408" y="99"/>
                    <a:pt x="408" y="100"/>
                    <a:pt x="408" y="101"/>
                  </a:cubicBezTo>
                  <a:cubicBezTo>
                    <a:pt x="408" y="101"/>
                    <a:pt x="408" y="101"/>
                    <a:pt x="408" y="101"/>
                  </a:cubicBezTo>
                  <a:cubicBezTo>
                    <a:pt x="407" y="102"/>
                    <a:pt x="407" y="102"/>
                    <a:pt x="406" y="102"/>
                  </a:cubicBezTo>
                  <a:cubicBezTo>
                    <a:pt x="406" y="102"/>
                    <a:pt x="406" y="102"/>
                    <a:pt x="406" y="102"/>
                  </a:cubicBezTo>
                  <a:cubicBezTo>
                    <a:pt x="406" y="102"/>
                    <a:pt x="405" y="102"/>
                    <a:pt x="405" y="102"/>
                  </a:cubicBezTo>
                  <a:close/>
                  <a:moveTo>
                    <a:pt x="216" y="99"/>
                  </a:moveTo>
                  <a:cubicBezTo>
                    <a:pt x="216" y="98"/>
                    <a:pt x="217" y="97"/>
                    <a:pt x="218" y="96"/>
                  </a:cubicBezTo>
                  <a:cubicBezTo>
                    <a:pt x="218" y="96"/>
                    <a:pt x="218" y="96"/>
                    <a:pt x="218" y="96"/>
                  </a:cubicBezTo>
                  <a:cubicBezTo>
                    <a:pt x="219" y="96"/>
                    <a:pt x="220" y="96"/>
                    <a:pt x="220" y="97"/>
                  </a:cubicBezTo>
                  <a:cubicBezTo>
                    <a:pt x="220" y="97"/>
                    <a:pt x="220" y="97"/>
                    <a:pt x="220" y="97"/>
                  </a:cubicBezTo>
                  <a:cubicBezTo>
                    <a:pt x="221" y="98"/>
                    <a:pt x="220" y="99"/>
                    <a:pt x="219" y="100"/>
                  </a:cubicBezTo>
                  <a:cubicBezTo>
                    <a:pt x="219" y="100"/>
                    <a:pt x="219" y="100"/>
                    <a:pt x="219" y="100"/>
                  </a:cubicBezTo>
                  <a:cubicBezTo>
                    <a:pt x="219" y="100"/>
                    <a:pt x="219" y="100"/>
                    <a:pt x="219" y="100"/>
                  </a:cubicBezTo>
                  <a:cubicBezTo>
                    <a:pt x="219" y="100"/>
                    <a:pt x="219" y="100"/>
                    <a:pt x="219" y="100"/>
                  </a:cubicBezTo>
                  <a:cubicBezTo>
                    <a:pt x="219" y="100"/>
                    <a:pt x="219" y="100"/>
                    <a:pt x="218" y="100"/>
                  </a:cubicBezTo>
                  <a:cubicBezTo>
                    <a:pt x="218" y="100"/>
                    <a:pt x="218" y="100"/>
                    <a:pt x="218" y="100"/>
                  </a:cubicBezTo>
                  <a:cubicBezTo>
                    <a:pt x="218" y="100"/>
                    <a:pt x="217" y="100"/>
                    <a:pt x="216" y="99"/>
                  </a:cubicBezTo>
                  <a:close/>
                  <a:moveTo>
                    <a:pt x="394" y="98"/>
                  </a:moveTo>
                  <a:cubicBezTo>
                    <a:pt x="394" y="98"/>
                    <a:pt x="394" y="98"/>
                    <a:pt x="394" y="98"/>
                  </a:cubicBezTo>
                  <a:cubicBezTo>
                    <a:pt x="394" y="98"/>
                    <a:pt x="394" y="98"/>
                    <a:pt x="394" y="98"/>
                  </a:cubicBezTo>
                  <a:cubicBezTo>
                    <a:pt x="393" y="98"/>
                    <a:pt x="392" y="96"/>
                    <a:pt x="393" y="95"/>
                  </a:cubicBezTo>
                  <a:cubicBezTo>
                    <a:pt x="393" y="95"/>
                    <a:pt x="393" y="95"/>
                    <a:pt x="393" y="95"/>
                  </a:cubicBezTo>
                  <a:cubicBezTo>
                    <a:pt x="393" y="94"/>
                    <a:pt x="394" y="94"/>
                    <a:pt x="395" y="94"/>
                  </a:cubicBezTo>
                  <a:cubicBezTo>
                    <a:pt x="395" y="94"/>
                    <a:pt x="395" y="94"/>
                    <a:pt x="395" y="94"/>
                  </a:cubicBezTo>
                  <a:cubicBezTo>
                    <a:pt x="396" y="95"/>
                    <a:pt x="397" y="96"/>
                    <a:pt x="396" y="97"/>
                  </a:cubicBezTo>
                  <a:cubicBezTo>
                    <a:pt x="396" y="97"/>
                    <a:pt x="396" y="97"/>
                    <a:pt x="396" y="97"/>
                  </a:cubicBezTo>
                  <a:cubicBezTo>
                    <a:pt x="396" y="98"/>
                    <a:pt x="395" y="98"/>
                    <a:pt x="395" y="98"/>
                  </a:cubicBezTo>
                  <a:cubicBezTo>
                    <a:pt x="395" y="98"/>
                    <a:pt x="395" y="98"/>
                    <a:pt x="395" y="98"/>
                  </a:cubicBezTo>
                  <a:cubicBezTo>
                    <a:pt x="394" y="98"/>
                    <a:pt x="394" y="98"/>
                    <a:pt x="394" y="98"/>
                  </a:cubicBezTo>
                  <a:close/>
                  <a:moveTo>
                    <a:pt x="228" y="95"/>
                  </a:moveTo>
                  <a:cubicBezTo>
                    <a:pt x="227" y="94"/>
                    <a:pt x="228" y="92"/>
                    <a:pt x="229" y="92"/>
                  </a:cubicBezTo>
                  <a:cubicBezTo>
                    <a:pt x="229" y="92"/>
                    <a:pt x="229" y="92"/>
                    <a:pt x="229" y="92"/>
                  </a:cubicBezTo>
                  <a:cubicBezTo>
                    <a:pt x="230" y="92"/>
                    <a:pt x="231" y="92"/>
                    <a:pt x="232" y="93"/>
                  </a:cubicBezTo>
                  <a:cubicBezTo>
                    <a:pt x="232" y="93"/>
                    <a:pt x="232" y="93"/>
                    <a:pt x="232" y="93"/>
                  </a:cubicBezTo>
                  <a:cubicBezTo>
                    <a:pt x="232" y="94"/>
                    <a:pt x="231"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30" y="96"/>
                    <a:pt x="230" y="96"/>
                    <a:pt x="230" y="96"/>
                  </a:cubicBezTo>
                  <a:cubicBezTo>
                    <a:pt x="229" y="96"/>
                    <a:pt x="228" y="95"/>
                    <a:pt x="228" y="95"/>
                  </a:cubicBezTo>
                  <a:close/>
                  <a:moveTo>
                    <a:pt x="383" y="94"/>
                  </a:moveTo>
                  <a:cubicBezTo>
                    <a:pt x="382" y="94"/>
                    <a:pt x="381" y="93"/>
                    <a:pt x="381" y="92"/>
                  </a:cubicBezTo>
                  <a:cubicBezTo>
                    <a:pt x="381" y="92"/>
                    <a:pt x="381" y="92"/>
                    <a:pt x="381" y="92"/>
                  </a:cubicBezTo>
                  <a:cubicBezTo>
                    <a:pt x="382" y="91"/>
                    <a:pt x="383" y="90"/>
                    <a:pt x="384" y="90"/>
                  </a:cubicBezTo>
                  <a:cubicBezTo>
                    <a:pt x="384" y="90"/>
                    <a:pt x="384" y="90"/>
                    <a:pt x="384" y="90"/>
                  </a:cubicBezTo>
                  <a:cubicBezTo>
                    <a:pt x="385" y="91"/>
                    <a:pt x="385" y="92"/>
                    <a:pt x="385" y="93"/>
                  </a:cubicBezTo>
                  <a:cubicBezTo>
                    <a:pt x="385" y="93"/>
                    <a:pt x="385" y="93"/>
                    <a:pt x="385" y="93"/>
                  </a:cubicBezTo>
                  <a:cubicBezTo>
                    <a:pt x="385" y="94"/>
                    <a:pt x="384" y="94"/>
                    <a:pt x="383" y="94"/>
                  </a:cubicBezTo>
                  <a:cubicBezTo>
                    <a:pt x="383" y="94"/>
                    <a:pt x="383" y="94"/>
                    <a:pt x="383" y="94"/>
                  </a:cubicBezTo>
                  <a:cubicBezTo>
                    <a:pt x="383" y="94"/>
                    <a:pt x="383" y="94"/>
                    <a:pt x="383" y="94"/>
                  </a:cubicBezTo>
                  <a:close/>
                  <a:moveTo>
                    <a:pt x="239" y="91"/>
                  </a:moveTo>
                  <a:cubicBezTo>
                    <a:pt x="239" y="90"/>
                    <a:pt x="240" y="89"/>
                    <a:pt x="241" y="89"/>
                  </a:cubicBezTo>
                  <a:cubicBezTo>
                    <a:pt x="241" y="89"/>
                    <a:pt x="241" y="89"/>
                    <a:pt x="241" y="89"/>
                  </a:cubicBezTo>
                  <a:cubicBezTo>
                    <a:pt x="242" y="88"/>
                    <a:pt x="243" y="89"/>
                    <a:pt x="243" y="90"/>
                  </a:cubicBezTo>
                  <a:cubicBezTo>
                    <a:pt x="243" y="90"/>
                    <a:pt x="243" y="90"/>
                    <a:pt x="243" y="90"/>
                  </a:cubicBezTo>
                  <a:cubicBezTo>
                    <a:pt x="243" y="91"/>
                    <a:pt x="243" y="92"/>
                    <a:pt x="242" y="93"/>
                  </a:cubicBezTo>
                  <a:cubicBezTo>
                    <a:pt x="242" y="93"/>
                    <a:pt x="242" y="93"/>
                    <a:pt x="242" y="93"/>
                  </a:cubicBezTo>
                  <a:cubicBezTo>
                    <a:pt x="241" y="93"/>
                    <a:pt x="241" y="93"/>
                    <a:pt x="241" y="93"/>
                  </a:cubicBezTo>
                  <a:cubicBezTo>
                    <a:pt x="241" y="93"/>
                    <a:pt x="241" y="93"/>
                    <a:pt x="241" y="93"/>
                  </a:cubicBezTo>
                  <a:cubicBezTo>
                    <a:pt x="240" y="93"/>
                    <a:pt x="239" y="92"/>
                    <a:pt x="239" y="91"/>
                  </a:cubicBezTo>
                  <a:close/>
                  <a:moveTo>
                    <a:pt x="371" y="91"/>
                  </a:moveTo>
                  <a:cubicBezTo>
                    <a:pt x="370" y="91"/>
                    <a:pt x="369" y="90"/>
                    <a:pt x="370" y="89"/>
                  </a:cubicBezTo>
                  <a:cubicBezTo>
                    <a:pt x="370" y="89"/>
                    <a:pt x="370" y="89"/>
                    <a:pt x="370" y="89"/>
                  </a:cubicBezTo>
                  <a:cubicBezTo>
                    <a:pt x="370" y="88"/>
                    <a:pt x="371" y="87"/>
                    <a:pt x="372" y="87"/>
                  </a:cubicBezTo>
                  <a:cubicBezTo>
                    <a:pt x="372" y="87"/>
                    <a:pt x="372" y="87"/>
                    <a:pt x="372" y="87"/>
                  </a:cubicBezTo>
                  <a:cubicBezTo>
                    <a:pt x="373" y="87"/>
                    <a:pt x="374" y="89"/>
                    <a:pt x="374" y="90"/>
                  </a:cubicBezTo>
                  <a:cubicBezTo>
                    <a:pt x="374" y="90"/>
                    <a:pt x="374" y="90"/>
                    <a:pt x="374" y="90"/>
                  </a:cubicBezTo>
                  <a:cubicBezTo>
                    <a:pt x="373" y="91"/>
                    <a:pt x="373" y="91"/>
                    <a:pt x="372" y="91"/>
                  </a:cubicBezTo>
                  <a:cubicBezTo>
                    <a:pt x="372" y="91"/>
                    <a:pt x="372" y="91"/>
                    <a:pt x="372" y="91"/>
                  </a:cubicBezTo>
                  <a:cubicBezTo>
                    <a:pt x="371" y="91"/>
                    <a:pt x="371" y="91"/>
                    <a:pt x="371" y="91"/>
                  </a:cubicBezTo>
                  <a:close/>
                  <a:moveTo>
                    <a:pt x="251" y="88"/>
                  </a:moveTo>
                  <a:cubicBezTo>
                    <a:pt x="251" y="87"/>
                    <a:pt x="251" y="86"/>
                    <a:pt x="252" y="86"/>
                  </a:cubicBezTo>
                  <a:cubicBezTo>
                    <a:pt x="252" y="86"/>
                    <a:pt x="252" y="86"/>
                    <a:pt x="252" y="86"/>
                  </a:cubicBezTo>
                  <a:cubicBezTo>
                    <a:pt x="253" y="85"/>
                    <a:pt x="254" y="86"/>
                    <a:pt x="255" y="87"/>
                  </a:cubicBezTo>
                  <a:cubicBezTo>
                    <a:pt x="255" y="87"/>
                    <a:pt x="255" y="87"/>
                    <a:pt x="255" y="87"/>
                  </a:cubicBezTo>
                  <a:cubicBezTo>
                    <a:pt x="255" y="88"/>
                    <a:pt x="254" y="89"/>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3" y="90"/>
                    <a:pt x="253" y="90"/>
                    <a:pt x="253" y="90"/>
                  </a:cubicBezTo>
                  <a:cubicBezTo>
                    <a:pt x="252" y="90"/>
                    <a:pt x="251" y="89"/>
                    <a:pt x="251" y="88"/>
                  </a:cubicBezTo>
                  <a:close/>
                  <a:moveTo>
                    <a:pt x="360" y="88"/>
                  </a:moveTo>
                  <a:cubicBezTo>
                    <a:pt x="358" y="88"/>
                    <a:pt x="358" y="87"/>
                    <a:pt x="358" y="86"/>
                  </a:cubicBezTo>
                  <a:cubicBezTo>
                    <a:pt x="358" y="86"/>
                    <a:pt x="358" y="86"/>
                    <a:pt x="358" y="86"/>
                  </a:cubicBezTo>
                  <a:cubicBezTo>
                    <a:pt x="358" y="85"/>
                    <a:pt x="359" y="84"/>
                    <a:pt x="360" y="85"/>
                  </a:cubicBezTo>
                  <a:cubicBezTo>
                    <a:pt x="360" y="85"/>
                    <a:pt x="360" y="85"/>
                    <a:pt x="360" y="85"/>
                  </a:cubicBezTo>
                  <a:cubicBezTo>
                    <a:pt x="361" y="85"/>
                    <a:pt x="362" y="86"/>
                    <a:pt x="362" y="87"/>
                  </a:cubicBezTo>
                  <a:cubicBezTo>
                    <a:pt x="362" y="87"/>
                    <a:pt x="362" y="87"/>
                    <a:pt x="362" y="87"/>
                  </a:cubicBezTo>
                  <a:cubicBezTo>
                    <a:pt x="362" y="88"/>
                    <a:pt x="361" y="89"/>
                    <a:pt x="360" y="89"/>
                  </a:cubicBezTo>
                  <a:cubicBezTo>
                    <a:pt x="360" y="89"/>
                    <a:pt x="360" y="89"/>
                    <a:pt x="360" y="89"/>
                  </a:cubicBezTo>
                  <a:cubicBezTo>
                    <a:pt x="360" y="89"/>
                    <a:pt x="360" y="89"/>
                    <a:pt x="360" y="88"/>
                  </a:cubicBezTo>
                  <a:close/>
                  <a:moveTo>
                    <a:pt x="263" y="86"/>
                  </a:moveTo>
                  <a:cubicBezTo>
                    <a:pt x="262" y="85"/>
                    <a:pt x="263" y="84"/>
                    <a:pt x="264" y="83"/>
                  </a:cubicBezTo>
                  <a:cubicBezTo>
                    <a:pt x="264" y="83"/>
                    <a:pt x="264" y="83"/>
                    <a:pt x="264" y="83"/>
                  </a:cubicBezTo>
                  <a:cubicBezTo>
                    <a:pt x="265" y="83"/>
                    <a:pt x="266" y="84"/>
                    <a:pt x="266" y="85"/>
                  </a:cubicBezTo>
                  <a:cubicBezTo>
                    <a:pt x="266" y="85"/>
                    <a:pt x="266" y="85"/>
                    <a:pt x="266" y="85"/>
                  </a:cubicBezTo>
                  <a:cubicBezTo>
                    <a:pt x="267" y="86"/>
                    <a:pt x="266"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5" y="87"/>
                    <a:pt x="265" y="87"/>
                    <a:pt x="265" y="87"/>
                  </a:cubicBezTo>
                  <a:cubicBezTo>
                    <a:pt x="264" y="87"/>
                    <a:pt x="263" y="87"/>
                    <a:pt x="263" y="86"/>
                  </a:cubicBezTo>
                  <a:close/>
                  <a:moveTo>
                    <a:pt x="348" y="86"/>
                  </a:moveTo>
                  <a:cubicBezTo>
                    <a:pt x="347" y="86"/>
                    <a:pt x="346" y="85"/>
                    <a:pt x="346" y="84"/>
                  </a:cubicBezTo>
                  <a:cubicBezTo>
                    <a:pt x="346" y="84"/>
                    <a:pt x="346" y="84"/>
                    <a:pt x="346" y="84"/>
                  </a:cubicBezTo>
                  <a:cubicBezTo>
                    <a:pt x="346" y="83"/>
                    <a:pt x="347" y="82"/>
                    <a:pt x="348" y="82"/>
                  </a:cubicBezTo>
                  <a:cubicBezTo>
                    <a:pt x="348" y="82"/>
                    <a:pt x="348" y="82"/>
                    <a:pt x="348" y="82"/>
                  </a:cubicBezTo>
                  <a:cubicBezTo>
                    <a:pt x="350" y="83"/>
                    <a:pt x="350" y="84"/>
                    <a:pt x="350" y="85"/>
                  </a:cubicBezTo>
                  <a:cubicBezTo>
                    <a:pt x="350" y="85"/>
                    <a:pt x="350" y="85"/>
                    <a:pt x="350" y="85"/>
                  </a:cubicBezTo>
                  <a:cubicBezTo>
                    <a:pt x="350" y="86"/>
                    <a:pt x="349" y="86"/>
                    <a:pt x="348" y="86"/>
                  </a:cubicBezTo>
                  <a:cubicBezTo>
                    <a:pt x="348" y="86"/>
                    <a:pt x="348" y="86"/>
                    <a:pt x="348" y="86"/>
                  </a:cubicBezTo>
                  <a:cubicBezTo>
                    <a:pt x="348" y="86"/>
                    <a:pt x="348" y="86"/>
                    <a:pt x="348" y="86"/>
                  </a:cubicBezTo>
                  <a:close/>
                  <a:moveTo>
                    <a:pt x="274" y="84"/>
                  </a:moveTo>
                  <a:cubicBezTo>
                    <a:pt x="274" y="83"/>
                    <a:pt x="275" y="82"/>
                    <a:pt x="276" y="82"/>
                  </a:cubicBezTo>
                  <a:cubicBezTo>
                    <a:pt x="276" y="82"/>
                    <a:pt x="276" y="82"/>
                    <a:pt x="276" y="82"/>
                  </a:cubicBezTo>
                  <a:cubicBezTo>
                    <a:pt x="277" y="81"/>
                    <a:pt x="278" y="82"/>
                    <a:pt x="278" y="83"/>
                  </a:cubicBezTo>
                  <a:cubicBezTo>
                    <a:pt x="278" y="83"/>
                    <a:pt x="278" y="83"/>
                    <a:pt x="278" y="83"/>
                  </a:cubicBezTo>
                  <a:cubicBezTo>
                    <a:pt x="279" y="84"/>
                    <a:pt x="278" y="85"/>
                    <a:pt x="277" y="86"/>
                  </a:cubicBezTo>
                  <a:cubicBezTo>
                    <a:pt x="277" y="86"/>
                    <a:pt x="277" y="86"/>
                    <a:pt x="277" y="86"/>
                  </a:cubicBezTo>
                  <a:cubicBezTo>
                    <a:pt x="277" y="86"/>
                    <a:pt x="276" y="86"/>
                    <a:pt x="276" y="86"/>
                  </a:cubicBezTo>
                  <a:cubicBezTo>
                    <a:pt x="276" y="86"/>
                    <a:pt x="276" y="86"/>
                    <a:pt x="276" y="86"/>
                  </a:cubicBezTo>
                  <a:cubicBezTo>
                    <a:pt x="275" y="86"/>
                    <a:pt x="275" y="85"/>
                    <a:pt x="274" y="84"/>
                  </a:cubicBezTo>
                  <a:close/>
                  <a:moveTo>
                    <a:pt x="336" y="85"/>
                  </a:moveTo>
                  <a:cubicBezTo>
                    <a:pt x="336" y="85"/>
                    <a:pt x="336" y="85"/>
                    <a:pt x="336" y="85"/>
                  </a:cubicBezTo>
                  <a:cubicBezTo>
                    <a:pt x="336" y="85"/>
                    <a:pt x="336" y="85"/>
                    <a:pt x="336" y="85"/>
                  </a:cubicBezTo>
                  <a:cubicBezTo>
                    <a:pt x="335" y="85"/>
                    <a:pt x="334" y="84"/>
                    <a:pt x="334" y="83"/>
                  </a:cubicBezTo>
                  <a:cubicBezTo>
                    <a:pt x="334" y="83"/>
                    <a:pt x="334" y="83"/>
                    <a:pt x="334" y="83"/>
                  </a:cubicBezTo>
                  <a:cubicBezTo>
                    <a:pt x="334" y="82"/>
                    <a:pt x="335" y="81"/>
                    <a:pt x="336" y="81"/>
                  </a:cubicBezTo>
                  <a:cubicBezTo>
                    <a:pt x="336" y="81"/>
                    <a:pt x="336" y="81"/>
                    <a:pt x="336" y="81"/>
                  </a:cubicBezTo>
                  <a:cubicBezTo>
                    <a:pt x="338" y="81"/>
                    <a:pt x="338" y="82"/>
                    <a:pt x="338" y="83"/>
                  </a:cubicBezTo>
                  <a:cubicBezTo>
                    <a:pt x="338" y="83"/>
                    <a:pt x="338" y="83"/>
                    <a:pt x="338" y="83"/>
                  </a:cubicBezTo>
                  <a:cubicBezTo>
                    <a:pt x="338" y="84"/>
                    <a:pt x="337" y="85"/>
                    <a:pt x="336" y="85"/>
                  </a:cubicBezTo>
                  <a:cubicBezTo>
                    <a:pt x="336" y="85"/>
                    <a:pt x="336" y="85"/>
                    <a:pt x="336" y="85"/>
                  </a:cubicBezTo>
                  <a:cubicBezTo>
                    <a:pt x="336" y="85"/>
                    <a:pt x="336" y="85"/>
                    <a:pt x="336" y="85"/>
                  </a:cubicBezTo>
                  <a:close/>
                  <a:moveTo>
                    <a:pt x="288" y="84"/>
                  </a:moveTo>
                  <a:cubicBezTo>
                    <a:pt x="287" y="84"/>
                    <a:pt x="286" y="84"/>
                    <a:pt x="286" y="83"/>
                  </a:cubicBezTo>
                  <a:cubicBezTo>
                    <a:pt x="286" y="83"/>
                    <a:pt x="286" y="83"/>
                    <a:pt x="286" y="83"/>
                  </a:cubicBezTo>
                  <a:cubicBezTo>
                    <a:pt x="286" y="81"/>
                    <a:pt x="287" y="80"/>
                    <a:pt x="288" y="80"/>
                  </a:cubicBezTo>
                  <a:cubicBezTo>
                    <a:pt x="288" y="80"/>
                    <a:pt x="288" y="80"/>
                    <a:pt x="288" y="80"/>
                  </a:cubicBezTo>
                  <a:cubicBezTo>
                    <a:pt x="289" y="80"/>
                    <a:pt x="290" y="81"/>
                    <a:pt x="290" y="82"/>
                  </a:cubicBezTo>
                  <a:cubicBezTo>
                    <a:pt x="290" y="82"/>
                    <a:pt x="290" y="82"/>
                    <a:pt x="290" y="82"/>
                  </a:cubicBezTo>
                  <a:cubicBezTo>
                    <a:pt x="290" y="83"/>
                    <a:pt x="290" y="84"/>
                    <a:pt x="288" y="84"/>
                  </a:cubicBezTo>
                  <a:cubicBezTo>
                    <a:pt x="288" y="84"/>
                    <a:pt x="288" y="84"/>
                    <a:pt x="288" y="84"/>
                  </a:cubicBezTo>
                  <a:cubicBezTo>
                    <a:pt x="288" y="84"/>
                    <a:pt x="288" y="84"/>
                    <a:pt x="288" y="84"/>
                  </a:cubicBezTo>
                  <a:close/>
                  <a:moveTo>
                    <a:pt x="324" y="84"/>
                  </a:moveTo>
                  <a:cubicBezTo>
                    <a:pt x="324" y="84"/>
                    <a:pt x="324" y="84"/>
                    <a:pt x="324" y="84"/>
                  </a:cubicBezTo>
                  <a:cubicBezTo>
                    <a:pt x="324" y="84"/>
                    <a:pt x="324" y="84"/>
                    <a:pt x="324" y="84"/>
                  </a:cubicBezTo>
                  <a:cubicBezTo>
                    <a:pt x="323" y="84"/>
                    <a:pt x="322" y="83"/>
                    <a:pt x="322" y="82"/>
                  </a:cubicBezTo>
                  <a:cubicBezTo>
                    <a:pt x="322" y="82"/>
                    <a:pt x="322" y="82"/>
                    <a:pt x="322" y="82"/>
                  </a:cubicBezTo>
                  <a:cubicBezTo>
                    <a:pt x="322" y="81"/>
                    <a:pt x="323" y="80"/>
                    <a:pt x="324" y="80"/>
                  </a:cubicBezTo>
                  <a:cubicBezTo>
                    <a:pt x="324" y="80"/>
                    <a:pt x="324" y="80"/>
                    <a:pt x="324" y="80"/>
                  </a:cubicBezTo>
                  <a:cubicBezTo>
                    <a:pt x="325" y="80"/>
                    <a:pt x="326" y="81"/>
                    <a:pt x="326" y="82"/>
                  </a:cubicBezTo>
                  <a:cubicBezTo>
                    <a:pt x="326" y="82"/>
                    <a:pt x="326" y="82"/>
                    <a:pt x="326" y="82"/>
                  </a:cubicBezTo>
                  <a:cubicBezTo>
                    <a:pt x="326" y="83"/>
                    <a:pt x="325" y="84"/>
                    <a:pt x="324" y="84"/>
                  </a:cubicBezTo>
                  <a:cubicBezTo>
                    <a:pt x="324" y="84"/>
                    <a:pt x="324" y="84"/>
                    <a:pt x="324" y="84"/>
                  </a:cubicBezTo>
                  <a:cubicBezTo>
                    <a:pt x="324" y="84"/>
                    <a:pt x="324" y="84"/>
                    <a:pt x="324" y="84"/>
                  </a:cubicBezTo>
                  <a:close/>
                  <a:moveTo>
                    <a:pt x="298" y="82"/>
                  </a:moveTo>
                  <a:cubicBezTo>
                    <a:pt x="298" y="81"/>
                    <a:pt x="299" y="80"/>
                    <a:pt x="300" y="80"/>
                  </a:cubicBezTo>
                  <a:cubicBezTo>
                    <a:pt x="300" y="80"/>
                    <a:pt x="300" y="80"/>
                    <a:pt x="300" y="80"/>
                  </a:cubicBezTo>
                  <a:cubicBezTo>
                    <a:pt x="301" y="80"/>
                    <a:pt x="302" y="81"/>
                    <a:pt x="302" y="82"/>
                  </a:cubicBezTo>
                  <a:cubicBezTo>
                    <a:pt x="302" y="82"/>
                    <a:pt x="302" y="82"/>
                    <a:pt x="302" y="82"/>
                  </a:cubicBezTo>
                  <a:cubicBezTo>
                    <a:pt x="302" y="83"/>
                    <a:pt x="301"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300" y="84"/>
                    <a:pt x="300" y="84"/>
                    <a:pt x="300" y="84"/>
                  </a:cubicBezTo>
                  <a:cubicBezTo>
                    <a:pt x="299" y="84"/>
                    <a:pt x="298" y="83"/>
                    <a:pt x="298" y="82"/>
                  </a:cubicBezTo>
                  <a:close/>
                  <a:moveTo>
                    <a:pt x="312" y="84"/>
                  </a:moveTo>
                  <a:cubicBezTo>
                    <a:pt x="311" y="84"/>
                    <a:pt x="310" y="83"/>
                    <a:pt x="310" y="82"/>
                  </a:cubicBezTo>
                  <a:cubicBezTo>
                    <a:pt x="310" y="82"/>
                    <a:pt x="310" y="82"/>
                    <a:pt x="310" y="82"/>
                  </a:cubicBezTo>
                  <a:cubicBezTo>
                    <a:pt x="310" y="80"/>
                    <a:pt x="311" y="80"/>
                    <a:pt x="312" y="80"/>
                  </a:cubicBezTo>
                  <a:cubicBezTo>
                    <a:pt x="312" y="80"/>
                    <a:pt x="312" y="80"/>
                    <a:pt x="312" y="80"/>
                  </a:cubicBezTo>
                  <a:cubicBezTo>
                    <a:pt x="313" y="80"/>
                    <a:pt x="314" y="80"/>
                    <a:pt x="314" y="82"/>
                  </a:cubicBezTo>
                  <a:cubicBezTo>
                    <a:pt x="314" y="82"/>
                    <a:pt x="314" y="82"/>
                    <a:pt x="314" y="82"/>
                  </a:cubicBezTo>
                  <a:cubicBezTo>
                    <a:pt x="314" y="83"/>
                    <a:pt x="313" y="84"/>
                    <a:pt x="312" y="84"/>
                  </a:cubicBezTo>
                  <a:cubicBezTo>
                    <a:pt x="312" y="84"/>
                    <a:pt x="312" y="84"/>
                    <a:pt x="312" y="84"/>
                  </a:cubicBezTo>
                  <a:close/>
                  <a:moveTo>
                    <a:pt x="325" y="1002"/>
                  </a:moveTo>
                  <a:cubicBezTo>
                    <a:pt x="324" y="1002"/>
                    <a:pt x="323" y="1000"/>
                    <a:pt x="324" y="999"/>
                  </a:cubicBezTo>
                  <a:cubicBezTo>
                    <a:pt x="324" y="999"/>
                    <a:pt x="324" y="999"/>
                    <a:pt x="324" y="999"/>
                  </a:cubicBezTo>
                  <a:cubicBezTo>
                    <a:pt x="324" y="998"/>
                    <a:pt x="325"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5" y="1002"/>
                    <a:pt x="325" y="1002"/>
                    <a:pt x="325" y="1002"/>
                  </a:cubicBezTo>
                  <a:close/>
                  <a:moveTo>
                    <a:pt x="288" y="994"/>
                  </a:moveTo>
                  <a:cubicBezTo>
                    <a:pt x="287" y="993"/>
                    <a:pt x="288" y="992"/>
                    <a:pt x="289" y="992"/>
                  </a:cubicBezTo>
                  <a:cubicBezTo>
                    <a:pt x="289" y="992"/>
                    <a:pt x="289" y="992"/>
                    <a:pt x="289" y="992"/>
                  </a:cubicBezTo>
                  <a:cubicBezTo>
                    <a:pt x="290" y="991"/>
                    <a:pt x="291" y="992"/>
                    <a:pt x="291" y="993"/>
                  </a:cubicBezTo>
                  <a:cubicBezTo>
                    <a:pt x="291" y="993"/>
                    <a:pt x="291" y="993"/>
                    <a:pt x="291" y="993"/>
                  </a:cubicBezTo>
                  <a:cubicBezTo>
                    <a:pt x="292" y="994"/>
                    <a:pt x="291" y="995"/>
                    <a:pt x="290" y="995"/>
                  </a:cubicBezTo>
                  <a:cubicBezTo>
                    <a:pt x="290" y="995"/>
                    <a:pt x="290" y="995"/>
                    <a:pt x="290" y="995"/>
                  </a:cubicBezTo>
                  <a:cubicBezTo>
                    <a:pt x="290" y="995"/>
                    <a:pt x="290" y="995"/>
                    <a:pt x="290" y="995"/>
                  </a:cubicBezTo>
                  <a:cubicBezTo>
                    <a:pt x="290" y="995"/>
                    <a:pt x="290" y="995"/>
                    <a:pt x="290" y="995"/>
                  </a:cubicBezTo>
                  <a:cubicBezTo>
                    <a:pt x="289" y="995"/>
                    <a:pt x="288" y="995"/>
                    <a:pt x="288" y="994"/>
                  </a:cubicBezTo>
                  <a:close/>
                  <a:moveTo>
                    <a:pt x="330" y="991"/>
                  </a:moveTo>
                  <a:cubicBezTo>
                    <a:pt x="329" y="990"/>
                    <a:pt x="328" y="989"/>
                    <a:pt x="328" y="988"/>
                  </a:cubicBezTo>
                  <a:cubicBezTo>
                    <a:pt x="328" y="988"/>
                    <a:pt x="328" y="988"/>
                    <a:pt x="328" y="988"/>
                  </a:cubicBezTo>
                  <a:cubicBezTo>
                    <a:pt x="329" y="987"/>
                    <a:pt x="330" y="987"/>
                    <a:pt x="331" y="987"/>
                  </a:cubicBezTo>
                  <a:cubicBezTo>
                    <a:pt x="331" y="987"/>
                    <a:pt x="331" y="987"/>
                    <a:pt x="331" y="987"/>
                  </a:cubicBezTo>
                  <a:cubicBezTo>
                    <a:pt x="332" y="988"/>
                    <a:pt x="333" y="989"/>
                    <a:pt x="332" y="990"/>
                  </a:cubicBezTo>
                  <a:cubicBezTo>
                    <a:pt x="332" y="990"/>
                    <a:pt x="332" y="990"/>
                    <a:pt x="332" y="990"/>
                  </a:cubicBezTo>
                  <a:cubicBezTo>
                    <a:pt x="332" y="991"/>
                    <a:pt x="331" y="991"/>
                    <a:pt x="330" y="991"/>
                  </a:cubicBezTo>
                  <a:cubicBezTo>
                    <a:pt x="330" y="991"/>
                    <a:pt x="330" y="991"/>
                    <a:pt x="330" y="991"/>
                  </a:cubicBezTo>
                  <a:cubicBezTo>
                    <a:pt x="330" y="991"/>
                    <a:pt x="330" y="991"/>
                    <a:pt x="330" y="991"/>
                  </a:cubicBezTo>
                  <a:close/>
                  <a:moveTo>
                    <a:pt x="283" y="983"/>
                  </a:moveTo>
                  <a:cubicBezTo>
                    <a:pt x="283" y="982"/>
                    <a:pt x="283" y="981"/>
                    <a:pt x="284" y="980"/>
                  </a:cubicBezTo>
                  <a:cubicBezTo>
                    <a:pt x="284" y="980"/>
                    <a:pt x="284" y="980"/>
                    <a:pt x="284" y="980"/>
                  </a:cubicBezTo>
                  <a:cubicBezTo>
                    <a:pt x="285" y="980"/>
                    <a:pt x="286" y="981"/>
                    <a:pt x="287" y="982"/>
                  </a:cubicBezTo>
                  <a:cubicBezTo>
                    <a:pt x="287" y="982"/>
                    <a:pt x="287" y="982"/>
                    <a:pt x="287" y="982"/>
                  </a:cubicBezTo>
                  <a:cubicBezTo>
                    <a:pt x="287" y="983"/>
                    <a:pt x="287" y="984"/>
                    <a:pt x="286" y="984"/>
                  </a:cubicBezTo>
                  <a:cubicBezTo>
                    <a:pt x="286" y="984"/>
                    <a:pt x="286" y="984"/>
                    <a:pt x="286" y="984"/>
                  </a:cubicBezTo>
                  <a:cubicBezTo>
                    <a:pt x="286" y="984"/>
                    <a:pt x="285" y="984"/>
                    <a:pt x="285" y="984"/>
                  </a:cubicBezTo>
                  <a:cubicBezTo>
                    <a:pt x="285" y="984"/>
                    <a:pt x="285" y="984"/>
                    <a:pt x="285" y="984"/>
                  </a:cubicBezTo>
                  <a:cubicBezTo>
                    <a:pt x="284" y="984"/>
                    <a:pt x="284" y="984"/>
                    <a:pt x="283" y="983"/>
                  </a:cubicBezTo>
                  <a:close/>
                  <a:moveTo>
                    <a:pt x="334" y="980"/>
                  </a:moveTo>
                  <a:cubicBezTo>
                    <a:pt x="333" y="979"/>
                    <a:pt x="333" y="978"/>
                    <a:pt x="333" y="977"/>
                  </a:cubicBezTo>
                  <a:cubicBezTo>
                    <a:pt x="333" y="977"/>
                    <a:pt x="333" y="977"/>
                    <a:pt x="333" y="977"/>
                  </a:cubicBezTo>
                  <a:cubicBezTo>
                    <a:pt x="333" y="976"/>
                    <a:pt x="335" y="976"/>
                    <a:pt x="336" y="976"/>
                  </a:cubicBezTo>
                  <a:cubicBezTo>
                    <a:pt x="336" y="976"/>
                    <a:pt x="336" y="976"/>
                    <a:pt x="336" y="976"/>
                  </a:cubicBezTo>
                  <a:cubicBezTo>
                    <a:pt x="337" y="977"/>
                    <a:pt x="337" y="978"/>
                    <a:pt x="337" y="979"/>
                  </a:cubicBezTo>
                  <a:cubicBezTo>
                    <a:pt x="337" y="979"/>
                    <a:pt x="337" y="979"/>
                    <a:pt x="337" y="979"/>
                  </a:cubicBezTo>
                  <a:cubicBezTo>
                    <a:pt x="336" y="980"/>
                    <a:pt x="336" y="980"/>
                    <a:pt x="335" y="980"/>
                  </a:cubicBezTo>
                  <a:cubicBezTo>
                    <a:pt x="335" y="980"/>
                    <a:pt x="335" y="980"/>
                    <a:pt x="335" y="980"/>
                  </a:cubicBezTo>
                  <a:cubicBezTo>
                    <a:pt x="335" y="980"/>
                    <a:pt x="334" y="980"/>
                    <a:pt x="334" y="980"/>
                  </a:cubicBezTo>
                  <a:close/>
                  <a:moveTo>
                    <a:pt x="279" y="972"/>
                  </a:moveTo>
                  <a:cubicBezTo>
                    <a:pt x="278" y="971"/>
                    <a:pt x="279" y="970"/>
                    <a:pt x="280" y="969"/>
                  </a:cubicBezTo>
                  <a:cubicBezTo>
                    <a:pt x="280" y="969"/>
                    <a:pt x="280" y="969"/>
                    <a:pt x="280" y="969"/>
                  </a:cubicBezTo>
                  <a:cubicBezTo>
                    <a:pt x="281" y="969"/>
                    <a:pt x="282" y="969"/>
                    <a:pt x="282" y="970"/>
                  </a:cubicBezTo>
                  <a:cubicBezTo>
                    <a:pt x="282" y="970"/>
                    <a:pt x="282" y="970"/>
                    <a:pt x="282" y="970"/>
                  </a:cubicBezTo>
                  <a:cubicBezTo>
                    <a:pt x="283" y="971"/>
                    <a:pt x="282" y="973"/>
                    <a:pt x="281" y="973"/>
                  </a:cubicBezTo>
                  <a:cubicBezTo>
                    <a:pt x="281" y="973"/>
                    <a:pt x="281" y="973"/>
                    <a:pt x="281" y="973"/>
                  </a:cubicBezTo>
                  <a:cubicBezTo>
                    <a:pt x="281" y="973"/>
                    <a:pt x="281" y="973"/>
                    <a:pt x="280" y="973"/>
                  </a:cubicBezTo>
                  <a:cubicBezTo>
                    <a:pt x="280" y="973"/>
                    <a:pt x="280" y="973"/>
                    <a:pt x="280" y="973"/>
                  </a:cubicBezTo>
                  <a:cubicBezTo>
                    <a:pt x="280" y="973"/>
                    <a:pt x="279" y="973"/>
                    <a:pt x="279" y="972"/>
                  </a:cubicBezTo>
                  <a:close/>
                  <a:moveTo>
                    <a:pt x="339" y="969"/>
                  </a:moveTo>
                  <a:cubicBezTo>
                    <a:pt x="338" y="968"/>
                    <a:pt x="337" y="967"/>
                    <a:pt x="338" y="966"/>
                  </a:cubicBezTo>
                  <a:cubicBezTo>
                    <a:pt x="338" y="966"/>
                    <a:pt x="338" y="966"/>
                    <a:pt x="338" y="966"/>
                  </a:cubicBezTo>
                  <a:cubicBezTo>
                    <a:pt x="338" y="965"/>
                    <a:pt x="339" y="965"/>
                    <a:pt x="340" y="965"/>
                  </a:cubicBezTo>
                  <a:cubicBezTo>
                    <a:pt x="340" y="965"/>
                    <a:pt x="340" y="965"/>
                    <a:pt x="340" y="965"/>
                  </a:cubicBezTo>
                  <a:cubicBezTo>
                    <a:pt x="341" y="965"/>
                    <a:pt x="342" y="967"/>
                    <a:pt x="341" y="968"/>
                  </a:cubicBezTo>
                  <a:cubicBezTo>
                    <a:pt x="341" y="968"/>
                    <a:pt x="341" y="968"/>
                    <a:pt x="341" y="968"/>
                  </a:cubicBezTo>
                  <a:cubicBezTo>
                    <a:pt x="341" y="968"/>
                    <a:pt x="340" y="969"/>
                    <a:pt x="339" y="969"/>
                  </a:cubicBezTo>
                  <a:cubicBezTo>
                    <a:pt x="339" y="969"/>
                    <a:pt x="339" y="969"/>
                    <a:pt x="339" y="969"/>
                  </a:cubicBezTo>
                  <a:cubicBezTo>
                    <a:pt x="339" y="969"/>
                    <a:pt x="339" y="969"/>
                    <a:pt x="339" y="969"/>
                  </a:cubicBezTo>
                  <a:close/>
                  <a:moveTo>
                    <a:pt x="274" y="961"/>
                  </a:moveTo>
                  <a:cubicBezTo>
                    <a:pt x="274" y="960"/>
                    <a:pt x="274" y="959"/>
                    <a:pt x="275" y="958"/>
                  </a:cubicBezTo>
                  <a:cubicBezTo>
                    <a:pt x="275" y="958"/>
                    <a:pt x="275" y="958"/>
                    <a:pt x="275" y="958"/>
                  </a:cubicBezTo>
                  <a:cubicBezTo>
                    <a:pt x="276" y="958"/>
                    <a:pt x="277" y="958"/>
                    <a:pt x="278" y="959"/>
                  </a:cubicBezTo>
                  <a:cubicBezTo>
                    <a:pt x="278" y="959"/>
                    <a:pt x="278" y="959"/>
                    <a:pt x="278" y="959"/>
                  </a:cubicBezTo>
                  <a:cubicBezTo>
                    <a:pt x="278" y="960"/>
                    <a:pt x="278" y="962"/>
                    <a:pt x="277" y="962"/>
                  </a:cubicBezTo>
                  <a:cubicBezTo>
                    <a:pt x="277" y="962"/>
                    <a:pt x="277" y="962"/>
                    <a:pt x="277" y="962"/>
                  </a:cubicBezTo>
                  <a:cubicBezTo>
                    <a:pt x="276" y="962"/>
                    <a:pt x="276" y="962"/>
                    <a:pt x="276" y="962"/>
                  </a:cubicBezTo>
                  <a:cubicBezTo>
                    <a:pt x="276" y="962"/>
                    <a:pt x="276" y="962"/>
                    <a:pt x="276" y="962"/>
                  </a:cubicBezTo>
                  <a:cubicBezTo>
                    <a:pt x="275" y="962"/>
                    <a:pt x="274" y="962"/>
                    <a:pt x="274" y="961"/>
                  </a:cubicBezTo>
                  <a:close/>
                  <a:moveTo>
                    <a:pt x="343" y="958"/>
                  </a:moveTo>
                  <a:cubicBezTo>
                    <a:pt x="342" y="957"/>
                    <a:pt x="342" y="956"/>
                    <a:pt x="342" y="955"/>
                  </a:cubicBezTo>
                  <a:cubicBezTo>
                    <a:pt x="342" y="955"/>
                    <a:pt x="342" y="955"/>
                    <a:pt x="342" y="955"/>
                  </a:cubicBezTo>
                  <a:cubicBezTo>
                    <a:pt x="343" y="954"/>
                    <a:pt x="344" y="953"/>
                    <a:pt x="345" y="954"/>
                  </a:cubicBezTo>
                  <a:cubicBezTo>
                    <a:pt x="345" y="954"/>
                    <a:pt x="345" y="954"/>
                    <a:pt x="345" y="954"/>
                  </a:cubicBezTo>
                  <a:cubicBezTo>
                    <a:pt x="346" y="954"/>
                    <a:pt x="346" y="956"/>
                    <a:pt x="346" y="957"/>
                  </a:cubicBezTo>
                  <a:cubicBezTo>
                    <a:pt x="346" y="957"/>
                    <a:pt x="346" y="957"/>
                    <a:pt x="346" y="957"/>
                  </a:cubicBezTo>
                  <a:cubicBezTo>
                    <a:pt x="346" y="957"/>
                    <a:pt x="345" y="958"/>
                    <a:pt x="344" y="958"/>
                  </a:cubicBezTo>
                  <a:cubicBezTo>
                    <a:pt x="344" y="958"/>
                    <a:pt x="344" y="958"/>
                    <a:pt x="344" y="958"/>
                  </a:cubicBezTo>
                  <a:cubicBezTo>
                    <a:pt x="344" y="958"/>
                    <a:pt x="344" y="958"/>
                    <a:pt x="343" y="958"/>
                  </a:cubicBezTo>
                  <a:close/>
                  <a:moveTo>
                    <a:pt x="269" y="950"/>
                  </a:moveTo>
                  <a:cubicBezTo>
                    <a:pt x="269" y="949"/>
                    <a:pt x="270" y="948"/>
                    <a:pt x="271" y="947"/>
                  </a:cubicBezTo>
                  <a:cubicBezTo>
                    <a:pt x="271" y="947"/>
                    <a:pt x="271" y="947"/>
                    <a:pt x="271" y="947"/>
                  </a:cubicBezTo>
                  <a:cubicBezTo>
                    <a:pt x="272" y="947"/>
                    <a:pt x="273" y="947"/>
                    <a:pt x="273" y="948"/>
                  </a:cubicBezTo>
                  <a:cubicBezTo>
                    <a:pt x="273" y="948"/>
                    <a:pt x="273" y="948"/>
                    <a:pt x="273" y="948"/>
                  </a:cubicBezTo>
                  <a:cubicBezTo>
                    <a:pt x="274" y="949"/>
                    <a:pt x="273" y="950"/>
                    <a:pt x="272" y="951"/>
                  </a:cubicBezTo>
                  <a:cubicBezTo>
                    <a:pt x="272" y="951"/>
                    <a:pt x="272" y="951"/>
                    <a:pt x="272" y="951"/>
                  </a:cubicBezTo>
                  <a:cubicBezTo>
                    <a:pt x="272" y="951"/>
                    <a:pt x="272" y="951"/>
                    <a:pt x="271" y="951"/>
                  </a:cubicBezTo>
                  <a:cubicBezTo>
                    <a:pt x="271" y="951"/>
                    <a:pt x="271" y="951"/>
                    <a:pt x="271" y="951"/>
                  </a:cubicBezTo>
                  <a:cubicBezTo>
                    <a:pt x="271" y="951"/>
                    <a:pt x="270" y="951"/>
                    <a:pt x="269" y="950"/>
                  </a:cubicBezTo>
                  <a:close/>
                  <a:moveTo>
                    <a:pt x="348" y="947"/>
                  </a:moveTo>
                  <a:cubicBezTo>
                    <a:pt x="347" y="946"/>
                    <a:pt x="346" y="945"/>
                    <a:pt x="347" y="944"/>
                  </a:cubicBezTo>
                  <a:cubicBezTo>
                    <a:pt x="347" y="944"/>
                    <a:pt x="347" y="944"/>
                    <a:pt x="347" y="944"/>
                  </a:cubicBezTo>
                  <a:cubicBezTo>
                    <a:pt x="347" y="943"/>
                    <a:pt x="348" y="942"/>
                    <a:pt x="349" y="943"/>
                  </a:cubicBezTo>
                  <a:cubicBezTo>
                    <a:pt x="349" y="943"/>
                    <a:pt x="349" y="943"/>
                    <a:pt x="349" y="943"/>
                  </a:cubicBezTo>
                  <a:cubicBezTo>
                    <a:pt x="350" y="943"/>
                    <a:pt x="351" y="944"/>
                    <a:pt x="350" y="945"/>
                  </a:cubicBezTo>
                  <a:cubicBezTo>
                    <a:pt x="350" y="945"/>
                    <a:pt x="350" y="945"/>
                    <a:pt x="350" y="945"/>
                  </a:cubicBezTo>
                  <a:cubicBezTo>
                    <a:pt x="350" y="946"/>
                    <a:pt x="349" y="947"/>
                    <a:pt x="349" y="947"/>
                  </a:cubicBezTo>
                  <a:cubicBezTo>
                    <a:pt x="349" y="947"/>
                    <a:pt x="349" y="947"/>
                    <a:pt x="349" y="947"/>
                  </a:cubicBezTo>
                  <a:cubicBezTo>
                    <a:pt x="348" y="947"/>
                    <a:pt x="348" y="947"/>
                    <a:pt x="348" y="947"/>
                  </a:cubicBezTo>
                  <a:close/>
                  <a:moveTo>
                    <a:pt x="265" y="939"/>
                  </a:moveTo>
                  <a:cubicBezTo>
                    <a:pt x="265" y="938"/>
                    <a:pt x="265" y="937"/>
                    <a:pt x="266" y="936"/>
                  </a:cubicBezTo>
                  <a:cubicBezTo>
                    <a:pt x="266" y="936"/>
                    <a:pt x="266" y="936"/>
                    <a:pt x="266" y="936"/>
                  </a:cubicBezTo>
                  <a:cubicBezTo>
                    <a:pt x="267" y="936"/>
                    <a:pt x="268" y="936"/>
                    <a:pt x="269" y="937"/>
                  </a:cubicBezTo>
                  <a:cubicBezTo>
                    <a:pt x="269" y="937"/>
                    <a:pt x="269" y="937"/>
                    <a:pt x="269" y="937"/>
                  </a:cubicBezTo>
                  <a:cubicBezTo>
                    <a:pt x="269" y="938"/>
                    <a:pt x="269" y="939"/>
                    <a:pt x="268" y="940"/>
                  </a:cubicBezTo>
                  <a:cubicBezTo>
                    <a:pt x="268" y="940"/>
                    <a:pt x="268" y="940"/>
                    <a:pt x="268" y="940"/>
                  </a:cubicBezTo>
                  <a:cubicBezTo>
                    <a:pt x="267" y="940"/>
                    <a:pt x="267" y="940"/>
                    <a:pt x="267" y="940"/>
                  </a:cubicBezTo>
                  <a:cubicBezTo>
                    <a:pt x="267" y="940"/>
                    <a:pt x="267" y="940"/>
                    <a:pt x="267" y="940"/>
                  </a:cubicBezTo>
                  <a:cubicBezTo>
                    <a:pt x="266" y="940"/>
                    <a:pt x="265" y="939"/>
                    <a:pt x="265" y="939"/>
                  </a:cubicBezTo>
                  <a:close/>
                  <a:moveTo>
                    <a:pt x="352" y="935"/>
                  </a:moveTo>
                  <a:cubicBezTo>
                    <a:pt x="351" y="935"/>
                    <a:pt x="351" y="934"/>
                    <a:pt x="351" y="933"/>
                  </a:cubicBezTo>
                  <a:cubicBezTo>
                    <a:pt x="351" y="933"/>
                    <a:pt x="351" y="933"/>
                    <a:pt x="351" y="933"/>
                  </a:cubicBezTo>
                  <a:cubicBezTo>
                    <a:pt x="352" y="932"/>
                    <a:pt x="353" y="931"/>
                    <a:pt x="354" y="932"/>
                  </a:cubicBezTo>
                  <a:cubicBezTo>
                    <a:pt x="354" y="932"/>
                    <a:pt x="354" y="932"/>
                    <a:pt x="354" y="932"/>
                  </a:cubicBezTo>
                  <a:cubicBezTo>
                    <a:pt x="355" y="932"/>
                    <a:pt x="355" y="933"/>
                    <a:pt x="355" y="934"/>
                  </a:cubicBezTo>
                  <a:cubicBezTo>
                    <a:pt x="355" y="934"/>
                    <a:pt x="355" y="934"/>
                    <a:pt x="355" y="934"/>
                  </a:cubicBezTo>
                  <a:cubicBezTo>
                    <a:pt x="355" y="935"/>
                    <a:pt x="354" y="936"/>
                    <a:pt x="353" y="936"/>
                  </a:cubicBezTo>
                  <a:cubicBezTo>
                    <a:pt x="353" y="936"/>
                    <a:pt x="353" y="936"/>
                    <a:pt x="353" y="936"/>
                  </a:cubicBezTo>
                  <a:cubicBezTo>
                    <a:pt x="353" y="936"/>
                    <a:pt x="353" y="936"/>
                    <a:pt x="352" y="935"/>
                  </a:cubicBezTo>
                  <a:close/>
                  <a:moveTo>
                    <a:pt x="260" y="928"/>
                  </a:moveTo>
                  <a:cubicBezTo>
                    <a:pt x="260" y="927"/>
                    <a:pt x="260" y="925"/>
                    <a:pt x="261" y="925"/>
                  </a:cubicBezTo>
                  <a:cubicBezTo>
                    <a:pt x="261" y="925"/>
                    <a:pt x="261" y="925"/>
                    <a:pt x="261" y="925"/>
                  </a:cubicBezTo>
                  <a:cubicBezTo>
                    <a:pt x="262" y="925"/>
                    <a:pt x="264" y="925"/>
                    <a:pt x="264" y="926"/>
                  </a:cubicBezTo>
                  <a:cubicBezTo>
                    <a:pt x="264" y="926"/>
                    <a:pt x="264" y="926"/>
                    <a:pt x="264" y="926"/>
                  </a:cubicBezTo>
                  <a:cubicBezTo>
                    <a:pt x="264" y="927"/>
                    <a:pt x="264" y="928"/>
                    <a:pt x="263" y="929"/>
                  </a:cubicBezTo>
                  <a:cubicBezTo>
                    <a:pt x="263" y="929"/>
                    <a:pt x="263" y="929"/>
                    <a:pt x="263" y="929"/>
                  </a:cubicBezTo>
                  <a:cubicBezTo>
                    <a:pt x="263" y="929"/>
                    <a:pt x="262" y="929"/>
                    <a:pt x="262" y="929"/>
                  </a:cubicBezTo>
                  <a:cubicBezTo>
                    <a:pt x="262" y="929"/>
                    <a:pt x="262" y="929"/>
                    <a:pt x="262" y="929"/>
                  </a:cubicBezTo>
                  <a:cubicBezTo>
                    <a:pt x="261" y="929"/>
                    <a:pt x="261" y="928"/>
                    <a:pt x="260" y="928"/>
                  </a:cubicBezTo>
                  <a:close/>
                  <a:moveTo>
                    <a:pt x="357" y="924"/>
                  </a:moveTo>
                  <a:cubicBezTo>
                    <a:pt x="356" y="924"/>
                    <a:pt x="355" y="923"/>
                    <a:pt x="356" y="922"/>
                  </a:cubicBezTo>
                  <a:cubicBezTo>
                    <a:pt x="356" y="922"/>
                    <a:pt x="356" y="922"/>
                    <a:pt x="356" y="922"/>
                  </a:cubicBezTo>
                  <a:cubicBezTo>
                    <a:pt x="356" y="921"/>
                    <a:pt x="357" y="920"/>
                    <a:pt x="358" y="921"/>
                  </a:cubicBezTo>
                  <a:cubicBezTo>
                    <a:pt x="358" y="921"/>
                    <a:pt x="358" y="921"/>
                    <a:pt x="358" y="921"/>
                  </a:cubicBezTo>
                  <a:cubicBezTo>
                    <a:pt x="360" y="921"/>
                    <a:pt x="360" y="922"/>
                    <a:pt x="360" y="923"/>
                  </a:cubicBezTo>
                  <a:cubicBezTo>
                    <a:pt x="360" y="923"/>
                    <a:pt x="360" y="923"/>
                    <a:pt x="360" y="923"/>
                  </a:cubicBezTo>
                  <a:cubicBezTo>
                    <a:pt x="359" y="924"/>
                    <a:pt x="359" y="924"/>
                    <a:pt x="358" y="924"/>
                  </a:cubicBezTo>
                  <a:cubicBezTo>
                    <a:pt x="358" y="924"/>
                    <a:pt x="358" y="924"/>
                    <a:pt x="358" y="924"/>
                  </a:cubicBezTo>
                  <a:cubicBezTo>
                    <a:pt x="357" y="924"/>
                    <a:pt x="357" y="924"/>
                    <a:pt x="357" y="924"/>
                  </a:cubicBezTo>
                  <a:close/>
                  <a:moveTo>
                    <a:pt x="256" y="917"/>
                  </a:moveTo>
                  <a:cubicBezTo>
                    <a:pt x="255" y="915"/>
                    <a:pt x="256" y="914"/>
                    <a:pt x="257" y="914"/>
                  </a:cubicBezTo>
                  <a:cubicBezTo>
                    <a:pt x="257" y="914"/>
                    <a:pt x="257" y="914"/>
                    <a:pt x="257" y="914"/>
                  </a:cubicBezTo>
                  <a:cubicBezTo>
                    <a:pt x="258" y="913"/>
                    <a:pt x="259" y="914"/>
                    <a:pt x="259" y="915"/>
                  </a:cubicBezTo>
                  <a:cubicBezTo>
                    <a:pt x="259" y="915"/>
                    <a:pt x="259" y="915"/>
                    <a:pt x="259" y="915"/>
                  </a:cubicBezTo>
                  <a:cubicBezTo>
                    <a:pt x="260" y="916"/>
                    <a:pt x="259" y="917"/>
                    <a:pt x="258" y="918"/>
                  </a:cubicBezTo>
                  <a:cubicBezTo>
                    <a:pt x="258" y="918"/>
                    <a:pt x="258" y="918"/>
                    <a:pt x="258" y="918"/>
                  </a:cubicBezTo>
                  <a:cubicBezTo>
                    <a:pt x="258" y="918"/>
                    <a:pt x="258" y="918"/>
                    <a:pt x="258" y="918"/>
                  </a:cubicBezTo>
                  <a:cubicBezTo>
                    <a:pt x="258" y="918"/>
                    <a:pt x="258" y="918"/>
                    <a:pt x="258" y="918"/>
                  </a:cubicBezTo>
                  <a:cubicBezTo>
                    <a:pt x="257" y="918"/>
                    <a:pt x="256" y="917"/>
                    <a:pt x="256" y="917"/>
                  </a:cubicBezTo>
                  <a:close/>
                  <a:moveTo>
                    <a:pt x="362" y="913"/>
                  </a:moveTo>
                  <a:cubicBezTo>
                    <a:pt x="361" y="913"/>
                    <a:pt x="360" y="912"/>
                    <a:pt x="360" y="911"/>
                  </a:cubicBezTo>
                  <a:cubicBezTo>
                    <a:pt x="360" y="911"/>
                    <a:pt x="360" y="911"/>
                    <a:pt x="360" y="911"/>
                  </a:cubicBezTo>
                  <a:cubicBezTo>
                    <a:pt x="361" y="910"/>
                    <a:pt x="362" y="909"/>
                    <a:pt x="363" y="910"/>
                  </a:cubicBezTo>
                  <a:cubicBezTo>
                    <a:pt x="363" y="910"/>
                    <a:pt x="363" y="910"/>
                    <a:pt x="363" y="910"/>
                  </a:cubicBezTo>
                  <a:cubicBezTo>
                    <a:pt x="364" y="910"/>
                    <a:pt x="365" y="911"/>
                    <a:pt x="364" y="912"/>
                  </a:cubicBezTo>
                  <a:cubicBezTo>
                    <a:pt x="364" y="912"/>
                    <a:pt x="364" y="912"/>
                    <a:pt x="364" y="912"/>
                  </a:cubicBezTo>
                  <a:cubicBezTo>
                    <a:pt x="364" y="913"/>
                    <a:pt x="363" y="913"/>
                    <a:pt x="362" y="913"/>
                  </a:cubicBezTo>
                  <a:cubicBezTo>
                    <a:pt x="362" y="913"/>
                    <a:pt x="362" y="913"/>
                    <a:pt x="362" y="913"/>
                  </a:cubicBezTo>
                  <a:cubicBezTo>
                    <a:pt x="362" y="913"/>
                    <a:pt x="362" y="913"/>
                    <a:pt x="362" y="913"/>
                  </a:cubicBezTo>
                  <a:close/>
                  <a:moveTo>
                    <a:pt x="251" y="905"/>
                  </a:moveTo>
                  <a:cubicBezTo>
                    <a:pt x="251" y="904"/>
                    <a:pt x="251" y="903"/>
                    <a:pt x="252" y="903"/>
                  </a:cubicBezTo>
                  <a:cubicBezTo>
                    <a:pt x="252" y="903"/>
                    <a:pt x="252" y="903"/>
                    <a:pt x="252" y="903"/>
                  </a:cubicBezTo>
                  <a:cubicBezTo>
                    <a:pt x="253" y="902"/>
                    <a:pt x="254" y="903"/>
                    <a:pt x="255" y="904"/>
                  </a:cubicBezTo>
                  <a:cubicBezTo>
                    <a:pt x="255" y="904"/>
                    <a:pt x="255" y="904"/>
                    <a:pt x="255" y="904"/>
                  </a:cubicBezTo>
                  <a:cubicBezTo>
                    <a:pt x="255" y="905"/>
                    <a:pt x="255" y="906"/>
                    <a:pt x="254" y="906"/>
                  </a:cubicBezTo>
                  <a:cubicBezTo>
                    <a:pt x="254" y="906"/>
                    <a:pt x="254" y="906"/>
                    <a:pt x="254" y="906"/>
                  </a:cubicBezTo>
                  <a:cubicBezTo>
                    <a:pt x="254" y="907"/>
                    <a:pt x="253" y="907"/>
                    <a:pt x="253" y="907"/>
                  </a:cubicBezTo>
                  <a:cubicBezTo>
                    <a:pt x="253" y="907"/>
                    <a:pt x="253" y="907"/>
                    <a:pt x="253" y="907"/>
                  </a:cubicBezTo>
                  <a:cubicBezTo>
                    <a:pt x="252" y="907"/>
                    <a:pt x="252" y="906"/>
                    <a:pt x="251" y="905"/>
                  </a:cubicBezTo>
                  <a:close/>
                  <a:moveTo>
                    <a:pt x="366" y="902"/>
                  </a:moveTo>
                  <a:cubicBezTo>
                    <a:pt x="365" y="902"/>
                    <a:pt x="365" y="901"/>
                    <a:pt x="365" y="900"/>
                  </a:cubicBezTo>
                  <a:cubicBezTo>
                    <a:pt x="365" y="900"/>
                    <a:pt x="365" y="900"/>
                    <a:pt x="365" y="900"/>
                  </a:cubicBezTo>
                  <a:cubicBezTo>
                    <a:pt x="365" y="899"/>
                    <a:pt x="367" y="898"/>
                    <a:pt x="368" y="898"/>
                  </a:cubicBezTo>
                  <a:cubicBezTo>
                    <a:pt x="368" y="898"/>
                    <a:pt x="368" y="898"/>
                    <a:pt x="368" y="898"/>
                  </a:cubicBezTo>
                  <a:cubicBezTo>
                    <a:pt x="369" y="899"/>
                    <a:pt x="369" y="900"/>
                    <a:pt x="369" y="901"/>
                  </a:cubicBezTo>
                  <a:cubicBezTo>
                    <a:pt x="369" y="901"/>
                    <a:pt x="369" y="901"/>
                    <a:pt x="369" y="901"/>
                  </a:cubicBezTo>
                  <a:cubicBezTo>
                    <a:pt x="368" y="902"/>
                    <a:pt x="368" y="902"/>
                    <a:pt x="367" y="902"/>
                  </a:cubicBezTo>
                  <a:cubicBezTo>
                    <a:pt x="367" y="902"/>
                    <a:pt x="367" y="902"/>
                    <a:pt x="367" y="902"/>
                  </a:cubicBezTo>
                  <a:cubicBezTo>
                    <a:pt x="367" y="902"/>
                    <a:pt x="366" y="902"/>
                    <a:pt x="366" y="902"/>
                  </a:cubicBezTo>
                  <a:close/>
                  <a:moveTo>
                    <a:pt x="247" y="894"/>
                  </a:moveTo>
                  <a:cubicBezTo>
                    <a:pt x="246" y="893"/>
                    <a:pt x="247" y="892"/>
                    <a:pt x="248" y="892"/>
                  </a:cubicBezTo>
                  <a:cubicBezTo>
                    <a:pt x="248" y="892"/>
                    <a:pt x="248" y="892"/>
                    <a:pt x="248" y="892"/>
                  </a:cubicBezTo>
                  <a:cubicBezTo>
                    <a:pt x="249" y="891"/>
                    <a:pt x="250" y="892"/>
                    <a:pt x="250" y="893"/>
                  </a:cubicBezTo>
                  <a:cubicBezTo>
                    <a:pt x="250" y="893"/>
                    <a:pt x="250" y="893"/>
                    <a:pt x="250" y="893"/>
                  </a:cubicBezTo>
                  <a:cubicBezTo>
                    <a:pt x="251" y="894"/>
                    <a:pt x="250" y="895"/>
                    <a:pt x="249" y="895"/>
                  </a:cubicBezTo>
                  <a:cubicBezTo>
                    <a:pt x="249" y="895"/>
                    <a:pt x="249" y="895"/>
                    <a:pt x="249" y="895"/>
                  </a:cubicBezTo>
                  <a:cubicBezTo>
                    <a:pt x="249" y="895"/>
                    <a:pt x="249" y="896"/>
                    <a:pt x="248" y="896"/>
                  </a:cubicBezTo>
                  <a:cubicBezTo>
                    <a:pt x="248" y="896"/>
                    <a:pt x="248" y="896"/>
                    <a:pt x="248" y="896"/>
                  </a:cubicBezTo>
                  <a:cubicBezTo>
                    <a:pt x="248" y="896"/>
                    <a:pt x="247" y="895"/>
                    <a:pt x="247" y="894"/>
                  </a:cubicBezTo>
                  <a:close/>
                  <a:moveTo>
                    <a:pt x="371" y="891"/>
                  </a:moveTo>
                  <a:cubicBezTo>
                    <a:pt x="370" y="891"/>
                    <a:pt x="369" y="889"/>
                    <a:pt x="370" y="888"/>
                  </a:cubicBezTo>
                  <a:cubicBezTo>
                    <a:pt x="370" y="888"/>
                    <a:pt x="370" y="888"/>
                    <a:pt x="370" y="888"/>
                  </a:cubicBezTo>
                  <a:cubicBezTo>
                    <a:pt x="370" y="887"/>
                    <a:pt x="371" y="887"/>
                    <a:pt x="372" y="887"/>
                  </a:cubicBezTo>
                  <a:cubicBezTo>
                    <a:pt x="372" y="887"/>
                    <a:pt x="372" y="887"/>
                    <a:pt x="372" y="887"/>
                  </a:cubicBezTo>
                  <a:cubicBezTo>
                    <a:pt x="373" y="888"/>
                    <a:pt x="374" y="889"/>
                    <a:pt x="373" y="890"/>
                  </a:cubicBezTo>
                  <a:cubicBezTo>
                    <a:pt x="373" y="890"/>
                    <a:pt x="373" y="890"/>
                    <a:pt x="373" y="890"/>
                  </a:cubicBezTo>
                  <a:cubicBezTo>
                    <a:pt x="373" y="891"/>
                    <a:pt x="372" y="891"/>
                    <a:pt x="371" y="891"/>
                  </a:cubicBezTo>
                  <a:cubicBezTo>
                    <a:pt x="371" y="891"/>
                    <a:pt x="371" y="891"/>
                    <a:pt x="371" y="891"/>
                  </a:cubicBezTo>
                  <a:cubicBezTo>
                    <a:pt x="371" y="891"/>
                    <a:pt x="371" y="891"/>
                    <a:pt x="371" y="891"/>
                  </a:cubicBezTo>
                  <a:close/>
                  <a:moveTo>
                    <a:pt x="242" y="883"/>
                  </a:moveTo>
                  <a:cubicBezTo>
                    <a:pt x="242" y="882"/>
                    <a:pt x="242" y="881"/>
                    <a:pt x="243" y="881"/>
                  </a:cubicBezTo>
                  <a:cubicBezTo>
                    <a:pt x="243" y="881"/>
                    <a:pt x="243" y="881"/>
                    <a:pt x="243" y="881"/>
                  </a:cubicBezTo>
                  <a:cubicBezTo>
                    <a:pt x="244" y="880"/>
                    <a:pt x="245" y="881"/>
                    <a:pt x="246" y="882"/>
                  </a:cubicBezTo>
                  <a:cubicBezTo>
                    <a:pt x="246" y="882"/>
                    <a:pt x="246" y="882"/>
                    <a:pt x="246" y="882"/>
                  </a:cubicBezTo>
                  <a:cubicBezTo>
                    <a:pt x="246" y="883"/>
                    <a:pt x="246" y="884"/>
                    <a:pt x="245" y="884"/>
                  </a:cubicBezTo>
                  <a:cubicBezTo>
                    <a:pt x="245" y="884"/>
                    <a:pt x="245" y="884"/>
                    <a:pt x="245" y="884"/>
                  </a:cubicBezTo>
                  <a:cubicBezTo>
                    <a:pt x="244" y="884"/>
                    <a:pt x="244" y="884"/>
                    <a:pt x="244" y="884"/>
                  </a:cubicBezTo>
                  <a:cubicBezTo>
                    <a:pt x="244" y="884"/>
                    <a:pt x="244" y="884"/>
                    <a:pt x="244" y="884"/>
                  </a:cubicBezTo>
                  <a:cubicBezTo>
                    <a:pt x="243" y="884"/>
                    <a:pt x="242" y="884"/>
                    <a:pt x="242" y="883"/>
                  </a:cubicBezTo>
                  <a:close/>
                  <a:moveTo>
                    <a:pt x="375" y="880"/>
                  </a:moveTo>
                  <a:cubicBezTo>
                    <a:pt x="374" y="880"/>
                    <a:pt x="374" y="878"/>
                    <a:pt x="374" y="877"/>
                  </a:cubicBezTo>
                  <a:cubicBezTo>
                    <a:pt x="374" y="877"/>
                    <a:pt x="374" y="877"/>
                    <a:pt x="374" y="877"/>
                  </a:cubicBezTo>
                  <a:cubicBezTo>
                    <a:pt x="375" y="876"/>
                    <a:pt x="376" y="876"/>
                    <a:pt x="377" y="876"/>
                  </a:cubicBezTo>
                  <a:cubicBezTo>
                    <a:pt x="377" y="876"/>
                    <a:pt x="377" y="876"/>
                    <a:pt x="377" y="876"/>
                  </a:cubicBezTo>
                  <a:cubicBezTo>
                    <a:pt x="378" y="877"/>
                    <a:pt x="378" y="878"/>
                    <a:pt x="378" y="879"/>
                  </a:cubicBezTo>
                  <a:cubicBezTo>
                    <a:pt x="378" y="879"/>
                    <a:pt x="378" y="879"/>
                    <a:pt x="378" y="879"/>
                  </a:cubicBezTo>
                  <a:cubicBezTo>
                    <a:pt x="378" y="880"/>
                    <a:pt x="377" y="880"/>
                    <a:pt x="376" y="880"/>
                  </a:cubicBezTo>
                  <a:cubicBezTo>
                    <a:pt x="376" y="880"/>
                    <a:pt x="376" y="880"/>
                    <a:pt x="376" y="880"/>
                  </a:cubicBezTo>
                  <a:cubicBezTo>
                    <a:pt x="376" y="880"/>
                    <a:pt x="375" y="880"/>
                    <a:pt x="375" y="880"/>
                  </a:cubicBezTo>
                  <a:close/>
                  <a:moveTo>
                    <a:pt x="238" y="872"/>
                  </a:moveTo>
                  <a:cubicBezTo>
                    <a:pt x="237" y="871"/>
                    <a:pt x="238" y="870"/>
                    <a:pt x="239" y="870"/>
                  </a:cubicBezTo>
                  <a:cubicBezTo>
                    <a:pt x="239" y="870"/>
                    <a:pt x="239" y="870"/>
                    <a:pt x="239" y="870"/>
                  </a:cubicBezTo>
                  <a:cubicBezTo>
                    <a:pt x="240" y="869"/>
                    <a:pt x="241" y="870"/>
                    <a:pt x="241" y="871"/>
                  </a:cubicBezTo>
                  <a:cubicBezTo>
                    <a:pt x="241" y="871"/>
                    <a:pt x="241" y="871"/>
                    <a:pt x="241" y="871"/>
                  </a:cubicBezTo>
                  <a:cubicBezTo>
                    <a:pt x="242" y="872"/>
                    <a:pt x="241" y="873"/>
                    <a:pt x="240" y="873"/>
                  </a:cubicBezTo>
                  <a:cubicBezTo>
                    <a:pt x="240" y="873"/>
                    <a:pt x="240" y="873"/>
                    <a:pt x="240" y="873"/>
                  </a:cubicBezTo>
                  <a:cubicBezTo>
                    <a:pt x="240" y="873"/>
                    <a:pt x="240" y="873"/>
                    <a:pt x="239" y="873"/>
                  </a:cubicBezTo>
                  <a:cubicBezTo>
                    <a:pt x="239" y="873"/>
                    <a:pt x="239" y="873"/>
                    <a:pt x="239" y="873"/>
                  </a:cubicBezTo>
                  <a:cubicBezTo>
                    <a:pt x="239" y="873"/>
                    <a:pt x="238" y="873"/>
                    <a:pt x="238" y="872"/>
                  </a:cubicBezTo>
                  <a:close/>
                  <a:moveTo>
                    <a:pt x="380" y="869"/>
                  </a:moveTo>
                  <a:cubicBezTo>
                    <a:pt x="379" y="868"/>
                    <a:pt x="378" y="867"/>
                    <a:pt x="379" y="866"/>
                  </a:cubicBezTo>
                  <a:cubicBezTo>
                    <a:pt x="379" y="866"/>
                    <a:pt x="379" y="866"/>
                    <a:pt x="379" y="866"/>
                  </a:cubicBezTo>
                  <a:cubicBezTo>
                    <a:pt x="379" y="865"/>
                    <a:pt x="380" y="865"/>
                    <a:pt x="381" y="865"/>
                  </a:cubicBezTo>
                  <a:cubicBezTo>
                    <a:pt x="381" y="865"/>
                    <a:pt x="381" y="865"/>
                    <a:pt x="381" y="865"/>
                  </a:cubicBezTo>
                  <a:cubicBezTo>
                    <a:pt x="382" y="866"/>
                    <a:pt x="383" y="867"/>
                    <a:pt x="382" y="868"/>
                  </a:cubicBezTo>
                  <a:cubicBezTo>
                    <a:pt x="382" y="868"/>
                    <a:pt x="382" y="868"/>
                    <a:pt x="382" y="868"/>
                  </a:cubicBezTo>
                  <a:cubicBezTo>
                    <a:pt x="382" y="869"/>
                    <a:pt x="381" y="869"/>
                    <a:pt x="381" y="869"/>
                  </a:cubicBezTo>
                  <a:cubicBezTo>
                    <a:pt x="381" y="869"/>
                    <a:pt x="381" y="869"/>
                    <a:pt x="381" y="869"/>
                  </a:cubicBezTo>
                  <a:cubicBezTo>
                    <a:pt x="380" y="869"/>
                    <a:pt x="380" y="869"/>
                    <a:pt x="380" y="869"/>
                  </a:cubicBezTo>
                  <a:close/>
                  <a:moveTo>
                    <a:pt x="233" y="861"/>
                  </a:moveTo>
                  <a:cubicBezTo>
                    <a:pt x="233" y="860"/>
                    <a:pt x="233" y="859"/>
                    <a:pt x="234" y="858"/>
                  </a:cubicBezTo>
                  <a:cubicBezTo>
                    <a:pt x="234" y="858"/>
                    <a:pt x="234" y="858"/>
                    <a:pt x="234" y="858"/>
                  </a:cubicBezTo>
                  <a:cubicBezTo>
                    <a:pt x="235" y="858"/>
                    <a:pt x="236" y="858"/>
                    <a:pt x="237" y="859"/>
                  </a:cubicBezTo>
                  <a:cubicBezTo>
                    <a:pt x="237" y="859"/>
                    <a:pt x="237" y="859"/>
                    <a:pt x="237" y="859"/>
                  </a:cubicBezTo>
                  <a:cubicBezTo>
                    <a:pt x="237" y="861"/>
                    <a:pt x="237" y="862"/>
                    <a:pt x="236" y="862"/>
                  </a:cubicBezTo>
                  <a:cubicBezTo>
                    <a:pt x="236" y="862"/>
                    <a:pt x="236" y="862"/>
                    <a:pt x="236" y="862"/>
                  </a:cubicBezTo>
                  <a:cubicBezTo>
                    <a:pt x="235" y="862"/>
                    <a:pt x="235" y="862"/>
                    <a:pt x="235" y="862"/>
                  </a:cubicBezTo>
                  <a:cubicBezTo>
                    <a:pt x="235" y="862"/>
                    <a:pt x="235" y="862"/>
                    <a:pt x="235" y="862"/>
                  </a:cubicBezTo>
                  <a:cubicBezTo>
                    <a:pt x="234" y="862"/>
                    <a:pt x="233" y="862"/>
                    <a:pt x="233" y="861"/>
                  </a:cubicBezTo>
                  <a:close/>
                  <a:moveTo>
                    <a:pt x="384" y="858"/>
                  </a:moveTo>
                  <a:cubicBezTo>
                    <a:pt x="383" y="857"/>
                    <a:pt x="383" y="856"/>
                    <a:pt x="383" y="855"/>
                  </a:cubicBezTo>
                  <a:cubicBezTo>
                    <a:pt x="383" y="855"/>
                    <a:pt x="383" y="855"/>
                    <a:pt x="383" y="855"/>
                  </a:cubicBezTo>
                  <a:cubicBezTo>
                    <a:pt x="384" y="854"/>
                    <a:pt x="385" y="854"/>
                    <a:pt x="386" y="854"/>
                  </a:cubicBezTo>
                  <a:cubicBezTo>
                    <a:pt x="386" y="854"/>
                    <a:pt x="386" y="854"/>
                    <a:pt x="386" y="854"/>
                  </a:cubicBezTo>
                  <a:cubicBezTo>
                    <a:pt x="387" y="854"/>
                    <a:pt x="387" y="856"/>
                    <a:pt x="387" y="857"/>
                  </a:cubicBezTo>
                  <a:cubicBezTo>
                    <a:pt x="387" y="857"/>
                    <a:pt x="387" y="857"/>
                    <a:pt x="387" y="857"/>
                  </a:cubicBezTo>
                  <a:cubicBezTo>
                    <a:pt x="387" y="857"/>
                    <a:pt x="386" y="858"/>
                    <a:pt x="385" y="858"/>
                  </a:cubicBezTo>
                  <a:cubicBezTo>
                    <a:pt x="385" y="858"/>
                    <a:pt x="385" y="858"/>
                    <a:pt x="385" y="858"/>
                  </a:cubicBezTo>
                  <a:cubicBezTo>
                    <a:pt x="385" y="858"/>
                    <a:pt x="385" y="858"/>
                    <a:pt x="384" y="858"/>
                  </a:cubicBezTo>
                  <a:close/>
                  <a:moveTo>
                    <a:pt x="228" y="850"/>
                  </a:moveTo>
                  <a:cubicBezTo>
                    <a:pt x="228" y="849"/>
                    <a:pt x="228" y="848"/>
                    <a:pt x="229" y="847"/>
                  </a:cubicBezTo>
                  <a:cubicBezTo>
                    <a:pt x="229" y="847"/>
                    <a:pt x="229" y="847"/>
                    <a:pt x="229" y="847"/>
                  </a:cubicBezTo>
                  <a:cubicBezTo>
                    <a:pt x="230" y="847"/>
                    <a:pt x="232" y="847"/>
                    <a:pt x="232" y="848"/>
                  </a:cubicBezTo>
                  <a:cubicBezTo>
                    <a:pt x="232" y="848"/>
                    <a:pt x="232" y="848"/>
                    <a:pt x="232" y="848"/>
                  </a:cubicBezTo>
                  <a:cubicBezTo>
                    <a:pt x="232" y="849"/>
                    <a:pt x="232" y="851"/>
                    <a:pt x="231" y="851"/>
                  </a:cubicBezTo>
                  <a:cubicBezTo>
                    <a:pt x="231" y="851"/>
                    <a:pt x="231" y="851"/>
                    <a:pt x="231" y="851"/>
                  </a:cubicBezTo>
                  <a:cubicBezTo>
                    <a:pt x="231" y="851"/>
                    <a:pt x="230" y="851"/>
                    <a:pt x="230" y="851"/>
                  </a:cubicBezTo>
                  <a:cubicBezTo>
                    <a:pt x="230" y="851"/>
                    <a:pt x="230" y="851"/>
                    <a:pt x="230" y="851"/>
                  </a:cubicBezTo>
                  <a:cubicBezTo>
                    <a:pt x="229" y="851"/>
                    <a:pt x="229" y="851"/>
                    <a:pt x="228" y="850"/>
                  </a:cubicBezTo>
                  <a:close/>
                  <a:moveTo>
                    <a:pt x="389" y="847"/>
                  </a:moveTo>
                  <a:cubicBezTo>
                    <a:pt x="388" y="846"/>
                    <a:pt x="387" y="845"/>
                    <a:pt x="388" y="844"/>
                  </a:cubicBezTo>
                  <a:cubicBezTo>
                    <a:pt x="388" y="844"/>
                    <a:pt x="388" y="844"/>
                    <a:pt x="388" y="844"/>
                  </a:cubicBezTo>
                  <a:cubicBezTo>
                    <a:pt x="388" y="843"/>
                    <a:pt x="389" y="843"/>
                    <a:pt x="390" y="843"/>
                  </a:cubicBezTo>
                  <a:cubicBezTo>
                    <a:pt x="390" y="843"/>
                    <a:pt x="390" y="843"/>
                    <a:pt x="390" y="843"/>
                  </a:cubicBezTo>
                  <a:cubicBezTo>
                    <a:pt x="391" y="843"/>
                    <a:pt x="392" y="845"/>
                    <a:pt x="392" y="846"/>
                  </a:cubicBezTo>
                  <a:cubicBezTo>
                    <a:pt x="392" y="846"/>
                    <a:pt x="392" y="846"/>
                    <a:pt x="392" y="846"/>
                  </a:cubicBezTo>
                  <a:cubicBezTo>
                    <a:pt x="391" y="846"/>
                    <a:pt x="390" y="847"/>
                    <a:pt x="390" y="847"/>
                  </a:cubicBezTo>
                  <a:cubicBezTo>
                    <a:pt x="390" y="847"/>
                    <a:pt x="390" y="847"/>
                    <a:pt x="390" y="847"/>
                  </a:cubicBezTo>
                  <a:cubicBezTo>
                    <a:pt x="389" y="847"/>
                    <a:pt x="389" y="847"/>
                    <a:pt x="389" y="847"/>
                  </a:cubicBezTo>
                  <a:close/>
                  <a:moveTo>
                    <a:pt x="224" y="839"/>
                  </a:moveTo>
                  <a:cubicBezTo>
                    <a:pt x="223" y="838"/>
                    <a:pt x="224" y="837"/>
                    <a:pt x="225" y="836"/>
                  </a:cubicBezTo>
                  <a:cubicBezTo>
                    <a:pt x="225" y="836"/>
                    <a:pt x="225" y="836"/>
                    <a:pt x="225" y="836"/>
                  </a:cubicBezTo>
                  <a:cubicBezTo>
                    <a:pt x="226" y="836"/>
                    <a:pt x="227" y="836"/>
                    <a:pt x="228" y="837"/>
                  </a:cubicBezTo>
                  <a:cubicBezTo>
                    <a:pt x="228" y="837"/>
                    <a:pt x="228" y="837"/>
                    <a:pt x="228" y="837"/>
                  </a:cubicBezTo>
                  <a:cubicBezTo>
                    <a:pt x="228" y="838"/>
                    <a:pt x="227" y="839"/>
                    <a:pt x="226" y="840"/>
                  </a:cubicBezTo>
                  <a:cubicBezTo>
                    <a:pt x="226" y="840"/>
                    <a:pt x="226" y="840"/>
                    <a:pt x="226" y="840"/>
                  </a:cubicBezTo>
                  <a:cubicBezTo>
                    <a:pt x="226" y="840"/>
                    <a:pt x="226" y="840"/>
                    <a:pt x="226" y="840"/>
                  </a:cubicBezTo>
                  <a:cubicBezTo>
                    <a:pt x="226" y="840"/>
                    <a:pt x="226" y="840"/>
                    <a:pt x="226" y="840"/>
                  </a:cubicBezTo>
                  <a:cubicBezTo>
                    <a:pt x="225" y="840"/>
                    <a:pt x="224" y="840"/>
                    <a:pt x="224" y="839"/>
                  </a:cubicBezTo>
                  <a:close/>
                  <a:moveTo>
                    <a:pt x="394" y="836"/>
                  </a:moveTo>
                  <a:cubicBezTo>
                    <a:pt x="392" y="835"/>
                    <a:pt x="392" y="834"/>
                    <a:pt x="392" y="833"/>
                  </a:cubicBezTo>
                  <a:cubicBezTo>
                    <a:pt x="392" y="833"/>
                    <a:pt x="392" y="833"/>
                    <a:pt x="392" y="833"/>
                  </a:cubicBezTo>
                  <a:cubicBezTo>
                    <a:pt x="393" y="832"/>
                    <a:pt x="394" y="831"/>
                    <a:pt x="395" y="832"/>
                  </a:cubicBezTo>
                  <a:cubicBezTo>
                    <a:pt x="395" y="832"/>
                    <a:pt x="395" y="832"/>
                    <a:pt x="395" y="832"/>
                  </a:cubicBezTo>
                  <a:cubicBezTo>
                    <a:pt x="396" y="832"/>
                    <a:pt x="397" y="833"/>
                    <a:pt x="396" y="834"/>
                  </a:cubicBezTo>
                  <a:cubicBezTo>
                    <a:pt x="396" y="834"/>
                    <a:pt x="396" y="834"/>
                    <a:pt x="396" y="834"/>
                  </a:cubicBezTo>
                  <a:cubicBezTo>
                    <a:pt x="396" y="835"/>
                    <a:pt x="395" y="836"/>
                    <a:pt x="394" y="836"/>
                  </a:cubicBezTo>
                  <a:cubicBezTo>
                    <a:pt x="394" y="836"/>
                    <a:pt x="394" y="836"/>
                    <a:pt x="394" y="836"/>
                  </a:cubicBezTo>
                  <a:cubicBezTo>
                    <a:pt x="394" y="836"/>
                    <a:pt x="394" y="836"/>
                    <a:pt x="394" y="836"/>
                  </a:cubicBezTo>
                  <a:close/>
                  <a:moveTo>
                    <a:pt x="219" y="828"/>
                  </a:moveTo>
                  <a:cubicBezTo>
                    <a:pt x="219" y="827"/>
                    <a:pt x="219" y="826"/>
                    <a:pt x="220" y="825"/>
                  </a:cubicBezTo>
                  <a:cubicBezTo>
                    <a:pt x="220" y="825"/>
                    <a:pt x="220" y="825"/>
                    <a:pt x="220" y="825"/>
                  </a:cubicBezTo>
                  <a:cubicBezTo>
                    <a:pt x="221" y="825"/>
                    <a:pt x="223" y="825"/>
                    <a:pt x="223" y="826"/>
                  </a:cubicBezTo>
                  <a:cubicBezTo>
                    <a:pt x="223" y="826"/>
                    <a:pt x="223" y="826"/>
                    <a:pt x="223" y="826"/>
                  </a:cubicBezTo>
                  <a:cubicBezTo>
                    <a:pt x="223" y="827"/>
                    <a:pt x="223" y="828"/>
                    <a:pt x="222" y="829"/>
                  </a:cubicBezTo>
                  <a:cubicBezTo>
                    <a:pt x="222" y="829"/>
                    <a:pt x="222" y="829"/>
                    <a:pt x="222" y="829"/>
                  </a:cubicBezTo>
                  <a:cubicBezTo>
                    <a:pt x="222" y="829"/>
                    <a:pt x="221" y="829"/>
                    <a:pt x="221" y="829"/>
                  </a:cubicBezTo>
                  <a:cubicBezTo>
                    <a:pt x="221" y="829"/>
                    <a:pt x="221" y="829"/>
                    <a:pt x="221" y="829"/>
                  </a:cubicBezTo>
                  <a:cubicBezTo>
                    <a:pt x="220" y="829"/>
                    <a:pt x="220" y="828"/>
                    <a:pt x="219" y="828"/>
                  </a:cubicBezTo>
                  <a:close/>
                  <a:moveTo>
                    <a:pt x="398" y="824"/>
                  </a:moveTo>
                  <a:cubicBezTo>
                    <a:pt x="397" y="824"/>
                    <a:pt x="397" y="823"/>
                    <a:pt x="397" y="822"/>
                  </a:cubicBezTo>
                  <a:cubicBezTo>
                    <a:pt x="397" y="822"/>
                    <a:pt x="397" y="822"/>
                    <a:pt x="397" y="822"/>
                  </a:cubicBezTo>
                  <a:cubicBezTo>
                    <a:pt x="397" y="821"/>
                    <a:pt x="399" y="820"/>
                    <a:pt x="400" y="821"/>
                  </a:cubicBezTo>
                  <a:cubicBezTo>
                    <a:pt x="400" y="821"/>
                    <a:pt x="400" y="821"/>
                    <a:pt x="400" y="821"/>
                  </a:cubicBezTo>
                  <a:cubicBezTo>
                    <a:pt x="401" y="821"/>
                    <a:pt x="401" y="822"/>
                    <a:pt x="401" y="823"/>
                  </a:cubicBezTo>
                  <a:cubicBezTo>
                    <a:pt x="401" y="823"/>
                    <a:pt x="401" y="823"/>
                    <a:pt x="401" y="823"/>
                  </a:cubicBezTo>
                  <a:cubicBezTo>
                    <a:pt x="400" y="824"/>
                    <a:pt x="400" y="825"/>
                    <a:pt x="399" y="825"/>
                  </a:cubicBezTo>
                  <a:cubicBezTo>
                    <a:pt x="399" y="825"/>
                    <a:pt x="399" y="825"/>
                    <a:pt x="399" y="825"/>
                  </a:cubicBezTo>
                  <a:cubicBezTo>
                    <a:pt x="399" y="825"/>
                    <a:pt x="398" y="825"/>
                    <a:pt x="398" y="824"/>
                  </a:cubicBezTo>
                  <a:close/>
                  <a:moveTo>
                    <a:pt x="215" y="817"/>
                  </a:moveTo>
                  <a:cubicBezTo>
                    <a:pt x="214" y="816"/>
                    <a:pt x="215" y="814"/>
                    <a:pt x="216" y="814"/>
                  </a:cubicBezTo>
                  <a:cubicBezTo>
                    <a:pt x="216" y="814"/>
                    <a:pt x="216" y="814"/>
                    <a:pt x="216" y="814"/>
                  </a:cubicBezTo>
                  <a:cubicBezTo>
                    <a:pt x="217" y="814"/>
                    <a:pt x="218" y="814"/>
                    <a:pt x="218" y="815"/>
                  </a:cubicBezTo>
                  <a:cubicBezTo>
                    <a:pt x="218" y="815"/>
                    <a:pt x="218" y="815"/>
                    <a:pt x="218" y="815"/>
                  </a:cubicBezTo>
                  <a:cubicBezTo>
                    <a:pt x="219" y="816"/>
                    <a:pt x="218" y="817"/>
                    <a:pt x="217" y="818"/>
                  </a:cubicBezTo>
                  <a:cubicBezTo>
                    <a:pt x="217" y="818"/>
                    <a:pt x="217" y="818"/>
                    <a:pt x="217" y="818"/>
                  </a:cubicBezTo>
                  <a:cubicBezTo>
                    <a:pt x="217" y="818"/>
                    <a:pt x="217" y="818"/>
                    <a:pt x="217" y="818"/>
                  </a:cubicBezTo>
                  <a:cubicBezTo>
                    <a:pt x="217" y="818"/>
                    <a:pt x="217" y="818"/>
                    <a:pt x="217" y="818"/>
                  </a:cubicBezTo>
                  <a:cubicBezTo>
                    <a:pt x="216" y="818"/>
                    <a:pt x="215" y="817"/>
                    <a:pt x="215" y="817"/>
                  </a:cubicBezTo>
                  <a:close/>
                  <a:moveTo>
                    <a:pt x="403" y="813"/>
                  </a:moveTo>
                  <a:cubicBezTo>
                    <a:pt x="402" y="813"/>
                    <a:pt x="401" y="812"/>
                    <a:pt x="402" y="811"/>
                  </a:cubicBezTo>
                  <a:cubicBezTo>
                    <a:pt x="402" y="811"/>
                    <a:pt x="402" y="811"/>
                    <a:pt x="402" y="811"/>
                  </a:cubicBezTo>
                  <a:cubicBezTo>
                    <a:pt x="402" y="810"/>
                    <a:pt x="403" y="809"/>
                    <a:pt x="404" y="810"/>
                  </a:cubicBezTo>
                  <a:cubicBezTo>
                    <a:pt x="404" y="810"/>
                    <a:pt x="404" y="810"/>
                    <a:pt x="404" y="810"/>
                  </a:cubicBezTo>
                  <a:cubicBezTo>
                    <a:pt x="405" y="810"/>
                    <a:pt x="406" y="811"/>
                    <a:pt x="405" y="812"/>
                  </a:cubicBezTo>
                  <a:cubicBezTo>
                    <a:pt x="405" y="812"/>
                    <a:pt x="405" y="812"/>
                    <a:pt x="405" y="812"/>
                  </a:cubicBezTo>
                  <a:cubicBezTo>
                    <a:pt x="405" y="813"/>
                    <a:pt x="404" y="814"/>
                    <a:pt x="403" y="814"/>
                  </a:cubicBezTo>
                  <a:cubicBezTo>
                    <a:pt x="403" y="814"/>
                    <a:pt x="403" y="814"/>
                    <a:pt x="403" y="814"/>
                  </a:cubicBezTo>
                  <a:cubicBezTo>
                    <a:pt x="403" y="814"/>
                    <a:pt x="403" y="813"/>
                    <a:pt x="403" y="813"/>
                  </a:cubicBezTo>
                  <a:close/>
                  <a:moveTo>
                    <a:pt x="210" y="806"/>
                  </a:moveTo>
                  <a:cubicBezTo>
                    <a:pt x="210" y="805"/>
                    <a:pt x="210" y="803"/>
                    <a:pt x="211" y="803"/>
                  </a:cubicBezTo>
                  <a:cubicBezTo>
                    <a:pt x="211" y="803"/>
                    <a:pt x="211" y="803"/>
                    <a:pt x="211" y="803"/>
                  </a:cubicBezTo>
                  <a:cubicBezTo>
                    <a:pt x="212" y="802"/>
                    <a:pt x="213" y="803"/>
                    <a:pt x="214" y="804"/>
                  </a:cubicBezTo>
                  <a:cubicBezTo>
                    <a:pt x="214" y="804"/>
                    <a:pt x="214" y="804"/>
                    <a:pt x="214" y="804"/>
                  </a:cubicBezTo>
                  <a:cubicBezTo>
                    <a:pt x="214" y="805"/>
                    <a:pt x="214" y="806"/>
                    <a:pt x="213" y="807"/>
                  </a:cubicBezTo>
                  <a:cubicBezTo>
                    <a:pt x="213" y="807"/>
                    <a:pt x="213" y="807"/>
                    <a:pt x="213" y="807"/>
                  </a:cubicBezTo>
                  <a:cubicBezTo>
                    <a:pt x="212" y="807"/>
                    <a:pt x="212" y="807"/>
                    <a:pt x="212" y="807"/>
                  </a:cubicBezTo>
                  <a:cubicBezTo>
                    <a:pt x="212" y="807"/>
                    <a:pt x="212" y="807"/>
                    <a:pt x="212" y="807"/>
                  </a:cubicBezTo>
                  <a:cubicBezTo>
                    <a:pt x="211" y="807"/>
                    <a:pt x="210" y="806"/>
                    <a:pt x="210" y="806"/>
                  </a:cubicBezTo>
                  <a:close/>
                  <a:moveTo>
                    <a:pt x="407" y="802"/>
                  </a:moveTo>
                  <a:cubicBezTo>
                    <a:pt x="406" y="802"/>
                    <a:pt x="406" y="801"/>
                    <a:pt x="406" y="800"/>
                  </a:cubicBezTo>
                  <a:cubicBezTo>
                    <a:pt x="406" y="800"/>
                    <a:pt x="406" y="800"/>
                    <a:pt x="406" y="800"/>
                  </a:cubicBezTo>
                  <a:cubicBezTo>
                    <a:pt x="407" y="799"/>
                    <a:pt x="408" y="798"/>
                    <a:pt x="409" y="799"/>
                  </a:cubicBezTo>
                  <a:cubicBezTo>
                    <a:pt x="409" y="799"/>
                    <a:pt x="409" y="799"/>
                    <a:pt x="409" y="799"/>
                  </a:cubicBezTo>
                  <a:cubicBezTo>
                    <a:pt x="410" y="799"/>
                    <a:pt x="410" y="800"/>
                    <a:pt x="410" y="801"/>
                  </a:cubicBezTo>
                  <a:cubicBezTo>
                    <a:pt x="410" y="801"/>
                    <a:pt x="410" y="801"/>
                    <a:pt x="410" y="801"/>
                  </a:cubicBezTo>
                  <a:cubicBezTo>
                    <a:pt x="410" y="802"/>
                    <a:pt x="409" y="802"/>
                    <a:pt x="408" y="802"/>
                  </a:cubicBezTo>
                  <a:cubicBezTo>
                    <a:pt x="408" y="802"/>
                    <a:pt x="408" y="802"/>
                    <a:pt x="408" y="802"/>
                  </a:cubicBezTo>
                  <a:cubicBezTo>
                    <a:pt x="408" y="802"/>
                    <a:pt x="407" y="802"/>
                    <a:pt x="407" y="802"/>
                  </a:cubicBezTo>
                  <a:close/>
                  <a:moveTo>
                    <a:pt x="206" y="794"/>
                  </a:moveTo>
                  <a:cubicBezTo>
                    <a:pt x="205" y="793"/>
                    <a:pt x="206" y="792"/>
                    <a:pt x="207" y="792"/>
                  </a:cubicBezTo>
                  <a:cubicBezTo>
                    <a:pt x="207" y="792"/>
                    <a:pt x="207" y="792"/>
                    <a:pt x="207" y="792"/>
                  </a:cubicBezTo>
                  <a:cubicBezTo>
                    <a:pt x="208" y="791"/>
                    <a:pt x="209" y="792"/>
                    <a:pt x="209" y="793"/>
                  </a:cubicBezTo>
                  <a:cubicBezTo>
                    <a:pt x="209" y="793"/>
                    <a:pt x="209" y="793"/>
                    <a:pt x="209" y="793"/>
                  </a:cubicBezTo>
                  <a:cubicBezTo>
                    <a:pt x="210" y="794"/>
                    <a:pt x="209" y="795"/>
                    <a:pt x="208" y="796"/>
                  </a:cubicBezTo>
                  <a:cubicBezTo>
                    <a:pt x="208" y="796"/>
                    <a:pt x="208" y="796"/>
                    <a:pt x="208" y="796"/>
                  </a:cubicBezTo>
                  <a:cubicBezTo>
                    <a:pt x="208" y="796"/>
                    <a:pt x="208" y="796"/>
                    <a:pt x="207" y="796"/>
                  </a:cubicBezTo>
                  <a:cubicBezTo>
                    <a:pt x="207" y="796"/>
                    <a:pt x="207" y="796"/>
                    <a:pt x="207" y="796"/>
                  </a:cubicBezTo>
                  <a:cubicBezTo>
                    <a:pt x="207" y="796"/>
                    <a:pt x="206" y="795"/>
                    <a:pt x="206" y="794"/>
                  </a:cubicBezTo>
                  <a:close/>
                  <a:moveTo>
                    <a:pt x="412" y="791"/>
                  </a:moveTo>
                  <a:cubicBezTo>
                    <a:pt x="411" y="791"/>
                    <a:pt x="410" y="790"/>
                    <a:pt x="411" y="789"/>
                  </a:cubicBezTo>
                  <a:cubicBezTo>
                    <a:pt x="411" y="789"/>
                    <a:pt x="411" y="789"/>
                    <a:pt x="411" y="789"/>
                  </a:cubicBezTo>
                  <a:cubicBezTo>
                    <a:pt x="411" y="788"/>
                    <a:pt x="412" y="787"/>
                    <a:pt x="413" y="787"/>
                  </a:cubicBezTo>
                  <a:cubicBezTo>
                    <a:pt x="413" y="787"/>
                    <a:pt x="413" y="787"/>
                    <a:pt x="413" y="787"/>
                  </a:cubicBezTo>
                  <a:cubicBezTo>
                    <a:pt x="414" y="788"/>
                    <a:pt x="415" y="789"/>
                    <a:pt x="414" y="790"/>
                  </a:cubicBezTo>
                  <a:cubicBezTo>
                    <a:pt x="414" y="790"/>
                    <a:pt x="414" y="790"/>
                    <a:pt x="414" y="790"/>
                  </a:cubicBezTo>
                  <a:cubicBezTo>
                    <a:pt x="414" y="791"/>
                    <a:pt x="413" y="791"/>
                    <a:pt x="413" y="791"/>
                  </a:cubicBezTo>
                  <a:cubicBezTo>
                    <a:pt x="413" y="791"/>
                    <a:pt x="413" y="791"/>
                    <a:pt x="413" y="791"/>
                  </a:cubicBezTo>
                  <a:cubicBezTo>
                    <a:pt x="412" y="791"/>
                    <a:pt x="412" y="791"/>
                    <a:pt x="412" y="791"/>
                  </a:cubicBezTo>
                  <a:close/>
                  <a:moveTo>
                    <a:pt x="201" y="783"/>
                  </a:moveTo>
                  <a:cubicBezTo>
                    <a:pt x="201" y="782"/>
                    <a:pt x="201" y="781"/>
                    <a:pt x="202" y="781"/>
                  </a:cubicBezTo>
                  <a:cubicBezTo>
                    <a:pt x="202" y="781"/>
                    <a:pt x="202" y="781"/>
                    <a:pt x="202" y="781"/>
                  </a:cubicBezTo>
                  <a:cubicBezTo>
                    <a:pt x="203" y="780"/>
                    <a:pt x="204" y="781"/>
                    <a:pt x="205" y="782"/>
                  </a:cubicBezTo>
                  <a:cubicBezTo>
                    <a:pt x="205" y="782"/>
                    <a:pt x="205" y="782"/>
                    <a:pt x="205" y="782"/>
                  </a:cubicBezTo>
                  <a:cubicBezTo>
                    <a:pt x="205" y="783"/>
                    <a:pt x="205" y="784"/>
                    <a:pt x="204" y="784"/>
                  </a:cubicBezTo>
                  <a:cubicBezTo>
                    <a:pt x="204" y="784"/>
                    <a:pt x="204" y="784"/>
                    <a:pt x="204" y="784"/>
                  </a:cubicBezTo>
                  <a:cubicBezTo>
                    <a:pt x="203" y="785"/>
                    <a:pt x="203" y="785"/>
                    <a:pt x="203" y="785"/>
                  </a:cubicBezTo>
                  <a:cubicBezTo>
                    <a:pt x="203" y="785"/>
                    <a:pt x="203" y="785"/>
                    <a:pt x="203" y="785"/>
                  </a:cubicBezTo>
                  <a:cubicBezTo>
                    <a:pt x="202" y="785"/>
                    <a:pt x="201" y="784"/>
                    <a:pt x="201" y="783"/>
                  </a:cubicBezTo>
                  <a:close/>
                  <a:moveTo>
                    <a:pt x="416" y="780"/>
                  </a:moveTo>
                  <a:cubicBezTo>
                    <a:pt x="415" y="780"/>
                    <a:pt x="415" y="778"/>
                    <a:pt x="415" y="777"/>
                  </a:cubicBezTo>
                  <a:cubicBezTo>
                    <a:pt x="415" y="777"/>
                    <a:pt x="415" y="777"/>
                    <a:pt x="415" y="777"/>
                  </a:cubicBezTo>
                  <a:cubicBezTo>
                    <a:pt x="416" y="776"/>
                    <a:pt x="417" y="776"/>
                    <a:pt x="418" y="776"/>
                  </a:cubicBezTo>
                  <a:cubicBezTo>
                    <a:pt x="418" y="776"/>
                    <a:pt x="418" y="776"/>
                    <a:pt x="418" y="776"/>
                  </a:cubicBezTo>
                  <a:cubicBezTo>
                    <a:pt x="419" y="777"/>
                    <a:pt x="419" y="778"/>
                    <a:pt x="419" y="779"/>
                  </a:cubicBezTo>
                  <a:cubicBezTo>
                    <a:pt x="419" y="779"/>
                    <a:pt x="419" y="779"/>
                    <a:pt x="419" y="779"/>
                  </a:cubicBezTo>
                  <a:cubicBezTo>
                    <a:pt x="419" y="780"/>
                    <a:pt x="418" y="780"/>
                    <a:pt x="417" y="780"/>
                  </a:cubicBezTo>
                  <a:cubicBezTo>
                    <a:pt x="417" y="780"/>
                    <a:pt x="417" y="780"/>
                    <a:pt x="417" y="780"/>
                  </a:cubicBezTo>
                  <a:cubicBezTo>
                    <a:pt x="417" y="780"/>
                    <a:pt x="417" y="780"/>
                    <a:pt x="416" y="780"/>
                  </a:cubicBezTo>
                  <a:close/>
                  <a:moveTo>
                    <a:pt x="196" y="772"/>
                  </a:moveTo>
                  <a:cubicBezTo>
                    <a:pt x="196" y="771"/>
                    <a:pt x="196" y="770"/>
                    <a:pt x="197" y="770"/>
                  </a:cubicBezTo>
                  <a:cubicBezTo>
                    <a:pt x="197" y="770"/>
                    <a:pt x="197" y="770"/>
                    <a:pt x="197" y="770"/>
                  </a:cubicBezTo>
                  <a:cubicBezTo>
                    <a:pt x="199" y="769"/>
                    <a:pt x="200" y="770"/>
                    <a:pt x="200" y="771"/>
                  </a:cubicBezTo>
                  <a:cubicBezTo>
                    <a:pt x="200" y="771"/>
                    <a:pt x="200" y="771"/>
                    <a:pt x="200" y="771"/>
                  </a:cubicBezTo>
                  <a:cubicBezTo>
                    <a:pt x="201" y="772"/>
                    <a:pt x="200" y="773"/>
                    <a:pt x="199" y="773"/>
                  </a:cubicBezTo>
                  <a:cubicBezTo>
                    <a:pt x="199" y="773"/>
                    <a:pt x="199" y="773"/>
                    <a:pt x="199" y="773"/>
                  </a:cubicBezTo>
                  <a:cubicBezTo>
                    <a:pt x="199" y="773"/>
                    <a:pt x="199" y="773"/>
                    <a:pt x="198" y="773"/>
                  </a:cubicBezTo>
                  <a:cubicBezTo>
                    <a:pt x="198" y="773"/>
                    <a:pt x="198" y="773"/>
                    <a:pt x="198" y="773"/>
                  </a:cubicBezTo>
                  <a:cubicBezTo>
                    <a:pt x="197" y="773"/>
                    <a:pt x="197" y="773"/>
                    <a:pt x="196" y="772"/>
                  </a:cubicBezTo>
                  <a:close/>
                  <a:moveTo>
                    <a:pt x="421" y="769"/>
                  </a:moveTo>
                  <a:cubicBezTo>
                    <a:pt x="420" y="769"/>
                    <a:pt x="419" y="767"/>
                    <a:pt x="420" y="766"/>
                  </a:cubicBezTo>
                  <a:cubicBezTo>
                    <a:pt x="420" y="766"/>
                    <a:pt x="420" y="766"/>
                    <a:pt x="420" y="766"/>
                  </a:cubicBezTo>
                  <a:cubicBezTo>
                    <a:pt x="420" y="765"/>
                    <a:pt x="421" y="765"/>
                    <a:pt x="422" y="765"/>
                  </a:cubicBezTo>
                  <a:cubicBezTo>
                    <a:pt x="422" y="765"/>
                    <a:pt x="422" y="765"/>
                    <a:pt x="422" y="765"/>
                  </a:cubicBezTo>
                  <a:cubicBezTo>
                    <a:pt x="423" y="766"/>
                    <a:pt x="424" y="767"/>
                    <a:pt x="424" y="768"/>
                  </a:cubicBezTo>
                  <a:cubicBezTo>
                    <a:pt x="424" y="768"/>
                    <a:pt x="424" y="768"/>
                    <a:pt x="424" y="768"/>
                  </a:cubicBezTo>
                  <a:cubicBezTo>
                    <a:pt x="423" y="769"/>
                    <a:pt x="422" y="769"/>
                    <a:pt x="422" y="769"/>
                  </a:cubicBezTo>
                  <a:cubicBezTo>
                    <a:pt x="422" y="769"/>
                    <a:pt x="422" y="769"/>
                    <a:pt x="422" y="769"/>
                  </a:cubicBezTo>
                  <a:cubicBezTo>
                    <a:pt x="421" y="769"/>
                    <a:pt x="421" y="769"/>
                    <a:pt x="421" y="769"/>
                  </a:cubicBezTo>
                  <a:close/>
                  <a:moveTo>
                    <a:pt x="192" y="761"/>
                  </a:moveTo>
                  <a:cubicBezTo>
                    <a:pt x="191" y="760"/>
                    <a:pt x="192" y="759"/>
                    <a:pt x="193" y="759"/>
                  </a:cubicBezTo>
                  <a:cubicBezTo>
                    <a:pt x="193" y="759"/>
                    <a:pt x="193" y="759"/>
                    <a:pt x="193" y="759"/>
                  </a:cubicBezTo>
                  <a:cubicBezTo>
                    <a:pt x="194" y="758"/>
                    <a:pt x="195" y="759"/>
                    <a:pt x="196" y="760"/>
                  </a:cubicBezTo>
                  <a:cubicBezTo>
                    <a:pt x="196" y="760"/>
                    <a:pt x="196" y="760"/>
                    <a:pt x="196" y="760"/>
                  </a:cubicBezTo>
                  <a:cubicBezTo>
                    <a:pt x="196" y="761"/>
                    <a:pt x="195" y="762"/>
                    <a:pt x="194" y="762"/>
                  </a:cubicBezTo>
                  <a:cubicBezTo>
                    <a:pt x="194" y="762"/>
                    <a:pt x="194" y="762"/>
                    <a:pt x="194" y="762"/>
                  </a:cubicBezTo>
                  <a:cubicBezTo>
                    <a:pt x="194" y="762"/>
                    <a:pt x="194" y="762"/>
                    <a:pt x="194" y="762"/>
                  </a:cubicBezTo>
                  <a:cubicBezTo>
                    <a:pt x="194" y="762"/>
                    <a:pt x="194" y="762"/>
                    <a:pt x="194" y="762"/>
                  </a:cubicBezTo>
                  <a:cubicBezTo>
                    <a:pt x="193" y="762"/>
                    <a:pt x="192" y="762"/>
                    <a:pt x="192" y="761"/>
                  </a:cubicBezTo>
                  <a:close/>
                  <a:moveTo>
                    <a:pt x="425" y="758"/>
                  </a:moveTo>
                  <a:cubicBezTo>
                    <a:pt x="424" y="757"/>
                    <a:pt x="424" y="756"/>
                    <a:pt x="424" y="755"/>
                  </a:cubicBezTo>
                  <a:cubicBezTo>
                    <a:pt x="424" y="755"/>
                    <a:pt x="424" y="755"/>
                    <a:pt x="424" y="755"/>
                  </a:cubicBezTo>
                  <a:cubicBezTo>
                    <a:pt x="425" y="754"/>
                    <a:pt x="426" y="754"/>
                    <a:pt x="427" y="754"/>
                  </a:cubicBezTo>
                  <a:cubicBezTo>
                    <a:pt x="427" y="754"/>
                    <a:pt x="427" y="754"/>
                    <a:pt x="427" y="754"/>
                  </a:cubicBezTo>
                  <a:cubicBezTo>
                    <a:pt x="428" y="755"/>
                    <a:pt x="429" y="756"/>
                    <a:pt x="428" y="757"/>
                  </a:cubicBezTo>
                  <a:cubicBezTo>
                    <a:pt x="428" y="757"/>
                    <a:pt x="428" y="757"/>
                    <a:pt x="428" y="757"/>
                  </a:cubicBezTo>
                  <a:cubicBezTo>
                    <a:pt x="428" y="758"/>
                    <a:pt x="427" y="758"/>
                    <a:pt x="426" y="758"/>
                  </a:cubicBezTo>
                  <a:cubicBezTo>
                    <a:pt x="426" y="758"/>
                    <a:pt x="426" y="758"/>
                    <a:pt x="426" y="758"/>
                  </a:cubicBezTo>
                  <a:cubicBezTo>
                    <a:pt x="426" y="758"/>
                    <a:pt x="426" y="758"/>
                    <a:pt x="425" y="758"/>
                  </a:cubicBezTo>
                  <a:close/>
                  <a:moveTo>
                    <a:pt x="187" y="750"/>
                  </a:moveTo>
                  <a:cubicBezTo>
                    <a:pt x="187" y="749"/>
                    <a:pt x="187" y="748"/>
                    <a:pt x="188" y="747"/>
                  </a:cubicBezTo>
                  <a:cubicBezTo>
                    <a:pt x="188" y="747"/>
                    <a:pt x="188" y="747"/>
                    <a:pt x="188" y="747"/>
                  </a:cubicBezTo>
                  <a:cubicBezTo>
                    <a:pt x="189" y="747"/>
                    <a:pt x="191" y="748"/>
                    <a:pt x="191" y="749"/>
                  </a:cubicBezTo>
                  <a:cubicBezTo>
                    <a:pt x="191" y="749"/>
                    <a:pt x="191" y="749"/>
                    <a:pt x="191" y="749"/>
                  </a:cubicBezTo>
                  <a:cubicBezTo>
                    <a:pt x="191" y="750"/>
                    <a:pt x="191" y="751"/>
                    <a:pt x="190" y="751"/>
                  </a:cubicBezTo>
                  <a:cubicBezTo>
                    <a:pt x="190" y="751"/>
                    <a:pt x="190" y="751"/>
                    <a:pt x="190" y="751"/>
                  </a:cubicBezTo>
                  <a:cubicBezTo>
                    <a:pt x="190" y="751"/>
                    <a:pt x="189" y="751"/>
                    <a:pt x="189" y="751"/>
                  </a:cubicBezTo>
                  <a:cubicBezTo>
                    <a:pt x="189" y="751"/>
                    <a:pt x="189" y="751"/>
                    <a:pt x="189" y="751"/>
                  </a:cubicBezTo>
                  <a:cubicBezTo>
                    <a:pt x="188" y="751"/>
                    <a:pt x="188" y="751"/>
                    <a:pt x="187" y="750"/>
                  </a:cubicBezTo>
                  <a:close/>
                  <a:moveTo>
                    <a:pt x="430" y="747"/>
                  </a:moveTo>
                  <a:cubicBezTo>
                    <a:pt x="429" y="746"/>
                    <a:pt x="429" y="745"/>
                    <a:pt x="429" y="744"/>
                  </a:cubicBezTo>
                  <a:cubicBezTo>
                    <a:pt x="429" y="744"/>
                    <a:pt x="429" y="744"/>
                    <a:pt x="429" y="744"/>
                  </a:cubicBezTo>
                  <a:cubicBezTo>
                    <a:pt x="429" y="743"/>
                    <a:pt x="431" y="743"/>
                    <a:pt x="432" y="743"/>
                  </a:cubicBezTo>
                  <a:cubicBezTo>
                    <a:pt x="432" y="743"/>
                    <a:pt x="432" y="743"/>
                    <a:pt x="432" y="743"/>
                  </a:cubicBezTo>
                  <a:cubicBezTo>
                    <a:pt x="433" y="744"/>
                    <a:pt x="433" y="745"/>
                    <a:pt x="433" y="746"/>
                  </a:cubicBezTo>
                  <a:cubicBezTo>
                    <a:pt x="433" y="746"/>
                    <a:pt x="433" y="746"/>
                    <a:pt x="433" y="746"/>
                  </a:cubicBezTo>
                  <a:cubicBezTo>
                    <a:pt x="432" y="746"/>
                    <a:pt x="432" y="747"/>
                    <a:pt x="431" y="747"/>
                  </a:cubicBezTo>
                  <a:cubicBezTo>
                    <a:pt x="431" y="747"/>
                    <a:pt x="431" y="747"/>
                    <a:pt x="431" y="747"/>
                  </a:cubicBezTo>
                  <a:cubicBezTo>
                    <a:pt x="431" y="747"/>
                    <a:pt x="430" y="747"/>
                    <a:pt x="430" y="747"/>
                  </a:cubicBezTo>
                  <a:close/>
                  <a:moveTo>
                    <a:pt x="183" y="739"/>
                  </a:moveTo>
                  <a:cubicBezTo>
                    <a:pt x="182" y="738"/>
                    <a:pt x="183" y="737"/>
                    <a:pt x="184" y="736"/>
                  </a:cubicBezTo>
                  <a:cubicBezTo>
                    <a:pt x="184" y="736"/>
                    <a:pt x="184" y="736"/>
                    <a:pt x="184" y="736"/>
                  </a:cubicBezTo>
                  <a:cubicBezTo>
                    <a:pt x="185" y="736"/>
                    <a:pt x="186" y="736"/>
                    <a:pt x="186" y="737"/>
                  </a:cubicBezTo>
                  <a:cubicBezTo>
                    <a:pt x="186" y="737"/>
                    <a:pt x="186" y="737"/>
                    <a:pt x="186" y="737"/>
                  </a:cubicBezTo>
                  <a:cubicBezTo>
                    <a:pt x="187" y="738"/>
                    <a:pt x="186" y="740"/>
                    <a:pt x="185" y="740"/>
                  </a:cubicBezTo>
                  <a:cubicBezTo>
                    <a:pt x="185" y="740"/>
                    <a:pt x="185" y="740"/>
                    <a:pt x="185" y="740"/>
                  </a:cubicBezTo>
                  <a:cubicBezTo>
                    <a:pt x="185" y="740"/>
                    <a:pt x="185" y="740"/>
                    <a:pt x="185" y="740"/>
                  </a:cubicBezTo>
                  <a:cubicBezTo>
                    <a:pt x="185" y="740"/>
                    <a:pt x="185" y="740"/>
                    <a:pt x="185" y="740"/>
                  </a:cubicBezTo>
                  <a:cubicBezTo>
                    <a:pt x="184" y="740"/>
                    <a:pt x="183" y="740"/>
                    <a:pt x="183" y="739"/>
                  </a:cubicBezTo>
                  <a:close/>
                  <a:moveTo>
                    <a:pt x="435" y="736"/>
                  </a:moveTo>
                  <a:cubicBezTo>
                    <a:pt x="434" y="735"/>
                    <a:pt x="433" y="734"/>
                    <a:pt x="434" y="733"/>
                  </a:cubicBezTo>
                  <a:cubicBezTo>
                    <a:pt x="434" y="733"/>
                    <a:pt x="434" y="733"/>
                    <a:pt x="434" y="733"/>
                  </a:cubicBezTo>
                  <a:cubicBezTo>
                    <a:pt x="434" y="732"/>
                    <a:pt x="435" y="732"/>
                    <a:pt x="436" y="732"/>
                  </a:cubicBezTo>
                  <a:cubicBezTo>
                    <a:pt x="436" y="732"/>
                    <a:pt x="436" y="732"/>
                    <a:pt x="436" y="732"/>
                  </a:cubicBezTo>
                  <a:cubicBezTo>
                    <a:pt x="437" y="732"/>
                    <a:pt x="438" y="734"/>
                    <a:pt x="437" y="735"/>
                  </a:cubicBezTo>
                  <a:cubicBezTo>
                    <a:pt x="437" y="735"/>
                    <a:pt x="437" y="735"/>
                    <a:pt x="437" y="735"/>
                  </a:cubicBezTo>
                  <a:cubicBezTo>
                    <a:pt x="437" y="735"/>
                    <a:pt x="436" y="736"/>
                    <a:pt x="435" y="736"/>
                  </a:cubicBezTo>
                  <a:cubicBezTo>
                    <a:pt x="435" y="736"/>
                    <a:pt x="435" y="736"/>
                    <a:pt x="435" y="736"/>
                  </a:cubicBezTo>
                  <a:cubicBezTo>
                    <a:pt x="435" y="736"/>
                    <a:pt x="435" y="736"/>
                    <a:pt x="435" y="736"/>
                  </a:cubicBezTo>
                  <a:close/>
                  <a:moveTo>
                    <a:pt x="178" y="728"/>
                  </a:moveTo>
                  <a:cubicBezTo>
                    <a:pt x="178" y="727"/>
                    <a:pt x="178" y="726"/>
                    <a:pt x="179" y="725"/>
                  </a:cubicBezTo>
                  <a:cubicBezTo>
                    <a:pt x="179" y="725"/>
                    <a:pt x="179" y="725"/>
                    <a:pt x="179" y="725"/>
                  </a:cubicBezTo>
                  <a:cubicBezTo>
                    <a:pt x="180" y="725"/>
                    <a:pt x="181" y="725"/>
                    <a:pt x="182" y="726"/>
                  </a:cubicBezTo>
                  <a:cubicBezTo>
                    <a:pt x="182" y="726"/>
                    <a:pt x="182" y="726"/>
                    <a:pt x="182" y="726"/>
                  </a:cubicBezTo>
                  <a:cubicBezTo>
                    <a:pt x="182" y="727"/>
                    <a:pt x="182" y="729"/>
                    <a:pt x="181" y="729"/>
                  </a:cubicBezTo>
                  <a:cubicBezTo>
                    <a:pt x="181" y="729"/>
                    <a:pt x="181" y="729"/>
                    <a:pt x="181" y="729"/>
                  </a:cubicBezTo>
                  <a:cubicBezTo>
                    <a:pt x="180" y="729"/>
                    <a:pt x="180" y="729"/>
                    <a:pt x="180" y="729"/>
                  </a:cubicBezTo>
                  <a:cubicBezTo>
                    <a:pt x="180" y="729"/>
                    <a:pt x="180" y="729"/>
                    <a:pt x="180" y="729"/>
                  </a:cubicBezTo>
                  <a:cubicBezTo>
                    <a:pt x="179" y="729"/>
                    <a:pt x="178" y="729"/>
                    <a:pt x="178" y="728"/>
                  </a:cubicBezTo>
                  <a:close/>
                  <a:moveTo>
                    <a:pt x="439" y="725"/>
                  </a:moveTo>
                  <a:cubicBezTo>
                    <a:pt x="438" y="724"/>
                    <a:pt x="438" y="723"/>
                    <a:pt x="438" y="722"/>
                  </a:cubicBezTo>
                  <a:cubicBezTo>
                    <a:pt x="438" y="722"/>
                    <a:pt x="438" y="722"/>
                    <a:pt x="438" y="722"/>
                  </a:cubicBezTo>
                  <a:cubicBezTo>
                    <a:pt x="439" y="721"/>
                    <a:pt x="440" y="720"/>
                    <a:pt x="441" y="721"/>
                  </a:cubicBezTo>
                  <a:cubicBezTo>
                    <a:pt x="441" y="721"/>
                    <a:pt x="441" y="721"/>
                    <a:pt x="441" y="721"/>
                  </a:cubicBezTo>
                  <a:cubicBezTo>
                    <a:pt x="442" y="721"/>
                    <a:pt x="442" y="722"/>
                    <a:pt x="442" y="724"/>
                  </a:cubicBezTo>
                  <a:cubicBezTo>
                    <a:pt x="442" y="724"/>
                    <a:pt x="442" y="724"/>
                    <a:pt x="442" y="724"/>
                  </a:cubicBezTo>
                  <a:cubicBezTo>
                    <a:pt x="441" y="724"/>
                    <a:pt x="441" y="725"/>
                    <a:pt x="440" y="725"/>
                  </a:cubicBezTo>
                  <a:cubicBezTo>
                    <a:pt x="440" y="725"/>
                    <a:pt x="440" y="725"/>
                    <a:pt x="440" y="725"/>
                  </a:cubicBezTo>
                  <a:cubicBezTo>
                    <a:pt x="440" y="725"/>
                    <a:pt x="439" y="725"/>
                    <a:pt x="439" y="725"/>
                  </a:cubicBezTo>
                  <a:close/>
                  <a:moveTo>
                    <a:pt x="174" y="717"/>
                  </a:moveTo>
                  <a:cubicBezTo>
                    <a:pt x="173" y="716"/>
                    <a:pt x="174" y="715"/>
                    <a:pt x="175" y="714"/>
                  </a:cubicBezTo>
                  <a:cubicBezTo>
                    <a:pt x="175" y="714"/>
                    <a:pt x="175" y="714"/>
                    <a:pt x="175" y="714"/>
                  </a:cubicBezTo>
                  <a:cubicBezTo>
                    <a:pt x="176" y="714"/>
                    <a:pt x="177" y="714"/>
                    <a:pt x="177" y="715"/>
                  </a:cubicBezTo>
                  <a:cubicBezTo>
                    <a:pt x="177" y="715"/>
                    <a:pt x="177" y="715"/>
                    <a:pt x="177" y="715"/>
                  </a:cubicBezTo>
                  <a:cubicBezTo>
                    <a:pt x="178" y="716"/>
                    <a:pt x="177" y="717"/>
                    <a:pt x="176" y="718"/>
                  </a:cubicBezTo>
                  <a:cubicBezTo>
                    <a:pt x="176" y="718"/>
                    <a:pt x="176" y="718"/>
                    <a:pt x="176" y="718"/>
                  </a:cubicBezTo>
                  <a:cubicBezTo>
                    <a:pt x="176" y="718"/>
                    <a:pt x="176" y="718"/>
                    <a:pt x="175" y="718"/>
                  </a:cubicBezTo>
                  <a:cubicBezTo>
                    <a:pt x="175" y="718"/>
                    <a:pt x="175" y="718"/>
                    <a:pt x="175" y="718"/>
                  </a:cubicBezTo>
                  <a:cubicBezTo>
                    <a:pt x="175" y="718"/>
                    <a:pt x="174" y="718"/>
                    <a:pt x="174" y="717"/>
                  </a:cubicBezTo>
                  <a:close/>
                  <a:moveTo>
                    <a:pt x="444" y="714"/>
                  </a:moveTo>
                  <a:cubicBezTo>
                    <a:pt x="443" y="713"/>
                    <a:pt x="442" y="712"/>
                    <a:pt x="443" y="711"/>
                  </a:cubicBezTo>
                  <a:cubicBezTo>
                    <a:pt x="443" y="711"/>
                    <a:pt x="443" y="711"/>
                    <a:pt x="443" y="711"/>
                  </a:cubicBezTo>
                  <a:cubicBezTo>
                    <a:pt x="443" y="710"/>
                    <a:pt x="444" y="709"/>
                    <a:pt x="445" y="710"/>
                  </a:cubicBezTo>
                  <a:cubicBezTo>
                    <a:pt x="445" y="710"/>
                    <a:pt x="445" y="710"/>
                    <a:pt x="445" y="710"/>
                  </a:cubicBezTo>
                  <a:cubicBezTo>
                    <a:pt x="446" y="710"/>
                    <a:pt x="447" y="711"/>
                    <a:pt x="446" y="712"/>
                  </a:cubicBezTo>
                  <a:cubicBezTo>
                    <a:pt x="446" y="712"/>
                    <a:pt x="446" y="712"/>
                    <a:pt x="446" y="712"/>
                  </a:cubicBezTo>
                  <a:cubicBezTo>
                    <a:pt x="446" y="713"/>
                    <a:pt x="445" y="714"/>
                    <a:pt x="445" y="714"/>
                  </a:cubicBezTo>
                  <a:cubicBezTo>
                    <a:pt x="445" y="714"/>
                    <a:pt x="445" y="714"/>
                    <a:pt x="445" y="714"/>
                  </a:cubicBezTo>
                  <a:cubicBezTo>
                    <a:pt x="444" y="714"/>
                    <a:pt x="444" y="714"/>
                    <a:pt x="444" y="714"/>
                  </a:cubicBezTo>
                  <a:close/>
                  <a:moveTo>
                    <a:pt x="169" y="706"/>
                  </a:moveTo>
                  <a:cubicBezTo>
                    <a:pt x="169" y="705"/>
                    <a:pt x="169" y="703"/>
                    <a:pt x="170" y="703"/>
                  </a:cubicBezTo>
                  <a:cubicBezTo>
                    <a:pt x="170" y="703"/>
                    <a:pt x="170" y="703"/>
                    <a:pt x="170" y="703"/>
                  </a:cubicBezTo>
                  <a:cubicBezTo>
                    <a:pt x="171" y="703"/>
                    <a:pt x="172" y="703"/>
                    <a:pt x="173" y="704"/>
                  </a:cubicBezTo>
                  <a:cubicBezTo>
                    <a:pt x="173" y="704"/>
                    <a:pt x="173" y="704"/>
                    <a:pt x="173" y="704"/>
                  </a:cubicBezTo>
                  <a:cubicBezTo>
                    <a:pt x="173" y="705"/>
                    <a:pt x="173" y="706"/>
                    <a:pt x="172" y="707"/>
                  </a:cubicBezTo>
                  <a:cubicBezTo>
                    <a:pt x="172" y="707"/>
                    <a:pt x="172" y="707"/>
                    <a:pt x="172" y="707"/>
                  </a:cubicBezTo>
                  <a:cubicBezTo>
                    <a:pt x="171" y="707"/>
                    <a:pt x="171" y="707"/>
                    <a:pt x="171" y="707"/>
                  </a:cubicBezTo>
                  <a:cubicBezTo>
                    <a:pt x="171" y="707"/>
                    <a:pt x="171" y="707"/>
                    <a:pt x="171" y="707"/>
                  </a:cubicBezTo>
                  <a:cubicBezTo>
                    <a:pt x="170" y="707"/>
                    <a:pt x="169" y="706"/>
                    <a:pt x="169" y="706"/>
                  </a:cubicBezTo>
                  <a:close/>
                  <a:moveTo>
                    <a:pt x="448" y="702"/>
                  </a:moveTo>
                  <a:cubicBezTo>
                    <a:pt x="447" y="702"/>
                    <a:pt x="447" y="701"/>
                    <a:pt x="447" y="700"/>
                  </a:cubicBezTo>
                  <a:cubicBezTo>
                    <a:pt x="447" y="700"/>
                    <a:pt x="447" y="700"/>
                    <a:pt x="447" y="700"/>
                  </a:cubicBezTo>
                  <a:cubicBezTo>
                    <a:pt x="448" y="699"/>
                    <a:pt x="449" y="698"/>
                    <a:pt x="450" y="699"/>
                  </a:cubicBezTo>
                  <a:cubicBezTo>
                    <a:pt x="450" y="699"/>
                    <a:pt x="450" y="699"/>
                    <a:pt x="450" y="699"/>
                  </a:cubicBezTo>
                  <a:cubicBezTo>
                    <a:pt x="451" y="699"/>
                    <a:pt x="451" y="700"/>
                    <a:pt x="451" y="701"/>
                  </a:cubicBezTo>
                  <a:cubicBezTo>
                    <a:pt x="451" y="701"/>
                    <a:pt x="451" y="701"/>
                    <a:pt x="451" y="701"/>
                  </a:cubicBezTo>
                  <a:cubicBezTo>
                    <a:pt x="451" y="702"/>
                    <a:pt x="450" y="703"/>
                    <a:pt x="449" y="703"/>
                  </a:cubicBezTo>
                  <a:cubicBezTo>
                    <a:pt x="449" y="703"/>
                    <a:pt x="449" y="703"/>
                    <a:pt x="449" y="703"/>
                  </a:cubicBezTo>
                  <a:cubicBezTo>
                    <a:pt x="449" y="703"/>
                    <a:pt x="449" y="703"/>
                    <a:pt x="448" y="702"/>
                  </a:cubicBezTo>
                  <a:close/>
                  <a:moveTo>
                    <a:pt x="164" y="695"/>
                  </a:moveTo>
                  <a:cubicBezTo>
                    <a:pt x="164" y="694"/>
                    <a:pt x="164" y="692"/>
                    <a:pt x="166" y="692"/>
                  </a:cubicBezTo>
                  <a:cubicBezTo>
                    <a:pt x="166" y="692"/>
                    <a:pt x="166" y="692"/>
                    <a:pt x="166" y="692"/>
                  </a:cubicBezTo>
                  <a:cubicBezTo>
                    <a:pt x="167" y="692"/>
                    <a:pt x="168" y="692"/>
                    <a:pt x="168" y="693"/>
                  </a:cubicBezTo>
                  <a:cubicBezTo>
                    <a:pt x="168" y="693"/>
                    <a:pt x="168" y="693"/>
                    <a:pt x="168" y="693"/>
                  </a:cubicBezTo>
                  <a:cubicBezTo>
                    <a:pt x="169" y="694"/>
                    <a:pt x="168" y="695"/>
                    <a:pt x="167" y="696"/>
                  </a:cubicBezTo>
                  <a:cubicBezTo>
                    <a:pt x="167" y="696"/>
                    <a:pt x="167" y="696"/>
                    <a:pt x="167" y="696"/>
                  </a:cubicBezTo>
                  <a:cubicBezTo>
                    <a:pt x="167" y="696"/>
                    <a:pt x="167" y="696"/>
                    <a:pt x="166" y="696"/>
                  </a:cubicBezTo>
                  <a:cubicBezTo>
                    <a:pt x="166" y="696"/>
                    <a:pt x="166" y="696"/>
                    <a:pt x="166" y="696"/>
                  </a:cubicBezTo>
                  <a:cubicBezTo>
                    <a:pt x="165" y="696"/>
                    <a:pt x="165" y="695"/>
                    <a:pt x="164" y="695"/>
                  </a:cubicBezTo>
                  <a:close/>
                  <a:moveTo>
                    <a:pt x="453" y="691"/>
                  </a:moveTo>
                  <a:cubicBezTo>
                    <a:pt x="452" y="691"/>
                    <a:pt x="451" y="690"/>
                    <a:pt x="452" y="689"/>
                  </a:cubicBezTo>
                  <a:cubicBezTo>
                    <a:pt x="452" y="689"/>
                    <a:pt x="452" y="689"/>
                    <a:pt x="452" y="689"/>
                  </a:cubicBezTo>
                  <a:cubicBezTo>
                    <a:pt x="452" y="688"/>
                    <a:pt x="453" y="687"/>
                    <a:pt x="454" y="688"/>
                  </a:cubicBezTo>
                  <a:cubicBezTo>
                    <a:pt x="454" y="688"/>
                    <a:pt x="454" y="688"/>
                    <a:pt x="454" y="688"/>
                  </a:cubicBezTo>
                  <a:cubicBezTo>
                    <a:pt x="455" y="688"/>
                    <a:pt x="456" y="689"/>
                    <a:pt x="455" y="690"/>
                  </a:cubicBezTo>
                  <a:cubicBezTo>
                    <a:pt x="455" y="690"/>
                    <a:pt x="455" y="690"/>
                    <a:pt x="455" y="690"/>
                  </a:cubicBezTo>
                  <a:cubicBezTo>
                    <a:pt x="455" y="691"/>
                    <a:pt x="454" y="691"/>
                    <a:pt x="454" y="691"/>
                  </a:cubicBezTo>
                  <a:cubicBezTo>
                    <a:pt x="454" y="691"/>
                    <a:pt x="454" y="691"/>
                    <a:pt x="454" y="691"/>
                  </a:cubicBezTo>
                  <a:cubicBezTo>
                    <a:pt x="453" y="691"/>
                    <a:pt x="453" y="691"/>
                    <a:pt x="453" y="691"/>
                  </a:cubicBezTo>
                  <a:close/>
                  <a:moveTo>
                    <a:pt x="160" y="683"/>
                  </a:moveTo>
                  <a:cubicBezTo>
                    <a:pt x="159" y="682"/>
                    <a:pt x="160" y="681"/>
                    <a:pt x="161" y="681"/>
                  </a:cubicBezTo>
                  <a:cubicBezTo>
                    <a:pt x="161" y="681"/>
                    <a:pt x="161" y="681"/>
                    <a:pt x="161" y="681"/>
                  </a:cubicBezTo>
                  <a:cubicBezTo>
                    <a:pt x="162" y="680"/>
                    <a:pt x="163" y="681"/>
                    <a:pt x="164" y="682"/>
                  </a:cubicBezTo>
                  <a:cubicBezTo>
                    <a:pt x="164" y="682"/>
                    <a:pt x="164" y="682"/>
                    <a:pt x="164" y="682"/>
                  </a:cubicBezTo>
                  <a:cubicBezTo>
                    <a:pt x="164" y="683"/>
                    <a:pt x="163" y="684"/>
                    <a:pt x="162" y="685"/>
                  </a:cubicBezTo>
                  <a:cubicBezTo>
                    <a:pt x="162" y="685"/>
                    <a:pt x="162" y="685"/>
                    <a:pt x="162" y="685"/>
                  </a:cubicBezTo>
                  <a:cubicBezTo>
                    <a:pt x="162" y="685"/>
                    <a:pt x="162" y="685"/>
                    <a:pt x="162" y="685"/>
                  </a:cubicBezTo>
                  <a:cubicBezTo>
                    <a:pt x="162" y="685"/>
                    <a:pt x="162" y="685"/>
                    <a:pt x="162" y="685"/>
                  </a:cubicBezTo>
                  <a:cubicBezTo>
                    <a:pt x="161" y="685"/>
                    <a:pt x="160" y="684"/>
                    <a:pt x="160" y="683"/>
                  </a:cubicBezTo>
                  <a:close/>
                  <a:moveTo>
                    <a:pt x="457" y="680"/>
                  </a:moveTo>
                  <a:cubicBezTo>
                    <a:pt x="456" y="680"/>
                    <a:pt x="456" y="679"/>
                    <a:pt x="456" y="678"/>
                  </a:cubicBezTo>
                  <a:cubicBezTo>
                    <a:pt x="456" y="678"/>
                    <a:pt x="456" y="678"/>
                    <a:pt x="456" y="678"/>
                  </a:cubicBezTo>
                  <a:cubicBezTo>
                    <a:pt x="457" y="677"/>
                    <a:pt x="458" y="676"/>
                    <a:pt x="459" y="677"/>
                  </a:cubicBezTo>
                  <a:cubicBezTo>
                    <a:pt x="459" y="677"/>
                    <a:pt x="459" y="677"/>
                    <a:pt x="459" y="677"/>
                  </a:cubicBezTo>
                  <a:cubicBezTo>
                    <a:pt x="460" y="677"/>
                    <a:pt x="460" y="678"/>
                    <a:pt x="460" y="679"/>
                  </a:cubicBezTo>
                  <a:cubicBezTo>
                    <a:pt x="460" y="679"/>
                    <a:pt x="460" y="679"/>
                    <a:pt x="460" y="679"/>
                  </a:cubicBezTo>
                  <a:cubicBezTo>
                    <a:pt x="460" y="680"/>
                    <a:pt x="459" y="680"/>
                    <a:pt x="458" y="680"/>
                  </a:cubicBezTo>
                  <a:cubicBezTo>
                    <a:pt x="458" y="680"/>
                    <a:pt x="458" y="680"/>
                    <a:pt x="458" y="680"/>
                  </a:cubicBezTo>
                  <a:cubicBezTo>
                    <a:pt x="458" y="680"/>
                    <a:pt x="458" y="680"/>
                    <a:pt x="457" y="680"/>
                  </a:cubicBezTo>
                  <a:close/>
                  <a:moveTo>
                    <a:pt x="155" y="672"/>
                  </a:moveTo>
                  <a:cubicBezTo>
                    <a:pt x="155" y="671"/>
                    <a:pt x="155" y="670"/>
                    <a:pt x="156" y="670"/>
                  </a:cubicBezTo>
                  <a:cubicBezTo>
                    <a:pt x="156" y="670"/>
                    <a:pt x="156" y="670"/>
                    <a:pt x="156" y="670"/>
                  </a:cubicBezTo>
                  <a:cubicBezTo>
                    <a:pt x="157" y="669"/>
                    <a:pt x="159" y="670"/>
                    <a:pt x="159" y="671"/>
                  </a:cubicBezTo>
                  <a:cubicBezTo>
                    <a:pt x="159" y="671"/>
                    <a:pt x="159" y="671"/>
                    <a:pt x="159" y="671"/>
                  </a:cubicBezTo>
                  <a:cubicBezTo>
                    <a:pt x="159" y="672"/>
                    <a:pt x="159" y="673"/>
                    <a:pt x="158" y="673"/>
                  </a:cubicBezTo>
                  <a:cubicBezTo>
                    <a:pt x="158" y="673"/>
                    <a:pt x="158" y="673"/>
                    <a:pt x="158" y="673"/>
                  </a:cubicBezTo>
                  <a:cubicBezTo>
                    <a:pt x="158" y="674"/>
                    <a:pt x="157" y="674"/>
                    <a:pt x="157" y="674"/>
                  </a:cubicBezTo>
                  <a:cubicBezTo>
                    <a:pt x="157" y="674"/>
                    <a:pt x="157" y="674"/>
                    <a:pt x="157" y="674"/>
                  </a:cubicBezTo>
                  <a:cubicBezTo>
                    <a:pt x="156" y="674"/>
                    <a:pt x="156" y="673"/>
                    <a:pt x="155" y="672"/>
                  </a:cubicBezTo>
                  <a:close/>
                  <a:moveTo>
                    <a:pt x="462" y="669"/>
                  </a:moveTo>
                  <a:cubicBezTo>
                    <a:pt x="461" y="669"/>
                    <a:pt x="461" y="668"/>
                    <a:pt x="461" y="667"/>
                  </a:cubicBezTo>
                  <a:cubicBezTo>
                    <a:pt x="461" y="667"/>
                    <a:pt x="461" y="667"/>
                    <a:pt x="461" y="667"/>
                  </a:cubicBezTo>
                  <a:cubicBezTo>
                    <a:pt x="461" y="665"/>
                    <a:pt x="463" y="665"/>
                    <a:pt x="464" y="665"/>
                  </a:cubicBezTo>
                  <a:cubicBezTo>
                    <a:pt x="464" y="665"/>
                    <a:pt x="464" y="665"/>
                    <a:pt x="464" y="665"/>
                  </a:cubicBezTo>
                  <a:cubicBezTo>
                    <a:pt x="465" y="666"/>
                    <a:pt x="465" y="667"/>
                    <a:pt x="465" y="668"/>
                  </a:cubicBezTo>
                  <a:cubicBezTo>
                    <a:pt x="465" y="668"/>
                    <a:pt x="465" y="668"/>
                    <a:pt x="465" y="668"/>
                  </a:cubicBezTo>
                  <a:cubicBezTo>
                    <a:pt x="464" y="669"/>
                    <a:pt x="464" y="669"/>
                    <a:pt x="463" y="669"/>
                  </a:cubicBezTo>
                  <a:cubicBezTo>
                    <a:pt x="463" y="669"/>
                    <a:pt x="463" y="669"/>
                    <a:pt x="463" y="669"/>
                  </a:cubicBezTo>
                  <a:cubicBezTo>
                    <a:pt x="463" y="669"/>
                    <a:pt x="462" y="669"/>
                    <a:pt x="462" y="669"/>
                  </a:cubicBezTo>
                  <a:close/>
                  <a:moveTo>
                    <a:pt x="151" y="661"/>
                  </a:moveTo>
                  <a:cubicBezTo>
                    <a:pt x="150" y="660"/>
                    <a:pt x="151" y="659"/>
                    <a:pt x="152" y="659"/>
                  </a:cubicBezTo>
                  <a:cubicBezTo>
                    <a:pt x="152" y="659"/>
                    <a:pt x="152" y="659"/>
                    <a:pt x="152" y="659"/>
                  </a:cubicBezTo>
                  <a:cubicBezTo>
                    <a:pt x="153" y="658"/>
                    <a:pt x="154" y="659"/>
                    <a:pt x="154" y="660"/>
                  </a:cubicBezTo>
                  <a:cubicBezTo>
                    <a:pt x="154" y="660"/>
                    <a:pt x="154" y="660"/>
                    <a:pt x="154" y="660"/>
                  </a:cubicBezTo>
                  <a:cubicBezTo>
                    <a:pt x="155" y="661"/>
                    <a:pt x="154" y="662"/>
                    <a:pt x="153" y="662"/>
                  </a:cubicBezTo>
                  <a:cubicBezTo>
                    <a:pt x="153" y="662"/>
                    <a:pt x="153" y="662"/>
                    <a:pt x="153" y="662"/>
                  </a:cubicBezTo>
                  <a:cubicBezTo>
                    <a:pt x="153" y="662"/>
                    <a:pt x="153" y="663"/>
                    <a:pt x="153" y="663"/>
                  </a:cubicBezTo>
                  <a:cubicBezTo>
                    <a:pt x="153" y="663"/>
                    <a:pt x="153" y="663"/>
                    <a:pt x="153" y="663"/>
                  </a:cubicBezTo>
                  <a:cubicBezTo>
                    <a:pt x="152" y="663"/>
                    <a:pt x="151" y="662"/>
                    <a:pt x="151" y="661"/>
                  </a:cubicBezTo>
                  <a:close/>
                  <a:moveTo>
                    <a:pt x="467" y="658"/>
                  </a:moveTo>
                  <a:cubicBezTo>
                    <a:pt x="466" y="658"/>
                    <a:pt x="465" y="656"/>
                    <a:pt x="466" y="655"/>
                  </a:cubicBezTo>
                  <a:cubicBezTo>
                    <a:pt x="466" y="655"/>
                    <a:pt x="466" y="655"/>
                    <a:pt x="466" y="655"/>
                  </a:cubicBezTo>
                  <a:cubicBezTo>
                    <a:pt x="466" y="654"/>
                    <a:pt x="467" y="654"/>
                    <a:pt x="468" y="654"/>
                  </a:cubicBezTo>
                  <a:cubicBezTo>
                    <a:pt x="468" y="654"/>
                    <a:pt x="468" y="654"/>
                    <a:pt x="468" y="654"/>
                  </a:cubicBezTo>
                  <a:cubicBezTo>
                    <a:pt x="469" y="655"/>
                    <a:pt x="470" y="656"/>
                    <a:pt x="469" y="657"/>
                  </a:cubicBezTo>
                  <a:cubicBezTo>
                    <a:pt x="469" y="657"/>
                    <a:pt x="469" y="657"/>
                    <a:pt x="469" y="657"/>
                  </a:cubicBezTo>
                  <a:cubicBezTo>
                    <a:pt x="469" y="658"/>
                    <a:pt x="468" y="658"/>
                    <a:pt x="467" y="658"/>
                  </a:cubicBezTo>
                  <a:cubicBezTo>
                    <a:pt x="467" y="658"/>
                    <a:pt x="467" y="658"/>
                    <a:pt x="467" y="658"/>
                  </a:cubicBezTo>
                  <a:cubicBezTo>
                    <a:pt x="467" y="658"/>
                    <a:pt x="467" y="658"/>
                    <a:pt x="467" y="658"/>
                  </a:cubicBezTo>
                  <a:close/>
                  <a:moveTo>
                    <a:pt x="146" y="650"/>
                  </a:moveTo>
                  <a:cubicBezTo>
                    <a:pt x="146" y="649"/>
                    <a:pt x="146" y="648"/>
                    <a:pt x="147" y="648"/>
                  </a:cubicBezTo>
                  <a:cubicBezTo>
                    <a:pt x="147" y="648"/>
                    <a:pt x="147" y="648"/>
                    <a:pt x="147" y="648"/>
                  </a:cubicBezTo>
                  <a:cubicBezTo>
                    <a:pt x="148" y="647"/>
                    <a:pt x="149" y="648"/>
                    <a:pt x="150" y="649"/>
                  </a:cubicBezTo>
                  <a:cubicBezTo>
                    <a:pt x="150" y="649"/>
                    <a:pt x="150" y="649"/>
                    <a:pt x="150" y="649"/>
                  </a:cubicBezTo>
                  <a:cubicBezTo>
                    <a:pt x="150" y="650"/>
                    <a:pt x="150" y="651"/>
                    <a:pt x="149" y="651"/>
                  </a:cubicBezTo>
                  <a:cubicBezTo>
                    <a:pt x="149" y="651"/>
                    <a:pt x="149" y="651"/>
                    <a:pt x="149" y="651"/>
                  </a:cubicBezTo>
                  <a:cubicBezTo>
                    <a:pt x="149" y="651"/>
                    <a:pt x="148" y="651"/>
                    <a:pt x="148" y="651"/>
                  </a:cubicBezTo>
                  <a:cubicBezTo>
                    <a:pt x="148" y="651"/>
                    <a:pt x="148" y="651"/>
                    <a:pt x="148" y="651"/>
                  </a:cubicBezTo>
                  <a:cubicBezTo>
                    <a:pt x="147" y="651"/>
                    <a:pt x="146" y="651"/>
                    <a:pt x="146" y="650"/>
                  </a:cubicBezTo>
                  <a:close/>
                  <a:moveTo>
                    <a:pt x="471" y="647"/>
                  </a:moveTo>
                  <a:cubicBezTo>
                    <a:pt x="470" y="646"/>
                    <a:pt x="470" y="645"/>
                    <a:pt x="470" y="644"/>
                  </a:cubicBezTo>
                  <a:cubicBezTo>
                    <a:pt x="470" y="644"/>
                    <a:pt x="470" y="644"/>
                    <a:pt x="470" y="644"/>
                  </a:cubicBezTo>
                  <a:cubicBezTo>
                    <a:pt x="470" y="643"/>
                    <a:pt x="472" y="643"/>
                    <a:pt x="473" y="643"/>
                  </a:cubicBezTo>
                  <a:cubicBezTo>
                    <a:pt x="473" y="643"/>
                    <a:pt x="473" y="643"/>
                    <a:pt x="473" y="643"/>
                  </a:cubicBezTo>
                  <a:cubicBezTo>
                    <a:pt x="474" y="644"/>
                    <a:pt x="474" y="645"/>
                    <a:pt x="474" y="646"/>
                  </a:cubicBezTo>
                  <a:cubicBezTo>
                    <a:pt x="474" y="646"/>
                    <a:pt x="474" y="646"/>
                    <a:pt x="474" y="646"/>
                  </a:cubicBezTo>
                  <a:cubicBezTo>
                    <a:pt x="473" y="647"/>
                    <a:pt x="473" y="647"/>
                    <a:pt x="472" y="647"/>
                  </a:cubicBezTo>
                  <a:cubicBezTo>
                    <a:pt x="472" y="647"/>
                    <a:pt x="472" y="647"/>
                    <a:pt x="472" y="647"/>
                  </a:cubicBezTo>
                  <a:cubicBezTo>
                    <a:pt x="472" y="647"/>
                    <a:pt x="471" y="647"/>
                    <a:pt x="471" y="647"/>
                  </a:cubicBezTo>
                  <a:close/>
                  <a:moveTo>
                    <a:pt x="142" y="639"/>
                  </a:moveTo>
                  <a:cubicBezTo>
                    <a:pt x="141" y="638"/>
                    <a:pt x="142" y="637"/>
                    <a:pt x="143" y="636"/>
                  </a:cubicBezTo>
                  <a:cubicBezTo>
                    <a:pt x="143" y="636"/>
                    <a:pt x="143" y="636"/>
                    <a:pt x="143" y="636"/>
                  </a:cubicBezTo>
                  <a:cubicBezTo>
                    <a:pt x="144" y="636"/>
                    <a:pt x="145" y="637"/>
                    <a:pt x="145" y="638"/>
                  </a:cubicBezTo>
                  <a:cubicBezTo>
                    <a:pt x="145" y="638"/>
                    <a:pt x="145" y="638"/>
                    <a:pt x="145" y="638"/>
                  </a:cubicBezTo>
                  <a:cubicBezTo>
                    <a:pt x="146" y="639"/>
                    <a:pt x="145" y="640"/>
                    <a:pt x="144" y="640"/>
                  </a:cubicBezTo>
                  <a:cubicBezTo>
                    <a:pt x="144" y="640"/>
                    <a:pt x="144" y="640"/>
                    <a:pt x="144" y="640"/>
                  </a:cubicBezTo>
                  <a:cubicBezTo>
                    <a:pt x="144" y="640"/>
                    <a:pt x="144" y="640"/>
                    <a:pt x="143" y="640"/>
                  </a:cubicBezTo>
                  <a:cubicBezTo>
                    <a:pt x="143" y="640"/>
                    <a:pt x="143" y="640"/>
                    <a:pt x="143" y="640"/>
                  </a:cubicBezTo>
                  <a:cubicBezTo>
                    <a:pt x="143" y="640"/>
                    <a:pt x="142" y="640"/>
                    <a:pt x="142" y="639"/>
                  </a:cubicBezTo>
                  <a:close/>
                  <a:moveTo>
                    <a:pt x="476" y="636"/>
                  </a:moveTo>
                  <a:cubicBezTo>
                    <a:pt x="475" y="635"/>
                    <a:pt x="474" y="634"/>
                    <a:pt x="475" y="633"/>
                  </a:cubicBezTo>
                  <a:cubicBezTo>
                    <a:pt x="475" y="633"/>
                    <a:pt x="475" y="633"/>
                    <a:pt x="475" y="633"/>
                  </a:cubicBezTo>
                  <a:cubicBezTo>
                    <a:pt x="475" y="632"/>
                    <a:pt x="476" y="632"/>
                    <a:pt x="477" y="632"/>
                  </a:cubicBezTo>
                  <a:cubicBezTo>
                    <a:pt x="477" y="632"/>
                    <a:pt x="477" y="632"/>
                    <a:pt x="477" y="632"/>
                  </a:cubicBezTo>
                  <a:cubicBezTo>
                    <a:pt x="478" y="633"/>
                    <a:pt x="479" y="634"/>
                    <a:pt x="478" y="635"/>
                  </a:cubicBezTo>
                  <a:cubicBezTo>
                    <a:pt x="478" y="635"/>
                    <a:pt x="478" y="635"/>
                    <a:pt x="478" y="635"/>
                  </a:cubicBezTo>
                  <a:cubicBezTo>
                    <a:pt x="478" y="636"/>
                    <a:pt x="477" y="636"/>
                    <a:pt x="476" y="636"/>
                  </a:cubicBezTo>
                  <a:cubicBezTo>
                    <a:pt x="476" y="636"/>
                    <a:pt x="476" y="636"/>
                    <a:pt x="476" y="636"/>
                  </a:cubicBezTo>
                  <a:cubicBezTo>
                    <a:pt x="476" y="636"/>
                    <a:pt x="476" y="636"/>
                    <a:pt x="476" y="636"/>
                  </a:cubicBezTo>
                  <a:close/>
                  <a:moveTo>
                    <a:pt x="137" y="628"/>
                  </a:moveTo>
                  <a:cubicBezTo>
                    <a:pt x="137" y="627"/>
                    <a:pt x="137" y="626"/>
                    <a:pt x="138" y="625"/>
                  </a:cubicBezTo>
                  <a:cubicBezTo>
                    <a:pt x="138" y="625"/>
                    <a:pt x="138" y="625"/>
                    <a:pt x="138" y="625"/>
                  </a:cubicBezTo>
                  <a:cubicBezTo>
                    <a:pt x="139" y="625"/>
                    <a:pt x="140" y="625"/>
                    <a:pt x="141" y="626"/>
                  </a:cubicBezTo>
                  <a:cubicBezTo>
                    <a:pt x="141" y="626"/>
                    <a:pt x="141" y="626"/>
                    <a:pt x="141" y="626"/>
                  </a:cubicBezTo>
                  <a:cubicBezTo>
                    <a:pt x="141" y="627"/>
                    <a:pt x="141" y="629"/>
                    <a:pt x="140" y="629"/>
                  </a:cubicBezTo>
                  <a:cubicBezTo>
                    <a:pt x="140" y="629"/>
                    <a:pt x="140" y="629"/>
                    <a:pt x="140" y="629"/>
                  </a:cubicBezTo>
                  <a:cubicBezTo>
                    <a:pt x="139" y="629"/>
                    <a:pt x="139" y="629"/>
                    <a:pt x="139" y="629"/>
                  </a:cubicBezTo>
                  <a:cubicBezTo>
                    <a:pt x="139" y="629"/>
                    <a:pt x="139" y="629"/>
                    <a:pt x="139" y="629"/>
                  </a:cubicBezTo>
                  <a:cubicBezTo>
                    <a:pt x="138" y="629"/>
                    <a:pt x="137" y="629"/>
                    <a:pt x="137" y="628"/>
                  </a:cubicBezTo>
                  <a:close/>
                  <a:moveTo>
                    <a:pt x="480" y="625"/>
                  </a:moveTo>
                  <a:cubicBezTo>
                    <a:pt x="479" y="624"/>
                    <a:pt x="479" y="623"/>
                    <a:pt x="479" y="622"/>
                  </a:cubicBezTo>
                  <a:cubicBezTo>
                    <a:pt x="479" y="622"/>
                    <a:pt x="479" y="622"/>
                    <a:pt x="479" y="622"/>
                  </a:cubicBezTo>
                  <a:cubicBezTo>
                    <a:pt x="480" y="621"/>
                    <a:pt x="481" y="621"/>
                    <a:pt x="482" y="621"/>
                  </a:cubicBezTo>
                  <a:cubicBezTo>
                    <a:pt x="482" y="621"/>
                    <a:pt x="482" y="621"/>
                    <a:pt x="482" y="621"/>
                  </a:cubicBezTo>
                  <a:cubicBezTo>
                    <a:pt x="483" y="621"/>
                    <a:pt x="483" y="623"/>
                    <a:pt x="483" y="624"/>
                  </a:cubicBezTo>
                  <a:cubicBezTo>
                    <a:pt x="483" y="624"/>
                    <a:pt x="483" y="624"/>
                    <a:pt x="483" y="624"/>
                  </a:cubicBezTo>
                  <a:cubicBezTo>
                    <a:pt x="483" y="624"/>
                    <a:pt x="482" y="625"/>
                    <a:pt x="481" y="625"/>
                  </a:cubicBezTo>
                  <a:cubicBezTo>
                    <a:pt x="481" y="625"/>
                    <a:pt x="481" y="625"/>
                    <a:pt x="481" y="625"/>
                  </a:cubicBezTo>
                  <a:cubicBezTo>
                    <a:pt x="481" y="625"/>
                    <a:pt x="481" y="625"/>
                    <a:pt x="480" y="625"/>
                  </a:cubicBezTo>
                  <a:close/>
                  <a:moveTo>
                    <a:pt x="132" y="617"/>
                  </a:moveTo>
                  <a:cubicBezTo>
                    <a:pt x="132" y="616"/>
                    <a:pt x="133" y="615"/>
                    <a:pt x="134" y="614"/>
                  </a:cubicBezTo>
                  <a:cubicBezTo>
                    <a:pt x="134" y="614"/>
                    <a:pt x="134" y="614"/>
                    <a:pt x="134" y="614"/>
                  </a:cubicBezTo>
                  <a:cubicBezTo>
                    <a:pt x="135" y="614"/>
                    <a:pt x="136" y="614"/>
                    <a:pt x="136" y="615"/>
                  </a:cubicBezTo>
                  <a:cubicBezTo>
                    <a:pt x="136" y="615"/>
                    <a:pt x="136" y="615"/>
                    <a:pt x="136" y="615"/>
                  </a:cubicBezTo>
                  <a:cubicBezTo>
                    <a:pt x="137" y="616"/>
                    <a:pt x="136" y="618"/>
                    <a:pt x="135" y="618"/>
                  </a:cubicBezTo>
                  <a:cubicBezTo>
                    <a:pt x="135" y="618"/>
                    <a:pt x="135" y="618"/>
                    <a:pt x="135" y="618"/>
                  </a:cubicBezTo>
                  <a:cubicBezTo>
                    <a:pt x="135" y="618"/>
                    <a:pt x="135" y="618"/>
                    <a:pt x="134" y="618"/>
                  </a:cubicBezTo>
                  <a:cubicBezTo>
                    <a:pt x="134" y="618"/>
                    <a:pt x="134" y="618"/>
                    <a:pt x="134" y="618"/>
                  </a:cubicBezTo>
                  <a:cubicBezTo>
                    <a:pt x="134" y="618"/>
                    <a:pt x="133" y="618"/>
                    <a:pt x="132" y="617"/>
                  </a:cubicBezTo>
                  <a:close/>
                  <a:moveTo>
                    <a:pt x="485" y="614"/>
                  </a:moveTo>
                  <a:cubicBezTo>
                    <a:pt x="484" y="613"/>
                    <a:pt x="483" y="612"/>
                    <a:pt x="484" y="611"/>
                  </a:cubicBezTo>
                  <a:cubicBezTo>
                    <a:pt x="484" y="611"/>
                    <a:pt x="484" y="611"/>
                    <a:pt x="484" y="611"/>
                  </a:cubicBezTo>
                  <a:cubicBezTo>
                    <a:pt x="484" y="610"/>
                    <a:pt x="485" y="610"/>
                    <a:pt x="486" y="610"/>
                  </a:cubicBezTo>
                  <a:cubicBezTo>
                    <a:pt x="486" y="610"/>
                    <a:pt x="486" y="610"/>
                    <a:pt x="486" y="610"/>
                  </a:cubicBezTo>
                  <a:cubicBezTo>
                    <a:pt x="487" y="610"/>
                    <a:pt x="488" y="612"/>
                    <a:pt x="487" y="613"/>
                  </a:cubicBezTo>
                  <a:cubicBezTo>
                    <a:pt x="487" y="613"/>
                    <a:pt x="487" y="613"/>
                    <a:pt x="487" y="613"/>
                  </a:cubicBezTo>
                  <a:cubicBezTo>
                    <a:pt x="487" y="613"/>
                    <a:pt x="486" y="614"/>
                    <a:pt x="486" y="614"/>
                  </a:cubicBezTo>
                  <a:cubicBezTo>
                    <a:pt x="486" y="614"/>
                    <a:pt x="486" y="614"/>
                    <a:pt x="486" y="614"/>
                  </a:cubicBezTo>
                  <a:cubicBezTo>
                    <a:pt x="485" y="614"/>
                    <a:pt x="485" y="614"/>
                    <a:pt x="485" y="614"/>
                  </a:cubicBezTo>
                  <a:close/>
                  <a:moveTo>
                    <a:pt x="128" y="606"/>
                  </a:moveTo>
                  <a:cubicBezTo>
                    <a:pt x="127" y="605"/>
                    <a:pt x="128" y="604"/>
                    <a:pt x="129" y="603"/>
                  </a:cubicBezTo>
                  <a:cubicBezTo>
                    <a:pt x="129" y="603"/>
                    <a:pt x="129" y="603"/>
                    <a:pt x="129" y="603"/>
                  </a:cubicBezTo>
                  <a:cubicBezTo>
                    <a:pt x="130" y="603"/>
                    <a:pt x="131" y="603"/>
                    <a:pt x="132" y="604"/>
                  </a:cubicBezTo>
                  <a:cubicBezTo>
                    <a:pt x="132" y="604"/>
                    <a:pt x="132" y="604"/>
                    <a:pt x="132" y="604"/>
                  </a:cubicBezTo>
                  <a:cubicBezTo>
                    <a:pt x="132" y="605"/>
                    <a:pt x="132" y="606"/>
                    <a:pt x="130" y="607"/>
                  </a:cubicBezTo>
                  <a:cubicBezTo>
                    <a:pt x="130" y="607"/>
                    <a:pt x="130" y="607"/>
                    <a:pt x="130" y="607"/>
                  </a:cubicBezTo>
                  <a:cubicBezTo>
                    <a:pt x="130" y="607"/>
                    <a:pt x="130" y="607"/>
                    <a:pt x="130" y="607"/>
                  </a:cubicBezTo>
                  <a:cubicBezTo>
                    <a:pt x="130" y="607"/>
                    <a:pt x="130" y="607"/>
                    <a:pt x="130" y="607"/>
                  </a:cubicBezTo>
                  <a:cubicBezTo>
                    <a:pt x="129" y="607"/>
                    <a:pt x="128" y="607"/>
                    <a:pt x="128" y="606"/>
                  </a:cubicBezTo>
                  <a:close/>
                  <a:moveTo>
                    <a:pt x="489" y="603"/>
                  </a:moveTo>
                  <a:cubicBezTo>
                    <a:pt x="488" y="602"/>
                    <a:pt x="488" y="601"/>
                    <a:pt x="488" y="600"/>
                  </a:cubicBezTo>
                  <a:cubicBezTo>
                    <a:pt x="488" y="600"/>
                    <a:pt x="488" y="600"/>
                    <a:pt x="488" y="600"/>
                  </a:cubicBezTo>
                  <a:cubicBezTo>
                    <a:pt x="489" y="599"/>
                    <a:pt x="490" y="598"/>
                    <a:pt x="491" y="599"/>
                  </a:cubicBezTo>
                  <a:cubicBezTo>
                    <a:pt x="491" y="599"/>
                    <a:pt x="491" y="599"/>
                    <a:pt x="491" y="599"/>
                  </a:cubicBezTo>
                  <a:cubicBezTo>
                    <a:pt x="492" y="599"/>
                    <a:pt x="492" y="600"/>
                    <a:pt x="492" y="601"/>
                  </a:cubicBezTo>
                  <a:cubicBezTo>
                    <a:pt x="492" y="601"/>
                    <a:pt x="492" y="601"/>
                    <a:pt x="492" y="601"/>
                  </a:cubicBezTo>
                  <a:cubicBezTo>
                    <a:pt x="492" y="602"/>
                    <a:pt x="491" y="603"/>
                    <a:pt x="490" y="603"/>
                  </a:cubicBezTo>
                  <a:cubicBezTo>
                    <a:pt x="490" y="603"/>
                    <a:pt x="490" y="603"/>
                    <a:pt x="490" y="603"/>
                  </a:cubicBezTo>
                  <a:cubicBezTo>
                    <a:pt x="490" y="603"/>
                    <a:pt x="490" y="603"/>
                    <a:pt x="489" y="603"/>
                  </a:cubicBezTo>
                  <a:close/>
                  <a:moveTo>
                    <a:pt x="123" y="595"/>
                  </a:moveTo>
                  <a:cubicBezTo>
                    <a:pt x="123" y="594"/>
                    <a:pt x="123" y="593"/>
                    <a:pt x="124" y="592"/>
                  </a:cubicBezTo>
                  <a:cubicBezTo>
                    <a:pt x="124" y="592"/>
                    <a:pt x="124" y="592"/>
                    <a:pt x="124" y="592"/>
                  </a:cubicBezTo>
                  <a:cubicBezTo>
                    <a:pt x="125" y="592"/>
                    <a:pt x="127" y="592"/>
                    <a:pt x="127" y="593"/>
                  </a:cubicBezTo>
                  <a:cubicBezTo>
                    <a:pt x="127" y="593"/>
                    <a:pt x="127" y="593"/>
                    <a:pt x="127" y="593"/>
                  </a:cubicBezTo>
                  <a:cubicBezTo>
                    <a:pt x="127" y="594"/>
                    <a:pt x="127" y="595"/>
                    <a:pt x="126" y="596"/>
                  </a:cubicBezTo>
                  <a:cubicBezTo>
                    <a:pt x="126" y="596"/>
                    <a:pt x="126" y="596"/>
                    <a:pt x="126" y="596"/>
                  </a:cubicBezTo>
                  <a:cubicBezTo>
                    <a:pt x="126" y="596"/>
                    <a:pt x="125" y="596"/>
                    <a:pt x="125" y="596"/>
                  </a:cubicBezTo>
                  <a:cubicBezTo>
                    <a:pt x="125" y="596"/>
                    <a:pt x="125" y="596"/>
                    <a:pt x="125" y="596"/>
                  </a:cubicBezTo>
                  <a:cubicBezTo>
                    <a:pt x="124" y="596"/>
                    <a:pt x="124" y="595"/>
                    <a:pt x="123" y="595"/>
                  </a:cubicBezTo>
                  <a:close/>
                  <a:moveTo>
                    <a:pt x="494" y="591"/>
                  </a:moveTo>
                  <a:cubicBezTo>
                    <a:pt x="493" y="591"/>
                    <a:pt x="492" y="590"/>
                    <a:pt x="493" y="589"/>
                  </a:cubicBezTo>
                  <a:cubicBezTo>
                    <a:pt x="493" y="589"/>
                    <a:pt x="493" y="589"/>
                    <a:pt x="493" y="589"/>
                  </a:cubicBezTo>
                  <a:cubicBezTo>
                    <a:pt x="493" y="588"/>
                    <a:pt x="494" y="587"/>
                    <a:pt x="496" y="588"/>
                  </a:cubicBezTo>
                  <a:cubicBezTo>
                    <a:pt x="496" y="588"/>
                    <a:pt x="496" y="588"/>
                    <a:pt x="496" y="588"/>
                  </a:cubicBezTo>
                  <a:cubicBezTo>
                    <a:pt x="497" y="588"/>
                    <a:pt x="497" y="589"/>
                    <a:pt x="497" y="590"/>
                  </a:cubicBezTo>
                  <a:cubicBezTo>
                    <a:pt x="497" y="590"/>
                    <a:pt x="497" y="590"/>
                    <a:pt x="497" y="590"/>
                  </a:cubicBezTo>
                  <a:cubicBezTo>
                    <a:pt x="496" y="591"/>
                    <a:pt x="496" y="592"/>
                    <a:pt x="495" y="592"/>
                  </a:cubicBezTo>
                  <a:cubicBezTo>
                    <a:pt x="495" y="592"/>
                    <a:pt x="495" y="592"/>
                    <a:pt x="495" y="592"/>
                  </a:cubicBezTo>
                  <a:cubicBezTo>
                    <a:pt x="495" y="592"/>
                    <a:pt x="494" y="592"/>
                    <a:pt x="494" y="591"/>
                  </a:cubicBezTo>
                  <a:close/>
                  <a:moveTo>
                    <a:pt x="119" y="584"/>
                  </a:moveTo>
                  <a:cubicBezTo>
                    <a:pt x="118" y="583"/>
                    <a:pt x="119" y="581"/>
                    <a:pt x="120" y="581"/>
                  </a:cubicBezTo>
                  <a:cubicBezTo>
                    <a:pt x="120" y="581"/>
                    <a:pt x="120" y="581"/>
                    <a:pt x="120" y="581"/>
                  </a:cubicBezTo>
                  <a:cubicBezTo>
                    <a:pt x="121" y="581"/>
                    <a:pt x="122" y="581"/>
                    <a:pt x="122" y="582"/>
                  </a:cubicBezTo>
                  <a:cubicBezTo>
                    <a:pt x="122" y="582"/>
                    <a:pt x="122" y="582"/>
                    <a:pt x="122" y="582"/>
                  </a:cubicBezTo>
                  <a:cubicBezTo>
                    <a:pt x="123" y="583"/>
                    <a:pt x="122" y="584"/>
                    <a:pt x="121" y="585"/>
                  </a:cubicBezTo>
                  <a:cubicBezTo>
                    <a:pt x="121" y="585"/>
                    <a:pt x="121" y="585"/>
                    <a:pt x="121" y="585"/>
                  </a:cubicBezTo>
                  <a:cubicBezTo>
                    <a:pt x="121" y="585"/>
                    <a:pt x="121" y="585"/>
                    <a:pt x="121" y="585"/>
                  </a:cubicBezTo>
                  <a:cubicBezTo>
                    <a:pt x="121" y="585"/>
                    <a:pt x="121" y="585"/>
                    <a:pt x="121" y="585"/>
                  </a:cubicBezTo>
                  <a:cubicBezTo>
                    <a:pt x="120" y="585"/>
                    <a:pt x="119" y="584"/>
                    <a:pt x="119" y="584"/>
                  </a:cubicBezTo>
                  <a:close/>
                  <a:moveTo>
                    <a:pt x="499" y="580"/>
                  </a:moveTo>
                  <a:cubicBezTo>
                    <a:pt x="498" y="580"/>
                    <a:pt x="497" y="579"/>
                    <a:pt x="497" y="578"/>
                  </a:cubicBezTo>
                  <a:cubicBezTo>
                    <a:pt x="497" y="578"/>
                    <a:pt x="497" y="578"/>
                    <a:pt x="497" y="578"/>
                  </a:cubicBezTo>
                  <a:cubicBezTo>
                    <a:pt x="498" y="577"/>
                    <a:pt x="499" y="576"/>
                    <a:pt x="500" y="577"/>
                  </a:cubicBezTo>
                  <a:cubicBezTo>
                    <a:pt x="500" y="577"/>
                    <a:pt x="500" y="577"/>
                    <a:pt x="500" y="577"/>
                  </a:cubicBezTo>
                  <a:cubicBezTo>
                    <a:pt x="501" y="577"/>
                    <a:pt x="502" y="578"/>
                    <a:pt x="501" y="579"/>
                  </a:cubicBezTo>
                  <a:cubicBezTo>
                    <a:pt x="501" y="579"/>
                    <a:pt x="501" y="579"/>
                    <a:pt x="501" y="579"/>
                  </a:cubicBezTo>
                  <a:cubicBezTo>
                    <a:pt x="501" y="580"/>
                    <a:pt x="500" y="580"/>
                    <a:pt x="499" y="580"/>
                  </a:cubicBezTo>
                  <a:cubicBezTo>
                    <a:pt x="499" y="580"/>
                    <a:pt x="499" y="580"/>
                    <a:pt x="499" y="580"/>
                  </a:cubicBezTo>
                  <a:cubicBezTo>
                    <a:pt x="499" y="580"/>
                    <a:pt x="499" y="580"/>
                    <a:pt x="499" y="580"/>
                  </a:cubicBezTo>
                  <a:close/>
                  <a:moveTo>
                    <a:pt x="114" y="573"/>
                  </a:moveTo>
                  <a:cubicBezTo>
                    <a:pt x="114" y="571"/>
                    <a:pt x="114" y="570"/>
                    <a:pt x="115" y="570"/>
                  </a:cubicBezTo>
                  <a:cubicBezTo>
                    <a:pt x="115" y="570"/>
                    <a:pt x="115" y="570"/>
                    <a:pt x="115" y="570"/>
                  </a:cubicBezTo>
                  <a:cubicBezTo>
                    <a:pt x="116" y="569"/>
                    <a:pt x="117" y="570"/>
                    <a:pt x="118" y="571"/>
                  </a:cubicBezTo>
                  <a:cubicBezTo>
                    <a:pt x="118" y="571"/>
                    <a:pt x="118" y="571"/>
                    <a:pt x="118" y="571"/>
                  </a:cubicBezTo>
                  <a:cubicBezTo>
                    <a:pt x="118" y="572"/>
                    <a:pt x="118" y="573"/>
                    <a:pt x="117" y="574"/>
                  </a:cubicBezTo>
                  <a:cubicBezTo>
                    <a:pt x="117" y="574"/>
                    <a:pt x="117" y="574"/>
                    <a:pt x="117" y="574"/>
                  </a:cubicBezTo>
                  <a:cubicBezTo>
                    <a:pt x="117" y="574"/>
                    <a:pt x="116" y="574"/>
                    <a:pt x="116" y="574"/>
                  </a:cubicBezTo>
                  <a:cubicBezTo>
                    <a:pt x="116" y="574"/>
                    <a:pt x="116" y="574"/>
                    <a:pt x="116" y="574"/>
                  </a:cubicBezTo>
                  <a:cubicBezTo>
                    <a:pt x="115" y="574"/>
                    <a:pt x="115" y="573"/>
                    <a:pt x="114" y="573"/>
                  </a:cubicBezTo>
                  <a:close/>
                  <a:moveTo>
                    <a:pt x="503" y="569"/>
                  </a:moveTo>
                  <a:cubicBezTo>
                    <a:pt x="502" y="569"/>
                    <a:pt x="502" y="568"/>
                    <a:pt x="502" y="567"/>
                  </a:cubicBezTo>
                  <a:cubicBezTo>
                    <a:pt x="502" y="567"/>
                    <a:pt x="502" y="567"/>
                    <a:pt x="502" y="567"/>
                  </a:cubicBezTo>
                  <a:cubicBezTo>
                    <a:pt x="502" y="566"/>
                    <a:pt x="504" y="565"/>
                    <a:pt x="505" y="566"/>
                  </a:cubicBezTo>
                  <a:cubicBezTo>
                    <a:pt x="505" y="566"/>
                    <a:pt x="505" y="566"/>
                    <a:pt x="505" y="566"/>
                  </a:cubicBezTo>
                  <a:cubicBezTo>
                    <a:pt x="506" y="566"/>
                    <a:pt x="506" y="567"/>
                    <a:pt x="506" y="568"/>
                  </a:cubicBezTo>
                  <a:cubicBezTo>
                    <a:pt x="506" y="568"/>
                    <a:pt x="506" y="568"/>
                    <a:pt x="506" y="568"/>
                  </a:cubicBezTo>
                  <a:cubicBezTo>
                    <a:pt x="505" y="569"/>
                    <a:pt x="505" y="569"/>
                    <a:pt x="504" y="569"/>
                  </a:cubicBezTo>
                  <a:cubicBezTo>
                    <a:pt x="504" y="569"/>
                    <a:pt x="504" y="569"/>
                    <a:pt x="504" y="569"/>
                  </a:cubicBezTo>
                  <a:cubicBezTo>
                    <a:pt x="504" y="569"/>
                    <a:pt x="503" y="569"/>
                    <a:pt x="503" y="569"/>
                  </a:cubicBezTo>
                  <a:close/>
                  <a:moveTo>
                    <a:pt x="110" y="561"/>
                  </a:moveTo>
                  <a:cubicBezTo>
                    <a:pt x="109" y="560"/>
                    <a:pt x="110" y="559"/>
                    <a:pt x="111" y="559"/>
                  </a:cubicBezTo>
                  <a:cubicBezTo>
                    <a:pt x="111" y="559"/>
                    <a:pt x="111" y="559"/>
                    <a:pt x="111" y="559"/>
                  </a:cubicBezTo>
                  <a:cubicBezTo>
                    <a:pt x="112" y="558"/>
                    <a:pt x="113" y="559"/>
                    <a:pt x="113" y="560"/>
                  </a:cubicBezTo>
                  <a:cubicBezTo>
                    <a:pt x="113" y="560"/>
                    <a:pt x="113" y="560"/>
                    <a:pt x="113" y="560"/>
                  </a:cubicBezTo>
                  <a:cubicBezTo>
                    <a:pt x="114" y="561"/>
                    <a:pt x="113" y="562"/>
                    <a:pt x="112" y="562"/>
                  </a:cubicBezTo>
                  <a:cubicBezTo>
                    <a:pt x="112" y="562"/>
                    <a:pt x="112" y="562"/>
                    <a:pt x="112" y="562"/>
                  </a:cubicBezTo>
                  <a:cubicBezTo>
                    <a:pt x="112" y="563"/>
                    <a:pt x="112" y="563"/>
                    <a:pt x="111" y="563"/>
                  </a:cubicBezTo>
                  <a:cubicBezTo>
                    <a:pt x="111" y="563"/>
                    <a:pt x="111" y="563"/>
                    <a:pt x="111" y="563"/>
                  </a:cubicBezTo>
                  <a:cubicBezTo>
                    <a:pt x="111" y="563"/>
                    <a:pt x="110" y="562"/>
                    <a:pt x="110" y="561"/>
                  </a:cubicBezTo>
                  <a:close/>
                  <a:moveTo>
                    <a:pt x="508" y="558"/>
                  </a:moveTo>
                  <a:cubicBezTo>
                    <a:pt x="507" y="558"/>
                    <a:pt x="506" y="557"/>
                    <a:pt x="507" y="556"/>
                  </a:cubicBezTo>
                  <a:cubicBezTo>
                    <a:pt x="507" y="556"/>
                    <a:pt x="507" y="556"/>
                    <a:pt x="507" y="556"/>
                  </a:cubicBezTo>
                  <a:cubicBezTo>
                    <a:pt x="507" y="555"/>
                    <a:pt x="508" y="554"/>
                    <a:pt x="509" y="554"/>
                  </a:cubicBezTo>
                  <a:cubicBezTo>
                    <a:pt x="509" y="554"/>
                    <a:pt x="509" y="554"/>
                    <a:pt x="509" y="554"/>
                  </a:cubicBezTo>
                  <a:cubicBezTo>
                    <a:pt x="510" y="555"/>
                    <a:pt x="511" y="556"/>
                    <a:pt x="510" y="557"/>
                  </a:cubicBezTo>
                  <a:cubicBezTo>
                    <a:pt x="510" y="557"/>
                    <a:pt x="510" y="557"/>
                    <a:pt x="510" y="557"/>
                  </a:cubicBezTo>
                  <a:cubicBezTo>
                    <a:pt x="510" y="558"/>
                    <a:pt x="509" y="558"/>
                    <a:pt x="508" y="558"/>
                  </a:cubicBezTo>
                  <a:cubicBezTo>
                    <a:pt x="508" y="558"/>
                    <a:pt x="508" y="558"/>
                    <a:pt x="508" y="558"/>
                  </a:cubicBezTo>
                  <a:cubicBezTo>
                    <a:pt x="508" y="558"/>
                    <a:pt x="508" y="558"/>
                    <a:pt x="508" y="558"/>
                  </a:cubicBezTo>
                  <a:close/>
                  <a:moveTo>
                    <a:pt x="105" y="550"/>
                  </a:moveTo>
                  <a:cubicBezTo>
                    <a:pt x="105" y="549"/>
                    <a:pt x="105" y="548"/>
                    <a:pt x="106" y="548"/>
                  </a:cubicBezTo>
                  <a:cubicBezTo>
                    <a:pt x="106" y="548"/>
                    <a:pt x="106" y="548"/>
                    <a:pt x="106" y="548"/>
                  </a:cubicBezTo>
                  <a:cubicBezTo>
                    <a:pt x="107" y="547"/>
                    <a:pt x="108" y="548"/>
                    <a:pt x="109" y="549"/>
                  </a:cubicBezTo>
                  <a:cubicBezTo>
                    <a:pt x="109" y="549"/>
                    <a:pt x="109" y="549"/>
                    <a:pt x="109" y="549"/>
                  </a:cubicBezTo>
                  <a:cubicBezTo>
                    <a:pt x="109" y="550"/>
                    <a:pt x="109" y="551"/>
                    <a:pt x="108" y="551"/>
                  </a:cubicBezTo>
                  <a:cubicBezTo>
                    <a:pt x="108" y="551"/>
                    <a:pt x="108" y="551"/>
                    <a:pt x="108" y="551"/>
                  </a:cubicBezTo>
                  <a:cubicBezTo>
                    <a:pt x="107" y="552"/>
                    <a:pt x="107" y="552"/>
                    <a:pt x="107" y="552"/>
                  </a:cubicBezTo>
                  <a:cubicBezTo>
                    <a:pt x="107" y="552"/>
                    <a:pt x="107" y="552"/>
                    <a:pt x="107" y="552"/>
                  </a:cubicBezTo>
                  <a:cubicBezTo>
                    <a:pt x="106" y="552"/>
                    <a:pt x="105" y="551"/>
                    <a:pt x="105" y="550"/>
                  </a:cubicBezTo>
                  <a:close/>
                  <a:moveTo>
                    <a:pt x="512" y="547"/>
                  </a:moveTo>
                  <a:cubicBezTo>
                    <a:pt x="511" y="547"/>
                    <a:pt x="511" y="545"/>
                    <a:pt x="511" y="544"/>
                  </a:cubicBezTo>
                  <a:cubicBezTo>
                    <a:pt x="511" y="544"/>
                    <a:pt x="511" y="544"/>
                    <a:pt x="511" y="544"/>
                  </a:cubicBezTo>
                  <a:cubicBezTo>
                    <a:pt x="512" y="543"/>
                    <a:pt x="513" y="543"/>
                    <a:pt x="514" y="543"/>
                  </a:cubicBezTo>
                  <a:cubicBezTo>
                    <a:pt x="514" y="543"/>
                    <a:pt x="514" y="543"/>
                    <a:pt x="514" y="543"/>
                  </a:cubicBezTo>
                  <a:cubicBezTo>
                    <a:pt x="515" y="544"/>
                    <a:pt x="515" y="545"/>
                    <a:pt x="515" y="546"/>
                  </a:cubicBezTo>
                  <a:cubicBezTo>
                    <a:pt x="515" y="546"/>
                    <a:pt x="515" y="546"/>
                    <a:pt x="515" y="546"/>
                  </a:cubicBezTo>
                  <a:cubicBezTo>
                    <a:pt x="515" y="547"/>
                    <a:pt x="514" y="547"/>
                    <a:pt x="513" y="547"/>
                  </a:cubicBezTo>
                  <a:cubicBezTo>
                    <a:pt x="513" y="547"/>
                    <a:pt x="513" y="547"/>
                    <a:pt x="513" y="547"/>
                  </a:cubicBezTo>
                  <a:cubicBezTo>
                    <a:pt x="513" y="547"/>
                    <a:pt x="513" y="547"/>
                    <a:pt x="512" y="547"/>
                  </a:cubicBezTo>
                  <a:close/>
                  <a:moveTo>
                    <a:pt x="100" y="539"/>
                  </a:moveTo>
                  <a:cubicBezTo>
                    <a:pt x="100" y="538"/>
                    <a:pt x="101" y="537"/>
                    <a:pt x="102" y="537"/>
                  </a:cubicBezTo>
                  <a:cubicBezTo>
                    <a:pt x="102" y="537"/>
                    <a:pt x="102" y="537"/>
                    <a:pt x="102" y="537"/>
                  </a:cubicBezTo>
                  <a:cubicBezTo>
                    <a:pt x="103" y="536"/>
                    <a:pt x="104" y="537"/>
                    <a:pt x="104" y="538"/>
                  </a:cubicBezTo>
                  <a:cubicBezTo>
                    <a:pt x="104" y="538"/>
                    <a:pt x="104" y="538"/>
                    <a:pt x="104" y="538"/>
                  </a:cubicBezTo>
                  <a:cubicBezTo>
                    <a:pt x="105" y="539"/>
                    <a:pt x="104" y="540"/>
                    <a:pt x="103" y="540"/>
                  </a:cubicBezTo>
                  <a:cubicBezTo>
                    <a:pt x="103" y="540"/>
                    <a:pt x="103" y="540"/>
                    <a:pt x="103" y="540"/>
                  </a:cubicBezTo>
                  <a:cubicBezTo>
                    <a:pt x="103" y="540"/>
                    <a:pt x="103" y="540"/>
                    <a:pt x="102" y="540"/>
                  </a:cubicBezTo>
                  <a:cubicBezTo>
                    <a:pt x="102" y="540"/>
                    <a:pt x="102" y="540"/>
                    <a:pt x="102" y="540"/>
                  </a:cubicBezTo>
                  <a:cubicBezTo>
                    <a:pt x="102" y="540"/>
                    <a:pt x="101" y="540"/>
                    <a:pt x="100" y="539"/>
                  </a:cubicBezTo>
                  <a:close/>
                  <a:moveTo>
                    <a:pt x="517" y="536"/>
                  </a:moveTo>
                  <a:cubicBezTo>
                    <a:pt x="516" y="536"/>
                    <a:pt x="515" y="534"/>
                    <a:pt x="516" y="533"/>
                  </a:cubicBezTo>
                  <a:cubicBezTo>
                    <a:pt x="516" y="533"/>
                    <a:pt x="516" y="533"/>
                    <a:pt x="516" y="533"/>
                  </a:cubicBezTo>
                  <a:cubicBezTo>
                    <a:pt x="516" y="532"/>
                    <a:pt x="517" y="532"/>
                    <a:pt x="518" y="532"/>
                  </a:cubicBezTo>
                  <a:cubicBezTo>
                    <a:pt x="518" y="532"/>
                    <a:pt x="518" y="532"/>
                    <a:pt x="518" y="532"/>
                  </a:cubicBezTo>
                  <a:cubicBezTo>
                    <a:pt x="519" y="533"/>
                    <a:pt x="520" y="534"/>
                    <a:pt x="519" y="535"/>
                  </a:cubicBezTo>
                  <a:cubicBezTo>
                    <a:pt x="519" y="535"/>
                    <a:pt x="519" y="535"/>
                    <a:pt x="519" y="535"/>
                  </a:cubicBezTo>
                  <a:cubicBezTo>
                    <a:pt x="519" y="536"/>
                    <a:pt x="518" y="536"/>
                    <a:pt x="518" y="536"/>
                  </a:cubicBezTo>
                  <a:cubicBezTo>
                    <a:pt x="518" y="536"/>
                    <a:pt x="518" y="536"/>
                    <a:pt x="518" y="536"/>
                  </a:cubicBezTo>
                  <a:cubicBezTo>
                    <a:pt x="517" y="536"/>
                    <a:pt x="517" y="536"/>
                    <a:pt x="517" y="536"/>
                  </a:cubicBezTo>
                  <a:close/>
                  <a:moveTo>
                    <a:pt x="96" y="528"/>
                  </a:moveTo>
                  <a:cubicBezTo>
                    <a:pt x="95" y="527"/>
                    <a:pt x="96" y="526"/>
                    <a:pt x="97" y="526"/>
                  </a:cubicBezTo>
                  <a:cubicBezTo>
                    <a:pt x="97" y="526"/>
                    <a:pt x="97" y="526"/>
                    <a:pt x="97" y="526"/>
                  </a:cubicBezTo>
                  <a:cubicBezTo>
                    <a:pt x="98" y="525"/>
                    <a:pt x="99" y="526"/>
                    <a:pt x="100" y="527"/>
                  </a:cubicBezTo>
                  <a:cubicBezTo>
                    <a:pt x="100" y="527"/>
                    <a:pt x="100" y="527"/>
                    <a:pt x="100" y="527"/>
                  </a:cubicBezTo>
                  <a:cubicBezTo>
                    <a:pt x="100" y="528"/>
                    <a:pt x="100" y="529"/>
                    <a:pt x="99" y="529"/>
                  </a:cubicBezTo>
                  <a:cubicBezTo>
                    <a:pt x="99" y="529"/>
                    <a:pt x="99" y="529"/>
                    <a:pt x="99" y="529"/>
                  </a:cubicBezTo>
                  <a:cubicBezTo>
                    <a:pt x="98" y="529"/>
                    <a:pt x="98" y="529"/>
                    <a:pt x="98" y="529"/>
                  </a:cubicBezTo>
                  <a:cubicBezTo>
                    <a:pt x="98" y="529"/>
                    <a:pt x="98" y="529"/>
                    <a:pt x="98" y="529"/>
                  </a:cubicBezTo>
                  <a:cubicBezTo>
                    <a:pt x="97" y="529"/>
                    <a:pt x="96" y="529"/>
                    <a:pt x="96" y="528"/>
                  </a:cubicBezTo>
                  <a:close/>
                  <a:moveTo>
                    <a:pt x="521" y="525"/>
                  </a:moveTo>
                  <a:cubicBezTo>
                    <a:pt x="520" y="524"/>
                    <a:pt x="520" y="523"/>
                    <a:pt x="520" y="522"/>
                  </a:cubicBezTo>
                  <a:cubicBezTo>
                    <a:pt x="520" y="522"/>
                    <a:pt x="520" y="522"/>
                    <a:pt x="520" y="522"/>
                  </a:cubicBezTo>
                  <a:cubicBezTo>
                    <a:pt x="521" y="521"/>
                    <a:pt x="522" y="521"/>
                    <a:pt x="523" y="521"/>
                  </a:cubicBezTo>
                  <a:cubicBezTo>
                    <a:pt x="523" y="521"/>
                    <a:pt x="523" y="521"/>
                    <a:pt x="523" y="521"/>
                  </a:cubicBezTo>
                  <a:cubicBezTo>
                    <a:pt x="524" y="522"/>
                    <a:pt x="524" y="523"/>
                    <a:pt x="524" y="524"/>
                  </a:cubicBezTo>
                  <a:cubicBezTo>
                    <a:pt x="524" y="524"/>
                    <a:pt x="524" y="524"/>
                    <a:pt x="524" y="524"/>
                  </a:cubicBezTo>
                  <a:cubicBezTo>
                    <a:pt x="524" y="525"/>
                    <a:pt x="523" y="525"/>
                    <a:pt x="522" y="525"/>
                  </a:cubicBezTo>
                  <a:cubicBezTo>
                    <a:pt x="522" y="525"/>
                    <a:pt x="522" y="525"/>
                    <a:pt x="522" y="525"/>
                  </a:cubicBezTo>
                  <a:cubicBezTo>
                    <a:pt x="522" y="525"/>
                    <a:pt x="522" y="525"/>
                    <a:pt x="521" y="525"/>
                  </a:cubicBezTo>
                  <a:close/>
                  <a:moveTo>
                    <a:pt x="91" y="517"/>
                  </a:moveTo>
                  <a:cubicBezTo>
                    <a:pt x="91" y="516"/>
                    <a:pt x="91" y="515"/>
                    <a:pt x="92" y="514"/>
                  </a:cubicBezTo>
                  <a:cubicBezTo>
                    <a:pt x="92" y="514"/>
                    <a:pt x="92" y="514"/>
                    <a:pt x="92" y="514"/>
                  </a:cubicBezTo>
                  <a:cubicBezTo>
                    <a:pt x="93" y="514"/>
                    <a:pt x="95" y="514"/>
                    <a:pt x="95" y="516"/>
                  </a:cubicBezTo>
                  <a:cubicBezTo>
                    <a:pt x="95" y="516"/>
                    <a:pt x="95" y="516"/>
                    <a:pt x="95" y="516"/>
                  </a:cubicBezTo>
                  <a:cubicBezTo>
                    <a:pt x="95" y="517"/>
                    <a:pt x="95" y="518"/>
                    <a:pt x="94" y="518"/>
                  </a:cubicBezTo>
                  <a:cubicBezTo>
                    <a:pt x="94" y="518"/>
                    <a:pt x="94" y="518"/>
                    <a:pt x="94" y="518"/>
                  </a:cubicBezTo>
                  <a:cubicBezTo>
                    <a:pt x="94" y="518"/>
                    <a:pt x="93" y="518"/>
                    <a:pt x="93" y="518"/>
                  </a:cubicBezTo>
                  <a:cubicBezTo>
                    <a:pt x="93" y="518"/>
                    <a:pt x="93" y="518"/>
                    <a:pt x="93" y="518"/>
                  </a:cubicBezTo>
                  <a:cubicBezTo>
                    <a:pt x="92" y="518"/>
                    <a:pt x="92" y="518"/>
                    <a:pt x="91" y="517"/>
                  </a:cubicBezTo>
                  <a:close/>
                  <a:moveTo>
                    <a:pt x="526" y="514"/>
                  </a:moveTo>
                  <a:cubicBezTo>
                    <a:pt x="525" y="513"/>
                    <a:pt x="524" y="512"/>
                    <a:pt x="525" y="511"/>
                  </a:cubicBezTo>
                  <a:cubicBezTo>
                    <a:pt x="525" y="511"/>
                    <a:pt x="525" y="511"/>
                    <a:pt x="525" y="511"/>
                  </a:cubicBezTo>
                  <a:cubicBezTo>
                    <a:pt x="525" y="510"/>
                    <a:pt x="526" y="510"/>
                    <a:pt x="527" y="510"/>
                  </a:cubicBezTo>
                  <a:cubicBezTo>
                    <a:pt x="527" y="510"/>
                    <a:pt x="527" y="510"/>
                    <a:pt x="527" y="510"/>
                  </a:cubicBezTo>
                  <a:cubicBezTo>
                    <a:pt x="529" y="510"/>
                    <a:pt x="529" y="512"/>
                    <a:pt x="529" y="513"/>
                  </a:cubicBezTo>
                  <a:cubicBezTo>
                    <a:pt x="529" y="513"/>
                    <a:pt x="529" y="513"/>
                    <a:pt x="529" y="513"/>
                  </a:cubicBezTo>
                  <a:cubicBezTo>
                    <a:pt x="528" y="513"/>
                    <a:pt x="528" y="514"/>
                    <a:pt x="527" y="514"/>
                  </a:cubicBezTo>
                  <a:cubicBezTo>
                    <a:pt x="527" y="514"/>
                    <a:pt x="527" y="514"/>
                    <a:pt x="527" y="514"/>
                  </a:cubicBezTo>
                  <a:cubicBezTo>
                    <a:pt x="526" y="514"/>
                    <a:pt x="526" y="514"/>
                    <a:pt x="526" y="514"/>
                  </a:cubicBezTo>
                  <a:close/>
                  <a:moveTo>
                    <a:pt x="87" y="506"/>
                  </a:moveTo>
                  <a:cubicBezTo>
                    <a:pt x="86" y="505"/>
                    <a:pt x="87" y="504"/>
                    <a:pt x="88" y="503"/>
                  </a:cubicBezTo>
                  <a:cubicBezTo>
                    <a:pt x="88" y="503"/>
                    <a:pt x="88" y="503"/>
                    <a:pt x="88" y="503"/>
                  </a:cubicBezTo>
                  <a:cubicBezTo>
                    <a:pt x="89" y="503"/>
                    <a:pt x="90" y="503"/>
                    <a:pt x="90" y="504"/>
                  </a:cubicBezTo>
                  <a:cubicBezTo>
                    <a:pt x="90" y="504"/>
                    <a:pt x="90" y="504"/>
                    <a:pt x="90" y="504"/>
                  </a:cubicBezTo>
                  <a:cubicBezTo>
                    <a:pt x="91" y="505"/>
                    <a:pt x="90" y="507"/>
                    <a:pt x="89" y="507"/>
                  </a:cubicBezTo>
                  <a:cubicBezTo>
                    <a:pt x="89" y="507"/>
                    <a:pt x="89" y="507"/>
                    <a:pt x="89" y="507"/>
                  </a:cubicBezTo>
                  <a:cubicBezTo>
                    <a:pt x="89" y="507"/>
                    <a:pt x="89" y="507"/>
                    <a:pt x="89" y="507"/>
                  </a:cubicBezTo>
                  <a:cubicBezTo>
                    <a:pt x="89" y="507"/>
                    <a:pt x="89" y="507"/>
                    <a:pt x="89" y="507"/>
                  </a:cubicBezTo>
                  <a:cubicBezTo>
                    <a:pt x="88" y="507"/>
                    <a:pt x="87" y="507"/>
                    <a:pt x="87" y="506"/>
                  </a:cubicBezTo>
                  <a:close/>
                  <a:moveTo>
                    <a:pt x="531" y="503"/>
                  </a:moveTo>
                  <a:cubicBezTo>
                    <a:pt x="530" y="502"/>
                    <a:pt x="529" y="501"/>
                    <a:pt x="529" y="500"/>
                  </a:cubicBezTo>
                  <a:cubicBezTo>
                    <a:pt x="529" y="500"/>
                    <a:pt x="529" y="500"/>
                    <a:pt x="529" y="500"/>
                  </a:cubicBezTo>
                  <a:cubicBezTo>
                    <a:pt x="530" y="499"/>
                    <a:pt x="531" y="499"/>
                    <a:pt x="532" y="499"/>
                  </a:cubicBezTo>
                  <a:cubicBezTo>
                    <a:pt x="532" y="499"/>
                    <a:pt x="532" y="499"/>
                    <a:pt x="532" y="499"/>
                  </a:cubicBezTo>
                  <a:cubicBezTo>
                    <a:pt x="533" y="499"/>
                    <a:pt x="534" y="501"/>
                    <a:pt x="533" y="502"/>
                  </a:cubicBezTo>
                  <a:cubicBezTo>
                    <a:pt x="533" y="502"/>
                    <a:pt x="533" y="502"/>
                    <a:pt x="533" y="502"/>
                  </a:cubicBezTo>
                  <a:cubicBezTo>
                    <a:pt x="533" y="502"/>
                    <a:pt x="532" y="503"/>
                    <a:pt x="531" y="503"/>
                  </a:cubicBezTo>
                  <a:cubicBezTo>
                    <a:pt x="531" y="503"/>
                    <a:pt x="531" y="503"/>
                    <a:pt x="531" y="503"/>
                  </a:cubicBezTo>
                  <a:cubicBezTo>
                    <a:pt x="531" y="503"/>
                    <a:pt x="531" y="503"/>
                    <a:pt x="531" y="503"/>
                  </a:cubicBezTo>
                  <a:close/>
                  <a:moveTo>
                    <a:pt x="82" y="495"/>
                  </a:moveTo>
                  <a:cubicBezTo>
                    <a:pt x="82" y="494"/>
                    <a:pt x="82" y="493"/>
                    <a:pt x="83" y="492"/>
                  </a:cubicBezTo>
                  <a:cubicBezTo>
                    <a:pt x="83" y="492"/>
                    <a:pt x="83" y="492"/>
                    <a:pt x="83" y="492"/>
                  </a:cubicBezTo>
                  <a:cubicBezTo>
                    <a:pt x="84" y="492"/>
                    <a:pt x="85" y="492"/>
                    <a:pt x="86" y="493"/>
                  </a:cubicBezTo>
                  <a:cubicBezTo>
                    <a:pt x="86" y="493"/>
                    <a:pt x="86" y="493"/>
                    <a:pt x="86" y="493"/>
                  </a:cubicBezTo>
                  <a:cubicBezTo>
                    <a:pt x="86" y="494"/>
                    <a:pt x="86" y="495"/>
                    <a:pt x="85" y="496"/>
                  </a:cubicBezTo>
                  <a:cubicBezTo>
                    <a:pt x="85" y="496"/>
                    <a:pt x="85" y="496"/>
                    <a:pt x="85" y="496"/>
                  </a:cubicBezTo>
                  <a:cubicBezTo>
                    <a:pt x="85" y="496"/>
                    <a:pt x="84" y="496"/>
                    <a:pt x="84" y="496"/>
                  </a:cubicBezTo>
                  <a:cubicBezTo>
                    <a:pt x="84" y="496"/>
                    <a:pt x="84" y="496"/>
                    <a:pt x="84" y="496"/>
                  </a:cubicBezTo>
                  <a:cubicBezTo>
                    <a:pt x="83" y="496"/>
                    <a:pt x="83" y="496"/>
                    <a:pt x="82" y="495"/>
                  </a:cubicBezTo>
                  <a:close/>
                  <a:moveTo>
                    <a:pt x="535" y="492"/>
                  </a:moveTo>
                  <a:cubicBezTo>
                    <a:pt x="534" y="491"/>
                    <a:pt x="534" y="490"/>
                    <a:pt x="534" y="489"/>
                  </a:cubicBezTo>
                  <a:cubicBezTo>
                    <a:pt x="534" y="489"/>
                    <a:pt x="534" y="489"/>
                    <a:pt x="534" y="489"/>
                  </a:cubicBezTo>
                  <a:cubicBezTo>
                    <a:pt x="534" y="488"/>
                    <a:pt x="536" y="487"/>
                    <a:pt x="537" y="488"/>
                  </a:cubicBezTo>
                  <a:cubicBezTo>
                    <a:pt x="537" y="488"/>
                    <a:pt x="537" y="488"/>
                    <a:pt x="537" y="488"/>
                  </a:cubicBezTo>
                  <a:cubicBezTo>
                    <a:pt x="538" y="488"/>
                    <a:pt x="538" y="489"/>
                    <a:pt x="538" y="490"/>
                  </a:cubicBezTo>
                  <a:cubicBezTo>
                    <a:pt x="538" y="490"/>
                    <a:pt x="538" y="490"/>
                    <a:pt x="538" y="490"/>
                  </a:cubicBezTo>
                  <a:cubicBezTo>
                    <a:pt x="537" y="491"/>
                    <a:pt x="537" y="492"/>
                    <a:pt x="536" y="492"/>
                  </a:cubicBezTo>
                  <a:cubicBezTo>
                    <a:pt x="536" y="492"/>
                    <a:pt x="536" y="492"/>
                    <a:pt x="536" y="492"/>
                  </a:cubicBezTo>
                  <a:cubicBezTo>
                    <a:pt x="536" y="492"/>
                    <a:pt x="535" y="492"/>
                    <a:pt x="535" y="492"/>
                  </a:cubicBezTo>
                  <a:close/>
                  <a:moveTo>
                    <a:pt x="78" y="484"/>
                  </a:moveTo>
                  <a:cubicBezTo>
                    <a:pt x="77" y="483"/>
                    <a:pt x="78" y="482"/>
                    <a:pt x="79" y="481"/>
                  </a:cubicBezTo>
                  <a:cubicBezTo>
                    <a:pt x="79" y="481"/>
                    <a:pt x="79" y="481"/>
                    <a:pt x="79" y="481"/>
                  </a:cubicBezTo>
                  <a:cubicBezTo>
                    <a:pt x="80" y="481"/>
                    <a:pt x="81" y="481"/>
                    <a:pt x="81" y="482"/>
                  </a:cubicBezTo>
                  <a:cubicBezTo>
                    <a:pt x="81" y="482"/>
                    <a:pt x="81" y="482"/>
                    <a:pt x="81" y="482"/>
                  </a:cubicBezTo>
                  <a:cubicBezTo>
                    <a:pt x="82" y="483"/>
                    <a:pt x="81" y="484"/>
                    <a:pt x="80" y="485"/>
                  </a:cubicBezTo>
                  <a:cubicBezTo>
                    <a:pt x="80" y="485"/>
                    <a:pt x="80" y="485"/>
                    <a:pt x="80" y="485"/>
                  </a:cubicBezTo>
                  <a:cubicBezTo>
                    <a:pt x="80" y="485"/>
                    <a:pt x="80" y="485"/>
                    <a:pt x="79" y="485"/>
                  </a:cubicBezTo>
                  <a:cubicBezTo>
                    <a:pt x="79" y="485"/>
                    <a:pt x="79" y="485"/>
                    <a:pt x="79" y="485"/>
                  </a:cubicBezTo>
                  <a:cubicBezTo>
                    <a:pt x="79" y="485"/>
                    <a:pt x="78" y="485"/>
                    <a:pt x="78" y="484"/>
                  </a:cubicBezTo>
                  <a:close/>
                  <a:moveTo>
                    <a:pt x="540" y="480"/>
                  </a:moveTo>
                  <a:cubicBezTo>
                    <a:pt x="539" y="480"/>
                    <a:pt x="538" y="479"/>
                    <a:pt x="539" y="478"/>
                  </a:cubicBezTo>
                  <a:cubicBezTo>
                    <a:pt x="539" y="478"/>
                    <a:pt x="539" y="478"/>
                    <a:pt x="539" y="478"/>
                  </a:cubicBezTo>
                  <a:cubicBezTo>
                    <a:pt x="539" y="477"/>
                    <a:pt x="540" y="476"/>
                    <a:pt x="541" y="477"/>
                  </a:cubicBezTo>
                  <a:cubicBezTo>
                    <a:pt x="541" y="477"/>
                    <a:pt x="541" y="477"/>
                    <a:pt x="541" y="477"/>
                  </a:cubicBezTo>
                  <a:cubicBezTo>
                    <a:pt x="542" y="477"/>
                    <a:pt x="543" y="478"/>
                    <a:pt x="542" y="479"/>
                  </a:cubicBezTo>
                  <a:cubicBezTo>
                    <a:pt x="542" y="479"/>
                    <a:pt x="542" y="479"/>
                    <a:pt x="542" y="479"/>
                  </a:cubicBezTo>
                  <a:cubicBezTo>
                    <a:pt x="542" y="480"/>
                    <a:pt x="541" y="481"/>
                    <a:pt x="540" y="481"/>
                  </a:cubicBezTo>
                  <a:cubicBezTo>
                    <a:pt x="540" y="481"/>
                    <a:pt x="540" y="481"/>
                    <a:pt x="540" y="481"/>
                  </a:cubicBezTo>
                  <a:cubicBezTo>
                    <a:pt x="540" y="481"/>
                    <a:pt x="540" y="481"/>
                    <a:pt x="540" y="480"/>
                  </a:cubicBezTo>
                  <a:close/>
                  <a:moveTo>
                    <a:pt x="73" y="473"/>
                  </a:moveTo>
                  <a:cubicBezTo>
                    <a:pt x="73" y="472"/>
                    <a:pt x="73" y="470"/>
                    <a:pt x="74" y="470"/>
                  </a:cubicBezTo>
                  <a:cubicBezTo>
                    <a:pt x="74" y="470"/>
                    <a:pt x="74" y="470"/>
                    <a:pt x="74" y="470"/>
                  </a:cubicBezTo>
                  <a:cubicBezTo>
                    <a:pt x="75" y="470"/>
                    <a:pt x="76" y="470"/>
                    <a:pt x="77" y="471"/>
                  </a:cubicBezTo>
                  <a:cubicBezTo>
                    <a:pt x="77" y="471"/>
                    <a:pt x="77" y="471"/>
                    <a:pt x="77" y="471"/>
                  </a:cubicBezTo>
                  <a:cubicBezTo>
                    <a:pt x="77" y="472"/>
                    <a:pt x="77" y="473"/>
                    <a:pt x="76" y="474"/>
                  </a:cubicBezTo>
                  <a:cubicBezTo>
                    <a:pt x="76" y="474"/>
                    <a:pt x="76" y="474"/>
                    <a:pt x="76" y="474"/>
                  </a:cubicBezTo>
                  <a:cubicBezTo>
                    <a:pt x="75" y="474"/>
                    <a:pt x="75" y="474"/>
                    <a:pt x="75" y="474"/>
                  </a:cubicBezTo>
                  <a:cubicBezTo>
                    <a:pt x="75" y="474"/>
                    <a:pt x="75" y="474"/>
                    <a:pt x="75" y="474"/>
                  </a:cubicBezTo>
                  <a:cubicBezTo>
                    <a:pt x="74" y="474"/>
                    <a:pt x="73" y="473"/>
                    <a:pt x="73" y="473"/>
                  </a:cubicBezTo>
                  <a:close/>
                  <a:moveTo>
                    <a:pt x="544" y="469"/>
                  </a:moveTo>
                  <a:cubicBezTo>
                    <a:pt x="543" y="469"/>
                    <a:pt x="543" y="468"/>
                    <a:pt x="543" y="467"/>
                  </a:cubicBezTo>
                  <a:cubicBezTo>
                    <a:pt x="543" y="467"/>
                    <a:pt x="543" y="467"/>
                    <a:pt x="543" y="467"/>
                  </a:cubicBezTo>
                  <a:cubicBezTo>
                    <a:pt x="544" y="466"/>
                    <a:pt x="545" y="465"/>
                    <a:pt x="546" y="466"/>
                  </a:cubicBezTo>
                  <a:cubicBezTo>
                    <a:pt x="546" y="466"/>
                    <a:pt x="546" y="466"/>
                    <a:pt x="546" y="466"/>
                  </a:cubicBezTo>
                  <a:cubicBezTo>
                    <a:pt x="547" y="466"/>
                    <a:pt x="547" y="467"/>
                    <a:pt x="547" y="468"/>
                  </a:cubicBezTo>
                  <a:cubicBezTo>
                    <a:pt x="547" y="468"/>
                    <a:pt x="547" y="468"/>
                    <a:pt x="547" y="468"/>
                  </a:cubicBezTo>
                  <a:cubicBezTo>
                    <a:pt x="547" y="469"/>
                    <a:pt x="546" y="470"/>
                    <a:pt x="545" y="470"/>
                  </a:cubicBezTo>
                  <a:cubicBezTo>
                    <a:pt x="545" y="470"/>
                    <a:pt x="545" y="470"/>
                    <a:pt x="545" y="470"/>
                  </a:cubicBezTo>
                  <a:cubicBezTo>
                    <a:pt x="545" y="470"/>
                    <a:pt x="544" y="469"/>
                    <a:pt x="544" y="469"/>
                  </a:cubicBezTo>
                  <a:close/>
                  <a:moveTo>
                    <a:pt x="69" y="462"/>
                  </a:moveTo>
                  <a:cubicBezTo>
                    <a:pt x="68" y="461"/>
                    <a:pt x="69" y="459"/>
                    <a:pt x="70" y="459"/>
                  </a:cubicBezTo>
                  <a:cubicBezTo>
                    <a:pt x="70" y="459"/>
                    <a:pt x="70" y="459"/>
                    <a:pt x="70" y="459"/>
                  </a:cubicBezTo>
                  <a:cubicBezTo>
                    <a:pt x="71" y="459"/>
                    <a:pt x="72" y="459"/>
                    <a:pt x="72" y="460"/>
                  </a:cubicBezTo>
                  <a:cubicBezTo>
                    <a:pt x="72" y="460"/>
                    <a:pt x="72" y="460"/>
                    <a:pt x="72" y="460"/>
                  </a:cubicBezTo>
                  <a:cubicBezTo>
                    <a:pt x="73" y="461"/>
                    <a:pt x="72" y="462"/>
                    <a:pt x="71" y="463"/>
                  </a:cubicBezTo>
                  <a:cubicBezTo>
                    <a:pt x="71" y="463"/>
                    <a:pt x="71" y="463"/>
                    <a:pt x="71" y="463"/>
                  </a:cubicBezTo>
                  <a:cubicBezTo>
                    <a:pt x="71" y="463"/>
                    <a:pt x="71" y="463"/>
                    <a:pt x="70" y="463"/>
                  </a:cubicBezTo>
                  <a:cubicBezTo>
                    <a:pt x="70" y="463"/>
                    <a:pt x="70" y="463"/>
                    <a:pt x="70" y="463"/>
                  </a:cubicBezTo>
                  <a:cubicBezTo>
                    <a:pt x="70" y="463"/>
                    <a:pt x="69" y="462"/>
                    <a:pt x="69" y="462"/>
                  </a:cubicBezTo>
                  <a:close/>
                  <a:moveTo>
                    <a:pt x="549" y="458"/>
                  </a:moveTo>
                  <a:cubicBezTo>
                    <a:pt x="548" y="458"/>
                    <a:pt x="547" y="457"/>
                    <a:pt x="548" y="456"/>
                  </a:cubicBezTo>
                  <a:cubicBezTo>
                    <a:pt x="548" y="456"/>
                    <a:pt x="548" y="456"/>
                    <a:pt x="548" y="456"/>
                  </a:cubicBezTo>
                  <a:cubicBezTo>
                    <a:pt x="548" y="455"/>
                    <a:pt x="549" y="454"/>
                    <a:pt x="550" y="455"/>
                  </a:cubicBezTo>
                  <a:cubicBezTo>
                    <a:pt x="550" y="455"/>
                    <a:pt x="550" y="455"/>
                    <a:pt x="550" y="455"/>
                  </a:cubicBezTo>
                  <a:cubicBezTo>
                    <a:pt x="551" y="455"/>
                    <a:pt x="552" y="456"/>
                    <a:pt x="551" y="457"/>
                  </a:cubicBezTo>
                  <a:cubicBezTo>
                    <a:pt x="551" y="457"/>
                    <a:pt x="551" y="457"/>
                    <a:pt x="551" y="457"/>
                  </a:cubicBezTo>
                  <a:cubicBezTo>
                    <a:pt x="551" y="458"/>
                    <a:pt x="550" y="458"/>
                    <a:pt x="550" y="458"/>
                  </a:cubicBezTo>
                  <a:cubicBezTo>
                    <a:pt x="550" y="458"/>
                    <a:pt x="550" y="458"/>
                    <a:pt x="550" y="458"/>
                  </a:cubicBezTo>
                  <a:cubicBezTo>
                    <a:pt x="549" y="458"/>
                    <a:pt x="549" y="458"/>
                    <a:pt x="549" y="458"/>
                  </a:cubicBezTo>
                  <a:close/>
                  <a:moveTo>
                    <a:pt x="64" y="450"/>
                  </a:moveTo>
                  <a:cubicBezTo>
                    <a:pt x="64" y="449"/>
                    <a:pt x="64" y="448"/>
                    <a:pt x="65" y="448"/>
                  </a:cubicBezTo>
                  <a:cubicBezTo>
                    <a:pt x="65" y="448"/>
                    <a:pt x="65" y="448"/>
                    <a:pt x="65" y="448"/>
                  </a:cubicBezTo>
                  <a:cubicBezTo>
                    <a:pt x="66" y="447"/>
                    <a:pt x="67" y="448"/>
                    <a:pt x="68" y="449"/>
                  </a:cubicBezTo>
                  <a:cubicBezTo>
                    <a:pt x="68" y="449"/>
                    <a:pt x="68" y="449"/>
                    <a:pt x="68" y="449"/>
                  </a:cubicBezTo>
                  <a:cubicBezTo>
                    <a:pt x="68" y="450"/>
                    <a:pt x="68" y="451"/>
                    <a:pt x="67" y="452"/>
                  </a:cubicBezTo>
                  <a:cubicBezTo>
                    <a:pt x="67" y="452"/>
                    <a:pt x="67" y="452"/>
                    <a:pt x="67" y="452"/>
                  </a:cubicBezTo>
                  <a:cubicBezTo>
                    <a:pt x="66" y="452"/>
                    <a:pt x="66" y="452"/>
                    <a:pt x="66" y="452"/>
                  </a:cubicBezTo>
                  <a:cubicBezTo>
                    <a:pt x="66" y="452"/>
                    <a:pt x="66" y="452"/>
                    <a:pt x="66" y="452"/>
                  </a:cubicBezTo>
                  <a:cubicBezTo>
                    <a:pt x="65" y="452"/>
                    <a:pt x="64" y="451"/>
                    <a:pt x="64" y="450"/>
                  </a:cubicBezTo>
                  <a:close/>
                  <a:moveTo>
                    <a:pt x="553" y="447"/>
                  </a:moveTo>
                  <a:cubicBezTo>
                    <a:pt x="552" y="447"/>
                    <a:pt x="552" y="446"/>
                    <a:pt x="552" y="445"/>
                  </a:cubicBezTo>
                  <a:cubicBezTo>
                    <a:pt x="552" y="445"/>
                    <a:pt x="552" y="445"/>
                    <a:pt x="552" y="445"/>
                  </a:cubicBezTo>
                  <a:cubicBezTo>
                    <a:pt x="553" y="444"/>
                    <a:pt x="554" y="443"/>
                    <a:pt x="555" y="443"/>
                  </a:cubicBezTo>
                  <a:cubicBezTo>
                    <a:pt x="555" y="443"/>
                    <a:pt x="555" y="443"/>
                    <a:pt x="555" y="443"/>
                  </a:cubicBezTo>
                  <a:cubicBezTo>
                    <a:pt x="556" y="444"/>
                    <a:pt x="556" y="445"/>
                    <a:pt x="556" y="446"/>
                  </a:cubicBezTo>
                  <a:cubicBezTo>
                    <a:pt x="556" y="446"/>
                    <a:pt x="556" y="446"/>
                    <a:pt x="556" y="446"/>
                  </a:cubicBezTo>
                  <a:cubicBezTo>
                    <a:pt x="556" y="447"/>
                    <a:pt x="555" y="447"/>
                    <a:pt x="554" y="447"/>
                  </a:cubicBezTo>
                  <a:cubicBezTo>
                    <a:pt x="554" y="447"/>
                    <a:pt x="554" y="447"/>
                    <a:pt x="554" y="447"/>
                  </a:cubicBezTo>
                  <a:cubicBezTo>
                    <a:pt x="554" y="447"/>
                    <a:pt x="554" y="447"/>
                    <a:pt x="553" y="447"/>
                  </a:cubicBezTo>
                  <a:close/>
                  <a:moveTo>
                    <a:pt x="59" y="439"/>
                  </a:moveTo>
                  <a:cubicBezTo>
                    <a:pt x="59" y="438"/>
                    <a:pt x="59" y="437"/>
                    <a:pt x="60" y="437"/>
                  </a:cubicBezTo>
                  <a:cubicBezTo>
                    <a:pt x="60" y="437"/>
                    <a:pt x="60" y="437"/>
                    <a:pt x="60" y="437"/>
                  </a:cubicBezTo>
                  <a:cubicBezTo>
                    <a:pt x="61" y="436"/>
                    <a:pt x="63" y="437"/>
                    <a:pt x="63" y="438"/>
                  </a:cubicBezTo>
                  <a:cubicBezTo>
                    <a:pt x="63" y="438"/>
                    <a:pt x="63" y="438"/>
                    <a:pt x="63" y="438"/>
                  </a:cubicBezTo>
                  <a:cubicBezTo>
                    <a:pt x="63" y="439"/>
                    <a:pt x="63" y="440"/>
                    <a:pt x="62" y="440"/>
                  </a:cubicBezTo>
                  <a:cubicBezTo>
                    <a:pt x="62" y="440"/>
                    <a:pt x="62" y="440"/>
                    <a:pt x="62" y="440"/>
                  </a:cubicBezTo>
                  <a:cubicBezTo>
                    <a:pt x="62" y="441"/>
                    <a:pt x="61" y="441"/>
                    <a:pt x="61" y="441"/>
                  </a:cubicBezTo>
                  <a:cubicBezTo>
                    <a:pt x="61" y="441"/>
                    <a:pt x="61" y="441"/>
                    <a:pt x="61" y="441"/>
                  </a:cubicBezTo>
                  <a:cubicBezTo>
                    <a:pt x="60" y="441"/>
                    <a:pt x="60" y="440"/>
                    <a:pt x="59" y="439"/>
                  </a:cubicBezTo>
                  <a:close/>
                  <a:moveTo>
                    <a:pt x="558" y="436"/>
                  </a:moveTo>
                  <a:cubicBezTo>
                    <a:pt x="557" y="436"/>
                    <a:pt x="556" y="434"/>
                    <a:pt x="557" y="433"/>
                  </a:cubicBezTo>
                  <a:cubicBezTo>
                    <a:pt x="557" y="433"/>
                    <a:pt x="557" y="433"/>
                    <a:pt x="557" y="433"/>
                  </a:cubicBezTo>
                  <a:cubicBezTo>
                    <a:pt x="557" y="432"/>
                    <a:pt x="558" y="432"/>
                    <a:pt x="559" y="432"/>
                  </a:cubicBezTo>
                  <a:cubicBezTo>
                    <a:pt x="559" y="432"/>
                    <a:pt x="559" y="432"/>
                    <a:pt x="559" y="432"/>
                  </a:cubicBezTo>
                  <a:cubicBezTo>
                    <a:pt x="560" y="433"/>
                    <a:pt x="561" y="434"/>
                    <a:pt x="561" y="435"/>
                  </a:cubicBezTo>
                  <a:cubicBezTo>
                    <a:pt x="561" y="435"/>
                    <a:pt x="561" y="435"/>
                    <a:pt x="561" y="435"/>
                  </a:cubicBezTo>
                  <a:cubicBezTo>
                    <a:pt x="560" y="436"/>
                    <a:pt x="559" y="436"/>
                    <a:pt x="559" y="436"/>
                  </a:cubicBezTo>
                  <a:cubicBezTo>
                    <a:pt x="559" y="436"/>
                    <a:pt x="559" y="436"/>
                    <a:pt x="559" y="436"/>
                  </a:cubicBezTo>
                  <a:cubicBezTo>
                    <a:pt x="558" y="436"/>
                    <a:pt x="558" y="436"/>
                    <a:pt x="558" y="436"/>
                  </a:cubicBezTo>
                  <a:close/>
                  <a:moveTo>
                    <a:pt x="55" y="428"/>
                  </a:moveTo>
                  <a:cubicBezTo>
                    <a:pt x="54" y="427"/>
                    <a:pt x="55" y="426"/>
                    <a:pt x="56" y="426"/>
                  </a:cubicBezTo>
                  <a:cubicBezTo>
                    <a:pt x="56" y="426"/>
                    <a:pt x="56" y="426"/>
                    <a:pt x="56" y="426"/>
                  </a:cubicBezTo>
                  <a:cubicBezTo>
                    <a:pt x="57" y="425"/>
                    <a:pt x="58" y="426"/>
                    <a:pt x="59" y="427"/>
                  </a:cubicBezTo>
                  <a:cubicBezTo>
                    <a:pt x="59" y="427"/>
                    <a:pt x="59" y="427"/>
                    <a:pt x="59" y="427"/>
                  </a:cubicBezTo>
                  <a:cubicBezTo>
                    <a:pt x="59" y="428"/>
                    <a:pt x="58" y="429"/>
                    <a:pt x="57" y="429"/>
                  </a:cubicBezTo>
                  <a:cubicBezTo>
                    <a:pt x="57" y="429"/>
                    <a:pt x="57" y="429"/>
                    <a:pt x="57" y="429"/>
                  </a:cubicBezTo>
                  <a:cubicBezTo>
                    <a:pt x="57" y="429"/>
                    <a:pt x="57" y="429"/>
                    <a:pt x="57" y="429"/>
                  </a:cubicBezTo>
                  <a:cubicBezTo>
                    <a:pt x="57" y="429"/>
                    <a:pt x="57" y="429"/>
                    <a:pt x="57" y="429"/>
                  </a:cubicBezTo>
                  <a:cubicBezTo>
                    <a:pt x="56" y="429"/>
                    <a:pt x="55" y="429"/>
                    <a:pt x="55" y="428"/>
                  </a:cubicBezTo>
                  <a:close/>
                  <a:moveTo>
                    <a:pt x="562" y="425"/>
                  </a:moveTo>
                  <a:cubicBezTo>
                    <a:pt x="561" y="425"/>
                    <a:pt x="561" y="423"/>
                    <a:pt x="561" y="422"/>
                  </a:cubicBezTo>
                  <a:cubicBezTo>
                    <a:pt x="561" y="422"/>
                    <a:pt x="561" y="422"/>
                    <a:pt x="561" y="422"/>
                  </a:cubicBezTo>
                  <a:cubicBezTo>
                    <a:pt x="562" y="421"/>
                    <a:pt x="563" y="421"/>
                    <a:pt x="564" y="421"/>
                  </a:cubicBezTo>
                  <a:cubicBezTo>
                    <a:pt x="564" y="421"/>
                    <a:pt x="564" y="421"/>
                    <a:pt x="564" y="421"/>
                  </a:cubicBezTo>
                  <a:cubicBezTo>
                    <a:pt x="565" y="422"/>
                    <a:pt x="565" y="423"/>
                    <a:pt x="565" y="424"/>
                  </a:cubicBezTo>
                  <a:cubicBezTo>
                    <a:pt x="565" y="424"/>
                    <a:pt x="565" y="424"/>
                    <a:pt x="565" y="424"/>
                  </a:cubicBezTo>
                  <a:cubicBezTo>
                    <a:pt x="565" y="425"/>
                    <a:pt x="564" y="425"/>
                    <a:pt x="563" y="425"/>
                  </a:cubicBezTo>
                  <a:cubicBezTo>
                    <a:pt x="563" y="425"/>
                    <a:pt x="563" y="425"/>
                    <a:pt x="563" y="425"/>
                  </a:cubicBezTo>
                  <a:cubicBezTo>
                    <a:pt x="563" y="425"/>
                    <a:pt x="563" y="425"/>
                    <a:pt x="562" y="425"/>
                  </a:cubicBezTo>
                  <a:close/>
                  <a:moveTo>
                    <a:pt x="51" y="417"/>
                  </a:moveTo>
                  <a:cubicBezTo>
                    <a:pt x="50" y="416"/>
                    <a:pt x="51" y="415"/>
                    <a:pt x="52" y="414"/>
                  </a:cubicBezTo>
                  <a:cubicBezTo>
                    <a:pt x="52" y="414"/>
                    <a:pt x="52" y="414"/>
                    <a:pt x="52" y="414"/>
                  </a:cubicBezTo>
                  <a:cubicBezTo>
                    <a:pt x="53" y="414"/>
                    <a:pt x="54" y="415"/>
                    <a:pt x="54" y="416"/>
                  </a:cubicBezTo>
                  <a:cubicBezTo>
                    <a:pt x="54" y="416"/>
                    <a:pt x="54" y="416"/>
                    <a:pt x="54" y="416"/>
                  </a:cubicBezTo>
                  <a:cubicBezTo>
                    <a:pt x="55" y="417"/>
                    <a:pt x="54" y="418"/>
                    <a:pt x="53" y="418"/>
                  </a:cubicBezTo>
                  <a:cubicBezTo>
                    <a:pt x="53" y="418"/>
                    <a:pt x="53" y="418"/>
                    <a:pt x="53" y="418"/>
                  </a:cubicBezTo>
                  <a:cubicBezTo>
                    <a:pt x="53" y="418"/>
                    <a:pt x="53" y="418"/>
                    <a:pt x="52" y="418"/>
                  </a:cubicBezTo>
                  <a:cubicBezTo>
                    <a:pt x="52" y="418"/>
                    <a:pt x="52" y="418"/>
                    <a:pt x="52" y="418"/>
                  </a:cubicBezTo>
                  <a:cubicBezTo>
                    <a:pt x="52" y="418"/>
                    <a:pt x="51" y="418"/>
                    <a:pt x="51" y="417"/>
                  </a:cubicBezTo>
                  <a:close/>
                  <a:moveTo>
                    <a:pt x="567" y="414"/>
                  </a:moveTo>
                  <a:cubicBezTo>
                    <a:pt x="566" y="413"/>
                    <a:pt x="565" y="412"/>
                    <a:pt x="565" y="411"/>
                  </a:cubicBezTo>
                  <a:cubicBezTo>
                    <a:pt x="565" y="411"/>
                    <a:pt x="565" y="411"/>
                    <a:pt x="565" y="411"/>
                  </a:cubicBezTo>
                  <a:cubicBezTo>
                    <a:pt x="565" y="411"/>
                    <a:pt x="565" y="411"/>
                    <a:pt x="565" y="411"/>
                  </a:cubicBezTo>
                  <a:cubicBezTo>
                    <a:pt x="565" y="411"/>
                    <a:pt x="565" y="411"/>
                    <a:pt x="565" y="411"/>
                  </a:cubicBezTo>
                  <a:cubicBezTo>
                    <a:pt x="566" y="410"/>
                    <a:pt x="567" y="410"/>
                    <a:pt x="568" y="410"/>
                  </a:cubicBezTo>
                  <a:cubicBezTo>
                    <a:pt x="568" y="410"/>
                    <a:pt x="568" y="410"/>
                    <a:pt x="568" y="410"/>
                  </a:cubicBezTo>
                  <a:cubicBezTo>
                    <a:pt x="569" y="410"/>
                    <a:pt x="569" y="411"/>
                    <a:pt x="569" y="412"/>
                  </a:cubicBezTo>
                  <a:cubicBezTo>
                    <a:pt x="569" y="412"/>
                    <a:pt x="569" y="412"/>
                    <a:pt x="569" y="412"/>
                  </a:cubicBezTo>
                  <a:cubicBezTo>
                    <a:pt x="569" y="413"/>
                    <a:pt x="568" y="414"/>
                    <a:pt x="567" y="414"/>
                  </a:cubicBezTo>
                  <a:cubicBezTo>
                    <a:pt x="567" y="414"/>
                    <a:pt x="567" y="414"/>
                    <a:pt x="567" y="414"/>
                  </a:cubicBezTo>
                  <a:cubicBezTo>
                    <a:pt x="567" y="414"/>
                    <a:pt x="567" y="414"/>
                    <a:pt x="567" y="414"/>
                  </a:cubicBezTo>
                  <a:close/>
                  <a:moveTo>
                    <a:pt x="47" y="405"/>
                  </a:moveTo>
                  <a:cubicBezTo>
                    <a:pt x="46" y="404"/>
                    <a:pt x="47" y="403"/>
                    <a:pt x="48" y="403"/>
                  </a:cubicBezTo>
                  <a:cubicBezTo>
                    <a:pt x="48" y="403"/>
                    <a:pt x="48" y="403"/>
                    <a:pt x="48" y="403"/>
                  </a:cubicBezTo>
                  <a:cubicBezTo>
                    <a:pt x="49" y="403"/>
                    <a:pt x="50" y="403"/>
                    <a:pt x="51" y="404"/>
                  </a:cubicBezTo>
                  <a:cubicBezTo>
                    <a:pt x="51" y="404"/>
                    <a:pt x="51" y="404"/>
                    <a:pt x="51" y="404"/>
                  </a:cubicBezTo>
                  <a:cubicBezTo>
                    <a:pt x="51" y="405"/>
                    <a:pt x="50" y="406"/>
                    <a:pt x="49" y="407"/>
                  </a:cubicBezTo>
                  <a:cubicBezTo>
                    <a:pt x="49" y="407"/>
                    <a:pt x="49" y="407"/>
                    <a:pt x="49" y="407"/>
                  </a:cubicBezTo>
                  <a:cubicBezTo>
                    <a:pt x="49" y="407"/>
                    <a:pt x="49" y="407"/>
                    <a:pt x="49" y="407"/>
                  </a:cubicBezTo>
                  <a:cubicBezTo>
                    <a:pt x="49" y="407"/>
                    <a:pt x="49" y="407"/>
                    <a:pt x="49" y="407"/>
                  </a:cubicBezTo>
                  <a:cubicBezTo>
                    <a:pt x="48" y="407"/>
                    <a:pt x="47" y="406"/>
                    <a:pt x="47" y="405"/>
                  </a:cubicBezTo>
                  <a:close/>
                  <a:moveTo>
                    <a:pt x="570" y="402"/>
                  </a:moveTo>
                  <a:cubicBezTo>
                    <a:pt x="569" y="402"/>
                    <a:pt x="569" y="401"/>
                    <a:pt x="569" y="400"/>
                  </a:cubicBezTo>
                  <a:cubicBezTo>
                    <a:pt x="569" y="400"/>
                    <a:pt x="569" y="400"/>
                    <a:pt x="569" y="400"/>
                  </a:cubicBezTo>
                  <a:cubicBezTo>
                    <a:pt x="569" y="400"/>
                    <a:pt x="569" y="400"/>
                    <a:pt x="569" y="400"/>
                  </a:cubicBezTo>
                  <a:cubicBezTo>
                    <a:pt x="569" y="400"/>
                    <a:pt x="569" y="400"/>
                    <a:pt x="569" y="400"/>
                  </a:cubicBezTo>
                  <a:cubicBezTo>
                    <a:pt x="569" y="399"/>
                    <a:pt x="570" y="398"/>
                    <a:pt x="571" y="398"/>
                  </a:cubicBezTo>
                  <a:cubicBezTo>
                    <a:pt x="571" y="398"/>
                    <a:pt x="571" y="398"/>
                    <a:pt x="571" y="398"/>
                  </a:cubicBezTo>
                  <a:cubicBezTo>
                    <a:pt x="572" y="399"/>
                    <a:pt x="573" y="400"/>
                    <a:pt x="573" y="401"/>
                  </a:cubicBezTo>
                  <a:cubicBezTo>
                    <a:pt x="573" y="401"/>
                    <a:pt x="573" y="401"/>
                    <a:pt x="573" y="401"/>
                  </a:cubicBezTo>
                  <a:cubicBezTo>
                    <a:pt x="572" y="402"/>
                    <a:pt x="572" y="402"/>
                    <a:pt x="571" y="402"/>
                  </a:cubicBezTo>
                  <a:cubicBezTo>
                    <a:pt x="571" y="402"/>
                    <a:pt x="571" y="402"/>
                    <a:pt x="571" y="402"/>
                  </a:cubicBezTo>
                  <a:cubicBezTo>
                    <a:pt x="571" y="402"/>
                    <a:pt x="570" y="402"/>
                    <a:pt x="570" y="402"/>
                  </a:cubicBezTo>
                  <a:close/>
                  <a:moveTo>
                    <a:pt x="44" y="394"/>
                  </a:moveTo>
                  <a:cubicBezTo>
                    <a:pt x="43" y="393"/>
                    <a:pt x="44" y="392"/>
                    <a:pt x="45" y="391"/>
                  </a:cubicBezTo>
                  <a:cubicBezTo>
                    <a:pt x="45" y="391"/>
                    <a:pt x="45" y="391"/>
                    <a:pt x="45" y="391"/>
                  </a:cubicBezTo>
                  <a:cubicBezTo>
                    <a:pt x="46" y="391"/>
                    <a:pt x="47" y="392"/>
                    <a:pt x="47" y="393"/>
                  </a:cubicBezTo>
                  <a:cubicBezTo>
                    <a:pt x="47" y="393"/>
                    <a:pt x="47" y="393"/>
                    <a:pt x="47" y="393"/>
                  </a:cubicBezTo>
                  <a:cubicBezTo>
                    <a:pt x="48" y="394"/>
                    <a:pt x="47" y="395"/>
                    <a:pt x="46" y="395"/>
                  </a:cubicBezTo>
                  <a:cubicBezTo>
                    <a:pt x="46" y="395"/>
                    <a:pt x="46" y="395"/>
                    <a:pt x="46" y="395"/>
                  </a:cubicBezTo>
                  <a:cubicBezTo>
                    <a:pt x="46" y="395"/>
                    <a:pt x="46" y="395"/>
                    <a:pt x="45" y="395"/>
                  </a:cubicBezTo>
                  <a:cubicBezTo>
                    <a:pt x="45" y="395"/>
                    <a:pt x="45" y="395"/>
                    <a:pt x="45" y="395"/>
                  </a:cubicBezTo>
                  <a:cubicBezTo>
                    <a:pt x="45" y="395"/>
                    <a:pt x="44" y="395"/>
                    <a:pt x="44" y="394"/>
                  </a:cubicBezTo>
                  <a:close/>
                  <a:moveTo>
                    <a:pt x="573" y="391"/>
                  </a:moveTo>
                  <a:cubicBezTo>
                    <a:pt x="572" y="390"/>
                    <a:pt x="572" y="389"/>
                    <a:pt x="572" y="388"/>
                  </a:cubicBezTo>
                  <a:cubicBezTo>
                    <a:pt x="572" y="388"/>
                    <a:pt x="572" y="388"/>
                    <a:pt x="572" y="388"/>
                  </a:cubicBezTo>
                  <a:cubicBezTo>
                    <a:pt x="572" y="387"/>
                    <a:pt x="573" y="387"/>
                    <a:pt x="574" y="387"/>
                  </a:cubicBezTo>
                  <a:cubicBezTo>
                    <a:pt x="574" y="387"/>
                    <a:pt x="574" y="387"/>
                    <a:pt x="574" y="387"/>
                  </a:cubicBezTo>
                  <a:cubicBezTo>
                    <a:pt x="575" y="387"/>
                    <a:pt x="576" y="388"/>
                    <a:pt x="576" y="389"/>
                  </a:cubicBezTo>
                  <a:cubicBezTo>
                    <a:pt x="576" y="389"/>
                    <a:pt x="576" y="389"/>
                    <a:pt x="576" y="389"/>
                  </a:cubicBezTo>
                  <a:cubicBezTo>
                    <a:pt x="576" y="390"/>
                    <a:pt x="575" y="391"/>
                    <a:pt x="574" y="391"/>
                  </a:cubicBezTo>
                  <a:cubicBezTo>
                    <a:pt x="574" y="391"/>
                    <a:pt x="574" y="391"/>
                    <a:pt x="574" y="391"/>
                  </a:cubicBezTo>
                  <a:cubicBezTo>
                    <a:pt x="574" y="391"/>
                    <a:pt x="574" y="391"/>
                    <a:pt x="573" y="391"/>
                  </a:cubicBezTo>
                  <a:close/>
                  <a:moveTo>
                    <a:pt x="41" y="382"/>
                  </a:moveTo>
                  <a:cubicBezTo>
                    <a:pt x="41" y="381"/>
                    <a:pt x="41" y="380"/>
                    <a:pt x="42" y="380"/>
                  </a:cubicBezTo>
                  <a:cubicBezTo>
                    <a:pt x="42" y="380"/>
                    <a:pt x="42" y="380"/>
                    <a:pt x="42" y="380"/>
                  </a:cubicBezTo>
                  <a:cubicBezTo>
                    <a:pt x="43" y="379"/>
                    <a:pt x="44" y="380"/>
                    <a:pt x="45" y="381"/>
                  </a:cubicBezTo>
                  <a:cubicBezTo>
                    <a:pt x="45" y="381"/>
                    <a:pt x="45" y="381"/>
                    <a:pt x="45" y="381"/>
                  </a:cubicBezTo>
                  <a:cubicBezTo>
                    <a:pt x="45" y="382"/>
                    <a:pt x="44" y="383"/>
                    <a:pt x="43" y="384"/>
                  </a:cubicBezTo>
                  <a:cubicBezTo>
                    <a:pt x="43" y="384"/>
                    <a:pt x="43" y="384"/>
                    <a:pt x="43" y="384"/>
                  </a:cubicBezTo>
                  <a:cubicBezTo>
                    <a:pt x="43" y="384"/>
                    <a:pt x="43" y="384"/>
                    <a:pt x="43" y="384"/>
                  </a:cubicBezTo>
                  <a:cubicBezTo>
                    <a:pt x="43" y="384"/>
                    <a:pt x="43" y="384"/>
                    <a:pt x="43" y="384"/>
                  </a:cubicBezTo>
                  <a:cubicBezTo>
                    <a:pt x="42" y="384"/>
                    <a:pt x="41" y="383"/>
                    <a:pt x="41" y="382"/>
                  </a:cubicBezTo>
                  <a:close/>
                  <a:moveTo>
                    <a:pt x="576" y="379"/>
                  </a:moveTo>
                  <a:cubicBezTo>
                    <a:pt x="575" y="379"/>
                    <a:pt x="574" y="378"/>
                    <a:pt x="574" y="377"/>
                  </a:cubicBezTo>
                  <a:cubicBezTo>
                    <a:pt x="574" y="377"/>
                    <a:pt x="574" y="377"/>
                    <a:pt x="574" y="377"/>
                  </a:cubicBezTo>
                  <a:cubicBezTo>
                    <a:pt x="575" y="376"/>
                    <a:pt x="576" y="375"/>
                    <a:pt x="577" y="375"/>
                  </a:cubicBezTo>
                  <a:cubicBezTo>
                    <a:pt x="577" y="375"/>
                    <a:pt x="577" y="375"/>
                    <a:pt x="577" y="375"/>
                  </a:cubicBezTo>
                  <a:cubicBezTo>
                    <a:pt x="578" y="375"/>
                    <a:pt x="579" y="376"/>
                    <a:pt x="578" y="377"/>
                  </a:cubicBezTo>
                  <a:cubicBezTo>
                    <a:pt x="578" y="377"/>
                    <a:pt x="578" y="377"/>
                    <a:pt x="578" y="377"/>
                  </a:cubicBezTo>
                  <a:cubicBezTo>
                    <a:pt x="578" y="378"/>
                    <a:pt x="577" y="379"/>
                    <a:pt x="576" y="379"/>
                  </a:cubicBezTo>
                  <a:cubicBezTo>
                    <a:pt x="576" y="379"/>
                    <a:pt x="576" y="379"/>
                    <a:pt x="576" y="379"/>
                  </a:cubicBezTo>
                  <a:cubicBezTo>
                    <a:pt x="576" y="379"/>
                    <a:pt x="576" y="379"/>
                    <a:pt x="576" y="379"/>
                  </a:cubicBezTo>
                  <a:close/>
                  <a:moveTo>
                    <a:pt x="39" y="370"/>
                  </a:moveTo>
                  <a:cubicBezTo>
                    <a:pt x="38" y="369"/>
                    <a:pt x="39" y="368"/>
                    <a:pt x="40" y="368"/>
                  </a:cubicBezTo>
                  <a:cubicBezTo>
                    <a:pt x="40" y="368"/>
                    <a:pt x="40" y="368"/>
                    <a:pt x="40" y="368"/>
                  </a:cubicBezTo>
                  <a:cubicBezTo>
                    <a:pt x="41" y="368"/>
                    <a:pt x="42" y="368"/>
                    <a:pt x="43" y="370"/>
                  </a:cubicBezTo>
                  <a:cubicBezTo>
                    <a:pt x="43" y="370"/>
                    <a:pt x="43" y="370"/>
                    <a:pt x="43" y="370"/>
                  </a:cubicBezTo>
                  <a:cubicBezTo>
                    <a:pt x="43" y="370"/>
                    <a:pt x="43" y="370"/>
                    <a:pt x="43" y="370"/>
                  </a:cubicBezTo>
                  <a:cubicBezTo>
                    <a:pt x="43" y="370"/>
                    <a:pt x="43" y="370"/>
                    <a:pt x="43" y="370"/>
                  </a:cubicBezTo>
                  <a:cubicBezTo>
                    <a:pt x="43" y="371"/>
                    <a:pt x="42" y="372"/>
                    <a:pt x="41" y="372"/>
                  </a:cubicBezTo>
                  <a:cubicBezTo>
                    <a:pt x="41" y="372"/>
                    <a:pt x="41" y="372"/>
                    <a:pt x="41" y="372"/>
                  </a:cubicBezTo>
                  <a:cubicBezTo>
                    <a:pt x="41" y="372"/>
                    <a:pt x="41" y="372"/>
                    <a:pt x="41" y="372"/>
                  </a:cubicBezTo>
                  <a:cubicBezTo>
                    <a:pt x="41" y="372"/>
                    <a:pt x="41" y="372"/>
                    <a:pt x="41" y="372"/>
                  </a:cubicBezTo>
                  <a:cubicBezTo>
                    <a:pt x="40" y="372"/>
                    <a:pt x="39" y="371"/>
                    <a:pt x="39" y="370"/>
                  </a:cubicBezTo>
                  <a:close/>
                  <a:moveTo>
                    <a:pt x="578" y="367"/>
                  </a:moveTo>
                  <a:cubicBezTo>
                    <a:pt x="577" y="367"/>
                    <a:pt x="576" y="366"/>
                    <a:pt x="576" y="365"/>
                  </a:cubicBezTo>
                  <a:cubicBezTo>
                    <a:pt x="576" y="365"/>
                    <a:pt x="576" y="365"/>
                    <a:pt x="576" y="365"/>
                  </a:cubicBezTo>
                  <a:cubicBezTo>
                    <a:pt x="576" y="365"/>
                    <a:pt x="576" y="365"/>
                    <a:pt x="576" y="365"/>
                  </a:cubicBezTo>
                  <a:cubicBezTo>
                    <a:pt x="576" y="365"/>
                    <a:pt x="576" y="365"/>
                    <a:pt x="576" y="365"/>
                  </a:cubicBezTo>
                  <a:cubicBezTo>
                    <a:pt x="577" y="364"/>
                    <a:pt x="578" y="363"/>
                    <a:pt x="579" y="363"/>
                  </a:cubicBezTo>
                  <a:cubicBezTo>
                    <a:pt x="579" y="363"/>
                    <a:pt x="579" y="363"/>
                    <a:pt x="579" y="363"/>
                  </a:cubicBezTo>
                  <a:cubicBezTo>
                    <a:pt x="580" y="363"/>
                    <a:pt x="580" y="364"/>
                    <a:pt x="580" y="365"/>
                  </a:cubicBezTo>
                  <a:cubicBezTo>
                    <a:pt x="580" y="365"/>
                    <a:pt x="580" y="365"/>
                    <a:pt x="580" y="365"/>
                  </a:cubicBezTo>
                  <a:cubicBezTo>
                    <a:pt x="580" y="366"/>
                    <a:pt x="579" y="367"/>
                    <a:pt x="578" y="367"/>
                  </a:cubicBezTo>
                  <a:cubicBezTo>
                    <a:pt x="578" y="367"/>
                    <a:pt x="578" y="367"/>
                    <a:pt x="578" y="367"/>
                  </a:cubicBezTo>
                  <a:cubicBezTo>
                    <a:pt x="578" y="367"/>
                    <a:pt x="578" y="367"/>
                    <a:pt x="578" y="367"/>
                  </a:cubicBezTo>
                  <a:close/>
                  <a:moveTo>
                    <a:pt x="37" y="358"/>
                  </a:moveTo>
                  <a:cubicBezTo>
                    <a:pt x="37" y="357"/>
                    <a:pt x="38" y="356"/>
                    <a:pt x="39" y="356"/>
                  </a:cubicBezTo>
                  <a:cubicBezTo>
                    <a:pt x="39" y="356"/>
                    <a:pt x="39" y="356"/>
                    <a:pt x="39" y="356"/>
                  </a:cubicBezTo>
                  <a:cubicBezTo>
                    <a:pt x="40" y="356"/>
                    <a:pt x="41" y="357"/>
                    <a:pt x="41" y="358"/>
                  </a:cubicBezTo>
                  <a:cubicBezTo>
                    <a:pt x="41" y="358"/>
                    <a:pt x="41" y="358"/>
                    <a:pt x="41" y="358"/>
                  </a:cubicBezTo>
                  <a:cubicBezTo>
                    <a:pt x="41" y="358"/>
                    <a:pt x="41" y="358"/>
                    <a:pt x="41" y="358"/>
                  </a:cubicBezTo>
                  <a:cubicBezTo>
                    <a:pt x="41" y="358"/>
                    <a:pt x="41" y="358"/>
                    <a:pt x="41" y="358"/>
                  </a:cubicBezTo>
                  <a:cubicBezTo>
                    <a:pt x="41" y="359"/>
                    <a:pt x="40" y="360"/>
                    <a:pt x="39" y="360"/>
                  </a:cubicBezTo>
                  <a:cubicBezTo>
                    <a:pt x="39" y="360"/>
                    <a:pt x="39" y="360"/>
                    <a:pt x="39" y="360"/>
                  </a:cubicBezTo>
                  <a:cubicBezTo>
                    <a:pt x="39" y="360"/>
                    <a:pt x="39" y="360"/>
                    <a:pt x="39" y="360"/>
                  </a:cubicBezTo>
                  <a:cubicBezTo>
                    <a:pt x="39" y="360"/>
                    <a:pt x="39" y="360"/>
                    <a:pt x="39" y="360"/>
                  </a:cubicBezTo>
                  <a:cubicBezTo>
                    <a:pt x="38" y="360"/>
                    <a:pt x="37" y="359"/>
                    <a:pt x="37" y="358"/>
                  </a:cubicBezTo>
                  <a:close/>
                  <a:moveTo>
                    <a:pt x="580" y="355"/>
                  </a:moveTo>
                  <a:cubicBezTo>
                    <a:pt x="578" y="355"/>
                    <a:pt x="578" y="354"/>
                    <a:pt x="578" y="353"/>
                  </a:cubicBezTo>
                  <a:cubicBezTo>
                    <a:pt x="578" y="353"/>
                    <a:pt x="578" y="353"/>
                    <a:pt x="578" y="353"/>
                  </a:cubicBezTo>
                  <a:cubicBezTo>
                    <a:pt x="578" y="352"/>
                    <a:pt x="579" y="351"/>
                    <a:pt x="580" y="351"/>
                  </a:cubicBezTo>
                  <a:cubicBezTo>
                    <a:pt x="580" y="351"/>
                    <a:pt x="580" y="351"/>
                    <a:pt x="580" y="351"/>
                  </a:cubicBezTo>
                  <a:cubicBezTo>
                    <a:pt x="581" y="351"/>
                    <a:pt x="582" y="352"/>
                    <a:pt x="582" y="353"/>
                  </a:cubicBezTo>
                  <a:cubicBezTo>
                    <a:pt x="582" y="353"/>
                    <a:pt x="582" y="353"/>
                    <a:pt x="582" y="353"/>
                  </a:cubicBezTo>
                  <a:cubicBezTo>
                    <a:pt x="582" y="354"/>
                    <a:pt x="581" y="355"/>
                    <a:pt x="580" y="355"/>
                  </a:cubicBezTo>
                  <a:cubicBezTo>
                    <a:pt x="580" y="355"/>
                    <a:pt x="580" y="355"/>
                    <a:pt x="580" y="355"/>
                  </a:cubicBezTo>
                  <a:cubicBezTo>
                    <a:pt x="580" y="355"/>
                    <a:pt x="580" y="355"/>
                    <a:pt x="580" y="355"/>
                  </a:cubicBezTo>
                  <a:close/>
                  <a:moveTo>
                    <a:pt x="36" y="346"/>
                  </a:moveTo>
                  <a:cubicBezTo>
                    <a:pt x="36" y="346"/>
                    <a:pt x="36" y="346"/>
                    <a:pt x="36" y="346"/>
                  </a:cubicBezTo>
                  <a:cubicBezTo>
                    <a:pt x="36" y="345"/>
                    <a:pt x="36" y="344"/>
                    <a:pt x="38" y="344"/>
                  </a:cubicBezTo>
                  <a:cubicBezTo>
                    <a:pt x="38" y="344"/>
                    <a:pt x="38" y="344"/>
                    <a:pt x="38" y="344"/>
                  </a:cubicBezTo>
                  <a:cubicBezTo>
                    <a:pt x="39" y="344"/>
                    <a:pt x="40" y="345"/>
                    <a:pt x="40" y="346"/>
                  </a:cubicBezTo>
                  <a:cubicBezTo>
                    <a:pt x="40" y="346"/>
                    <a:pt x="40" y="346"/>
                    <a:pt x="40" y="346"/>
                  </a:cubicBezTo>
                  <a:cubicBezTo>
                    <a:pt x="40" y="347"/>
                    <a:pt x="39" y="348"/>
                    <a:pt x="38" y="348"/>
                  </a:cubicBezTo>
                  <a:cubicBezTo>
                    <a:pt x="38" y="348"/>
                    <a:pt x="38" y="348"/>
                    <a:pt x="38" y="348"/>
                  </a:cubicBezTo>
                  <a:cubicBezTo>
                    <a:pt x="38" y="348"/>
                    <a:pt x="38" y="348"/>
                    <a:pt x="38" y="348"/>
                  </a:cubicBezTo>
                  <a:cubicBezTo>
                    <a:pt x="38" y="348"/>
                    <a:pt x="38" y="348"/>
                    <a:pt x="38" y="348"/>
                  </a:cubicBezTo>
                  <a:cubicBezTo>
                    <a:pt x="37" y="348"/>
                    <a:pt x="36" y="347"/>
                    <a:pt x="36" y="346"/>
                  </a:cubicBezTo>
                  <a:close/>
                  <a:moveTo>
                    <a:pt x="581" y="343"/>
                  </a:moveTo>
                  <a:cubicBezTo>
                    <a:pt x="580" y="343"/>
                    <a:pt x="579" y="342"/>
                    <a:pt x="579" y="341"/>
                  </a:cubicBezTo>
                  <a:cubicBezTo>
                    <a:pt x="579" y="341"/>
                    <a:pt x="579" y="341"/>
                    <a:pt x="579" y="341"/>
                  </a:cubicBezTo>
                  <a:cubicBezTo>
                    <a:pt x="579" y="340"/>
                    <a:pt x="580" y="339"/>
                    <a:pt x="581" y="339"/>
                  </a:cubicBezTo>
                  <a:cubicBezTo>
                    <a:pt x="581" y="339"/>
                    <a:pt x="581" y="339"/>
                    <a:pt x="581" y="339"/>
                  </a:cubicBezTo>
                  <a:cubicBezTo>
                    <a:pt x="582" y="339"/>
                    <a:pt x="583" y="340"/>
                    <a:pt x="583" y="341"/>
                  </a:cubicBezTo>
                  <a:cubicBezTo>
                    <a:pt x="583" y="341"/>
                    <a:pt x="583" y="341"/>
                    <a:pt x="583" y="341"/>
                  </a:cubicBezTo>
                  <a:cubicBezTo>
                    <a:pt x="583" y="342"/>
                    <a:pt x="582" y="343"/>
                    <a:pt x="581" y="343"/>
                  </a:cubicBezTo>
                  <a:cubicBezTo>
                    <a:pt x="581" y="343"/>
                    <a:pt x="581" y="343"/>
                    <a:pt x="581" y="343"/>
                  </a:cubicBezTo>
                  <a:cubicBezTo>
                    <a:pt x="581" y="343"/>
                    <a:pt x="581" y="343"/>
                    <a:pt x="581" y="343"/>
                  </a:cubicBezTo>
                  <a:close/>
                  <a:moveTo>
                    <a:pt x="35" y="334"/>
                  </a:moveTo>
                  <a:cubicBezTo>
                    <a:pt x="35" y="334"/>
                    <a:pt x="35" y="334"/>
                    <a:pt x="35" y="334"/>
                  </a:cubicBezTo>
                  <a:cubicBezTo>
                    <a:pt x="35" y="333"/>
                    <a:pt x="36" y="332"/>
                    <a:pt x="37" y="332"/>
                  </a:cubicBezTo>
                  <a:cubicBezTo>
                    <a:pt x="37" y="332"/>
                    <a:pt x="37" y="332"/>
                    <a:pt x="37" y="332"/>
                  </a:cubicBezTo>
                  <a:cubicBezTo>
                    <a:pt x="38" y="332"/>
                    <a:pt x="39" y="333"/>
                    <a:pt x="39" y="334"/>
                  </a:cubicBezTo>
                  <a:cubicBezTo>
                    <a:pt x="39" y="334"/>
                    <a:pt x="39" y="334"/>
                    <a:pt x="39" y="334"/>
                  </a:cubicBezTo>
                  <a:cubicBezTo>
                    <a:pt x="39" y="335"/>
                    <a:pt x="38" y="336"/>
                    <a:pt x="37" y="336"/>
                  </a:cubicBezTo>
                  <a:cubicBezTo>
                    <a:pt x="37" y="336"/>
                    <a:pt x="37" y="336"/>
                    <a:pt x="37" y="336"/>
                  </a:cubicBezTo>
                  <a:cubicBezTo>
                    <a:pt x="37" y="336"/>
                    <a:pt x="37" y="336"/>
                    <a:pt x="37" y="336"/>
                  </a:cubicBezTo>
                  <a:cubicBezTo>
                    <a:pt x="37" y="336"/>
                    <a:pt x="37" y="336"/>
                    <a:pt x="37" y="336"/>
                  </a:cubicBezTo>
                  <a:cubicBezTo>
                    <a:pt x="36" y="336"/>
                    <a:pt x="35" y="335"/>
                    <a:pt x="35" y="334"/>
                  </a:cubicBezTo>
                  <a:close/>
                  <a:moveTo>
                    <a:pt x="581" y="331"/>
                  </a:moveTo>
                  <a:cubicBezTo>
                    <a:pt x="580" y="331"/>
                    <a:pt x="579" y="330"/>
                    <a:pt x="579" y="329"/>
                  </a:cubicBezTo>
                  <a:cubicBezTo>
                    <a:pt x="579" y="329"/>
                    <a:pt x="579" y="329"/>
                    <a:pt x="579" y="329"/>
                  </a:cubicBezTo>
                  <a:cubicBezTo>
                    <a:pt x="579" y="328"/>
                    <a:pt x="580" y="327"/>
                    <a:pt x="581" y="327"/>
                  </a:cubicBezTo>
                  <a:cubicBezTo>
                    <a:pt x="581" y="327"/>
                    <a:pt x="581" y="327"/>
                    <a:pt x="581" y="327"/>
                  </a:cubicBezTo>
                  <a:cubicBezTo>
                    <a:pt x="582" y="327"/>
                    <a:pt x="583" y="328"/>
                    <a:pt x="583" y="329"/>
                  </a:cubicBezTo>
                  <a:cubicBezTo>
                    <a:pt x="583" y="329"/>
                    <a:pt x="583" y="329"/>
                    <a:pt x="583" y="329"/>
                  </a:cubicBezTo>
                  <a:cubicBezTo>
                    <a:pt x="583" y="330"/>
                    <a:pt x="582" y="331"/>
                    <a:pt x="581" y="331"/>
                  </a:cubicBezTo>
                  <a:cubicBezTo>
                    <a:pt x="581" y="331"/>
                    <a:pt x="581" y="331"/>
                    <a:pt x="581" y="331"/>
                  </a:cubicBezTo>
                  <a:cubicBezTo>
                    <a:pt x="581" y="331"/>
                    <a:pt x="581" y="331"/>
                    <a:pt x="581" y="331"/>
                  </a:cubicBezTo>
                  <a:close/>
                  <a:moveTo>
                    <a:pt x="37" y="324"/>
                  </a:moveTo>
                  <a:cubicBezTo>
                    <a:pt x="36" y="324"/>
                    <a:pt x="35" y="323"/>
                    <a:pt x="35" y="322"/>
                  </a:cubicBezTo>
                  <a:cubicBezTo>
                    <a:pt x="35" y="322"/>
                    <a:pt x="35" y="322"/>
                    <a:pt x="35" y="322"/>
                  </a:cubicBezTo>
                  <a:cubicBezTo>
                    <a:pt x="35" y="321"/>
                    <a:pt x="36" y="320"/>
                    <a:pt x="37" y="320"/>
                  </a:cubicBezTo>
                  <a:cubicBezTo>
                    <a:pt x="37" y="320"/>
                    <a:pt x="37" y="320"/>
                    <a:pt x="37" y="320"/>
                  </a:cubicBezTo>
                  <a:cubicBezTo>
                    <a:pt x="38" y="320"/>
                    <a:pt x="39" y="321"/>
                    <a:pt x="39" y="322"/>
                  </a:cubicBezTo>
                  <a:cubicBezTo>
                    <a:pt x="39" y="322"/>
                    <a:pt x="39" y="322"/>
                    <a:pt x="39" y="322"/>
                  </a:cubicBezTo>
                  <a:cubicBezTo>
                    <a:pt x="39" y="323"/>
                    <a:pt x="38" y="324"/>
                    <a:pt x="37" y="324"/>
                  </a:cubicBezTo>
                  <a:cubicBezTo>
                    <a:pt x="37" y="324"/>
                    <a:pt x="37" y="324"/>
                    <a:pt x="37" y="324"/>
                  </a:cubicBezTo>
                  <a:close/>
                  <a:moveTo>
                    <a:pt x="579" y="317"/>
                  </a:moveTo>
                  <a:cubicBezTo>
                    <a:pt x="579" y="316"/>
                    <a:pt x="580" y="315"/>
                    <a:pt x="581" y="315"/>
                  </a:cubicBezTo>
                  <a:cubicBezTo>
                    <a:pt x="581" y="315"/>
                    <a:pt x="581" y="315"/>
                    <a:pt x="581" y="315"/>
                  </a:cubicBezTo>
                  <a:cubicBezTo>
                    <a:pt x="582" y="315"/>
                    <a:pt x="583" y="316"/>
                    <a:pt x="583" y="317"/>
                  </a:cubicBezTo>
                  <a:cubicBezTo>
                    <a:pt x="583" y="317"/>
                    <a:pt x="583" y="317"/>
                    <a:pt x="583" y="317"/>
                  </a:cubicBezTo>
                  <a:cubicBezTo>
                    <a:pt x="583" y="318"/>
                    <a:pt x="582" y="319"/>
                    <a:pt x="581" y="319"/>
                  </a:cubicBezTo>
                  <a:cubicBezTo>
                    <a:pt x="581" y="319"/>
                    <a:pt x="581" y="319"/>
                    <a:pt x="581" y="319"/>
                  </a:cubicBezTo>
                  <a:cubicBezTo>
                    <a:pt x="581" y="319"/>
                    <a:pt x="581" y="319"/>
                    <a:pt x="581" y="319"/>
                  </a:cubicBezTo>
                  <a:cubicBezTo>
                    <a:pt x="581" y="319"/>
                    <a:pt x="581" y="319"/>
                    <a:pt x="581" y="319"/>
                  </a:cubicBezTo>
                  <a:cubicBezTo>
                    <a:pt x="580" y="319"/>
                    <a:pt x="579" y="318"/>
                    <a:pt x="579" y="317"/>
                  </a:cubicBezTo>
                  <a:close/>
                  <a:moveTo>
                    <a:pt x="37" y="312"/>
                  </a:moveTo>
                  <a:cubicBezTo>
                    <a:pt x="36" y="312"/>
                    <a:pt x="35" y="311"/>
                    <a:pt x="36" y="310"/>
                  </a:cubicBezTo>
                  <a:cubicBezTo>
                    <a:pt x="36" y="310"/>
                    <a:pt x="36" y="310"/>
                    <a:pt x="36" y="310"/>
                  </a:cubicBezTo>
                  <a:cubicBezTo>
                    <a:pt x="36" y="309"/>
                    <a:pt x="37" y="308"/>
                    <a:pt x="38" y="308"/>
                  </a:cubicBezTo>
                  <a:cubicBezTo>
                    <a:pt x="38" y="308"/>
                    <a:pt x="38" y="308"/>
                    <a:pt x="38" y="308"/>
                  </a:cubicBezTo>
                  <a:cubicBezTo>
                    <a:pt x="39" y="308"/>
                    <a:pt x="40" y="309"/>
                    <a:pt x="40" y="310"/>
                  </a:cubicBezTo>
                  <a:cubicBezTo>
                    <a:pt x="40" y="310"/>
                    <a:pt x="40" y="310"/>
                    <a:pt x="40" y="310"/>
                  </a:cubicBezTo>
                  <a:cubicBezTo>
                    <a:pt x="39" y="311"/>
                    <a:pt x="39" y="312"/>
                    <a:pt x="38" y="312"/>
                  </a:cubicBezTo>
                  <a:cubicBezTo>
                    <a:pt x="38" y="312"/>
                    <a:pt x="38" y="312"/>
                    <a:pt x="38" y="312"/>
                  </a:cubicBezTo>
                  <a:cubicBezTo>
                    <a:pt x="37" y="312"/>
                    <a:pt x="37" y="312"/>
                    <a:pt x="37" y="312"/>
                  </a:cubicBezTo>
                  <a:close/>
                  <a:moveTo>
                    <a:pt x="578" y="305"/>
                  </a:moveTo>
                  <a:cubicBezTo>
                    <a:pt x="578" y="304"/>
                    <a:pt x="579" y="303"/>
                    <a:pt x="580" y="303"/>
                  </a:cubicBezTo>
                  <a:cubicBezTo>
                    <a:pt x="580" y="303"/>
                    <a:pt x="580" y="303"/>
                    <a:pt x="580" y="303"/>
                  </a:cubicBezTo>
                  <a:cubicBezTo>
                    <a:pt x="581" y="303"/>
                    <a:pt x="582" y="304"/>
                    <a:pt x="582" y="305"/>
                  </a:cubicBezTo>
                  <a:cubicBezTo>
                    <a:pt x="582" y="305"/>
                    <a:pt x="582" y="305"/>
                    <a:pt x="582" y="305"/>
                  </a:cubicBezTo>
                  <a:cubicBezTo>
                    <a:pt x="582" y="306"/>
                    <a:pt x="582" y="307"/>
                    <a:pt x="580" y="307"/>
                  </a:cubicBezTo>
                  <a:cubicBezTo>
                    <a:pt x="580" y="307"/>
                    <a:pt x="580" y="307"/>
                    <a:pt x="580" y="307"/>
                  </a:cubicBezTo>
                  <a:cubicBezTo>
                    <a:pt x="580" y="307"/>
                    <a:pt x="580" y="307"/>
                    <a:pt x="580" y="307"/>
                  </a:cubicBezTo>
                  <a:cubicBezTo>
                    <a:pt x="580" y="307"/>
                    <a:pt x="580" y="307"/>
                    <a:pt x="580" y="307"/>
                  </a:cubicBezTo>
                  <a:cubicBezTo>
                    <a:pt x="579" y="307"/>
                    <a:pt x="578" y="307"/>
                    <a:pt x="578" y="305"/>
                  </a:cubicBezTo>
                  <a:close/>
                  <a:moveTo>
                    <a:pt x="38" y="300"/>
                  </a:moveTo>
                  <a:cubicBezTo>
                    <a:pt x="37" y="300"/>
                    <a:pt x="36" y="299"/>
                    <a:pt x="37" y="298"/>
                  </a:cubicBezTo>
                  <a:cubicBezTo>
                    <a:pt x="37" y="298"/>
                    <a:pt x="37" y="298"/>
                    <a:pt x="37" y="298"/>
                  </a:cubicBezTo>
                  <a:cubicBezTo>
                    <a:pt x="37" y="297"/>
                    <a:pt x="38" y="296"/>
                    <a:pt x="39" y="296"/>
                  </a:cubicBezTo>
                  <a:cubicBezTo>
                    <a:pt x="39" y="296"/>
                    <a:pt x="39" y="296"/>
                    <a:pt x="39" y="296"/>
                  </a:cubicBezTo>
                  <a:cubicBezTo>
                    <a:pt x="40" y="296"/>
                    <a:pt x="41" y="297"/>
                    <a:pt x="41" y="298"/>
                  </a:cubicBezTo>
                  <a:cubicBezTo>
                    <a:pt x="41" y="298"/>
                    <a:pt x="41" y="298"/>
                    <a:pt x="41" y="298"/>
                  </a:cubicBezTo>
                  <a:cubicBezTo>
                    <a:pt x="40" y="299"/>
                    <a:pt x="40" y="300"/>
                    <a:pt x="39" y="300"/>
                  </a:cubicBezTo>
                  <a:cubicBezTo>
                    <a:pt x="39" y="300"/>
                    <a:pt x="39" y="300"/>
                    <a:pt x="39" y="300"/>
                  </a:cubicBezTo>
                  <a:cubicBezTo>
                    <a:pt x="38" y="300"/>
                    <a:pt x="38" y="300"/>
                    <a:pt x="38" y="300"/>
                  </a:cubicBezTo>
                  <a:close/>
                  <a:moveTo>
                    <a:pt x="577" y="294"/>
                  </a:moveTo>
                  <a:cubicBezTo>
                    <a:pt x="577" y="292"/>
                    <a:pt x="578" y="291"/>
                    <a:pt x="579" y="291"/>
                  </a:cubicBezTo>
                  <a:cubicBezTo>
                    <a:pt x="579" y="291"/>
                    <a:pt x="579" y="291"/>
                    <a:pt x="579" y="291"/>
                  </a:cubicBezTo>
                  <a:cubicBezTo>
                    <a:pt x="580" y="291"/>
                    <a:pt x="581" y="292"/>
                    <a:pt x="581" y="293"/>
                  </a:cubicBezTo>
                  <a:cubicBezTo>
                    <a:pt x="581" y="293"/>
                    <a:pt x="581" y="293"/>
                    <a:pt x="581" y="293"/>
                  </a:cubicBezTo>
                  <a:cubicBezTo>
                    <a:pt x="581" y="294"/>
                    <a:pt x="580" y="295"/>
                    <a:pt x="579" y="295"/>
                  </a:cubicBezTo>
                  <a:cubicBezTo>
                    <a:pt x="579" y="295"/>
                    <a:pt x="579" y="295"/>
                    <a:pt x="579" y="295"/>
                  </a:cubicBezTo>
                  <a:cubicBezTo>
                    <a:pt x="579" y="295"/>
                    <a:pt x="579" y="295"/>
                    <a:pt x="579" y="295"/>
                  </a:cubicBezTo>
                  <a:cubicBezTo>
                    <a:pt x="579" y="295"/>
                    <a:pt x="579" y="295"/>
                    <a:pt x="579" y="295"/>
                  </a:cubicBezTo>
                  <a:cubicBezTo>
                    <a:pt x="578" y="295"/>
                    <a:pt x="577" y="295"/>
                    <a:pt x="577" y="294"/>
                  </a:cubicBezTo>
                  <a:close/>
                  <a:moveTo>
                    <a:pt x="40" y="288"/>
                  </a:moveTo>
                  <a:cubicBezTo>
                    <a:pt x="39" y="288"/>
                    <a:pt x="38" y="287"/>
                    <a:pt x="38" y="286"/>
                  </a:cubicBezTo>
                  <a:cubicBezTo>
                    <a:pt x="38" y="286"/>
                    <a:pt x="38" y="286"/>
                    <a:pt x="38" y="286"/>
                  </a:cubicBezTo>
                  <a:cubicBezTo>
                    <a:pt x="38" y="285"/>
                    <a:pt x="39" y="284"/>
                    <a:pt x="40" y="284"/>
                  </a:cubicBezTo>
                  <a:cubicBezTo>
                    <a:pt x="40" y="284"/>
                    <a:pt x="40" y="284"/>
                    <a:pt x="40" y="284"/>
                  </a:cubicBezTo>
                  <a:cubicBezTo>
                    <a:pt x="41" y="284"/>
                    <a:pt x="42" y="285"/>
                    <a:pt x="42" y="287"/>
                  </a:cubicBezTo>
                  <a:cubicBezTo>
                    <a:pt x="42" y="287"/>
                    <a:pt x="42" y="287"/>
                    <a:pt x="42" y="287"/>
                  </a:cubicBezTo>
                  <a:cubicBezTo>
                    <a:pt x="42" y="287"/>
                    <a:pt x="42" y="287"/>
                    <a:pt x="42" y="287"/>
                  </a:cubicBezTo>
                  <a:cubicBezTo>
                    <a:pt x="42" y="287"/>
                    <a:pt x="42" y="287"/>
                    <a:pt x="42" y="287"/>
                  </a:cubicBezTo>
                  <a:cubicBezTo>
                    <a:pt x="42" y="288"/>
                    <a:pt x="41" y="288"/>
                    <a:pt x="40" y="288"/>
                  </a:cubicBezTo>
                  <a:cubicBezTo>
                    <a:pt x="40" y="288"/>
                    <a:pt x="40" y="288"/>
                    <a:pt x="40" y="288"/>
                  </a:cubicBezTo>
                  <a:cubicBezTo>
                    <a:pt x="40" y="288"/>
                    <a:pt x="40" y="288"/>
                    <a:pt x="40" y="288"/>
                  </a:cubicBezTo>
                  <a:close/>
                  <a:moveTo>
                    <a:pt x="575" y="282"/>
                  </a:moveTo>
                  <a:cubicBezTo>
                    <a:pt x="575" y="281"/>
                    <a:pt x="576" y="280"/>
                    <a:pt x="577" y="279"/>
                  </a:cubicBezTo>
                  <a:cubicBezTo>
                    <a:pt x="577" y="279"/>
                    <a:pt x="577" y="279"/>
                    <a:pt x="577" y="279"/>
                  </a:cubicBezTo>
                  <a:cubicBezTo>
                    <a:pt x="578" y="279"/>
                    <a:pt x="579" y="280"/>
                    <a:pt x="579" y="281"/>
                  </a:cubicBezTo>
                  <a:cubicBezTo>
                    <a:pt x="579" y="281"/>
                    <a:pt x="579" y="281"/>
                    <a:pt x="579" y="281"/>
                  </a:cubicBezTo>
                  <a:cubicBezTo>
                    <a:pt x="579" y="282"/>
                    <a:pt x="579" y="283"/>
                    <a:pt x="578" y="283"/>
                  </a:cubicBezTo>
                  <a:cubicBezTo>
                    <a:pt x="578" y="283"/>
                    <a:pt x="578" y="283"/>
                    <a:pt x="578" y="283"/>
                  </a:cubicBezTo>
                  <a:cubicBezTo>
                    <a:pt x="577" y="283"/>
                    <a:pt x="577" y="283"/>
                    <a:pt x="577" y="283"/>
                  </a:cubicBezTo>
                  <a:cubicBezTo>
                    <a:pt x="577" y="283"/>
                    <a:pt x="577" y="283"/>
                    <a:pt x="577" y="283"/>
                  </a:cubicBezTo>
                  <a:cubicBezTo>
                    <a:pt x="576" y="283"/>
                    <a:pt x="575" y="283"/>
                    <a:pt x="575" y="282"/>
                  </a:cubicBezTo>
                  <a:close/>
                  <a:moveTo>
                    <a:pt x="42" y="276"/>
                  </a:moveTo>
                  <a:cubicBezTo>
                    <a:pt x="41" y="276"/>
                    <a:pt x="40" y="275"/>
                    <a:pt x="40" y="274"/>
                  </a:cubicBezTo>
                  <a:cubicBezTo>
                    <a:pt x="40" y="274"/>
                    <a:pt x="40" y="274"/>
                    <a:pt x="40" y="274"/>
                  </a:cubicBezTo>
                  <a:cubicBezTo>
                    <a:pt x="40" y="273"/>
                    <a:pt x="41" y="272"/>
                    <a:pt x="43" y="273"/>
                  </a:cubicBezTo>
                  <a:cubicBezTo>
                    <a:pt x="43" y="273"/>
                    <a:pt x="43" y="273"/>
                    <a:pt x="43" y="273"/>
                  </a:cubicBezTo>
                  <a:cubicBezTo>
                    <a:pt x="44" y="273"/>
                    <a:pt x="44" y="274"/>
                    <a:pt x="44" y="275"/>
                  </a:cubicBezTo>
                  <a:cubicBezTo>
                    <a:pt x="44" y="275"/>
                    <a:pt x="44" y="275"/>
                    <a:pt x="44" y="275"/>
                  </a:cubicBezTo>
                  <a:cubicBezTo>
                    <a:pt x="44" y="276"/>
                    <a:pt x="43" y="276"/>
                    <a:pt x="42" y="276"/>
                  </a:cubicBezTo>
                  <a:cubicBezTo>
                    <a:pt x="42" y="276"/>
                    <a:pt x="42" y="276"/>
                    <a:pt x="42" y="276"/>
                  </a:cubicBezTo>
                  <a:cubicBezTo>
                    <a:pt x="42" y="276"/>
                    <a:pt x="42" y="276"/>
                    <a:pt x="42" y="276"/>
                  </a:cubicBezTo>
                  <a:close/>
                  <a:moveTo>
                    <a:pt x="573" y="270"/>
                  </a:moveTo>
                  <a:cubicBezTo>
                    <a:pt x="573" y="269"/>
                    <a:pt x="573" y="268"/>
                    <a:pt x="575" y="268"/>
                  </a:cubicBezTo>
                  <a:cubicBezTo>
                    <a:pt x="575" y="268"/>
                    <a:pt x="575" y="268"/>
                    <a:pt x="575" y="268"/>
                  </a:cubicBezTo>
                  <a:cubicBezTo>
                    <a:pt x="576" y="267"/>
                    <a:pt x="577" y="268"/>
                    <a:pt x="577" y="269"/>
                  </a:cubicBezTo>
                  <a:cubicBezTo>
                    <a:pt x="577" y="269"/>
                    <a:pt x="577" y="269"/>
                    <a:pt x="577" y="269"/>
                  </a:cubicBezTo>
                  <a:cubicBezTo>
                    <a:pt x="577" y="270"/>
                    <a:pt x="576" y="271"/>
                    <a:pt x="575" y="272"/>
                  </a:cubicBezTo>
                  <a:cubicBezTo>
                    <a:pt x="575" y="272"/>
                    <a:pt x="575" y="272"/>
                    <a:pt x="575" y="272"/>
                  </a:cubicBezTo>
                  <a:cubicBezTo>
                    <a:pt x="575" y="272"/>
                    <a:pt x="575" y="272"/>
                    <a:pt x="575" y="272"/>
                  </a:cubicBezTo>
                  <a:cubicBezTo>
                    <a:pt x="575" y="272"/>
                    <a:pt x="575" y="272"/>
                    <a:pt x="575" y="272"/>
                  </a:cubicBezTo>
                  <a:cubicBezTo>
                    <a:pt x="574" y="272"/>
                    <a:pt x="573" y="271"/>
                    <a:pt x="573" y="270"/>
                  </a:cubicBezTo>
                  <a:close/>
                  <a:moveTo>
                    <a:pt x="44" y="265"/>
                  </a:moveTo>
                  <a:cubicBezTo>
                    <a:pt x="43" y="264"/>
                    <a:pt x="43" y="263"/>
                    <a:pt x="43" y="262"/>
                  </a:cubicBezTo>
                  <a:cubicBezTo>
                    <a:pt x="43" y="262"/>
                    <a:pt x="43" y="262"/>
                    <a:pt x="43" y="262"/>
                  </a:cubicBezTo>
                  <a:cubicBezTo>
                    <a:pt x="43" y="261"/>
                    <a:pt x="44" y="261"/>
                    <a:pt x="45" y="261"/>
                  </a:cubicBezTo>
                  <a:cubicBezTo>
                    <a:pt x="45" y="261"/>
                    <a:pt x="45" y="261"/>
                    <a:pt x="45" y="261"/>
                  </a:cubicBezTo>
                  <a:cubicBezTo>
                    <a:pt x="46" y="261"/>
                    <a:pt x="47" y="262"/>
                    <a:pt x="47" y="263"/>
                  </a:cubicBezTo>
                  <a:cubicBezTo>
                    <a:pt x="47" y="263"/>
                    <a:pt x="47" y="263"/>
                    <a:pt x="47" y="263"/>
                  </a:cubicBezTo>
                  <a:cubicBezTo>
                    <a:pt x="46" y="264"/>
                    <a:pt x="46" y="265"/>
                    <a:pt x="45" y="265"/>
                  </a:cubicBezTo>
                  <a:cubicBezTo>
                    <a:pt x="45" y="265"/>
                    <a:pt x="45" y="265"/>
                    <a:pt x="45" y="265"/>
                  </a:cubicBezTo>
                  <a:cubicBezTo>
                    <a:pt x="45" y="265"/>
                    <a:pt x="44" y="265"/>
                    <a:pt x="44" y="265"/>
                  </a:cubicBezTo>
                  <a:close/>
                  <a:moveTo>
                    <a:pt x="570" y="258"/>
                  </a:moveTo>
                  <a:cubicBezTo>
                    <a:pt x="570" y="257"/>
                    <a:pt x="571" y="256"/>
                    <a:pt x="572" y="256"/>
                  </a:cubicBezTo>
                  <a:cubicBezTo>
                    <a:pt x="572" y="256"/>
                    <a:pt x="572" y="256"/>
                    <a:pt x="572" y="256"/>
                  </a:cubicBezTo>
                  <a:cubicBezTo>
                    <a:pt x="573" y="256"/>
                    <a:pt x="574" y="256"/>
                    <a:pt x="574" y="257"/>
                  </a:cubicBezTo>
                  <a:cubicBezTo>
                    <a:pt x="574" y="257"/>
                    <a:pt x="574" y="257"/>
                    <a:pt x="574" y="257"/>
                  </a:cubicBezTo>
                  <a:cubicBezTo>
                    <a:pt x="574" y="259"/>
                    <a:pt x="574" y="260"/>
                    <a:pt x="573" y="260"/>
                  </a:cubicBezTo>
                  <a:cubicBezTo>
                    <a:pt x="573" y="260"/>
                    <a:pt x="573" y="260"/>
                    <a:pt x="573" y="260"/>
                  </a:cubicBezTo>
                  <a:cubicBezTo>
                    <a:pt x="572" y="260"/>
                    <a:pt x="572" y="260"/>
                    <a:pt x="572" y="260"/>
                  </a:cubicBezTo>
                  <a:cubicBezTo>
                    <a:pt x="572" y="260"/>
                    <a:pt x="572" y="260"/>
                    <a:pt x="572" y="260"/>
                  </a:cubicBezTo>
                  <a:cubicBezTo>
                    <a:pt x="571" y="260"/>
                    <a:pt x="570" y="259"/>
                    <a:pt x="570" y="258"/>
                  </a:cubicBezTo>
                  <a:close/>
                  <a:moveTo>
                    <a:pt x="47" y="253"/>
                  </a:moveTo>
                  <a:cubicBezTo>
                    <a:pt x="46" y="253"/>
                    <a:pt x="46" y="252"/>
                    <a:pt x="46" y="251"/>
                  </a:cubicBezTo>
                  <a:cubicBezTo>
                    <a:pt x="46" y="251"/>
                    <a:pt x="46" y="251"/>
                    <a:pt x="46" y="251"/>
                  </a:cubicBezTo>
                  <a:cubicBezTo>
                    <a:pt x="46" y="250"/>
                    <a:pt x="47" y="249"/>
                    <a:pt x="48" y="249"/>
                  </a:cubicBezTo>
                  <a:cubicBezTo>
                    <a:pt x="48" y="249"/>
                    <a:pt x="48" y="249"/>
                    <a:pt x="48" y="249"/>
                  </a:cubicBezTo>
                  <a:cubicBezTo>
                    <a:pt x="49" y="250"/>
                    <a:pt x="50" y="251"/>
                    <a:pt x="50" y="252"/>
                  </a:cubicBezTo>
                  <a:cubicBezTo>
                    <a:pt x="50" y="252"/>
                    <a:pt x="50" y="252"/>
                    <a:pt x="50" y="252"/>
                  </a:cubicBezTo>
                  <a:cubicBezTo>
                    <a:pt x="50" y="253"/>
                    <a:pt x="49" y="253"/>
                    <a:pt x="48" y="253"/>
                  </a:cubicBezTo>
                  <a:cubicBezTo>
                    <a:pt x="48" y="253"/>
                    <a:pt x="48" y="253"/>
                    <a:pt x="48" y="253"/>
                  </a:cubicBezTo>
                  <a:cubicBezTo>
                    <a:pt x="48" y="253"/>
                    <a:pt x="47" y="253"/>
                    <a:pt x="47" y="253"/>
                  </a:cubicBezTo>
                  <a:close/>
                  <a:moveTo>
                    <a:pt x="567" y="247"/>
                  </a:moveTo>
                  <a:cubicBezTo>
                    <a:pt x="567" y="246"/>
                    <a:pt x="567" y="245"/>
                    <a:pt x="568" y="245"/>
                  </a:cubicBezTo>
                  <a:cubicBezTo>
                    <a:pt x="568" y="245"/>
                    <a:pt x="568" y="245"/>
                    <a:pt x="568" y="245"/>
                  </a:cubicBezTo>
                  <a:cubicBezTo>
                    <a:pt x="569" y="244"/>
                    <a:pt x="570" y="245"/>
                    <a:pt x="571" y="246"/>
                  </a:cubicBezTo>
                  <a:cubicBezTo>
                    <a:pt x="571" y="246"/>
                    <a:pt x="571" y="246"/>
                    <a:pt x="571" y="246"/>
                  </a:cubicBezTo>
                  <a:cubicBezTo>
                    <a:pt x="571" y="247"/>
                    <a:pt x="570" y="248"/>
                    <a:pt x="569" y="248"/>
                  </a:cubicBezTo>
                  <a:cubicBezTo>
                    <a:pt x="569" y="248"/>
                    <a:pt x="569" y="248"/>
                    <a:pt x="569" y="248"/>
                  </a:cubicBezTo>
                  <a:cubicBezTo>
                    <a:pt x="569" y="248"/>
                    <a:pt x="569" y="248"/>
                    <a:pt x="569" y="248"/>
                  </a:cubicBezTo>
                  <a:cubicBezTo>
                    <a:pt x="569" y="248"/>
                    <a:pt x="569" y="248"/>
                    <a:pt x="569" y="248"/>
                  </a:cubicBezTo>
                  <a:cubicBezTo>
                    <a:pt x="568" y="248"/>
                    <a:pt x="567" y="248"/>
                    <a:pt x="567" y="247"/>
                  </a:cubicBezTo>
                  <a:close/>
                  <a:moveTo>
                    <a:pt x="51" y="242"/>
                  </a:moveTo>
                  <a:cubicBezTo>
                    <a:pt x="50" y="241"/>
                    <a:pt x="49" y="240"/>
                    <a:pt x="50" y="239"/>
                  </a:cubicBezTo>
                  <a:cubicBezTo>
                    <a:pt x="50" y="239"/>
                    <a:pt x="50" y="239"/>
                    <a:pt x="50" y="239"/>
                  </a:cubicBezTo>
                  <a:cubicBezTo>
                    <a:pt x="50" y="238"/>
                    <a:pt x="51" y="238"/>
                    <a:pt x="52" y="238"/>
                  </a:cubicBezTo>
                  <a:cubicBezTo>
                    <a:pt x="52" y="238"/>
                    <a:pt x="52" y="238"/>
                    <a:pt x="52" y="238"/>
                  </a:cubicBezTo>
                  <a:cubicBezTo>
                    <a:pt x="53" y="238"/>
                    <a:pt x="54" y="239"/>
                    <a:pt x="53" y="240"/>
                  </a:cubicBezTo>
                  <a:cubicBezTo>
                    <a:pt x="53" y="240"/>
                    <a:pt x="53" y="240"/>
                    <a:pt x="53" y="240"/>
                  </a:cubicBezTo>
                  <a:cubicBezTo>
                    <a:pt x="53" y="240"/>
                    <a:pt x="53" y="240"/>
                    <a:pt x="53" y="240"/>
                  </a:cubicBezTo>
                  <a:cubicBezTo>
                    <a:pt x="53" y="240"/>
                    <a:pt x="53" y="240"/>
                    <a:pt x="53" y="240"/>
                  </a:cubicBezTo>
                  <a:cubicBezTo>
                    <a:pt x="53" y="241"/>
                    <a:pt x="52" y="242"/>
                    <a:pt x="51" y="242"/>
                  </a:cubicBezTo>
                  <a:cubicBezTo>
                    <a:pt x="51" y="242"/>
                    <a:pt x="51" y="242"/>
                    <a:pt x="51" y="242"/>
                  </a:cubicBezTo>
                  <a:cubicBezTo>
                    <a:pt x="51" y="242"/>
                    <a:pt x="51" y="242"/>
                    <a:pt x="51" y="242"/>
                  </a:cubicBezTo>
                  <a:close/>
                  <a:moveTo>
                    <a:pt x="563" y="236"/>
                  </a:moveTo>
                  <a:cubicBezTo>
                    <a:pt x="563" y="236"/>
                    <a:pt x="563" y="236"/>
                    <a:pt x="563" y="236"/>
                  </a:cubicBezTo>
                  <a:cubicBezTo>
                    <a:pt x="563" y="236"/>
                    <a:pt x="563" y="236"/>
                    <a:pt x="563" y="236"/>
                  </a:cubicBezTo>
                  <a:cubicBezTo>
                    <a:pt x="563" y="235"/>
                    <a:pt x="563" y="234"/>
                    <a:pt x="564" y="233"/>
                  </a:cubicBezTo>
                  <a:cubicBezTo>
                    <a:pt x="564" y="233"/>
                    <a:pt x="564" y="233"/>
                    <a:pt x="564" y="233"/>
                  </a:cubicBezTo>
                  <a:cubicBezTo>
                    <a:pt x="565" y="233"/>
                    <a:pt x="566" y="233"/>
                    <a:pt x="567" y="234"/>
                  </a:cubicBezTo>
                  <a:cubicBezTo>
                    <a:pt x="567" y="234"/>
                    <a:pt x="567" y="234"/>
                    <a:pt x="567" y="234"/>
                  </a:cubicBezTo>
                  <a:cubicBezTo>
                    <a:pt x="567" y="235"/>
                    <a:pt x="567" y="237"/>
                    <a:pt x="566" y="237"/>
                  </a:cubicBezTo>
                  <a:cubicBezTo>
                    <a:pt x="566" y="237"/>
                    <a:pt x="566" y="237"/>
                    <a:pt x="566" y="237"/>
                  </a:cubicBezTo>
                  <a:cubicBezTo>
                    <a:pt x="565" y="237"/>
                    <a:pt x="565" y="237"/>
                    <a:pt x="565" y="237"/>
                  </a:cubicBezTo>
                  <a:cubicBezTo>
                    <a:pt x="565" y="237"/>
                    <a:pt x="565" y="237"/>
                    <a:pt x="565" y="237"/>
                  </a:cubicBezTo>
                  <a:cubicBezTo>
                    <a:pt x="564" y="237"/>
                    <a:pt x="563" y="237"/>
                    <a:pt x="563" y="236"/>
                  </a:cubicBezTo>
                  <a:close/>
                  <a:moveTo>
                    <a:pt x="55" y="230"/>
                  </a:moveTo>
                  <a:cubicBezTo>
                    <a:pt x="54" y="230"/>
                    <a:pt x="53" y="229"/>
                    <a:pt x="54" y="228"/>
                  </a:cubicBezTo>
                  <a:cubicBezTo>
                    <a:pt x="54" y="228"/>
                    <a:pt x="54" y="228"/>
                    <a:pt x="54" y="228"/>
                  </a:cubicBezTo>
                  <a:cubicBezTo>
                    <a:pt x="54" y="227"/>
                    <a:pt x="55" y="226"/>
                    <a:pt x="56" y="227"/>
                  </a:cubicBezTo>
                  <a:cubicBezTo>
                    <a:pt x="56" y="227"/>
                    <a:pt x="56" y="227"/>
                    <a:pt x="56" y="227"/>
                  </a:cubicBezTo>
                  <a:cubicBezTo>
                    <a:pt x="57" y="227"/>
                    <a:pt x="58" y="228"/>
                    <a:pt x="57" y="229"/>
                  </a:cubicBezTo>
                  <a:cubicBezTo>
                    <a:pt x="57" y="229"/>
                    <a:pt x="57" y="229"/>
                    <a:pt x="57" y="229"/>
                  </a:cubicBezTo>
                  <a:cubicBezTo>
                    <a:pt x="57" y="230"/>
                    <a:pt x="56" y="231"/>
                    <a:pt x="56" y="231"/>
                  </a:cubicBezTo>
                  <a:cubicBezTo>
                    <a:pt x="56" y="231"/>
                    <a:pt x="56" y="231"/>
                    <a:pt x="56" y="231"/>
                  </a:cubicBezTo>
                  <a:cubicBezTo>
                    <a:pt x="55" y="231"/>
                    <a:pt x="55" y="230"/>
                    <a:pt x="55" y="230"/>
                  </a:cubicBezTo>
                  <a:close/>
                  <a:moveTo>
                    <a:pt x="559" y="225"/>
                  </a:moveTo>
                  <a:cubicBezTo>
                    <a:pt x="558" y="224"/>
                    <a:pt x="559" y="222"/>
                    <a:pt x="560" y="222"/>
                  </a:cubicBezTo>
                  <a:cubicBezTo>
                    <a:pt x="560" y="222"/>
                    <a:pt x="560" y="222"/>
                    <a:pt x="560" y="222"/>
                  </a:cubicBezTo>
                  <a:cubicBezTo>
                    <a:pt x="561" y="222"/>
                    <a:pt x="562" y="222"/>
                    <a:pt x="562" y="223"/>
                  </a:cubicBezTo>
                  <a:cubicBezTo>
                    <a:pt x="562" y="223"/>
                    <a:pt x="562" y="223"/>
                    <a:pt x="562" y="223"/>
                  </a:cubicBezTo>
                  <a:cubicBezTo>
                    <a:pt x="563" y="224"/>
                    <a:pt x="562" y="225"/>
                    <a:pt x="561" y="226"/>
                  </a:cubicBezTo>
                  <a:cubicBezTo>
                    <a:pt x="561" y="226"/>
                    <a:pt x="561" y="226"/>
                    <a:pt x="561" y="226"/>
                  </a:cubicBezTo>
                  <a:cubicBezTo>
                    <a:pt x="561" y="226"/>
                    <a:pt x="561" y="226"/>
                    <a:pt x="561" y="226"/>
                  </a:cubicBezTo>
                  <a:cubicBezTo>
                    <a:pt x="561" y="226"/>
                    <a:pt x="561" y="226"/>
                    <a:pt x="561" y="226"/>
                  </a:cubicBezTo>
                  <a:cubicBezTo>
                    <a:pt x="560" y="226"/>
                    <a:pt x="559" y="225"/>
                    <a:pt x="559" y="225"/>
                  </a:cubicBezTo>
                  <a:close/>
                  <a:moveTo>
                    <a:pt x="59" y="219"/>
                  </a:moveTo>
                  <a:cubicBezTo>
                    <a:pt x="58" y="219"/>
                    <a:pt x="58" y="218"/>
                    <a:pt x="58" y="217"/>
                  </a:cubicBezTo>
                  <a:cubicBezTo>
                    <a:pt x="58" y="217"/>
                    <a:pt x="58" y="217"/>
                    <a:pt x="58" y="217"/>
                  </a:cubicBezTo>
                  <a:cubicBezTo>
                    <a:pt x="59" y="216"/>
                    <a:pt x="60" y="215"/>
                    <a:pt x="61" y="216"/>
                  </a:cubicBezTo>
                  <a:cubicBezTo>
                    <a:pt x="61" y="216"/>
                    <a:pt x="61" y="216"/>
                    <a:pt x="61" y="216"/>
                  </a:cubicBezTo>
                  <a:cubicBezTo>
                    <a:pt x="62" y="216"/>
                    <a:pt x="63" y="217"/>
                    <a:pt x="62" y="218"/>
                  </a:cubicBezTo>
                  <a:cubicBezTo>
                    <a:pt x="62" y="218"/>
                    <a:pt x="62" y="218"/>
                    <a:pt x="62" y="218"/>
                  </a:cubicBezTo>
                  <a:cubicBezTo>
                    <a:pt x="62" y="219"/>
                    <a:pt x="61" y="219"/>
                    <a:pt x="60" y="219"/>
                  </a:cubicBezTo>
                  <a:cubicBezTo>
                    <a:pt x="60" y="219"/>
                    <a:pt x="60" y="219"/>
                    <a:pt x="60" y="219"/>
                  </a:cubicBezTo>
                  <a:cubicBezTo>
                    <a:pt x="60" y="219"/>
                    <a:pt x="60" y="219"/>
                    <a:pt x="59" y="219"/>
                  </a:cubicBezTo>
                  <a:close/>
                  <a:moveTo>
                    <a:pt x="554" y="214"/>
                  </a:moveTo>
                  <a:cubicBezTo>
                    <a:pt x="554" y="214"/>
                    <a:pt x="554" y="214"/>
                    <a:pt x="554" y="214"/>
                  </a:cubicBezTo>
                  <a:cubicBezTo>
                    <a:pt x="554" y="214"/>
                    <a:pt x="554" y="214"/>
                    <a:pt x="554" y="214"/>
                  </a:cubicBezTo>
                  <a:cubicBezTo>
                    <a:pt x="554" y="213"/>
                    <a:pt x="554" y="212"/>
                    <a:pt x="555" y="211"/>
                  </a:cubicBezTo>
                  <a:cubicBezTo>
                    <a:pt x="555" y="211"/>
                    <a:pt x="555" y="211"/>
                    <a:pt x="555" y="211"/>
                  </a:cubicBezTo>
                  <a:cubicBezTo>
                    <a:pt x="556" y="211"/>
                    <a:pt x="557" y="211"/>
                    <a:pt x="558" y="212"/>
                  </a:cubicBezTo>
                  <a:cubicBezTo>
                    <a:pt x="558" y="212"/>
                    <a:pt x="558" y="212"/>
                    <a:pt x="558" y="212"/>
                  </a:cubicBezTo>
                  <a:cubicBezTo>
                    <a:pt x="558" y="213"/>
                    <a:pt x="558" y="214"/>
                    <a:pt x="557" y="215"/>
                  </a:cubicBezTo>
                  <a:cubicBezTo>
                    <a:pt x="557" y="215"/>
                    <a:pt x="557" y="215"/>
                    <a:pt x="557" y="215"/>
                  </a:cubicBezTo>
                  <a:cubicBezTo>
                    <a:pt x="556" y="215"/>
                    <a:pt x="556" y="215"/>
                    <a:pt x="556" y="215"/>
                  </a:cubicBezTo>
                  <a:cubicBezTo>
                    <a:pt x="556" y="215"/>
                    <a:pt x="556" y="215"/>
                    <a:pt x="556" y="215"/>
                  </a:cubicBezTo>
                  <a:cubicBezTo>
                    <a:pt x="555" y="215"/>
                    <a:pt x="554" y="214"/>
                    <a:pt x="554" y="214"/>
                  </a:cubicBezTo>
                  <a:close/>
                  <a:moveTo>
                    <a:pt x="64" y="208"/>
                  </a:moveTo>
                  <a:cubicBezTo>
                    <a:pt x="63" y="208"/>
                    <a:pt x="63" y="207"/>
                    <a:pt x="64" y="206"/>
                  </a:cubicBezTo>
                  <a:cubicBezTo>
                    <a:pt x="64" y="206"/>
                    <a:pt x="64" y="206"/>
                    <a:pt x="64" y="206"/>
                  </a:cubicBezTo>
                  <a:cubicBezTo>
                    <a:pt x="64" y="205"/>
                    <a:pt x="65" y="204"/>
                    <a:pt x="66" y="205"/>
                  </a:cubicBezTo>
                  <a:cubicBezTo>
                    <a:pt x="66" y="205"/>
                    <a:pt x="66" y="205"/>
                    <a:pt x="66" y="205"/>
                  </a:cubicBezTo>
                  <a:cubicBezTo>
                    <a:pt x="67" y="205"/>
                    <a:pt x="68" y="207"/>
                    <a:pt x="67" y="208"/>
                  </a:cubicBezTo>
                  <a:cubicBezTo>
                    <a:pt x="67" y="208"/>
                    <a:pt x="67" y="208"/>
                    <a:pt x="67" y="208"/>
                  </a:cubicBezTo>
                  <a:cubicBezTo>
                    <a:pt x="67" y="208"/>
                    <a:pt x="67" y="208"/>
                    <a:pt x="67" y="208"/>
                  </a:cubicBezTo>
                  <a:cubicBezTo>
                    <a:pt x="67" y="208"/>
                    <a:pt x="67" y="208"/>
                    <a:pt x="67" y="208"/>
                  </a:cubicBezTo>
                  <a:cubicBezTo>
                    <a:pt x="67" y="208"/>
                    <a:pt x="66" y="209"/>
                    <a:pt x="65" y="209"/>
                  </a:cubicBezTo>
                  <a:cubicBezTo>
                    <a:pt x="65" y="209"/>
                    <a:pt x="65" y="209"/>
                    <a:pt x="65" y="209"/>
                  </a:cubicBezTo>
                  <a:cubicBezTo>
                    <a:pt x="65" y="209"/>
                    <a:pt x="65" y="209"/>
                    <a:pt x="64" y="208"/>
                  </a:cubicBezTo>
                  <a:close/>
                  <a:moveTo>
                    <a:pt x="549" y="203"/>
                  </a:moveTo>
                  <a:cubicBezTo>
                    <a:pt x="548" y="202"/>
                    <a:pt x="549" y="201"/>
                    <a:pt x="550" y="200"/>
                  </a:cubicBezTo>
                  <a:cubicBezTo>
                    <a:pt x="550" y="200"/>
                    <a:pt x="550" y="200"/>
                    <a:pt x="550" y="200"/>
                  </a:cubicBezTo>
                  <a:cubicBezTo>
                    <a:pt x="551" y="200"/>
                    <a:pt x="552" y="200"/>
                    <a:pt x="552" y="201"/>
                  </a:cubicBezTo>
                  <a:cubicBezTo>
                    <a:pt x="552" y="201"/>
                    <a:pt x="552" y="201"/>
                    <a:pt x="552" y="201"/>
                  </a:cubicBezTo>
                  <a:cubicBezTo>
                    <a:pt x="553" y="202"/>
                    <a:pt x="552" y="203"/>
                    <a:pt x="551" y="204"/>
                  </a:cubicBezTo>
                  <a:cubicBezTo>
                    <a:pt x="551" y="204"/>
                    <a:pt x="551" y="204"/>
                    <a:pt x="551" y="204"/>
                  </a:cubicBezTo>
                  <a:cubicBezTo>
                    <a:pt x="551" y="204"/>
                    <a:pt x="551" y="204"/>
                    <a:pt x="551" y="204"/>
                  </a:cubicBezTo>
                  <a:cubicBezTo>
                    <a:pt x="551" y="204"/>
                    <a:pt x="551" y="204"/>
                    <a:pt x="551" y="204"/>
                  </a:cubicBezTo>
                  <a:cubicBezTo>
                    <a:pt x="550" y="204"/>
                    <a:pt x="549" y="204"/>
                    <a:pt x="549" y="203"/>
                  </a:cubicBezTo>
                  <a:close/>
                  <a:moveTo>
                    <a:pt x="70" y="198"/>
                  </a:moveTo>
                  <a:cubicBezTo>
                    <a:pt x="69" y="197"/>
                    <a:pt x="69" y="196"/>
                    <a:pt x="69" y="195"/>
                  </a:cubicBezTo>
                  <a:cubicBezTo>
                    <a:pt x="69" y="195"/>
                    <a:pt x="69" y="195"/>
                    <a:pt x="69" y="195"/>
                  </a:cubicBezTo>
                  <a:cubicBezTo>
                    <a:pt x="70" y="194"/>
                    <a:pt x="71" y="194"/>
                    <a:pt x="72" y="194"/>
                  </a:cubicBezTo>
                  <a:cubicBezTo>
                    <a:pt x="72" y="194"/>
                    <a:pt x="72" y="194"/>
                    <a:pt x="72" y="194"/>
                  </a:cubicBezTo>
                  <a:cubicBezTo>
                    <a:pt x="73" y="195"/>
                    <a:pt x="73" y="196"/>
                    <a:pt x="73" y="197"/>
                  </a:cubicBezTo>
                  <a:cubicBezTo>
                    <a:pt x="73" y="197"/>
                    <a:pt x="73" y="197"/>
                    <a:pt x="73" y="197"/>
                  </a:cubicBezTo>
                  <a:cubicBezTo>
                    <a:pt x="72" y="198"/>
                    <a:pt x="72" y="198"/>
                    <a:pt x="71" y="198"/>
                  </a:cubicBezTo>
                  <a:cubicBezTo>
                    <a:pt x="71" y="198"/>
                    <a:pt x="71" y="198"/>
                    <a:pt x="71" y="198"/>
                  </a:cubicBezTo>
                  <a:cubicBezTo>
                    <a:pt x="71" y="198"/>
                    <a:pt x="70" y="198"/>
                    <a:pt x="70" y="198"/>
                  </a:cubicBezTo>
                  <a:close/>
                  <a:moveTo>
                    <a:pt x="543" y="193"/>
                  </a:moveTo>
                  <a:cubicBezTo>
                    <a:pt x="543" y="193"/>
                    <a:pt x="543" y="193"/>
                    <a:pt x="543" y="193"/>
                  </a:cubicBezTo>
                  <a:cubicBezTo>
                    <a:pt x="543" y="193"/>
                    <a:pt x="543" y="193"/>
                    <a:pt x="543" y="193"/>
                  </a:cubicBezTo>
                  <a:cubicBezTo>
                    <a:pt x="542" y="192"/>
                    <a:pt x="543" y="190"/>
                    <a:pt x="544" y="190"/>
                  </a:cubicBezTo>
                  <a:cubicBezTo>
                    <a:pt x="544" y="190"/>
                    <a:pt x="544" y="190"/>
                    <a:pt x="544" y="190"/>
                  </a:cubicBezTo>
                  <a:cubicBezTo>
                    <a:pt x="545" y="189"/>
                    <a:pt x="546" y="190"/>
                    <a:pt x="546" y="191"/>
                  </a:cubicBezTo>
                  <a:cubicBezTo>
                    <a:pt x="547" y="191"/>
                    <a:pt x="547" y="191"/>
                    <a:pt x="547" y="191"/>
                  </a:cubicBezTo>
                  <a:cubicBezTo>
                    <a:pt x="547" y="192"/>
                    <a:pt x="547" y="193"/>
                    <a:pt x="546" y="193"/>
                  </a:cubicBezTo>
                  <a:cubicBezTo>
                    <a:pt x="546" y="193"/>
                    <a:pt x="546" y="193"/>
                    <a:pt x="546" y="193"/>
                  </a:cubicBezTo>
                  <a:cubicBezTo>
                    <a:pt x="545" y="193"/>
                    <a:pt x="545" y="194"/>
                    <a:pt x="545" y="194"/>
                  </a:cubicBezTo>
                  <a:cubicBezTo>
                    <a:pt x="545" y="194"/>
                    <a:pt x="545" y="194"/>
                    <a:pt x="545" y="194"/>
                  </a:cubicBezTo>
                  <a:cubicBezTo>
                    <a:pt x="544" y="194"/>
                    <a:pt x="543" y="193"/>
                    <a:pt x="543" y="193"/>
                  </a:cubicBezTo>
                  <a:close/>
                  <a:moveTo>
                    <a:pt x="76" y="187"/>
                  </a:moveTo>
                  <a:cubicBezTo>
                    <a:pt x="75" y="187"/>
                    <a:pt x="75" y="186"/>
                    <a:pt x="75" y="185"/>
                  </a:cubicBezTo>
                  <a:cubicBezTo>
                    <a:pt x="75" y="185"/>
                    <a:pt x="75" y="185"/>
                    <a:pt x="75" y="185"/>
                  </a:cubicBezTo>
                  <a:cubicBezTo>
                    <a:pt x="76" y="184"/>
                    <a:pt x="77" y="183"/>
                    <a:pt x="78" y="184"/>
                  </a:cubicBezTo>
                  <a:cubicBezTo>
                    <a:pt x="78" y="184"/>
                    <a:pt x="78" y="184"/>
                    <a:pt x="78" y="184"/>
                  </a:cubicBezTo>
                  <a:cubicBezTo>
                    <a:pt x="79" y="184"/>
                    <a:pt x="79" y="186"/>
                    <a:pt x="79" y="187"/>
                  </a:cubicBezTo>
                  <a:cubicBezTo>
                    <a:pt x="79" y="187"/>
                    <a:pt x="79" y="187"/>
                    <a:pt x="79" y="187"/>
                  </a:cubicBezTo>
                  <a:cubicBezTo>
                    <a:pt x="78" y="187"/>
                    <a:pt x="78" y="188"/>
                    <a:pt x="77" y="188"/>
                  </a:cubicBezTo>
                  <a:cubicBezTo>
                    <a:pt x="77" y="188"/>
                    <a:pt x="77" y="188"/>
                    <a:pt x="77" y="188"/>
                  </a:cubicBezTo>
                  <a:cubicBezTo>
                    <a:pt x="77" y="188"/>
                    <a:pt x="76" y="188"/>
                    <a:pt x="76" y="187"/>
                  </a:cubicBezTo>
                  <a:close/>
                  <a:moveTo>
                    <a:pt x="537" y="182"/>
                  </a:moveTo>
                  <a:cubicBezTo>
                    <a:pt x="536" y="181"/>
                    <a:pt x="537" y="180"/>
                    <a:pt x="537" y="180"/>
                  </a:cubicBezTo>
                  <a:cubicBezTo>
                    <a:pt x="537" y="180"/>
                    <a:pt x="537" y="180"/>
                    <a:pt x="537" y="180"/>
                  </a:cubicBezTo>
                  <a:cubicBezTo>
                    <a:pt x="538" y="179"/>
                    <a:pt x="540" y="179"/>
                    <a:pt x="540" y="180"/>
                  </a:cubicBezTo>
                  <a:cubicBezTo>
                    <a:pt x="540" y="180"/>
                    <a:pt x="540" y="180"/>
                    <a:pt x="540" y="180"/>
                  </a:cubicBezTo>
                  <a:cubicBezTo>
                    <a:pt x="541" y="181"/>
                    <a:pt x="541" y="182"/>
                    <a:pt x="540" y="183"/>
                  </a:cubicBezTo>
                  <a:cubicBezTo>
                    <a:pt x="540" y="183"/>
                    <a:pt x="540" y="183"/>
                    <a:pt x="540" y="183"/>
                  </a:cubicBezTo>
                  <a:cubicBezTo>
                    <a:pt x="539" y="183"/>
                    <a:pt x="539" y="183"/>
                    <a:pt x="539" y="183"/>
                  </a:cubicBezTo>
                  <a:cubicBezTo>
                    <a:pt x="539" y="183"/>
                    <a:pt x="539" y="183"/>
                    <a:pt x="539" y="183"/>
                  </a:cubicBezTo>
                  <a:cubicBezTo>
                    <a:pt x="538" y="183"/>
                    <a:pt x="537" y="183"/>
                    <a:pt x="537" y="182"/>
                  </a:cubicBezTo>
                  <a:close/>
                  <a:moveTo>
                    <a:pt x="82" y="177"/>
                  </a:moveTo>
                  <a:cubicBezTo>
                    <a:pt x="81" y="177"/>
                    <a:pt x="81" y="175"/>
                    <a:pt x="82" y="174"/>
                  </a:cubicBezTo>
                  <a:cubicBezTo>
                    <a:pt x="82" y="174"/>
                    <a:pt x="82" y="174"/>
                    <a:pt x="82" y="174"/>
                  </a:cubicBezTo>
                  <a:cubicBezTo>
                    <a:pt x="82" y="173"/>
                    <a:pt x="84" y="173"/>
                    <a:pt x="84" y="174"/>
                  </a:cubicBezTo>
                  <a:cubicBezTo>
                    <a:pt x="84" y="174"/>
                    <a:pt x="84" y="174"/>
                    <a:pt x="84" y="174"/>
                  </a:cubicBezTo>
                  <a:cubicBezTo>
                    <a:pt x="85" y="174"/>
                    <a:pt x="86" y="176"/>
                    <a:pt x="85" y="177"/>
                  </a:cubicBezTo>
                  <a:cubicBezTo>
                    <a:pt x="85" y="177"/>
                    <a:pt x="85" y="177"/>
                    <a:pt x="85" y="177"/>
                  </a:cubicBezTo>
                  <a:cubicBezTo>
                    <a:pt x="85" y="177"/>
                    <a:pt x="85" y="177"/>
                    <a:pt x="85" y="177"/>
                  </a:cubicBezTo>
                  <a:cubicBezTo>
                    <a:pt x="85" y="177"/>
                    <a:pt x="85" y="177"/>
                    <a:pt x="85" y="177"/>
                  </a:cubicBezTo>
                  <a:cubicBezTo>
                    <a:pt x="85" y="177"/>
                    <a:pt x="84" y="178"/>
                    <a:pt x="83" y="178"/>
                  </a:cubicBezTo>
                  <a:cubicBezTo>
                    <a:pt x="83" y="178"/>
                    <a:pt x="83" y="178"/>
                    <a:pt x="83" y="178"/>
                  </a:cubicBezTo>
                  <a:cubicBezTo>
                    <a:pt x="83" y="178"/>
                    <a:pt x="83" y="177"/>
                    <a:pt x="82" y="177"/>
                  </a:cubicBezTo>
                  <a:close/>
                  <a:moveTo>
                    <a:pt x="530" y="172"/>
                  </a:moveTo>
                  <a:cubicBezTo>
                    <a:pt x="530" y="172"/>
                    <a:pt x="530" y="170"/>
                    <a:pt x="531" y="170"/>
                  </a:cubicBezTo>
                  <a:cubicBezTo>
                    <a:pt x="531" y="170"/>
                    <a:pt x="531" y="170"/>
                    <a:pt x="531" y="170"/>
                  </a:cubicBezTo>
                  <a:cubicBezTo>
                    <a:pt x="532" y="169"/>
                    <a:pt x="533" y="169"/>
                    <a:pt x="534" y="170"/>
                  </a:cubicBezTo>
                  <a:cubicBezTo>
                    <a:pt x="534" y="170"/>
                    <a:pt x="534" y="170"/>
                    <a:pt x="534" y="170"/>
                  </a:cubicBezTo>
                  <a:cubicBezTo>
                    <a:pt x="534" y="171"/>
                    <a:pt x="534" y="172"/>
                    <a:pt x="533" y="173"/>
                  </a:cubicBezTo>
                  <a:cubicBezTo>
                    <a:pt x="533" y="173"/>
                    <a:pt x="533" y="173"/>
                    <a:pt x="533" y="173"/>
                  </a:cubicBezTo>
                  <a:cubicBezTo>
                    <a:pt x="533" y="173"/>
                    <a:pt x="532" y="173"/>
                    <a:pt x="532" y="173"/>
                  </a:cubicBezTo>
                  <a:cubicBezTo>
                    <a:pt x="532" y="173"/>
                    <a:pt x="532" y="173"/>
                    <a:pt x="532" y="173"/>
                  </a:cubicBezTo>
                  <a:cubicBezTo>
                    <a:pt x="531" y="173"/>
                    <a:pt x="531" y="173"/>
                    <a:pt x="530" y="172"/>
                  </a:cubicBezTo>
                  <a:close/>
                  <a:moveTo>
                    <a:pt x="89" y="167"/>
                  </a:moveTo>
                  <a:cubicBezTo>
                    <a:pt x="88" y="167"/>
                    <a:pt x="88" y="165"/>
                    <a:pt x="89" y="165"/>
                  </a:cubicBezTo>
                  <a:cubicBezTo>
                    <a:pt x="89" y="165"/>
                    <a:pt x="89" y="165"/>
                    <a:pt x="89" y="165"/>
                  </a:cubicBezTo>
                  <a:cubicBezTo>
                    <a:pt x="89" y="164"/>
                    <a:pt x="91" y="163"/>
                    <a:pt x="91" y="164"/>
                  </a:cubicBezTo>
                  <a:cubicBezTo>
                    <a:pt x="91" y="164"/>
                    <a:pt x="91" y="164"/>
                    <a:pt x="91" y="164"/>
                  </a:cubicBezTo>
                  <a:cubicBezTo>
                    <a:pt x="92" y="165"/>
                    <a:pt x="93" y="166"/>
                    <a:pt x="92" y="167"/>
                  </a:cubicBezTo>
                  <a:cubicBezTo>
                    <a:pt x="92" y="167"/>
                    <a:pt x="92" y="167"/>
                    <a:pt x="92" y="167"/>
                  </a:cubicBezTo>
                  <a:cubicBezTo>
                    <a:pt x="92" y="167"/>
                    <a:pt x="92" y="167"/>
                    <a:pt x="92" y="167"/>
                  </a:cubicBezTo>
                  <a:cubicBezTo>
                    <a:pt x="92" y="167"/>
                    <a:pt x="92" y="167"/>
                    <a:pt x="92" y="167"/>
                  </a:cubicBezTo>
                  <a:cubicBezTo>
                    <a:pt x="91" y="167"/>
                    <a:pt x="91" y="168"/>
                    <a:pt x="90" y="168"/>
                  </a:cubicBezTo>
                  <a:cubicBezTo>
                    <a:pt x="90" y="168"/>
                    <a:pt x="90" y="168"/>
                    <a:pt x="90" y="168"/>
                  </a:cubicBezTo>
                  <a:cubicBezTo>
                    <a:pt x="90" y="168"/>
                    <a:pt x="89" y="168"/>
                    <a:pt x="89" y="167"/>
                  </a:cubicBezTo>
                  <a:close/>
                  <a:moveTo>
                    <a:pt x="523" y="163"/>
                  </a:moveTo>
                  <a:cubicBezTo>
                    <a:pt x="523" y="162"/>
                    <a:pt x="523" y="161"/>
                    <a:pt x="524" y="160"/>
                  </a:cubicBezTo>
                  <a:cubicBezTo>
                    <a:pt x="524" y="160"/>
                    <a:pt x="524" y="160"/>
                    <a:pt x="524" y="160"/>
                  </a:cubicBezTo>
                  <a:cubicBezTo>
                    <a:pt x="524" y="159"/>
                    <a:pt x="526" y="160"/>
                    <a:pt x="526" y="160"/>
                  </a:cubicBezTo>
                  <a:cubicBezTo>
                    <a:pt x="526" y="160"/>
                    <a:pt x="526" y="160"/>
                    <a:pt x="526" y="160"/>
                  </a:cubicBezTo>
                  <a:cubicBezTo>
                    <a:pt x="527" y="161"/>
                    <a:pt x="527" y="163"/>
                    <a:pt x="526" y="163"/>
                  </a:cubicBezTo>
                  <a:cubicBezTo>
                    <a:pt x="526" y="163"/>
                    <a:pt x="526" y="163"/>
                    <a:pt x="526" y="163"/>
                  </a:cubicBezTo>
                  <a:cubicBezTo>
                    <a:pt x="526" y="164"/>
                    <a:pt x="525" y="164"/>
                    <a:pt x="525" y="164"/>
                  </a:cubicBezTo>
                  <a:cubicBezTo>
                    <a:pt x="525" y="164"/>
                    <a:pt x="525" y="164"/>
                    <a:pt x="525" y="164"/>
                  </a:cubicBezTo>
                  <a:cubicBezTo>
                    <a:pt x="524" y="164"/>
                    <a:pt x="524" y="163"/>
                    <a:pt x="523" y="163"/>
                  </a:cubicBezTo>
                  <a:close/>
                  <a:moveTo>
                    <a:pt x="96" y="158"/>
                  </a:moveTo>
                  <a:cubicBezTo>
                    <a:pt x="95" y="157"/>
                    <a:pt x="95" y="156"/>
                    <a:pt x="96" y="155"/>
                  </a:cubicBezTo>
                  <a:cubicBezTo>
                    <a:pt x="96" y="155"/>
                    <a:pt x="96" y="155"/>
                    <a:pt x="96" y="155"/>
                  </a:cubicBezTo>
                  <a:cubicBezTo>
                    <a:pt x="97" y="154"/>
                    <a:pt x="98" y="154"/>
                    <a:pt x="99" y="155"/>
                  </a:cubicBezTo>
                  <a:cubicBezTo>
                    <a:pt x="99" y="155"/>
                    <a:pt x="99" y="155"/>
                    <a:pt x="99" y="155"/>
                  </a:cubicBezTo>
                  <a:cubicBezTo>
                    <a:pt x="100" y="155"/>
                    <a:pt x="100" y="157"/>
                    <a:pt x="99" y="157"/>
                  </a:cubicBezTo>
                  <a:cubicBezTo>
                    <a:pt x="99" y="157"/>
                    <a:pt x="99" y="157"/>
                    <a:pt x="99" y="157"/>
                  </a:cubicBezTo>
                  <a:cubicBezTo>
                    <a:pt x="99" y="158"/>
                    <a:pt x="98" y="158"/>
                    <a:pt x="98" y="158"/>
                  </a:cubicBezTo>
                  <a:cubicBezTo>
                    <a:pt x="98" y="158"/>
                    <a:pt x="98" y="158"/>
                    <a:pt x="98" y="158"/>
                  </a:cubicBezTo>
                  <a:cubicBezTo>
                    <a:pt x="97" y="158"/>
                    <a:pt x="97" y="158"/>
                    <a:pt x="96" y="158"/>
                  </a:cubicBezTo>
                  <a:close/>
                  <a:moveTo>
                    <a:pt x="516" y="154"/>
                  </a:moveTo>
                  <a:cubicBezTo>
                    <a:pt x="515" y="153"/>
                    <a:pt x="515" y="151"/>
                    <a:pt x="516" y="151"/>
                  </a:cubicBezTo>
                  <a:cubicBezTo>
                    <a:pt x="516" y="151"/>
                    <a:pt x="516" y="151"/>
                    <a:pt x="516" y="151"/>
                  </a:cubicBezTo>
                  <a:cubicBezTo>
                    <a:pt x="517" y="150"/>
                    <a:pt x="518" y="150"/>
                    <a:pt x="519" y="151"/>
                  </a:cubicBezTo>
                  <a:cubicBezTo>
                    <a:pt x="519" y="151"/>
                    <a:pt x="519" y="151"/>
                    <a:pt x="519" y="151"/>
                  </a:cubicBezTo>
                  <a:cubicBezTo>
                    <a:pt x="520" y="152"/>
                    <a:pt x="519" y="153"/>
                    <a:pt x="519" y="154"/>
                  </a:cubicBezTo>
                  <a:cubicBezTo>
                    <a:pt x="519" y="154"/>
                    <a:pt x="519" y="154"/>
                    <a:pt x="519" y="154"/>
                  </a:cubicBezTo>
                  <a:cubicBezTo>
                    <a:pt x="518" y="154"/>
                    <a:pt x="518" y="154"/>
                    <a:pt x="517" y="154"/>
                  </a:cubicBezTo>
                  <a:cubicBezTo>
                    <a:pt x="517" y="154"/>
                    <a:pt x="517" y="154"/>
                    <a:pt x="517" y="154"/>
                  </a:cubicBezTo>
                  <a:cubicBezTo>
                    <a:pt x="517" y="154"/>
                    <a:pt x="516" y="154"/>
                    <a:pt x="516" y="154"/>
                  </a:cubicBezTo>
                  <a:close/>
                  <a:moveTo>
                    <a:pt x="104" y="149"/>
                  </a:moveTo>
                  <a:cubicBezTo>
                    <a:pt x="103" y="148"/>
                    <a:pt x="103" y="147"/>
                    <a:pt x="104" y="146"/>
                  </a:cubicBezTo>
                  <a:cubicBezTo>
                    <a:pt x="104" y="146"/>
                    <a:pt x="104" y="146"/>
                    <a:pt x="104" y="146"/>
                  </a:cubicBezTo>
                  <a:cubicBezTo>
                    <a:pt x="105" y="145"/>
                    <a:pt x="106" y="145"/>
                    <a:pt x="107" y="145"/>
                  </a:cubicBezTo>
                  <a:cubicBezTo>
                    <a:pt x="107" y="145"/>
                    <a:pt x="107" y="145"/>
                    <a:pt x="107" y="145"/>
                  </a:cubicBezTo>
                  <a:cubicBezTo>
                    <a:pt x="107" y="146"/>
                    <a:pt x="108" y="147"/>
                    <a:pt x="107" y="148"/>
                  </a:cubicBezTo>
                  <a:cubicBezTo>
                    <a:pt x="107" y="148"/>
                    <a:pt x="107" y="148"/>
                    <a:pt x="107" y="148"/>
                  </a:cubicBezTo>
                  <a:cubicBezTo>
                    <a:pt x="107" y="148"/>
                    <a:pt x="107" y="148"/>
                    <a:pt x="107" y="148"/>
                  </a:cubicBezTo>
                  <a:cubicBezTo>
                    <a:pt x="107" y="148"/>
                    <a:pt x="107" y="148"/>
                    <a:pt x="107" y="148"/>
                  </a:cubicBezTo>
                  <a:cubicBezTo>
                    <a:pt x="106" y="149"/>
                    <a:pt x="106" y="149"/>
                    <a:pt x="105" y="149"/>
                  </a:cubicBezTo>
                  <a:cubicBezTo>
                    <a:pt x="105" y="149"/>
                    <a:pt x="105" y="149"/>
                    <a:pt x="105" y="149"/>
                  </a:cubicBezTo>
                  <a:cubicBezTo>
                    <a:pt x="105" y="149"/>
                    <a:pt x="104" y="149"/>
                    <a:pt x="104" y="149"/>
                  </a:cubicBezTo>
                  <a:close/>
                  <a:moveTo>
                    <a:pt x="508" y="145"/>
                  </a:moveTo>
                  <a:cubicBezTo>
                    <a:pt x="508" y="145"/>
                    <a:pt x="508" y="145"/>
                    <a:pt x="508" y="145"/>
                  </a:cubicBezTo>
                  <a:cubicBezTo>
                    <a:pt x="508" y="145"/>
                    <a:pt x="508" y="145"/>
                    <a:pt x="508" y="145"/>
                  </a:cubicBezTo>
                  <a:cubicBezTo>
                    <a:pt x="507" y="144"/>
                    <a:pt x="507" y="143"/>
                    <a:pt x="508" y="142"/>
                  </a:cubicBezTo>
                  <a:cubicBezTo>
                    <a:pt x="508" y="142"/>
                    <a:pt x="508" y="142"/>
                    <a:pt x="508" y="142"/>
                  </a:cubicBezTo>
                  <a:cubicBezTo>
                    <a:pt x="509" y="141"/>
                    <a:pt x="510" y="141"/>
                    <a:pt x="511" y="142"/>
                  </a:cubicBezTo>
                  <a:cubicBezTo>
                    <a:pt x="511" y="142"/>
                    <a:pt x="511" y="142"/>
                    <a:pt x="511" y="142"/>
                  </a:cubicBezTo>
                  <a:cubicBezTo>
                    <a:pt x="512" y="143"/>
                    <a:pt x="512" y="144"/>
                    <a:pt x="511" y="145"/>
                  </a:cubicBezTo>
                  <a:cubicBezTo>
                    <a:pt x="511" y="145"/>
                    <a:pt x="511" y="145"/>
                    <a:pt x="511" y="145"/>
                  </a:cubicBezTo>
                  <a:cubicBezTo>
                    <a:pt x="510" y="145"/>
                    <a:pt x="510" y="145"/>
                    <a:pt x="509" y="145"/>
                  </a:cubicBezTo>
                  <a:cubicBezTo>
                    <a:pt x="509" y="145"/>
                    <a:pt x="509" y="145"/>
                    <a:pt x="509" y="145"/>
                  </a:cubicBezTo>
                  <a:cubicBezTo>
                    <a:pt x="509" y="145"/>
                    <a:pt x="508" y="145"/>
                    <a:pt x="508" y="145"/>
                  </a:cubicBezTo>
                  <a:close/>
                  <a:moveTo>
                    <a:pt x="112" y="140"/>
                  </a:moveTo>
                  <a:cubicBezTo>
                    <a:pt x="111" y="139"/>
                    <a:pt x="111" y="138"/>
                    <a:pt x="112" y="137"/>
                  </a:cubicBezTo>
                  <a:cubicBezTo>
                    <a:pt x="112" y="137"/>
                    <a:pt x="112" y="137"/>
                    <a:pt x="112" y="137"/>
                  </a:cubicBezTo>
                  <a:cubicBezTo>
                    <a:pt x="113" y="136"/>
                    <a:pt x="114" y="136"/>
                    <a:pt x="115" y="137"/>
                  </a:cubicBezTo>
                  <a:cubicBezTo>
                    <a:pt x="115" y="137"/>
                    <a:pt x="115" y="137"/>
                    <a:pt x="115" y="137"/>
                  </a:cubicBezTo>
                  <a:cubicBezTo>
                    <a:pt x="116" y="137"/>
                    <a:pt x="116" y="139"/>
                    <a:pt x="115" y="140"/>
                  </a:cubicBezTo>
                  <a:cubicBezTo>
                    <a:pt x="115" y="140"/>
                    <a:pt x="115" y="140"/>
                    <a:pt x="115" y="140"/>
                  </a:cubicBezTo>
                  <a:cubicBezTo>
                    <a:pt x="114" y="140"/>
                    <a:pt x="114" y="140"/>
                    <a:pt x="113" y="140"/>
                  </a:cubicBezTo>
                  <a:cubicBezTo>
                    <a:pt x="113" y="140"/>
                    <a:pt x="113" y="140"/>
                    <a:pt x="113" y="140"/>
                  </a:cubicBezTo>
                  <a:cubicBezTo>
                    <a:pt x="113" y="140"/>
                    <a:pt x="112" y="140"/>
                    <a:pt x="112" y="140"/>
                  </a:cubicBezTo>
                  <a:close/>
                  <a:moveTo>
                    <a:pt x="500" y="136"/>
                  </a:moveTo>
                  <a:cubicBezTo>
                    <a:pt x="499" y="135"/>
                    <a:pt x="499" y="134"/>
                    <a:pt x="500" y="133"/>
                  </a:cubicBezTo>
                  <a:cubicBezTo>
                    <a:pt x="500" y="133"/>
                    <a:pt x="500" y="133"/>
                    <a:pt x="500" y="133"/>
                  </a:cubicBezTo>
                  <a:cubicBezTo>
                    <a:pt x="501" y="132"/>
                    <a:pt x="502" y="132"/>
                    <a:pt x="503" y="133"/>
                  </a:cubicBezTo>
                  <a:cubicBezTo>
                    <a:pt x="503" y="133"/>
                    <a:pt x="503" y="133"/>
                    <a:pt x="503" y="133"/>
                  </a:cubicBezTo>
                  <a:cubicBezTo>
                    <a:pt x="503" y="134"/>
                    <a:pt x="503" y="135"/>
                    <a:pt x="503" y="136"/>
                  </a:cubicBezTo>
                  <a:cubicBezTo>
                    <a:pt x="503" y="136"/>
                    <a:pt x="503" y="136"/>
                    <a:pt x="503" y="136"/>
                  </a:cubicBezTo>
                  <a:cubicBezTo>
                    <a:pt x="502" y="136"/>
                    <a:pt x="502" y="137"/>
                    <a:pt x="501" y="137"/>
                  </a:cubicBezTo>
                  <a:cubicBezTo>
                    <a:pt x="501" y="137"/>
                    <a:pt x="501" y="137"/>
                    <a:pt x="501" y="137"/>
                  </a:cubicBezTo>
                  <a:cubicBezTo>
                    <a:pt x="501" y="137"/>
                    <a:pt x="500" y="136"/>
                    <a:pt x="500" y="136"/>
                  </a:cubicBezTo>
                  <a:close/>
                  <a:moveTo>
                    <a:pt x="120" y="131"/>
                  </a:moveTo>
                  <a:cubicBezTo>
                    <a:pt x="120" y="130"/>
                    <a:pt x="120" y="129"/>
                    <a:pt x="121" y="128"/>
                  </a:cubicBezTo>
                  <a:cubicBezTo>
                    <a:pt x="121" y="128"/>
                    <a:pt x="121" y="128"/>
                    <a:pt x="121" y="128"/>
                  </a:cubicBezTo>
                  <a:cubicBezTo>
                    <a:pt x="121" y="127"/>
                    <a:pt x="123" y="128"/>
                    <a:pt x="123" y="128"/>
                  </a:cubicBezTo>
                  <a:cubicBezTo>
                    <a:pt x="123" y="128"/>
                    <a:pt x="123" y="128"/>
                    <a:pt x="123" y="128"/>
                  </a:cubicBezTo>
                  <a:cubicBezTo>
                    <a:pt x="124" y="129"/>
                    <a:pt x="124" y="130"/>
                    <a:pt x="123" y="131"/>
                  </a:cubicBezTo>
                  <a:cubicBezTo>
                    <a:pt x="123" y="131"/>
                    <a:pt x="123" y="131"/>
                    <a:pt x="123" y="131"/>
                  </a:cubicBezTo>
                  <a:cubicBezTo>
                    <a:pt x="123" y="131"/>
                    <a:pt x="123" y="131"/>
                    <a:pt x="123" y="131"/>
                  </a:cubicBezTo>
                  <a:cubicBezTo>
                    <a:pt x="123" y="131"/>
                    <a:pt x="123" y="131"/>
                    <a:pt x="123" y="131"/>
                  </a:cubicBezTo>
                  <a:cubicBezTo>
                    <a:pt x="123" y="132"/>
                    <a:pt x="122" y="132"/>
                    <a:pt x="122" y="132"/>
                  </a:cubicBezTo>
                  <a:cubicBezTo>
                    <a:pt x="122" y="132"/>
                    <a:pt x="122" y="132"/>
                    <a:pt x="122" y="132"/>
                  </a:cubicBezTo>
                  <a:cubicBezTo>
                    <a:pt x="121" y="132"/>
                    <a:pt x="121" y="131"/>
                    <a:pt x="120" y="131"/>
                  </a:cubicBezTo>
                  <a:close/>
                  <a:moveTo>
                    <a:pt x="491" y="128"/>
                  </a:moveTo>
                  <a:cubicBezTo>
                    <a:pt x="491" y="128"/>
                    <a:pt x="491" y="128"/>
                    <a:pt x="491" y="128"/>
                  </a:cubicBezTo>
                  <a:cubicBezTo>
                    <a:pt x="491" y="128"/>
                    <a:pt x="491" y="128"/>
                    <a:pt x="491" y="128"/>
                  </a:cubicBezTo>
                  <a:cubicBezTo>
                    <a:pt x="490" y="127"/>
                    <a:pt x="490" y="126"/>
                    <a:pt x="491" y="125"/>
                  </a:cubicBezTo>
                  <a:cubicBezTo>
                    <a:pt x="491" y="125"/>
                    <a:pt x="491" y="125"/>
                    <a:pt x="491" y="125"/>
                  </a:cubicBezTo>
                  <a:cubicBezTo>
                    <a:pt x="492" y="124"/>
                    <a:pt x="493" y="124"/>
                    <a:pt x="494" y="125"/>
                  </a:cubicBezTo>
                  <a:cubicBezTo>
                    <a:pt x="494" y="125"/>
                    <a:pt x="494" y="125"/>
                    <a:pt x="494" y="125"/>
                  </a:cubicBezTo>
                  <a:cubicBezTo>
                    <a:pt x="495" y="126"/>
                    <a:pt x="495" y="127"/>
                    <a:pt x="494" y="128"/>
                  </a:cubicBezTo>
                  <a:cubicBezTo>
                    <a:pt x="494" y="128"/>
                    <a:pt x="494" y="128"/>
                    <a:pt x="494" y="128"/>
                  </a:cubicBezTo>
                  <a:cubicBezTo>
                    <a:pt x="494" y="128"/>
                    <a:pt x="493" y="128"/>
                    <a:pt x="493" y="128"/>
                  </a:cubicBezTo>
                  <a:cubicBezTo>
                    <a:pt x="493" y="128"/>
                    <a:pt x="493" y="128"/>
                    <a:pt x="493" y="128"/>
                  </a:cubicBezTo>
                  <a:cubicBezTo>
                    <a:pt x="492" y="128"/>
                    <a:pt x="492" y="128"/>
                    <a:pt x="491" y="128"/>
                  </a:cubicBezTo>
                  <a:close/>
                  <a:moveTo>
                    <a:pt x="129" y="123"/>
                  </a:moveTo>
                  <a:cubicBezTo>
                    <a:pt x="129" y="122"/>
                    <a:pt x="129" y="121"/>
                    <a:pt x="129" y="120"/>
                  </a:cubicBezTo>
                  <a:cubicBezTo>
                    <a:pt x="129" y="120"/>
                    <a:pt x="129" y="120"/>
                    <a:pt x="129" y="120"/>
                  </a:cubicBezTo>
                  <a:cubicBezTo>
                    <a:pt x="130" y="119"/>
                    <a:pt x="132" y="119"/>
                    <a:pt x="132" y="120"/>
                  </a:cubicBezTo>
                  <a:cubicBezTo>
                    <a:pt x="132" y="120"/>
                    <a:pt x="132" y="120"/>
                    <a:pt x="132" y="120"/>
                  </a:cubicBezTo>
                  <a:cubicBezTo>
                    <a:pt x="133" y="121"/>
                    <a:pt x="133" y="122"/>
                    <a:pt x="132" y="123"/>
                  </a:cubicBezTo>
                  <a:cubicBezTo>
                    <a:pt x="132" y="123"/>
                    <a:pt x="132" y="123"/>
                    <a:pt x="132" y="123"/>
                  </a:cubicBezTo>
                  <a:cubicBezTo>
                    <a:pt x="132" y="123"/>
                    <a:pt x="132" y="123"/>
                    <a:pt x="132" y="123"/>
                  </a:cubicBezTo>
                  <a:cubicBezTo>
                    <a:pt x="132" y="123"/>
                    <a:pt x="132" y="123"/>
                    <a:pt x="132" y="123"/>
                  </a:cubicBezTo>
                  <a:cubicBezTo>
                    <a:pt x="132" y="123"/>
                    <a:pt x="131" y="124"/>
                    <a:pt x="131" y="124"/>
                  </a:cubicBezTo>
                  <a:cubicBezTo>
                    <a:pt x="131" y="124"/>
                    <a:pt x="131" y="124"/>
                    <a:pt x="131" y="124"/>
                  </a:cubicBezTo>
                  <a:cubicBezTo>
                    <a:pt x="130" y="124"/>
                    <a:pt x="130" y="123"/>
                    <a:pt x="129" y="123"/>
                  </a:cubicBezTo>
                  <a:close/>
                  <a:moveTo>
                    <a:pt x="482" y="120"/>
                  </a:moveTo>
                  <a:cubicBezTo>
                    <a:pt x="481" y="119"/>
                    <a:pt x="481" y="118"/>
                    <a:pt x="482" y="117"/>
                  </a:cubicBezTo>
                  <a:cubicBezTo>
                    <a:pt x="482" y="117"/>
                    <a:pt x="482" y="117"/>
                    <a:pt x="482" y="117"/>
                  </a:cubicBezTo>
                  <a:cubicBezTo>
                    <a:pt x="483" y="116"/>
                    <a:pt x="484" y="116"/>
                    <a:pt x="485" y="117"/>
                  </a:cubicBezTo>
                  <a:cubicBezTo>
                    <a:pt x="485" y="117"/>
                    <a:pt x="485" y="117"/>
                    <a:pt x="485" y="117"/>
                  </a:cubicBezTo>
                  <a:cubicBezTo>
                    <a:pt x="486" y="118"/>
                    <a:pt x="486" y="119"/>
                    <a:pt x="485" y="120"/>
                  </a:cubicBezTo>
                  <a:cubicBezTo>
                    <a:pt x="485" y="120"/>
                    <a:pt x="485" y="120"/>
                    <a:pt x="485" y="120"/>
                  </a:cubicBezTo>
                  <a:cubicBezTo>
                    <a:pt x="485" y="120"/>
                    <a:pt x="484" y="120"/>
                    <a:pt x="484" y="120"/>
                  </a:cubicBezTo>
                  <a:cubicBezTo>
                    <a:pt x="484" y="120"/>
                    <a:pt x="484" y="120"/>
                    <a:pt x="484" y="120"/>
                  </a:cubicBezTo>
                  <a:cubicBezTo>
                    <a:pt x="483" y="120"/>
                    <a:pt x="483" y="120"/>
                    <a:pt x="482" y="120"/>
                  </a:cubicBezTo>
                  <a:close/>
                  <a:moveTo>
                    <a:pt x="138" y="115"/>
                  </a:moveTo>
                  <a:cubicBezTo>
                    <a:pt x="138" y="114"/>
                    <a:pt x="138" y="113"/>
                    <a:pt x="139" y="112"/>
                  </a:cubicBezTo>
                  <a:cubicBezTo>
                    <a:pt x="139" y="112"/>
                    <a:pt x="139" y="112"/>
                    <a:pt x="139" y="112"/>
                  </a:cubicBezTo>
                  <a:cubicBezTo>
                    <a:pt x="140" y="112"/>
                    <a:pt x="141" y="112"/>
                    <a:pt x="142" y="113"/>
                  </a:cubicBezTo>
                  <a:cubicBezTo>
                    <a:pt x="142" y="113"/>
                    <a:pt x="142" y="113"/>
                    <a:pt x="142" y="113"/>
                  </a:cubicBezTo>
                  <a:cubicBezTo>
                    <a:pt x="142" y="114"/>
                    <a:pt x="142" y="115"/>
                    <a:pt x="141" y="115"/>
                  </a:cubicBezTo>
                  <a:cubicBezTo>
                    <a:pt x="141" y="115"/>
                    <a:pt x="141" y="115"/>
                    <a:pt x="141" y="115"/>
                  </a:cubicBezTo>
                  <a:cubicBezTo>
                    <a:pt x="141" y="116"/>
                    <a:pt x="140" y="116"/>
                    <a:pt x="140" y="116"/>
                  </a:cubicBezTo>
                  <a:cubicBezTo>
                    <a:pt x="140" y="116"/>
                    <a:pt x="140" y="116"/>
                    <a:pt x="140" y="116"/>
                  </a:cubicBezTo>
                  <a:cubicBezTo>
                    <a:pt x="139" y="116"/>
                    <a:pt x="139" y="116"/>
                    <a:pt x="138" y="115"/>
                  </a:cubicBezTo>
                  <a:close/>
                  <a:moveTo>
                    <a:pt x="473" y="112"/>
                  </a:moveTo>
                  <a:cubicBezTo>
                    <a:pt x="472" y="112"/>
                    <a:pt x="472" y="110"/>
                    <a:pt x="473" y="110"/>
                  </a:cubicBezTo>
                  <a:cubicBezTo>
                    <a:pt x="473" y="110"/>
                    <a:pt x="473" y="110"/>
                    <a:pt x="473" y="110"/>
                  </a:cubicBezTo>
                  <a:cubicBezTo>
                    <a:pt x="473" y="109"/>
                    <a:pt x="475" y="109"/>
                    <a:pt x="475" y="109"/>
                  </a:cubicBezTo>
                  <a:cubicBezTo>
                    <a:pt x="475" y="109"/>
                    <a:pt x="475" y="109"/>
                    <a:pt x="475" y="109"/>
                  </a:cubicBezTo>
                  <a:cubicBezTo>
                    <a:pt x="476" y="110"/>
                    <a:pt x="476" y="111"/>
                    <a:pt x="476" y="112"/>
                  </a:cubicBezTo>
                  <a:cubicBezTo>
                    <a:pt x="476" y="112"/>
                    <a:pt x="476" y="112"/>
                    <a:pt x="476" y="112"/>
                  </a:cubicBezTo>
                  <a:cubicBezTo>
                    <a:pt x="475" y="113"/>
                    <a:pt x="475" y="113"/>
                    <a:pt x="474" y="113"/>
                  </a:cubicBezTo>
                  <a:cubicBezTo>
                    <a:pt x="474" y="113"/>
                    <a:pt x="474" y="113"/>
                    <a:pt x="474" y="113"/>
                  </a:cubicBezTo>
                  <a:cubicBezTo>
                    <a:pt x="474" y="113"/>
                    <a:pt x="473" y="113"/>
                    <a:pt x="473" y="112"/>
                  </a:cubicBezTo>
                  <a:close/>
                  <a:moveTo>
                    <a:pt x="148" y="108"/>
                  </a:moveTo>
                  <a:cubicBezTo>
                    <a:pt x="147" y="107"/>
                    <a:pt x="147" y="106"/>
                    <a:pt x="148" y="105"/>
                  </a:cubicBezTo>
                  <a:cubicBezTo>
                    <a:pt x="148" y="105"/>
                    <a:pt x="148" y="105"/>
                    <a:pt x="148" y="105"/>
                  </a:cubicBezTo>
                  <a:cubicBezTo>
                    <a:pt x="149" y="104"/>
                    <a:pt x="151" y="105"/>
                    <a:pt x="151" y="105"/>
                  </a:cubicBezTo>
                  <a:cubicBezTo>
                    <a:pt x="151" y="105"/>
                    <a:pt x="151" y="105"/>
                    <a:pt x="151" y="105"/>
                  </a:cubicBezTo>
                  <a:cubicBezTo>
                    <a:pt x="152" y="106"/>
                    <a:pt x="152" y="108"/>
                    <a:pt x="151" y="108"/>
                  </a:cubicBezTo>
                  <a:cubicBezTo>
                    <a:pt x="151" y="108"/>
                    <a:pt x="151" y="108"/>
                    <a:pt x="151" y="108"/>
                  </a:cubicBezTo>
                  <a:cubicBezTo>
                    <a:pt x="150" y="108"/>
                    <a:pt x="150" y="109"/>
                    <a:pt x="150" y="109"/>
                  </a:cubicBezTo>
                  <a:cubicBezTo>
                    <a:pt x="150" y="109"/>
                    <a:pt x="150" y="109"/>
                    <a:pt x="150" y="109"/>
                  </a:cubicBezTo>
                  <a:cubicBezTo>
                    <a:pt x="149" y="109"/>
                    <a:pt x="148" y="108"/>
                    <a:pt x="148" y="108"/>
                  </a:cubicBezTo>
                  <a:close/>
                  <a:moveTo>
                    <a:pt x="463" y="105"/>
                  </a:moveTo>
                  <a:cubicBezTo>
                    <a:pt x="463" y="105"/>
                    <a:pt x="462" y="103"/>
                    <a:pt x="463" y="103"/>
                  </a:cubicBezTo>
                  <a:cubicBezTo>
                    <a:pt x="463" y="103"/>
                    <a:pt x="463" y="103"/>
                    <a:pt x="463" y="103"/>
                  </a:cubicBezTo>
                  <a:cubicBezTo>
                    <a:pt x="464" y="102"/>
                    <a:pt x="465" y="101"/>
                    <a:pt x="466" y="102"/>
                  </a:cubicBezTo>
                  <a:cubicBezTo>
                    <a:pt x="466" y="102"/>
                    <a:pt x="466" y="102"/>
                    <a:pt x="466" y="102"/>
                  </a:cubicBezTo>
                  <a:cubicBezTo>
                    <a:pt x="467" y="103"/>
                    <a:pt x="467" y="104"/>
                    <a:pt x="466" y="105"/>
                  </a:cubicBezTo>
                  <a:cubicBezTo>
                    <a:pt x="466" y="105"/>
                    <a:pt x="466" y="105"/>
                    <a:pt x="466" y="105"/>
                  </a:cubicBezTo>
                  <a:cubicBezTo>
                    <a:pt x="466" y="105"/>
                    <a:pt x="465" y="106"/>
                    <a:pt x="465" y="106"/>
                  </a:cubicBezTo>
                  <a:cubicBezTo>
                    <a:pt x="465" y="106"/>
                    <a:pt x="465" y="106"/>
                    <a:pt x="465" y="106"/>
                  </a:cubicBezTo>
                  <a:cubicBezTo>
                    <a:pt x="464" y="106"/>
                    <a:pt x="464" y="106"/>
                    <a:pt x="463" y="105"/>
                  </a:cubicBezTo>
                  <a:close/>
                  <a:moveTo>
                    <a:pt x="158" y="101"/>
                  </a:moveTo>
                  <a:cubicBezTo>
                    <a:pt x="157" y="100"/>
                    <a:pt x="157" y="99"/>
                    <a:pt x="158" y="98"/>
                  </a:cubicBezTo>
                  <a:cubicBezTo>
                    <a:pt x="158" y="98"/>
                    <a:pt x="158" y="98"/>
                    <a:pt x="158" y="98"/>
                  </a:cubicBezTo>
                  <a:cubicBezTo>
                    <a:pt x="159" y="97"/>
                    <a:pt x="160" y="98"/>
                    <a:pt x="161" y="99"/>
                  </a:cubicBezTo>
                  <a:cubicBezTo>
                    <a:pt x="161" y="99"/>
                    <a:pt x="161" y="99"/>
                    <a:pt x="161" y="99"/>
                  </a:cubicBezTo>
                  <a:cubicBezTo>
                    <a:pt x="162" y="100"/>
                    <a:pt x="161" y="101"/>
                    <a:pt x="161" y="101"/>
                  </a:cubicBezTo>
                  <a:cubicBezTo>
                    <a:pt x="161" y="101"/>
                    <a:pt x="161" y="101"/>
                    <a:pt x="161" y="101"/>
                  </a:cubicBezTo>
                  <a:cubicBezTo>
                    <a:pt x="161" y="101"/>
                    <a:pt x="161" y="101"/>
                    <a:pt x="161" y="101"/>
                  </a:cubicBezTo>
                  <a:cubicBezTo>
                    <a:pt x="161" y="101"/>
                    <a:pt x="161" y="101"/>
                    <a:pt x="161" y="101"/>
                  </a:cubicBezTo>
                  <a:cubicBezTo>
                    <a:pt x="160" y="102"/>
                    <a:pt x="160" y="102"/>
                    <a:pt x="159" y="102"/>
                  </a:cubicBezTo>
                  <a:cubicBezTo>
                    <a:pt x="159" y="102"/>
                    <a:pt x="159" y="102"/>
                    <a:pt x="159" y="102"/>
                  </a:cubicBezTo>
                  <a:cubicBezTo>
                    <a:pt x="159" y="102"/>
                    <a:pt x="158" y="101"/>
                    <a:pt x="158" y="101"/>
                  </a:cubicBezTo>
                  <a:close/>
                  <a:moveTo>
                    <a:pt x="454" y="99"/>
                  </a:moveTo>
                  <a:cubicBezTo>
                    <a:pt x="453" y="98"/>
                    <a:pt x="452" y="97"/>
                    <a:pt x="453" y="96"/>
                  </a:cubicBezTo>
                  <a:cubicBezTo>
                    <a:pt x="453" y="96"/>
                    <a:pt x="453" y="96"/>
                    <a:pt x="453" y="96"/>
                  </a:cubicBezTo>
                  <a:cubicBezTo>
                    <a:pt x="454" y="95"/>
                    <a:pt x="455" y="95"/>
                    <a:pt x="456" y="95"/>
                  </a:cubicBezTo>
                  <a:cubicBezTo>
                    <a:pt x="456" y="95"/>
                    <a:pt x="456" y="95"/>
                    <a:pt x="456" y="95"/>
                  </a:cubicBezTo>
                  <a:cubicBezTo>
                    <a:pt x="457" y="96"/>
                    <a:pt x="457" y="97"/>
                    <a:pt x="456" y="98"/>
                  </a:cubicBezTo>
                  <a:cubicBezTo>
                    <a:pt x="456" y="98"/>
                    <a:pt x="456" y="98"/>
                    <a:pt x="456" y="98"/>
                  </a:cubicBezTo>
                  <a:cubicBezTo>
                    <a:pt x="456" y="99"/>
                    <a:pt x="455" y="99"/>
                    <a:pt x="455" y="99"/>
                  </a:cubicBezTo>
                  <a:cubicBezTo>
                    <a:pt x="455" y="99"/>
                    <a:pt x="455" y="99"/>
                    <a:pt x="455" y="99"/>
                  </a:cubicBezTo>
                  <a:cubicBezTo>
                    <a:pt x="454" y="99"/>
                    <a:pt x="454" y="99"/>
                    <a:pt x="454" y="99"/>
                  </a:cubicBezTo>
                  <a:close/>
                  <a:moveTo>
                    <a:pt x="168" y="94"/>
                  </a:moveTo>
                  <a:cubicBezTo>
                    <a:pt x="167" y="93"/>
                    <a:pt x="168" y="92"/>
                    <a:pt x="169" y="92"/>
                  </a:cubicBezTo>
                  <a:cubicBezTo>
                    <a:pt x="169" y="92"/>
                    <a:pt x="169" y="92"/>
                    <a:pt x="169" y="92"/>
                  </a:cubicBezTo>
                  <a:cubicBezTo>
                    <a:pt x="170" y="91"/>
                    <a:pt x="171" y="91"/>
                    <a:pt x="171" y="92"/>
                  </a:cubicBezTo>
                  <a:cubicBezTo>
                    <a:pt x="171" y="92"/>
                    <a:pt x="171" y="92"/>
                    <a:pt x="171" y="92"/>
                  </a:cubicBezTo>
                  <a:cubicBezTo>
                    <a:pt x="172" y="93"/>
                    <a:pt x="172" y="94"/>
                    <a:pt x="171" y="95"/>
                  </a:cubicBezTo>
                  <a:cubicBezTo>
                    <a:pt x="171" y="95"/>
                    <a:pt x="171" y="95"/>
                    <a:pt x="171" y="95"/>
                  </a:cubicBezTo>
                  <a:cubicBezTo>
                    <a:pt x="170" y="95"/>
                    <a:pt x="170" y="95"/>
                    <a:pt x="170" y="95"/>
                  </a:cubicBezTo>
                  <a:cubicBezTo>
                    <a:pt x="170" y="95"/>
                    <a:pt x="170" y="95"/>
                    <a:pt x="170" y="95"/>
                  </a:cubicBezTo>
                  <a:cubicBezTo>
                    <a:pt x="169" y="95"/>
                    <a:pt x="168" y="95"/>
                    <a:pt x="168" y="94"/>
                  </a:cubicBezTo>
                  <a:close/>
                  <a:moveTo>
                    <a:pt x="443" y="93"/>
                  </a:moveTo>
                  <a:cubicBezTo>
                    <a:pt x="442" y="92"/>
                    <a:pt x="442" y="91"/>
                    <a:pt x="443" y="90"/>
                  </a:cubicBezTo>
                  <a:cubicBezTo>
                    <a:pt x="443" y="90"/>
                    <a:pt x="443" y="90"/>
                    <a:pt x="443" y="90"/>
                  </a:cubicBezTo>
                  <a:cubicBezTo>
                    <a:pt x="443" y="89"/>
                    <a:pt x="444" y="89"/>
                    <a:pt x="445" y="89"/>
                  </a:cubicBezTo>
                  <a:cubicBezTo>
                    <a:pt x="445" y="89"/>
                    <a:pt x="445" y="89"/>
                    <a:pt x="445" y="89"/>
                  </a:cubicBezTo>
                  <a:cubicBezTo>
                    <a:pt x="446" y="90"/>
                    <a:pt x="447" y="91"/>
                    <a:pt x="446" y="92"/>
                  </a:cubicBezTo>
                  <a:cubicBezTo>
                    <a:pt x="446" y="92"/>
                    <a:pt x="446" y="92"/>
                    <a:pt x="446" y="92"/>
                  </a:cubicBezTo>
                  <a:cubicBezTo>
                    <a:pt x="446" y="93"/>
                    <a:pt x="445" y="93"/>
                    <a:pt x="444" y="93"/>
                  </a:cubicBezTo>
                  <a:cubicBezTo>
                    <a:pt x="444" y="93"/>
                    <a:pt x="444" y="93"/>
                    <a:pt x="444" y="93"/>
                  </a:cubicBezTo>
                  <a:cubicBezTo>
                    <a:pt x="444" y="93"/>
                    <a:pt x="444" y="93"/>
                    <a:pt x="443" y="93"/>
                  </a:cubicBezTo>
                  <a:close/>
                  <a:moveTo>
                    <a:pt x="178" y="88"/>
                  </a:moveTo>
                  <a:cubicBezTo>
                    <a:pt x="178" y="87"/>
                    <a:pt x="178" y="86"/>
                    <a:pt x="179" y="86"/>
                  </a:cubicBezTo>
                  <a:cubicBezTo>
                    <a:pt x="179" y="86"/>
                    <a:pt x="179" y="86"/>
                    <a:pt x="179" y="86"/>
                  </a:cubicBezTo>
                  <a:cubicBezTo>
                    <a:pt x="180" y="85"/>
                    <a:pt x="181" y="85"/>
                    <a:pt x="182" y="86"/>
                  </a:cubicBezTo>
                  <a:cubicBezTo>
                    <a:pt x="182" y="86"/>
                    <a:pt x="182" y="86"/>
                    <a:pt x="182" y="86"/>
                  </a:cubicBezTo>
                  <a:cubicBezTo>
                    <a:pt x="182" y="87"/>
                    <a:pt x="182" y="89"/>
                    <a:pt x="181" y="89"/>
                  </a:cubicBezTo>
                  <a:cubicBezTo>
                    <a:pt x="181" y="89"/>
                    <a:pt x="181" y="89"/>
                    <a:pt x="181" y="89"/>
                  </a:cubicBezTo>
                  <a:cubicBezTo>
                    <a:pt x="181" y="89"/>
                    <a:pt x="180" y="89"/>
                    <a:pt x="180" y="89"/>
                  </a:cubicBezTo>
                  <a:cubicBezTo>
                    <a:pt x="180" y="89"/>
                    <a:pt x="180" y="89"/>
                    <a:pt x="180" y="89"/>
                  </a:cubicBezTo>
                  <a:cubicBezTo>
                    <a:pt x="179" y="89"/>
                    <a:pt x="179" y="89"/>
                    <a:pt x="178" y="88"/>
                  </a:cubicBezTo>
                  <a:close/>
                  <a:moveTo>
                    <a:pt x="433" y="87"/>
                  </a:moveTo>
                  <a:cubicBezTo>
                    <a:pt x="433" y="87"/>
                    <a:pt x="433" y="87"/>
                    <a:pt x="433" y="87"/>
                  </a:cubicBezTo>
                  <a:cubicBezTo>
                    <a:pt x="433" y="87"/>
                    <a:pt x="433" y="87"/>
                    <a:pt x="433" y="87"/>
                  </a:cubicBezTo>
                  <a:cubicBezTo>
                    <a:pt x="432" y="86"/>
                    <a:pt x="432" y="85"/>
                    <a:pt x="432" y="84"/>
                  </a:cubicBezTo>
                  <a:cubicBezTo>
                    <a:pt x="432" y="84"/>
                    <a:pt x="432" y="84"/>
                    <a:pt x="432" y="84"/>
                  </a:cubicBezTo>
                  <a:cubicBezTo>
                    <a:pt x="433" y="83"/>
                    <a:pt x="434" y="83"/>
                    <a:pt x="435" y="83"/>
                  </a:cubicBezTo>
                  <a:cubicBezTo>
                    <a:pt x="435" y="83"/>
                    <a:pt x="435" y="83"/>
                    <a:pt x="435" y="83"/>
                  </a:cubicBezTo>
                  <a:cubicBezTo>
                    <a:pt x="436" y="84"/>
                    <a:pt x="436" y="85"/>
                    <a:pt x="436" y="86"/>
                  </a:cubicBezTo>
                  <a:cubicBezTo>
                    <a:pt x="436" y="86"/>
                    <a:pt x="436" y="86"/>
                    <a:pt x="436" y="86"/>
                  </a:cubicBezTo>
                  <a:cubicBezTo>
                    <a:pt x="435" y="87"/>
                    <a:pt x="435" y="87"/>
                    <a:pt x="434" y="87"/>
                  </a:cubicBezTo>
                  <a:cubicBezTo>
                    <a:pt x="434" y="87"/>
                    <a:pt x="434" y="87"/>
                    <a:pt x="434" y="87"/>
                  </a:cubicBezTo>
                  <a:cubicBezTo>
                    <a:pt x="434" y="87"/>
                    <a:pt x="433" y="87"/>
                    <a:pt x="433" y="87"/>
                  </a:cubicBezTo>
                  <a:close/>
                  <a:moveTo>
                    <a:pt x="189" y="83"/>
                  </a:moveTo>
                  <a:cubicBezTo>
                    <a:pt x="188" y="82"/>
                    <a:pt x="189" y="81"/>
                    <a:pt x="190" y="80"/>
                  </a:cubicBezTo>
                  <a:cubicBezTo>
                    <a:pt x="190" y="80"/>
                    <a:pt x="190" y="80"/>
                    <a:pt x="190" y="80"/>
                  </a:cubicBezTo>
                  <a:cubicBezTo>
                    <a:pt x="191" y="80"/>
                    <a:pt x="192" y="80"/>
                    <a:pt x="193" y="81"/>
                  </a:cubicBezTo>
                  <a:cubicBezTo>
                    <a:pt x="193" y="81"/>
                    <a:pt x="193" y="81"/>
                    <a:pt x="193" y="81"/>
                  </a:cubicBezTo>
                  <a:cubicBezTo>
                    <a:pt x="193" y="82"/>
                    <a:pt x="193" y="83"/>
                    <a:pt x="192" y="84"/>
                  </a:cubicBezTo>
                  <a:cubicBezTo>
                    <a:pt x="192" y="84"/>
                    <a:pt x="192" y="84"/>
                    <a:pt x="192" y="84"/>
                  </a:cubicBezTo>
                  <a:cubicBezTo>
                    <a:pt x="191" y="84"/>
                    <a:pt x="191" y="84"/>
                    <a:pt x="191" y="84"/>
                  </a:cubicBezTo>
                  <a:cubicBezTo>
                    <a:pt x="191" y="84"/>
                    <a:pt x="191" y="84"/>
                    <a:pt x="191" y="84"/>
                  </a:cubicBezTo>
                  <a:cubicBezTo>
                    <a:pt x="190" y="84"/>
                    <a:pt x="189" y="83"/>
                    <a:pt x="189" y="83"/>
                  </a:cubicBezTo>
                  <a:close/>
                  <a:moveTo>
                    <a:pt x="422" y="82"/>
                  </a:moveTo>
                  <a:cubicBezTo>
                    <a:pt x="422" y="82"/>
                    <a:pt x="422" y="82"/>
                    <a:pt x="422" y="82"/>
                  </a:cubicBezTo>
                  <a:cubicBezTo>
                    <a:pt x="422" y="82"/>
                    <a:pt x="422" y="82"/>
                    <a:pt x="422" y="82"/>
                  </a:cubicBezTo>
                  <a:cubicBezTo>
                    <a:pt x="421" y="81"/>
                    <a:pt x="421" y="80"/>
                    <a:pt x="421" y="79"/>
                  </a:cubicBezTo>
                  <a:cubicBezTo>
                    <a:pt x="421" y="79"/>
                    <a:pt x="421" y="79"/>
                    <a:pt x="421" y="79"/>
                  </a:cubicBezTo>
                  <a:cubicBezTo>
                    <a:pt x="422" y="78"/>
                    <a:pt x="423" y="78"/>
                    <a:pt x="424" y="78"/>
                  </a:cubicBezTo>
                  <a:cubicBezTo>
                    <a:pt x="424" y="78"/>
                    <a:pt x="424" y="78"/>
                    <a:pt x="424" y="78"/>
                  </a:cubicBezTo>
                  <a:cubicBezTo>
                    <a:pt x="425" y="79"/>
                    <a:pt x="425" y="80"/>
                    <a:pt x="425" y="81"/>
                  </a:cubicBezTo>
                  <a:cubicBezTo>
                    <a:pt x="425" y="81"/>
                    <a:pt x="425" y="81"/>
                    <a:pt x="425" y="81"/>
                  </a:cubicBezTo>
                  <a:cubicBezTo>
                    <a:pt x="425" y="81"/>
                    <a:pt x="424" y="82"/>
                    <a:pt x="423" y="82"/>
                  </a:cubicBezTo>
                  <a:cubicBezTo>
                    <a:pt x="423" y="82"/>
                    <a:pt x="423" y="82"/>
                    <a:pt x="423" y="82"/>
                  </a:cubicBezTo>
                  <a:cubicBezTo>
                    <a:pt x="423" y="82"/>
                    <a:pt x="422" y="82"/>
                    <a:pt x="422" y="82"/>
                  </a:cubicBezTo>
                  <a:close/>
                  <a:moveTo>
                    <a:pt x="200" y="78"/>
                  </a:moveTo>
                  <a:cubicBezTo>
                    <a:pt x="199" y="77"/>
                    <a:pt x="200" y="76"/>
                    <a:pt x="201" y="75"/>
                  </a:cubicBezTo>
                  <a:cubicBezTo>
                    <a:pt x="201" y="75"/>
                    <a:pt x="201" y="75"/>
                    <a:pt x="201" y="75"/>
                  </a:cubicBezTo>
                  <a:cubicBezTo>
                    <a:pt x="202" y="75"/>
                    <a:pt x="203" y="75"/>
                    <a:pt x="204" y="76"/>
                  </a:cubicBezTo>
                  <a:cubicBezTo>
                    <a:pt x="204" y="76"/>
                    <a:pt x="204" y="76"/>
                    <a:pt x="204" y="76"/>
                  </a:cubicBezTo>
                  <a:cubicBezTo>
                    <a:pt x="204" y="77"/>
                    <a:pt x="203" y="78"/>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2" y="79"/>
                    <a:pt x="202" y="79"/>
                    <a:pt x="202" y="79"/>
                  </a:cubicBezTo>
                  <a:cubicBezTo>
                    <a:pt x="201" y="79"/>
                    <a:pt x="200" y="78"/>
                    <a:pt x="200" y="78"/>
                  </a:cubicBezTo>
                  <a:close/>
                  <a:moveTo>
                    <a:pt x="411" y="77"/>
                  </a:moveTo>
                  <a:cubicBezTo>
                    <a:pt x="410" y="77"/>
                    <a:pt x="410" y="75"/>
                    <a:pt x="410" y="74"/>
                  </a:cubicBezTo>
                  <a:cubicBezTo>
                    <a:pt x="410" y="74"/>
                    <a:pt x="410" y="74"/>
                    <a:pt x="410" y="74"/>
                  </a:cubicBezTo>
                  <a:cubicBezTo>
                    <a:pt x="411" y="73"/>
                    <a:pt x="412" y="73"/>
                    <a:pt x="413" y="73"/>
                  </a:cubicBezTo>
                  <a:cubicBezTo>
                    <a:pt x="413" y="73"/>
                    <a:pt x="413" y="73"/>
                    <a:pt x="413" y="73"/>
                  </a:cubicBezTo>
                  <a:cubicBezTo>
                    <a:pt x="414" y="74"/>
                    <a:pt x="414" y="75"/>
                    <a:pt x="414" y="76"/>
                  </a:cubicBezTo>
                  <a:cubicBezTo>
                    <a:pt x="414" y="76"/>
                    <a:pt x="414" y="76"/>
                    <a:pt x="414" y="76"/>
                  </a:cubicBezTo>
                  <a:cubicBezTo>
                    <a:pt x="414" y="77"/>
                    <a:pt x="413" y="77"/>
                    <a:pt x="412" y="77"/>
                  </a:cubicBezTo>
                  <a:cubicBezTo>
                    <a:pt x="412" y="77"/>
                    <a:pt x="412" y="77"/>
                    <a:pt x="412" y="77"/>
                  </a:cubicBezTo>
                  <a:cubicBezTo>
                    <a:pt x="412" y="77"/>
                    <a:pt x="412" y="77"/>
                    <a:pt x="411" y="77"/>
                  </a:cubicBezTo>
                  <a:close/>
                  <a:moveTo>
                    <a:pt x="211" y="73"/>
                  </a:moveTo>
                  <a:cubicBezTo>
                    <a:pt x="211" y="72"/>
                    <a:pt x="211" y="71"/>
                    <a:pt x="212" y="71"/>
                  </a:cubicBezTo>
                  <a:cubicBezTo>
                    <a:pt x="212" y="71"/>
                    <a:pt x="212" y="71"/>
                    <a:pt x="212" y="71"/>
                  </a:cubicBezTo>
                  <a:cubicBezTo>
                    <a:pt x="213" y="70"/>
                    <a:pt x="214" y="71"/>
                    <a:pt x="215" y="72"/>
                  </a:cubicBezTo>
                  <a:cubicBezTo>
                    <a:pt x="215" y="72"/>
                    <a:pt x="215" y="72"/>
                    <a:pt x="215" y="72"/>
                  </a:cubicBezTo>
                  <a:cubicBezTo>
                    <a:pt x="215" y="73"/>
                    <a:pt x="215" y="74"/>
                    <a:pt x="214" y="74"/>
                  </a:cubicBezTo>
                  <a:cubicBezTo>
                    <a:pt x="214" y="74"/>
                    <a:pt x="214" y="74"/>
                    <a:pt x="214" y="74"/>
                  </a:cubicBezTo>
                  <a:cubicBezTo>
                    <a:pt x="213" y="74"/>
                    <a:pt x="213" y="74"/>
                    <a:pt x="213" y="74"/>
                  </a:cubicBezTo>
                  <a:cubicBezTo>
                    <a:pt x="213" y="74"/>
                    <a:pt x="213" y="74"/>
                    <a:pt x="213" y="74"/>
                  </a:cubicBezTo>
                  <a:cubicBezTo>
                    <a:pt x="212" y="74"/>
                    <a:pt x="211" y="74"/>
                    <a:pt x="211" y="73"/>
                  </a:cubicBezTo>
                  <a:close/>
                  <a:moveTo>
                    <a:pt x="400" y="73"/>
                  </a:moveTo>
                  <a:cubicBezTo>
                    <a:pt x="400" y="73"/>
                    <a:pt x="400" y="73"/>
                    <a:pt x="400" y="73"/>
                  </a:cubicBezTo>
                  <a:cubicBezTo>
                    <a:pt x="400" y="73"/>
                    <a:pt x="400" y="73"/>
                    <a:pt x="400" y="73"/>
                  </a:cubicBezTo>
                  <a:cubicBezTo>
                    <a:pt x="399" y="72"/>
                    <a:pt x="399" y="71"/>
                    <a:pt x="399" y="70"/>
                  </a:cubicBezTo>
                  <a:cubicBezTo>
                    <a:pt x="399" y="70"/>
                    <a:pt x="399" y="70"/>
                    <a:pt x="399" y="70"/>
                  </a:cubicBezTo>
                  <a:cubicBezTo>
                    <a:pt x="399" y="69"/>
                    <a:pt x="400" y="69"/>
                    <a:pt x="402" y="69"/>
                  </a:cubicBezTo>
                  <a:cubicBezTo>
                    <a:pt x="402" y="69"/>
                    <a:pt x="402" y="69"/>
                    <a:pt x="402" y="69"/>
                  </a:cubicBezTo>
                  <a:cubicBezTo>
                    <a:pt x="403" y="69"/>
                    <a:pt x="403" y="70"/>
                    <a:pt x="403" y="71"/>
                  </a:cubicBezTo>
                  <a:cubicBezTo>
                    <a:pt x="403" y="71"/>
                    <a:pt x="403" y="71"/>
                    <a:pt x="403" y="71"/>
                  </a:cubicBezTo>
                  <a:cubicBezTo>
                    <a:pt x="402" y="72"/>
                    <a:pt x="402" y="73"/>
                    <a:pt x="401" y="73"/>
                  </a:cubicBezTo>
                  <a:cubicBezTo>
                    <a:pt x="401" y="73"/>
                    <a:pt x="401" y="73"/>
                    <a:pt x="401" y="73"/>
                  </a:cubicBezTo>
                  <a:cubicBezTo>
                    <a:pt x="401" y="73"/>
                    <a:pt x="400" y="73"/>
                    <a:pt x="400" y="73"/>
                  </a:cubicBezTo>
                  <a:close/>
                  <a:moveTo>
                    <a:pt x="222" y="69"/>
                  </a:moveTo>
                  <a:cubicBezTo>
                    <a:pt x="222" y="68"/>
                    <a:pt x="222" y="67"/>
                    <a:pt x="224" y="67"/>
                  </a:cubicBezTo>
                  <a:cubicBezTo>
                    <a:pt x="224" y="67"/>
                    <a:pt x="224" y="67"/>
                    <a:pt x="224" y="67"/>
                  </a:cubicBezTo>
                  <a:cubicBezTo>
                    <a:pt x="225" y="66"/>
                    <a:pt x="226" y="67"/>
                    <a:pt x="226" y="68"/>
                  </a:cubicBezTo>
                  <a:cubicBezTo>
                    <a:pt x="226" y="68"/>
                    <a:pt x="226" y="68"/>
                    <a:pt x="226" y="68"/>
                  </a:cubicBezTo>
                  <a:cubicBezTo>
                    <a:pt x="226" y="69"/>
                    <a:pt x="226" y="70"/>
                    <a:pt x="225" y="70"/>
                  </a:cubicBezTo>
                  <a:cubicBezTo>
                    <a:pt x="225" y="70"/>
                    <a:pt x="225" y="70"/>
                    <a:pt x="225" y="70"/>
                  </a:cubicBezTo>
                  <a:cubicBezTo>
                    <a:pt x="225" y="70"/>
                    <a:pt x="225" y="70"/>
                    <a:pt x="225" y="70"/>
                  </a:cubicBezTo>
                  <a:cubicBezTo>
                    <a:pt x="225" y="70"/>
                    <a:pt x="225" y="70"/>
                    <a:pt x="225" y="70"/>
                  </a:cubicBezTo>
                  <a:cubicBezTo>
                    <a:pt x="225" y="70"/>
                    <a:pt x="224" y="70"/>
                    <a:pt x="224" y="70"/>
                  </a:cubicBezTo>
                  <a:cubicBezTo>
                    <a:pt x="224" y="70"/>
                    <a:pt x="224" y="70"/>
                    <a:pt x="224" y="70"/>
                  </a:cubicBezTo>
                  <a:cubicBezTo>
                    <a:pt x="223" y="70"/>
                    <a:pt x="222" y="70"/>
                    <a:pt x="222" y="69"/>
                  </a:cubicBezTo>
                  <a:close/>
                  <a:moveTo>
                    <a:pt x="389" y="69"/>
                  </a:moveTo>
                  <a:cubicBezTo>
                    <a:pt x="388" y="69"/>
                    <a:pt x="387" y="68"/>
                    <a:pt x="388" y="66"/>
                  </a:cubicBezTo>
                  <a:cubicBezTo>
                    <a:pt x="388" y="66"/>
                    <a:pt x="388" y="66"/>
                    <a:pt x="388" y="66"/>
                  </a:cubicBezTo>
                  <a:cubicBezTo>
                    <a:pt x="388" y="65"/>
                    <a:pt x="389" y="65"/>
                    <a:pt x="390" y="65"/>
                  </a:cubicBezTo>
                  <a:cubicBezTo>
                    <a:pt x="390" y="65"/>
                    <a:pt x="390" y="65"/>
                    <a:pt x="390" y="65"/>
                  </a:cubicBezTo>
                  <a:cubicBezTo>
                    <a:pt x="391" y="65"/>
                    <a:pt x="392" y="67"/>
                    <a:pt x="391" y="68"/>
                  </a:cubicBezTo>
                  <a:cubicBezTo>
                    <a:pt x="391" y="68"/>
                    <a:pt x="391" y="68"/>
                    <a:pt x="391" y="68"/>
                  </a:cubicBezTo>
                  <a:cubicBezTo>
                    <a:pt x="391" y="68"/>
                    <a:pt x="390" y="69"/>
                    <a:pt x="389" y="69"/>
                  </a:cubicBezTo>
                  <a:cubicBezTo>
                    <a:pt x="389" y="69"/>
                    <a:pt x="389" y="69"/>
                    <a:pt x="389" y="69"/>
                  </a:cubicBezTo>
                  <a:cubicBezTo>
                    <a:pt x="389" y="69"/>
                    <a:pt x="389" y="69"/>
                    <a:pt x="389" y="69"/>
                  </a:cubicBezTo>
                  <a:close/>
                  <a:moveTo>
                    <a:pt x="234" y="66"/>
                  </a:moveTo>
                  <a:cubicBezTo>
                    <a:pt x="233" y="64"/>
                    <a:pt x="234" y="63"/>
                    <a:pt x="235" y="63"/>
                  </a:cubicBezTo>
                  <a:cubicBezTo>
                    <a:pt x="235" y="63"/>
                    <a:pt x="235" y="63"/>
                    <a:pt x="235" y="63"/>
                  </a:cubicBezTo>
                  <a:cubicBezTo>
                    <a:pt x="236" y="63"/>
                    <a:pt x="237" y="63"/>
                    <a:pt x="238" y="64"/>
                  </a:cubicBezTo>
                  <a:cubicBezTo>
                    <a:pt x="238" y="64"/>
                    <a:pt x="238" y="64"/>
                    <a:pt x="238" y="64"/>
                  </a:cubicBezTo>
                  <a:cubicBezTo>
                    <a:pt x="238" y="66"/>
                    <a:pt x="237" y="67"/>
                    <a:pt x="236" y="67"/>
                  </a:cubicBezTo>
                  <a:cubicBezTo>
                    <a:pt x="236" y="67"/>
                    <a:pt x="236" y="67"/>
                    <a:pt x="236" y="67"/>
                  </a:cubicBezTo>
                  <a:cubicBezTo>
                    <a:pt x="236" y="67"/>
                    <a:pt x="236" y="67"/>
                    <a:pt x="236" y="67"/>
                  </a:cubicBezTo>
                  <a:cubicBezTo>
                    <a:pt x="236" y="67"/>
                    <a:pt x="236" y="67"/>
                    <a:pt x="236" y="67"/>
                  </a:cubicBezTo>
                  <a:cubicBezTo>
                    <a:pt x="235" y="67"/>
                    <a:pt x="234" y="66"/>
                    <a:pt x="234" y="66"/>
                  </a:cubicBezTo>
                  <a:close/>
                  <a:moveTo>
                    <a:pt x="377" y="66"/>
                  </a:moveTo>
                  <a:cubicBezTo>
                    <a:pt x="376" y="65"/>
                    <a:pt x="376" y="64"/>
                    <a:pt x="376" y="63"/>
                  </a:cubicBezTo>
                  <a:cubicBezTo>
                    <a:pt x="376" y="63"/>
                    <a:pt x="376" y="63"/>
                    <a:pt x="376" y="63"/>
                  </a:cubicBezTo>
                  <a:cubicBezTo>
                    <a:pt x="376" y="62"/>
                    <a:pt x="377" y="62"/>
                    <a:pt x="378" y="62"/>
                  </a:cubicBezTo>
                  <a:cubicBezTo>
                    <a:pt x="378" y="62"/>
                    <a:pt x="378" y="62"/>
                    <a:pt x="378" y="62"/>
                  </a:cubicBezTo>
                  <a:cubicBezTo>
                    <a:pt x="380" y="62"/>
                    <a:pt x="380" y="63"/>
                    <a:pt x="380" y="64"/>
                  </a:cubicBezTo>
                  <a:cubicBezTo>
                    <a:pt x="380" y="64"/>
                    <a:pt x="380" y="64"/>
                    <a:pt x="380" y="64"/>
                  </a:cubicBezTo>
                  <a:cubicBezTo>
                    <a:pt x="380" y="65"/>
                    <a:pt x="379" y="66"/>
                    <a:pt x="378" y="66"/>
                  </a:cubicBezTo>
                  <a:cubicBezTo>
                    <a:pt x="378" y="66"/>
                    <a:pt x="378" y="66"/>
                    <a:pt x="378" y="66"/>
                  </a:cubicBezTo>
                  <a:cubicBezTo>
                    <a:pt x="378" y="66"/>
                    <a:pt x="378" y="66"/>
                    <a:pt x="377" y="66"/>
                  </a:cubicBezTo>
                  <a:close/>
                  <a:moveTo>
                    <a:pt x="245" y="63"/>
                  </a:moveTo>
                  <a:cubicBezTo>
                    <a:pt x="245" y="61"/>
                    <a:pt x="246" y="60"/>
                    <a:pt x="247" y="60"/>
                  </a:cubicBezTo>
                  <a:cubicBezTo>
                    <a:pt x="247" y="60"/>
                    <a:pt x="247" y="60"/>
                    <a:pt x="247" y="60"/>
                  </a:cubicBezTo>
                  <a:cubicBezTo>
                    <a:pt x="248" y="60"/>
                    <a:pt x="249" y="61"/>
                    <a:pt x="249" y="62"/>
                  </a:cubicBezTo>
                  <a:cubicBezTo>
                    <a:pt x="249" y="62"/>
                    <a:pt x="249" y="62"/>
                    <a:pt x="249" y="62"/>
                  </a:cubicBezTo>
                  <a:cubicBezTo>
                    <a:pt x="249" y="63"/>
                    <a:pt x="249" y="64"/>
                    <a:pt x="248" y="64"/>
                  </a:cubicBezTo>
                  <a:cubicBezTo>
                    <a:pt x="248" y="64"/>
                    <a:pt x="248" y="64"/>
                    <a:pt x="248" y="64"/>
                  </a:cubicBezTo>
                  <a:cubicBezTo>
                    <a:pt x="248" y="64"/>
                    <a:pt x="248" y="64"/>
                    <a:pt x="248" y="64"/>
                  </a:cubicBezTo>
                  <a:cubicBezTo>
                    <a:pt x="248" y="64"/>
                    <a:pt x="248" y="64"/>
                    <a:pt x="248" y="64"/>
                  </a:cubicBezTo>
                  <a:cubicBezTo>
                    <a:pt x="248" y="64"/>
                    <a:pt x="247" y="64"/>
                    <a:pt x="247" y="64"/>
                  </a:cubicBezTo>
                  <a:cubicBezTo>
                    <a:pt x="247" y="64"/>
                    <a:pt x="247" y="64"/>
                    <a:pt x="247" y="64"/>
                  </a:cubicBezTo>
                  <a:cubicBezTo>
                    <a:pt x="246" y="64"/>
                    <a:pt x="245" y="63"/>
                    <a:pt x="245" y="63"/>
                  </a:cubicBezTo>
                  <a:close/>
                  <a:moveTo>
                    <a:pt x="366" y="63"/>
                  </a:moveTo>
                  <a:cubicBezTo>
                    <a:pt x="365" y="63"/>
                    <a:pt x="364" y="62"/>
                    <a:pt x="364" y="61"/>
                  </a:cubicBezTo>
                  <a:cubicBezTo>
                    <a:pt x="364" y="61"/>
                    <a:pt x="364" y="61"/>
                    <a:pt x="364" y="61"/>
                  </a:cubicBezTo>
                  <a:cubicBezTo>
                    <a:pt x="365" y="60"/>
                    <a:pt x="366" y="59"/>
                    <a:pt x="367" y="59"/>
                  </a:cubicBezTo>
                  <a:cubicBezTo>
                    <a:pt x="367" y="59"/>
                    <a:pt x="367" y="59"/>
                    <a:pt x="367" y="59"/>
                  </a:cubicBezTo>
                  <a:cubicBezTo>
                    <a:pt x="368" y="59"/>
                    <a:pt x="368" y="60"/>
                    <a:pt x="368" y="61"/>
                  </a:cubicBezTo>
                  <a:cubicBezTo>
                    <a:pt x="368" y="61"/>
                    <a:pt x="368" y="61"/>
                    <a:pt x="368" y="61"/>
                  </a:cubicBezTo>
                  <a:cubicBezTo>
                    <a:pt x="368" y="62"/>
                    <a:pt x="367" y="63"/>
                    <a:pt x="366" y="63"/>
                  </a:cubicBezTo>
                  <a:cubicBezTo>
                    <a:pt x="366" y="63"/>
                    <a:pt x="366" y="63"/>
                    <a:pt x="366" y="63"/>
                  </a:cubicBezTo>
                  <a:cubicBezTo>
                    <a:pt x="366" y="63"/>
                    <a:pt x="366" y="63"/>
                    <a:pt x="366" y="63"/>
                  </a:cubicBezTo>
                  <a:close/>
                  <a:moveTo>
                    <a:pt x="257" y="60"/>
                  </a:moveTo>
                  <a:cubicBezTo>
                    <a:pt x="257" y="59"/>
                    <a:pt x="258" y="58"/>
                    <a:pt x="259" y="58"/>
                  </a:cubicBezTo>
                  <a:cubicBezTo>
                    <a:pt x="259" y="58"/>
                    <a:pt x="259" y="58"/>
                    <a:pt x="259" y="58"/>
                  </a:cubicBezTo>
                  <a:cubicBezTo>
                    <a:pt x="260" y="57"/>
                    <a:pt x="261" y="58"/>
                    <a:pt x="261" y="59"/>
                  </a:cubicBezTo>
                  <a:cubicBezTo>
                    <a:pt x="261" y="59"/>
                    <a:pt x="261" y="59"/>
                    <a:pt x="261" y="59"/>
                  </a:cubicBezTo>
                  <a:cubicBezTo>
                    <a:pt x="261" y="60"/>
                    <a:pt x="260" y="61"/>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9" y="62"/>
                    <a:pt x="259" y="62"/>
                    <a:pt x="259" y="62"/>
                  </a:cubicBezTo>
                  <a:cubicBezTo>
                    <a:pt x="258" y="62"/>
                    <a:pt x="257" y="61"/>
                    <a:pt x="257" y="60"/>
                  </a:cubicBezTo>
                  <a:close/>
                  <a:moveTo>
                    <a:pt x="354" y="61"/>
                  </a:moveTo>
                  <a:cubicBezTo>
                    <a:pt x="354" y="61"/>
                    <a:pt x="354" y="61"/>
                    <a:pt x="354" y="61"/>
                  </a:cubicBezTo>
                  <a:cubicBezTo>
                    <a:pt x="354" y="61"/>
                    <a:pt x="354" y="61"/>
                    <a:pt x="354" y="61"/>
                  </a:cubicBezTo>
                  <a:cubicBezTo>
                    <a:pt x="353" y="61"/>
                    <a:pt x="352" y="60"/>
                    <a:pt x="352" y="59"/>
                  </a:cubicBezTo>
                  <a:cubicBezTo>
                    <a:pt x="352" y="59"/>
                    <a:pt x="352" y="59"/>
                    <a:pt x="352" y="59"/>
                  </a:cubicBezTo>
                  <a:cubicBezTo>
                    <a:pt x="353" y="57"/>
                    <a:pt x="354" y="57"/>
                    <a:pt x="355" y="57"/>
                  </a:cubicBezTo>
                  <a:cubicBezTo>
                    <a:pt x="355" y="57"/>
                    <a:pt x="355" y="57"/>
                    <a:pt x="355" y="57"/>
                  </a:cubicBezTo>
                  <a:cubicBezTo>
                    <a:pt x="356" y="57"/>
                    <a:pt x="357" y="58"/>
                    <a:pt x="356" y="59"/>
                  </a:cubicBezTo>
                  <a:cubicBezTo>
                    <a:pt x="356" y="59"/>
                    <a:pt x="356" y="59"/>
                    <a:pt x="356" y="59"/>
                  </a:cubicBezTo>
                  <a:cubicBezTo>
                    <a:pt x="356" y="60"/>
                    <a:pt x="355" y="61"/>
                    <a:pt x="354" y="61"/>
                  </a:cubicBezTo>
                  <a:cubicBezTo>
                    <a:pt x="354" y="61"/>
                    <a:pt x="354" y="61"/>
                    <a:pt x="354" y="61"/>
                  </a:cubicBezTo>
                  <a:cubicBezTo>
                    <a:pt x="354" y="61"/>
                    <a:pt x="354" y="61"/>
                    <a:pt x="354" y="61"/>
                  </a:cubicBezTo>
                  <a:close/>
                  <a:moveTo>
                    <a:pt x="269" y="58"/>
                  </a:moveTo>
                  <a:cubicBezTo>
                    <a:pt x="269" y="57"/>
                    <a:pt x="269" y="56"/>
                    <a:pt x="271" y="56"/>
                  </a:cubicBezTo>
                  <a:cubicBezTo>
                    <a:pt x="271" y="56"/>
                    <a:pt x="271" y="56"/>
                    <a:pt x="271" y="56"/>
                  </a:cubicBezTo>
                  <a:cubicBezTo>
                    <a:pt x="272" y="56"/>
                    <a:pt x="273" y="56"/>
                    <a:pt x="273" y="57"/>
                  </a:cubicBezTo>
                  <a:cubicBezTo>
                    <a:pt x="273" y="57"/>
                    <a:pt x="273" y="57"/>
                    <a:pt x="273" y="57"/>
                  </a:cubicBezTo>
                  <a:cubicBezTo>
                    <a:pt x="273" y="59"/>
                    <a:pt x="272" y="60"/>
                    <a:pt x="271" y="60"/>
                  </a:cubicBezTo>
                  <a:cubicBezTo>
                    <a:pt x="271" y="60"/>
                    <a:pt x="271" y="60"/>
                    <a:pt x="271" y="60"/>
                  </a:cubicBezTo>
                  <a:cubicBezTo>
                    <a:pt x="271" y="60"/>
                    <a:pt x="271" y="60"/>
                    <a:pt x="271" y="60"/>
                  </a:cubicBezTo>
                  <a:cubicBezTo>
                    <a:pt x="271" y="60"/>
                    <a:pt x="271" y="60"/>
                    <a:pt x="271" y="60"/>
                  </a:cubicBezTo>
                  <a:cubicBezTo>
                    <a:pt x="270" y="60"/>
                    <a:pt x="269" y="59"/>
                    <a:pt x="269" y="58"/>
                  </a:cubicBezTo>
                  <a:close/>
                  <a:moveTo>
                    <a:pt x="342" y="59"/>
                  </a:moveTo>
                  <a:cubicBezTo>
                    <a:pt x="342" y="59"/>
                    <a:pt x="342" y="59"/>
                    <a:pt x="342" y="59"/>
                  </a:cubicBezTo>
                  <a:cubicBezTo>
                    <a:pt x="342" y="59"/>
                    <a:pt x="342" y="59"/>
                    <a:pt x="342" y="59"/>
                  </a:cubicBezTo>
                  <a:cubicBezTo>
                    <a:pt x="341" y="59"/>
                    <a:pt x="340" y="58"/>
                    <a:pt x="341" y="57"/>
                  </a:cubicBezTo>
                  <a:cubicBezTo>
                    <a:pt x="341" y="57"/>
                    <a:pt x="341" y="57"/>
                    <a:pt x="341" y="57"/>
                  </a:cubicBezTo>
                  <a:cubicBezTo>
                    <a:pt x="341" y="56"/>
                    <a:pt x="342" y="55"/>
                    <a:pt x="343" y="55"/>
                  </a:cubicBezTo>
                  <a:cubicBezTo>
                    <a:pt x="343" y="55"/>
                    <a:pt x="343" y="55"/>
                    <a:pt x="343" y="55"/>
                  </a:cubicBezTo>
                  <a:cubicBezTo>
                    <a:pt x="344" y="55"/>
                    <a:pt x="345" y="56"/>
                    <a:pt x="345" y="57"/>
                  </a:cubicBezTo>
                  <a:cubicBezTo>
                    <a:pt x="345" y="57"/>
                    <a:pt x="345" y="57"/>
                    <a:pt x="345" y="57"/>
                  </a:cubicBezTo>
                  <a:cubicBezTo>
                    <a:pt x="344" y="58"/>
                    <a:pt x="344" y="59"/>
                    <a:pt x="343" y="59"/>
                  </a:cubicBezTo>
                  <a:cubicBezTo>
                    <a:pt x="343" y="59"/>
                    <a:pt x="343" y="59"/>
                    <a:pt x="343" y="59"/>
                  </a:cubicBezTo>
                  <a:cubicBezTo>
                    <a:pt x="343" y="59"/>
                    <a:pt x="342" y="59"/>
                    <a:pt x="342" y="59"/>
                  </a:cubicBezTo>
                  <a:close/>
                  <a:moveTo>
                    <a:pt x="281" y="57"/>
                  </a:moveTo>
                  <a:cubicBezTo>
                    <a:pt x="281" y="55"/>
                    <a:pt x="281" y="54"/>
                    <a:pt x="283" y="54"/>
                  </a:cubicBezTo>
                  <a:cubicBezTo>
                    <a:pt x="283" y="54"/>
                    <a:pt x="283" y="54"/>
                    <a:pt x="283" y="54"/>
                  </a:cubicBezTo>
                  <a:cubicBezTo>
                    <a:pt x="284" y="54"/>
                    <a:pt x="285" y="55"/>
                    <a:pt x="285" y="56"/>
                  </a:cubicBezTo>
                  <a:cubicBezTo>
                    <a:pt x="285" y="56"/>
                    <a:pt x="285" y="56"/>
                    <a:pt x="285" y="56"/>
                  </a:cubicBezTo>
                  <a:cubicBezTo>
                    <a:pt x="285" y="57"/>
                    <a:pt x="284" y="58"/>
                    <a:pt x="283" y="58"/>
                  </a:cubicBezTo>
                  <a:cubicBezTo>
                    <a:pt x="283" y="58"/>
                    <a:pt x="283" y="58"/>
                    <a:pt x="283" y="58"/>
                  </a:cubicBezTo>
                  <a:cubicBezTo>
                    <a:pt x="283" y="58"/>
                    <a:pt x="283" y="58"/>
                    <a:pt x="283" y="58"/>
                  </a:cubicBezTo>
                  <a:cubicBezTo>
                    <a:pt x="283" y="58"/>
                    <a:pt x="283" y="58"/>
                    <a:pt x="283" y="58"/>
                  </a:cubicBezTo>
                  <a:cubicBezTo>
                    <a:pt x="282" y="58"/>
                    <a:pt x="281" y="58"/>
                    <a:pt x="281" y="57"/>
                  </a:cubicBezTo>
                  <a:close/>
                  <a:moveTo>
                    <a:pt x="331" y="58"/>
                  </a:moveTo>
                  <a:cubicBezTo>
                    <a:pt x="331" y="58"/>
                    <a:pt x="331" y="58"/>
                    <a:pt x="331" y="58"/>
                  </a:cubicBezTo>
                  <a:cubicBezTo>
                    <a:pt x="331" y="58"/>
                    <a:pt x="331" y="58"/>
                    <a:pt x="331" y="58"/>
                  </a:cubicBezTo>
                  <a:cubicBezTo>
                    <a:pt x="329" y="58"/>
                    <a:pt x="329" y="57"/>
                    <a:pt x="329" y="56"/>
                  </a:cubicBezTo>
                  <a:cubicBezTo>
                    <a:pt x="329" y="56"/>
                    <a:pt x="329" y="56"/>
                    <a:pt x="329" y="56"/>
                  </a:cubicBezTo>
                  <a:cubicBezTo>
                    <a:pt x="329" y="55"/>
                    <a:pt x="330" y="54"/>
                    <a:pt x="331" y="54"/>
                  </a:cubicBezTo>
                  <a:cubicBezTo>
                    <a:pt x="331" y="54"/>
                    <a:pt x="331" y="54"/>
                    <a:pt x="331" y="54"/>
                  </a:cubicBezTo>
                  <a:cubicBezTo>
                    <a:pt x="332" y="54"/>
                    <a:pt x="333" y="55"/>
                    <a:pt x="333" y="56"/>
                  </a:cubicBezTo>
                  <a:cubicBezTo>
                    <a:pt x="333" y="56"/>
                    <a:pt x="333" y="56"/>
                    <a:pt x="333" y="56"/>
                  </a:cubicBezTo>
                  <a:cubicBezTo>
                    <a:pt x="333" y="57"/>
                    <a:pt x="332" y="58"/>
                    <a:pt x="331" y="58"/>
                  </a:cubicBezTo>
                  <a:cubicBezTo>
                    <a:pt x="331" y="58"/>
                    <a:pt x="331" y="58"/>
                    <a:pt x="331" y="58"/>
                  </a:cubicBezTo>
                  <a:cubicBezTo>
                    <a:pt x="331" y="58"/>
                    <a:pt x="331" y="58"/>
                    <a:pt x="331" y="58"/>
                  </a:cubicBezTo>
                  <a:close/>
                  <a:moveTo>
                    <a:pt x="293" y="56"/>
                  </a:moveTo>
                  <a:cubicBezTo>
                    <a:pt x="293" y="54"/>
                    <a:pt x="293" y="54"/>
                    <a:pt x="295" y="54"/>
                  </a:cubicBezTo>
                  <a:cubicBezTo>
                    <a:pt x="295" y="54"/>
                    <a:pt x="295" y="54"/>
                    <a:pt x="295" y="54"/>
                  </a:cubicBezTo>
                  <a:cubicBezTo>
                    <a:pt x="296" y="53"/>
                    <a:pt x="297" y="54"/>
                    <a:pt x="297" y="55"/>
                  </a:cubicBezTo>
                  <a:cubicBezTo>
                    <a:pt x="297" y="55"/>
                    <a:pt x="297" y="55"/>
                    <a:pt x="297" y="55"/>
                  </a:cubicBezTo>
                  <a:cubicBezTo>
                    <a:pt x="297" y="57"/>
                    <a:pt x="296" y="57"/>
                    <a:pt x="295" y="57"/>
                  </a:cubicBezTo>
                  <a:cubicBezTo>
                    <a:pt x="295" y="57"/>
                    <a:pt x="295" y="57"/>
                    <a:pt x="295" y="57"/>
                  </a:cubicBezTo>
                  <a:cubicBezTo>
                    <a:pt x="295" y="57"/>
                    <a:pt x="295" y="57"/>
                    <a:pt x="295" y="57"/>
                  </a:cubicBezTo>
                  <a:cubicBezTo>
                    <a:pt x="295" y="57"/>
                    <a:pt x="295" y="57"/>
                    <a:pt x="295" y="57"/>
                  </a:cubicBezTo>
                  <a:cubicBezTo>
                    <a:pt x="294" y="57"/>
                    <a:pt x="293" y="57"/>
                    <a:pt x="293" y="56"/>
                  </a:cubicBezTo>
                  <a:close/>
                  <a:moveTo>
                    <a:pt x="319" y="57"/>
                  </a:moveTo>
                  <a:cubicBezTo>
                    <a:pt x="318" y="57"/>
                    <a:pt x="317" y="56"/>
                    <a:pt x="317" y="55"/>
                  </a:cubicBezTo>
                  <a:cubicBezTo>
                    <a:pt x="317" y="55"/>
                    <a:pt x="317" y="55"/>
                    <a:pt x="317" y="55"/>
                  </a:cubicBezTo>
                  <a:cubicBezTo>
                    <a:pt x="317" y="54"/>
                    <a:pt x="318" y="53"/>
                    <a:pt x="319" y="53"/>
                  </a:cubicBezTo>
                  <a:cubicBezTo>
                    <a:pt x="319" y="53"/>
                    <a:pt x="319" y="53"/>
                    <a:pt x="319" y="53"/>
                  </a:cubicBezTo>
                  <a:cubicBezTo>
                    <a:pt x="320" y="53"/>
                    <a:pt x="321" y="54"/>
                    <a:pt x="321" y="55"/>
                  </a:cubicBezTo>
                  <a:cubicBezTo>
                    <a:pt x="321" y="55"/>
                    <a:pt x="321" y="55"/>
                    <a:pt x="321" y="55"/>
                  </a:cubicBezTo>
                  <a:cubicBezTo>
                    <a:pt x="321" y="56"/>
                    <a:pt x="320" y="57"/>
                    <a:pt x="319" y="57"/>
                  </a:cubicBezTo>
                  <a:cubicBezTo>
                    <a:pt x="319" y="57"/>
                    <a:pt x="319" y="57"/>
                    <a:pt x="319" y="57"/>
                  </a:cubicBezTo>
                  <a:cubicBezTo>
                    <a:pt x="319" y="57"/>
                    <a:pt x="319" y="57"/>
                    <a:pt x="319" y="57"/>
                  </a:cubicBezTo>
                  <a:close/>
                  <a:moveTo>
                    <a:pt x="305" y="55"/>
                  </a:moveTo>
                  <a:cubicBezTo>
                    <a:pt x="305" y="54"/>
                    <a:pt x="306" y="53"/>
                    <a:pt x="307" y="53"/>
                  </a:cubicBezTo>
                  <a:cubicBezTo>
                    <a:pt x="307" y="53"/>
                    <a:pt x="307" y="53"/>
                    <a:pt x="307" y="53"/>
                  </a:cubicBezTo>
                  <a:cubicBezTo>
                    <a:pt x="308" y="53"/>
                    <a:pt x="309" y="54"/>
                    <a:pt x="309" y="55"/>
                  </a:cubicBezTo>
                  <a:cubicBezTo>
                    <a:pt x="309" y="55"/>
                    <a:pt x="309" y="55"/>
                    <a:pt x="309" y="55"/>
                  </a:cubicBezTo>
                  <a:cubicBezTo>
                    <a:pt x="309" y="56"/>
                    <a:pt x="308" y="57"/>
                    <a:pt x="307" y="57"/>
                  </a:cubicBezTo>
                  <a:cubicBezTo>
                    <a:pt x="307" y="57"/>
                    <a:pt x="307" y="57"/>
                    <a:pt x="307" y="57"/>
                  </a:cubicBezTo>
                  <a:cubicBezTo>
                    <a:pt x="307" y="57"/>
                    <a:pt x="307" y="57"/>
                    <a:pt x="307" y="57"/>
                  </a:cubicBezTo>
                  <a:cubicBezTo>
                    <a:pt x="307" y="57"/>
                    <a:pt x="307" y="57"/>
                    <a:pt x="307" y="57"/>
                  </a:cubicBezTo>
                  <a:cubicBezTo>
                    <a:pt x="306" y="57"/>
                    <a:pt x="305" y="56"/>
                    <a:pt x="305" y="55"/>
                  </a:cubicBezTo>
                  <a:close/>
                  <a:moveTo>
                    <a:pt x="325" y="1002"/>
                  </a:moveTo>
                  <a:cubicBezTo>
                    <a:pt x="324" y="1002"/>
                    <a:pt x="324" y="1000"/>
                    <a:pt x="324" y="999"/>
                  </a:cubicBezTo>
                  <a:cubicBezTo>
                    <a:pt x="324" y="999"/>
                    <a:pt x="324" y="999"/>
                    <a:pt x="324" y="999"/>
                  </a:cubicBezTo>
                  <a:cubicBezTo>
                    <a:pt x="324"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7" y="993"/>
                  </a:moveTo>
                  <a:cubicBezTo>
                    <a:pt x="286" y="992"/>
                    <a:pt x="287" y="991"/>
                    <a:pt x="288" y="990"/>
                  </a:cubicBezTo>
                  <a:cubicBezTo>
                    <a:pt x="288" y="990"/>
                    <a:pt x="288" y="990"/>
                    <a:pt x="288" y="990"/>
                  </a:cubicBezTo>
                  <a:cubicBezTo>
                    <a:pt x="289" y="990"/>
                    <a:pt x="290" y="990"/>
                    <a:pt x="290" y="991"/>
                  </a:cubicBezTo>
                  <a:cubicBezTo>
                    <a:pt x="290" y="991"/>
                    <a:pt x="290" y="991"/>
                    <a:pt x="290" y="991"/>
                  </a:cubicBezTo>
                  <a:cubicBezTo>
                    <a:pt x="291" y="992"/>
                    <a:pt x="290" y="993"/>
                    <a:pt x="289" y="994"/>
                  </a:cubicBezTo>
                  <a:cubicBezTo>
                    <a:pt x="289" y="994"/>
                    <a:pt x="289" y="994"/>
                    <a:pt x="289" y="994"/>
                  </a:cubicBezTo>
                  <a:cubicBezTo>
                    <a:pt x="289" y="994"/>
                    <a:pt x="289" y="994"/>
                    <a:pt x="289" y="994"/>
                  </a:cubicBezTo>
                  <a:cubicBezTo>
                    <a:pt x="289" y="994"/>
                    <a:pt x="289" y="994"/>
                    <a:pt x="289" y="994"/>
                  </a:cubicBezTo>
                  <a:cubicBezTo>
                    <a:pt x="288" y="994"/>
                    <a:pt x="287" y="993"/>
                    <a:pt x="287" y="993"/>
                  </a:cubicBezTo>
                  <a:close/>
                  <a:moveTo>
                    <a:pt x="330" y="991"/>
                  </a:moveTo>
                  <a:cubicBezTo>
                    <a:pt x="329" y="991"/>
                    <a:pt x="328" y="989"/>
                    <a:pt x="329" y="988"/>
                  </a:cubicBezTo>
                  <a:cubicBezTo>
                    <a:pt x="329" y="988"/>
                    <a:pt x="329" y="988"/>
                    <a:pt x="329" y="988"/>
                  </a:cubicBezTo>
                  <a:cubicBezTo>
                    <a:pt x="329" y="987"/>
                    <a:pt x="330" y="987"/>
                    <a:pt x="331" y="987"/>
                  </a:cubicBezTo>
                  <a:cubicBezTo>
                    <a:pt x="331" y="987"/>
                    <a:pt x="331" y="987"/>
                    <a:pt x="331" y="987"/>
                  </a:cubicBezTo>
                  <a:cubicBezTo>
                    <a:pt x="333" y="988"/>
                    <a:pt x="333" y="989"/>
                    <a:pt x="333" y="990"/>
                  </a:cubicBezTo>
                  <a:cubicBezTo>
                    <a:pt x="333" y="990"/>
                    <a:pt x="333" y="990"/>
                    <a:pt x="333" y="990"/>
                  </a:cubicBezTo>
                  <a:cubicBezTo>
                    <a:pt x="332" y="991"/>
                    <a:pt x="331" y="991"/>
                    <a:pt x="331" y="991"/>
                  </a:cubicBezTo>
                  <a:cubicBezTo>
                    <a:pt x="331" y="991"/>
                    <a:pt x="331" y="991"/>
                    <a:pt x="331" y="991"/>
                  </a:cubicBezTo>
                  <a:cubicBezTo>
                    <a:pt x="330" y="991"/>
                    <a:pt x="330" y="991"/>
                    <a:pt x="330" y="991"/>
                  </a:cubicBezTo>
                  <a:close/>
                  <a:moveTo>
                    <a:pt x="282" y="982"/>
                  </a:moveTo>
                  <a:cubicBezTo>
                    <a:pt x="282" y="981"/>
                    <a:pt x="282" y="980"/>
                    <a:pt x="283" y="979"/>
                  </a:cubicBezTo>
                  <a:cubicBezTo>
                    <a:pt x="283" y="979"/>
                    <a:pt x="283" y="979"/>
                    <a:pt x="283" y="979"/>
                  </a:cubicBezTo>
                  <a:cubicBezTo>
                    <a:pt x="284" y="979"/>
                    <a:pt x="285" y="979"/>
                    <a:pt x="286" y="980"/>
                  </a:cubicBezTo>
                  <a:cubicBezTo>
                    <a:pt x="286" y="980"/>
                    <a:pt x="286" y="980"/>
                    <a:pt x="286" y="980"/>
                  </a:cubicBezTo>
                  <a:cubicBezTo>
                    <a:pt x="286" y="981"/>
                    <a:pt x="286" y="982"/>
                    <a:pt x="285" y="983"/>
                  </a:cubicBezTo>
                  <a:cubicBezTo>
                    <a:pt x="285" y="983"/>
                    <a:pt x="285" y="983"/>
                    <a:pt x="285" y="983"/>
                  </a:cubicBezTo>
                  <a:cubicBezTo>
                    <a:pt x="284" y="983"/>
                    <a:pt x="284" y="983"/>
                    <a:pt x="284" y="983"/>
                  </a:cubicBezTo>
                  <a:cubicBezTo>
                    <a:pt x="284" y="983"/>
                    <a:pt x="284" y="983"/>
                    <a:pt x="284" y="983"/>
                  </a:cubicBezTo>
                  <a:cubicBezTo>
                    <a:pt x="283" y="983"/>
                    <a:pt x="282" y="983"/>
                    <a:pt x="282" y="982"/>
                  </a:cubicBezTo>
                  <a:close/>
                  <a:moveTo>
                    <a:pt x="335" y="980"/>
                  </a:moveTo>
                  <a:cubicBezTo>
                    <a:pt x="334" y="980"/>
                    <a:pt x="333" y="978"/>
                    <a:pt x="334" y="977"/>
                  </a:cubicBezTo>
                  <a:cubicBezTo>
                    <a:pt x="334" y="977"/>
                    <a:pt x="334" y="977"/>
                    <a:pt x="334" y="977"/>
                  </a:cubicBezTo>
                  <a:cubicBezTo>
                    <a:pt x="334" y="976"/>
                    <a:pt x="335" y="976"/>
                    <a:pt x="336" y="976"/>
                  </a:cubicBezTo>
                  <a:cubicBezTo>
                    <a:pt x="336" y="976"/>
                    <a:pt x="336" y="976"/>
                    <a:pt x="336" y="976"/>
                  </a:cubicBezTo>
                  <a:cubicBezTo>
                    <a:pt x="337" y="977"/>
                    <a:pt x="338" y="978"/>
                    <a:pt x="337" y="979"/>
                  </a:cubicBezTo>
                  <a:cubicBezTo>
                    <a:pt x="337" y="979"/>
                    <a:pt x="337" y="979"/>
                    <a:pt x="337" y="979"/>
                  </a:cubicBezTo>
                  <a:cubicBezTo>
                    <a:pt x="337" y="980"/>
                    <a:pt x="336" y="980"/>
                    <a:pt x="336" y="980"/>
                  </a:cubicBezTo>
                  <a:cubicBezTo>
                    <a:pt x="336" y="980"/>
                    <a:pt x="336" y="980"/>
                    <a:pt x="336" y="980"/>
                  </a:cubicBezTo>
                  <a:cubicBezTo>
                    <a:pt x="335" y="980"/>
                    <a:pt x="335" y="980"/>
                    <a:pt x="335" y="980"/>
                  </a:cubicBezTo>
                  <a:close/>
                  <a:moveTo>
                    <a:pt x="277" y="971"/>
                  </a:moveTo>
                  <a:cubicBezTo>
                    <a:pt x="277" y="970"/>
                    <a:pt x="277" y="969"/>
                    <a:pt x="278" y="968"/>
                  </a:cubicBezTo>
                  <a:cubicBezTo>
                    <a:pt x="278" y="968"/>
                    <a:pt x="278" y="968"/>
                    <a:pt x="278" y="968"/>
                  </a:cubicBezTo>
                  <a:cubicBezTo>
                    <a:pt x="279" y="968"/>
                    <a:pt x="280" y="968"/>
                    <a:pt x="281" y="969"/>
                  </a:cubicBezTo>
                  <a:cubicBezTo>
                    <a:pt x="281" y="969"/>
                    <a:pt x="281" y="969"/>
                    <a:pt x="281" y="969"/>
                  </a:cubicBezTo>
                  <a:cubicBezTo>
                    <a:pt x="281" y="970"/>
                    <a:pt x="281" y="971"/>
                    <a:pt x="280" y="972"/>
                  </a:cubicBezTo>
                  <a:cubicBezTo>
                    <a:pt x="280" y="972"/>
                    <a:pt x="280" y="972"/>
                    <a:pt x="280" y="972"/>
                  </a:cubicBezTo>
                  <a:cubicBezTo>
                    <a:pt x="280" y="972"/>
                    <a:pt x="279" y="972"/>
                    <a:pt x="279" y="972"/>
                  </a:cubicBezTo>
                  <a:cubicBezTo>
                    <a:pt x="279" y="972"/>
                    <a:pt x="279" y="972"/>
                    <a:pt x="279" y="972"/>
                  </a:cubicBezTo>
                  <a:cubicBezTo>
                    <a:pt x="278" y="972"/>
                    <a:pt x="278" y="972"/>
                    <a:pt x="277" y="971"/>
                  </a:cubicBezTo>
                  <a:close/>
                  <a:moveTo>
                    <a:pt x="340" y="969"/>
                  </a:moveTo>
                  <a:cubicBezTo>
                    <a:pt x="339" y="969"/>
                    <a:pt x="338" y="967"/>
                    <a:pt x="339" y="966"/>
                  </a:cubicBezTo>
                  <a:cubicBezTo>
                    <a:pt x="339" y="966"/>
                    <a:pt x="339" y="966"/>
                    <a:pt x="339" y="966"/>
                  </a:cubicBezTo>
                  <a:cubicBezTo>
                    <a:pt x="339" y="965"/>
                    <a:pt x="340" y="965"/>
                    <a:pt x="341" y="965"/>
                  </a:cubicBezTo>
                  <a:cubicBezTo>
                    <a:pt x="341" y="965"/>
                    <a:pt x="341" y="965"/>
                    <a:pt x="341" y="965"/>
                  </a:cubicBezTo>
                  <a:cubicBezTo>
                    <a:pt x="342" y="966"/>
                    <a:pt x="343" y="967"/>
                    <a:pt x="342" y="968"/>
                  </a:cubicBezTo>
                  <a:cubicBezTo>
                    <a:pt x="342" y="968"/>
                    <a:pt x="342" y="968"/>
                    <a:pt x="342" y="968"/>
                  </a:cubicBezTo>
                  <a:cubicBezTo>
                    <a:pt x="342" y="969"/>
                    <a:pt x="341" y="969"/>
                    <a:pt x="340" y="969"/>
                  </a:cubicBezTo>
                  <a:cubicBezTo>
                    <a:pt x="340" y="969"/>
                    <a:pt x="340" y="969"/>
                    <a:pt x="340" y="969"/>
                  </a:cubicBezTo>
                  <a:cubicBezTo>
                    <a:pt x="340" y="969"/>
                    <a:pt x="340" y="969"/>
                    <a:pt x="340" y="969"/>
                  </a:cubicBezTo>
                  <a:close/>
                  <a:moveTo>
                    <a:pt x="272" y="960"/>
                  </a:moveTo>
                  <a:cubicBezTo>
                    <a:pt x="272" y="959"/>
                    <a:pt x="272" y="958"/>
                    <a:pt x="273" y="957"/>
                  </a:cubicBezTo>
                  <a:cubicBezTo>
                    <a:pt x="273" y="957"/>
                    <a:pt x="273" y="957"/>
                    <a:pt x="273" y="957"/>
                  </a:cubicBezTo>
                  <a:cubicBezTo>
                    <a:pt x="274" y="957"/>
                    <a:pt x="276" y="957"/>
                    <a:pt x="276" y="958"/>
                  </a:cubicBezTo>
                  <a:cubicBezTo>
                    <a:pt x="276" y="958"/>
                    <a:pt x="276" y="958"/>
                    <a:pt x="276" y="958"/>
                  </a:cubicBezTo>
                  <a:cubicBezTo>
                    <a:pt x="276" y="959"/>
                    <a:pt x="276" y="960"/>
                    <a:pt x="275" y="961"/>
                  </a:cubicBezTo>
                  <a:cubicBezTo>
                    <a:pt x="275" y="961"/>
                    <a:pt x="275" y="961"/>
                    <a:pt x="275" y="961"/>
                  </a:cubicBezTo>
                  <a:cubicBezTo>
                    <a:pt x="275" y="961"/>
                    <a:pt x="274" y="961"/>
                    <a:pt x="274" y="961"/>
                  </a:cubicBezTo>
                  <a:cubicBezTo>
                    <a:pt x="274" y="961"/>
                    <a:pt x="274" y="961"/>
                    <a:pt x="274" y="961"/>
                  </a:cubicBezTo>
                  <a:cubicBezTo>
                    <a:pt x="273" y="961"/>
                    <a:pt x="273" y="961"/>
                    <a:pt x="272" y="960"/>
                  </a:cubicBezTo>
                  <a:close/>
                  <a:moveTo>
                    <a:pt x="344" y="958"/>
                  </a:moveTo>
                  <a:cubicBezTo>
                    <a:pt x="343" y="958"/>
                    <a:pt x="343" y="956"/>
                    <a:pt x="343" y="955"/>
                  </a:cubicBezTo>
                  <a:cubicBezTo>
                    <a:pt x="343" y="955"/>
                    <a:pt x="343" y="955"/>
                    <a:pt x="343" y="955"/>
                  </a:cubicBezTo>
                  <a:cubicBezTo>
                    <a:pt x="344" y="954"/>
                    <a:pt x="345" y="954"/>
                    <a:pt x="346" y="954"/>
                  </a:cubicBezTo>
                  <a:cubicBezTo>
                    <a:pt x="346" y="954"/>
                    <a:pt x="346" y="954"/>
                    <a:pt x="346" y="954"/>
                  </a:cubicBezTo>
                  <a:cubicBezTo>
                    <a:pt x="347" y="955"/>
                    <a:pt x="347" y="956"/>
                    <a:pt x="347" y="957"/>
                  </a:cubicBezTo>
                  <a:cubicBezTo>
                    <a:pt x="347" y="957"/>
                    <a:pt x="347" y="957"/>
                    <a:pt x="347" y="957"/>
                  </a:cubicBezTo>
                  <a:cubicBezTo>
                    <a:pt x="347" y="958"/>
                    <a:pt x="346" y="958"/>
                    <a:pt x="345" y="958"/>
                  </a:cubicBezTo>
                  <a:cubicBezTo>
                    <a:pt x="345" y="958"/>
                    <a:pt x="345" y="958"/>
                    <a:pt x="345" y="958"/>
                  </a:cubicBezTo>
                  <a:cubicBezTo>
                    <a:pt x="345" y="958"/>
                    <a:pt x="345" y="958"/>
                    <a:pt x="344" y="958"/>
                  </a:cubicBezTo>
                  <a:close/>
                  <a:moveTo>
                    <a:pt x="268" y="949"/>
                  </a:moveTo>
                  <a:cubicBezTo>
                    <a:pt x="267" y="948"/>
                    <a:pt x="268" y="947"/>
                    <a:pt x="269" y="946"/>
                  </a:cubicBezTo>
                  <a:cubicBezTo>
                    <a:pt x="269" y="946"/>
                    <a:pt x="269" y="946"/>
                    <a:pt x="269" y="946"/>
                  </a:cubicBezTo>
                  <a:cubicBezTo>
                    <a:pt x="270" y="946"/>
                    <a:pt x="271" y="946"/>
                    <a:pt x="271" y="947"/>
                  </a:cubicBezTo>
                  <a:cubicBezTo>
                    <a:pt x="271" y="947"/>
                    <a:pt x="271" y="947"/>
                    <a:pt x="271" y="947"/>
                  </a:cubicBezTo>
                  <a:cubicBezTo>
                    <a:pt x="272" y="948"/>
                    <a:pt x="271" y="949"/>
                    <a:pt x="270" y="950"/>
                  </a:cubicBezTo>
                  <a:cubicBezTo>
                    <a:pt x="270" y="950"/>
                    <a:pt x="270" y="950"/>
                    <a:pt x="270" y="950"/>
                  </a:cubicBezTo>
                  <a:cubicBezTo>
                    <a:pt x="270" y="950"/>
                    <a:pt x="270" y="950"/>
                    <a:pt x="269" y="950"/>
                  </a:cubicBezTo>
                  <a:cubicBezTo>
                    <a:pt x="269" y="950"/>
                    <a:pt x="269" y="950"/>
                    <a:pt x="269" y="950"/>
                  </a:cubicBezTo>
                  <a:cubicBezTo>
                    <a:pt x="269" y="950"/>
                    <a:pt x="268" y="950"/>
                    <a:pt x="268" y="949"/>
                  </a:cubicBezTo>
                  <a:close/>
                  <a:moveTo>
                    <a:pt x="349" y="947"/>
                  </a:moveTo>
                  <a:cubicBezTo>
                    <a:pt x="348" y="947"/>
                    <a:pt x="348" y="945"/>
                    <a:pt x="348" y="944"/>
                  </a:cubicBezTo>
                  <a:cubicBezTo>
                    <a:pt x="348" y="944"/>
                    <a:pt x="348" y="944"/>
                    <a:pt x="348" y="944"/>
                  </a:cubicBezTo>
                  <a:cubicBezTo>
                    <a:pt x="349" y="943"/>
                    <a:pt x="350" y="943"/>
                    <a:pt x="351" y="943"/>
                  </a:cubicBezTo>
                  <a:cubicBezTo>
                    <a:pt x="351" y="943"/>
                    <a:pt x="351" y="943"/>
                    <a:pt x="351" y="943"/>
                  </a:cubicBezTo>
                  <a:cubicBezTo>
                    <a:pt x="352" y="944"/>
                    <a:pt x="352" y="945"/>
                    <a:pt x="352" y="946"/>
                  </a:cubicBezTo>
                  <a:cubicBezTo>
                    <a:pt x="352" y="946"/>
                    <a:pt x="352" y="946"/>
                    <a:pt x="352" y="946"/>
                  </a:cubicBezTo>
                  <a:cubicBezTo>
                    <a:pt x="351" y="947"/>
                    <a:pt x="351" y="947"/>
                    <a:pt x="350" y="947"/>
                  </a:cubicBezTo>
                  <a:cubicBezTo>
                    <a:pt x="350" y="947"/>
                    <a:pt x="350" y="947"/>
                    <a:pt x="350" y="947"/>
                  </a:cubicBezTo>
                  <a:cubicBezTo>
                    <a:pt x="350" y="947"/>
                    <a:pt x="349" y="947"/>
                    <a:pt x="349" y="947"/>
                  </a:cubicBezTo>
                  <a:close/>
                  <a:moveTo>
                    <a:pt x="263" y="938"/>
                  </a:moveTo>
                  <a:cubicBezTo>
                    <a:pt x="262" y="937"/>
                    <a:pt x="263" y="936"/>
                    <a:pt x="264" y="935"/>
                  </a:cubicBezTo>
                  <a:cubicBezTo>
                    <a:pt x="264" y="935"/>
                    <a:pt x="264" y="935"/>
                    <a:pt x="264" y="935"/>
                  </a:cubicBezTo>
                  <a:cubicBezTo>
                    <a:pt x="265" y="935"/>
                    <a:pt x="266" y="935"/>
                    <a:pt x="266" y="936"/>
                  </a:cubicBezTo>
                  <a:cubicBezTo>
                    <a:pt x="266" y="936"/>
                    <a:pt x="266" y="936"/>
                    <a:pt x="266" y="936"/>
                  </a:cubicBezTo>
                  <a:cubicBezTo>
                    <a:pt x="267" y="937"/>
                    <a:pt x="266" y="938"/>
                    <a:pt x="265" y="939"/>
                  </a:cubicBezTo>
                  <a:cubicBezTo>
                    <a:pt x="265" y="939"/>
                    <a:pt x="265" y="939"/>
                    <a:pt x="265" y="939"/>
                  </a:cubicBezTo>
                  <a:cubicBezTo>
                    <a:pt x="265" y="939"/>
                    <a:pt x="265" y="939"/>
                    <a:pt x="265" y="939"/>
                  </a:cubicBezTo>
                  <a:cubicBezTo>
                    <a:pt x="265" y="939"/>
                    <a:pt x="265" y="939"/>
                    <a:pt x="265" y="939"/>
                  </a:cubicBezTo>
                  <a:cubicBezTo>
                    <a:pt x="264" y="939"/>
                    <a:pt x="263" y="939"/>
                    <a:pt x="263" y="938"/>
                  </a:cubicBezTo>
                  <a:close/>
                  <a:moveTo>
                    <a:pt x="354" y="936"/>
                  </a:moveTo>
                  <a:cubicBezTo>
                    <a:pt x="353" y="936"/>
                    <a:pt x="353" y="934"/>
                    <a:pt x="353" y="933"/>
                  </a:cubicBezTo>
                  <a:cubicBezTo>
                    <a:pt x="353" y="933"/>
                    <a:pt x="353" y="933"/>
                    <a:pt x="353" y="933"/>
                  </a:cubicBezTo>
                  <a:cubicBezTo>
                    <a:pt x="353" y="932"/>
                    <a:pt x="355" y="932"/>
                    <a:pt x="356" y="932"/>
                  </a:cubicBezTo>
                  <a:cubicBezTo>
                    <a:pt x="356" y="932"/>
                    <a:pt x="356" y="932"/>
                    <a:pt x="356" y="932"/>
                  </a:cubicBezTo>
                  <a:cubicBezTo>
                    <a:pt x="357" y="933"/>
                    <a:pt x="357" y="934"/>
                    <a:pt x="357" y="935"/>
                  </a:cubicBezTo>
                  <a:cubicBezTo>
                    <a:pt x="357" y="935"/>
                    <a:pt x="357" y="935"/>
                    <a:pt x="357" y="935"/>
                  </a:cubicBezTo>
                  <a:cubicBezTo>
                    <a:pt x="356" y="936"/>
                    <a:pt x="356" y="936"/>
                    <a:pt x="355" y="936"/>
                  </a:cubicBezTo>
                  <a:cubicBezTo>
                    <a:pt x="355" y="936"/>
                    <a:pt x="355" y="936"/>
                    <a:pt x="355" y="936"/>
                  </a:cubicBezTo>
                  <a:cubicBezTo>
                    <a:pt x="355" y="936"/>
                    <a:pt x="354" y="936"/>
                    <a:pt x="354" y="936"/>
                  </a:cubicBezTo>
                  <a:close/>
                  <a:moveTo>
                    <a:pt x="258" y="927"/>
                  </a:moveTo>
                  <a:cubicBezTo>
                    <a:pt x="257" y="926"/>
                    <a:pt x="258" y="925"/>
                    <a:pt x="259" y="924"/>
                  </a:cubicBezTo>
                  <a:cubicBezTo>
                    <a:pt x="259" y="924"/>
                    <a:pt x="259" y="924"/>
                    <a:pt x="259" y="924"/>
                  </a:cubicBezTo>
                  <a:cubicBezTo>
                    <a:pt x="260" y="924"/>
                    <a:pt x="261" y="924"/>
                    <a:pt x="262" y="925"/>
                  </a:cubicBezTo>
                  <a:cubicBezTo>
                    <a:pt x="262" y="925"/>
                    <a:pt x="262" y="925"/>
                    <a:pt x="262" y="925"/>
                  </a:cubicBezTo>
                  <a:cubicBezTo>
                    <a:pt x="262" y="926"/>
                    <a:pt x="262" y="927"/>
                    <a:pt x="261" y="928"/>
                  </a:cubicBezTo>
                  <a:cubicBezTo>
                    <a:pt x="261" y="928"/>
                    <a:pt x="261" y="928"/>
                    <a:pt x="261" y="928"/>
                  </a:cubicBezTo>
                  <a:cubicBezTo>
                    <a:pt x="260" y="928"/>
                    <a:pt x="260" y="928"/>
                    <a:pt x="260" y="928"/>
                  </a:cubicBezTo>
                  <a:cubicBezTo>
                    <a:pt x="260" y="928"/>
                    <a:pt x="260" y="928"/>
                    <a:pt x="260" y="928"/>
                  </a:cubicBezTo>
                  <a:cubicBezTo>
                    <a:pt x="259" y="928"/>
                    <a:pt x="258" y="928"/>
                    <a:pt x="258" y="927"/>
                  </a:cubicBezTo>
                  <a:close/>
                  <a:moveTo>
                    <a:pt x="359" y="925"/>
                  </a:moveTo>
                  <a:cubicBezTo>
                    <a:pt x="358" y="925"/>
                    <a:pt x="357" y="923"/>
                    <a:pt x="358" y="922"/>
                  </a:cubicBezTo>
                  <a:cubicBezTo>
                    <a:pt x="358" y="922"/>
                    <a:pt x="358" y="922"/>
                    <a:pt x="358" y="922"/>
                  </a:cubicBezTo>
                  <a:cubicBezTo>
                    <a:pt x="358" y="921"/>
                    <a:pt x="359" y="921"/>
                    <a:pt x="360" y="921"/>
                  </a:cubicBezTo>
                  <a:cubicBezTo>
                    <a:pt x="360" y="921"/>
                    <a:pt x="360" y="921"/>
                    <a:pt x="360" y="921"/>
                  </a:cubicBezTo>
                  <a:cubicBezTo>
                    <a:pt x="361" y="922"/>
                    <a:pt x="362" y="923"/>
                    <a:pt x="361" y="924"/>
                  </a:cubicBezTo>
                  <a:cubicBezTo>
                    <a:pt x="361" y="924"/>
                    <a:pt x="361" y="924"/>
                    <a:pt x="361" y="924"/>
                  </a:cubicBezTo>
                  <a:cubicBezTo>
                    <a:pt x="361" y="925"/>
                    <a:pt x="360" y="925"/>
                    <a:pt x="360" y="925"/>
                  </a:cubicBezTo>
                  <a:cubicBezTo>
                    <a:pt x="360" y="925"/>
                    <a:pt x="360" y="925"/>
                    <a:pt x="360" y="925"/>
                  </a:cubicBezTo>
                  <a:cubicBezTo>
                    <a:pt x="359" y="925"/>
                    <a:pt x="359" y="925"/>
                    <a:pt x="359" y="925"/>
                  </a:cubicBezTo>
                  <a:close/>
                  <a:moveTo>
                    <a:pt x="253" y="916"/>
                  </a:moveTo>
                  <a:cubicBezTo>
                    <a:pt x="253" y="915"/>
                    <a:pt x="253" y="914"/>
                    <a:pt x="254" y="913"/>
                  </a:cubicBezTo>
                  <a:cubicBezTo>
                    <a:pt x="254" y="913"/>
                    <a:pt x="254" y="913"/>
                    <a:pt x="254" y="913"/>
                  </a:cubicBezTo>
                  <a:cubicBezTo>
                    <a:pt x="255" y="913"/>
                    <a:pt x="256" y="913"/>
                    <a:pt x="257" y="914"/>
                  </a:cubicBezTo>
                  <a:cubicBezTo>
                    <a:pt x="257" y="914"/>
                    <a:pt x="257" y="914"/>
                    <a:pt x="257" y="914"/>
                  </a:cubicBezTo>
                  <a:cubicBezTo>
                    <a:pt x="257" y="915"/>
                    <a:pt x="257" y="916"/>
                    <a:pt x="256" y="917"/>
                  </a:cubicBezTo>
                  <a:cubicBezTo>
                    <a:pt x="256" y="917"/>
                    <a:pt x="256" y="917"/>
                    <a:pt x="256" y="917"/>
                  </a:cubicBezTo>
                  <a:cubicBezTo>
                    <a:pt x="255" y="917"/>
                    <a:pt x="255" y="917"/>
                    <a:pt x="255" y="917"/>
                  </a:cubicBezTo>
                  <a:cubicBezTo>
                    <a:pt x="255" y="917"/>
                    <a:pt x="255" y="917"/>
                    <a:pt x="255" y="917"/>
                  </a:cubicBezTo>
                  <a:cubicBezTo>
                    <a:pt x="254" y="917"/>
                    <a:pt x="253" y="917"/>
                    <a:pt x="253" y="916"/>
                  </a:cubicBezTo>
                  <a:close/>
                  <a:moveTo>
                    <a:pt x="364" y="914"/>
                  </a:moveTo>
                  <a:cubicBezTo>
                    <a:pt x="363" y="914"/>
                    <a:pt x="362" y="912"/>
                    <a:pt x="363" y="911"/>
                  </a:cubicBezTo>
                  <a:cubicBezTo>
                    <a:pt x="363" y="911"/>
                    <a:pt x="363" y="911"/>
                    <a:pt x="363" y="911"/>
                  </a:cubicBezTo>
                  <a:cubicBezTo>
                    <a:pt x="363" y="910"/>
                    <a:pt x="364" y="910"/>
                    <a:pt x="365" y="910"/>
                  </a:cubicBezTo>
                  <a:cubicBezTo>
                    <a:pt x="365" y="910"/>
                    <a:pt x="365" y="910"/>
                    <a:pt x="365" y="910"/>
                  </a:cubicBezTo>
                  <a:cubicBezTo>
                    <a:pt x="366" y="911"/>
                    <a:pt x="367" y="912"/>
                    <a:pt x="366" y="913"/>
                  </a:cubicBezTo>
                  <a:cubicBezTo>
                    <a:pt x="366" y="913"/>
                    <a:pt x="366" y="913"/>
                    <a:pt x="366" y="913"/>
                  </a:cubicBezTo>
                  <a:cubicBezTo>
                    <a:pt x="366" y="914"/>
                    <a:pt x="365" y="914"/>
                    <a:pt x="364" y="914"/>
                  </a:cubicBezTo>
                  <a:cubicBezTo>
                    <a:pt x="364" y="914"/>
                    <a:pt x="364" y="914"/>
                    <a:pt x="364" y="914"/>
                  </a:cubicBezTo>
                  <a:cubicBezTo>
                    <a:pt x="364" y="914"/>
                    <a:pt x="364" y="914"/>
                    <a:pt x="364" y="914"/>
                  </a:cubicBezTo>
                  <a:close/>
                  <a:moveTo>
                    <a:pt x="248" y="905"/>
                  </a:moveTo>
                  <a:cubicBezTo>
                    <a:pt x="248" y="904"/>
                    <a:pt x="248" y="903"/>
                    <a:pt x="249" y="902"/>
                  </a:cubicBezTo>
                  <a:cubicBezTo>
                    <a:pt x="249" y="902"/>
                    <a:pt x="249" y="902"/>
                    <a:pt x="249" y="902"/>
                  </a:cubicBezTo>
                  <a:cubicBezTo>
                    <a:pt x="250" y="902"/>
                    <a:pt x="251" y="902"/>
                    <a:pt x="252" y="903"/>
                  </a:cubicBezTo>
                  <a:cubicBezTo>
                    <a:pt x="252" y="903"/>
                    <a:pt x="252" y="903"/>
                    <a:pt x="252" y="903"/>
                  </a:cubicBezTo>
                  <a:cubicBezTo>
                    <a:pt x="252" y="904"/>
                    <a:pt x="252" y="905"/>
                    <a:pt x="251" y="906"/>
                  </a:cubicBezTo>
                  <a:cubicBezTo>
                    <a:pt x="251" y="906"/>
                    <a:pt x="251" y="906"/>
                    <a:pt x="251" y="906"/>
                  </a:cubicBezTo>
                  <a:cubicBezTo>
                    <a:pt x="251" y="906"/>
                    <a:pt x="250" y="906"/>
                    <a:pt x="250" y="906"/>
                  </a:cubicBezTo>
                  <a:cubicBezTo>
                    <a:pt x="250" y="906"/>
                    <a:pt x="250" y="906"/>
                    <a:pt x="250" y="906"/>
                  </a:cubicBezTo>
                  <a:cubicBezTo>
                    <a:pt x="249" y="906"/>
                    <a:pt x="249" y="906"/>
                    <a:pt x="248" y="905"/>
                  </a:cubicBezTo>
                  <a:close/>
                  <a:moveTo>
                    <a:pt x="368" y="903"/>
                  </a:moveTo>
                  <a:cubicBezTo>
                    <a:pt x="367" y="903"/>
                    <a:pt x="367" y="901"/>
                    <a:pt x="367" y="900"/>
                  </a:cubicBezTo>
                  <a:cubicBezTo>
                    <a:pt x="367" y="900"/>
                    <a:pt x="367" y="900"/>
                    <a:pt x="367" y="900"/>
                  </a:cubicBezTo>
                  <a:cubicBezTo>
                    <a:pt x="368" y="899"/>
                    <a:pt x="369" y="899"/>
                    <a:pt x="370" y="899"/>
                  </a:cubicBezTo>
                  <a:cubicBezTo>
                    <a:pt x="370" y="899"/>
                    <a:pt x="370" y="899"/>
                    <a:pt x="370" y="899"/>
                  </a:cubicBezTo>
                  <a:cubicBezTo>
                    <a:pt x="371" y="900"/>
                    <a:pt x="372" y="901"/>
                    <a:pt x="371" y="902"/>
                  </a:cubicBezTo>
                  <a:cubicBezTo>
                    <a:pt x="371" y="902"/>
                    <a:pt x="371" y="902"/>
                    <a:pt x="371" y="902"/>
                  </a:cubicBezTo>
                  <a:cubicBezTo>
                    <a:pt x="371" y="903"/>
                    <a:pt x="370" y="903"/>
                    <a:pt x="369" y="903"/>
                  </a:cubicBezTo>
                  <a:cubicBezTo>
                    <a:pt x="369" y="903"/>
                    <a:pt x="369" y="903"/>
                    <a:pt x="369" y="903"/>
                  </a:cubicBezTo>
                  <a:cubicBezTo>
                    <a:pt x="369" y="903"/>
                    <a:pt x="369" y="903"/>
                    <a:pt x="368" y="903"/>
                  </a:cubicBezTo>
                  <a:close/>
                  <a:moveTo>
                    <a:pt x="243" y="894"/>
                  </a:moveTo>
                  <a:cubicBezTo>
                    <a:pt x="243" y="893"/>
                    <a:pt x="243" y="892"/>
                    <a:pt x="244" y="891"/>
                  </a:cubicBezTo>
                  <a:cubicBezTo>
                    <a:pt x="244" y="891"/>
                    <a:pt x="244" y="891"/>
                    <a:pt x="244" y="891"/>
                  </a:cubicBezTo>
                  <a:cubicBezTo>
                    <a:pt x="245" y="891"/>
                    <a:pt x="247" y="891"/>
                    <a:pt x="247" y="892"/>
                  </a:cubicBezTo>
                  <a:cubicBezTo>
                    <a:pt x="247" y="892"/>
                    <a:pt x="247" y="892"/>
                    <a:pt x="247" y="892"/>
                  </a:cubicBezTo>
                  <a:cubicBezTo>
                    <a:pt x="248" y="893"/>
                    <a:pt x="247" y="894"/>
                    <a:pt x="246" y="895"/>
                  </a:cubicBezTo>
                  <a:cubicBezTo>
                    <a:pt x="246" y="895"/>
                    <a:pt x="246" y="895"/>
                    <a:pt x="246" y="895"/>
                  </a:cubicBezTo>
                  <a:cubicBezTo>
                    <a:pt x="246" y="895"/>
                    <a:pt x="246" y="895"/>
                    <a:pt x="245" y="895"/>
                  </a:cubicBezTo>
                  <a:cubicBezTo>
                    <a:pt x="245" y="895"/>
                    <a:pt x="245" y="895"/>
                    <a:pt x="245" y="895"/>
                  </a:cubicBezTo>
                  <a:cubicBezTo>
                    <a:pt x="245" y="895"/>
                    <a:pt x="244" y="895"/>
                    <a:pt x="243" y="894"/>
                  </a:cubicBezTo>
                  <a:close/>
                  <a:moveTo>
                    <a:pt x="373" y="892"/>
                  </a:moveTo>
                  <a:cubicBezTo>
                    <a:pt x="372" y="892"/>
                    <a:pt x="372" y="890"/>
                    <a:pt x="372" y="889"/>
                  </a:cubicBezTo>
                  <a:cubicBezTo>
                    <a:pt x="372" y="889"/>
                    <a:pt x="372" y="889"/>
                    <a:pt x="372" y="889"/>
                  </a:cubicBezTo>
                  <a:cubicBezTo>
                    <a:pt x="373" y="888"/>
                    <a:pt x="374" y="888"/>
                    <a:pt x="375" y="888"/>
                  </a:cubicBezTo>
                  <a:cubicBezTo>
                    <a:pt x="375" y="888"/>
                    <a:pt x="375" y="888"/>
                    <a:pt x="375" y="888"/>
                  </a:cubicBezTo>
                  <a:cubicBezTo>
                    <a:pt x="376" y="889"/>
                    <a:pt x="376" y="890"/>
                    <a:pt x="376" y="891"/>
                  </a:cubicBezTo>
                  <a:cubicBezTo>
                    <a:pt x="376" y="891"/>
                    <a:pt x="376" y="891"/>
                    <a:pt x="376" y="891"/>
                  </a:cubicBezTo>
                  <a:cubicBezTo>
                    <a:pt x="376" y="892"/>
                    <a:pt x="375" y="892"/>
                    <a:pt x="374" y="892"/>
                  </a:cubicBezTo>
                  <a:cubicBezTo>
                    <a:pt x="374" y="892"/>
                    <a:pt x="374" y="892"/>
                    <a:pt x="374" y="892"/>
                  </a:cubicBezTo>
                  <a:cubicBezTo>
                    <a:pt x="374" y="892"/>
                    <a:pt x="374" y="892"/>
                    <a:pt x="373" y="892"/>
                  </a:cubicBezTo>
                  <a:close/>
                  <a:moveTo>
                    <a:pt x="239" y="883"/>
                  </a:moveTo>
                  <a:cubicBezTo>
                    <a:pt x="238" y="882"/>
                    <a:pt x="239" y="881"/>
                    <a:pt x="240" y="880"/>
                  </a:cubicBezTo>
                  <a:cubicBezTo>
                    <a:pt x="240" y="880"/>
                    <a:pt x="240" y="880"/>
                    <a:pt x="240" y="880"/>
                  </a:cubicBezTo>
                  <a:cubicBezTo>
                    <a:pt x="241" y="880"/>
                    <a:pt x="242" y="880"/>
                    <a:pt x="242" y="881"/>
                  </a:cubicBezTo>
                  <a:cubicBezTo>
                    <a:pt x="242" y="881"/>
                    <a:pt x="242" y="881"/>
                    <a:pt x="242" y="881"/>
                  </a:cubicBezTo>
                  <a:cubicBezTo>
                    <a:pt x="243" y="882"/>
                    <a:pt x="242" y="883"/>
                    <a:pt x="241" y="884"/>
                  </a:cubicBezTo>
                  <a:cubicBezTo>
                    <a:pt x="241" y="884"/>
                    <a:pt x="241" y="884"/>
                    <a:pt x="241" y="884"/>
                  </a:cubicBezTo>
                  <a:cubicBezTo>
                    <a:pt x="241" y="884"/>
                    <a:pt x="241" y="884"/>
                    <a:pt x="240" y="884"/>
                  </a:cubicBezTo>
                  <a:cubicBezTo>
                    <a:pt x="240" y="884"/>
                    <a:pt x="240" y="884"/>
                    <a:pt x="240" y="884"/>
                  </a:cubicBezTo>
                  <a:cubicBezTo>
                    <a:pt x="240" y="884"/>
                    <a:pt x="239" y="884"/>
                    <a:pt x="239" y="883"/>
                  </a:cubicBezTo>
                  <a:close/>
                  <a:moveTo>
                    <a:pt x="378" y="881"/>
                  </a:moveTo>
                  <a:cubicBezTo>
                    <a:pt x="377" y="881"/>
                    <a:pt x="377" y="879"/>
                    <a:pt x="377" y="878"/>
                  </a:cubicBezTo>
                  <a:cubicBezTo>
                    <a:pt x="377" y="878"/>
                    <a:pt x="377" y="878"/>
                    <a:pt x="377" y="878"/>
                  </a:cubicBezTo>
                  <a:cubicBezTo>
                    <a:pt x="377" y="877"/>
                    <a:pt x="379" y="877"/>
                    <a:pt x="380" y="877"/>
                  </a:cubicBezTo>
                  <a:cubicBezTo>
                    <a:pt x="380" y="877"/>
                    <a:pt x="380" y="877"/>
                    <a:pt x="380" y="877"/>
                  </a:cubicBezTo>
                  <a:cubicBezTo>
                    <a:pt x="381" y="878"/>
                    <a:pt x="381" y="879"/>
                    <a:pt x="381" y="880"/>
                  </a:cubicBezTo>
                  <a:cubicBezTo>
                    <a:pt x="381" y="880"/>
                    <a:pt x="381" y="880"/>
                    <a:pt x="381" y="880"/>
                  </a:cubicBezTo>
                  <a:cubicBezTo>
                    <a:pt x="380" y="881"/>
                    <a:pt x="380" y="881"/>
                    <a:pt x="379" y="881"/>
                  </a:cubicBezTo>
                  <a:cubicBezTo>
                    <a:pt x="379" y="881"/>
                    <a:pt x="379" y="881"/>
                    <a:pt x="379" y="881"/>
                  </a:cubicBezTo>
                  <a:cubicBezTo>
                    <a:pt x="379" y="881"/>
                    <a:pt x="378" y="881"/>
                    <a:pt x="378" y="881"/>
                  </a:cubicBezTo>
                  <a:close/>
                  <a:moveTo>
                    <a:pt x="234" y="872"/>
                  </a:moveTo>
                  <a:cubicBezTo>
                    <a:pt x="233" y="871"/>
                    <a:pt x="234" y="870"/>
                    <a:pt x="235" y="869"/>
                  </a:cubicBezTo>
                  <a:cubicBezTo>
                    <a:pt x="235" y="869"/>
                    <a:pt x="235" y="869"/>
                    <a:pt x="235" y="869"/>
                  </a:cubicBezTo>
                  <a:cubicBezTo>
                    <a:pt x="236" y="869"/>
                    <a:pt x="237" y="869"/>
                    <a:pt x="237" y="870"/>
                  </a:cubicBezTo>
                  <a:cubicBezTo>
                    <a:pt x="237" y="870"/>
                    <a:pt x="237" y="870"/>
                    <a:pt x="237" y="870"/>
                  </a:cubicBezTo>
                  <a:cubicBezTo>
                    <a:pt x="238" y="871"/>
                    <a:pt x="237" y="872"/>
                    <a:pt x="236" y="873"/>
                  </a:cubicBezTo>
                  <a:cubicBezTo>
                    <a:pt x="236" y="873"/>
                    <a:pt x="236" y="873"/>
                    <a:pt x="236" y="873"/>
                  </a:cubicBezTo>
                  <a:cubicBezTo>
                    <a:pt x="236" y="873"/>
                    <a:pt x="236" y="873"/>
                    <a:pt x="236" y="873"/>
                  </a:cubicBezTo>
                  <a:cubicBezTo>
                    <a:pt x="236" y="873"/>
                    <a:pt x="236" y="873"/>
                    <a:pt x="236" y="873"/>
                  </a:cubicBezTo>
                  <a:cubicBezTo>
                    <a:pt x="235" y="873"/>
                    <a:pt x="234" y="873"/>
                    <a:pt x="234" y="872"/>
                  </a:cubicBezTo>
                  <a:close/>
                  <a:moveTo>
                    <a:pt x="383" y="870"/>
                  </a:moveTo>
                  <a:cubicBezTo>
                    <a:pt x="382" y="870"/>
                    <a:pt x="381" y="868"/>
                    <a:pt x="382" y="867"/>
                  </a:cubicBezTo>
                  <a:cubicBezTo>
                    <a:pt x="382" y="867"/>
                    <a:pt x="382" y="867"/>
                    <a:pt x="382" y="867"/>
                  </a:cubicBezTo>
                  <a:cubicBezTo>
                    <a:pt x="382" y="866"/>
                    <a:pt x="384" y="866"/>
                    <a:pt x="385" y="866"/>
                  </a:cubicBezTo>
                  <a:cubicBezTo>
                    <a:pt x="385" y="866"/>
                    <a:pt x="385" y="866"/>
                    <a:pt x="385" y="866"/>
                  </a:cubicBezTo>
                  <a:cubicBezTo>
                    <a:pt x="386" y="867"/>
                    <a:pt x="386" y="868"/>
                    <a:pt x="386" y="869"/>
                  </a:cubicBezTo>
                  <a:cubicBezTo>
                    <a:pt x="386" y="869"/>
                    <a:pt x="386" y="869"/>
                    <a:pt x="386" y="869"/>
                  </a:cubicBezTo>
                  <a:cubicBezTo>
                    <a:pt x="385" y="870"/>
                    <a:pt x="384" y="870"/>
                    <a:pt x="384" y="870"/>
                  </a:cubicBezTo>
                  <a:cubicBezTo>
                    <a:pt x="384" y="870"/>
                    <a:pt x="384" y="870"/>
                    <a:pt x="384" y="870"/>
                  </a:cubicBezTo>
                  <a:cubicBezTo>
                    <a:pt x="383" y="870"/>
                    <a:pt x="383" y="870"/>
                    <a:pt x="383" y="870"/>
                  </a:cubicBezTo>
                  <a:close/>
                  <a:moveTo>
                    <a:pt x="229" y="861"/>
                  </a:moveTo>
                  <a:cubicBezTo>
                    <a:pt x="229" y="860"/>
                    <a:pt x="229" y="859"/>
                    <a:pt x="230" y="858"/>
                  </a:cubicBezTo>
                  <a:cubicBezTo>
                    <a:pt x="230" y="858"/>
                    <a:pt x="230" y="858"/>
                    <a:pt x="230" y="858"/>
                  </a:cubicBezTo>
                  <a:cubicBezTo>
                    <a:pt x="231" y="858"/>
                    <a:pt x="232" y="858"/>
                    <a:pt x="233" y="859"/>
                  </a:cubicBezTo>
                  <a:cubicBezTo>
                    <a:pt x="233" y="859"/>
                    <a:pt x="233" y="859"/>
                    <a:pt x="233" y="859"/>
                  </a:cubicBezTo>
                  <a:cubicBezTo>
                    <a:pt x="233" y="860"/>
                    <a:pt x="233" y="861"/>
                    <a:pt x="232" y="862"/>
                  </a:cubicBezTo>
                  <a:cubicBezTo>
                    <a:pt x="232" y="862"/>
                    <a:pt x="232" y="862"/>
                    <a:pt x="232" y="862"/>
                  </a:cubicBezTo>
                  <a:cubicBezTo>
                    <a:pt x="231" y="862"/>
                    <a:pt x="231" y="862"/>
                    <a:pt x="231" y="862"/>
                  </a:cubicBezTo>
                  <a:cubicBezTo>
                    <a:pt x="231" y="862"/>
                    <a:pt x="231" y="862"/>
                    <a:pt x="231" y="862"/>
                  </a:cubicBezTo>
                  <a:cubicBezTo>
                    <a:pt x="230" y="862"/>
                    <a:pt x="229" y="862"/>
                    <a:pt x="229" y="861"/>
                  </a:cubicBezTo>
                  <a:close/>
                  <a:moveTo>
                    <a:pt x="388" y="859"/>
                  </a:moveTo>
                  <a:cubicBezTo>
                    <a:pt x="387" y="859"/>
                    <a:pt x="386" y="858"/>
                    <a:pt x="387" y="857"/>
                  </a:cubicBezTo>
                  <a:cubicBezTo>
                    <a:pt x="387" y="857"/>
                    <a:pt x="387" y="857"/>
                    <a:pt x="387" y="857"/>
                  </a:cubicBezTo>
                  <a:cubicBezTo>
                    <a:pt x="387" y="855"/>
                    <a:pt x="388" y="855"/>
                    <a:pt x="389" y="855"/>
                  </a:cubicBezTo>
                  <a:cubicBezTo>
                    <a:pt x="389" y="855"/>
                    <a:pt x="389" y="855"/>
                    <a:pt x="389" y="855"/>
                  </a:cubicBezTo>
                  <a:cubicBezTo>
                    <a:pt x="390" y="856"/>
                    <a:pt x="391" y="857"/>
                    <a:pt x="390" y="858"/>
                  </a:cubicBezTo>
                  <a:cubicBezTo>
                    <a:pt x="390" y="858"/>
                    <a:pt x="390" y="858"/>
                    <a:pt x="390" y="858"/>
                  </a:cubicBezTo>
                  <a:cubicBezTo>
                    <a:pt x="390" y="859"/>
                    <a:pt x="389" y="859"/>
                    <a:pt x="389" y="859"/>
                  </a:cubicBezTo>
                  <a:cubicBezTo>
                    <a:pt x="389" y="859"/>
                    <a:pt x="389" y="859"/>
                    <a:pt x="389" y="859"/>
                  </a:cubicBezTo>
                  <a:cubicBezTo>
                    <a:pt x="388" y="859"/>
                    <a:pt x="388" y="859"/>
                    <a:pt x="388" y="859"/>
                  </a:cubicBezTo>
                  <a:close/>
                  <a:moveTo>
                    <a:pt x="224" y="850"/>
                  </a:moveTo>
                  <a:cubicBezTo>
                    <a:pt x="224" y="849"/>
                    <a:pt x="224" y="848"/>
                    <a:pt x="225" y="847"/>
                  </a:cubicBezTo>
                  <a:cubicBezTo>
                    <a:pt x="225" y="847"/>
                    <a:pt x="225" y="847"/>
                    <a:pt x="225" y="847"/>
                  </a:cubicBezTo>
                  <a:cubicBezTo>
                    <a:pt x="226" y="847"/>
                    <a:pt x="227" y="847"/>
                    <a:pt x="228" y="848"/>
                  </a:cubicBezTo>
                  <a:cubicBezTo>
                    <a:pt x="228" y="848"/>
                    <a:pt x="228" y="848"/>
                    <a:pt x="228" y="848"/>
                  </a:cubicBezTo>
                  <a:cubicBezTo>
                    <a:pt x="228" y="849"/>
                    <a:pt x="228" y="850"/>
                    <a:pt x="227" y="851"/>
                  </a:cubicBezTo>
                  <a:cubicBezTo>
                    <a:pt x="227" y="851"/>
                    <a:pt x="227" y="851"/>
                    <a:pt x="227" y="851"/>
                  </a:cubicBezTo>
                  <a:cubicBezTo>
                    <a:pt x="227" y="851"/>
                    <a:pt x="226" y="851"/>
                    <a:pt x="226" y="851"/>
                  </a:cubicBezTo>
                  <a:cubicBezTo>
                    <a:pt x="226" y="851"/>
                    <a:pt x="226" y="851"/>
                    <a:pt x="226" y="851"/>
                  </a:cubicBezTo>
                  <a:cubicBezTo>
                    <a:pt x="225" y="851"/>
                    <a:pt x="225" y="851"/>
                    <a:pt x="224" y="850"/>
                  </a:cubicBezTo>
                  <a:close/>
                  <a:moveTo>
                    <a:pt x="393" y="848"/>
                  </a:moveTo>
                  <a:cubicBezTo>
                    <a:pt x="392" y="848"/>
                    <a:pt x="391" y="847"/>
                    <a:pt x="392" y="846"/>
                  </a:cubicBezTo>
                  <a:cubicBezTo>
                    <a:pt x="392" y="846"/>
                    <a:pt x="392" y="846"/>
                    <a:pt x="392" y="846"/>
                  </a:cubicBezTo>
                  <a:cubicBezTo>
                    <a:pt x="392" y="844"/>
                    <a:pt x="393" y="844"/>
                    <a:pt x="394" y="844"/>
                  </a:cubicBezTo>
                  <a:cubicBezTo>
                    <a:pt x="394" y="844"/>
                    <a:pt x="394" y="844"/>
                    <a:pt x="394" y="844"/>
                  </a:cubicBezTo>
                  <a:cubicBezTo>
                    <a:pt x="395" y="845"/>
                    <a:pt x="396" y="846"/>
                    <a:pt x="395" y="847"/>
                  </a:cubicBezTo>
                  <a:cubicBezTo>
                    <a:pt x="395" y="847"/>
                    <a:pt x="395" y="847"/>
                    <a:pt x="395" y="847"/>
                  </a:cubicBezTo>
                  <a:cubicBezTo>
                    <a:pt x="395" y="848"/>
                    <a:pt x="394" y="848"/>
                    <a:pt x="393" y="848"/>
                  </a:cubicBezTo>
                  <a:cubicBezTo>
                    <a:pt x="393" y="848"/>
                    <a:pt x="393" y="848"/>
                    <a:pt x="393" y="848"/>
                  </a:cubicBezTo>
                  <a:cubicBezTo>
                    <a:pt x="393" y="848"/>
                    <a:pt x="393" y="848"/>
                    <a:pt x="393" y="848"/>
                  </a:cubicBezTo>
                  <a:close/>
                  <a:moveTo>
                    <a:pt x="219" y="839"/>
                  </a:moveTo>
                  <a:cubicBezTo>
                    <a:pt x="219" y="838"/>
                    <a:pt x="219" y="837"/>
                    <a:pt x="220" y="836"/>
                  </a:cubicBezTo>
                  <a:cubicBezTo>
                    <a:pt x="220" y="836"/>
                    <a:pt x="220" y="836"/>
                    <a:pt x="220" y="836"/>
                  </a:cubicBezTo>
                  <a:cubicBezTo>
                    <a:pt x="221" y="836"/>
                    <a:pt x="223" y="836"/>
                    <a:pt x="223" y="837"/>
                  </a:cubicBezTo>
                  <a:cubicBezTo>
                    <a:pt x="223" y="837"/>
                    <a:pt x="223" y="837"/>
                    <a:pt x="223" y="837"/>
                  </a:cubicBezTo>
                  <a:cubicBezTo>
                    <a:pt x="223" y="838"/>
                    <a:pt x="223" y="839"/>
                    <a:pt x="222" y="840"/>
                  </a:cubicBezTo>
                  <a:cubicBezTo>
                    <a:pt x="222" y="840"/>
                    <a:pt x="222" y="840"/>
                    <a:pt x="222" y="840"/>
                  </a:cubicBezTo>
                  <a:cubicBezTo>
                    <a:pt x="222" y="840"/>
                    <a:pt x="221" y="840"/>
                    <a:pt x="221" y="840"/>
                  </a:cubicBezTo>
                  <a:cubicBezTo>
                    <a:pt x="221" y="840"/>
                    <a:pt x="221" y="840"/>
                    <a:pt x="221" y="840"/>
                  </a:cubicBezTo>
                  <a:cubicBezTo>
                    <a:pt x="220" y="840"/>
                    <a:pt x="220" y="840"/>
                    <a:pt x="219" y="839"/>
                  </a:cubicBezTo>
                  <a:close/>
                  <a:moveTo>
                    <a:pt x="397" y="837"/>
                  </a:moveTo>
                  <a:cubicBezTo>
                    <a:pt x="396" y="837"/>
                    <a:pt x="396" y="836"/>
                    <a:pt x="396" y="835"/>
                  </a:cubicBezTo>
                  <a:cubicBezTo>
                    <a:pt x="396" y="835"/>
                    <a:pt x="396" y="835"/>
                    <a:pt x="396" y="835"/>
                  </a:cubicBezTo>
                  <a:cubicBezTo>
                    <a:pt x="397" y="834"/>
                    <a:pt x="398" y="833"/>
                    <a:pt x="399" y="833"/>
                  </a:cubicBezTo>
                  <a:cubicBezTo>
                    <a:pt x="399" y="833"/>
                    <a:pt x="399" y="833"/>
                    <a:pt x="399" y="833"/>
                  </a:cubicBezTo>
                  <a:cubicBezTo>
                    <a:pt x="400" y="834"/>
                    <a:pt x="400" y="835"/>
                    <a:pt x="400" y="836"/>
                  </a:cubicBezTo>
                  <a:cubicBezTo>
                    <a:pt x="400" y="836"/>
                    <a:pt x="400" y="836"/>
                    <a:pt x="400" y="836"/>
                  </a:cubicBezTo>
                  <a:cubicBezTo>
                    <a:pt x="400" y="837"/>
                    <a:pt x="399" y="837"/>
                    <a:pt x="398" y="837"/>
                  </a:cubicBezTo>
                  <a:cubicBezTo>
                    <a:pt x="398" y="837"/>
                    <a:pt x="398" y="837"/>
                    <a:pt x="398" y="837"/>
                  </a:cubicBezTo>
                  <a:cubicBezTo>
                    <a:pt x="398" y="837"/>
                    <a:pt x="398" y="837"/>
                    <a:pt x="397" y="837"/>
                  </a:cubicBezTo>
                  <a:close/>
                  <a:moveTo>
                    <a:pt x="215" y="828"/>
                  </a:moveTo>
                  <a:cubicBezTo>
                    <a:pt x="214" y="827"/>
                    <a:pt x="215" y="826"/>
                    <a:pt x="216" y="825"/>
                  </a:cubicBezTo>
                  <a:cubicBezTo>
                    <a:pt x="216" y="825"/>
                    <a:pt x="216" y="825"/>
                    <a:pt x="216" y="825"/>
                  </a:cubicBezTo>
                  <a:cubicBezTo>
                    <a:pt x="217" y="825"/>
                    <a:pt x="218" y="825"/>
                    <a:pt x="218" y="826"/>
                  </a:cubicBezTo>
                  <a:cubicBezTo>
                    <a:pt x="218" y="826"/>
                    <a:pt x="218" y="826"/>
                    <a:pt x="218" y="826"/>
                  </a:cubicBezTo>
                  <a:cubicBezTo>
                    <a:pt x="219" y="827"/>
                    <a:pt x="218" y="828"/>
                    <a:pt x="217" y="829"/>
                  </a:cubicBezTo>
                  <a:cubicBezTo>
                    <a:pt x="217" y="829"/>
                    <a:pt x="217" y="829"/>
                    <a:pt x="217" y="829"/>
                  </a:cubicBezTo>
                  <a:cubicBezTo>
                    <a:pt x="217" y="829"/>
                    <a:pt x="217" y="829"/>
                    <a:pt x="216" y="829"/>
                  </a:cubicBezTo>
                  <a:cubicBezTo>
                    <a:pt x="216" y="829"/>
                    <a:pt x="216" y="829"/>
                    <a:pt x="216" y="829"/>
                  </a:cubicBezTo>
                  <a:cubicBezTo>
                    <a:pt x="216" y="829"/>
                    <a:pt x="215" y="829"/>
                    <a:pt x="215" y="828"/>
                  </a:cubicBezTo>
                  <a:close/>
                  <a:moveTo>
                    <a:pt x="402" y="826"/>
                  </a:moveTo>
                  <a:cubicBezTo>
                    <a:pt x="401" y="826"/>
                    <a:pt x="401" y="825"/>
                    <a:pt x="401" y="824"/>
                  </a:cubicBezTo>
                  <a:cubicBezTo>
                    <a:pt x="401" y="824"/>
                    <a:pt x="401" y="824"/>
                    <a:pt x="401" y="824"/>
                  </a:cubicBezTo>
                  <a:cubicBezTo>
                    <a:pt x="402" y="823"/>
                    <a:pt x="403" y="822"/>
                    <a:pt x="404" y="822"/>
                  </a:cubicBezTo>
                  <a:cubicBezTo>
                    <a:pt x="404" y="822"/>
                    <a:pt x="404" y="822"/>
                    <a:pt x="404" y="822"/>
                  </a:cubicBezTo>
                  <a:cubicBezTo>
                    <a:pt x="405" y="823"/>
                    <a:pt x="405" y="824"/>
                    <a:pt x="405" y="825"/>
                  </a:cubicBezTo>
                  <a:cubicBezTo>
                    <a:pt x="405" y="825"/>
                    <a:pt x="405" y="825"/>
                    <a:pt x="405" y="825"/>
                  </a:cubicBezTo>
                  <a:cubicBezTo>
                    <a:pt x="404" y="826"/>
                    <a:pt x="404" y="826"/>
                    <a:pt x="403" y="826"/>
                  </a:cubicBezTo>
                  <a:cubicBezTo>
                    <a:pt x="403" y="826"/>
                    <a:pt x="403" y="826"/>
                    <a:pt x="403" y="826"/>
                  </a:cubicBezTo>
                  <a:cubicBezTo>
                    <a:pt x="403" y="826"/>
                    <a:pt x="402" y="826"/>
                    <a:pt x="402" y="826"/>
                  </a:cubicBezTo>
                  <a:close/>
                  <a:moveTo>
                    <a:pt x="210" y="817"/>
                  </a:moveTo>
                  <a:cubicBezTo>
                    <a:pt x="209" y="816"/>
                    <a:pt x="210" y="815"/>
                    <a:pt x="211" y="814"/>
                  </a:cubicBezTo>
                  <a:cubicBezTo>
                    <a:pt x="211" y="814"/>
                    <a:pt x="211" y="814"/>
                    <a:pt x="211" y="814"/>
                  </a:cubicBezTo>
                  <a:cubicBezTo>
                    <a:pt x="212" y="814"/>
                    <a:pt x="213" y="814"/>
                    <a:pt x="213" y="815"/>
                  </a:cubicBezTo>
                  <a:cubicBezTo>
                    <a:pt x="213" y="815"/>
                    <a:pt x="213" y="815"/>
                    <a:pt x="213" y="815"/>
                  </a:cubicBezTo>
                  <a:cubicBezTo>
                    <a:pt x="214" y="816"/>
                    <a:pt x="213" y="817"/>
                    <a:pt x="212" y="818"/>
                  </a:cubicBezTo>
                  <a:cubicBezTo>
                    <a:pt x="212" y="818"/>
                    <a:pt x="212" y="818"/>
                    <a:pt x="212" y="818"/>
                  </a:cubicBezTo>
                  <a:cubicBezTo>
                    <a:pt x="212" y="818"/>
                    <a:pt x="212" y="818"/>
                    <a:pt x="212" y="818"/>
                  </a:cubicBezTo>
                  <a:cubicBezTo>
                    <a:pt x="212" y="818"/>
                    <a:pt x="212" y="818"/>
                    <a:pt x="212" y="818"/>
                  </a:cubicBezTo>
                  <a:cubicBezTo>
                    <a:pt x="211" y="818"/>
                    <a:pt x="210" y="818"/>
                    <a:pt x="210" y="817"/>
                  </a:cubicBezTo>
                  <a:close/>
                  <a:moveTo>
                    <a:pt x="407" y="815"/>
                  </a:moveTo>
                  <a:cubicBezTo>
                    <a:pt x="406" y="815"/>
                    <a:pt x="406" y="814"/>
                    <a:pt x="406" y="813"/>
                  </a:cubicBezTo>
                  <a:cubicBezTo>
                    <a:pt x="406" y="813"/>
                    <a:pt x="406" y="813"/>
                    <a:pt x="406" y="813"/>
                  </a:cubicBezTo>
                  <a:cubicBezTo>
                    <a:pt x="406" y="812"/>
                    <a:pt x="408" y="811"/>
                    <a:pt x="409" y="812"/>
                  </a:cubicBezTo>
                  <a:cubicBezTo>
                    <a:pt x="409" y="812"/>
                    <a:pt x="409" y="812"/>
                    <a:pt x="409" y="812"/>
                  </a:cubicBezTo>
                  <a:cubicBezTo>
                    <a:pt x="410" y="812"/>
                    <a:pt x="410" y="813"/>
                    <a:pt x="410" y="814"/>
                  </a:cubicBezTo>
                  <a:cubicBezTo>
                    <a:pt x="410" y="814"/>
                    <a:pt x="410" y="814"/>
                    <a:pt x="410" y="814"/>
                  </a:cubicBezTo>
                  <a:cubicBezTo>
                    <a:pt x="409" y="815"/>
                    <a:pt x="409" y="815"/>
                    <a:pt x="408" y="815"/>
                  </a:cubicBezTo>
                  <a:cubicBezTo>
                    <a:pt x="408" y="815"/>
                    <a:pt x="408" y="815"/>
                    <a:pt x="408" y="815"/>
                  </a:cubicBezTo>
                  <a:cubicBezTo>
                    <a:pt x="408" y="815"/>
                    <a:pt x="407" y="815"/>
                    <a:pt x="407" y="815"/>
                  </a:cubicBezTo>
                  <a:close/>
                  <a:moveTo>
                    <a:pt x="205" y="806"/>
                  </a:moveTo>
                  <a:cubicBezTo>
                    <a:pt x="204" y="805"/>
                    <a:pt x="205" y="804"/>
                    <a:pt x="206" y="803"/>
                  </a:cubicBezTo>
                  <a:cubicBezTo>
                    <a:pt x="206" y="803"/>
                    <a:pt x="206" y="803"/>
                    <a:pt x="206" y="803"/>
                  </a:cubicBezTo>
                  <a:cubicBezTo>
                    <a:pt x="207" y="803"/>
                    <a:pt x="208" y="803"/>
                    <a:pt x="209" y="804"/>
                  </a:cubicBezTo>
                  <a:cubicBezTo>
                    <a:pt x="209" y="804"/>
                    <a:pt x="209" y="804"/>
                    <a:pt x="209" y="804"/>
                  </a:cubicBezTo>
                  <a:cubicBezTo>
                    <a:pt x="209" y="805"/>
                    <a:pt x="209" y="807"/>
                    <a:pt x="208" y="807"/>
                  </a:cubicBezTo>
                  <a:cubicBezTo>
                    <a:pt x="208" y="807"/>
                    <a:pt x="208" y="807"/>
                    <a:pt x="208" y="807"/>
                  </a:cubicBezTo>
                  <a:cubicBezTo>
                    <a:pt x="207" y="807"/>
                    <a:pt x="207" y="807"/>
                    <a:pt x="207" y="807"/>
                  </a:cubicBezTo>
                  <a:cubicBezTo>
                    <a:pt x="207" y="807"/>
                    <a:pt x="207" y="807"/>
                    <a:pt x="207" y="807"/>
                  </a:cubicBezTo>
                  <a:cubicBezTo>
                    <a:pt x="206" y="807"/>
                    <a:pt x="205" y="807"/>
                    <a:pt x="205" y="806"/>
                  </a:cubicBezTo>
                  <a:close/>
                  <a:moveTo>
                    <a:pt x="412" y="804"/>
                  </a:moveTo>
                  <a:cubicBezTo>
                    <a:pt x="411" y="804"/>
                    <a:pt x="410" y="803"/>
                    <a:pt x="411" y="802"/>
                  </a:cubicBezTo>
                  <a:cubicBezTo>
                    <a:pt x="411" y="802"/>
                    <a:pt x="411" y="802"/>
                    <a:pt x="411" y="802"/>
                  </a:cubicBezTo>
                  <a:cubicBezTo>
                    <a:pt x="411" y="801"/>
                    <a:pt x="412" y="800"/>
                    <a:pt x="413" y="801"/>
                  </a:cubicBezTo>
                  <a:cubicBezTo>
                    <a:pt x="413" y="801"/>
                    <a:pt x="413" y="801"/>
                    <a:pt x="413" y="801"/>
                  </a:cubicBezTo>
                  <a:cubicBezTo>
                    <a:pt x="414" y="801"/>
                    <a:pt x="415" y="802"/>
                    <a:pt x="414" y="803"/>
                  </a:cubicBezTo>
                  <a:cubicBezTo>
                    <a:pt x="414" y="803"/>
                    <a:pt x="414" y="803"/>
                    <a:pt x="414" y="803"/>
                  </a:cubicBezTo>
                  <a:cubicBezTo>
                    <a:pt x="414" y="804"/>
                    <a:pt x="413" y="804"/>
                    <a:pt x="413" y="804"/>
                  </a:cubicBezTo>
                  <a:cubicBezTo>
                    <a:pt x="413" y="804"/>
                    <a:pt x="413" y="804"/>
                    <a:pt x="413" y="804"/>
                  </a:cubicBezTo>
                  <a:cubicBezTo>
                    <a:pt x="412" y="804"/>
                    <a:pt x="412" y="804"/>
                    <a:pt x="412" y="804"/>
                  </a:cubicBezTo>
                  <a:close/>
                  <a:moveTo>
                    <a:pt x="200" y="795"/>
                  </a:moveTo>
                  <a:cubicBezTo>
                    <a:pt x="200" y="794"/>
                    <a:pt x="200" y="793"/>
                    <a:pt x="201" y="792"/>
                  </a:cubicBezTo>
                  <a:cubicBezTo>
                    <a:pt x="201" y="792"/>
                    <a:pt x="201" y="792"/>
                    <a:pt x="201" y="792"/>
                  </a:cubicBezTo>
                  <a:cubicBezTo>
                    <a:pt x="202" y="792"/>
                    <a:pt x="203" y="792"/>
                    <a:pt x="204" y="793"/>
                  </a:cubicBezTo>
                  <a:cubicBezTo>
                    <a:pt x="204" y="793"/>
                    <a:pt x="204" y="793"/>
                    <a:pt x="204" y="793"/>
                  </a:cubicBezTo>
                  <a:cubicBezTo>
                    <a:pt x="204" y="794"/>
                    <a:pt x="204" y="796"/>
                    <a:pt x="203" y="796"/>
                  </a:cubicBezTo>
                  <a:cubicBezTo>
                    <a:pt x="203" y="796"/>
                    <a:pt x="203" y="796"/>
                    <a:pt x="203" y="796"/>
                  </a:cubicBezTo>
                  <a:cubicBezTo>
                    <a:pt x="202" y="796"/>
                    <a:pt x="202" y="796"/>
                    <a:pt x="202" y="796"/>
                  </a:cubicBezTo>
                  <a:cubicBezTo>
                    <a:pt x="202" y="796"/>
                    <a:pt x="202" y="796"/>
                    <a:pt x="202" y="796"/>
                  </a:cubicBezTo>
                  <a:cubicBezTo>
                    <a:pt x="201" y="796"/>
                    <a:pt x="200" y="796"/>
                    <a:pt x="200" y="795"/>
                  </a:cubicBezTo>
                  <a:close/>
                  <a:moveTo>
                    <a:pt x="417" y="793"/>
                  </a:moveTo>
                  <a:cubicBezTo>
                    <a:pt x="416" y="793"/>
                    <a:pt x="415" y="792"/>
                    <a:pt x="416" y="791"/>
                  </a:cubicBezTo>
                  <a:cubicBezTo>
                    <a:pt x="416" y="791"/>
                    <a:pt x="416" y="791"/>
                    <a:pt x="416" y="791"/>
                  </a:cubicBezTo>
                  <a:cubicBezTo>
                    <a:pt x="416" y="790"/>
                    <a:pt x="417" y="789"/>
                    <a:pt x="418" y="790"/>
                  </a:cubicBezTo>
                  <a:cubicBezTo>
                    <a:pt x="418" y="790"/>
                    <a:pt x="418" y="790"/>
                    <a:pt x="418" y="790"/>
                  </a:cubicBezTo>
                  <a:cubicBezTo>
                    <a:pt x="419" y="790"/>
                    <a:pt x="420" y="791"/>
                    <a:pt x="419" y="792"/>
                  </a:cubicBezTo>
                  <a:cubicBezTo>
                    <a:pt x="419" y="792"/>
                    <a:pt x="419" y="792"/>
                    <a:pt x="419" y="792"/>
                  </a:cubicBezTo>
                  <a:cubicBezTo>
                    <a:pt x="419" y="793"/>
                    <a:pt x="418" y="793"/>
                    <a:pt x="417" y="793"/>
                  </a:cubicBezTo>
                  <a:cubicBezTo>
                    <a:pt x="417" y="793"/>
                    <a:pt x="417" y="793"/>
                    <a:pt x="417" y="793"/>
                  </a:cubicBezTo>
                  <a:cubicBezTo>
                    <a:pt x="417" y="793"/>
                    <a:pt x="417" y="793"/>
                    <a:pt x="417" y="793"/>
                  </a:cubicBezTo>
                  <a:close/>
                  <a:moveTo>
                    <a:pt x="195" y="784"/>
                  </a:moveTo>
                  <a:cubicBezTo>
                    <a:pt x="195" y="783"/>
                    <a:pt x="195" y="782"/>
                    <a:pt x="196" y="781"/>
                  </a:cubicBezTo>
                  <a:cubicBezTo>
                    <a:pt x="196" y="781"/>
                    <a:pt x="196" y="781"/>
                    <a:pt x="196" y="781"/>
                  </a:cubicBezTo>
                  <a:cubicBezTo>
                    <a:pt x="197" y="781"/>
                    <a:pt x="198" y="781"/>
                    <a:pt x="199" y="782"/>
                  </a:cubicBezTo>
                  <a:cubicBezTo>
                    <a:pt x="199" y="782"/>
                    <a:pt x="199" y="782"/>
                    <a:pt x="199" y="782"/>
                  </a:cubicBezTo>
                  <a:cubicBezTo>
                    <a:pt x="199" y="783"/>
                    <a:pt x="199" y="785"/>
                    <a:pt x="198" y="785"/>
                  </a:cubicBezTo>
                  <a:cubicBezTo>
                    <a:pt x="198" y="785"/>
                    <a:pt x="198" y="785"/>
                    <a:pt x="198" y="785"/>
                  </a:cubicBezTo>
                  <a:cubicBezTo>
                    <a:pt x="198" y="785"/>
                    <a:pt x="197" y="785"/>
                    <a:pt x="197" y="785"/>
                  </a:cubicBezTo>
                  <a:cubicBezTo>
                    <a:pt x="197" y="785"/>
                    <a:pt x="197" y="785"/>
                    <a:pt x="197" y="785"/>
                  </a:cubicBezTo>
                  <a:cubicBezTo>
                    <a:pt x="196" y="785"/>
                    <a:pt x="196" y="785"/>
                    <a:pt x="195" y="784"/>
                  </a:cubicBezTo>
                  <a:close/>
                  <a:moveTo>
                    <a:pt x="421" y="782"/>
                  </a:moveTo>
                  <a:cubicBezTo>
                    <a:pt x="420" y="782"/>
                    <a:pt x="420" y="781"/>
                    <a:pt x="420" y="780"/>
                  </a:cubicBezTo>
                  <a:cubicBezTo>
                    <a:pt x="420" y="780"/>
                    <a:pt x="420" y="780"/>
                    <a:pt x="420" y="780"/>
                  </a:cubicBezTo>
                  <a:cubicBezTo>
                    <a:pt x="421" y="779"/>
                    <a:pt x="422" y="778"/>
                    <a:pt x="423" y="779"/>
                  </a:cubicBezTo>
                  <a:cubicBezTo>
                    <a:pt x="423" y="779"/>
                    <a:pt x="423" y="779"/>
                    <a:pt x="423" y="779"/>
                  </a:cubicBezTo>
                  <a:cubicBezTo>
                    <a:pt x="424" y="779"/>
                    <a:pt x="425" y="780"/>
                    <a:pt x="424" y="781"/>
                  </a:cubicBezTo>
                  <a:cubicBezTo>
                    <a:pt x="424" y="781"/>
                    <a:pt x="424" y="781"/>
                    <a:pt x="424" y="781"/>
                  </a:cubicBezTo>
                  <a:cubicBezTo>
                    <a:pt x="424" y="782"/>
                    <a:pt x="423" y="782"/>
                    <a:pt x="422" y="782"/>
                  </a:cubicBezTo>
                  <a:cubicBezTo>
                    <a:pt x="422" y="782"/>
                    <a:pt x="422" y="782"/>
                    <a:pt x="422" y="782"/>
                  </a:cubicBezTo>
                  <a:cubicBezTo>
                    <a:pt x="422" y="782"/>
                    <a:pt x="422" y="782"/>
                    <a:pt x="421" y="782"/>
                  </a:cubicBezTo>
                  <a:close/>
                  <a:moveTo>
                    <a:pt x="190" y="773"/>
                  </a:moveTo>
                  <a:cubicBezTo>
                    <a:pt x="190" y="772"/>
                    <a:pt x="190" y="771"/>
                    <a:pt x="191" y="770"/>
                  </a:cubicBezTo>
                  <a:cubicBezTo>
                    <a:pt x="191" y="770"/>
                    <a:pt x="191" y="770"/>
                    <a:pt x="191" y="770"/>
                  </a:cubicBezTo>
                  <a:cubicBezTo>
                    <a:pt x="192" y="770"/>
                    <a:pt x="194" y="770"/>
                    <a:pt x="194" y="771"/>
                  </a:cubicBezTo>
                  <a:cubicBezTo>
                    <a:pt x="194" y="771"/>
                    <a:pt x="194" y="771"/>
                    <a:pt x="194" y="771"/>
                  </a:cubicBezTo>
                  <a:cubicBezTo>
                    <a:pt x="195" y="772"/>
                    <a:pt x="194" y="774"/>
                    <a:pt x="193" y="774"/>
                  </a:cubicBezTo>
                  <a:cubicBezTo>
                    <a:pt x="193" y="774"/>
                    <a:pt x="193" y="774"/>
                    <a:pt x="193" y="774"/>
                  </a:cubicBezTo>
                  <a:cubicBezTo>
                    <a:pt x="193" y="774"/>
                    <a:pt x="193" y="774"/>
                    <a:pt x="192" y="774"/>
                  </a:cubicBezTo>
                  <a:cubicBezTo>
                    <a:pt x="192" y="774"/>
                    <a:pt x="192" y="774"/>
                    <a:pt x="192" y="774"/>
                  </a:cubicBezTo>
                  <a:cubicBezTo>
                    <a:pt x="191" y="774"/>
                    <a:pt x="191" y="774"/>
                    <a:pt x="190" y="773"/>
                  </a:cubicBezTo>
                  <a:close/>
                  <a:moveTo>
                    <a:pt x="426" y="771"/>
                  </a:moveTo>
                  <a:cubicBezTo>
                    <a:pt x="425" y="771"/>
                    <a:pt x="425" y="770"/>
                    <a:pt x="425" y="769"/>
                  </a:cubicBezTo>
                  <a:cubicBezTo>
                    <a:pt x="425" y="769"/>
                    <a:pt x="425" y="769"/>
                    <a:pt x="425" y="769"/>
                  </a:cubicBezTo>
                  <a:cubicBezTo>
                    <a:pt x="426" y="768"/>
                    <a:pt x="427" y="767"/>
                    <a:pt x="428" y="768"/>
                  </a:cubicBezTo>
                  <a:cubicBezTo>
                    <a:pt x="428" y="768"/>
                    <a:pt x="428" y="768"/>
                    <a:pt x="428" y="768"/>
                  </a:cubicBezTo>
                  <a:cubicBezTo>
                    <a:pt x="429" y="768"/>
                    <a:pt x="429" y="769"/>
                    <a:pt x="429" y="770"/>
                  </a:cubicBezTo>
                  <a:cubicBezTo>
                    <a:pt x="429" y="770"/>
                    <a:pt x="429" y="770"/>
                    <a:pt x="429" y="770"/>
                  </a:cubicBezTo>
                  <a:cubicBezTo>
                    <a:pt x="429" y="771"/>
                    <a:pt x="428" y="771"/>
                    <a:pt x="427" y="771"/>
                  </a:cubicBezTo>
                  <a:cubicBezTo>
                    <a:pt x="427" y="771"/>
                    <a:pt x="427" y="771"/>
                    <a:pt x="427" y="771"/>
                  </a:cubicBezTo>
                  <a:cubicBezTo>
                    <a:pt x="427" y="771"/>
                    <a:pt x="427" y="771"/>
                    <a:pt x="426" y="771"/>
                  </a:cubicBezTo>
                  <a:close/>
                  <a:moveTo>
                    <a:pt x="186" y="762"/>
                  </a:moveTo>
                  <a:cubicBezTo>
                    <a:pt x="185" y="761"/>
                    <a:pt x="186" y="760"/>
                    <a:pt x="187" y="759"/>
                  </a:cubicBezTo>
                  <a:cubicBezTo>
                    <a:pt x="187" y="759"/>
                    <a:pt x="187" y="759"/>
                    <a:pt x="187" y="759"/>
                  </a:cubicBezTo>
                  <a:cubicBezTo>
                    <a:pt x="188" y="759"/>
                    <a:pt x="189" y="759"/>
                    <a:pt x="189" y="760"/>
                  </a:cubicBezTo>
                  <a:cubicBezTo>
                    <a:pt x="189" y="760"/>
                    <a:pt x="189" y="760"/>
                    <a:pt x="189" y="760"/>
                  </a:cubicBezTo>
                  <a:cubicBezTo>
                    <a:pt x="190" y="761"/>
                    <a:pt x="189" y="763"/>
                    <a:pt x="188" y="763"/>
                  </a:cubicBezTo>
                  <a:cubicBezTo>
                    <a:pt x="188" y="763"/>
                    <a:pt x="188" y="763"/>
                    <a:pt x="188" y="763"/>
                  </a:cubicBezTo>
                  <a:cubicBezTo>
                    <a:pt x="188" y="763"/>
                    <a:pt x="188" y="763"/>
                    <a:pt x="187" y="763"/>
                  </a:cubicBezTo>
                  <a:cubicBezTo>
                    <a:pt x="187" y="763"/>
                    <a:pt x="187" y="763"/>
                    <a:pt x="187" y="763"/>
                  </a:cubicBezTo>
                  <a:cubicBezTo>
                    <a:pt x="187" y="763"/>
                    <a:pt x="186" y="763"/>
                    <a:pt x="186" y="762"/>
                  </a:cubicBezTo>
                  <a:close/>
                  <a:moveTo>
                    <a:pt x="431" y="760"/>
                  </a:moveTo>
                  <a:cubicBezTo>
                    <a:pt x="430" y="760"/>
                    <a:pt x="430" y="759"/>
                    <a:pt x="430" y="758"/>
                  </a:cubicBezTo>
                  <a:cubicBezTo>
                    <a:pt x="430" y="758"/>
                    <a:pt x="430" y="758"/>
                    <a:pt x="430" y="758"/>
                  </a:cubicBezTo>
                  <a:cubicBezTo>
                    <a:pt x="431" y="757"/>
                    <a:pt x="432" y="756"/>
                    <a:pt x="433" y="757"/>
                  </a:cubicBezTo>
                  <a:cubicBezTo>
                    <a:pt x="433" y="757"/>
                    <a:pt x="433" y="757"/>
                    <a:pt x="433" y="757"/>
                  </a:cubicBezTo>
                  <a:cubicBezTo>
                    <a:pt x="434" y="757"/>
                    <a:pt x="434" y="758"/>
                    <a:pt x="434" y="759"/>
                  </a:cubicBezTo>
                  <a:cubicBezTo>
                    <a:pt x="434" y="759"/>
                    <a:pt x="434" y="759"/>
                    <a:pt x="434" y="759"/>
                  </a:cubicBezTo>
                  <a:cubicBezTo>
                    <a:pt x="433" y="760"/>
                    <a:pt x="433" y="760"/>
                    <a:pt x="432" y="760"/>
                  </a:cubicBezTo>
                  <a:cubicBezTo>
                    <a:pt x="432" y="760"/>
                    <a:pt x="432" y="760"/>
                    <a:pt x="432" y="760"/>
                  </a:cubicBezTo>
                  <a:cubicBezTo>
                    <a:pt x="432" y="760"/>
                    <a:pt x="431" y="760"/>
                    <a:pt x="431" y="760"/>
                  </a:cubicBezTo>
                  <a:close/>
                  <a:moveTo>
                    <a:pt x="181" y="751"/>
                  </a:moveTo>
                  <a:cubicBezTo>
                    <a:pt x="180" y="750"/>
                    <a:pt x="181" y="749"/>
                    <a:pt x="182" y="748"/>
                  </a:cubicBezTo>
                  <a:cubicBezTo>
                    <a:pt x="182" y="748"/>
                    <a:pt x="182" y="748"/>
                    <a:pt x="182" y="748"/>
                  </a:cubicBezTo>
                  <a:cubicBezTo>
                    <a:pt x="183" y="748"/>
                    <a:pt x="184" y="748"/>
                    <a:pt x="184" y="749"/>
                  </a:cubicBezTo>
                  <a:cubicBezTo>
                    <a:pt x="184" y="749"/>
                    <a:pt x="184" y="749"/>
                    <a:pt x="184" y="749"/>
                  </a:cubicBezTo>
                  <a:cubicBezTo>
                    <a:pt x="185" y="750"/>
                    <a:pt x="184" y="752"/>
                    <a:pt x="183" y="752"/>
                  </a:cubicBezTo>
                  <a:cubicBezTo>
                    <a:pt x="183" y="752"/>
                    <a:pt x="183" y="752"/>
                    <a:pt x="183" y="752"/>
                  </a:cubicBezTo>
                  <a:cubicBezTo>
                    <a:pt x="183" y="752"/>
                    <a:pt x="183" y="752"/>
                    <a:pt x="183" y="752"/>
                  </a:cubicBezTo>
                  <a:cubicBezTo>
                    <a:pt x="183" y="752"/>
                    <a:pt x="183" y="752"/>
                    <a:pt x="183" y="752"/>
                  </a:cubicBezTo>
                  <a:cubicBezTo>
                    <a:pt x="182" y="752"/>
                    <a:pt x="181" y="752"/>
                    <a:pt x="181" y="751"/>
                  </a:cubicBezTo>
                  <a:close/>
                  <a:moveTo>
                    <a:pt x="436" y="749"/>
                  </a:moveTo>
                  <a:cubicBezTo>
                    <a:pt x="435" y="749"/>
                    <a:pt x="434" y="748"/>
                    <a:pt x="435" y="747"/>
                  </a:cubicBezTo>
                  <a:cubicBezTo>
                    <a:pt x="435" y="747"/>
                    <a:pt x="435" y="747"/>
                    <a:pt x="435" y="747"/>
                  </a:cubicBezTo>
                  <a:cubicBezTo>
                    <a:pt x="435" y="746"/>
                    <a:pt x="437" y="745"/>
                    <a:pt x="438" y="746"/>
                  </a:cubicBezTo>
                  <a:cubicBezTo>
                    <a:pt x="438" y="746"/>
                    <a:pt x="438" y="746"/>
                    <a:pt x="438" y="746"/>
                  </a:cubicBezTo>
                  <a:cubicBezTo>
                    <a:pt x="439" y="746"/>
                    <a:pt x="439" y="747"/>
                    <a:pt x="439" y="748"/>
                  </a:cubicBezTo>
                  <a:cubicBezTo>
                    <a:pt x="439" y="748"/>
                    <a:pt x="439" y="748"/>
                    <a:pt x="439" y="748"/>
                  </a:cubicBezTo>
                  <a:cubicBezTo>
                    <a:pt x="438" y="749"/>
                    <a:pt x="437" y="749"/>
                    <a:pt x="437" y="749"/>
                  </a:cubicBezTo>
                  <a:cubicBezTo>
                    <a:pt x="437" y="749"/>
                    <a:pt x="437" y="749"/>
                    <a:pt x="437" y="749"/>
                  </a:cubicBezTo>
                  <a:cubicBezTo>
                    <a:pt x="436" y="749"/>
                    <a:pt x="436" y="749"/>
                    <a:pt x="436" y="749"/>
                  </a:cubicBezTo>
                  <a:close/>
                  <a:moveTo>
                    <a:pt x="176" y="740"/>
                  </a:moveTo>
                  <a:cubicBezTo>
                    <a:pt x="176" y="739"/>
                    <a:pt x="176" y="738"/>
                    <a:pt x="177" y="737"/>
                  </a:cubicBezTo>
                  <a:cubicBezTo>
                    <a:pt x="177" y="737"/>
                    <a:pt x="177" y="737"/>
                    <a:pt x="177" y="737"/>
                  </a:cubicBezTo>
                  <a:cubicBezTo>
                    <a:pt x="178" y="737"/>
                    <a:pt x="179" y="737"/>
                    <a:pt x="180" y="738"/>
                  </a:cubicBezTo>
                  <a:cubicBezTo>
                    <a:pt x="180" y="738"/>
                    <a:pt x="180" y="738"/>
                    <a:pt x="180" y="738"/>
                  </a:cubicBezTo>
                  <a:cubicBezTo>
                    <a:pt x="180" y="739"/>
                    <a:pt x="180" y="741"/>
                    <a:pt x="179" y="741"/>
                  </a:cubicBezTo>
                  <a:cubicBezTo>
                    <a:pt x="179" y="741"/>
                    <a:pt x="179" y="741"/>
                    <a:pt x="179" y="741"/>
                  </a:cubicBezTo>
                  <a:cubicBezTo>
                    <a:pt x="178" y="741"/>
                    <a:pt x="178" y="741"/>
                    <a:pt x="178" y="741"/>
                  </a:cubicBezTo>
                  <a:cubicBezTo>
                    <a:pt x="178" y="741"/>
                    <a:pt x="178" y="741"/>
                    <a:pt x="178" y="741"/>
                  </a:cubicBezTo>
                  <a:cubicBezTo>
                    <a:pt x="177" y="741"/>
                    <a:pt x="176" y="741"/>
                    <a:pt x="176" y="740"/>
                  </a:cubicBezTo>
                  <a:close/>
                  <a:moveTo>
                    <a:pt x="441" y="738"/>
                  </a:moveTo>
                  <a:cubicBezTo>
                    <a:pt x="440" y="738"/>
                    <a:pt x="439" y="737"/>
                    <a:pt x="440" y="736"/>
                  </a:cubicBezTo>
                  <a:cubicBezTo>
                    <a:pt x="440" y="736"/>
                    <a:pt x="440" y="736"/>
                    <a:pt x="440" y="736"/>
                  </a:cubicBezTo>
                  <a:cubicBezTo>
                    <a:pt x="440" y="735"/>
                    <a:pt x="441" y="734"/>
                    <a:pt x="442" y="735"/>
                  </a:cubicBezTo>
                  <a:cubicBezTo>
                    <a:pt x="442" y="735"/>
                    <a:pt x="442" y="735"/>
                    <a:pt x="442" y="735"/>
                  </a:cubicBezTo>
                  <a:cubicBezTo>
                    <a:pt x="443" y="735"/>
                    <a:pt x="444" y="736"/>
                    <a:pt x="443" y="737"/>
                  </a:cubicBezTo>
                  <a:cubicBezTo>
                    <a:pt x="443" y="737"/>
                    <a:pt x="443" y="737"/>
                    <a:pt x="443" y="737"/>
                  </a:cubicBezTo>
                  <a:cubicBezTo>
                    <a:pt x="443" y="738"/>
                    <a:pt x="442" y="738"/>
                    <a:pt x="442" y="738"/>
                  </a:cubicBezTo>
                  <a:cubicBezTo>
                    <a:pt x="442" y="738"/>
                    <a:pt x="442" y="738"/>
                    <a:pt x="442" y="738"/>
                  </a:cubicBezTo>
                  <a:cubicBezTo>
                    <a:pt x="441" y="738"/>
                    <a:pt x="441" y="738"/>
                    <a:pt x="441" y="738"/>
                  </a:cubicBezTo>
                  <a:close/>
                  <a:moveTo>
                    <a:pt x="171" y="729"/>
                  </a:moveTo>
                  <a:cubicBezTo>
                    <a:pt x="171" y="728"/>
                    <a:pt x="171" y="727"/>
                    <a:pt x="172" y="726"/>
                  </a:cubicBezTo>
                  <a:cubicBezTo>
                    <a:pt x="172" y="726"/>
                    <a:pt x="172" y="726"/>
                    <a:pt x="172" y="726"/>
                  </a:cubicBezTo>
                  <a:cubicBezTo>
                    <a:pt x="173" y="726"/>
                    <a:pt x="174" y="726"/>
                    <a:pt x="175" y="727"/>
                  </a:cubicBezTo>
                  <a:cubicBezTo>
                    <a:pt x="175" y="727"/>
                    <a:pt x="175" y="727"/>
                    <a:pt x="175" y="727"/>
                  </a:cubicBezTo>
                  <a:cubicBezTo>
                    <a:pt x="175" y="728"/>
                    <a:pt x="175" y="730"/>
                    <a:pt x="174" y="730"/>
                  </a:cubicBezTo>
                  <a:cubicBezTo>
                    <a:pt x="174" y="730"/>
                    <a:pt x="174" y="730"/>
                    <a:pt x="174" y="730"/>
                  </a:cubicBezTo>
                  <a:cubicBezTo>
                    <a:pt x="174" y="730"/>
                    <a:pt x="173" y="730"/>
                    <a:pt x="173" y="730"/>
                  </a:cubicBezTo>
                  <a:cubicBezTo>
                    <a:pt x="173" y="730"/>
                    <a:pt x="173" y="730"/>
                    <a:pt x="173" y="730"/>
                  </a:cubicBezTo>
                  <a:cubicBezTo>
                    <a:pt x="172" y="730"/>
                    <a:pt x="171" y="730"/>
                    <a:pt x="171" y="729"/>
                  </a:cubicBezTo>
                  <a:close/>
                  <a:moveTo>
                    <a:pt x="446" y="727"/>
                  </a:moveTo>
                  <a:cubicBezTo>
                    <a:pt x="445" y="727"/>
                    <a:pt x="444" y="726"/>
                    <a:pt x="445" y="725"/>
                  </a:cubicBezTo>
                  <a:cubicBezTo>
                    <a:pt x="445" y="725"/>
                    <a:pt x="445" y="725"/>
                    <a:pt x="445" y="725"/>
                  </a:cubicBezTo>
                  <a:cubicBezTo>
                    <a:pt x="445" y="724"/>
                    <a:pt x="446" y="723"/>
                    <a:pt x="447" y="724"/>
                  </a:cubicBezTo>
                  <a:cubicBezTo>
                    <a:pt x="447" y="724"/>
                    <a:pt x="447" y="724"/>
                    <a:pt x="447" y="724"/>
                  </a:cubicBezTo>
                  <a:cubicBezTo>
                    <a:pt x="448" y="724"/>
                    <a:pt x="449" y="725"/>
                    <a:pt x="448" y="726"/>
                  </a:cubicBezTo>
                  <a:cubicBezTo>
                    <a:pt x="448" y="726"/>
                    <a:pt x="448" y="726"/>
                    <a:pt x="448" y="726"/>
                  </a:cubicBezTo>
                  <a:cubicBezTo>
                    <a:pt x="448" y="727"/>
                    <a:pt x="447" y="727"/>
                    <a:pt x="446" y="727"/>
                  </a:cubicBezTo>
                  <a:cubicBezTo>
                    <a:pt x="446" y="727"/>
                    <a:pt x="446" y="727"/>
                    <a:pt x="446" y="727"/>
                  </a:cubicBezTo>
                  <a:cubicBezTo>
                    <a:pt x="446" y="727"/>
                    <a:pt x="446" y="727"/>
                    <a:pt x="446" y="727"/>
                  </a:cubicBezTo>
                  <a:close/>
                  <a:moveTo>
                    <a:pt x="166" y="718"/>
                  </a:moveTo>
                  <a:cubicBezTo>
                    <a:pt x="166" y="717"/>
                    <a:pt x="166" y="716"/>
                    <a:pt x="167" y="715"/>
                  </a:cubicBezTo>
                  <a:cubicBezTo>
                    <a:pt x="167" y="715"/>
                    <a:pt x="167" y="715"/>
                    <a:pt x="167" y="715"/>
                  </a:cubicBezTo>
                  <a:cubicBezTo>
                    <a:pt x="168" y="715"/>
                    <a:pt x="170" y="715"/>
                    <a:pt x="170" y="716"/>
                  </a:cubicBezTo>
                  <a:cubicBezTo>
                    <a:pt x="170" y="716"/>
                    <a:pt x="170" y="716"/>
                    <a:pt x="170" y="716"/>
                  </a:cubicBezTo>
                  <a:cubicBezTo>
                    <a:pt x="170" y="717"/>
                    <a:pt x="170" y="719"/>
                    <a:pt x="169" y="719"/>
                  </a:cubicBezTo>
                  <a:cubicBezTo>
                    <a:pt x="169" y="719"/>
                    <a:pt x="169" y="719"/>
                    <a:pt x="169" y="719"/>
                  </a:cubicBezTo>
                  <a:cubicBezTo>
                    <a:pt x="169" y="719"/>
                    <a:pt x="168" y="719"/>
                    <a:pt x="168" y="719"/>
                  </a:cubicBezTo>
                  <a:cubicBezTo>
                    <a:pt x="168" y="719"/>
                    <a:pt x="168" y="719"/>
                    <a:pt x="168" y="719"/>
                  </a:cubicBezTo>
                  <a:cubicBezTo>
                    <a:pt x="167" y="719"/>
                    <a:pt x="167" y="719"/>
                    <a:pt x="166" y="718"/>
                  </a:cubicBezTo>
                  <a:close/>
                  <a:moveTo>
                    <a:pt x="450" y="716"/>
                  </a:moveTo>
                  <a:cubicBezTo>
                    <a:pt x="449" y="716"/>
                    <a:pt x="449" y="715"/>
                    <a:pt x="449" y="714"/>
                  </a:cubicBezTo>
                  <a:cubicBezTo>
                    <a:pt x="449" y="714"/>
                    <a:pt x="449" y="714"/>
                    <a:pt x="449" y="714"/>
                  </a:cubicBezTo>
                  <a:cubicBezTo>
                    <a:pt x="450" y="713"/>
                    <a:pt x="451" y="712"/>
                    <a:pt x="452" y="713"/>
                  </a:cubicBezTo>
                  <a:cubicBezTo>
                    <a:pt x="452" y="713"/>
                    <a:pt x="452" y="713"/>
                    <a:pt x="452" y="713"/>
                  </a:cubicBezTo>
                  <a:cubicBezTo>
                    <a:pt x="453" y="713"/>
                    <a:pt x="453" y="714"/>
                    <a:pt x="453" y="715"/>
                  </a:cubicBezTo>
                  <a:cubicBezTo>
                    <a:pt x="453" y="715"/>
                    <a:pt x="453" y="715"/>
                    <a:pt x="453" y="715"/>
                  </a:cubicBezTo>
                  <a:cubicBezTo>
                    <a:pt x="453" y="716"/>
                    <a:pt x="452" y="716"/>
                    <a:pt x="451" y="716"/>
                  </a:cubicBezTo>
                  <a:cubicBezTo>
                    <a:pt x="451" y="716"/>
                    <a:pt x="451" y="716"/>
                    <a:pt x="451" y="716"/>
                  </a:cubicBezTo>
                  <a:cubicBezTo>
                    <a:pt x="451" y="716"/>
                    <a:pt x="451" y="716"/>
                    <a:pt x="450" y="716"/>
                  </a:cubicBezTo>
                  <a:close/>
                  <a:moveTo>
                    <a:pt x="162" y="707"/>
                  </a:moveTo>
                  <a:cubicBezTo>
                    <a:pt x="161" y="706"/>
                    <a:pt x="162" y="705"/>
                    <a:pt x="163" y="704"/>
                  </a:cubicBezTo>
                  <a:cubicBezTo>
                    <a:pt x="163" y="704"/>
                    <a:pt x="163" y="704"/>
                    <a:pt x="163" y="704"/>
                  </a:cubicBezTo>
                  <a:cubicBezTo>
                    <a:pt x="164" y="704"/>
                    <a:pt x="165" y="704"/>
                    <a:pt x="165" y="705"/>
                  </a:cubicBezTo>
                  <a:cubicBezTo>
                    <a:pt x="165" y="705"/>
                    <a:pt x="165" y="705"/>
                    <a:pt x="165" y="705"/>
                  </a:cubicBezTo>
                  <a:cubicBezTo>
                    <a:pt x="166" y="706"/>
                    <a:pt x="165" y="708"/>
                    <a:pt x="164" y="708"/>
                  </a:cubicBezTo>
                  <a:cubicBezTo>
                    <a:pt x="164" y="708"/>
                    <a:pt x="164" y="708"/>
                    <a:pt x="164" y="708"/>
                  </a:cubicBezTo>
                  <a:cubicBezTo>
                    <a:pt x="164" y="708"/>
                    <a:pt x="164" y="708"/>
                    <a:pt x="163" y="708"/>
                  </a:cubicBezTo>
                  <a:cubicBezTo>
                    <a:pt x="163" y="708"/>
                    <a:pt x="163" y="708"/>
                    <a:pt x="163" y="708"/>
                  </a:cubicBezTo>
                  <a:cubicBezTo>
                    <a:pt x="163" y="708"/>
                    <a:pt x="162" y="708"/>
                    <a:pt x="162" y="707"/>
                  </a:cubicBezTo>
                  <a:close/>
                  <a:moveTo>
                    <a:pt x="455" y="705"/>
                  </a:moveTo>
                  <a:cubicBezTo>
                    <a:pt x="454" y="705"/>
                    <a:pt x="454" y="704"/>
                    <a:pt x="454" y="703"/>
                  </a:cubicBezTo>
                  <a:cubicBezTo>
                    <a:pt x="454" y="703"/>
                    <a:pt x="454" y="703"/>
                    <a:pt x="454" y="703"/>
                  </a:cubicBezTo>
                  <a:cubicBezTo>
                    <a:pt x="455" y="702"/>
                    <a:pt x="456" y="701"/>
                    <a:pt x="457" y="702"/>
                  </a:cubicBezTo>
                  <a:cubicBezTo>
                    <a:pt x="457" y="702"/>
                    <a:pt x="457" y="702"/>
                    <a:pt x="457" y="702"/>
                  </a:cubicBezTo>
                  <a:cubicBezTo>
                    <a:pt x="458" y="702"/>
                    <a:pt x="458" y="703"/>
                    <a:pt x="458" y="704"/>
                  </a:cubicBezTo>
                  <a:cubicBezTo>
                    <a:pt x="458" y="704"/>
                    <a:pt x="458" y="704"/>
                    <a:pt x="458" y="704"/>
                  </a:cubicBezTo>
                  <a:cubicBezTo>
                    <a:pt x="458" y="705"/>
                    <a:pt x="457" y="705"/>
                    <a:pt x="456" y="705"/>
                  </a:cubicBezTo>
                  <a:cubicBezTo>
                    <a:pt x="456" y="705"/>
                    <a:pt x="456" y="705"/>
                    <a:pt x="456" y="705"/>
                  </a:cubicBezTo>
                  <a:cubicBezTo>
                    <a:pt x="456" y="705"/>
                    <a:pt x="455" y="705"/>
                    <a:pt x="455" y="705"/>
                  </a:cubicBezTo>
                  <a:close/>
                  <a:moveTo>
                    <a:pt x="157" y="696"/>
                  </a:moveTo>
                  <a:cubicBezTo>
                    <a:pt x="156" y="695"/>
                    <a:pt x="157" y="694"/>
                    <a:pt x="158" y="693"/>
                  </a:cubicBezTo>
                  <a:cubicBezTo>
                    <a:pt x="158" y="693"/>
                    <a:pt x="158" y="693"/>
                    <a:pt x="158" y="693"/>
                  </a:cubicBezTo>
                  <a:cubicBezTo>
                    <a:pt x="159" y="693"/>
                    <a:pt x="160" y="693"/>
                    <a:pt x="160" y="694"/>
                  </a:cubicBezTo>
                  <a:cubicBezTo>
                    <a:pt x="160" y="694"/>
                    <a:pt x="160" y="694"/>
                    <a:pt x="160" y="694"/>
                  </a:cubicBezTo>
                  <a:cubicBezTo>
                    <a:pt x="161" y="695"/>
                    <a:pt x="160" y="697"/>
                    <a:pt x="159" y="697"/>
                  </a:cubicBezTo>
                  <a:cubicBezTo>
                    <a:pt x="159" y="697"/>
                    <a:pt x="159" y="697"/>
                    <a:pt x="159" y="697"/>
                  </a:cubicBezTo>
                  <a:cubicBezTo>
                    <a:pt x="159" y="697"/>
                    <a:pt x="159" y="697"/>
                    <a:pt x="159" y="697"/>
                  </a:cubicBezTo>
                  <a:cubicBezTo>
                    <a:pt x="159" y="697"/>
                    <a:pt x="159" y="697"/>
                    <a:pt x="159" y="697"/>
                  </a:cubicBezTo>
                  <a:cubicBezTo>
                    <a:pt x="158" y="697"/>
                    <a:pt x="157" y="697"/>
                    <a:pt x="157" y="696"/>
                  </a:cubicBezTo>
                  <a:close/>
                  <a:moveTo>
                    <a:pt x="460" y="694"/>
                  </a:moveTo>
                  <a:cubicBezTo>
                    <a:pt x="459" y="694"/>
                    <a:pt x="459" y="693"/>
                    <a:pt x="459" y="692"/>
                  </a:cubicBezTo>
                  <a:cubicBezTo>
                    <a:pt x="459" y="692"/>
                    <a:pt x="459" y="692"/>
                    <a:pt x="459" y="692"/>
                  </a:cubicBezTo>
                  <a:cubicBezTo>
                    <a:pt x="459" y="691"/>
                    <a:pt x="461" y="690"/>
                    <a:pt x="462" y="691"/>
                  </a:cubicBezTo>
                  <a:cubicBezTo>
                    <a:pt x="462" y="691"/>
                    <a:pt x="462" y="691"/>
                    <a:pt x="462" y="691"/>
                  </a:cubicBezTo>
                  <a:cubicBezTo>
                    <a:pt x="463" y="691"/>
                    <a:pt x="463" y="692"/>
                    <a:pt x="463" y="693"/>
                  </a:cubicBezTo>
                  <a:cubicBezTo>
                    <a:pt x="463" y="693"/>
                    <a:pt x="463" y="693"/>
                    <a:pt x="463" y="693"/>
                  </a:cubicBezTo>
                  <a:cubicBezTo>
                    <a:pt x="462" y="694"/>
                    <a:pt x="462" y="694"/>
                    <a:pt x="461" y="694"/>
                  </a:cubicBezTo>
                  <a:cubicBezTo>
                    <a:pt x="461" y="694"/>
                    <a:pt x="461" y="694"/>
                    <a:pt x="461" y="694"/>
                  </a:cubicBezTo>
                  <a:cubicBezTo>
                    <a:pt x="461" y="694"/>
                    <a:pt x="460" y="694"/>
                    <a:pt x="460" y="694"/>
                  </a:cubicBezTo>
                  <a:close/>
                  <a:moveTo>
                    <a:pt x="152" y="685"/>
                  </a:moveTo>
                  <a:cubicBezTo>
                    <a:pt x="151" y="684"/>
                    <a:pt x="152" y="683"/>
                    <a:pt x="153" y="682"/>
                  </a:cubicBezTo>
                  <a:cubicBezTo>
                    <a:pt x="153" y="682"/>
                    <a:pt x="153" y="682"/>
                    <a:pt x="153" y="682"/>
                  </a:cubicBezTo>
                  <a:cubicBezTo>
                    <a:pt x="154" y="682"/>
                    <a:pt x="155" y="682"/>
                    <a:pt x="156" y="683"/>
                  </a:cubicBezTo>
                  <a:cubicBezTo>
                    <a:pt x="156" y="683"/>
                    <a:pt x="156" y="683"/>
                    <a:pt x="156" y="683"/>
                  </a:cubicBezTo>
                  <a:cubicBezTo>
                    <a:pt x="156" y="684"/>
                    <a:pt x="156" y="686"/>
                    <a:pt x="155" y="686"/>
                  </a:cubicBezTo>
                  <a:cubicBezTo>
                    <a:pt x="155" y="686"/>
                    <a:pt x="155" y="686"/>
                    <a:pt x="155" y="686"/>
                  </a:cubicBezTo>
                  <a:cubicBezTo>
                    <a:pt x="154" y="686"/>
                    <a:pt x="154" y="686"/>
                    <a:pt x="154" y="686"/>
                  </a:cubicBezTo>
                  <a:cubicBezTo>
                    <a:pt x="154" y="686"/>
                    <a:pt x="154" y="686"/>
                    <a:pt x="154" y="686"/>
                  </a:cubicBezTo>
                  <a:cubicBezTo>
                    <a:pt x="153" y="686"/>
                    <a:pt x="152" y="686"/>
                    <a:pt x="152" y="685"/>
                  </a:cubicBezTo>
                  <a:close/>
                  <a:moveTo>
                    <a:pt x="465" y="683"/>
                  </a:moveTo>
                  <a:cubicBezTo>
                    <a:pt x="464" y="683"/>
                    <a:pt x="463" y="682"/>
                    <a:pt x="464" y="681"/>
                  </a:cubicBezTo>
                  <a:cubicBezTo>
                    <a:pt x="464" y="681"/>
                    <a:pt x="464" y="681"/>
                    <a:pt x="464" y="681"/>
                  </a:cubicBezTo>
                  <a:cubicBezTo>
                    <a:pt x="464" y="680"/>
                    <a:pt x="465" y="679"/>
                    <a:pt x="466" y="680"/>
                  </a:cubicBezTo>
                  <a:cubicBezTo>
                    <a:pt x="466" y="680"/>
                    <a:pt x="466" y="680"/>
                    <a:pt x="466" y="680"/>
                  </a:cubicBezTo>
                  <a:cubicBezTo>
                    <a:pt x="467" y="680"/>
                    <a:pt x="468" y="681"/>
                    <a:pt x="467" y="682"/>
                  </a:cubicBezTo>
                  <a:cubicBezTo>
                    <a:pt x="467" y="682"/>
                    <a:pt x="467" y="682"/>
                    <a:pt x="467" y="682"/>
                  </a:cubicBezTo>
                  <a:cubicBezTo>
                    <a:pt x="467" y="683"/>
                    <a:pt x="466" y="683"/>
                    <a:pt x="466" y="683"/>
                  </a:cubicBezTo>
                  <a:cubicBezTo>
                    <a:pt x="466" y="683"/>
                    <a:pt x="466" y="683"/>
                    <a:pt x="466" y="683"/>
                  </a:cubicBezTo>
                  <a:cubicBezTo>
                    <a:pt x="465" y="683"/>
                    <a:pt x="465" y="683"/>
                    <a:pt x="465" y="683"/>
                  </a:cubicBezTo>
                  <a:close/>
                  <a:moveTo>
                    <a:pt x="147" y="674"/>
                  </a:moveTo>
                  <a:cubicBezTo>
                    <a:pt x="147" y="673"/>
                    <a:pt x="147" y="672"/>
                    <a:pt x="148" y="671"/>
                  </a:cubicBezTo>
                  <a:cubicBezTo>
                    <a:pt x="148" y="671"/>
                    <a:pt x="148" y="671"/>
                    <a:pt x="148" y="671"/>
                  </a:cubicBezTo>
                  <a:cubicBezTo>
                    <a:pt x="149" y="671"/>
                    <a:pt x="150" y="671"/>
                    <a:pt x="151" y="672"/>
                  </a:cubicBezTo>
                  <a:cubicBezTo>
                    <a:pt x="151" y="672"/>
                    <a:pt x="151" y="672"/>
                    <a:pt x="151" y="672"/>
                  </a:cubicBezTo>
                  <a:cubicBezTo>
                    <a:pt x="151" y="673"/>
                    <a:pt x="151" y="675"/>
                    <a:pt x="150" y="675"/>
                  </a:cubicBezTo>
                  <a:cubicBezTo>
                    <a:pt x="150" y="675"/>
                    <a:pt x="150" y="675"/>
                    <a:pt x="150" y="675"/>
                  </a:cubicBezTo>
                  <a:cubicBezTo>
                    <a:pt x="149" y="675"/>
                    <a:pt x="149" y="675"/>
                    <a:pt x="149" y="675"/>
                  </a:cubicBezTo>
                  <a:cubicBezTo>
                    <a:pt x="149" y="675"/>
                    <a:pt x="149" y="675"/>
                    <a:pt x="149" y="675"/>
                  </a:cubicBezTo>
                  <a:cubicBezTo>
                    <a:pt x="148" y="675"/>
                    <a:pt x="147" y="675"/>
                    <a:pt x="147" y="674"/>
                  </a:cubicBezTo>
                  <a:close/>
                  <a:moveTo>
                    <a:pt x="470" y="672"/>
                  </a:moveTo>
                  <a:cubicBezTo>
                    <a:pt x="469" y="672"/>
                    <a:pt x="468" y="671"/>
                    <a:pt x="469" y="670"/>
                  </a:cubicBezTo>
                  <a:cubicBezTo>
                    <a:pt x="469" y="670"/>
                    <a:pt x="469" y="670"/>
                    <a:pt x="469" y="670"/>
                  </a:cubicBezTo>
                  <a:cubicBezTo>
                    <a:pt x="469" y="669"/>
                    <a:pt x="470" y="668"/>
                    <a:pt x="471" y="669"/>
                  </a:cubicBezTo>
                  <a:cubicBezTo>
                    <a:pt x="471" y="669"/>
                    <a:pt x="471" y="669"/>
                    <a:pt x="471" y="669"/>
                  </a:cubicBezTo>
                  <a:cubicBezTo>
                    <a:pt x="472" y="669"/>
                    <a:pt x="473" y="670"/>
                    <a:pt x="472" y="671"/>
                  </a:cubicBezTo>
                  <a:cubicBezTo>
                    <a:pt x="472" y="671"/>
                    <a:pt x="472" y="671"/>
                    <a:pt x="472" y="671"/>
                  </a:cubicBezTo>
                  <a:cubicBezTo>
                    <a:pt x="472" y="672"/>
                    <a:pt x="471" y="672"/>
                    <a:pt x="470" y="672"/>
                  </a:cubicBezTo>
                  <a:cubicBezTo>
                    <a:pt x="470" y="672"/>
                    <a:pt x="470" y="672"/>
                    <a:pt x="470" y="672"/>
                  </a:cubicBezTo>
                  <a:cubicBezTo>
                    <a:pt x="470" y="672"/>
                    <a:pt x="470" y="672"/>
                    <a:pt x="470" y="672"/>
                  </a:cubicBezTo>
                  <a:close/>
                  <a:moveTo>
                    <a:pt x="142" y="663"/>
                  </a:moveTo>
                  <a:cubicBezTo>
                    <a:pt x="142" y="662"/>
                    <a:pt x="142" y="661"/>
                    <a:pt x="143" y="660"/>
                  </a:cubicBezTo>
                  <a:cubicBezTo>
                    <a:pt x="143" y="660"/>
                    <a:pt x="143" y="660"/>
                    <a:pt x="143" y="660"/>
                  </a:cubicBezTo>
                  <a:cubicBezTo>
                    <a:pt x="144" y="660"/>
                    <a:pt x="145" y="660"/>
                    <a:pt x="146" y="661"/>
                  </a:cubicBezTo>
                  <a:cubicBezTo>
                    <a:pt x="146" y="661"/>
                    <a:pt x="146" y="661"/>
                    <a:pt x="146" y="661"/>
                  </a:cubicBezTo>
                  <a:cubicBezTo>
                    <a:pt x="146" y="662"/>
                    <a:pt x="146" y="664"/>
                    <a:pt x="145" y="664"/>
                  </a:cubicBezTo>
                  <a:cubicBezTo>
                    <a:pt x="145" y="664"/>
                    <a:pt x="145" y="664"/>
                    <a:pt x="145" y="664"/>
                  </a:cubicBezTo>
                  <a:cubicBezTo>
                    <a:pt x="145" y="664"/>
                    <a:pt x="144" y="664"/>
                    <a:pt x="144" y="664"/>
                  </a:cubicBezTo>
                  <a:cubicBezTo>
                    <a:pt x="144" y="664"/>
                    <a:pt x="144" y="664"/>
                    <a:pt x="144" y="664"/>
                  </a:cubicBezTo>
                  <a:cubicBezTo>
                    <a:pt x="143" y="664"/>
                    <a:pt x="143" y="664"/>
                    <a:pt x="142" y="663"/>
                  </a:cubicBezTo>
                  <a:close/>
                  <a:moveTo>
                    <a:pt x="474" y="661"/>
                  </a:moveTo>
                  <a:cubicBezTo>
                    <a:pt x="473" y="661"/>
                    <a:pt x="473" y="660"/>
                    <a:pt x="473" y="659"/>
                  </a:cubicBezTo>
                  <a:cubicBezTo>
                    <a:pt x="473" y="659"/>
                    <a:pt x="473" y="659"/>
                    <a:pt x="473" y="659"/>
                  </a:cubicBezTo>
                  <a:cubicBezTo>
                    <a:pt x="474" y="658"/>
                    <a:pt x="475" y="657"/>
                    <a:pt x="476" y="658"/>
                  </a:cubicBezTo>
                  <a:cubicBezTo>
                    <a:pt x="476" y="658"/>
                    <a:pt x="476" y="658"/>
                    <a:pt x="476" y="658"/>
                  </a:cubicBezTo>
                  <a:cubicBezTo>
                    <a:pt x="477" y="658"/>
                    <a:pt x="478" y="659"/>
                    <a:pt x="477" y="660"/>
                  </a:cubicBezTo>
                  <a:cubicBezTo>
                    <a:pt x="477" y="660"/>
                    <a:pt x="477" y="660"/>
                    <a:pt x="477" y="660"/>
                  </a:cubicBezTo>
                  <a:cubicBezTo>
                    <a:pt x="477" y="661"/>
                    <a:pt x="476" y="661"/>
                    <a:pt x="475" y="661"/>
                  </a:cubicBezTo>
                  <a:cubicBezTo>
                    <a:pt x="475" y="661"/>
                    <a:pt x="475" y="661"/>
                    <a:pt x="475" y="661"/>
                  </a:cubicBezTo>
                  <a:cubicBezTo>
                    <a:pt x="475" y="661"/>
                    <a:pt x="475" y="661"/>
                    <a:pt x="474" y="661"/>
                  </a:cubicBezTo>
                  <a:close/>
                  <a:moveTo>
                    <a:pt x="137" y="652"/>
                  </a:moveTo>
                  <a:cubicBezTo>
                    <a:pt x="137" y="651"/>
                    <a:pt x="137" y="650"/>
                    <a:pt x="138" y="649"/>
                  </a:cubicBezTo>
                  <a:cubicBezTo>
                    <a:pt x="138" y="649"/>
                    <a:pt x="138" y="649"/>
                    <a:pt x="138" y="649"/>
                  </a:cubicBezTo>
                  <a:cubicBezTo>
                    <a:pt x="139" y="649"/>
                    <a:pt x="141" y="649"/>
                    <a:pt x="141" y="650"/>
                  </a:cubicBezTo>
                  <a:cubicBezTo>
                    <a:pt x="141" y="650"/>
                    <a:pt x="141" y="650"/>
                    <a:pt x="141" y="650"/>
                  </a:cubicBezTo>
                  <a:cubicBezTo>
                    <a:pt x="142" y="651"/>
                    <a:pt x="141" y="653"/>
                    <a:pt x="140" y="653"/>
                  </a:cubicBezTo>
                  <a:cubicBezTo>
                    <a:pt x="140" y="653"/>
                    <a:pt x="140" y="653"/>
                    <a:pt x="140" y="653"/>
                  </a:cubicBezTo>
                  <a:cubicBezTo>
                    <a:pt x="140" y="653"/>
                    <a:pt x="140" y="653"/>
                    <a:pt x="139" y="653"/>
                  </a:cubicBezTo>
                  <a:cubicBezTo>
                    <a:pt x="139" y="653"/>
                    <a:pt x="139" y="653"/>
                    <a:pt x="139" y="653"/>
                  </a:cubicBezTo>
                  <a:cubicBezTo>
                    <a:pt x="138" y="653"/>
                    <a:pt x="138" y="653"/>
                    <a:pt x="137" y="652"/>
                  </a:cubicBezTo>
                  <a:close/>
                  <a:moveTo>
                    <a:pt x="479" y="650"/>
                  </a:moveTo>
                  <a:cubicBezTo>
                    <a:pt x="478" y="650"/>
                    <a:pt x="478" y="649"/>
                    <a:pt x="478" y="648"/>
                  </a:cubicBezTo>
                  <a:cubicBezTo>
                    <a:pt x="478" y="648"/>
                    <a:pt x="478" y="648"/>
                    <a:pt x="478" y="648"/>
                  </a:cubicBezTo>
                  <a:cubicBezTo>
                    <a:pt x="479" y="647"/>
                    <a:pt x="480" y="646"/>
                    <a:pt x="481" y="647"/>
                  </a:cubicBezTo>
                  <a:cubicBezTo>
                    <a:pt x="481" y="647"/>
                    <a:pt x="481" y="647"/>
                    <a:pt x="481" y="647"/>
                  </a:cubicBezTo>
                  <a:cubicBezTo>
                    <a:pt x="482" y="647"/>
                    <a:pt x="482" y="648"/>
                    <a:pt x="482" y="649"/>
                  </a:cubicBezTo>
                  <a:cubicBezTo>
                    <a:pt x="482" y="649"/>
                    <a:pt x="482" y="649"/>
                    <a:pt x="482" y="649"/>
                  </a:cubicBezTo>
                  <a:cubicBezTo>
                    <a:pt x="482" y="650"/>
                    <a:pt x="481" y="650"/>
                    <a:pt x="480" y="650"/>
                  </a:cubicBezTo>
                  <a:cubicBezTo>
                    <a:pt x="480" y="650"/>
                    <a:pt x="480" y="650"/>
                    <a:pt x="480" y="650"/>
                  </a:cubicBezTo>
                  <a:cubicBezTo>
                    <a:pt x="480" y="650"/>
                    <a:pt x="480" y="650"/>
                    <a:pt x="479" y="650"/>
                  </a:cubicBezTo>
                  <a:close/>
                  <a:moveTo>
                    <a:pt x="133" y="641"/>
                  </a:moveTo>
                  <a:cubicBezTo>
                    <a:pt x="132" y="640"/>
                    <a:pt x="133" y="639"/>
                    <a:pt x="134" y="638"/>
                  </a:cubicBezTo>
                  <a:cubicBezTo>
                    <a:pt x="134" y="638"/>
                    <a:pt x="134" y="638"/>
                    <a:pt x="134" y="638"/>
                  </a:cubicBezTo>
                  <a:cubicBezTo>
                    <a:pt x="135" y="638"/>
                    <a:pt x="136" y="638"/>
                    <a:pt x="136" y="639"/>
                  </a:cubicBezTo>
                  <a:cubicBezTo>
                    <a:pt x="136" y="639"/>
                    <a:pt x="136" y="639"/>
                    <a:pt x="136" y="639"/>
                  </a:cubicBezTo>
                  <a:cubicBezTo>
                    <a:pt x="137" y="640"/>
                    <a:pt x="136" y="642"/>
                    <a:pt x="135" y="642"/>
                  </a:cubicBezTo>
                  <a:cubicBezTo>
                    <a:pt x="135" y="642"/>
                    <a:pt x="135" y="642"/>
                    <a:pt x="135" y="642"/>
                  </a:cubicBezTo>
                  <a:cubicBezTo>
                    <a:pt x="135" y="642"/>
                    <a:pt x="135" y="642"/>
                    <a:pt x="134" y="642"/>
                  </a:cubicBezTo>
                  <a:cubicBezTo>
                    <a:pt x="134" y="642"/>
                    <a:pt x="134" y="642"/>
                    <a:pt x="134" y="642"/>
                  </a:cubicBezTo>
                  <a:cubicBezTo>
                    <a:pt x="134" y="642"/>
                    <a:pt x="133" y="642"/>
                    <a:pt x="133" y="641"/>
                  </a:cubicBezTo>
                  <a:close/>
                  <a:moveTo>
                    <a:pt x="484" y="639"/>
                  </a:moveTo>
                  <a:cubicBezTo>
                    <a:pt x="483" y="639"/>
                    <a:pt x="483" y="638"/>
                    <a:pt x="483" y="637"/>
                  </a:cubicBezTo>
                  <a:cubicBezTo>
                    <a:pt x="483" y="637"/>
                    <a:pt x="483" y="637"/>
                    <a:pt x="483" y="637"/>
                  </a:cubicBezTo>
                  <a:cubicBezTo>
                    <a:pt x="484" y="636"/>
                    <a:pt x="485" y="635"/>
                    <a:pt x="486" y="636"/>
                  </a:cubicBezTo>
                  <a:cubicBezTo>
                    <a:pt x="486" y="636"/>
                    <a:pt x="486" y="636"/>
                    <a:pt x="486" y="636"/>
                  </a:cubicBezTo>
                  <a:cubicBezTo>
                    <a:pt x="487" y="636"/>
                    <a:pt x="487" y="637"/>
                    <a:pt x="487" y="638"/>
                  </a:cubicBezTo>
                  <a:cubicBezTo>
                    <a:pt x="487" y="638"/>
                    <a:pt x="487" y="638"/>
                    <a:pt x="487" y="638"/>
                  </a:cubicBezTo>
                  <a:cubicBezTo>
                    <a:pt x="486" y="639"/>
                    <a:pt x="486" y="640"/>
                    <a:pt x="485" y="640"/>
                  </a:cubicBezTo>
                  <a:cubicBezTo>
                    <a:pt x="485" y="640"/>
                    <a:pt x="485" y="640"/>
                    <a:pt x="485" y="640"/>
                  </a:cubicBezTo>
                  <a:cubicBezTo>
                    <a:pt x="485" y="640"/>
                    <a:pt x="484" y="639"/>
                    <a:pt x="484" y="639"/>
                  </a:cubicBezTo>
                  <a:close/>
                  <a:moveTo>
                    <a:pt x="128" y="630"/>
                  </a:moveTo>
                  <a:cubicBezTo>
                    <a:pt x="127" y="629"/>
                    <a:pt x="128" y="628"/>
                    <a:pt x="129" y="627"/>
                  </a:cubicBezTo>
                  <a:cubicBezTo>
                    <a:pt x="129" y="627"/>
                    <a:pt x="129" y="627"/>
                    <a:pt x="129" y="627"/>
                  </a:cubicBezTo>
                  <a:cubicBezTo>
                    <a:pt x="130" y="627"/>
                    <a:pt x="131" y="627"/>
                    <a:pt x="131" y="628"/>
                  </a:cubicBezTo>
                  <a:cubicBezTo>
                    <a:pt x="131" y="628"/>
                    <a:pt x="131" y="628"/>
                    <a:pt x="131" y="628"/>
                  </a:cubicBezTo>
                  <a:cubicBezTo>
                    <a:pt x="132" y="629"/>
                    <a:pt x="131" y="631"/>
                    <a:pt x="130" y="631"/>
                  </a:cubicBezTo>
                  <a:cubicBezTo>
                    <a:pt x="130" y="631"/>
                    <a:pt x="130" y="631"/>
                    <a:pt x="130" y="631"/>
                  </a:cubicBezTo>
                  <a:cubicBezTo>
                    <a:pt x="130" y="631"/>
                    <a:pt x="130" y="631"/>
                    <a:pt x="130" y="631"/>
                  </a:cubicBezTo>
                  <a:cubicBezTo>
                    <a:pt x="130" y="631"/>
                    <a:pt x="130" y="631"/>
                    <a:pt x="130" y="631"/>
                  </a:cubicBezTo>
                  <a:cubicBezTo>
                    <a:pt x="129" y="631"/>
                    <a:pt x="128" y="631"/>
                    <a:pt x="128" y="630"/>
                  </a:cubicBezTo>
                  <a:close/>
                  <a:moveTo>
                    <a:pt x="489" y="628"/>
                  </a:moveTo>
                  <a:cubicBezTo>
                    <a:pt x="488" y="628"/>
                    <a:pt x="487" y="627"/>
                    <a:pt x="488" y="626"/>
                  </a:cubicBezTo>
                  <a:cubicBezTo>
                    <a:pt x="488" y="626"/>
                    <a:pt x="488" y="626"/>
                    <a:pt x="488" y="626"/>
                  </a:cubicBezTo>
                  <a:cubicBezTo>
                    <a:pt x="488" y="625"/>
                    <a:pt x="490" y="624"/>
                    <a:pt x="491" y="625"/>
                  </a:cubicBezTo>
                  <a:cubicBezTo>
                    <a:pt x="491" y="625"/>
                    <a:pt x="491" y="625"/>
                    <a:pt x="491" y="625"/>
                  </a:cubicBezTo>
                  <a:cubicBezTo>
                    <a:pt x="492" y="625"/>
                    <a:pt x="492" y="626"/>
                    <a:pt x="492" y="627"/>
                  </a:cubicBezTo>
                  <a:cubicBezTo>
                    <a:pt x="492" y="627"/>
                    <a:pt x="492" y="627"/>
                    <a:pt x="492" y="627"/>
                  </a:cubicBezTo>
                  <a:cubicBezTo>
                    <a:pt x="491" y="628"/>
                    <a:pt x="491" y="629"/>
                    <a:pt x="490" y="629"/>
                  </a:cubicBezTo>
                  <a:cubicBezTo>
                    <a:pt x="490" y="629"/>
                    <a:pt x="490" y="629"/>
                    <a:pt x="490" y="629"/>
                  </a:cubicBezTo>
                  <a:cubicBezTo>
                    <a:pt x="489" y="629"/>
                    <a:pt x="489" y="628"/>
                    <a:pt x="489" y="628"/>
                  </a:cubicBezTo>
                  <a:close/>
                  <a:moveTo>
                    <a:pt x="123" y="619"/>
                  </a:moveTo>
                  <a:cubicBezTo>
                    <a:pt x="123" y="618"/>
                    <a:pt x="123" y="617"/>
                    <a:pt x="124" y="616"/>
                  </a:cubicBezTo>
                  <a:cubicBezTo>
                    <a:pt x="124" y="616"/>
                    <a:pt x="124" y="616"/>
                    <a:pt x="124" y="616"/>
                  </a:cubicBezTo>
                  <a:cubicBezTo>
                    <a:pt x="125" y="616"/>
                    <a:pt x="126" y="616"/>
                    <a:pt x="127" y="617"/>
                  </a:cubicBezTo>
                  <a:cubicBezTo>
                    <a:pt x="127" y="617"/>
                    <a:pt x="127" y="617"/>
                    <a:pt x="127" y="617"/>
                  </a:cubicBezTo>
                  <a:cubicBezTo>
                    <a:pt x="127" y="619"/>
                    <a:pt x="127" y="620"/>
                    <a:pt x="126" y="620"/>
                  </a:cubicBezTo>
                  <a:cubicBezTo>
                    <a:pt x="126" y="620"/>
                    <a:pt x="126" y="620"/>
                    <a:pt x="126" y="620"/>
                  </a:cubicBezTo>
                  <a:cubicBezTo>
                    <a:pt x="125" y="620"/>
                    <a:pt x="125" y="620"/>
                    <a:pt x="125" y="620"/>
                  </a:cubicBezTo>
                  <a:cubicBezTo>
                    <a:pt x="125" y="620"/>
                    <a:pt x="125" y="620"/>
                    <a:pt x="125" y="620"/>
                  </a:cubicBezTo>
                  <a:cubicBezTo>
                    <a:pt x="124" y="620"/>
                    <a:pt x="123" y="620"/>
                    <a:pt x="123" y="619"/>
                  </a:cubicBezTo>
                  <a:close/>
                  <a:moveTo>
                    <a:pt x="494" y="617"/>
                  </a:moveTo>
                  <a:cubicBezTo>
                    <a:pt x="493" y="617"/>
                    <a:pt x="492" y="616"/>
                    <a:pt x="493" y="615"/>
                  </a:cubicBezTo>
                  <a:cubicBezTo>
                    <a:pt x="493" y="615"/>
                    <a:pt x="493" y="615"/>
                    <a:pt x="493" y="615"/>
                  </a:cubicBezTo>
                  <a:cubicBezTo>
                    <a:pt x="493" y="614"/>
                    <a:pt x="494" y="613"/>
                    <a:pt x="495" y="614"/>
                  </a:cubicBezTo>
                  <a:cubicBezTo>
                    <a:pt x="495" y="614"/>
                    <a:pt x="495" y="614"/>
                    <a:pt x="495" y="614"/>
                  </a:cubicBezTo>
                  <a:cubicBezTo>
                    <a:pt x="496" y="614"/>
                    <a:pt x="497" y="615"/>
                    <a:pt x="496" y="616"/>
                  </a:cubicBezTo>
                  <a:cubicBezTo>
                    <a:pt x="496" y="616"/>
                    <a:pt x="496" y="616"/>
                    <a:pt x="496" y="616"/>
                  </a:cubicBezTo>
                  <a:cubicBezTo>
                    <a:pt x="496" y="617"/>
                    <a:pt x="495" y="618"/>
                    <a:pt x="495" y="618"/>
                  </a:cubicBezTo>
                  <a:cubicBezTo>
                    <a:pt x="495" y="618"/>
                    <a:pt x="495" y="618"/>
                    <a:pt x="495" y="618"/>
                  </a:cubicBezTo>
                  <a:cubicBezTo>
                    <a:pt x="494" y="618"/>
                    <a:pt x="494" y="617"/>
                    <a:pt x="494" y="617"/>
                  </a:cubicBezTo>
                  <a:close/>
                  <a:moveTo>
                    <a:pt x="118" y="608"/>
                  </a:moveTo>
                  <a:cubicBezTo>
                    <a:pt x="118" y="607"/>
                    <a:pt x="118" y="606"/>
                    <a:pt x="119" y="605"/>
                  </a:cubicBezTo>
                  <a:cubicBezTo>
                    <a:pt x="119" y="605"/>
                    <a:pt x="119" y="605"/>
                    <a:pt x="119" y="605"/>
                  </a:cubicBezTo>
                  <a:cubicBezTo>
                    <a:pt x="120" y="605"/>
                    <a:pt x="121" y="605"/>
                    <a:pt x="122" y="607"/>
                  </a:cubicBezTo>
                  <a:cubicBezTo>
                    <a:pt x="122" y="607"/>
                    <a:pt x="122" y="607"/>
                    <a:pt x="122" y="607"/>
                  </a:cubicBezTo>
                  <a:cubicBezTo>
                    <a:pt x="122" y="608"/>
                    <a:pt x="122" y="609"/>
                    <a:pt x="121" y="609"/>
                  </a:cubicBezTo>
                  <a:cubicBezTo>
                    <a:pt x="121" y="609"/>
                    <a:pt x="121" y="609"/>
                    <a:pt x="121" y="609"/>
                  </a:cubicBezTo>
                  <a:cubicBezTo>
                    <a:pt x="121" y="609"/>
                    <a:pt x="120" y="609"/>
                    <a:pt x="120" y="609"/>
                  </a:cubicBezTo>
                  <a:cubicBezTo>
                    <a:pt x="120" y="609"/>
                    <a:pt x="120" y="609"/>
                    <a:pt x="120" y="609"/>
                  </a:cubicBezTo>
                  <a:cubicBezTo>
                    <a:pt x="119" y="609"/>
                    <a:pt x="118" y="609"/>
                    <a:pt x="118" y="608"/>
                  </a:cubicBezTo>
                  <a:close/>
                  <a:moveTo>
                    <a:pt x="499" y="606"/>
                  </a:moveTo>
                  <a:cubicBezTo>
                    <a:pt x="498" y="606"/>
                    <a:pt x="497" y="605"/>
                    <a:pt x="498" y="604"/>
                  </a:cubicBezTo>
                  <a:cubicBezTo>
                    <a:pt x="498" y="604"/>
                    <a:pt x="498" y="604"/>
                    <a:pt x="498" y="604"/>
                  </a:cubicBezTo>
                  <a:cubicBezTo>
                    <a:pt x="498" y="603"/>
                    <a:pt x="499" y="602"/>
                    <a:pt x="500" y="603"/>
                  </a:cubicBezTo>
                  <a:cubicBezTo>
                    <a:pt x="500" y="603"/>
                    <a:pt x="500" y="603"/>
                    <a:pt x="500" y="603"/>
                  </a:cubicBezTo>
                  <a:cubicBezTo>
                    <a:pt x="501" y="603"/>
                    <a:pt x="502" y="604"/>
                    <a:pt x="501" y="605"/>
                  </a:cubicBezTo>
                  <a:cubicBezTo>
                    <a:pt x="501" y="605"/>
                    <a:pt x="501" y="605"/>
                    <a:pt x="501" y="605"/>
                  </a:cubicBezTo>
                  <a:cubicBezTo>
                    <a:pt x="501" y="606"/>
                    <a:pt x="500" y="607"/>
                    <a:pt x="499" y="607"/>
                  </a:cubicBezTo>
                  <a:cubicBezTo>
                    <a:pt x="499" y="607"/>
                    <a:pt x="499" y="607"/>
                    <a:pt x="499" y="607"/>
                  </a:cubicBezTo>
                  <a:cubicBezTo>
                    <a:pt x="499" y="607"/>
                    <a:pt x="499" y="606"/>
                    <a:pt x="499" y="606"/>
                  </a:cubicBezTo>
                  <a:close/>
                  <a:moveTo>
                    <a:pt x="113" y="597"/>
                  </a:moveTo>
                  <a:cubicBezTo>
                    <a:pt x="113" y="596"/>
                    <a:pt x="113" y="595"/>
                    <a:pt x="114" y="594"/>
                  </a:cubicBezTo>
                  <a:cubicBezTo>
                    <a:pt x="114" y="594"/>
                    <a:pt x="114" y="594"/>
                    <a:pt x="114" y="594"/>
                  </a:cubicBezTo>
                  <a:cubicBezTo>
                    <a:pt x="115" y="594"/>
                    <a:pt x="117" y="595"/>
                    <a:pt x="117" y="596"/>
                  </a:cubicBezTo>
                  <a:cubicBezTo>
                    <a:pt x="117" y="596"/>
                    <a:pt x="117" y="596"/>
                    <a:pt x="117" y="596"/>
                  </a:cubicBezTo>
                  <a:cubicBezTo>
                    <a:pt x="117" y="597"/>
                    <a:pt x="117" y="598"/>
                    <a:pt x="116" y="598"/>
                  </a:cubicBezTo>
                  <a:cubicBezTo>
                    <a:pt x="116" y="598"/>
                    <a:pt x="116" y="598"/>
                    <a:pt x="116" y="598"/>
                  </a:cubicBezTo>
                  <a:cubicBezTo>
                    <a:pt x="116" y="598"/>
                    <a:pt x="115" y="598"/>
                    <a:pt x="115" y="598"/>
                  </a:cubicBezTo>
                  <a:cubicBezTo>
                    <a:pt x="115" y="598"/>
                    <a:pt x="115" y="598"/>
                    <a:pt x="115" y="598"/>
                  </a:cubicBezTo>
                  <a:cubicBezTo>
                    <a:pt x="114" y="598"/>
                    <a:pt x="114" y="598"/>
                    <a:pt x="113" y="597"/>
                  </a:cubicBezTo>
                  <a:close/>
                  <a:moveTo>
                    <a:pt x="503" y="595"/>
                  </a:moveTo>
                  <a:cubicBezTo>
                    <a:pt x="502" y="595"/>
                    <a:pt x="502" y="594"/>
                    <a:pt x="502" y="593"/>
                  </a:cubicBezTo>
                  <a:cubicBezTo>
                    <a:pt x="502" y="593"/>
                    <a:pt x="502" y="593"/>
                    <a:pt x="502" y="593"/>
                  </a:cubicBezTo>
                  <a:cubicBezTo>
                    <a:pt x="503" y="592"/>
                    <a:pt x="504" y="591"/>
                    <a:pt x="505" y="592"/>
                  </a:cubicBezTo>
                  <a:cubicBezTo>
                    <a:pt x="505" y="592"/>
                    <a:pt x="505" y="592"/>
                    <a:pt x="505" y="592"/>
                  </a:cubicBezTo>
                  <a:cubicBezTo>
                    <a:pt x="506" y="592"/>
                    <a:pt x="506" y="593"/>
                    <a:pt x="506" y="594"/>
                  </a:cubicBezTo>
                  <a:cubicBezTo>
                    <a:pt x="506" y="594"/>
                    <a:pt x="506" y="594"/>
                    <a:pt x="506" y="594"/>
                  </a:cubicBezTo>
                  <a:cubicBezTo>
                    <a:pt x="506" y="595"/>
                    <a:pt x="505" y="596"/>
                    <a:pt x="504" y="596"/>
                  </a:cubicBezTo>
                  <a:cubicBezTo>
                    <a:pt x="504" y="596"/>
                    <a:pt x="504" y="596"/>
                    <a:pt x="504" y="596"/>
                  </a:cubicBezTo>
                  <a:cubicBezTo>
                    <a:pt x="504" y="596"/>
                    <a:pt x="504" y="595"/>
                    <a:pt x="503" y="595"/>
                  </a:cubicBezTo>
                  <a:close/>
                  <a:moveTo>
                    <a:pt x="109" y="586"/>
                  </a:moveTo>
                  <a:cubicBezTo>
                    <a:pt x="108" y="585"/>
                    <a:pt x="109" y="584"/>
                    <a:pt x="110" y="583"/>
                  </a:cubicBezTo>
                  <a:cubicBezTo>
                    <a:pt x="110" y="583"/>
                    <a:pt x="110" y="583"/>
                    <a:pt x="110" y="583"/>
                  </a:cubicBezTo>
                  <a:cubicBezTo>
                    <a:pt x="111" y="583"/>
                    <a:pt x="112" y="584"/>
                    <a:pt x="112" y="585"/>
                  </a:cubicBezTo>
                  <a:cubicBezTo>
                    <a:pt x="112" y="585"/>
                    <a:pt x="112" y="585"/>
                    <a:pt x="112" y="585"/>
                  </a:cubicBezTo>
                  <a:cubicBezTo>
                    <a:pt x="113" y="586"/>
                    <a:pt x="112" y="587"/>
                    <a:pt x="111" y="587"/>
                  </a:cubicBezTo>
                  <a:cubicBezTo>
                    <a:pt x="111" y="587"/>
                    <a:pt x="111" y="587"/>
                    <a:pt x="111" y="587"/>
                  </a:cubicBezTo>
                  <a:cubicBezTo>
                    <a:pt x="111" y="587"/>
                    <a:pt x="111" y="587"/>
                    <a:pt x="110" y="587"/>
                  </a:cubicBezTo>
                  <a:cubicBezTo>
                    <a:pt x="110" y="587"/>
                    <a:pt x="110" y="587"/>
                    <a:pt x="110" y="587"/>
                  </a:cubicBezTo>
                  <a:cubicBezTo>
                    <a:pt x="110" y="587"/>
                    <a:pt x="109" y="587"/>
                    <a:pt x="109" y="586"/>
                  </a:cubicBezTo>
                  <a:close/>
                  <a:moveTo>
                    <a:pt x="508" y="584"/>
                  </a:moveTo>
                  <a:cubicBezTo>
                    <a:pt x="507" y="584"/>
                    <a:pt x="507" y="583"/>
                    <a:pt x="507" y="582"/>
                  </a:cubicBezTo>
                  <a:cubicBezTo>
                    <a:pt x="507" y="582"/>
                    <a:pt x="507" y="582"/>
                    <a:pt x="507" y="582"/>
                  </a:cubicBezTo>
                  <a:cubicBezTo>
                    <a:pt x="508" y="581"/>
                    <a:pt x="509" y="580"/>
                    <a:pt x="510" y="581"/>
                  </a:cubicBezTo>
                  <a:cubicBezTo>
                    <a:pt x="510" y="581"/>
                    <a:pt x="510" y="581"/>
                    <a:pt x="510" y="581"/>
                  </a:cubicBezTo>
                  <a:cubicBezTo>
                    <a:pt x="511" y="581"/>
                    <a:pt x="511" y="582"/>
                    <a:pt x="511" y="583"/>
                  </a:cubicBezTo>
                  <a:cubicBezTo>
                    <a:pt x="511" y="583"/>
                    <a:pt x="511" y="583"/>
                    <a:pt x="511" y="583"/>
                  </a:cubicBezTo>
                  <a:cubicBezTo>
                    <a:pt x="511" y="584"/>
                    <a:pt x="510" y="585"/>
                    <a:pt x="509" y="585"/>
                  </a:cubicBezTo>
                  <a:cubicBezTo>
                    <a:pt x="509" y="585"/>
                    <a:pt x="509" y="585"/>
                    <a:pt x="509" y="585"/>
                  </a:cubicBezTo>
                  <a:cubicBezTo>
                    <a:pt x="509" y="585"/>
                    <a:pt x="508" y="585"/>
                    <a:pt x="508" y="584"/>
                  </a:cubicBezTo>
                  <a:close/>
                  <a:moveTo>
                    <a:pt x="104" y="575"/>
                  </a:moveTo>
                  <a:cubicBezTo>
                    <a:pt x="103" y="574"/>
                    <a:pt x="104" y="573"/>
                    <a:pt x="105" y="573"/>
                  </a:cubicBezTo>
                  <a:cubicBezTo>
                    <a:pt x="105" y="573"/>
                    <a:pt x="105" y="573"/>
                    <a:pt x="105" y="573"/>
                  </a:cubicBezTo>
                  <a:cubicBezTo>
                    <a:pt x="106" y="572"/>
                    <a:pt x="107" y="573"/>
                    <a:pt x="107" y="574"/>
                  </a:cubicBezTo>
                  <a:cubicBezTo>
                    <a:pt x="107" y="574"/>
                    <a:pt x="107" y="574"/>
                    <a:pt x="107" y="574"/>
                  </a:cubicBezTo>
                  <a:cubicBezTo>
                    <a:pt x="108" y="575"/>
                    <a:pt x="107" y="576"/>
                    <a:pt x="106" y="576"/>
                  </a:cubicBezTo>
                  <a:cubicBezTo>
                    <a:pt x="106" y="576"/>
                    <a:pt x="106" y="576"/>
                    <a:pt x="106" y="576"/>
                  </a:cubicBezTo>
                  <a:cubicBezTo>
                    <a:pt x="106" y="576"/>
                    <a:pt x="106" y="576"/>
                    <a:pt x="106" y="576"/>
                  </a:cubicBezTo>
                  <a:cubicBezTo>
                    <a:pt x="106" y="576"/>
                    <a:pt x="106" y="576"/>
                    <a:pt x="106" y="576"/>
                  </a:cubicBezTo>
                  <a:cubicBezTo>
                    <a:pt x="105" y="576"/>
                    <a:pt x="104" y="576"/>
                    <a:pt x="104" y="575"/>
                  </a:cubicBezTo>
                  <a:close/>
                  <a:moveTo>
                    <a:pt x="513" y="573"/>
                  </a:moveTo>
                  <a:cubicBezTo>
                    <a:pt x="512" y="573"/>
                    <a:pt x="512" y="572"/>
                    <a:pt x="512" y="571"/>
                  </a:cubicBezTo>
                  <a:cubicBezTo>
                    <a:pt x="512" y="571"/>
                    <a:pt x="512" y="571"/>
                    <a:pt x="512" y="571"/>
                  </a:cubicBezTo>
                  <a:cubicBezTo>
                    <a:pt x="512" y="570"/>
                    <a:pt x="514" y="569"/>
                    <a:pt x="515" y="570"/>
                  </a:cubicBezTo>
                  <a:cubicBezTo>
                    <a:pt x="515" y="570"/>
                    <a:pt x="515" y="570"/>
                    <a:pt x="515" y="570"/>
                  </a:cubicBezTo>
                  <a:cubicBezTo>
                    <a:pt x="516" y="570"/>
                    <a:pt x="516" y="571"/>
                    <a:pt x="516" y="572"/>
                  </a:cubicBezTo>
                  <a:cubicBezTo>
                    <a:pt x="516" y="572"/>
                    <a:pt x="516" y="572"/>
                    <a:pt x="516" y="572"/>
                  </a:cubicBezTo>
                  <a:cubicBezTo>
                    <a:pt x="515" y="573"/>
                    <a:pt x="515" y="574"/>
                    <a:pt x="514" y="574"/>
                  </a:cubicBezTo>
                  <a:cubicBezTo>
                    <a:pt x="514" y="574"/>
                    <a:pt x="514" y="574"/>
                    <a:pt x="514" y="574"/>
                  </a:cubicBezTo>
                  <a:cubicBezTo>
                    <a:pt x="514" y="574"/>
                    <a:pt x="513" y="574"/>
                    <a:pt x="513" y="573"/>
                  </a:cubicBezTo>
                  <a:close/>
                  <a:moveTo>
                    <a:pt x="99" y="564"/>
                  </a:moveTo>
                  <a:cubicBezTo>
                    <a:pt x="98" y="563"/>
                    <a:pt x="99" y="562"/>
                    <a:pt x="100" y="562"/>
                  </a:cubicBezTo>
                  <a:cubicBezTo>
                    <a:pt x="100" y="562"/>
                    <a:pt x="100" y="562"/>
                    <a:pt x="100" y="562"/>
                  </a:cubicBezTo>
                  <a:cubicBezTo>
                    <a:pt x="101" y="561"/>
                    <a:pt x="102" y="562"/>
                    <a:pt x="103" y="563"/>
                  </a:cubicBezTo>
                  <a:cubicBezTo>
                    <a:pt x="103" y="563"/>
                    <a:pt x="103" y="563"/>
                    <a:pt x="103" y="563"/>
                  </a:cubicBezTo>
                  <a:cubicBezTo>
                    <a:pt x="103" y="564"/>
                    <a:pt x="103" y="565"/>
                    <a:pt x="102" y="565"/>
                  </a:cubicBezTo>
                  <a:cubicBezTo>
                    <a:pt x="102" y="565"/>
                    <a:pt x="102" y="565"/>
                    <a:pt x="102" y="565"/>
                  </a:cubicBezTo>
                  <a:cubicBezTo>
                    <a:pt x="101" y="565"/>
                    <a:pt x="101" y="565"/>
                    <a:pt x="101" y="565"/>
                  </a:cubicBezTo>
                  <a:cubicBezTo>
                    <a:pt x="101" y="565"/>
                    <a:pt x="101" y="565"/>
                    <a:pt x="101" y="565"/>
                  </a:cubicBezTo>
                  <a:cubicBezTo>
                    <a:pt x="100" y="565"/>
                    <a:pt x="99" y="565"/>
                    <a:pt x="99" y="564"/>
                  </a:cubicBezTo>
                  <a:close/>
                  <a:moveTo>
                    <a:pt x="518" y="562"/>
                  </a:moveTo>
                  <a:cubicBezTo>
                    <a:pt x="517" y="562"/>
                    <a:pt x="516" y="561"/>
                    <a:pt x="517" y="560"/>
                  </a:cubicBezTo>
                  <a:cubicBezTo>
                    <a:pt x="517" y="560"/>
                    <a:pt x="517" y="560"/>
                    <a:pt x="517" y="560"/>
                  </a:cubicBezTo>
                  <a:cubicBezTo>
                    <a:pt x="517" y="559"/>
                    <a:pt x="518" y="558"/>
                    <a:pt x="519" y="559"/>
                  </a:cubicBezTo>
                  <a:cubicBezTo>
                    <a:pt x="519" y="559"/>
                    <a:pt x="519" y="559"/>
                    <a:pt x="519" y="559"/>
                  </a:cubicBezTo>
                  <a:cubicBezTo>
                    <a:pt x="520" y="559"/>
                    <a:pt x="521" y="560"/>
                    <a:pt x="520" y="561"/>
                  </a:cubicBezTo>
                  <a:cubicBezTo>
                    <a:pt x="520" y="561"/>
                    <a:pt x="520" y="561"/>
                    <a:pt x="520" y="561"/>
                  </a:cubicBezTo>
                  <a:cubicBezTo>
                    <a:pt x="520" y="562"/>
                    <a:pt x="519" y="563"/>
                    <a:pt x="519" y="563"/>
                  </a:cubicBezTo>
                  <a:cubicBezTo>
                    <a:pt x="519" y="563"/>
                    <a:pt x="519" y="563"/>
                    <a:pt x="519" y="563"/>
                  </a:cubicBezTo>
                  <a:cubicBezTo>
                    <a:pt x="518" y="563"/>
                    <a:pt x="518" y="563"/>
                    <a:pt x="518" y="562"/>
                  </a:cubicBezTo>
                  <a:close/>
                  <a:moveTo>
                    <a:pt x="94" y="553"/>
                  </a:moveTo>
                  <a:cubicBezTo>
                    <a:pt x="94" y="552"/>
                    <a:pt x="94" y="551"/>
                    <a:pt x="95" y="551"/>
                  </a:cubicBezTo>
                  <a:cubicBezTo>
                    <a:pt x="95" y="551"/>
                    <a:pt x="95" y="551"/>
                    <a:pt x="95" y="551"/>
                  </a:cubicBezTo>
                  <a:cubicBezTo>
                    <a:pt x="96" y="550"/>
                    <a:pt x="97" y="551"/>
                    <a:pt x="98" y="552"/>
                  </a:cubicBezTo>
                  <a:cubicBezTo>
                    <a:pt x="98" y="552"/>
                    <a:pt x="98" y="552"/>
                    <a:pt x="98" y="552"/>
                  </a:cubicBezTo>
                  <a:cubicBezTo>
                    <a:pt x="98" y="553"/>
                    <a:pt x="98" y="554"/>
                    <a:pt x="97" y="554"/>
                  </a:cubicBezTo>
                  <a:cubicBezTo>
                    <a:pt x="97" y="554"/>
                    <a:pt x="97" y="554"/>
                    <a:pt x="97" y="554"/>
                  </a:cubicBezTo>
                  <a:cubicBezTo>
                    <a:pt x="96" y="554"/>
                    <a:pt x="96" y="554"/>
                    <a:pt x="96" y="554"/>
                  </a:cubicBezTo>
                  <a:cubicBezTo>
                    <a:pt x="96" y="554"/>
                    <a:pt x="96" y="554"/>
                    <a:pt x="96" y="554"/>
                  </a:cubicBezTo>
                  <a:cubicBezTo>
                    <a:pt x="95" y="554"/>
                    <a:pt x="94" y="554"/>
                    <a:pt x="94" y="553"/>
                  </a:cubicBezTo>
                  <a:close/>
                  <a:moveTo>
                    <a:pt x="523" y="551"/>
                  </a:moveTo>
                  <a:cubicBezTo>
                    <a:pt x="522" y="551"/>
                    <a:pt x="521" y="550"/>
                    <a:pt x="522" y="549"/>
                  </a:cubicBezTo>
                  <a:cubicBezTo>
                    <a:pt x="522" y="549"/>
                    <a:pt x="522" y="549"/>
                    <a:pt x="522" y="549"/>
                  </a:cubicBezTo>
                  <a:cubicBezTo>
                    <a:pt x="522" y="548"/>
                    <a:pt x="523" y="547"/>
                    <a:pt x="524" y="548"/>
                  </a:cubicBezTo>
                  <a:cubicBezTo>
                    <a:pt x="524" y="548"/>
                    <a:pt x="524" y="548"/>
                    <a:pt x="524" y="548"/>
                  </a:cubicBezTo>
                  <a:cubicBezTo>
                    <a:pt x="525" y="548"/>
                    <a:pt x="526" y="549"/>
                    <a:pt x="525" y="550"/>
                  </a:cubicBezTo>
                  <a:cubicBezTo>
                    <a:pt x="525" y="550"/>
                    <a:pt x="525" y="550"/>
                    <a:pt x="525" y="550"/>
                  </a:cubicBezTo>
                  <a:cubicBezTo>
                    <a:pt x="525" y="551"/>
                    <a:pt x="524" y="552"/>
                    <a:pt x="523" y="552"/>
                  </a:cubicBezTo>
                  <a:cubicBezTo>
                    <a:pt x="523" y="552"/>
                    <a:pt x="523" y="552"/>
                    <a:pt x="523" y="552"/>
                  </a:cubicBezTo>
                  <a:cubicBezTo>
                    <a:pt x="523" y="552"/>
                    <a:pt x="523" y="552"/>
                    <a:pt x="523" y="551"/>
                  </a:cubicBezTo>
                  <a:close/>
                  <a:moveTo>
                    <a:pt x="89" y="542"/>
                  </a:moveTo>
                  <a:cubicBezTo>
                    <a:pt x="89" y="541"/>
                    <a:pt x="89" y="540"/>
                    <a:pt x="90" y="540"/>
                  </a:cubicBezTo>
                  <a:cubicBezTo>
                    <a:pt x="90" y="540"/>
                    <a:pt x="90" y="540"/>
                    <a:pt x="90" y="540"/>
                  </a:cubicBezTo>
                  <a:cubicBezTo>
                    <a:pt x="91" y="539"/>
                    <a:pt x="92" y="540"/>
                    <a:pt x="93" y="541"/>
                  </a:cubicBezTo>
                  <a:cubicBezTo>
                    <a:pt x="93" y="541"/>
                    <a:pt x="93" y="541"/>
                    <a:pt x="93" y="541"/>
                  </a:cubicBezTo>
                  <a:cubicBezTo>
                    <a:pt x="93" y="542"/>
                    <a:pt x="93" y="543"/>
                    <a:pt x="92" y="543"/>
                  </a:cubicBezTo>
                  <a:cubicBezTo>
                    <a:pt x="92" y="543"/>
                    <a:pt x="92" y="543"/>
                    <a:pt x="92" y="543"/>
                  </a:cubicBezTo>
                  <a:cubicBezTo>
                    <a:pt x="92" y="543"/>
                    <a:pt x="91" y="543"/>
                    <a:pt x="91" y="543"/>
                  </a:cubicBezTo>
                  <a:cubicBezTo>
                    <a:pt x="91" y="543"/>
                    <a:pt x="91" y="543"/>
                    <a:pt x="91" y="543"/>
                  </a:cubicBezTo>
                  <a:cubicBezTo>
                    <a:pt x="90" y="543"/>
                    <a:pt x="90" y="543"/>
                    <a:pt x="89" y="542"/>
                  </a:cubicBezTo>
                  <a:close/>
                  <a:moveTo>
                    <a:pt x="527" y="540"/>
                  </a:moveTo>
                  <a:cubicBezTo>
                    <a:pt x="526" y="540"/>
                    <a:pt x="526" y="539"/>
                    <a:pt x="526" y="538"/>
                  </a:cubicBezTo>
                  <a:cubicBezTo>
                    <a:pt x="526" y="538"/>
                    <a:pt x="526" y="538"/>
                    <a:pt x="526" y="538"/>
                  </a:cubicBezTo>
                  <a:cubicBezTo>
                    <a:pt x="527" y="537"/>
                    <a:pt x="528" y="536"/>
                    <a:pt x="529" y="537"/>
                  </a:cubicBezTo>
                  <a:cubicBezTo>
                    <a:pt x="529" y="537"/>
                    <a:pt x="529" y="537"/>
                    <a:pt x="529" y="537"/>
                  </a:cubicBezTo>
                  <a:cubicBezTo>
                    <a:pt x="530" y="537"/>
                    <a:pt x="531" y="538"/>
                    <a:pt x="530" y="539"/>
                  </a:cubicBezTo>
                  <a:cubicBezTo>
                    <a:pt x="530" y="539"/>
                    <a:pt x="530" y="539"/>
                    <a:pt x="530" y="539"/>
                  </a:cubicBezTo>
                  <a:cubicBezTo>
                    <a:pt x="530" y="540"/>
                    <a:pt x="529" y="541"/>
                    <a:pt x="528" y="541"/>
                  </a:cubicBezTo>
                  <a:cubicBezTo>
                    <a:pt x="528" y="541"/>
                    <a:pt x="528" y="541"/>
                    <a:pt x="528" y="541"/>
                  </a:cubicBezTo>
                  <a:cubicBezTo>
                    <a:pt x="528" y="541"/>
                    <a:pt x="528" y="541"/>
                    <a:pt x="527" y="540"/>
                  </a:cubicBezTo>
                  <a:close/>
                  <a:moveTo>
                    <a:pt x="84" y="531"/>
                  </a:moveTo>
                  <a:cubicBezTo>
                    <a:pt x="84" y="530"/>
                    <a:pt x="84" y="529"/>
                    <a:pt x="85" y="529"/>
                  </a:cubicBezTo>
                  <a:cubicBezTo>
                    <a:pt x="85" y="529"/>
                    <a:pt x="85" y="529"/>
                    <a:pt x="85" y="529"/>
                  </a:cubicBezTo>
                  <a:cubicBezTo>
                    <a:pt x="86" y="528"/>
                    <a:pt x="88" y="529"/>
                    <a:pt x="88" y="530"/>
                  </a:cubicBezTo>
                  <a:cubicBezTo>
                    <a:pt x="88" y="530"/>
                    <a:pt x="88" y="530"/>
                    <a:pt x="88" y="530"/>
                  </a:cubicBezTo>
                  <a:cubicBezTo>
                    <a:pt x="89" y="531"/>
                    <a:pt x="88" y="532"/>
                    <a:pt x="87" y="532"/>
                  </a:cubicBezTo>
                  <a:cubicBezTo>
                    <a:pt x="87" y="532"/>
                    <a:pt x="87" y="532"/>
                    <a:pt x="87" y="532"/>
                  </a:cubicBezTo>
                  <a:cubicBezTo>
                    <a:pt x="87" y="532"/>
                    <a:pt x="87" y="532"/>
                    <a:pt x="86" y="532"/>
                  </a:cubicBezTo>
                  <a:cubicBezTo>
                    <a:pt x="86" y="532"/>
                    <a:pt x="86" y="532"/>
                    <a:pt x="86" y="532"/>
                  </a:cubicBezTo>
                  <a:cubicBezTo>
                    <a:pt x="85" y="532"/>
                    <a:pt x="85" y="532"/>
                    <a:pt x="84" y="531"/>
                  </a:cubicBezTo>
                  <a:close/>
                  <a:moveTo>
                    <a:pt x="532" y="529"/>
                  </a:moveTo>
                  <a:cubicBezTo>
                    <a:pt x="531" y="529"/>
                    <a:pt x="531" y="528"/>
                    <a:pt x="531" y="527"/>
                  </a:cubicBezTo>
                  <a:cubicBezTo>
                    <a:pt x="531" y="527"/>
                    <a:pt x="531" y="527"/>
                    <a:pt x="531" y="527"/>
                  </a:cubicBezTo>
                  <a:cubicBezTo>
                    <a:pt x="532" y="526"/>
                    <a:pt x="533" y="525"/>
                    <a:pt x="534" y="526"/>
                  </a:cubicBezTo>
                  <a:cubicBezTo>
                    <a:pt x="534" y="526"/>
                    <a:pt x="534" y="526"/>
                    <a:pt x="534" y="526"/>
                  </a:cubicBezTo>
                  <a:cubicBezTo>
                    <a:pt x="535" y="526"/>
                    <a:pt x="535" y="527"/>
                    <a:pt x="535" y="528"/>
                  </a:cubicBezTo>
                  <a:cubicBezTo>
                    <a:pt x="535" y="528"/>
                    <a:pt x="535" y="528"/>
                    <a:pt x="535" y="528"/>
                  </a:cubicBezTo>
                  <a:cubicBezTo>
                    <a:pt x="535" y="529"/>
                    <a:pt x="534" y="530"/>
                    <a:pt x="533" y="530"/>
                  </a:cubicBezTo>
                  <a:cubicBezTo>
                    <a:pt x="533" y="530"/>
                    <a:pt x="533" y="530"/>
                    <a:pt x="533" y="530"/>
                  </a:cubicBezTo>
                  <a:cubicBezTo>
                    <a:pt x="533" y="530"/>
                    <a:pt x="533" y="530"/>
                    <a:pt x="532" y="529"/>
                  </a:cubicBezTo>
                  <a:close/>
                  <a:moveTo>
                    <a:pt x="80" y="520"/>
                  </a:moveTo>
                  <a:cubicBezTo>
                    <a:pt x="79" y="519"/>
                    <a:pt x="80" y="518"/>
                    <a:pt x="81" y="518"/>
                  </a:cubicBezTo>
                  <a:cubicBezTo>
                    <a:pt x="81" y="518"/>
                    <a:pt x="81" y="518"/>
                    <a:pt x="81" y="518"/>
                  </a:cubicBezTo>
                  <a:cubicBezTo>
                    <a:pt x="82" y="517"/>
                    <a:pt x="83" y="518"/>
                    <a:pt x="83" y="519"/>
                  </a:cubicBezTo>
                  <a:cubicBezTo>
                    <a:pt x="83" y="519"/>
                    <a:pt x="83" y="519"/>
                    <a:pt x="83" y="519"/>
                  </a:cubicBezTo>
                  <a:cubicBezTo>
                    <a:pt x="84" y="520"/>
                    <a:pt x="83" y="521"/>
                    <a:pt x="82" y="521"/>
                  </a:cubicBezTo>
                  <a:cubicBezTo>
                    <a:pt x="82" y="521"/>
                    <a:pt x="82" y="521"/>
                    <a:pt x="82" y="521"/>
                  </a:cubicBezTo>
                  <a:cubicBezTo>
                    <a:pt x="82" y="521"/>
                    <a:pt x="82" y="521"/>
                    <a:pt x="81" y="521"/>
                  </a:cubicBezTo>
                  <a:cubicBezTo>
                    <a:pt x="81" y="521"/>
                    <a:pt x="81" y="521"/>
                    <a:pt x="81" y="521"/>
                  </a:cubicBezTo>
                  <a:cubicBezTo>
                    <a:pt x="81" y="521"/>
                    <a:pt x="80" y="521"/>
                    <a:pt x="80" y="520"/>
                  </a:cubicBezTo>
                  <a:close/>
                  <a:moveTo>
                    <a:pt x="537" y="518"/>
                  </a:moveTo>
                  <a:cubicBezTo>
                    <a:pt x="536" y="518"/>
                    <a:pt x="536" y="517"/>
                    <a:pt x="536" y="516"/>
                  </a:cubicBezTo>
                  <a:cubicBezTo>
                    <a:pt x="536" y="516"/>
                    <a:pt x="536" y="516"/>
                    <a:pt x="536" y="516"/>
                  </a:cubicBezTo>
                  <a:cubicBezTo>
                    <a:pt x="537" y="515"/>
                    <a:pt x="538" y="514"/>
                    <a:pt x="539" y="515"/>
                  </a:cubicBezTo>
                  <a:cubicBezTo>
                    <a:pt x="539" y="515"/>
                    <a:pt x="539" y="515"/>
                    <a:pt x="539" y="515"/>
                  </a:cubicBezTo>
                  <a:cubicBezTo>
                    <a:pt x="540" y="515"/>
                    <a:pt x="540" y="516"/>
                    <a:pt x="540" y="517"/>
                  </a:cubicBezTo>
                  <a:cubicBezTo>
                    <a:pt x="540" y="517"/>
                    <a:pt x="540" y="517"/>
                    <a:pt x="540" y="517"/>
                  </a:cubicBezTo>
                  <a:cubicBezTo>
                    <a:pt x="539" y="518"/>
                    <a:pt x="539" y="519"/>
                    <a:pt x="538" y="519"/>
                  </a:cubicBezTo>
                  <a:cubicBezTo>
                    <a:pt x="538" y="519"/>
                    <a:pt x="538" y="519"/>
                    <a:pt x="538" y="519"/>
                  </a:cubicBezTo>
                  <a:cubicBezTo>
                    <a:pt x="538" y="519"/>
                    <a:pt x="537" y="519"/>
                    <a:pt x="537" y="518"/>
                  </a:cubicBezTo>
                  <a:close/>
                  <a:moveTo>
                    <a:pt x="75" y="509"/>
                  </a:moveTo>
                  <a:cubicBezTo>
                    <a:pt x="74" y="508"/>
                    <a:pt x="75" y="507"/>
                    <a:pt x="76" y="507"/>
                  </a:cubicBezTo>
                  <a:cubicBezTo>
                    <a:pt x="76" y="507"/>
                    <a:pt x="76" y="507"/>
                    <a:pt x="76" y="507"/>
                  </a:cubicBezTo>
                  <a:cubicBezTo>
                    <a:pt x="77" y="506"/>
                    <a:pt x="78" y="507"/>
                    <a:pt x="78" y="508"/>
                  </a:cubicBezTo>
                  <a:cubicBezTo>
                    <a:pt x="78" y="508"/>
                    <a:pt x="78" y="508"/>
                    <a:pt x="78" y="508"/>
                  </a:cubicBezTo>
                  <a:cubicBezTo>
                    <a:pt x="79" y="509"/>
                    <a:pt x="78" y="510"/>
                    <a:pt x="77" y="510"/>
                  </a:cubicBezTo>
                  <a:cubicBezTo>
                    <a:pt x="77" y="510"/>
                    <a:pt x="77" y="510"/>
                    <a:pt x="77" y="510"/>
                  </a:cubicBezTo>
                  <a:cubicBezTo>
                    <a:pt x="77" y="510"/>
                    <a:pt x="77" y="510"/>
                    <a:pt x="77" y="510"/>
                  </a:cubicBezTo>
                  <a:cubicBezTo>
                    <a:pt x="77" y="510"/>
                    <a:pt x="77" y="510"/>
                    <a:pt x="77" y="510"/>
                  </a:cubicBezTo>
                  <a:cubicBezTo>
                    <a:pt x="76" y="510"/>
                    <a:pt x="75" y="510"/>
                    <a:pt x="75" y="509"/>
                  </a:cubicBezTo>
                  <a:close/>
                  <a:moveTo>
                    <a:pt x="542" y="507"/>
                  </a:moveTo>
                  <a:cubicBezTo>
                    <a:pt x="541" y="507"/>
                    <a:pt x="540" y="506"/>
                    <a:pt x="541" y="505"/>
                  </a:cubicBezTo>
                  <a:cubicBezTo>
                    <a:pt x="541" y="505"/>
                    <a:pt x="541" y="505"/>
                    <a:pt x="541" y="505"/>
                  </a:cubicBezTo>
                  <a:cubicBezTo>
                    <a:pt x="541" y="504"/>
                    <a:pt x="543" y="503"/>
                    <a:pt x="544" y="504"/>
                  </a:cubicBezTo>
                  <a:cubicBezTo>
                    <a:pt x="544" y="504"/>
                    <a:pt x="544" y="504"/>
                    <a:pt x="544" y="504"/>
                  </a:cubicBezTo>
                  <a:cubicBezTo>
                    <a:pt x="545" y="504"/>
                    <a:pt x="545" y="505"/>
                    <a:pt x="545" y="506"/>
                  </a:cubicBezTo>
                  <a:cubicBezTo>
                    <a:pt x="545" y="506"/>
                    <a:pt x="545" y="506"/>
                    <a:pt x="545" y="506"/>
                  </a:cubicBezTo>
                  <a:cubicBezTo>
                    <a:pt x="544" y="507"/>
                    <a:pt x="544" y="508"/>
                    <a:pt x="543" y="508"/>
                  </a:cubicBezTo>
                  <a:cubicBezTo>
                    <a:pt x="543" y="508"/>
                    <a:pt x="543" y="508"/>
                    <a:pt x="543" y="508"/>
                  </a:cubicBezTo>
                  <a:cubicBezTo>
                    <a:pt x="542" y="508"/>
                    <a:pt x="542" y="508"/>
                    <a:pt x="542" y="507"/>
                  </a:cubicBezTo>
                  <a:close/>
                  <a:moveTo>
                    <a:pt x="70" y="498"/>
                  </a:moveTo>
                  <a:cubicBezTo>
                    <a:pt x="70" y="497"/>
                    <a:pt x="70" y="496"/>
                    <a:pt x="71" y="496"/>
                  </a:cubicBezTo>
                  <a:cubicBezTo>
                    <a:pt x="71" y="496"/>
                    <a:pt x="71" y="496"/>
                    <a:pt x="71" y="496"/>
                  </a:cubicBezTo>
                  <a:cubicBezTo>
                    <a:pt x="72" y="495"/>
                    <a:pt x="73" y="496"/>
                    <a:pt x="74" y="497"/>
                  </a:cubicBezTo>
                  <a:cubicBezTo>
                    <a:pt x="74" y="497"/>
                    <a:pt x="74" y="497"/>
                    <a:pt x="74" y="497"/>
                  </a:cubicBezTo>
                  <a:cubicBezTo>
                    <a:pt x="74" y="498"/>
                    <a:pt x="74" y="499"/>
                    <a:pt x="73" y="499"/>
                  </a:cubicBezTo>
                  <a:cubicBezTo>
                    <a:pt x="73" y="499"/>
                    <a:pt x="73" y="499"/>
                    <a:pt x="73" y="499"/>
                  </a:cubicBezTo>
                  <a:cubicBezTo>
                    <a:pt x="72" y="499"/>
                    <a:pt x="72" y="499"/>
                    <a:pt x="72" y="499"/>
                  </a:cubicBezTo>
                  <a:cubicBezTo>
                    <a:pt x="72" y="499"/>
                    <a:pt x="72" y="499"/>
                    <a:pt x="72" y="499"/>
                  </a:cubicBezTo>
                  <a:cubicBezTo>
                    <a:pt x="71" y="499"/>
                    <a:pt x="70" y="499"/>
                    <a:pt x="70" y="498"/>
                  </a:cubicBezTo>
                  <a:close/>
                  <a:moveTo>
                    <a:pt x="547" y="496"/>
                  </a:moveTo>
                  <a:cubicBezTo>
                    <a:pt x="546" y="496"/>
                    <a:pt x="545" y="495"/>
                    <a:pt x="546" y="494"/>
                  </a:cubicBezTo>
                  <a:cubicBezTo>
                    <a:pt x="546" y="494"/>
                    <a:pt x="546" y="494"/>
                    <a:pt x="546" y="494"/>
                  </a:cubicBezTo>
                  <a:cubicBezTo>
                    <a:pt x="546" y="493"/>
                    <a:pt x="547" y="492"/>
                    <a:pt x="548" y="493"/>
                  </a:cubicBezTo>
                  <a:cubicBezTo>
                    <a:pt x="548" y="493"/>
                    <a:pt x="548" y="493"/>
                    <a:pt x="548" y="493"/>
                  </a:cubicBezTo>
                  <a:cubicBezTo>
                    <a:pt x="549" y="493"/>
                    <a:pt x="550" y="494"/>
                    <a:pt x="549" y="495"/>
                  </a:cubicBezTo>
                  <a:cubicBezTo>
                    <a:pt x="549" y="495"/>
                    <a:pt x="549" y="495"/>
                    <a:pt x="549" y="495"/>
                  </a:cubicBezTo>
                  <a:cubicBezTo>
                    <a:pt x="549" y="496"/>
                    <a:pt x="548" y="497"/>
                    <a:pt x="548" y="497"/>
                  </a:cubicBezTo>
                  <a:cubicBezTo>
                    <a:pt x="548" y="497"/>
                    <a:pt x="548" y="497"/>
                    <a:pt x="548" y="497"/>
                  </a:cubicBezTo>
                  <a:cubicBezTo>
                    <a:pt x="547" y="497"/>
                    <a:pt x="547" y="497"/>
                    <a:pt x="547" y="496"/>
                  </a:cubicBezTo>
                  <a:close/>
                  <a:moveTo>
                    <a:pt x="65" y="487"/>
                  </a:moveTo>
                  <a:cubicBezTo>
                    <a:pt x="65" y="486"/>
                    <a:pt x="65" y="485"/>
                    <a:pt x="66" y="485"/>
                  </a:cubicBezTo>
                  <a:cubicBezTo>
                    <a:pt x="66" y="485"/>
                    <a:pt x="66" y="485"/>
                    <a:pt x="66" y="485"/>
                  </a:cubicBezTo>
                  <a:cubicBezTo>
                    <a:pt x="67" y="484"/>
                    <a:pt x="68" y="485"/>
                    <a:pt x="69" y="486"/>
                  </a:cubicBezTo>
                  <a:cubicBezTo>
                    <a:pt x="69" y="486"/>
                    <a:pt x="69" y="486"/>
                    <a:pt x="69" y="486"/>
                  </a:cubicBezTo>
                  <a:cubicBezTo>
                    <a:pt x="69" y="487"/>
                    <a:pt x="69" y="488"/>
                    <a:pt x="68" y="488"/>
                  </a:cubicBezTo>
                  <a:cubicBezTo>
                    <a:pt x="68" y="488"/>
                    <a:pt x="68" y="488"/>
                    <a:pt x="68" y="488"/>
                  </a:cubicBezTo>
                  <a:cubicBezTo>
                    <a:pt x="68" y="488"/>
                    <a:pt x="67" y="488"/>
                    <a:pt x="67" y="488"/>
                  </a:cubicBezTo>
                  <a:cubicBezTo>
                    <a:pt x="67" y="488"/>
                    <a:pt x="67" y="488"/>
                    <a:pt x="67" y="488"/>
                  </a:cubicBezTo>
                  <a:cubicBezTo>
                    <a:pt x="66" y="488"/>
                    <a:pt x="65" y="488"/>
                    <a:pt x="65" y="487"/>
                  </a:cubicBezTo>
                  <a:close/>
                  <a:moveTo>
                    <a:pt x="552" y="485"/>
                  </a:moveTo>
                  <a:cubicBezTo>
                    <a:pt x="551" y="485"/>
                    <a:pt x="550" y="484"/>
                    <a:pt x="551" y="483"/>
                  </a:cubicBezTo>
                  <a:cubicBezTo>
                    <a:pt x="551" y="483"/>
                    <a:pt x="551" y="483"/>
                    <a:pt x="551" y="483"/>
                  </a:cubicBezTo>
                  <a:cubicBezTo>
                    <a:pt x="551" y="482"/>
                    <a:pt x="552" y="481"/>
                    <a:pt x="553" y="482"/>
                  </a:cubicBezTo>
                  <a:cubicBezTo>
                    <a:pt x="553" y="482"/>
                    <a:pt x="553" y="482"/>
                    <a:pt x="553" y="482"/>
                  </a:cubicBezTo>
                  <a:cubicBezTo>
                    <a:pt x="554" y="482"/>
                    <a:pt x="555" y="483"/>
                    <a:pt x="554" y="484"/>
                  </a:cubicBezTo>
                  <a:cubicBezTo>
                    <a:pt x="554" y="484"/>
                    <a:pt x="554" y="484"/>
                    <a:pt x="554" y="484"/>
                  </a:cubicBezTo>
                  <a:cubicBezTo>
                    <a:pt x="554" y="485"/>
                    <a:pt x="553" y="486"/>
                    <a:pt x="552" y="486"/>
                  </a:cubicBezTo>
                  <a:cubicBezTo>
                    <a:pt x="552" y="486"/>
                    <a:pt x="552" y="486"/>
                    <a:pt x="552" y="486"/>
                  </a:cubicBezTo>
                  <a:cubicBezTo>
                    <a:pt x="552" y="486"/>
                    <a:pt x="552" y="486"/>
                    <a:pt x="552" y="485"/>
                  </a:cubicBezTo>
                  <a:close/>
                  <a:moveTo>
                    <a:pt x="60" y="476"/>
                  </a:moveTo>
                  <a:cubicBezTo>
                    <a:pt x="60" y="475"/>
                    <a:pt x="60" y="474"/>
                    <a:pt x="61" y="474"/>
                  </a:cubicBezTo>
                  <a:cubicBezTo>
                    <a:pt x="61" y="474"/>
                    <a:pt x="61" y="474"/>
                    <a:pt x="61" y="474"/>
                  </a:cubicBezTo>
                  <a:cubicBezTo>
                    <a:pt x="62" y="473"/>
                    <a:pt x="64" y="474"/>
                    <a:pt x="64" y="475"/>
                  </a:cubicBezTo>
                  <a:cubicBezTo>
                    <a:pt x="64" y="475"/>
                    <a:pt x="64" y="475"/>
                    <a:pt x="64" y="475"/>
                  </a:cubicBezTo>
                  <a:cubicBezTo>
                    <a:pt x="64" y="476"/>
                    <a:pt x="64" y="477"/>
                    <a:pt x="63" y="477"/>
                  </a:cubicBezTo>
                  <a:cubicBezTo>
                    <a:pt x="63" y="477"/>
                    <a:pt x="63" y="477"/>
                    <a:pt x="63" y="477"/>
                  </a:cubicBezTo>
                  <a:cubicBezTo>
                    <a:pt x="63" y="477"/>
                    <a:pt x="62" y="477"/>
                    <a:pt x="62" y="477"/>
                  </a:cubicBezTo>
                  <a:cubicBezTo>
                    <a:pt x="62" y="477"/>
                    <a:pt x="62" y="477"/>
                    <a:pt x="62" y="477"/>
                  </a:cubicBezTo>
                  <a:cubicBezTo>
                    <a:pt x="61" y="477"/>
                    <a:pt x="61" y="477"/>
                    <a:pt x="60" y="476"/>
                  </a:cubicBezTo>
                  <a:close/>
                  <a:moveTo>
                    <a:pt x="556" y="474"/>
                  </a:moveTo>
                  <a:cubicBezTo>
                    <a:pt x="555" y="474"/>
                    <a:pt x="555" y="473"/>
                    <a:pt x="555" y="472"/>
                  </a:cubicBezTo>
                  <a:cubicBezTo>
                    <a:pt x="555" y="472"/>
                    <a:pt x="555" y="472"/>
                    <a:pt x="555" y="472"/>
                  </a:cubicBezTo>
                  <a:cubicBezTo>
                    <a:pt x="556" y="471"/>
                    <a:pt x="557" y="470"/>
                    <a:pt x="558" y="471"/>
                  </a:cubicBezTo>
                  <a:cubicBezTo>
                    <a:pt x="558" y="471"/>
                    <a:pt x="558" y="471"/>
                    <a:pt x="558" y="471"/>
                  </a:cubicBezTo>
                  <a:cubicBezTo>
                    <a:pt x="559" y="471"/>
                    <a:pt x="559" y="472"/>
                    <a:pt x="559" y="473"/>
                  </a:cubicBezTo>
                  <a:cubicBezTo>
                    <a:pt x="559" y="473"/>
                    <a:pt x="559" y="473"/>
                    <a:pt x="559" y="473"/>
                  </a:cubicBezTo>
                  <a:cubicBezTo>
                    <a:pt x="559" y="474"/>
                    <a:pt x="558" y="475"/>
                    <a:pt x="557" y="475"/>
                  </a:cubicBezTo>
                  <a:cubicBezTo>
                    <a:pt x="557" y="475"/>
                    <a:pt x="557" y="475"/>
                    <a:pt x="557" y="475"/>
                  </a:cubicBezTo>
                  <a:cubicBezTo>
                    <a:pt x="557" y="475"/>
                    <a:pt x="557" y="475"/>
                    <a:pt x="556" y="474"/>
                  </a:cubicBezTo>
                  <a:close/>
                  <a:moveTo>
                    <a:pt x="56" y="465"/>
                  </a:moveTo>
                  <a:cubicBezTo>
                    <a:pt x="55" y="464"/>
                    <a:pt x="56" y="463"/>
                    <a:pt x="57" y="463"/>
                  </a:cubicBezTo>
                  <a:cubicBezTo>
                    <a:pt x="57" y="463"/>
                    <a:pt x="57" y="463"/>
                    <a:pt x="57" y="463"/>
                  </a:cubicBezTo>
                  <a:cubicBezTo>
                    <a:pt x="58" y="462"/>
                    <a:pt x="59" y="463"/>
                    <a:pt x="59" y="464"/>
                  </a:cubicBezTo>
                  <a:cubicBezTo>
                    <a:pt x="59" y="464"/>
                    <a:pt x="59" y="464"/>
                    <a:pt x="59" y="464"/>
                  </a:cubicBezTo>
                  <a:cubicBezTo>
                    <a:pt x="60" y="465"/>
                    <a:pt x="59" y="466"/>
                    <a:pt x="58" y="466"/>
                  </a:cubicBezTo>
                  <a:cubicBezTo>
                    <a:pt x="58" y="466"/>
                    <a:pt x="58" y="466"/>
                    <a:pt x="58" y="466"/>
                  </a:cubicBezTo>
                  <a:cubicBezTo>
                    <a:pt x="58" y="466"/>
                    <a:pt x="58" y="466"/>
                    <a:pt x="57" y="466"/>
                  </a:cubicBezTo>
                  <a:cubicBezTo>
                    <a:pt x="57" y="466"/>
                    <a:pt x="57" y="466"/>
                    <a:pt x="57" y="466"/>
                  </a:cubicBezTo>
                  <a:cubicBezTo>
                    <a:pt x="57" y="466"/>
                    <a:pt x="56" y="466"/>
                    <a:pt x="56" y="465"/>
                  </a:cubicBezTo>
                  <a:close/>
                  <a:moveTo>
                    <a:pt x="561" y="463"/>
                  </a:moveTo>
                  <a:cubicBezTo>
                    <a:pt x="560" y="463"/>
                    <a:pt x="560" y="462"/>
                    <a:pt x="560" y="461"/>
                  </a:cubicBezTo>
                  <a:cubicBezTo>
                    <a:pt x="560" y="461"/>
                    <a:pt x="560" y="461"/>
                    <a:pt x="560" y="461"/>
                  </a:cubicBezTo>
                  <a:cubicBezTo>
                    <a:pt x="561" y="460"/>
                    <a:pt x="562" y="459"/>
                    <a:pt x="563" y="460"/>
                  </a:cubicBezTo>
                  <a:cubicBezTo>
                    <a:pt x="563" y="460"/>
                    <a:pt x="563" y="460"/>
                    <a:pt x="563" y="460"/>
                  </a:cubicBezTo>
                  <a:cubicBezTo>
                    <a:pt x="564" y="460"/>
                    <a:pt x="564" y="461"/>
                    <a:pt x="564" y="462"/>
                  </a:cubicBezTo>
                  <a:cubicBezTo>
                    <a:pt x="564" y="462"/>
                    <a:pt x="564" y="462"/>
                    <a:pt x="564" y="462"/>
                  </a:cubicBezTo>
                  <a:cubicBezTo>
                    <a:pt x="564" y="463"/>
                    <a:pt x="563" y="464"/>
                    <a:pt x="562" y="464"/>
                  </a:cubicBezTo>
                  <a:cubicBezTo>
                    <a:pt x="562" y="464"/>
                    <a:pt x="562" y="464"/>
                    <a:pt x="562" y="464"/>
                  </a:cubicBezTo>
                  <a:cubicBezTo>
                    <a:pt x="562" y="464"/>
                    <a:pt x="561" y="464"/>
                    <a:pt x="561" y="463"/>
                  </a:cubicBezTo>
                  <a:close/>
                  <a:moveTo>
                    <a:pt x="51" y="454"/>
                  </a:moveTo>
                  <a:cubicBezTo>
                    <a:pt x="50" y="453"/>
                    <a:pt x="51" y="452"/>
                    <a:pt x="52" y="452"/>
                  </a:cubicBezTo>
                  <a:cubicBezTo>
                    <a:pt x="52" y="452"/>
                    <a:pt x="52" y="452"/>
                    <a:pt x="52" y="452"/>
                  </a:cubicBezTo>
                  <a:cubicBezTo>
                    <a:pt x="53" y="451"/>
                    <a:pt x="54" y="452"/>
                    <a:pt x="54" y="453"/>
                  </a:cubicBezTo>
                  <a:cubicBezTo>
                    <a:pt x="54" y="453"/>
                    <a:pt x="54" y="453"/>
                    <a:pt x="54" y="453"/>
                  </a:cubicBezTo>
                  <a:cubicBezTo>
                    <a:pt x="55" y="454"/>
                    <a:pt x="54" y="455"/>
                    <a:pt x="53" y="455"/>
                  </a:cubicBezTo>
                  <a:cubicBezTo>
                    <a:pt x="53" y="455"/>
                    <a:pt x="53" y="455"/>
                    <a:pt x="53" y="455"/>
                  </a:cubicBezTo>
                  <a:cubicBezTo>
                    <a:pt x="53" y="455"/>
                    <a:pt x="53" y="455"/>
                    <a:pt x="53" y="455"/>
                  </a:cubicBezTo>
                  <a:cubicBezTo>
                    <a:pt x="53" y="455"/>
                    <a:pt x="53" y="455"/>
                    <a:pt x="53" y="455"/>
                  </a:cubicBezTo>
                  <a:cubicBezTo>
                    <a:pt x="52" y="455"/>
                    <a:pt x="51" y="455"/>
                    <a:pt x="51" y="454"/>
                  </a:cubicBezTo>
                  <a:close/>
                  <a:moveTo>
                    <a:pt x="566" y="453"/>
                  </a:moveTo>
                  <a:cubicBezTo>
                    <a:pt x="565" y="452"/>
                    <a:pt x="565" y="451"/>
                    <a:pt x="565" y="450"/>
                  </a:cubicBezTo>
                  <a:cubicBezTo>
                    <a:pt x="565" y="450"/>
                    <a:pt x="565" y="450"/>
                    <a:pt x="565" y="450"/>
                  </a:cubicBezTo>
                  <a:cubicBezTo>
                    <a:pt x="565" y="449"/>
                    <a:pt x="567" y="448"/>
                    <a:pt x="568" y="449"/>
                  </a:cubicBezTo>
                  <a:cubicBezTo>
                    <a:pt x="568" y="449"/>
                    <a:pt x="568" y="449"/>
                    <a:pt x="568" y="449"/>
                  </a:cubicBezTo>
                  <a:cubicBezTo>
                    <a:pt x="569" y="449"/>
                    <a:pt x="569" y="450"/>
                    <a:pt x="569" y="451"/>
                  </a:cubicBezTo>
                  <a:cubicBezTo>
                    <a:pt x="569" y="451"/>
                    <a:pt x="569" y="451"/>
                    <a:pt x="569" y="451"/>
                  </a:cubicBezTo>
                  <a:cubicBezTo>
                    <a:pt x="568" y="452"/>
                    <a:pt x="568" y="453"/>
                    <a:pt x="567" y="453"/>
                  </a:cubicBezTo>
                  <a:cubicBezTo>
                    <a:pt x="567" y="453"/>
                    <a:pt x="567" y="453"/>
                    <a:pt x="567" y="453"/>
                  </a:cubicBezTo>
                  <a:cubicBezTo>
                    <a:pt x="567" y="453"/>
                    <a:pt x="566" y="453"/>
                    <a:pt x="566" y="453"/>
                  </a:cubicBezTo>
                  <a:close/>
                  <a:moveTo>
                    <a:pt x="46" y="443"/>
                  </a:moveTo>
                  <a:cubicBezTo>
                    <a:pt x="45" y="442"/>
                    <a:pt x="46" y="441"/>
                    <a:pt x="47" y="441"/>
                  </a:cubicBezTo>
                  <a:cubicBezTo>
                    <a:pt x="47" y="441"/>
                    <a:pt x="47" y="441"/>
                    <a:pt x="47" y="441"/>
                  </a:cubicBezTo>
                  <a:cubicBezTo>
                    <a:pt x="48" y="440"/>
                    <a:pt x="49" y="441"/>
                    <a:pt x="50" y="442"/>
                  </a:cubicBezTo>
                  <a:cubicBezTo>
                    <a:pt x="50" y="442"/>
                    <a:pt x="50" y="442"/>
                    <a:pt x="50" y="442"/>
                  </a:cubicBezTo>
                  <a:cubicBezTo>
                    <a:pt x="50" y="443"/>
                    <a:pt x="50" y="444"/>
                    <a:pt x="48" y="444"/>
                  </a:cubicBezTo>
                  <a:cubicBezTo>
                    <a:pt x="48" y="444"/>
                    <a:pt x="48" y="444"/>
                    <a:pt x="48" y="444"/>
                  </a:cubicBezTo>
                  <a:cubicBezTo>
                    <a:pt x="48" y="444"/>
                    <a:pt x="48" y="444"/>
                    <a:pt x="48" y="444"/>
                  </a:cubicBezTo>
                  <a:cubicBezTo>
                    <a:pt x="48" y="444"/>
                    <a:pt x="48" y="444"/>
                    <a:pt x="48" y="444"/>
                  </a:cubicBezTo>
                  <a:cubicBezTo>
                    <a:pt x="47" y="444"/>
                    <a:pt x="46" y="444"/>
                    <a:pt x="46" y="443"/>
                  </a:cubicBezTo>
                  <a:close/>
                  <a:moveTo>
                    <a:pt x="571" y="442"/>
                  </a:moveTo>
                  <a:cubicBezTo>
                    <a:pt x="570" y="441"/>
                    <a:pt x="569" y="440"/>
                    <a:pt x="570" y="439"/>
                  </a:cubicBezTo>
                  <a:cubicBezTo>
                    <a:pt x="570" y="439"/>
                    <a:pt x="570" y="439"/>
                    <a:pt x="570" y="439"/>
                  </a:cubicBezTo>
                  <a:cubicBezTo>
                    <a:pt x="570" y="438"/>
                    <a:pt x="571" y="437"/>
                    <a:pt x="572" y="438"/>
                  </a:cubicBezTo>
                  <a:cubicBezTo>
                    <a:pt x="572" y="438"/>
                    <a:pt x="572" y="438"/>
                    <a:pt x="572" y="438"/>
                  </a:cubicBezTo>
                  <a:cubicBezTo>
                    <a:pt x="573" y="438"/>
                    <a:pt x="574" y="439"/>
                    <a:pt x="573" y="440"/>
                  </a:cubicBezTo>
                  <a:cubicBezTo>
                    <a:pt x="573" y="440"/>
                    <a:pt x="573" y="440"/>
                    <a:pt x="573" y="440"/>
                  </a:cubicBezTo>
                  <a:cubicBezTo>
                    <a:pt x="573" y="441"/>
                    <a:pt x="572" y="442"/>
                    <a:pt x="572" y="442"/>
                  </a:cubicBezTo>
                  <a:cubicBezTo>
                    <a:pt x="572" y="442"/>
                    <a:pt x="572" y="442"/>
                    <a:pt x="572" y="442"/>
                  </a:cubicBezTo>
                  <a:cubicBezTo>
                    <a:pt x="571" y="442"/>
                    <a:pt x="571" y="442"/>
                    <a:pt x="571" y="442"/>
                  </a:cubicBezTo>
                  <a:close/>
                  <a:moveTo>
                    <a:pt x="41" y="432"/>
                  </a:moveTo>
                  <a:cubicBezTo>
                    <a:pt x="41" y="431"/>
                    <a:pt x="41" y="430"/>
                    <a:pt x="42" y="430"/>
                  </a:cubicBezTo>
                  <a:cubicBezTo>
                    <a:pt x="42" y="430"/>
                    <a:pt x="42" y="430"/>
                    <a:pt x="42" y="430"/>
                  </a:cubicBezTo>
                  <a:cubicBezTo>
                    <a:pt x="43" y="429"/>
                    <a:pt x="44" y="430"/>
                    <a:pt x="45" y="431"/>
                  </a:cubicBezTo>
                  <a:cubicBezTo>
                    <a:pt x="45" y="431"/>
                    <a:pt x="45" y="431"/>
                    <a:pt x="45" y="431"/>
                  </a:cubicBezTo>
                  <a:cubicBezTo>
                    <a:pt x="45" y="432"/>
                    <a:pt x="45" y="433"/>
                    <a:pt x="44" y="433"/>
                  </a:cubicBezTo>
                  <a:cubicBezTo>
                    <a:pt x="44" y="433"/>
                    <a:pt x="44" y="433"/>
                    <a:pt x="44" y="433"/>
                  </a:cubicBezTo>
                  <a:cubicBezTo>
                    <a:pt x="43" y="433"/>
                    <a:pt x="43" y="433"/>
                    <a:pt x="43" y="433"/>
                  </a:cubicBezTo>
                  <a:cubicBezTo>
                    <a:pt x="43" y="433"/>
                    <a:pt x="43" y="433"/>
                    <a:pt x="43" y="433"/>
                  </a:cubicBezTo>
                  <a:cubicBezTo>
                    <a:pt x="42" y="433"/>
                    <a:pt x="41" y="433"/>
                    <a:pt x="41" y="432"/>
                  </a:cubicBezTo>
                  <a:close/>
                  <a:moveTo>
                    <a:pt x="576" y="431"/>
                  </a:moveTo>
                  <a:cubicBezTo>
                    <a:pt x="575" y="430"/>
                    <a:pt x="574" y="429"/>
                    <a:pt x="575" y="428"/>
                  </a:cubicBezTo>
                  <a:cubicBezTo>
                    <a:pt x="575" y="428"/>
                    <a:pt x="575" y="428"/>
                    <a:pt x="575" y="428"/>
                  </a:cubicBezTo>
                  <a:cubicBezTo>
                    <a:pt x="575" y="427"/>
                    <a:pt x="576" y="426"/>
                    <a:pt x="577" y="427"/>
                  </a:cubicBezTo>
                  <a:cubicBezTo>
                    <a:pt x="577" y="427"/>
                    <a:pt x="577" y="427"/>
                    <a:pt x="577" y="427"/>
                  </a:cubicBezTo>
                  <a:cubicBezTo>
                    <a:pt x="578" y="427"/>
                    <a:pt x="579" y="428"/>
                    <a:pt x="578" y="429"/>
                  </a:cubicBezTo>
                  <a:cubicBezTo>
                    <a:pt x="578" y="429"/>
                    <a:pt x="578" y="429"/>
                    <a:pt x="578" y="429"/>
                  </a:cubicBezTo>
                  <a:cubicBezTo>
                    <a:pt x="578" y="430"/>
                    <a:pt x="577" y="431"/>
                    <a:pt x="576" y="431"/>
                  </a:cubicBezTo>
                  <a:cubicBezTo>
                    <a:pt x="576" y="431"/>
                    <a:pt x="576" y="431"/>
                    <a:pt x="576" y="431"/>
                  </a:cubicBezTo>
                  <a:cubicBezTo>
                    <a:pt x="576" y="431"/>
                    <a:pt x="576" y="431"/>
                    <a:pt x="576" y="431"/>
                  </a:cubicBezTo>
                  <a:close/>
                  <a:moveTo>
                    <a:pt x="37" y="421"/>
                  </a:moveTo>
                  <a:cubicBezTo>
                    <a:pt x="36" y="420"/>
                    <a:pt x="37" y="419"/>
                    <a:pt x="38" y="418"/>
                  </a:cubicBezTo>
                  <a:cubicBezTo>
                    <a:pt x="38" y="418"/>
                    <a:pt x="38" y="418"/>
                    <a:pt x="38" y="418"/>
                  </a:cubicBezTo>
                  <a:cubicBezTo>
                    <a:pt x="39" y="418"/>
                    <a:pt x="40" y="419"/>
                    <a:pt x="40" y="420"/>
                  </a:cubicBezTo>
                  <a:cubicBezTo>
                    <a:pt x="40" y="420"/>
                    <a:pt x="40" y="420"/>
                    <a:pt x="40" y="420"/>
                  </a:cubicBezTo>
                  <a:cubicBezTo>
                    <a:pt x="41" y="421"/>
                    <a:pt x="40" y="422"/>
                    <a:pt x="39" y="422"/>
                  </a:cubicBezTo>
                  <a:cubicBezTo>
                    <a:pt x="39" y="422"/>
                    <a:pt x="39" y="422"/>
                    <a:pt x="39" y="422"/>
                  </a:cubicBezTo>
                  <a:cubicBezTo>
                    <a:pt x="39" y="422"/>
                    <a:pt x="39" y="422"/>
                    <a:pt x="38" y="422"/>
                  </a:cubicBezTo>
                  <a:cubicBezTo>
                    <a:pt x="38" y="422"/>
                    <a:pt x="38" y="422"/>
                    <a:pt x="38" y="422"/>
                  </a:cubicBezTo>
                  <a:cubicBezTo>
                    <a:pt x="38" y="422"/>
                    <a:pt x="37" y="422"/>
                    <a:pt x="37" y="421"/>
                  </a:cubicBezTo>
                  <a:close/>
                  <a:moveTo>
                    <a:pt x="580" y="419"/>
                  </a:moveTo>
                  <a:cubicBezTo>
                    <a:pt x="579" y="419"/>
                    <a:pt x="579" y="418"/>
                    <a:pt x="579" y="417"/>
                  </a:cubicBezTo>
                  <a:cubicBezTo>
                    <a:pt x="579" y="417"/>
                    <a:pt x="579" y="417"/>
                    <a:pt x="579" y="417"/>
                  </a:cubicBezTo>
                  <a:cubicBezTo>
                    <a:pt x="579" y="416"/>
                    <a:pt x="580" y="415"/>
                    <a:pt x="582" y="416"/>
                  </a:cubicBezTo>
                  <a:cubicBezTo>
                    <a:pt x="582" y="416"/>
                    <a:pt x="582" y="416"/>
                    <a:pt x="582" y="416"/>
                  </a:cubicBezTo>
                  <a:cubicBezTo>
                    <a:pt x="583" y="416"/>
                    <a:pt x="583" y="417"/>
                    <a:pt x="583" y="418"/>
                  </a:cubicBezTo>
                  <a:cubicBezTo>
                    <a:pt x="583" y="418"/>
                    <a:pt x="583" y="418"/>
                    <a:pt x="583" y="418"/>
                  </a:cubicBezTo>
                  <a:cubicBezTo>
                    <a:pt x="582" y="419"/>
                    <a:pt x="582" y="420"/>
                    <a:pt x="581" y="420"/>
                  </a:cubicBezTo>
                  <a:cubicBezTo>
                    <a:pt x="581" y="420"/>
                    <a:pt x="581" y="420"/>
                    <a:pt x="581" y="420"/>
                  </a:cubicBezTo>
                  <a:cubicBezTo>
                    <a:pt x="581" y="420"/>
                    <a:pt x="580" y="419"/>
                    <a:pt x="580" y="419"/>
                  </a:cubicBezTo>
                  <a:close/>
                  <a:moveTo>
                    <a:pt x="32" y="410"/>
                  </a:moveTo>
                  <a:cubicBezTo>
                    <a:pt x="32" y="409"/>
                    <a:pt x="33" y="408"/>
                    <a:pt x="34" y="407"/>
                  </a:cubicBezTo>
                  <a:cubicBezTo>
                    <a:pt x="34" y="407"/>
                    <a:pt x="34" y="407"/>
                    <a:pt x="34" y="407"/>
                  </a:cubicBezTo>
                  <a:cubicBezTo>
                    <a:pt x="35" y="407"/>
                    <a:pt x="36" y="407"/>
                    <a:pt x="36" y="408"/>
                  </a:cubicBezTo>
                  <a:cubicBezTo>
                    <a:pt x="36" y="408"/>
                    <a:pt x="36" y="408"/>
                    <a:pt x="36" y="408"/>
                  </a:cubicBezTo>
                  <a:cubicBezTo>
                    <a:pt x="37" y="409"/>
                    <a:pt x="36" y="411"/>
                    <a:pt x="35" y="411"/>
                  </a:cubicBezTo>
                  <a:cubicBezTo>
                    <a:pt x="35" y="411"/>
                    <a:pt x="35" y="411"/>
                    <a:pt x="35" y="411"/>
                  </a:cubicBezTo>
                  <a:cubicBezTo>
                    <a:pt x="35" y="411"/>
                    <a:pt x="35" y="411"/>
                    <a:pt x="34" y="411"/>
                  </a:cubicBezTo>
                  <a:cubicBezTo>
                    <a:pt x="34" y="411"/>
                    <a:pt x="34" y="411"/>
                    <a:pt x="34" y="411"/>
                  </a:cubicBezTo>
                  <a:cubicBezTo>
                    <a:pt x="33" y="411"/>
                    <a:pt x="33" y="411"/>
                    <a:pt x="32" y="410"/>
                  </a:cubicBezTo>
                  <a:close/>
                  <a:moveTo>
                    <a:pt x="584" y="408"/>
                  </a:moveTo>
                  <a:cubicBezTo>
                    <a:pt x="583" y="408"/>
                    <a:pt x="583" y="407"/>
                    <a:pt x="583" y="406"/>
                  </a:cubicBezTo>
                  <a:cubicBezTo>
                    <a:pt x="583" y="406"/>
                    <a:pt x="583" y="406"/>
                    <a:pt x="583" y="406"/>
                  </a:cubicBezTo>
                  <a:cubicBezTo>
                    <a:pt x="583" y="406"/>
                    <a:pt x="583" y="406"/>
                    <a:pt x="583" y="406"/>
                  </a:cubicBezTo>
                  <a:cubicBezTo>
                    <a:pt x="583" y="406"/>
                    <a:pt x="583" y="406"/>
                    <a:pt x="583" y="406"/>
                  </a:cubicBezTo>
                  <a:cubicBezTo>
                    <a:pt x="583" y="404"/>
                    <a:pt x="584" y="404"/>
                    <a:pt x="585" y="404"/>
                  </a:cubicBezTo>
                  <a:cubicBezTo>
                    <a:pt x="585" y="404"/>
                    <a:pt x="585" y="404"/>
                    <a:pt x="585" y="404"/>
                  </a:cubicBezTo>
                  <a:cubicBezTo>
                    <a:pt x="586" y="405"/>
                    <a:pt x="587" y="406"/>
                    <a:pt x="587" y="407"/>
                  </a:cubicBezTo>
                  <a:cubicBezTo>
                    <a:pt x="587" y="407"/>
                    <a:pt x="587" y="407"/>
                    <a:pt x="587" y="407"/>
                  </a:cubicBezTo>
                  <a:cubicBezTo>
                    <a:pt x="586" y="408"/>
                    <a:pt x="586" y="408"/>
                    <a:pt x="585" y="408"/>
                  </a:cubicBezTo>
                  <a:cubicBezTo>
                    <a:pt x="585" y="408"/>
                    <a:pt x="585" y="408"/>
                    <a:pt x="585" y="408"/>
                  </a:cubicBezTo>
                  <a:cubicBezTo>
                    <a:pt x="585" y="408"/>
                    <a:pt x="584" y="408"/>
                    <a:pt x="584" y="408"/>
                  </a:cubicBezTo>
                  <a:close/>
                  <a:moveTo>
                    <a:pt x="29" y="398"/>
                  </a:moveTo>
                  <a:cubicBezTo>
                    <a:pt x="29" y="397"/>
                    <a:pt x="29" y="396"/>
                    <a:pt x="30" y="396"/>
                  </a:cubicBezTo>
                  <a:cubicBezTo>
                    <a:pt x="30" y="396"/>
                    <a:pt x="30" y="396"/>
                    <a:pt x="30" y="396"/>
                  </a:cubicBezTo>
                  <a:cubicBezTo>
                    <a:pt x="31" y="395"/>
                    <a:pt x="32" y="396"/>
                    <a:pt x="33" y="397"/>
                  </a:cubicBezTo>
                  <a:cubicBezTo>
                    <a:pt x="33" y="397"/>
                    <a:pt x="33" y="397"/>
                    <a:pt x="33" y="397"/>
                  </a:cubicBezTo>
                  <a:cubicBezTo>
                    <a:pt x="33" y="398"/>
                    <a:pt x="32" y="399"/>
                    <a:pt x="31" y="400"/>
                  </a:cubicBezTo>
                  <a:cubicBezTo>
                    <a:pt x="31" y="400"/>
                    <a:pt x="31" y="400"/>
                    <a:pt x="31" y="400"/>
                  </a:cubicBezTo>
                  <a:cubicBezTo>
                    <a:pt x="31" y="400"/>
                    <a:pt x="31" y="400"/>
                    <a:pt x="31" y="400"/>
                  </a:cubicBezTo>
                  <a:cubicBezTo>
                    <a:pt x="31" y="400"/>
                    <a:pt x="31" y="400"/>
                    <a:pt x="31" y="400"/>
                  </a:cubicBezTo>
                  <a:cubicBezTo>
                    <a:pt x="30" y="400"/>
                    <a:pt x="29" y="399"/>
                    <a:pt x="29" y="398"/>
                  </a:cubicBezTo>
                  <a:close/>
                  <a:moveTo>
                    <a:pt x="588" y="397"/>
                  </a:moveTo>
                  <a:cubicBezTo>
                    <a:pt x="587" y="396"/>
                    <a:pt x="586" y="395"/>
                    <a:pt x="586" y="394"/>
                  </a:cubicBezTo>
                  <a:cubicBezTo>
                    <a:pt x="586" y="394"/>
                    <a:pt x="586" y="394"/>
                    <a:pt x="586" y="394"/>
                  </a:cubicBezTo>
                  <a:cubicBezTo>
                    <a:pt x="587" y="393"/>
                    <a:pt x="588" y="392"/>
                    <a:pt x="589" y="393"/>
                  </a:cubicBezTo>
                  <a:cubicBezTo>
                    <a:pt x="589" y="393"/>
                    <a:pt x="589" y="393"/>
                    <a:pt x="589" y="393"/>
                  </a:cubicBezTo>
                  <a:cubicBezTo>
                    <a:pt x="590" y="393"/>
                    <a:pt x="590" y="394"/>
                    <a:pt x="590" y="395"/>
                  </a:cubicBezTo>
                  <a:cubicBezTo>
                    <a:pt x="590" y="395"/>
                    <a:pt x="590" y="395"/>
                    <a:pt x="590" y="395"/>
                  </a:cubicBezTo>
                  <a:cubicBezTo>
                    <a:pt x="590" y="396"/>
                    <a:pt x="589" y="397"/>
                    <a:pt x="588" y="397"/>
                  </a:cubicBezTo>
                  <a:cubicBezTo>
                    <a:pt x="588" y="397"/>
                    <a:pt x="588" y="397"/>
                    <a:pt x="588" y="397"/>
                  </a:cubicBezTo>
                  <a:cubicBezTo>
                    <a:pt x="588" y="397"/>
                    <a:pt x="588" y="397"/>
                    <a:pt x="588" y="397"/>
                  </a:cubicBezTo>
                  <a:close/>
                  <a:moveTo>
                    <a:pt x="26" y="387"/>
                  </a:moveTo>
                  <a:cubicBezTo>
                    <a:pt x="25" y="385"/>
                    <a:pt x="26" y="384"/>
                    <a:pt x="27" y="384"/>
                  </a:cubicBezTo>
                  <a:cubicBezTo>
                    <a:pt x="27" y="384"/>
                    <a:pt x="27" y="384"/>
                    <a:pt x="27" y="384"/>
                  </a:cubicBezTo>
                  <a:cubicBezTo>
                    <a:pt x="28" y="384"/>
                    <a:pt x="29" y="384"/>
                    <a:pt x="30" y="386"/>
                  </a:cubicBezTo>
                  <a:cubicBezTo>
                    <a:pt x="30" y="386"/>
                    <a:pt x="30" y="386"/>
                    <a:pt x="30" y="386"/>
                  </a:cubicBezTo>
                  <a:cubicBezTo>
                    <a:pt x="30" y="386"/>
                    <a:pt x="30" y="386"/>
                    <a:pt x="30" y="386"/>
                  </a:cubicBezTo>
                  <a:cubicBezTo>
                    <a:pt x="30" y="386"/>
                    <a:pt x="30" y="386"/>
                    <a:pt x="30" y="386"/>
                  </a:cubicBezTo>
                  <a:cubicBezTo>
                    <a:pt x="30" y="387"/>
                    <a:pt x="29" y="388"/>
                    <a:pt x="28" y="388"/>
                  </a:cubicBezTo>
                  <a:cubicBezTo>
                    <a:pt x="28" y="388"/>
                    <a:pt x="28" y="388"/>
                    <a:pt x="28" y="388"/>
                  </a:cubicBezTo>
                  <a:cubicBezTo>
                    <a:pt x="28" y="388"/>
                    <a:pt x="28" y="388"/>
                    <a:pt x="28" y="388"/>
                  </a:cubicBezTo>
                  <a:cubicBezTo>
                    <a:pt x="28" y="388"/>
                    <a:pt x="28" y="388"/>
                    <a:pt x="28" y="388"/>
                  </a:cubicBezTo>
                  <a:cubicBezTo>
                    <a:pt x="27" y="388"/>
                    <a:pt x="26" y="387"/>
                    <a:pt x="26" y="387"/>
                  </a:cubicBezTo>
                  <a:close/>
                  <a:moveTo>
                    <a:pt x="591" y="385"/>
                  </a:moveTo>
                  <a:cubicBezTo>
                    <a:pt x="590" y="385"/>
                    <a:pt x="589" y="384"/>
                    <a:pt x="589" y="383"/>
                  </a:cubicBezTo>
                  <a:cubicBezTo>
                    <a:pt x="589" y="383"/>
                    <a:pt x="589" y="383"/>
                    <a:pt x="589" y="383"/>
                  </a:cubicBezTo>
                  <a:cubicBezTo>
                    <a:pt x="590" y="381"/>
                    <a:pt x="591" y="381"/>
                    <a:pt x="592" y="381"/>
                  </a:cubicBezTo>
                  <a:cubicBezTo>
                    <a:pt x="592" y="381"/>
                    <a:pt x="592" y="381"/>
                    <a:pt x="592" y="381"/>
                  </a:cubicBezTo>
                  <a:cubicBezTo>
                    <a:pt x="593" y="381"/>
                    <a:pt x="593" y="382"/>
                    <a:pt x="593" y="383"/>
                  </a:cubicBezTo>
                  <a:cubicBezTo>
                    <a:pt x="593" y="383"/>
                    <a:pt x="593" y="383"/>
                    <a:pt x="593" y="383"/>
                  </a:cubicBezTo>
                  <a:cubicBezTo>
                    <a:pt x="593" y="384"/>
                    <a:pt x="592" y="385"/>
                    <a:pt x="591" y="385"/>
                  </a:cubicBezTo>
                  <a:cubicBezTo>
                    <a:pt x="591" y="385"/>
                    <a:pt x="591" y="385"/>
                    <a:pt x="591" y="385"/>
                  </a:cubicBezTo>
                  <a:cubicBezTo>
                    <a:pt x="591" y="385"/>
                    <a:pt x="591" y="385"/>
                    <a:pt x="591" y="385"/>
                  </a:cubicBezTo>
                  <a:close/>
                  <a:moveTo>
                    <a:pt x="23" y="375"/>
                  </a:moveTo>
                  <a:cubicBezTo>
                    <a:pt x="23" y="374"/>
                    <a:pt x="24" y="373"/>
                    <a:pt x="25" y="372"/>
                  </a:cubicBezTo>
                  <a:cubicBezTo>
                    <a:pt x="25" y="372"/>
                    <a:pt x="25" y="372"/>
                    <a:pt x="25" y="372"/>
                  </a:cubicBezTo>
                  <a:cubicBezTo>
                    <a:pt x="26" y="372"/>
                    <a:pt x="27" y="373"/>
                    <a:pt x="27" y="374"/>
                  </a:cubicBezTo>
                  <a:cubicBezTo>
                    <a:pt x="27" y="374"/>
                    <a:pt x="27" y="374"/>
                    <a:pt x="27" y="374"/>
                  </a:cubicBezTo>
                  <a:cubicBezTo>
                    <a:pt x="27" y="374"/>
                    <a:pt x="27" y="374"/>
                    <a:pt x="27" y="374"/>
                  </a:cubicBezTo>
                  <a:cubicBezTo>
                    <a:pt x="27" y="374"/>
                    <a:pt x="27" y="374"/>
                    <a:pt x="27" y="374"/>
                  </a:cubicBezTo>
                  <a:cubicBezTo>
                    <a:pt x="27" y="375"/>
                    <a:pt x="27" y="376"/>
                    <a:pt x="25" y="376"/>
                  </a:cubicBezTo>
                  <a:cubicBezTo>
                    <a:pt x="25" y="376"/>
                    <a:pt x="25" y="376"/>
                    <a:pt x="25" y="376"/>
                  </a:cubicBezTo>
                  <a:cubicBezTo>
                    <a:pt x="25" y="376"/>
                    <a:pt x="25" y="376"/>
                    <a:pt x="25" y="376"/>
                  </a:cubicBezTo>
                  <a:cubicBezTo>
                    <a:pt x="25" y="376"/>
                    <a:pt x="25" y="376"/>
                    <a:pt x="25" y="376"/>
                  </a:cubicBezTo>
                  <a:cubicBezTo>
                    <a:pt x="24" y="376"/>
                    <a:pt x="23" y="376"/>
                    <a:pt x="23" y="375"/>
                  </a:cubicBezTo>
                  <a:close/>
                  <a:moveTo>
                    <a:pt x="593" y="373"/>
                  </a:moveTo>
                  <a:cubicBezTo>
                    <a:pt x="592" y="373"/>
                    <a:pt x="592" y="372"/>
                    <a:pt x="592" y="371"/>
                  </a:cubicBezTo>
                  <a:cubicBezTo>
                    <a:pt x="592" y="371"/>
                    <a:pt x="592" y="371"/>
                    <a:pt x="592" y="371"/>
                  </a:cubicBezTo>
                  <a:cubicBezTo>
                    <a:pt x="592" y="370"/>
                    <a:pt x="593" y="369"/>
                    <a:pt x="594" y="369"/>
                  </a:cubicBezTo>
                  <a:cubicBezTo>
                    <a:pt x="594" y="369"/>
                    <a:pt x="594" y="369"/>
                    <a:pt x="594" y="369"/>
                  </a:cubicBezTo>
                  <a:cubicBezTo>
                    <a:pt x="595" y="370"/>
                    <a:pt x="596" y="371"/>
                    <a:pt x="596" y="372"/>
                  </a:cubicBezTo>
                  <a:cubicBezTo>
                    <a:pt x="596" y="372"/>
                    <a:pt x="596" y="372"/>
                    <a:pt x="596" y="372"/>
                  </a:cubicBezTo>
                  <a:cubicBezTo>
                    <a:pt x="595" y="373"/>
                    <a:pt x="595" y="373"/>
                    <a:pt x="594" y="373"/>
                  </a:cubicBezTo>
                  <a:cubicBezTo>
                    <a:pt x="594" y="373"/>
                    <a:pt x="594" y="373"/>
                    <a:pt x="594" y="373"/>
                  </a:cubicBezTo>
                  <a:cubicBezTo>
                    <a:pt x="594" y="373"/>
                    <a:pt x="593" y="373"/>
                    <a:pt x="593" y="373"/>
                  </a:cubicBezTo>
                  <a:close/>
                  <a:moveTo>
                    <a:pt x="21" y="363"/>
                  </a:moveTo>
                  <a:cubicBezTo>
                    <a:pt x="21" y="363"/>
                    <a:pt x="21" y="363"/>
                    <a:pt x="21" y="363"/>
                  </a:cubicBezTo>
                  <a:cubicBezTo>
                    <a:pt x="21" y="362"/>
                    <a:pt x="21" y="361"/>
                    <a:pt x="23" y="361"/>
                  </a:cubicBezTo>
                  <a:cubicBezTo>
                    <a:pt x="23" y="361"/>
                    <a:pt x="23" y="361"/>
                    <a:pt x="23" y="361"/>
                  </a:cubicBezTo>
                  <a:cubicBezTo>
                    <a:pt x="24" y="360"/>
                    <a:pt x="25" y="361"/>
                    <a:pt x="25" y="362"/>
                  </a:cubicBezTo>
                  <a:cubicBezTo>
                    <a:pt x="25" y="362"/>
                    <a:pt x="25" y="362"/>
                    <a:pt x="25" y="362"/>
                  </a:cubicBezTo>
                  <a:cubicBezTo>
                    <a:pt x="25" y="363"/>
                    <a:pt x="24" y="364"/>
                    <a:pt x="23" y="365"/>
                  </a:cubicBezTo>
                  <a:cubicBezTo>
                    <a:pt x="23" y="365"/>
                    <a:pt x="23" y="365"/>
                    <a:pt x="23" y="365"/>
                  </a:cubicBezTo>
                  <a:cubicBezTo>
                    <a:pt x="23" y="365"/>
                    <a:pt x="23" y="365"/>
                    <a:pt x="23" y="365"/>
                  </a:cubicBezTo>
                  <a:cubicBezTo>
                    <a:pt x="23" y="365"/>
                    <a:pt x="23" y="365"/>
                    <a:pt x="23" y="365"/>
                  </a:cubicBezTo>
                  <a:cubicBezTo>
                    <a:pt x="22" y="365"/>
                    <a:pt x="21" y="364"/>
                    <a:pt x="21" y="363"/>
                  </a:cubicBezTo>
                  <a:close/>
                  <a:moveTo>
                    <a:pt x="595" y="361"/>
                  </a:moveTo>
                  <a:cubicBezTo>
                    <a:pt x="594" y="361"/>
                    <a:pt x="594" y="360"/>
                    <a:pt x="594" y="359"/>
                  </a:cubicBezTo>
                  <a:cubicBezTo>
                    <a:pt x="594" y="359"/>
                    <a:pt x="594" y="359"/>
                    <a:pt x="594" y="359"/>
                  </a:cubicBezTo>
                  <a:cubicBezTo>
                    <a:pt x="594" y="359"/>
                    <a:pt x="594" y="359"/>
                    <a:pt x="594" y="359"/>
                  </a:cubicBezTo>
                  <a:cubicBezTo>
                    <a:pt x="594" y="359"/>
                    <a:pt x="594" y="359"/>
                    <a:pt x="594" y="359"/>
                  </a:cubicBezTo>
                  <a:cubicBezTo>
                    <a:pt x="594" y="358"/>
                    <a:pt x="595" y="357"/>
                    <a:pt x="596" y="357"/>
                  </a:cubicBezTo>
                  <a:cubicBezTo>
                    <a:pt x="596" y="357"/>
                    <a:pt x="596" y="357"/>
                    <a:pt x="596" y="357"/>
                  </a:cubicBezTo>
                  <a:cubicBezTo>
                    <a:pt x="597" y="358"/>
                    <a:pt x="598" y="359"/>
                    <a:pt x="598" y="360"/>
                  </a:cubicBezTo>
                  <a:cubicBezTo>
                    <a:pt x="598" y="360"/>
                    <a:pt x="598" y="360"/>
                    <a:pt x="598" y="360"/>
                  </a:cubicBezTo>
                  <a:cubicBezTo>
                    <a:pt x="598" y="361"/>
                    <a:pt x="597" y="361"/>
                    <a:pt x="596" y="361"/>
                  </a:cubicBezTo>
                  <a:cubicBezTo>
                    <a:pt x="596" y="361"/>
                    <a:pt x="596" y="361"/>
                    <a:pt x="596" y="361"/>
                  </a:cubicBezTo>
                  <a:cubicBezTo>
                    <a:pt x="596" y="361"/>
                    <a:pt x="596" y="361"/>
                    <a:pt x="595" y="361"/>
                  </a:cubicBezTo>
                  <a:close/>
                  <a:moveTo>
                    <a:pt x="19" y="351"/>
                  </a:moveTo>
                  <a:cubicBezTo>
                    <a:pt x="19" y="350"/>
                    <a:pt x="20" y="349"/>
                    <a:pt x="21" y="349"/>
                  </a:cubicBezTo>
                  <a:cubicBezTo>
                    <a:pt x="21" y="349"/>
                    <a:pt x="21" y="349"/>
                    <a:pt x="21" y="349"/>
                  </a:cubicBezTo>
                  <a:cubicBezTo>
                    <a:pt x="22" y="349"/>
                    <a:pt x="23" y="349"/>
                    <a:pt x="23" y="350"/>
                  </a:cubicBezTo>
                  <a:cubicBezTo>
                    <a:pt x="23" y="350"/>
                    <a:pt x="23" y="350"/>
                    <a:pt x="23" y="350"/>
                  </a:cubicBezTo>
                  <a:cubicBezTo>
                    <a:pt x="23" y="352"/>
                    <a:pt x="23" y="353"/>
                    <a:pt x="21" y="353"/>
                  </a:cubicBezTo>
                  <a:cubicBezTo>
                    <a:pt x="21" y="353"/>
                    <a:pt x="21" y="353"/>
                    <a:pt x="21" y="353"/>
                  </a:cubicBezTo>
                  <a:cubicBezTo>
                    <a:pt x="21" y="353"/>
                    <a:pt x="21" y="353"/>
                    <a:pt x="21" y="353"/>
                  </a:cubicBezTo>
                  <a:cubicBezTo>
                    <a:pt x="21" y="353"/>
                    <a:pt x="21" y="353"/>
                    <a:pt x="21" y="353"/>
                  </a:cubicBezTo>
                  <a:cubicBezTo>
                    <a:pt x="20" y="353"/>
                    <a:pt x="19" y="352"/>
                    <a:pt x="19" y="351"/>
                  </a:cubicBezTo>
                  <a:close/>
                  <a:moveTo>
                    <a:pt x="597" y="350"/>
                  </a:moveTo>
                  <a:cubicBezTo>
                    <a:pt x="596" y="349"/>
                    <a:pt x="595" y="348"/>
                    <a:pt x="595" y="347"/>
                  </a:cubicBezTo>
                  <a:cubicBezTo>
                    <a:pt x="595" y="347"/>
                    <a:pt x="595" y="347"/>
                    <a:pt x="595" y="347"/>
                  </a:cubicBezTo>
                  <a:cubicBezTo>
                    <a:pt x="595" y="346"/>
                    <a:pt x="596" y="345"/>
                    <a:pt x="597" y="346"/>
                  </a:cubicBezTo>
                  <a:cubicBezTo>
                    <a:pt x="597" y="346"/>
                    <a:pt x="597" y="346"/>
                    <a:pt x="597" y="346"/>
                  </a:cubicBezTo>
                  <a:cubicBezTo>
                    <a:pt x="599" y="346"/>
                    <a:pt x="599" y="347"/>
                    <a:pt x="599" y="348"/>
                  </a:cubicBezTo>
                  <a:cubicBezTo>
                    <a:pt x="599" y="348"/>
                    <a:pt x="599" y="348"/>
                    <a:pt x="599" y="348"/>
                  </a:cubicBezTo>
                  <a:cubicBezTo>
                    <a:pt x="599" y="349"/>
                    <a:pt x="598" y="350"/>
                    <a:pt x="597" y="350"/>
                  </a:cubicBezTo>
                  <a:cubicBezTo>
                    <a:pt x="597" y="350"/>
                    <a:pt x="597" y="350"/>
                    <a:pt x="597" y="350"/>
                  </a:cubicBezTo>
                  <a:cubicBezTo>
                    <a:pt x="597" y="350"/>
                    <a:pt x="597" y="350"/>
                    <a:pt x="597" y="350"/>
                  </a:cubicBezTo>
                  <a:close/>
                  <a:moveTo>
                    <a:pt x="18" y="339"/>
                  </a:moveTo>
                  <a:cubicBezTo>
                    <a:pt x="18" y="339"/>
                    <a:pt x="18" y="339"/>
                    <a:pt x="18" y="339"/>
                  </a:cubicBezTo>
                  <a:cubicBezTo>
                    <a:pt x="18" y="338"/>
                    <a:pt x="19" y="337"/>
                    <a:pt x="20" y="337"/>
                  </a:cubicBezTo>
                  <a:cubicBezTo>
                    <a:pt x="20" y="337"/>
                    <a:pt x="20" y="337"/>
                    <a:pt x="20" y="337"/>
                  </a:cubicBezTo>
                  <a:cubicBezTo>
                    <a:pt x="21" y="337"/>
                    <a:pt x="22" y="337"/>
                    <a:pt x="22" y="339"/>
                  </a:cubicBezTo>
                  <a:cubicBezTo>
                    <a:pt x="22" y="339"/>
                    <a:pt x="22" y="339"/>
                    <a:pt x="22" y="339"/>
                  </a:cubicBezTo>
                  <a:cubicBezTo>
                    <a:pt x="22" y="340"/>
                    <a:pt x="21" y="341"/>
                    <a:pt x="20" y="341"/>
                  </a:cubicBezTo>
                  <a:cubicBezTo>
                    <a:pt x="20" y="341"/>
                    <a:pt x="20" y="341"/>
                    <a:pt x="20" y="341"/>
                  </a:cubicBezTo>
                  <a:cubicBezTo>
                    <a:pt x="20" y="341"/>
                    <a:pt x="20" y="341"/>
                    <a:pt x="20" y="341"/>
                  </a:cubicBezTo>
                  <a:cubicBezTo>
                    <a:pt x="20" y="341"/>
                    <a:pt x="20" y="341"/>
                    <a:pt x="20" y="341"/>
                  </a:cubicBezTo>
                  <a:cubicBezTo>
                    <a:pt x="19" y="341"/>
                    <a:pt x="18" y="340"/>
                    <a:pt x="18" y="339"/>
                  </a:cubicBezTo>
                  <a:close/>
                  <a:moveTo>
                    <a:pt x="598" y="338"/>
                  </a:moveTo>
                  <a:cubicBezTo>
                    <a:pt x="597" y="338"/>
                    <a:pt x="596" y="337"/>
                    <a:pt x="596" y="335"/>
                  </a:cubicBezTo>
                  <a:cubicBezTo>
                    <a:pt x="596" y="335"/>
                    <a:pt x="596" y="335"/>
                    <a:pt x="596" y="335"/>
                  </a:cubicBezTo>
                  <a:cubicBezTo>
                    <a:pt x="596" y="334"/>
                    <a:pt x="597" y="334"/>
                    <a:pt x="598" y="334"/>
                  </a:cubicBezTo>
                  <a:cubicBezTo>
                    <a:pt x="598" y="334"/>
                    <a:pt x="598" y="334"/>
                    <a:pt x="598" y="334"/>
                  </a:cubicBezTo>
                  <a:cubicBezTo>
                    <a:pt x="599" y="334"/>
                    <a:pt x="600" y="335"/>
                    <a:pt x="600" y="336"/>
                  </a:cubicBezTo>
                  <a:cubicBezTo>
                    <a:pt x="600" y="336"/>
                    <a:pt x="600" y="336"/>
                    <a:pt x="600" y="336"/>
                  </a:cubicBezTo>
                  <a:cubicBezTo>
                    <a:pt x="600" y="337"/>
                    <a:pt x="599" y="338"/>
                    <a:pt x="598" y="338"/>
                  </a:cubicBezTo>
                  <a:cubicBezTo>
                    <a:pt x="598" y="338"/>
                    <a:pt x="598" y="338"/>
                    <a:pt x="598" y="338"/>
                  </a:cubicBezTo>
                  <a:cubicBezTo>
                    <a:pt x="598" y="338"/>
                    <a:pt x="598" y="338"/>
                    <a:pt x="598" y="338"/>
                  </a:cubicBezTo>
                  <a:close/>
                  <a:moveTo>
                    <a:pt x="18" y="327"/>
                  </a:moveTo>
                  <a:cubicBezTo>
                    <a:pt x="17" y="326"/>
                    <a:pt x="18" y="325"/>
                    <a:pt x="19" y="325"/>
                  </a:cubicBezTo>
                  <a:cubicBezTo>
                    <a:pt x="19" y="325"/>
                    <a:pt x="19" y="325"/>
                    <a:pt x="19" y="325"/>
                  </a:cubicBezTo>
                  <a:cubicBezTo>
                    <a:pt x="21" y="325"/>
                    <a:pt x="21" y="326"/>
                    <a:pt x="22" y="327"/>
                  </a:cubicBezTo>
                  <a:cubicBezTo>
                    <a:pt x="22" y="327"/>
                    <a:pt x="22" y="327"/>
                    <a:pt x="22" y="327"/>
                  </a:cubicBezTo>
                  <a:cubicBezTo>
                    <a:pt x="22" y="328"/>
                    <a:pt x="21" y="329"/>
                    <a:pt x="20" y="329"/>
                  </a:cubicBezTo>
                  <a:cubicBezTo>
                    <a:pt x="20" y="329"/>
                    <a:pt x="20" y="329"/>
                    <a:pt x="20" y="329"/>
                  </a:cubicBezTo>
                  <a:cubicBezTo>
                    <a:pt x="20" y="329"/>
                    <a:pt x="20" y="329"/>
                    <a:pt x="20" y="329"/>
                  </a:cubicBezTo>
                  <a:cubicBezTo>
                    <a:pt x="20" y="329"/>
                    <a:pt x="20" y="329"/>
                    <a:pt x="20" y="329"/>
                  </a:cubicBezTo>
                  <a:cubicBezTo>
                    <a:pt x="18" y="329"/>
                    <a:pt x="18" y="328"/>
                    <a:pt x="18" y="327"/>
                  </a:cubicBezTo>
                  <a:close/>
                  <a:moveTo>
                    <a:pt x="599" y="326"/>
                  </a:moveTo>
                  <a:cubicBezTo>
                    <a:pt x="598" y="326"/>
                    <a:pt x="597" y="325"/>
                    <a:pt x="597" y="324"/>
                  </a:cubicBezTo>
                  <a:cubicBezTo>
                    <a:pt x="597" y="324"/>
                    <a:pt x="597" y="324"/>
                    <a:pt x="597" y="324"/>
                  </a:cubicBezTo>
                  <a:cubicBezTo>
                    <a:pt x="597" y="322"/>
                    <a:pt x="598" y="322"/>
                    <a:pt x="599" y="322"/>
                  </a:cubicBezTo>
                  <a:cubicBezTo>
                    <a:pt x="599" y="322"/>
                    <a:pt x="599" y="322"/>
                    <a:pt x="599" y="322"/>
                  </a:cubicBezTo>
                  <a:cubicBezTo>
                    <a:pt x="600" y="322"/>
                    <a:pt x="601" y="323"/>
                    <a:pt x="601" y="324"/>
                  </a:cubicBezTo>
                  <a:cubicBezTo>
                    <a:pt x="601" y="324"/>
                    <a:pt x="601" y="324"/>
                    <a:pt x="601" y="324"/>
                  </a:cubicBezTo>
                  <a:cubicBezTo>
                    <a:pt x="601" y="325"/>
                    <a:pt x="600" y="326"/>
                    <a:pt x="599" y="326"/>
                  </a:cubicBezTo>
                  <a:cubicBezTo>
                    <a:pt x="599" y="326"/>
                    <a:pt x="599" y="326"/>
                    <a:pt x="599" y="326"/>
                  </a:cubicBezTo>
                  <a:cubicBezTo>
                    <a:pt x="599" y="326"/>
                    <a:pt x="599" y="326"/>
                    <a:pt x="599" y="326"/>
                  </a:cubicBezTo>
                  <a:close/>
                  <a:moveTo>
                    <a:pt x="19" y="317"/>
                  </a:moveTo>
                  <a:cubicBezTo>
                    <a:pt x="18" y="317"/>
                    <a:pt x="17" y="316"/>
                    <a:pt x="17" y="315"/>
                  </a:cubicBezTo>
                  <a:cubicBezTo>
                    <a:pt x="17" y="315"/>
                    <a:pt x="17" y="315"/>
                    <a:pt x="17" y="315"/>
                  </a:cubicBezTo>
                  <a:cubicBezTo>
                    <a:pt x="17" y="314"/>
                    <a:pt x="18" y="313"/>
                    <a:pt x="19" y="313"/>
                  </a:cubicBezTo>
                  <a:cubicBezTo>
                    <a:pt x="19" y="313"/>
                    <a:pt x="19" y="313"/>
                    <a:pt x="19" y="313"/>
                  </a:cubicBezTo>
                  <a:cubicBezTo>
                    <a:pt x="21" y="313"/>
                    <a:pt x="21" y="314"/>
                    <a:pt x="21" y="315"/>
                  </a:cubicBezTo>
                  <a:cubicBezTo>
                    <a:pt x="21" y="315"/>
                    <a:pt x="21" y="315"/>
                    <a:pt x="21" y="315"/>
                  </a:cubicBezTo>
                  <a:cubicBezTo>
                    <a:pt x="21" y="316"/>
                    <a:pt x="20" y="317"/>
                    <a:pt x="19" y="317"/>
                  </a:cubicBezTo>
                  <a:cubicBezTo>
                    <a:pt x="19" y="317"/>
                    <a:pt x="19" y="317"/>
                    <a:pt x="19" y="317"/>
                  </a:cubicBezTo>
                  <a:cubicBezTo>
                    <a:pt x="19" y="317"/>
                    <a:pt x="19" y="317"/>
                    <a:pt x="19" y="317"/>
                  </a:cubicBezTo>
                  <a:close/>
                  <a:moveTo>
                    <a:pt x="597" y="312"/>
                  </a:moveTo>
                  <a:cubicBezTo>
                    <a:pt x="597" y="312"/>
                    <a:pt x="597" y="312"/>
                    <a:pt x="597" y="312"/>
                  </a:cubicBezTo>
                  <a:cubicBezTo>
                    <a:pt x="597" y="312"/>
                    <a:pt x="597" y="312"/>
                    <a:pt x="597" y="312"/>
                  </a:cubicBezTo>
                  <a:cubicBezTo>
                    <a:pt x="597" y="311"/>
                    <a:pt x="598" y="310"/>
                    <a:pt x="599" y="310"/>
                  </a:cubicBezTo>
                  <a:cubicBezTo>
                    <a:pt x="599" y="310"/>
                    <a:pt x="599" y="310"/>
                    <a:pt x="599" y="310"/>
                  </a:cubicBezTo>
                  <a:cubicBezTo>
                    <a:pt x="600" y="310"/>
                    <a:pt x="601" y="310"/>
                    <a:pt x="601" y="312"/>
                  </a:cubicBezTo>
                  <a:cubicBezTo>
                    <a:pt x="601" y="312"/>
                    <a:pt x="601" y="312"/>
                    <a:pt x="601" y="312"/>
                  </a:cubicBezTo>
                  <a:cubicBezTo>
                    <a:pt x="601" y="313"/>
                    <a:pt x="600" y="314"/>
                    <a:pt x="599" y="314"/>
                  </a:cubicBezTo>
                  <a:cubicBezTo>
                    <a:pt x="599" y="314"/>
                    <a:pt x="599" y="314"/>
                    <a:pt x="599" y="314"/>
                  </a:cubicBezTo>
                  <a:cubicBezTo>
                    <a:pt x="599" y="314"/>
                    <a:pt x="599" y="314"/>
                    <a:pt x="599" y="314"/>
                  </a:cubicBezTo>
                  <a:cubicBezTo>
                    <a:pt x="599" y="314"/>
                    <a:pt x="599" y="314"/>
                    <a:pt x="599" y="314"/>
                  </a:cubicBezTo>
                  <a:cubicBezTo>
                    <a:pt x="598" y="314"/>
                    <a:pt x="597" y="313"/>
                    <a:pt x="597" y="312"/>
                  </a:cubicBezTo>
                  <a:close/>
                  <a:moveTo>
                    <a:pt x="20" y="305"/>
                  </a:moveTo>
                  <a:cubicBezTo>
                    <a:pt x="19" y="305"/>
                    <a:pt x="18" y="304"/>
                    <a:pt x="18" y="303"/>
                  </a:cubicBezTo>
                  <a:cubicBezTo>
                    <a:pt x="18" y="303"/>
                    <a:pt x="18" y="303"/>
                    <a:pt x="18" y="303"/>
                  </a:cubicBezTo>
                  <a:cubicBezTo>
                    <a:pt x="18" y="302"/>
                    <a:pt x="19" y="301"/>
                    <a:pt x="20" y="301"/>
                  </a:cubicBezTo>
                  <a:cubicBezTo>
                    <a:pt x="20" y="301"/>
                    <a:pt x="20" y="301"/>
                    <a:pt x="20" y="301"/>
                  </a:cubicBezTo>
                  <a:cubicBezTo>
                    <a:pt x="21" y="301"/>
                    <a:pt x="22" y="302"/>
                    <a:pt x="22" y="303"/>
                  </a:cubicBezTo>
                  <a:cubicBezTo>
                    <a:pt x="22" y="303"/>
                    <a:pt x="22" y="303"/>
                    <a:pt x="22" y="303"/>
                  </a:cubicBezTo>
                  <a:cubicBezTo>
                    <a:pt x="22" y="304"/>
                    <a:pt x="21" y="305"/>
                    <a:pt x="20" y="305"/>
                  </a:cubicBezTo>
                  <a:cubicBezTo>
                    <a:pt x="20" y="305"/>
                    <a:pt x="20" y="305"/>
                    <a:pt x="20" y="305"/>
                  </a:cubicBezTo>
                  <a:cubicBezTo>
                    <a:pt x="20" y="305"/>
                    <a:pt x="20" y="305"/>
                    <a:pt x="20" y="305"/>
                  </a:cubicBezTo>
                  <a:close/>
                  <a:moveTo>
                    <a:pt x="596" y="300"/>
                  </a:moveTo>
                  <a:cubicBezTo>
                    <a:pt x="596" y="299"/>
                    <a:pt x="597" y="298"/>
                    <a:pt x="598" y="298"/>
                  </a:cubicBezTo>
                  <a:cubicBezTo>
                    <a:pt x="598" y="298"/>
                    <a:pt x="598" y="298"/>
                    <a:pt x="598" y="298"/>
                  </a:cubicBezTo>
                  <a:cubicBezTo>
                    <a:pt x="599" y="298"/>
                    <a:pt x="600" y="298"/>
                    <a:pt x="600" y="299"/>
                  </a:cubicBezTo>
                  <a:cubicBezTo>
                    <a:pt x="600" y="299"/>
                    <a:pt x="600" y="299"/>
                    <a:pt x="600" y="299"/>
                  </a:cubicBezTo>
                  <a:cubicBezTo>
                    <a:pt x="600" y="301"/>
                    <a:pt x="599" y="302"/>
                    <a:pt x="598" y="302"/>
                  </a:cubicBezTo>
                  <a:cubicBezTo>
                    <a:pt x="598" y="302"/>
                    <a:pt x="598" y="302"/>
                    <a:pt x="598" y="302"/>
                  </a:cubicBezTo>
                  <a:cubicBezTo>
                    <a:pt x="598" y="302"/>
                    <a:pt x="598" y="302"/>
                    <a:pt x="598" y="302"/>
                  </a:cubicBezTo>
                  <a:cubicBezTo>
                    <a:pt x="598" y="302"/>
                    <a:pt x="598" y="302"/>
                    <a:pt x="598" y="302"/>
                  </a:cubicBezTo>
                  <a:cubicBezTo>
                    <a:pt x="597" y="302"/>
                    <a:pt x="596" y="301"/>
                    <a:pt x="596" y="300"/>
                  </a:cubicBezTo>
                  <a:close/>
                  <a:moveTo>
                    <a:pt x="20" y="293"/>
                  </a:moveTo>
                  <a:cubicBezTo>
                    <a:pt x="19" y="293"/>
                    <a:pt x="19" y="292"/>
                    <a:pt x="19" y="291"/>
                  </a:cubicBezTo>
                  <a:cubicBezTo>
                    <a:pt x="19" y="291"/>
                    <a:pt x="19" y="291"/>
                    <a:pt x="19" y="291"/>
                  </a:cubicBezTo>
                  <a:cubicBezTo>
                    <a:pt x="19" y="289"/>
                    <a:pt x="20" y="289"/>
                    <a:pt x="21" y="289"/>
                  </a:cubicBezTo>
                  <a:cubicBezTo>
                    <a:pt x="21" y="289"/>
                    <a:pt x="21" y="289"/>
                    <a:pt x="21" y="289"/>
                  </a:cubicBezTo>
                  <a:cubicBezTo>
                    <a:pt x="22" y="289"/>
                    <a:pt x="23" y="290"/>
                    <a:pt x="23" y="291"/>
                  </a:cubicBezTo>
                  <a:cubicBezTo>
                    <a:pt x="23" y="291"/>
                    <a:pt x="23" y="291"/>
                    <a:pt x="23" y="291"/>
                  </a:cubicBezTo>
                  <a:cubicBezTo>
                    <a:pt x="23" y="291"/>
                    <a:pt x="23" y="291"/>
                    <a:pt x="23" y="291"/>
                  </a:cubicBezTo>
                  <a:cubicBezTo>
                    <a:pt x="23" y="291"/>
                    <a:pt x="23" y="291"/>
                    <a:pt x="23" y="291"/>
                  </a:cubicBezTo>
                  <a:cubicBezTo>
                    <a:pt x="23" y="292"/>
                    <a:pt x="22" y="293"/>
                    <a:pt x="21" y="293"/>
                  </a:cubicBezTo>
                  <a:cubicBezTo>
                    <a:pt x="21" y="293"/>
                    <a:pt x="21" y="293"/>
                    <a:pt x="21" y="293"/>
                  </a:cubicBezTo>
                  <a:cubicBezTo>
                    <a:pt x="21" y="293"/>
                    <a:pt x="21" y="293"/>
                    <a:pt x="20" y="293"/>
                  </a:cubicBezTo>
                  <a:close/>
                  <a:moveTo>
                    <a:pt x="595" y="288"/>
                  </a:moveTo>
                  <a:cubicBezTo>
                    <a:pt x="595" y="287"/>
                    <a:pt x="596" y="286"/>
                    <a:pt x="597" y="286"/>
                  </a:cubicBezTo>
                  <a:cubicBezTo>
                    <a:pt x="597" y="286"/>
                    <a:pt x="597" y="286"/>
                    <a:pt x="597" y="286"/>
                  </a:cubicBezTo>
                  <a:cubicBezTo>
                    <a:pt x="598" y="286"/>
                    <a:pt x="599" y="286"/>
                    <a:pt x="599" y="287"/>
                  </a:cubicBezTo>
                  <a:cubicBezTo>
                    <a:pt x="599" y="287"/>
                    <a:pt x="599" y="287"/>
                    <a:pt x="599" y="287"/>
                  </a:cubicBezTo>
                  <a:cubicBezTo>
                    <a:pt x="599" y="289"/>
                    <a:pt x="598" y="290"/>
                    <a:pt x="597" y="290"/>
                  </a:cubicBezTo>
                  <a:cubicBezTo>
                    <a:pt x="597" y="290"/>
                    <a:pt x="597" y="290"/>
                    <a:pt x="597" y="290"/>
                  </a:cubicBezTo>
                  <a:cubicBezTo>
                    <a:pt x="597" y="290"/>
                    <a:pt x="597" y="290"/>
                    <a:pt x="597" y="290"/>
                  </a:cubicBezTo>
                  <a:cubicBezTo>
                    <a:pt x="597" y="290"/>
                    <a:pt x="597" y="290"/>
                    <a:pt x="597" y="290"/>
                  </a:cubicBezTo>
                  <a:cubicBezTo>
                    <a:pt x="596" y="290"/>
                    <a:pt x="595" y="289"/>
                    <a:pt x="595" y="288"/>
                  </a:cubicBezTo>
                  <a:close/>
                  <a:moveTo>
                    <a:pt x="22" y="281"/>
                  </a:moveTo>
                  <a:cubicBezTo>
                    <a:pt x="21" y="281"/>
                    <a:pt x="20" y="280"/>
                    <a:pt x="20" y="279"/>
                  </a:cubicBezTo>
                  <a:cubicBezTo>
                    <a:pt x="20" y="279"/>
                    <a:pt x="20" y="279"/>
                    <a:pt x="20" y="279"/>
                  </a:cubicBezTo>
                  <a:cubicBezTo>
                    <a:pt x="20" y="278"/>
                    <a:pt x="21" y="277"/>
                    <a:pt x="22" y="277"/>
                  </a:cubicBezTo>
                  <a:cubicBezTo>
                    <a:pt x="22" y="277"/>
                    <a:pt x="22" y="277"/>
                    <a:pt x="22" y="277"/>
                  </a:cubicBezTo>
                  <a:cubicBezTo>
                    <a:pt x="23" y="277"/>
                    <a:pt x="24" y="278"/>
                    <a:pt x="24" y="279"/>
                  </a:cubicBezTo>
                  <a:cubicBezTo>
                    <a:pt x="24" y="279"/>
                    <a:pt x="24" y="279"/>
                    <a:pt x="24" y="279"/>
                  </a:cubicBezTo>
                  <a:cubicBezTo>
                    <a:pt x="24" y="280"/>
                    <a:pt x="23" y="281"/>
                    <a:pt x="22" y="281"/>
                  </a:cubicBezTo>
                  <a:cubicBezTo>
                    <a:pt x="22" y="281"/>
                    <a:pt x="22" y="281"/>
                    <a:pt x="22" y="281"/>
                  </a:cubicBezTo>
                  <a:cubicBezTo>
                    <a:pt x="22" y="281"/>
                    <a:pt x="22" y="281"/>
                    <a:pt x="22" y="281"/>
                  </a:cubicBezTo>
                  <a:close/>
                  <a:moveTo>
                    <a:pt x="594" y="276"/>
                  </a:moveTo>
                  <a:cubicBezTo>
                    <a:pt x="593" y="275"/>
                    <a:pt x="594" y="274"/>
                    <a:pt x="595" y="274"/>
                  </a:cubicBezTo>
                  <a:cubicBezTo>
                    <a:pt x="595" y="274"/>
                    <a:pt x="595" y="274"/>
                    <a:pt x="595" y="274"/>
                  </a:cubicBezTo>
                  <a:cubicBezTo>
                    <a:pt x="596" y="274"/>
                    <a:pt x="597" y="274"/>
                    <a:pt x="598" y="275"/>
                  </a:cubicBezTo>
                  <a:cubicBezTo>
                    <a:pt x="598" y="275"/>
                    <a:pt x="598" y="275"/>
                    <a:pt x="598" y="275"/>
                  </a:cubicBezTo>
                  <a:cubicBezTo>
                    <a:pt x="598" y="277"/>
                    <a:pt x="597" y="278"/>
                    <a:pt x="596" y="278"/>
                  </a:cubicBezTo>
                  <a:cubicBezTo>
                    <a:pt x="596" y="278"/>
                    <a:pt x="596" y="278"/>
                    <a:pt x="596" y="278"/>
                  </a:cubicBezTo>
                  <a:cubicBezTo>
                    <a:pt x="596" y="278"/>
                    <a:pt x="596" y="278"/>
                    <a:pt x="596" y="278"/>
                  </a:cubicBezTo>
                  <a:cubicBezTo>
                    <a:pt x="596" y="278"/>
                    <a:pt x="596" y="278"/>
                    <a:pt x="596" y="278"/>
                  </a:cubicBezTo>
                  <a:cubicBezTo>
                    <a:pt x="595" y="278"/>
                    <a:pt x="594" y="277"/>
                    <a:pt x="594" y="276"/>
                  </a:cubicBezTo>
                  <a:close/>
                  <a:moveTo>
                    <a:pt x="24" y="269"/>
                  </a:moveTo>
                  <a:cubicBezTo>
                    <a:pt x="23" y="269"/>
                    <a:pt x="22" y="268"/>
                    <a:pt x="22" y="267"/>
                  </a:cubicBezTo>
                  <a:cubicBezTo>
                    <a:pt x="22" y="267"/>
                    <a:pt x="22" y="267"/>
                    <a:pt x="22" y="267"/>
                  </a:cubicBezTo>
                  <a:cubicBezTo>
                    <a:pt x="22" y="266"/>
                    <a:pt x="23" y="265"/>
                    <a:pt x="24" y="265"/>
                  </a:cubicBezTo>
                  <a:cubicBezTo>
                    <a:pt x="24" y="265"/>
                    <a:pt x="24" y="265"/>
                    <a:pt x="24" y="265"/>
                  </a:cubicBezTo>
                  <a:cubicBezTo>
                    <a:pt x="25" y="265"/>
                    <a:pt x="26" y="266"/>
                    <a:pt x="26" y="267"/>
                  </a:cubicBezTo>
                  <a:cubicBezTo>
                    <a:pt x="26" y="267"/>
                    <a:pt x="26" y="267"/>
                    <a:pt x="26" y="267"/>
                  </a:cubicBezTo>
                  <a:cubicBezTo>
                    <a:pt x="26" y="267"/>
                    <a:pt x="26" y="267"/>
                    <a:pt x="26" y="267"/>
                  </a:cubicBezTo>
                  <a:cubicBezTo>
                    <a:pt x="26" y="267"/>
                    <a:pt x="26" y="267"/>
                    <a:pt x="26" y="267"/>
                  </a:cubicBezTo>
                  <a:cubicBezTo>
                    <a:pt x="26" y="268"/>
                    <a:pt x="25" y="269"/>
                    <a:pt x="24" y="269"/>
                  </a:cubicBezTo>
                  <a:cubicBezTo>
                    <a:pt x="24" y="269"/>
                    <a:pt x="24" y="269"/>
                    <a:pt x="24" y="269"/>
                  </a:cubicBezTo>
                  <a:cubicBezTo>
                    <a:pt x="24" y="269"/>
                    <a:pt x="24" y="269"/>
                    <a:pt x="24" y="269"/>
                  </a:cubicBezTo>
                  <a:close/>
                  <a:moveTo>
                    <a:pt x="592" y="264"/>
                  </a:moveTo>
                  <a:cubicBezTo>
                    <a:pt x="591" y="263"/>
                    <a:pt x="592" y="262"/>
                    <a:pt x="593" y="262"/>
                  </a:cubicBezTo>
                  <a:cubicBezTo>
                    <a:pt x="593" y="262"/>
                    <a:pt x="593" y="262"/>
                    <a:pt x="593" y="262"/>
                  </a:cubicBezTo>
                  <a:cubicBezTo>
                    <a:pt x="594" y="262"/>
                    <a:pt x="595" y="262"/>
                    <a:pt x="596" y="263"/>
                  </a:cubicBezTo>
                  <a:cubicBezTo>
                    <a:pt x="596" y="263"/>
                    <a:pt x="596" y="263"/>
                    <a:pt x="596" y="263"/>
                  </a:cubicBezTo>
                  <a:cubicBezTo>
                    <a:pt x="596" y="265"/>
                    <a:pt x="595" y="266"/>
                    <a:pt x="594" y="266"/>
                  </a:cubicBezTo>
                  <a:cubicBezTo>
                    <a:pt x="594" y="266"/>
                    <a:pt x="594" y="266"/>
                    <a:pt x="594" y="266"/>
                  </a:cubicBezTo>
                  <a:cubicBezTo>
                    <a:pt x="594" y="266"/>
                    <a:pt x="594" y="266"/>
                    <a:pt x="594" y="266"/>
                  </a:cubicBezTo>
                  <a:cubicBezTo>
                    <a:pt x="594" y="266"/>
                    <a:pt x="594" y="266"/>
                    <a:pt x="594" y="266"/>
                  </a:cubicBezTo>
                  <a:cubicBezTo>
                    <a:pt x="593" y="266"/>
                    <a:pt x="592" y="265"/>
                    <a:pt x="592" y="264"/>
                  </a:cubicBezTo>
                  <a:close/>
                  <a:moveTo>
                    <a:pt x="26" y="257"/>
                  </a:moveTo>
                  <a:cubicBezTo>
                    <a:pt x="25" y="257"/>
                    <a:pt x="24" y="256"/>
                    <a:pt x="24" y="255"/>
                  </a:cubicBezTo>
                  <a:cubicBezTo>
                    <a:pt x="24" y="255"/>
                    <a:pt x="24" y="255"/>
                    <a:pt x="24" y="255"/>
                  </a:cubicBezTo>
                  <a:cubicBezTo>
                    <a:pt x="25" y="254"/>
                    <a:pt x="26" y="253"/>
                    <a:pt x="27" y="253"/>
                  </a:cubicBezTo>
                  <a:cubicBezTo>
                    <a:pt x="27" y="253"/>
                    <a:pt x="27" y="253"/>
                    <a:pt x="27" y="253"/>
                  </a:cubicBezTo>
                  <a:cubicBezTo>
                    <a:pt x="28" y="254"/>
                    <a:pt x="29" y="255"/>
                    <a:pt x="28" y="256"/>
                  </a:cubicBezTo>
                  <a:cubicBezTo>
                    <a:pt x="28" y="256"/>
                    <a:pt x="28" y="256"/>
                    <a:pt x="28" y="256"/>
                  </a:cubicBezTo>
                  <a:cubicBezTo>
                    <a:pt x="28" y="257"/>
                    <a:pt x="27" y="257"/>
                    <a:pt x="26" y="257"/>
                  </a:cubicBezTo>
                  <a:cubicBezTo>
                    <a:pt x="26" y="257"/>
                    <a:pt x="26" y="257"/>
                    <a:pt x="26" y="257"/>
                  </a:cubicBezTo>
                  <a:cubicBezTo>
                    <a:pt x="26" y="257"/>
                    <a:pt x="26" y="257"/>
                    <a:pt x="26" y="257"/>
                  </a:cubicBezTo>
                  <a:close/>
                  <a:moveTo>
                    <a:pt x="589" y="253"/>
                  </a:moveTo>
                  <a:cubicBezTo>
                    <a:pt x="589" y="252"/>
                    <a:pt x="590" y="250"/>
                    <a:pt x="591" y="250"/>
                  </a:cubicBezTo>
                  <a:cubicBezTo>
                    <a:pt x="591" y="250"/>
                    <a:pt x="591" y="250"/>
                    <a:pt x="591" y="250"/>
                  </a:cubicBezTo>
                  <a:cubicBezTo>
                    <a:pt x="592" y="250"/>
                    <a:pt x="593" y="251"/>
                    <a:pt x="593" y="252"/>
                  </a:cubicBezTo>
                  <a:cubicBezTo>
                    <a:pt x="593" y="252"/>
                    <a:pt x="593" y="252"/>
                    <a:pt x="593" y="252"/>
                  </a:cubicBezTo>
                  <a:cubicBezTo>
                    <a:pt x="593" y="253"/>
                    <a:pt x="593" y="254"/>
                    <a:pt x="591" y="254"/>
                  </a:cubicBezTo>
                  <a:cubicBezTo>
                    <a:pt x="591" y="254"/>
                    <a:pt x="591" y="254"/>
                    <a:pt x="591" y="254"/>
                  </a:cubicBezTo>
                  <a:cubicBezTo>
                    <a:pt x="591" y="254"/>
                    <a:pt x="591" y="254"/>
                    <a:pt x="591" y="254"/>
                  </a:cubicBezTo>
                  <a:cubicBezTo>
                    <a:pt x="591" y="254"/>
                    <a:pt x="591" y="254"/>
                    <a:pt x="591" y="254"/>
                  </a:cubicBezTo>
                  <a:cubicBezTo>
                    <a:pt x="590" y="254"/>
                    <a:pt x="589" y="254"/>
                    <a:pt x="589" y="253"/>
                  </a:cubicBezTo>
                  <a:close/>
                  <a:moveTo>
                    <a:pt x="29" y="246"/>
                  </a:moveTo>
                  <a:cubicBezTo>
                    <a:pt x="28" y="245"/>
                    <a:pt x="27" y="244"/>
                    <a:pt x="27" y="243"/>
                  </a:cubicBezTo>
                  <a:cubicBezTo>
                    <a:pt x="27" y="243"/>
                    <a:pt x="27" y="243"/>
                    <a:pt x="27" y="243"/>
                  </a:cubicBezTo>
                  <a:cubicBezTo>
                    <a:pt x="28" y="242"/>
                    <a:pt x="29" y="242"/>
                    <a:pt x="30" y="242"/>
                  </a:cubicBezTo>
                  <a:cubicBezTo>
                    <a:pt x="30" y="242"/>
                    <a:pt x="30" y="242"/>
                    <a:pt x="30" y="242"/>
                  </a:cubicBezTo>
                  <a:cubicBezTo>
                    <a:pt x="31" y="242"/>
                    <a:pt x="31" y="243"/>
                    <a:pt x="31" y="244"/>
                  </a:cubicBezTo>
                  <a:cubicBezTo>
                    <a:pt x="31" y="244"/>
                    <a:pt x="31" y="244"/>
                    <a:pt x="31" y="244"/>
                  </a:cubicBezTo>
                  <a:cubicBezTo>
                    <a:pt x="31" y="245"/>
                    <a:pt x="30" y="246"/>
                    <a:pt x="29" y="246"/>
                  </a:cubicBezTo>
                  <a:cubicBezTo>
                    <a:pt x="29" y="246"/>
                    <a:pt x="29" y="246"/>
                    <a:pt x="29" y="246"/>
                  </a:cubicBezTo>
                  <a:cubicBezTo>
                    <a:pt x="29" y="246"/>
                    <a:pt x="29" y="246"/>
                    <a:pt x="29" y="246"/>
                  </a:cubicBezTo>
                  <a:close/>
                  <a:moveTo>
                    <a:pt x="586" y="241"/>
                  </a:moveTo>
                  <a:cubicBezTo>
                    <a:pt x="586" y="241"/>
                    <a:pt x="586" y="241"/>
                    <a:pt x="586" y="241"/>
                  </a:cubicBezTo>
                  <a:cubicBezTo>
                    <a:pt x="586" y="241"/>
                    <a:pt x="586" y="241"/>
                    <a:pt x="586" y="241"/>
                  </a:cubicBezTo>
                  <a:cubicBezTo>
                    <a:pt x="586" y="240"/>
                    <a:pt x="586" y="239"/>
                    <a:pt x="587" y="239"/>
                  </a:cubicBezTo>
                  <a:cubicBezTo>
                    <a:pt x="587" y="239"/>
                    <a:pt x="587" y="239"/>
                    <a:pt x="587" y="239"/>
                  </a:cubicBezTo>
                  <a:cubicBezTo>
                    <a:pt x="589" y="238"/>
                    <a:pt x="590" y="239"/>
                    <a:pt x="590" y="240"/>
                  </a:cubicBezTo>
                  <a:cubicBezTo>
                    <a:pt x="590" y="240"/>
                    <a:pt x="590" y="240"/>
                    <a:pt x="590" y="240"/>
                  </a:cubicBezTo>
                  <a:cubicBezTo>
                    <a:pt x="590" y="241"/>
                    <a:pt x="590" y="242"/>
                    <a:pt x="589" y="242"/>
                  </a:cubicBezTo>
                  <a:cubicBezTo>
                    <a:pt x="589" y="242"/>
                    <a:pt x="589" y="242"/>
                    <a:pt x="589" y="242"/>
                  </a:cubicBezTo>
                  <a:cubicBezTo>
                    <a:pt x="588" y="242"/>
                    <a:pt x="588" y="242"/>
                    <a:pt x="588" y="242"/>
                  </a:cubicBezTo>
                  <a:cubicBezTo>
                    <a:pt x="588" y="242"/>
                    <a:pt x="588" y="242"/>
                    <a:pt x="588" y="242"/>
                  </a:cubicBezTo>
                  <a:cubicBezTo>
                    <a:pt x="587" y="242"/>
                    <a:pt x="586" y="242"/>
                    <a:pt x="586" y="241"/>
                  </a:cubicBezTo>
                  <a:close/>
                  <a:moveTo>
                    <a:pt x="32" y="234"/>
                  </a:moveTo>
                  <a:cubicBezTo>
                    <a:pt x="31" y="234"/>
                    <a:pt x="30" y="233"/>
                    <a:pt x="31" y="232"/>
                  </a:cubicBezTo>
                  <a:cubicBezTo>
                    <a:pt x="31" y="232"/>
                    <a:pt x="31" y="232"/>
                    <a:pt x="31" y="232"/>
                  </a:cubicBezTo>
                  <a:cubicBezTo>
                    <a:pt x="31" y="231"/>
                    <a:pt x="32" y="230"/>
                    <a:pt x="33" y="230"/>
                  </a:cubicBezTo>
                  <a:cubicBezTo>
                    <a:pt x="33" y="230"/>
                    <a:pt x="33" y="230"/>
                    <a:pt x="33" y="230"/>
                  </a:cubicBezTo>
                  <a:cubicBezTo>
                    <a:pt x="34" y="231"/>
                    <a:pt x="35" y="232"/>
                    <a:pt x="34" y="233"/>
                  </a:cubicBezTo>
                  <a:cubicBezTo>
                    <a:pt x="34" y="233"/>
                    <a:pt x="34" y="233"/>
                    <a:pt x="34" y="233"/>
                  </a:cubicBezTo>
                  <a:cubicBezTo>
                    <a:pt x="34" y="233"/>
                    <a:pt x="34" y="233"/>
                    <a:pt x="34" y="233"/>
                  </a:cubicBezTo>
                  <a:cubicBezTo>
                    <a:pt x="34" y="233"/>
                    <a:pt x="34" y="233"/>
                    <a:pt x="34" y="233"/>
                  </a:cubicBezTo>
                  <a:cubicBezTo>
                    <a:pt x="34" y="234"/>
                    <a:pt x="33" y="234"/>
                    <a:pt x="33" y="234"/>
                  </a:cubicBezTo>
                  <a:cubicBezTo>
                    <a:pt x="33" y="234"/>
                    <a:pt x="33" y="234"/>
                    <a:pt x="33" y="234"/>
                  </a:cubicBezTo>
                  <a:cubicBezTo>
                    <a:pt x="32" y="234"/>
                    <a:pt x="32" y="234"/>
                    <a:pt x="32" y="234"/>
                  </a:cubicBezTo>
                  <a:close/>
                  <a:moveTo>
                    <a:pt x="583" y="230"/>
                  </a:moveTo>
                  <a:cubicBezTo>
                    <a:pt x="582" y="229"/>
                    <a:pt x="583" y="227"/>
                    <a:pt x="584" y="227"/>
                  </a:cubicBezTo>
                  <a:cubicBezTo>
                    <a:pt x="584" y="227"/>
                    <a:pt x="584" y="227"/>
                    <a:pt x="584" y="227"/>
                  </a:cubicBezTo>
                  <a:cubicBezTo>
                    <a:pt x="585" y="227"/>
                    <a:pt x="586" y="227"/>
                    <a:pt x="586" y="228"/>
                  </a:cubicBezTo>
                  <a:cubicBezTo>
                    <a:pt x="586" y="228"/>
                    <a:pt x="586" y="228"/>
                    <a:pt x="586" y="228"/>
                  </a:cubicBezTo>
                  <a:cubicBezTo>
                    <a:pt x="587" y="229"/>
                    <a:pt x="586" y="231"/>
                    <a:pt x="585" y="231"/>
                  </a:cubicBezTo>
                  <a:cubicBezTo>
                    <a:pt x="585" y="231"/>
                    <a:pt x="585" y="231"/>
                    <a:pt x="585" y="231"/>
                  </a:cubicBezTo>
                  <a:cubicBezTo>
                    <a:pt x="585" y="231"/>
                    <a:pt x="585" y="231"/>
                    <a:pt x="585" y="231"/>
                  </a:cubicBezTo>
                  <a:cubicBezTo>
                    <a:pt x="585" y="231"/>
                    <a:pt x="585" y="231"/>
                    <a:pt x="585" y="231"/>
                  </a:cubicBezTo>
                  <a:cubicBezTo>
                    <a:pt x="584" y="231"/>
                    <a:pt x="583" y="230"/>
                    <a:pt x="583" y="230"/>
                  </a:cubicBezTo>
                  <a:close/>
                  <a:moveTo>
                    <a:pt x="36" y="223"/>
                  </a:moveTo>
                  <a:cubicBezTo>
                    <a:pt x="35" y="222"/>
                    <a:pt x="34" y="221"/>
                    <a:pt x="35" y="220"/>
                  </a:cubicBezTo>
                  <a:cubicBezTo>
                    <a:pt x="35" y="220"/>
                    <a:pt x="35" y="220"/>
                    <a:pt x="35" y="220"/>
                  </a:cubicBezTo>
                  <a:cubicBezTo>
                    <a:pt x="35" y="219"/>
                    <a:pt x="36" y="219"/>
                    <a:pt x="37" y="219"/>
                  </a:cubicBezTo>
                  <a:cubicBezTo>
                    <a:pt x="37" y="219"/>
                    <a:pt x="37" y="219"/>
                    <a:pt x="37" y="219"/>
                  </a:cubicBezTo>
                  <a:cubicBezTo>
                    <a:pt x="38" y="219"/>
                    <a:pt x="39" y="221"/>
                    <a:pt x="38" y="222"/>
                  </a:cubicBezTo>
                  <a:cubicBezTo>
                    <a:pt x="38" y="222"/>
                    <a:pt x="38" y="222"/>
                    <a:pt x="38" y="222"/>
                  </a:cubicBezTo>
                  <a:cubicBezTo>
                    <a:pt x="38" y="222"/>
                    <a:pt x="38" y="222"/>
                    <a:pt x="38" y="222"/>
                  </a:cubicBezTo>
                  <a:cubicBezTo>
                    <a:pt x="38" y="222"/>
                    <a:pt x="38" y="222"/>
                    <a:pt x="38" y="222"/>
                  </a:cubicBezTo>
                  <a:cubicBezTo>
                    <a:pt x="38" y="222"/>
                    <a:pt x="37" y="223"/>
                    <a:pt x="36" y="223"/>
                  </a:cubicBezTo>
                  <a:cubicBezTo>
                    <a:pt x="36" y="223"/>
                    <a:pt x="36" y="223"/>
                    <a:pt x="36" y="223"/>
                  </a:cubicBezTo>
                  <a:cubicBezTo>
                    <a:pt x="36" y="223"/>
                    <a:pt x="36" y="223"/>
                    <a:pt x="36" y="223"/>
                  </a:cubicBezTo>
                  <a:close/>
                  <a:moveTo>
                    <a:pt x="579" y="218"/>
                  </a:moveTo>
                  <a:cubicBezTo>
                    <a:pt x="578" y="217"/>
                    <a:pt x="579" y="216"/>
                    <a:pt x="580" y="216"/>
                  </a:cubicBezTo>
                  <a:cubicBezTo>
                    <a:pt x="580" y="216"/>
                    <a:pt x="580" y="216"/>
                    <a:pt x="580" y="216"/>
                  </a:cubicBezTo>
                  <a:cubicBezTo>
                    <a:pt x="581" y="215"/>
                    <a:pt x="582" y="216"/>
                    <a:pt x="582" y="217"/>
                  </a:cubicBezTo>
                  <a:cubicBezTo>
                    <a:pt x="582" y="217"/>
                    <a:pt x="582" y="217"/>
                    <a:pt x="582" y="217"/>
                  </a:cubicBezTo>
                  <a:cubicBezTo>
                    <a:pt x="583" y="218"/>
                    <a:pt x="582" y="219"/>
                    <a:pt x="581" y="220"/>
                  </a:cubicBezTo>
                  <a:cubicBezTo>
                    <a:pt x="581" y="220"/>
                    <a:pt x="581" y="220"/>
                    <a:pt x="581" y="220"/>
                  </a:cubicBezTo>
                  <a:cubicBezTo>
                    <a:pt x="581" y="220"/>
                    <a:pt x="581" y="220"/>
                    <a:pt x="581" y="220"/>
                  </a:cubicBezTo>
                  <a:cubicBezTo>
                    <a:pt x="581" y="220"/>
                    <a:pt x="581" y="220"/>
                    <a:pt x="581" y="220"/>
                  </a:cubicBezTo>
                  <a:cubicBezTo>
                    <a:pt x="580" y="220"/>
                    <a:pt x="579" y="219"/>
                    <a:pt x="579" y="218"/>
                  </a:cubicBezTo>
                  <a:close/>
                  <a:moveTo>
                    <a:pt x="40" y="212"/>
                  </a:moveTo>
                  <a:cubicBezTo>
                    <a:pt x="39" y="211"/>
                    <a:pt x="38" y="210"/>
                    <a:pt x="39" y="209"/>
                  </a:cubicBezTo>
                  <a:cubicBezTo>
                    <a:pt x="39" y="209"/>
                    <a:pt x="39" y="209"/>
                    <a:pt x="39" y="209"/>
                  </a:cubicBezTo>
                  <a:cubicBezTo>
                    <a:pt x="39" y="208"/>
                    <a:pt x="40" y="207"/>
                    <a:pt x="41" y="208"/>
                  </a:cubicBezTo>
                  <a:cubicBezTo>
                    <a:pt x="41" y="208"/>
                    <a:pt x="41" y="208"/>
                    <a:pt x="41" y="208"/>
                  </a:cubicBezTo>
                  <a:cubicBezTo>
                    <a:pt x="42" y="208"/>
                    <a:pt x="43" y="209"/>
                    <a:pt x="43" y="210"/>
                  </a:cubicBezTo>
                  <a:cubicBezTo>
                    <a:pt x="43" y="210"/>
                    <a:pt x="43" y="210"/>
                    <a:pt x="43" y="210"/>
                  </a:cubicBezTo>
                  <a:cubicBezTo>
                    <a:pt x="42" y="211"/>
                    <a:pt x="41" y="212"/>
                    <a:pt x="41" y="212"/>
                  </a:cubicBezTo>
                  <a:cubicBezTo>
                    <a:pt x="41" y="212"/>
                    <a:pt x="41" y="212"/>
                    <a:pt x="41" y="212"/>
                  </a:cubicBezTo>
                  <a:cubicBezTo>
                    <a:pt x="40" y="212"/>
                    <a:pt x="40" y="212"/>
                    <a:pt x="40" y="212"/>
                  </a:cubicBezTo>
                  <a:close/>
                  <a:moveTo>
                    <a:pt x="574" y="207"/>
                  </a:moveTo>
                  <a:cubicBezTo>
                    <a:pt x="574" y="206"/>
                    <a:pt x="574" y="205"/>
                    <a:pt x="575" y="205"/>
                  </a:cubicBezTo>
                  <a:cubicBezTo>
                    <a:pt x="575" y="205"/>
                    <a:pt x="575" y="205"/>
                    <a:pt x="575" y="205"/>
                  </a:cubicBezTo>
                  <a:cubicBezTo>
                    <a:pt x="576" y="204"/>
                    <a:pt x="578" y="205"/>
                    <a:pt x="578" y="206"/>
                  </a:cubicBezTo>
                  <a:cubicBezTo>
                    <a:pt x="578" y="206"/>
                    <a:pt x="578" y="206"/>
                    <a:pt x="578" y="206"/>
                  </a:cubicBezTo>
                  <a:cubicBezTo>
                    <a:pt x="578" y="207"/>
                    <a:pt x="578" y="208"/>
                    <a:pt x="577" y="208"/>
                  </a:cubicBezTo>
                  <a:cubicBezTo>
                    <a:pt x="577" y="208"/>
                    <a:pt x="577" y="208"/>
                    <a:pt x="577" y="208"/>
                  </a:cubicBezTo>
                  <a:cubicBezTo>
                    <a:pt x="577" y="208"/>
                    <a:pt x="576" y="209"/>
                    <a:pt x="576" y="209"/>
                  </a:cubicBezTo>
                  <a:cubicBezTo>
                    <a:pt x="576" y="209"/>
                    <a:pt x="576" y="209"/>
                    <a:pt x="576" y="209"/>
                  </a:cubicBezTo>
                  <a:cubicBezTo>
                    <a:pt x="575" y="209"/>
                    <a:pt x="575" y="208"/>
                    <a:pt x="574" y="207"/>
                  </a:cubicBezTo>
                  <a:close/>
                  <a:moveTo>
                    <a:pt x="45" y="200"/>
                  </a:moveTo>
                  <a:cubicBezTo>
                    <a:pt x="44" y="200"/>
                    <a:pt x="43" y="199"/>
                    <a:pt x="44" y="198"/>
                  </a:cubicBezTo>
                  <a:cubicBezTo>
                    <a:pt x="44" y="198"/>
                    <a:pt x="44" y="198"/>
                    <a:pt x="44" y="198"/>
                  </a:cubicBezTo>
                  <a:cubicBezTo>
                    <a:pt x="44" y="197"/>
                    <a:pt x="45" y="196"/>
                    <a:pt x="46" y="197"/>
                  </a:cubicBezTo>
                  <a:cubicBezTo>
                    <a:pt x="46" y="197"/>
                    <a:pt x="46" y="197"/>
                    <a:pt x="46" y="197"/>
                  </a:cubicBezTo>
                  <a:cubicBezTo>
                    <a:pt x="47" y="197"/>
                    <a:pt x="48" y="199"/>
                    <a:pt x="47" y="200"/>
                  </a:cubicBezTo>
                  <a:cubicBezTo>
                    <a:pt x="47" y="200"/>
                    <a:pt x="47" y="200"/>
                    <a:pt x="47" y="200"/>
                  </a:cubicBezTo>
                  <a:cubicBezTo>
                    <a:pt x="47" y="200"/>
                    <a:pt x="46" y="201"/>
                    <a:pt x="45" y="201"/>
                  </a:cubicBezTo>
                  <a:cubicBezTo>
                    <a:pt x="45" y="201"/>
                    <a:pt x="45" y="201"/>
                    <a:pt x="45" y="201"/>
                  </a:cubicBezTo>
                  <a:cubicBezTo>
                    <a:pt x="45" y="201"/>
                    <a:pt x="45" y="201"/>
                    <a:pt x="45" y="200"/>
                  </a:cubicBezTo>
                  <a:close/>
                  <a:moveTo>
                    <a:pt x="569" y="196"/>
                  </a:moveTo>
                  <a:cubicBezTo>
                    <a:pt x="569" y="195"/>
                    <a:pt x="569" y="194"/>
                    <a:pt x="570" y="194"/>
                  </a:cubicBezTo>
                  <a:cubicBezTo>
                    <a:pt x="570" y="194"/>
                    <a:pt x="570" y="194"/>
                    <a:pt x="570" y="194"/>
                  </a:cubicBezTo>
                  <a:cubicBezTo>
                    <a:pt x="571" y="193"/>
                    <a:pt x="573" y="194"/>
                    <a:pt x="573" y="195"/>
                  </a:cubicBezTo>
                  <a:cubicBezTo>
                    <a:pt x="573" y="195"/>
                    <a:pt x="573" y="195"/>
                    <a:pt x="573" y="195"/>
                  </a:cubicBezTo>
                  <a:cubicBezTo>
                    <a:pt x="574" y="196"/>
                    <a:pt x="573" y="197"/>
                    <a:pt x="572" y="197"/>
                  </a:cubicBezTo>
                  <a:cubicBezTo>
                    <a:pt x="572" y="197"/>
                    <a:pt x="572" y="197"/>
                    <a:pt x="572" y="197"/>
                  </a:cubicBezTo>
                  <a:cubicBezTo>
                    <a:pt x="572" y="197"/>
                    <a:pt x="572" y="198"/>
                    <a:pt x="571" y="198"/>
                  </a:cubicBezTo>
                  <a:cubicBezTo>
                    <a:pt x="571" y="198"/>
                    <a:pt x="571" y="198"/>
                    <a:pt x="571" y="198"/>
                  </a:cubicBezTo>
                  <a:cubicBezTo>
                    <a:pt x="571" y="198"/>
                    <a:pt x="570" y="197"/>
                    <a:pt x="569" y="196"/>
                  </a:cubicBezTo>
                  <a:close/>
                  <a:moveTo>
                    <a:pt x="50" y="190"/>
                  </a:moveTo>
                  <a:cubicBezTo>
                    <a:pt x="49" y="189"/>
                    <a:pt x="48" y="188"/>
                    <a:pt x="49" y="187"/>
                  </a:cubicBezTo>
                  <a:cubicBezTo>
                    <a:pt x="49" y="187"/>
                    <a:pt x="49" y="187"/>
                    <a:pt x="49" y="187"/>
                  </a:cubicBezTo>
                  <a:cubicBezTo>
                    <a:pt x="49" y="186"/>
                    <a:pt x="51" y="186"/>
                    <a:pt x="52" y="186"/>
                  </a:cubicBezTo>
                  <a:cubicBezTo>
                    <a:pt x="52" y="186"/>
                    <a:pt x="52" y="186"/>
                    <a:pt x="52" y="186"/>
                  </a:cubicBezTo>
                  <a:cubicBezTo>
                    <a:pt x="53" y="187"/>
                    <a:pt x="53" y="188"/>
                    <a:pt x="52" y="189"/>
                  </a:cubicBezTo>
                  <a:cubicBezTo>
                    <a:pt x="52" y="189"/>
                    <a:pt x="52" y="189"/>
                    <a:pt x="52" y="189"/>
                  </a:cubicBezTo>
                  <a:cubicBezTo>
                    <a:pt x="52" y="189"/>
                    <a:pt x="52" y="189"/>
                    <a:pt x="52" y="189"/>
                  </a:cubicBezTo>
                  <a:cubicBezTo>
                    <a:pt x="52" y="189"/>
                    <a:pt x="52" y="189"/>
                    <a:pt x="52" y="189"/>
                  </a:cubicBezTo>
                  <a:cubicBezTo>
                    <a:pt x="52" y="189"/>
                    <a:pt x="51" y="190"/>
                    <a:pt x="51" y="190"/>
                  </a:cubicBezTo>
                  <a:cubicBezTo>
                    <a:pt x="51" y="190"/>
                    <a:pt x="51" y="190"/>
                    <a:pt x="51" y="190"/>
                  </a:cubicBezTo>
                  <a:cubicBezTo>
                    <a:pt x="50" y="190"/>
                    <a:pt x="50" y="190"/>
                    <a:pt x="50" y="190"/>
                  </a:cubicBezTo>
                  <a:close/>
                  <a:moveTo>
                    <a:pt x="564" y="186"/>
                  </a:moveTo>
                  <a:cubicBezTo>
                    <a:pt x="564" y="185"/>
                    <a:pt x="564" y="184"/>
                    <a:pt x="565" y="183"/>
                  </a:cubicBezTo>
                  <a:cubicBezTo>
                    <a:pt x="565" y="183"/>
                    <a:pt x="565" y="183"/>
                    <a:pt x="565" y="183"/>
                  </a:cubicBezTo>
                  <a:cubicBezTo>
                    <a:pt x="566" y="182"/>
                    <a:pt x="567" y="183"/>
                    <a:pt x="568" y="184"/>
                  </a:cubicBezTo>
                  <a:cubicBezTo>
                    <a:pt x="568" y="184"/>
                    <a:pt x="568" y="184"/>
                    <a:pt x="568" y="184"/>
                  </a:cubicBezTo>
                  <a:cubicBezTo>
                    <a:pt x="568" y="185"/>
                    <a:pt x="568" y="186"/>
                    <a:pt x="567" y="187"/>
                  </a:cubicBezTo>
                  <a:cubicBezTo>
                    <a:pt x="567" y="187"/>
                    <a:pt x="567" y="187"/>
                    <a:pt x="567" y="187"/>
                  </a:cubicBezTo>
                  <a:cubicBezTo>
                    <a:pt x="567" y="187"/>
                    <a:pt x="566" y="187"/>
                    <a:pt x="566" y="187"/>
                  </a:cubicBezTo>
                  <a:cubicBezTo>
                    <a:pt x="566" y="187"/>
                    <a:pt x="566" y="187"/>
                    <a:pt x="566" y="187"/>
                  </a:cubicBezTo>
                  <a:cubicBezTo>
                    <a:pt x="565" y="187"/>
                    <a:pt x="565" y="186"/>
                    <a:pt x="564" y="186"/>
                  </a:cubicBezTo>
                  <a:close/>
                  <a:moveTo>
                    <a:pt x="55" y="179"/>
                  </a:moveTo>
                  <a:cubicBezTo>
                    <a:pt x="54" y="178"/>
                    <a:pt x="54" y="177"/>
                    <a:pt x="55" y="176"/>
                  </a:cubicBezTo>
                  <a:cubicBezTo>
                    <a:pt x="55" y="176"/>
                    <a:pt x="55" y="176"/>
                    <a:pt x="55" y="176"/>
                  </a:cubicBezTo>
                  <a:cubicBezTo>
                    <a:pt x="55" y="175"/>
                    <a:pt x="56" y="175"/>
                    <a:pt x="57" y="176"/>
                  </a:cubicBezTo>
                  <a:cubicBezTo>
                    <a:pt x="57" y="176"/>
                    <a:pt x="57" y="176"/>
                    <a:pt x="57" y="176"/>
                  </a:cubicBezTo>
                  <a:cubicBezTo>
                    <a:pt x="58" y="176"/>
                    <a:pt x="59" y="177"/>
                    <a:pt x="58" y="178"/>
                  </a:cubicBezTo>
                  <a:cubicBezTo>
                    <a:pt x="58" y="178"/>
                    <a:pt x="58" y="178"/>
                    <a:pt x="58" y="178"/>
                  </a:cubicBezTo>
                  <a:cubicBezTo>
                    <a:pt x="58" y="178"/>
                    <a:pt x="58" y="178"/>
                    <a:pt x="58" y="178"/>
                  </a:cubicBezTo>
                  <a:cubicBezTo>
                    <a:pt x="58" y="178"/>
                    <a:pt x="58" y="178"/>
                    <a:pt x="58" y="178"/>
                  </a:cubicBezTo>
                  <a:cubicBezTo>
                    <a:pt x="58" y="179"/>
                    <a:pt x="57" y="179"/>
                    <a:pt x="56" y="179"/>
                  </a:cubicBezTo>
                  <a:cubicBezTo>
                    <a:pt x="56" y="179"/>
                    <a:pt x="56" y="179"/>
                    <a:pt x="56" y="179"/>
                  </a:cubicBezTo>
                  <a:cubicBezTo>
                    <a:pt x="56" y="179"/>
                    <a:pt x="56" y="179"/>
                    <a:pt x="55" y="179"/>
                  </a:cubicBezTo>
                  <a:close/>
                  <a:moveTo>
                    <a:pt x="558" y="175"/>
                  </a:moveTo>
                  <a:cubicBezTo>
                    <a:pt x="558" y="174"/>
                    <a:pt x="558" y="173"/>
                    <a:pt x="559" y="173"/>
                  </a:cubicBezTo>
                  <a:cubicBezTo>
                    <a:pt x="559" y="173"/>
                    <a:pt x="559" y="173"/>
                    <a:pt x="559" y="173"/>
                  </a:cubicBezTo>
                  <a:cubicBezTo>
                    <a:pt x="560" y="172"/>
                    <a:pt x="561" y="172"/>
                    <a:pt x="562" y="173"/>
                  </a:cubicBezTo>
                  <a:cubicBezTo>
                    <a:pt x="562" y="173"/>
                    <a:pt x="562" y="173"/>
                    <a:pt x="562" y="173"/>
                  </a:cubicBezTo>
                  <a:cubicBezTo>
                    <a:pt x="562" y="174"/>
                    <a:pt x="562" y="175"/>
                    <a:pt x="561" y="176"/>
                  </a:cubicBezTo>
                  <a:cubicBezTo>
                    <a:pt x="561" y="176"/>
                    <a:pt x="561" y="176"/>
                    <a:pt x="561" y="176"/>
                  </a:cubicBezTo>
                  <a:cubicBezTo>
                    <a:pt x="561" y="176"/>
                    <a:pt x="561" y="176"/>
                    <a:pt x="560" y="176"/>
                  </a:cubicBezTo>
                  <a:cubicBezTo>
                    <a:pt x="560" y="176"/>
                    <a:pt x="560" y="176"/>
                    <a:pt x="560" y="176"/>
                  </a:cubicBezTo>
                  <a:cubicBezTo>
                    <a:pt x="559" y="176"/>
                    <a:pt x="559" y="176"/>
                    <a:pt x="558" y="175"/>
                  </a:cubicBezTo>
                  <a:close/>
                  <a:moveTo>
                    <a:pt x="61" y="169"/>
                  </a:moveTo>
                  <a:cubicBezTo>
                    <a:pt x="60" y="168"/>
                    <a:pt x="60" y="167"/>
                    <a:pt x="61" y="166"/>
                  </a:cubicBezTo>
                  <a:cubicBezTo>
                    <a:pt x="61" y="166"/>
                    <a:pt x="61" y="166"/>
                    <a:pt x="61" y="166"/>
                  </a:cubicBezTo>
                  <a:cubicBezTo>
                    <a:pt x="61" y="165"/>
                    <a:pt x="62" y="165"/>
                    <a:pt x="63" y="165"/>
                  </a:cubicBezTo>
                  <a:cubicBezTo>
                    <a:pt x="63" y="165"/>
                    <a:pt x="63" y="165"/>
                    <a:pt x="63" y="165"/>
                  </a:cubicBezTo>
                  <a:cubicBezTo>
                    <a:pt x="64" y="166"/>
                    <a:pt x="65" y="167"/>
                    <a:pt x="64" y="168"/>
                  </a:cubicBezTo>
                  <a:cubicBezTo>
                    <a:pt x="64" y="168"/>
                    <a:pt x="64" y="168"/>
                    <a:pt x="64" y="168"/>
                  </a:cubicBezTo>
                  <a:cubicBezTo>
                    <a:pt x="64" y="169"/>
                    <a:pt x="63" y="169"/>
                    <a:pt x="62" y="169"/>
                  </a:cubicBezTo>
                  <a:cubicBezTo>
                    <a:pt x="62" y="169"/>
                    <a:pt x="62" y="169"/>
                    <a:pt x="62" y="169"/>
                  </a:cubicBezTo>
                  <a:cubicBezTo>
                    <a:pt x="62" y="169"/>
                    <a:pt x="62" y="169"/>
                    <a:pt x="61" y="169"/>
                  </a:cubicBezTo>
                  <a:close/>
                  <a:moveTo>
                    <a:pt x="552" y="165"/>
                  </a:moveTo>
                  <a:cubicBezTo>
                    <a:pt x="552" y="165"/>
                    <a:pt x="552" y="165"/>
                    <a:pt x="552" y="165"/>
                  </a:cubicBezTo>
                  <a:cubicBezTo>
                    <a:pt x="552" y="165"/>
                    <a:pt x="552" y="165"/>
                    <a:pt x="552" y="165"/>
                  </a:cubicBezTo>
                  <a:cubicBezTo>
                    <a:pt x="552" y="164"/>
                    <a:pt x="552" y="163"/>
                    <a:pt x="553" y="162"/>
                  </a:cubicBezTo>
                  <a:cubicBezTo>
                    <a:pt x="553" y="162"/>
                    <a:pt x="553" y="162"/>
                    <a:pt x="553" y="162"/>
                  </a:cubicBezTo>
                  <a:cubicBezTo>
                    <a:pt x="554" y="162"/>
                    <a:pt x="555" y="162"/>
                    <a:pt x="556" y="163"/>
                  </a:cubicBezTo>
                  <a:cubicBezTo>
                    <a:pt x="556" y="163"/>
                    <a:pt x="556" y="163"/>
                    <a:pt x="556" y="163"/>
                  </a:cubicBezTo>
                  <a:cubicBezTo>
                    <a:pt x="556" y="164"/>
                    <a:pt x="556" y="165"/>
                    <a:pt x="555" y="166"/>
                  </a:cubicBezTo>
                  <a:cubicBezTo>
                    <a:pt x="555" y="166"/>
                    <a:pt x="555" y="166"/>
                    <a:pt x="555" y="166"/>
                  </a:cubicBezTo>
                  <a:cubicBezTo>
                    <a:pt x="555" y="166"/>
                    <a:pt x="554" y="166"/>
                    <a:pt x="554" y="166"/>
                  </a:cubicBezTo>
                  <a:cubicBezTo>
                    <a:pt x="554" y="166"/>
                    <a:pt x="554" y="166"/>
                    <a:pt x="554" y="166"/>
                  </a:cubicBezTo>
                  <a:cubicBezTo>
                    <a:pt x="553" y="166"/>
                    <a:pt x="553" y="166"/>
                    <a:pt x="552" y="165"/>
                  </a:cubicBezTo>
                  <a:close/>
                  <a:moveTo>
                    <a:pt x="68" y="158"/>
                  </a:moveTo>
                  <a:cubicBezTo>
                    <a:pt x="67" y="158"/>
                    <a:pt x="67" y="157"/>
                    <a:pt x="67" y="156"/>
                  </a:cubicBezTo>
                  <a:cubicBezTo>
                    <a:pt x="67" y="156"/>
                    <a:pt x="67" y="156"/>
                    <a:pt x="67" y="156"/>
                  </a:cubicBezTo>
                  <a:cubicBezTo>
                    <a:pt x="68" y="155"/>
                    <a:pt x="69" y="155"/>
                    <a:pt x="70" y="155"/>
                  </a:cubicBezTo>
                  <a:cubicBezTo>
                    <a:pt x="70" y="155"/>
                    <a:pt x="70" y="155"/>
                    <a:pt x="70" y="155"/>
                  </a:cubicBezTo>
                  <a:cubicBezTo>
                    <a:pt x="71" y="156"/>
                    <a:pt x="71" y="157"/>
                    <a:pt x="70" y="158"/>
                  </a:cubicBezTo>
                  <a:cubicBezTo>
                    <a:pt x="70" y="158"/>
                    <a:pt x="70" y="158"/>
                    <a:pt x="70" y="158"/>
                  </a:cubicBezTo>
                  <a:cubicBezTo>
                    <a:pt x="70" y="158"/>
                    <a:pt x="70" y="158"/>
                    <a:pt x="70" y="158"/>
                  </a:cubicBezTo>
                  <a:cubicBezTo>
                    <a:pt x="70" y="158"/>
                    <a:pt x="70" y="158"/>
                    <a:pt x="70" y="158"/>
                  </a:cubicBezTo>
                  <a:cubicBezTo>
                    <a:pt x="70" y="159"/>
                    <a:pt x="69" y="159"/>
                    <a:pt x="69" y="159"/>
                  </a:cubicBezTo>
                  <a:cubicBezTo>
                    <a:pt x="69" y="159"/>
                    <a:pt x="69" y="159"/>
                    <a:pt x="69" y="159"/>
                  </a:cubicBezTo>
                  <a:cubicBezTo>
                    <a:pt x="68" y="159"/>
                    <a:pt x="68" y="159"/>
                    <a:pt x="68" y="158"/>
                  </a:cubicBezTo>
                  <a:close/>
                  <a:moveTo>
                    <a:pt x="546" y="155"/>
                  </a:moveTo>
                  <a:cubicBezTo>
                    <a:pt x="545" y="154"/>
                    <a:pt x="545" y="153"/>
                    <a:pt x="546" y="152"/>
                  </a:cubicBezTo>
                  <a:cubicBezTo>
                    <a:pt x="546" y="152"/>
                    <a:pt x="546" y="152"/>
                    <a:pt x="546" y="152"/>
                  </a:cubicBezTo>
                  <a:cubicBezTo>
                    <a:pt x="547" y="152"/>
                    <a:pt x="548" y="152"/>
                    <a:pt x="549" y="153"/>
                  </a:cubicBezTo>
                  <a:cubicBezTo>
                    <a:pt x="549" y="153"/>
                    <a:pt x="549" y="153"/>
                    <a:pt x="549" y="153"/>
                  </a:cubicBezTo>
                  <a:cubicBezTo>
                    <a:pt x="550" y="154"/>
                    <a:pt x="549" y="155"/>
                    <a:pt x="549" y="156"/>
                  </a:cubicBezTo>
                  <a:cubicBezTo>
                    <a:pt x="549" y="156"/>
                    <a:pt x="549" y="156"/>
                    <a:pt x="549" y="156"/>
                  </a:cubicBezTo>
                  <a:cubicBezTo>
                    <a:pt x="548" y="156"/>
                    <a:pt x="548" y="156"/>
                    <a:pt x="547" y="156"/>
                  </a:cubicBezTo>
                  <a:cubicBezTo>
                    <a:pt x="547" y="156"/>
                    <a:pt x="547" y="156"/>
                    <a:pt x="547" y="156"/>
                  </a:cubicBezTo>
                  <a:cubicBezTo>
                    <a:pt x="547" y="156"/>
                    <a:pt x="546" y="156"/>
                    <a:pt x="546" y="155"/>
                  </a:cubicBezTo>
                  <a:close/>
                  <a:moveTo>
                    <a:pt x="75" y="149"/>
                  </a:moveTo>
                  <a:cubicBezTo>
                    <a:pt x="74" y="148"/>
                    <a:pt x="73" y="147"/>
                    <a:pt x="74" y="146"/>
                  </a:cubicBezTo>
                  <a:cubicBezTo>
                    <a:pt x="74" y="146"/>
                    <a:pt x="74" y="146"/>
                    <a:pt x="74" y="146"/>
                  </a:cubicBezTo>
                  <a:cubicBezTo>
                    <a:pt x="75" y="145"/>
                    <a:pt x="76" y="145"/>
                    <a:pt x="77" y="145"/>
                  </a:cubicBezTo>
                  <a:cubicBezTo>
                    <a:pt x="77" y="145"/>
                    <a:pt x="77" y="145"/>
                    <a:pt x="77" y="145"/>
                  </a:cubicBezTo>
                  <a:cubicBezTo>
                    <a:pt x="78" y="146"/>
                    <a:pt x="78" y="147"/>
                    <a:pt x="77" y="148"/>
                  </a:cubicBezTo>
                  <a:cubicBezTo>
                    <a:pt x="77" y="148"/>
                    <a:pt x="77" y="148"/>
                    <a:pt x="77" y="148"/>
                  </a:cubicBezTo>
                  <a:cubicBezTo>
                    <a:pt x="77" y="149"/>
                    <a:pt x="76" y="149"/>
                    <a:pt x="76" y="149"/>
                  </a:cubicBezTo>
                  <a:cubicBezTo>
                    <a:pt x="76" y="149"/>
                    <a:pt x="76" y="149"/>
                    <a:pt x="76" y="149"/>
                  </a:cubicBezTo>
                  <a:cubicBezTo>
                    <a:pt x="75" y="149"/>
                    <a:pt x="75" y="149"/>
                    <a:pt x="75" y="149"/>
                  </a:cubicBezTo>
                  <a:close/>
                  <a:moveTo>
                    <a:pt x="539" y="145"/>
                  </a:moveTo>
                  <a:cubicBezTo>
                    <a:pt x="538" y="145"/>
                    <a:pt x="538" y="143"/>
                    <a:pt x="539" y="143"/>
                  </a:cubicBezTo>
                  <a:cubicBezTo>
                    <a:pt x="539" y="143"/>
                    <a:pt x="539" y="143"/>
                    <a:pt x="539" y="143"/>
                  </a:cubicBezTo>
                  <a:cubicBezTo>
                    <a:pt x="540" y="142"/>
                    <a:pt x="541" y="142"/>
                    <a:pt x="542" y="143"/>
                  </a:cubicBezTo>
                  <a:cubicBezTo>
                    <a:pt x="542" y="143"/>
                    <a:pt x="542" y="143"/>
                    <a:pt x="542" y="143"/>
                  </a:cubicBezTo>
                  <a:cubicBezTo>
                    <a:pt x="543" y="144"/>
                    <a:pt x="542" y="145"/>
                    <a:pt x="542" y="146"/>
                  </a:cubicBezTo>
                  <a:cubicBezTo>
                    <a:pt x="542" y="146"/>
                    <a:pt x="542" y="146"/>
                    <a:pt x="542" y="146"/>
                  </a:cubicBezTo>
                  <a:cubicBezTo>
                    <a:pt x="541" y="146"/>
                    <a:pt x="541" y="146"/>
                    <a:pt x="540" y="146"/>
                  </a:cubicBezTo>
                  <a:cubicBezTo>
                    <a:pt x="540" y="146"/>
                    <a:pt x="540" y="146"/>
                    <a:pt x="540" y="146"/>
                  </a:cubicBezTo>
                  <a:cubicBezTo>
                    <a:pt x="540" y="146"/>
                    <a:pt x="539" y="146"/>
                    <a:pt x="539" y="145"/>
                  </a:cubicBezTo>
                  <a:close/>
                  <a:moveTo>
                    <a:pt x="82" y="139"/>
                  </a:moveTo>
                  <a:cubicBezTo>
                    <a:pt x="81" y="138"/>
                    <a:pt x="81" y="137"/>
                    <a:pt x="81" y="136"/>
                  </a:cubicBezTo>
                  <a:cubicBezTo>
                    <a:pt x="81" y="136"/>
                    <a:pt x="81" y="136"/>
                    <a:pt x="81" y="136"/>
                  </a:cubicBezTo>
                  <a:cubicBezTo>
                    <a:pt x="82" y="135"/>
                    <a:pt x="83" y="135"/>
                    <a:pt x="84" y="136"/>
                  </a:cubicBezTo>
                  <a:cubicBezTo>
                    <a:pt x="84" y="136"/>
                    <a:pt x="84" y="136"/>
                    <a:pt x="84" y="136"/>
                  </a:cubicBezTo>
                  <a:cubicBezTo>
                    <a:pt x="85" y="137"/>
                    <a:pt x="85" y="138"/>
                    <a:pt x="85" y="139"/>
                  </a:cubicBezTo>
                  <a:cubicBezTo>
                    <a:pt x="85" y="139"/>
                    <a:pt x="85" y="139"/>
                    <a:pt x="85" y="139"/>
                  </a:cubicBezTo>
                  <a:cubicBezTo>
                    <a:pt x="85" y="139"/>
                    <a:pt x="85" y="139"/>
                    <a:pt x="85" y="139"/>
                  </a:cubicBezTo>
                  <a:cubicBezTo>
                    <a:pt x="85" y="139"/>
                    <a:pt x="85" y="139"/>
                    <a:pt x="85" y="139"/>
                  </a:cubicBezTo>
                  <a:cubicBezTo>
                    <a:pt x="84" y="139"/>
                    <a:pt x="84" y="139"/>
                    <a:pt x="83" y="139"/>
                  </a:cubicBezTo>
                  <a:cubicBezTo>
                    <a:pt x="83" y="139"/>
                    <a:pt x="83" y="139"/>
                    <a:pt x="83" y="139"/>
                  </a:cubicBezTo>
                  <a:cubicBezTo>
                    <a:pt x="83" y="139"/>
                    <a:pt x="82" y="139"/>
                    <a:pt x="82" y="139"/>
                  </a:cubicBezTo>
                  <a:close/>
                  <a:moveTo>
                    <a:pt x="531" y="136"/>
                  </a:moveTo>
                  <a:cubicBezTo>
                    <a:pt x="531" y="136"/>
                    <a:pt x="531" y="136"/>
                    <a:pt x="531" y="136"/>
                  </a:cubicBezTo>
                  <a:cubicBezTo>
                    <a:pt x="531" y="136"/>
                    <a:pt x="531" y="136"/>
                    <a:pt x="531" y="136"/>
                  </a:cubicBezTo>
                  <a:cubicBezTo>
                    <a:pt x="531" y="135"/>
                    <a:pt x="531" y="134"/>
                    <a:pt x="532" y="133"/>
                  </a:cubicBezTo>
                  <a:cubicBezTo>
                    <a:pt x="532" y="133"/>
                    <a:pt x="532" y="133"/>
                    <a:pt x="532" y="133"/>
                  </a:cubicBezTo>
                  <a:cubicBezTo>
                    <a:pt x="533" y="133"/>
                    <a:pt x="534" y="133"/>
                    <a:pt x="535" y="134"/>
                  </a:cubicBezTo>
                  <a:cubicBezTo>
                    <a:pt x="535" y="134"/>
                    <a:pt x="535" y="134"/>
                    <a:pt x="535" y="134"/>
                  </a:cubicBezTo>
                  <a:cubicBezTo>
                    <a:pt x="535" y="134"/>
                    <a:pt x="535" y="136"/>
                    <a:pt x="534" y="136"/>
                  </a:cubicBezTo>
                  <a:cubicBezTo>
                    <a:pt x="534" y="136"/>
                    <a:pt x="534" y="136"/>
                    <a:pt x="534" y="136"/>
                  </a:cubicBezTo>
                  <a:cubicBezTo>
                    <a:pt x="534" y="137"/>
                    <a:pt x="533" y="137"/>
                    <a:pt x="533" y="137"/>
                  </a:cubicBezTo>
                  <a:cubicBezTo>
                    <a:pt x="533" y="137"/>
                    <a:pt x="533" y="137"/>
                    <a:pt x="533" y="137"/>
                  </a:cubicBezTo>
                  <a:cubicBezTo>
                    <a:pt x="532" y="137"/>
                    <a:pt x="532" y="137"/>
                    <a:pt x="531" y="136"/>
                  </a:cubicBezTo>
                  <a:close/>
                  <a:moveTo>
                    <a:pt x="89" y="130"/>
                  </a:moveTo>
                  <a:cubicBezTo>
                    <a:pt x="88" y="129"/>
                    <a:pt x="88" y="128"/>
                    <a:pt x="89" y="127"/>
                  </a:cubicBezTo>
                  <a:cubicBezTo>
                    <a:pt x="89" y="127"/>
                    <a:pt x="89" y="127"/>
                    <a:pt x="89" y="127"/>
                  </a:cubicBezTo>
                  <a:cubicBezTo>
                    <a:pt x="90" y="126"/>
                    <a:pt x="91" y="126"/>
                    <a:pt x="92" y="127"/>
                  </a:cubicBezTo>
                  <a:cubicBezTo>
                    <a:pt x="92" y="127"/>
                    <a:pt x="92" y="127"/>
                    <a:pt x="92" y="127"/>
                  </a:cubicBezTo>
                  <a:cubicBezTo>
                    <a:pt x="93" y="127"/>
                    <a:pt x="93" y="129"/>
                    <a:pt x="92" y="130"/>
                  </a:cubicBezTo>
                  <a:cubicBezTo>
                    <a:pt x="92" y="130"/>
                    <a:pt x="92" y="130"/>
                    <a:pt x="92" y="130"/>
                  </a:cubicBezTo>
                  <a:cubicBezTo>
                    <a:pt x="92" y="130"/>
                    <a:pt x="91" y="130"/>
                    <a:pt x="91" y="130"/>
                  </a:cubicBezTo>
                  <a:cubicBezTo>
                    <a:pt x="91" y="130"/>
                    <a:pt x="91" y="130"/>
                    <a:pt x="91" y="130"/>
                  </a:cubicBezTo>
                  <a:cubicBezTo>
                    <a:pt x="90" y="130"/>
                    <a:pt x="90" y="130"/>
                    <a:pt x="89" y="130"/>
                  </a:cubicBezTo>
                  <a:close/>
                  <a:moveTo>
                    <a:pt x="524" y="127"/>
                  </a:moveTo>
                  <a:cubicBezTo>
                    <a:pt x="523" y="126"/>
                    <a:pt x="523" y="125"/>
                    <a:pt x="524" y="124"/>
                  </a:cubicBezTo>
                  <a:cubicBezTo>
                    <a:pt x="524" y="124"/>
                    <a:pt x="524" y="124"/>
                    <a:pt x="524" y="124"/>
                  </a:cubicBezTo>
                  <a:cubicBezTo>
                    <a:pt x="525" y="123"/>
                    <a:pt x="526" y="123"/>
                    <a:pt x="527" y="124"/>
                  </a:cubicBezTo>
                  <a:cubicBezTo>
                    <a:pt x="527" y="124"/>
                    <a:pt x="527" y="124"/>
                    <a:pt x="527" y="124"/>
                  </a:cubicBezTo>
                  <a:cubicBezTo>
                    <a:pt x="527" y="125"/>
                    <a:pt x="527" y="126"/>
                    <a:pt x="527" y="127"/>
                  </a:cubicBezTo>
                  <a:cubicBezTo>
                    <a:pt x="527" y="127"/>
                    <a:pt x="527" y="127"/>
                    <a:pt x="527" y="127"/>
                  </a:cubicBezTo>
                  <a:cubicBezTo>
                    <a:pt x="526" y="127"/>
                    <a:pt x="526" y="128"/>
                    <a:pt x="525" y="128"/>
                  </a:cubicBezTo>
                  <a:cubicBezTo>
                    <a:pt x="525" y="128"/>
                    <a:pt x="525" y="128"/>
                    <a:pt x="525" y="128"/>
                  </a:cubicBezTo>
                  <a:cubicBezTo>
                    <a:pt x="525" y="128"/>
                    <a:pt x="524" y="127"/>
                    <a:pt x="524" y="127"/>
                  </a:cubicBezTo>
                  <a:close/>
                  <a:moveTo>
                    <a:pt x="97" y="121"/>
                  </a:moveTo>
                  <a:cubicBezTo>
                    <a:pt x="96" y="120"/>
                    <a:pt x="96" y="119"/>
                    <a:pt x="97" y="118"/>
                  </a:cubicBezTo>
                  <a:cubicBezTo>
                    <a:pt x="97" y="118"/>
                    <a:pt x="97" y="118"/>
                    <a:pt x="97" y="118"/>
                  </a:cubicBezTo>
                  <a:cubicBezTo>
                    <a:pt x="98" y="117"/>
                    <a:pt x="99" y="117"/>
                    <a:pt x="100" y="118"/>
                  </a:cubicBezTo>
                  <a:cubicBezTo>
                    <a:pt x="100" y="118"/>
                    <a:pt x="100" y="118"/>
                    <a:pt x="100" y="118"/>
                  </a:cubicBezTo>
                  <a:cubicBezTo>
                    <a:pt x="101" y="119"/>
                    <a:pt x="101" y="120"/>
                    <a:pt x="100" y="121"/>
                  </a:cubicBezTo>
                  <a:cubicBezTo>
                    <a:pt x="100" y="121"/>
                    <a:pt x="100" y="121"/>
                    <a:pt x="100" y="121"/>
                  </a:cubicBezTo>
                  <a:cubicBezTo>
                    <a:pt x="100" y="121"/>
                    <a:pt x="99" y="121"/>
                    <a:pt x="99" y="121"/>
                  </a:cubicBezTo>
                  <a:cubicBezTo>
                    <a:pt x="99" y="121"/>
                    <a:pt x="99" y="121"/>
                    <a:pt x="99" y="121"/>
                  </a:cubicBezTo>
                  <a:cubicBezTo>
                    <a:pt x="98" y="121"/>
                    <a:pt x="98" y="121"/>
                    <a:pt x="97" y="121"/>
                  </a:cubicBezTo>
                  <a:close/>
                  <a:moveTo>
                    <a:pt x="516" y="118"/>
                  </a:moveTo>
                  <a:cubicBezTo>
                    <a:pt x="515" y="117"/>
                    <a:pt x="515" y="116"/>
                    <a:pt x="516" y="115"/>
                  </a:cubicBezTo>
                  <a:cubicBezTo>
                    <a:pt x="516" y="115"/>
                    <a:pt x="516" y="115"/>
                    <a:pt x="516" y="115"/>
                  </a:cubicBezTo>
                  <a:cubicBezTo>
                    <a:pt x="516" y="115"/>
                    <a:pt x="518" y="115"/>
                    <a:pt x="519" y="115"/>
                  </a:cubicBezTo>
                  <a:cubicBezTo>
                    <a:pt x="519" y="115"/>
                    <a:pt x="519" y="115"/>
                    <a:pt x="519" y="115"/>
                  </a:cubicBezTo>
                  <a:cubicBezTo>
                    <a:pt x="519" y="116"/>
                    <a:pt x="519" y="118"/>
                    <a:pt x="518" y="118"/>
                  </a:cubicBezTo>
                  <a:cubicBezTo>
                    <a:pt x="518" y="118"/>
                    <a:pt x="518" y="118"/>
                    <a:pt x="518" y="118"/>
                  </a:cubicBezTo>
                  <a:cubicBezTo>
                    <a:pt x="518" y="119"/>
                    <a:pt x="518" y="119"/>
                    <a:pt x="517" y="119"/>
                  </a:cubicBezTo>
                  <a:cubicBezTo>
                    <a:pt x="517" y="119"/>
                    <a:pt x="517" y="119"/>
                    <a:pt x="517" y="119"/>
                  </a:cubicBezTo>
                  <a:cubicBezTo>
                    <a:pt x="517" y="119"/>
                    <a:pt x="516" y="119"/>
                    <a:pt x="516" y="118"/>
                  </a:cubicBezTo>
                  <a:close/>
                  <a:moveTo>
                    <a:pt x="106" y="112"/>
                  </a:moveTo>
                  <a:cubicBezTo>
                    <a:pt x="105" y="111"/>
                    <a:pt x="105" y="110"/>
                    <a:pt x="106" y="109"/>
                  </a:cubicBezTo>
                  <a:cubicBezTo>
                    <a:pt x="106" y="109"/>
                    <a:pt x="106" y="109"/>
                    <a:pt x="106" y="109"/>
                  </a:cubicBezTo>
                  <a:cubicBezTo>
                    <a:pt x="106" y="109"/>
                    <a:pt x="108" y="109"/>
                    <a:pt x="109" y="109"/>
                  </a:cubicBezTo>
                  <a:cubicBezTo>
                    <a:pt x="109" y="109"/>
                    <a:pt x="109" y="109"/>
                    <a:pt x="109" y="109"/>
                  </a:cubicBezTo>
                  <a:cubicBezTo>
                    <a:pt x="109" y="110"/>
                    <a:pt x="109" y="111"/>
                    <a:pt x="108" y="112"/>
                  </a:cubicBezTo>
                  <a:cubicBezTo>
                    <a:pt x="108" y="112"/>
                    <a:pt x="108" y="112"/>
                    <a:pt x="108" y="112"/>
                  </a:cubicBezTo>
                  <a:cubicBezTo>
                    <a:pt x="108" y="113"/>
                    <a:pt x="108" y="113"/>
                    <a:pt x="107" y="113"/>
                  </a:cubicBezTo>
                  <a:cubicBezTo>
                    <a:pt x="107" y="113"/>
                    <a:pt x="107" y="113"/>
                    <a:pt x="107" y="113"/>
                  </a:cubicBezTo>
                  <a:cubicBezTo>
                    <a:pt x="107" y="113"/>
                    <a:pt x="106" y="113"/>
                    <a:pt x="106" y="112"/>
                  </a:cubicBezTo>
                  <a:close/>
                  <a:moveTo>
                    <a:pt x="507" y="110"/>
                  </a:moveTo>
                  <a:cubicBezTo>
                    <a:pt x="506" y="109"/>
                    <a:pt x="506" y="108"/>
                    <a:pt x="507" y="107"/>
                  </a:cubicBezTo>
                  <a:cubicBezTo>
                    <a:pt x="507" y="107"/>
                    <a:pt x="507" y="107"/>
                    <a:pt x="507" y="107"/>
                  </a:cubicBezTo>
                  <a:cubicBezTo>
                    <a:pt x="508" y="106"/>
                    <a:pt x="509" y="106"/>
                    <a:pt x="510" y="107"/>
                  </a:cubicBezTo>
                  <a:cubicBezTo>
                    <a:pt x="510" y="107"/>
                    <a:pt x="510" y="107"/>
                    <a:pt x="510" y="107"/>
                  </a:cubicBezTo>
                  <a:cubicBezTo>
                    <a:pt x="511" y="108"/>
                    <a:pt x="511" y="109"/>
                    <a:pt x="510" y="110"/>
                  </a:cubicBezTo>
                  <a:cubicBezTo>
                    <a:pt x="510" y="110"/>
                    <a:pt x="510" y="110"/>
                    <a:pt x="510" y="110"/>
                  </a:cubicBezTo>
                  <a:cubicBezTo>
                    <a:pt x="510" y="110"/>
                    <a:pt x="509" y="110"/>
                    <a:pt x="509" y="110"/>
                  </a:cubicBezTo>
                  <a:cubicBezTo>
                    <a:pt x="509" y="110"/>
                    <a:pt x="509" y="110"/>
                    <a:pt x="509" y="110"/>
                  </a:cubicBezTo>
                  <a:cubicBezTo>
                    <a:pt x="508" y="110"/>
                    <a:pt x="508" y="110"/>
                    <a:pt x="507" y="110"/>
                  </a:cubicBezTo>
                  <a:close/>
                  <a:moveTo>
                    <a:pt x="114" y="104"/>
                  </a:moveTo>
                  <a:cubicBezTo>
                    <a:pt x="114" y="103"/>
                    <a:pt x="114" y="102"/>
                    <a:pt x="114" y="101"/>
                  </a:cubicBezTo>
                  <a:cubicBezTo>
                    <a:pt x="114" y="101"/>
                    <a:pt x="114" y="101"/>
                    <a:pt x="114" y="101"/>
                  </a:cubicBezTo>
                  <a:cubicBezTo>
                    <a:pt x="115" y="100"/>
                    <a:pt x="117" y="100"/>
                    <a:pt x="117" y="101"/>
                  </a:cubicBezTo>
                  <a:cubicBezTo>
                    <a:pt x="117" y="101"/>
                    <a:pt x="117" y="101"/>
                    <a:pt x="117" y="101"/>
                  </a:cubicBezTo>
                  <a:cubicBezTo>
                    <a:pt x="118" y="102"/>
                    <a:pt x="118" y="103"/>
                    <a:pt x="117" y="104"/>
                  </a:cubicBezTo>
                  <a:cubicBezTo>
                    <a:pt x="117" y="104"/>
                    <a:pt x="117" y="104"/>
                    <a:pt x="117" y="104"/>
                  </a:cubicBezTo>
                  <a:cubicBezTo>
                    <a:pt x="117" y="104"/>
                    <a:pt x="116" y="105"/>
                    <a:pt x="116" y="105"/>
                  </a:cubicBezTo>
                  <a:cubicBezTo>
                    <a:pt x="116" y="105"/>
                    <a:pt x="116" y="105"/>
                    <a:pt x="116" y="105"/>
                  </a:cubicBezTo>
                  <a:cubicBezTo>
                    <a:pt x="115" y="105"/>
                    <a:pt x="115" y="104"/>
                    <a:pt x="114" y="104"/>
                  </a:cubicBezTo>
                  <a:close/>
                  <a:moveTo>
                    <a:pt x="498" y="102"/>
                  </a:moveTo>
                  <a:cubicBezTo>
                    <a:pt x="498" y="101"/>
                    <a:pt x="498" y="100"/>
                    <a:pt x="498" y="99"/>
                  </a:cubicBezTo>
                  <a:cubicBezTo>
                    <a:pt x="498" y="99"/>
                    <a:pt x="498" y="99"/>
                    <a:pt x="498" y="99"/>
                  </a:cubicBezTo>
                  <a:cubicBezTo>
                    <a:pt x="499" y="98"/>
                    <a:pt x="500" y="98"/>
                    <a:pt x="501" y="99"/>
                  </a:cubicBezTo>
                  <a:cubicBezTo>
                    <a:pt x="501" y="99"/>
                    <a:pt x="501" y="99"/>
                    <a:pt x="501" y="99"/>
                  </a:cubicBezTo>
                  <a:cubicBezTo>
                    <a:pt x="502" y="99"/>
                    <a:pt x="502" y="101"/>
                    <a:pt x="501" y="102"/>
                  </a:cubicBezTo>
                  <a:cubicBezTo>
                    <a:pt x="501" y="102"/>
                    <a:pt x="501" y="102"/>
                    <a:pt x="501" y="102"/>
                  </a:cubicBezTo>
                  <a:cubicBezTo>
                    <a:pt x="501" y="102"/>
                    <a:pt x="500" y="102"/>
                    <a:pt x="500" y="102"/>
                  </a:cubicBezTo>
                  <a:cubicBezTo>
                    <a:pt x="500" y="102"/>
                    <a:pt x="500" y="102"/>
                    <a:pt x="500" y="102"/>
                  </a:cubicBezTo>
                  <a:cubicBezTo>
                    <a:pt x="499" y="102"/>
                    <a:pt x="499" y="102"/>
                    <a:pt x="498" y="102"/>
                  </a:cubicBezTo>
                  <a:close/>
                  <a:moveTo>
                    <a:pt x="123" y="96"/>
                  </a:moveTo>
                  <a:cubicBezTo>
                    <a:pt x="123" y="95"/>
                    <a:pt x="123" y="94"/>
                    <a:pt x="124" y="93"/>
                  </a:cubicBezTo>
                  <a:cubicBezTo>
                    <a:pt x="124" y="93"/>
                    <a:pt x="124" y="93"/>
                    <a:pt x="124" y="93"/>
                  </a:cubicBezTo>
                  <a:cubicBezTo>
                    <a:pt x="124" y="92"/>
                    <a:pt x="126" y="93"/>
                    <a:pt x="126" y="93"/>
                  </a:cubicBezTo>
                  <a:cubicBezTo>
                    <a:pt x="126" y="93"/>
                    <a:pt x="126" y="93"/>
                    <a:pt x="126" y="93"/>
                  </a:cubicBezTo>
                  <a:cubicBezTo>
                    <a:pt x="127" y="94"/>
                    <a:pt x="127" y="95"/>
                    <a:pt x="126" y="96"/>
                  </a:cubicBezTo>
                  <a:cubicBezTo>
                    <a:pt x="126" y="96"/>
                    <a:pt x="126" y="96"/>
                    <a:pt x="126" y="96"/>
                  </a:cubicBezTo>
                  <a:cubicBezTo>
                    <a:pt x="126" y="97"/>
                    <a:pt x="125" y="97"/>
                    <a:pt x="125" y="97"/>
                  </a:cubicBezTo>
                  <a:cubicBezTo>
                    <a:pt x="125" y="97"/>
                    <a:pt x="125" y="97"/>
                    <a:pt x="125" y="97"/>
                  </a:cubicBezTo>
                  <a:cubicBezTo>
                    <a:pt x="124" y="97"/>
                    <a:pt x="124" y="96"/>
                    <a:pt x="123" y="96"/>
                  </a:cubicBezTo>
                  <a:close/>
                  <a:moveTo>
                    <a:pt x="489" y="94"/>
                  </a:moveTo>
                  <a:cubicBezTo>
                    <a:pt x="489" y="93"/>
                    <a:pt x="488" y="92"/>
                    <a:pt x="489" y="91"/>
                  </a:cubicBezTo>
                  <a:cubicBezTo>
                    <a:pt x="489" y="91"/>
                    <a:pt x="489" y="91"/>
                    <a:pt x="489" y="91"/>
                  </a:cubicBezTo>
                  <a:cubicBezTo>
                    <a:pt x="490" y="90"/>
                    <a:pt x="491" y="90"/>
                    <a:pt x="492" y="91"/>
                  </a:cubicBezTo>
                  <a:cubicBezTo>
                    <a:pt x="492" y="91"/>
                    <a:pt x="492" y="91"/>
                    <a:pt x="492" y="91"/>
                  </a:cubicBezTo>
                  <a:cubicBezTo>
                    <a:pt x="493" y="92"/>
                    <a:pt x="493" y="93"/>
                    <a:pt x="492" y="94"/>
                  </a:cubicBezTo>
                  <a:cubicBezTo>
                    <a:pt x="492" y="94"/>
                    <a:pt x="492" y="94"/>
                    <a:pt x="492" y="94"/>
                  </a:cubicBezTo>
                  <a:cubicBezTo>
                    <a:pt x="492" y="94"/>
                    <a:pt x="491" y="95"/>
                    <a:pt x="491" y="95"/>
                  </a:cubicBezTo>
                  <a:cubicBezTo>
                    <a:pt x="491" y="95"/>
                    <a:pt x="491" y="95"/>
                    <a:pt x="491" y="95"/>
                  </a:cubicBezTo>
                  <a:cubicBezTo>
                    <a:pt x="490" y="95"/>
                    <a:pt x="490" y="94"/>
                    <a:pt x="489" y="94"/>
                  </a:cubicBezTo>
                  <a:close/>
                  <a:moveTo>
                    <a:pt x="133" y="88"/>
                  </a:moveTo>
                  <a:cubicBezTo>
                    <a:pt x="132" y="88"/>
                    <a:pt x="132" y="86"/>
                    <a:pt x="133" y="86"/>
                  </a:cubicBezTo>
                  <a:cubicBezTo>
                    <a:pt x="133" y="86"/>
                    <a:pt x="133" y="86"/>
                    <a:pt x="133" y="86"/>
                  </a:cubicBezTo>
                  <a:cubicBezTo>
                    <a:pt x="134" y="85"/>
                    <a:pt x="135" y="85"/>
                    <a:pt x="136" y="86"/>
                  </a:cubicBezTo>
                  <a:cubicBezTo>
                    <a:pt x="136" y="86"/>
                    <a:pt x="136" y="86"/>
                    <a:pt x="136" y="86"/>
                  </a:cubicBezTo>
                  <a:cubicBezTo>
                    <a:pt x="137" y="87"/>
                    <a:pt x="136" y="88"/>
                    <a:pt x="136" y="89"/>
                  </a:cubicBezTo>
                  <a:cubicBezTo>
                    <a:pt x="136" y="89"/>
                    <a:pt x="136" y="89"/>
                    <a:pt x="136" y="89"/>
                  </a:cubicBezTo>
                  <a:cubicBezTo>
                    <a:pt x="135" y="89"/>
                    <a:pt x="135" y="89"/>
                    <a:pt x="134" y="89"/>
                  </a:cubicBezTo>
                  <a:cubicBezTo>
                    <a:pt x="134" y="89"/>
                    <a:pt x="134" y="89"/>
                    <a:pt x="134" y="89"/>
                  </a:cubicBezTo>
                  <a:cubicBezTo>
                    <a:pt x="134" y="89"/>
                    <a:pt x="133" y="89"/>
                    <a:pt x="133" y="88"/>
                  </a:cubicBezTo>
                  <a:close/>
                  <a:moveTo>
                    <a:pt x="480" y="87"/>
                  </a:moveTo>
                  <a:cubicBezTo>
                    <a:pt x="479" y="86"/>
                    <a:pt x="479" y="85"/>
                    <a:pt x="480" y="84"/>
                  </a:cubicBezTo>
                  <a:cubicBezTo>
                    <a:pt x="480" y="84"/>
                    <a:pt x="480" y="84"/>
                    <a:pt x="480" y="84"/>
                  </a:cubicBezTo>
                  <a:cubicBezTo>
                    <a:pt x="480" y="83"/>
                    <a:pt x="481" y="83"/>
                    <a:pt x="482" y="84"/>
                  </a:cubicBezTo>
                  <a:cubicBezTo>
                    <a:pt x="482" y="84"/>
                    <a:pt x="482" y="84"/>
                    <a:pt x="482" y="84"/>
                  </a:cubicBezTo>
                  <a:cubicBezTo>
                    <a:pt x="483" y="84"/>
                    <a:pt x="483" y="85"/>
                    <a:pt x="483" y="86"/>
                  </a:cubicBezTo>
                  <a:cubicBezTo>
                    <a:pt x="483" y="86"/>
                    <a:pt x="483" y="86"/>
                    <a:pt x="483" y="86"/>
                  </a:cubicBezTo>
                  <a:cubicBezTo>
                    <a:pt x="482" y="87"/>
                    <a:pt x="482" y="87"/>
                    <a:pt x="481" y="87"/>
                  </a:cubicBezTo>
                  <a:cubicBezTo>
                    <a:pt x="481" y="87"/>
                    <a:pt x="481" y="87"/>
                    <a:pt x="481" y="87"/>
                  </a:cubicBezTo>
                  <a:cubicBezTo>
                    <a:pt x="481" y="87"/>
                    <a:pt x="480" y="87"/>
                    <a:pt x="480" y="87"/>
                  </a:cubicBezTo>
                  <a:close/>
                  <a:moveTo>
                    <a:pt x="142" y="81"/>
                  </a:moveTo>
                  <a:cubicBezTo>
                    <a:pt x="142" y="80"/>
                    <a:pt x="142" y="79"/>
                    <a:pt x="143" y="78"/>
                  </a:cubicBezTo>
                  <a:cubicBezTo>
                    <a:pt x="143" y="78"/>
                    <a:pt x="143" y="78"/>
                    <a:pt x="143" y="78"/>
                  </a:cubicBezTo>
                  <a:cubicBezTo>
                    <a:pt x="144" y="78"/>
                    <a:pt x="145" y="78"/>
                    <a:pt x="146" y="79"/>
                  </a:cubicBezTo>
                  <a:cubicBezTo>
                    <a:pt x="146" y="79"/>
                    <a:pt x="146" y="79"/>
                    <a:pt x="146" y="79"/>
                  </a:cubicBezTo>
                  <a:cubicBezTo>
                    <a:pt x="146" y="80"/>
                    <a:pt x="146" y="81"/>
                    <a:pt x="145" y="82"/>
                  </a:cubicBezTo>
                  <a:cubicBezTo>
                    <a:pt x="145" y="82"/>
                    <a:pt x="145" y="82"/>
                    <a:pt x="145" y="82"/>
                  </a:cubicBezTo>
                  <a:cubicBezTo>
                    <a:pt x="145" y="82"/>
                    <a:pt x="144" y="82"/>
                    <a:pt x="144" y="82"/>
                  </a:cubicBezTo>
                  <a:cubicBezTo>
                    <a:pt x="144" y="82"/>
                    <a:pt x="144" y="82"/>
                    <a:pt x="144" y="82"/>
                  </a:cubicBezTo>
                  <a:cubicBezTo>
                    <a:pt x="143" y="82"/>
                    <a:pt x="143" y="82"/>
                    <a:pt x="142" y="81"/>
                  </a:cubicBezTo>
                  <a:close/>
                  <a:moveTo>
                    <a:pt x="470" y="80"/>
                  </a:moveTo>
                  <a:cubicBezTo>
                    <a:pt x="469" y="79"/>
                    <a:pt x="469" y="78"/>
                    <a:pt x="470" y="77"/>
                  </a:cubicBezTo>
                  <a:cubicBezTo>
                    <a:pt x="470" y="77"/>
                    <a:pt x="470" y="77"/>
                    <a:pt x="470" y="77"/>
                  </a:cubicBezTo>
                  <a:cubicBezTo>
                    <a:pt x="470" y="76"/>
                    <a:pt x="472" y="76"/>
                    <a:pt x="473" y="77"/>
                  </a:cubicBezTo>
                  <a:cubicBezTo>
                    <a:pt x="473" y="77"/>
                    <a:pt x="473" y="77"/>
                    <a:pt x="473" y="77"/>
                  </a:cubicBezTo>
                  <a:cubicBezTo>
                    <a:pt x="473" y="77"/>
                    <a:pt x="474" y="78"/>
                    <a:pt x="473" y="79"/>
                  </a:cubicBezTo>
                  <a:cubicBezTo>
                    <a:pt x="473" y="79"/>
                    <a:pt x="473" y="79"/>
                    <a:pt x="473" y="79"/>
                  </a:cubicBezTo>
                  <a:cubicBezTo>
                    <a:pt x="473" y="80"/>
                    <a:pt x="472" y="80"/>
                    <a:pt x="471" y="80"/>
                  </a:cubicBezTo>
                  <a:cubicBezTo>
                    <a:pt x="471" y="80"/>
                    <a:pt x="471" y="80"/>
                    <a:pt x="471" y="80"/>
                  </a:cubicBezTo>
                  <a:cubicBezTo>
                    <a:pt x="471" y="80"/>
                    <a:pt x="471" y="80"/>
                    <a:pt x="470" y="80"/>
                  </a:cubicBezTo>
                  <a:close/>
                  <a:moveTo>
                    <a:pt x="152" y="75"/>
                  </a:moveTo>
                  <a:cubicBezTo>
                    <a:pt x="152" y="74"/>
                    <a:pt x="152" y="72"/>
                    <a:pt x="153" y="72"/>
                  </a:cubicBezTo>
                  <a:cubicBezTo>
                    <a:pt x="153" y="72"/>
                    <a:pt x="153" y="72"/>
                    <a:pt x="153" y="72"/>
                  </a:cubicBezTo>
                  <a:cubicBezTo>
                    <a:pt x="154" y="71"/>
                    <a:pt x="155" y="71"/>
                    <a:pt x="156" y="72"/>
                  </a:cubicBezTo>
                  <a:cubicBezTo>
                    <a:pt x="156" y="72"/>
                    <a:pt x="156" y="72"/>
                    <a:pt x="156" y="72"/>
                  </a:cubicBezTo>
                  <a:cubicBezTo>
                    <a:pt x="156" y="73"/>
                    <a:pt x="156" y="75"/>
                    <a:pt x="155" y="75"/>
                  </a:cubicBezTo>
                  <a:cubicBezTo>
                    <a:pt x="155" y="75"/>
                    <a:pt x="155" y="75"/>
                    <a:pt x="155" y="75"/>
                  </a:cubicBezTo>
                  <a:cubicBezTo>
                    <a:pt x="155" y="75"/>
                    <a:pt x="154" y="75"/>
                    <a:pt x="154" y="75"/>
                  </a:cubicBezTo>
                  <a:cubicBezTo>
                    <a:pt x="154" y="75"/>
                    <a:pt x="154" y="75"/>
                    <a:pt x="154" y="75"/>
                  </a:cubicBezTo>
                  <a:cubicBezTo>
                    <a:pt x="153" y="75"/>
                    <a:pt x="153" y="75"/>
                    <a:pt x="152" y="75"/>
                  </a:cubicBezTo>
                  <a:close/>
                  <a:moveTo>
                    <a:pt x="460" y="73"/>
                  </a:moveTo>
                  <a:cubicBezTo>
                    <a:pt x="460" y="73"/>
                    <a:pt x="460" y="73"/>
                    <a:pt x="460" y="73"/>
                  </a:cubicBezTo>
                  <a:cubicBezTo>
                    <a:pt x="460" y="73"/>
                    <a:pt x="460" y="73"/>
                    <a:pt x="460" y="73"/>
                  </a:cubicBezTo>
                  <a:cubicBezTo>
                    <a:pt x="459" y="73"/>
                    <a:pt x="459" y="72"/>
                    <a:pt x="460" y="71"/>
                  </a:cubicBezTo>
                  <a:cubicBezTo>
                    <a:pt x="460" y="71"/>
                    <a:pt x="460" y="71"/>
                    <a:pt x="460" y="71"/>
                  </a:cubicBezTo>
                  <a:cubicBezTo>
                    <a:pt x="460" y="70"/>
                    <a:pt x="462" y="69"/>
                    <a:pt x="462" y="70"/>
                  </a:cubicBezTo>
                  <a:cubicBezTo>
                    <a:pt x="462" y="70"/>
                    <a:pt x="462" y="70"/>
                    <a:pt x="462" y="70"/>
                  </a:cubicBezTo>
                  <a:cubicBezTo>
                    <a:pt x="463" y="71"/>
                    <a:pt x="464" y="72"/>
                    <a:pt x="463" y="73"/>
                  </a:cubicBezTo>
                  <a:cubicBezTo>
                    <a:pt x="463" y="73"/>
                    <a:pt x="463" y="73"/>
                    <a:pt x="463" y="73"/>
                  </a:cubicBezTo>
                  <a:cubicBezTo>
                    <a:pt x="463" y="73"/>
                    <a:pt x="462" y="74"/>
                    <a:pt x="461" y="74"/>
                  </a:cubicBezTo>
                  <a:cubicBezTo>
                    <a:pt x="461" y="74"/>
                    <a:pt x="461" y="74"/>
                    <a:pt x="461" y="74"/>
                  </a:cubicBezTo>
                  <a:cubicBezTo>
                    <a:pt x="461" y="74"/>
                    <a:pt x="461" y="74"/>
                    <a:pt x="460" y="73"/>
                  </a:cubicBezTo>
                  <a:close/>
                  <a:moveTo>
                    <a:pt x="163" y="68"/>
                  </a:moveTo>
                  <a:cubicBezTo>
                    <a:pt x="162" y="67"/>
                    <a:pt x="162" y="66"/>
                    <a:pt x="163" y="65"/>
                  </a:cubicBezTo>
                  <a:cubicBezTo>
                    <a:pt x="163" y="65"/>
                    <a:pt x="163" y="65"/>
                    <a:pt x="163" y="65"/>
                  </a:cubicBezTo>
                  <a:cubicBezTo>
                    <a:pt x="164" y="65"/>
                    <a:pt x="165" y="65"/>
                    <a:pt x="166" y="66"/>
                  </a:cubicBezTo>
                  <a:cubicBezTo>
                    <a:pt x="166" y="66"/>
                    <a:pt x="166" y="66"/>
                    <a:pt x="166" y="66"/>
                  </a:cubicBezTo>
                  <a:cubicBezTo>
                    <a:pt x="167" y="67"/>
                    <a:pt x="166" y="68"/>
                    <a:pt x="165" y="69"/>
                  </a:cubicBezTo>
                  <a:cubicBezTo>
                    <a:pt x="165" y="69"/>
                    <a:pt x="165" y="69"/>
                    <a:pt x="165" y="69"/>
                  </a:cubicBezTo>
                  <a:cubicBezTo>
                    <a:pt x="165" y="69"/>
                    <a:pt x="165" y="69"/>
                    <a:pt x="164" y="69"/>
                  </a:cubicBezTo>
                  <a:cubicBezTo>
                    <a:pt x="164" y="69"/>
                    <a:pt x="164" y="69"/>
                    <a:pt x="164" y="69"/>
                  </a:cubicBezTo>
                  <a:cubicBezTo>
                    <a:pt x="164" y="69"/>
                    <a:pt x="163" y="69"/>
                    <a:pt x="163" y="68"/>
                  </a:cubicBezTo>
                  <a:close/>
                  <a:moveTo>
                    <a:pt x="450" y="67"/>
                  </a:moveTo>
                  <a:cubicBezTo>
                    <a:pt x="449" y="67"/>
                    <a:pt x="449" y="66"/>
                    <a:pt x="449" y="65"/>
                  </a:cubicBezTo>
                  <a:cubicBezTo>
                    <a:pt x="449" y="65"/>
                    <a:pt x="449" y="65"/>
                    <a:pt x="449" y="65"/>
                  </a:cubicBezTo>
                  <a:cubicBezTo>
                    <a:pt x="450" y="64"/>
                    <a:pt x="451" y="63"/>
                    <a:pt x="452" y="64"/>
                  </a:cubicBezTo>
                  <a:cubicBezTo>
                    <a:pt x="452" y="64"/>
                    <a:pt x="452" y="64"/>
                    <a:pt x="452" y="64"/>
                  </a:cubicBezTo>
                  <a:cubicBezTo>
                    <a:pt x="453" y="64"/>
                    <a:pt x="453" y="66"/>
                    <a:pt x="453" y="67"/>
                  </a:cubicBezTo>
                  <a:cubicBezTo>
                    <a:pt x="453" y="67"/>
                    <a:pt x="453" y="67"/>
                    <a:pt x="453" y="67"/>
                  </a:cubicBezTo>
                  <a:cubicBezTo>
                    <a:pt x="452" y="67"/>
                    <a:pt x="452" y="68"/>
                    <a:pt x="451" y="68"/>
                  </a:cubicBezTo>
                  <a:cubicBezTo>
                    <a:pt x="451" y="68"/>
                    <a:pt x="451" y="68"/>
                    <a:pt x="451" y="68"/>
                  </a:cubicBezTo>
                  <a:cubicBezTo>
                    <a:pt x="451" y="68"/>
                    <a:pt x="450" y="68"/>
                    <a:pt x="450" y="67"/>
                  </a:cubicBezTo>
                  <a:close/>
                  <a:moveTo>
                    <a:pt x="173" y="62"/>
                  </a:moveTo>
                  <a:cubicBezTo>
                    <a:pt x="173" y="61"/>
                    <a:pt x="173" y="60"/>
                    <a:pt x="174" y="60"/>
                  </a:cubicBezTo>
                  <a:cubicBezTo>
                    <a:pt x="174" y="60"/>
                    <a:pt x="174" y="60"/>
                    <a:pt x="174" y="60"/>
                  </a:cubicBezTo>
                  <a:cubicBezTo>
                    <a:pt x="175" y="59"/>
                    <a:pt x="176" y="59"/>
                    <a:pt x="177" y="60"/>
                  </a:cubicBezTo>
                  <a:cubicBezTo>
                    <a:pt x="177" y="60"/>
                    <a:pt x="177" y="60"/>
                    <a:pt x="177" y="60"/>
                  </a:cubicBezTo>
                  <a:cubicBezTo>
                    <a:pt x="177" y="61"/>
                    <a:pt x="177" y="63"/>
                    <a:pt x="176" y="63"/>
                  </a:cubicBezTo>
                  <a:cubicBezTo>
                    <a:pt x="176" y="63"/>
                    <a:pt x="176" y="63"/>
                    <a:pt x="176" y="63"/>
                  </a:cubicBezTo>
                  <a:cubicBezTo>
                    <a:pt x="175" y="63"/>
                    <a:pt x="175" y="63"/>
                    <a:pt x="175" y="63"/>
                  </a:cubicBezTo>
                  <a:cubicBezTo>
                    <a:pt x="175" y="63"/>
                    <a:pt x="175" y="63"/>
                    <a:pt x="175" y="63"/>
                  </a:cubicBezTo>
                  <a:cubicBezTo>
                    <a:pt x="174" y="63"/>
                    <a:pt x="173" y="63"/>
                    <a:pt x="173" y="62"/>
                  </a:cubicBezTo>
                  <a:close/>
                  <a:moveTo>
                    <a:pt x="440" y="62"/>
                  </a:moveTo>
                  <a:cubicBezTo>
                    <a:pt x="439" y="61"/>
                    <a:pt x="438" y="60"/>
                    <a:pt x="439" y="59"/>
                  </a:cubicBezTo>
                  <a:cubicBezTo>
                    <a:pt x="439" y="59"/>
                    <a:pt x="439" y="59"/>
                    <a:pt x="439" y="59"/>
                  </a:cubicBezTo>
                  <a:cubicBezTo>
                    <a:pt x="439" y="58"/>
                    <a:pt x="440" y="58"/>
                    <a:pt x="441" y="58"/>
                  </a:cubicBezTo>
                  <a:cubicBezTo>
                    <a:pt x="441" y="58"/>
                    <a:pt x="441" y="58"/>
                    <a:pt x="441" y="58"/>
                  </a:cubicBezTo>
                  <a:cubicBezTo>
                    <a:pt x="442" y="59"/>
                    <a:pt x="443" y="60"/>
                    <a:pt x="442" y="61"/>
                  </a:cubicBezTo>
                  <a:cubicBezTo>
                    <a:pt x="442" y="61"/>
                    <a:pt x="442" y="61"/>
                    <a:pt x="442" y="61"/>
                  </a:cubicBezTo>
                  <a:cubicBezTo>
                    <a:pt x="442" y="62"/>
                    <a:pt x="441" y="62"/>
                    <a:pt x="441" y="62"/>
                  </a:cubicBezTo>
                  <a:cubicBezTo>
                    <a:pt x="441" y="62"/>
                    <a:pt x="441" y="62"/>
                    <a:pt x="441" y="62"/>
                  </a:cubicBezTo>
                  <a:cubicBezTo>
                    <a:pt x="440" y="62"/>
                    <a:pt x="440" y="62"/>
                    <a:pt x="440" y="62"/>
                  </a:cubicBezTo>
                  <a:close/>
                  <a:moveTo>
                    <a:pt x="184" y="57"/>
                  </a:moveTo>
                  <a:cubicBezTo>
                    <a:pt x="183" y="56"/>
                    <a:pt x="184" y="55"/>
                    <a:pt x="185" y="54"/>
                  </a:cubicBezTo>
                  <a:cubicBezTo>
                    <a:pt x="185" y="54"/>
                    <a:pt x="185" y="54"/>
                    <a:pt x="185" y="54"/>
                  </a:cubicBezTo>
                  <a:cubicBezTo>
                    <a:pt x="186" y="54"/>
                    <a:pt x="187" y="54"/>
                    <a:pt x="187" y="55"/>
                  </a:cubicBezTo>
                  <a:cubicBezTo>
                    <a:pt x="187" y="55"/>
                    <a:pt x="187" y="55"/>
                    <a:pt x="187" y="55"/>
                  </a:cubicBezTo>
                  <a:cubicBezTo>
                    <a:pt x="188" y="56"/>
                    <a:pt x="187" y="57"/>
                    <a:pt x="186" y="58"/>
                  </a:cubicBezTo>
                  <a:cubicBezTo>
                    <a:pt x="186" y="58"/>
                    <a:pt x="186" y="58"/>
                    <a:pt x="186" y="58"/>
                  </a:cubicBezTo>
                  <a:cubicBezTo>
                    <a:pt x="186" y="58"/>
                    <a:pt x="186" y="58"/>
                    <a:pt x="186" y="58"/>
                  </a:cubicBezTo>
                  <a:cubicBezTo>
                    <a:pt x="186" y="58"/>
                    <a:pt x="186" y="58"/>
                    <a:pt x="186" y="58"/>
                  </a:cubicBezTo>
                  <a:cubicBezTo>
                    <a:pt x="185" y="58"/>
                    <a:pt x="184" y="58"/>
                    <a:pt x="184" y="57"/>
                  </a:cubicBezTo>
                  <a:close/>
                  <a:moveTo>
                    <a:pt x="429" y="57"/>
                  </a:moveTo>
                  <a:cubicBezTo>
                    <a:pt x="428" y="56"/>
                    <a:pt x="427" y="55"/>
                    <a:pt x="428" y="54"/>
                  </a:cubicBezTo>
                  <a:cubicBezTo>
                    <a:pt x="428" y="54"/>
                    <a:pt x="428" y="54"/>
                    <a:pt x="428" y="54"/>
                  </a:cubicBezTo>
                  <a:cubicBezTo>
                    <a:pt x="428" y="53"/>
                    <a:pt x="430" y="52"/>
                    <a:pt x="431" y="53"/>
                  </a:cubicBezTo>
                  <a:cubicBezTo>
                    <a:pt x="431" y="53"/>
                    <a:pt x="431" y="53"/>
                    <a:pt x="431" y="53"/>
                  </a:cubicBezTo>
                  <a:cubicBezTo>
                    <a:pt x="432" y="53"/>
                    <a:pt x="432" y="55"/>
                    <a:pt x="432" y="56"/>
                  </a:cubicBezTo>
                  <a:cubicBezTo>
                    <a:pt x="432" y="56"/>
                    <a:pt x="432" y="56"/>
                    <a:pt x="432" y="56"/>
                  </a:cubicBezTo>
                  <a:cubicBezTo>
                    <a:pt x="431" y="56"/>
                    <a:pt x="430" y="57"/>
                    <a:pt x="430" y="57"/>
                  </a:cubicBezTo>
                  <a:cubicBezTo>
                    <a:pt x="430" y="57"/>
                    <a:pt x="430" y="57"/>
                    <a:pt x="430" y="57"/>
                  </a:cubicBezTo>
                  <a:cubicBezTo>
                    <a:pt x="429" y="57"/>
                    <a:pt x="429" y="57"/>
                    <a:pt x="429" y="57"/>
                  </a:cubicBezTo>
                  <a:close/>
                  <a:moveTo>
                    <a:pt x="195" y="52"/>
                  </a:moveTo>
                  <a:cubicBezTo>
                    <a:pt x="194" y="51"/>
                    <a:pt x="195" y="50"/>
                    <a:pt x="196" y="49"/>
                  </a:cubicBezTo>
                  <a:cubicBezTo>
                    <a:pt x="196" y="49"/>
                    <a:pt x="196" y="49"/>
                    <a:pt x="196" y="49"/>
                  </a:cubicBezTo>
                  <a:cubicBezTo>
                    <a:pt x="197" y="49"/>
                    <a:pt x="198" y="49"/>
                    <a:pt x="198" y="50"/>
                  </a:cubicBezTo>
                  <a:cubicBezTo>
                    <a:pt x="198" y="50"/>
                    <a:pt x="198" y="50"/>
                    <a:pt x="198" y="50"/>
                  </a:cubicBezTo>
                  <a:cubicBezTo>
                    <a:pt x="199" y="51"/>
                    <a:pt x="198" y="53"/>
                    <a:pt x="197" y="53"/>
                  </a:cubicBezTo>
                  <a:cubicBezTo>
                    <a:pt x="197" y="53"/>
                    <a:pt x="197" y="53"/>
                    <a:pt x="197" y="53"/>
                  </a:cubicBezTo>
                  <a:cubicBezTo>
                    <a:pt x="197" y="53"/>
                    <a:pt x="197" y="53"/>
                    <a:pt x="197" y="53"/>
                  </a:cubicBezTo>
                  <a:cubicBezTo>
                    <a:pt x="197" y="53"/>
                    <a:pt x="197" y="53"/>
                    <a:pt x="197" y="53"/>
                  </a:cubicBezTo>
                  <a:cubicBezTo>
                    <a:pt x="196" y="53"/>
                    <a:pt x="195" y="53"/>
                    <a:pt x="195" y="52"/>
                  </a:cubicBezTo>
                  <a:close/>
                  <a:moveTo>
                    <a:pt x="418" y="52"/>
                  </a:moveTo>
                  <a:cubicBezTo>
                    <a:pt x="418" y="52"/>
                    <a:pt x="418" y="52"/>
                    <a:pt x="418" y="52"/>
                  </a:cubicBezTo>
                  <a:cubicBezTo>
                    <a:pt x="418" y="52"/>
                    <a:pt x="418" y="52"/>
                    <a:pt x="418" y="52"/>
                  </a:cubicBezTo>
                  <a:cubicBezTo>
                    <a:pt x="417" y="51"/>
                    <a:pt x="416" y="50"/>
                    <a:pt x="417" y="49"/>
                  </a:cubicBezTo>
                  <a:cubicBezTo>
                    <a:pt x="417" y="49"/>
                    <a:pt x="417" y="49"/>
                    <a:pt x="417" y="49"/>
                  </a:cubicBezTo>
                  <a:cubicBezTo>
                    <a:pt x="417" y="48"/>
                    <a:pt x="418" y="48"/>
                    <a:pt x="419" y="48"/>
                  </a:cubicBezTo>
                  <a:cubicBezTo>
                    <a:pt x="419" y="48"/>
                    <a:pt x="419" y="48"/>
                    <a:pt x="419" y="48"/>
                  </a:cubicBezTo>
                  <a:cubicBezTo>
                    <a:pt x="420" y="49"/>
                    <a:pt x="421" y="50"/>
                    <a:pt x="421" y="51"/>
                  </a:cubicBezTo>
                  <a:cubicBezTo>
                    <a:pt x="421" y="51"/>
                    <a:pt x="421" y="51"/>
                    <a:pt x="421" y="51"/>
                  </a:cubicBezTo>
                  <a:cubicBezTo>
                    <a:pt x="420" y="51"/>
                    <a:pt x="420" y="52"/>
                    <a:pt x="419" y="52"/>
                  </a:cubicBezTo>
                  <a:cubicBezTo>
                    <a:pt x="419" y="52"/>
                    <a:pt x="419" y="52"/>
                    <a:pt x="419" y="52"/>
                  </a:cubicBezTo>
                  <a:cubicBezTo>
                    <a:pt x="418" y="52"/>
                    <a:pt x="418" y="52"/>
                    <a:pt x="418" y="52"/>
                  </a:cubicBezTo>
                  <a:close/>
                  <a:moveTo>
                    <a:pt x="206" y="47"/>
                  </a:moveTo>
                  <a:cubicBezTo>
                    <a:pt x="205" y="46"/>
                    <a:pt x="206" y="45"/>
                    <a:pt x="207" y="45"/>
                  </a:cubicBezTo>
                  <a:cubicBezTo>
                    <a:pt x="207" y="45"/>
                    <a:pt x="207" y="45"/>
                    <a:pt x="207" y="45"/>
                  </a:cubicBezTo>
                  <a:cubicBezTo>
                    <a:pt x="208" y="44"/>
                    <a:pt x="209" y="45"/>
                    <a:pt x="210" y="46"/>
                  </a:cubicBezTo>
                  <a:cubicBezTo>
                    <a:pt x="210" y="46"/>
                    <a:pt x="210" y="46"/>
                    <a:pt x="210" y="46"/>
                  </a:cubicBezTo>
                  <a:cubicBezTo>
                    <a:pt x="210" y="47"/>
                    <a:pt x="209" y="48"/>
                    <a:pt x="208" y="49"/>
                  </a:cubicBezTo>
                  <a:cubicBezTo>
                    <a:pt x="208" y="49"/>
                    <a:pt x="208" y="49"/>
                    <a:pt x="208" y="49"/>
                  </a:cubicBezTo>
                  <a:cubicBezTo>
                    <a:pt x="208" y="49"/>
                    <a:pt x="208" y="49"/>
                    <a:pt x="208" y="49"/>
                  </a:cubicBezTo>
                  <a:cubicBezTo>
                    <a:pt x="208" y="49"/>
                    <a:pt x="208" y="49"/>
                    <a:pt x="208" y="49"/>
                  </a:cubicBezTo>
                  <a:cubicBezTo>
                    <a:pt x="207" y="49"/>
                    <a:pt x="206" y="48"/>
                    <a:pt x="206" y="47"/>
                  </a:cubicBezTo>
                  <a:close/>
                  <a:moveTo>
                    <a:pt x="407" y="48"/>
                  </a:moveTo>
                  <a:cubicBezTo>
                    <a:pt x="406" y="47"/>
                    <a:pt x="405" y="46"/>
                    <a:pt x="406" y="45"/>
                  </a:cubicBezTo>
                  <a:cubicBezTo>
                    <a:pt x="406" y="45"/>
                    <a:pt x="406" y="45"/>
                    <a:pt x="406" y="45"/>
                  </a:cubicBezTo>
                  <a:cubicBezTo>
                    <a:pt x="406" y="44"/>
                    <a:pt x="407" y="43"/>
                    <a:pt x="408" y="44"/>
                  </a:cubicBezTo>
                  <a:cubicBezTo>
                    <a:pt x="408" y="44"/>
                    <a:pt x="408" y="44"/>
                    <a:pt x="408" y="44"/>
                  </a:cubicBezTo>
                  <a:cubicBezTo>
                    <a:pt x="409" y="44"/>
                    <a:pt x="410" y="45"/>
                    <a:pt x="409" y="46"/>
                  </a:cubicBezTo>
                  <a:cubicBezTo>
                    <a:pt x="409" y="46"/>
                    <a:pt x="409" y="46"/>
                    <a:pt x="409" y="46"/>
                  </a:cubicBezTo>
                  <a:cubicBezTo>
                    <a:pt x="409" y="47"/>
                    <a:pt x="408" y="48"/>
                    <a:pt x="408" y="48"/>
                  </a:cubicBezTo>
                  <a:cubicBezTo>
                    <a:pt x="408" y="48"/>
                    <a:pt x="408" y="48"/>
                    <a:pt x="408" y="48"/>
                  </a:cubicBezTo>
                  <a:cubicBezTo>
                    <a:pt x="407" y="48"/>
                    <a:pt x="407" y="48"/>
                    <a:pt x="407" y="48"/>
                  </a:cubicBezTo>
                  <a:close/>
                  <a:moveTo>
                    <a:pt x="217" y="43"/>
                  </a:moveTo>
                  <a:cubicBezTo>
                    <a:pt x="217" y="42"/>
                    <a:pt x="217" y="41"/>
                    <a:pt x="218" y="41"/>
                  </a:cubicBezTo>
                  <a:cubicBezTo>
                    <a:pt x="218" y="41"/>
                    <a:pt x="218" y="41"/>
                    <a:pt x="218" y="41"/>
                  </a:cubicBezTo>
                  <a:cubicBezTo>
                    <a:pt x="219" y="41"/>
                    <a:pt x="221" y="41"/>
                    <a:pt x="221" y="42"/>
                  </a:cubicBezTo>
                  <a:cubicBezTo>
                    <a:pt x="221" y="42"/>
                    <a:pt x="221" y="42"/>
                    <a:pt x="221" y="42"/>
                  </a:cubicBezTo>
                  <a:cubicBezTo>
                    <a:pt x="221" y="43"/>
                    <a:pt x="221" y="44"/>
                    <a:pt x="220" y="45"/>
                  </a:cubicBezTo>
                  <a:cubicBezTo>
                    <a:pt x="220" y="45"/>
                    <a:pt x="220" y="45"/>
                    <a:pt x="220" y="45"/>
                  </a:cubicBezTo>
                  <a:cubicBezTo>
                    <a:pt x="219" y="45"/>
                    <a:pt x="219" y="45"/>
                    <a:pt x="219" y="45"/>
                  </a:cubicBezTo>
                  <a:cubicBezTo>
                    <a:pt x="219" y="45"/>
                    <a:pt x="219" y="45"/>
                    <a:pt x="219" y="45"/>
                  </a:cubicBezTo>
                  <a:cubicBezTo>
                    <a:pt x="218" y="45"/>
                    <a:pt x="217" y="44"/>
                    <a:pt x="217" y="43"/>
                  </a:cubicBezTo>
                  <a:close/>
                  <a:moveTo>
                    <a:pt x="396" y="44"/>
                  </a:moveTo>
                  <a:cubicBezTo>
                    <a:pt x="394" y="43"/>
                    <a:pt x="394" y="42"/>
                    <a:pt x="394" y="41"/>
                  </a:cubicBezTo>
                  <a:cubicBezTo>
                    <a:pt x="394" y="41"/>
                    <a:pt x="394" y="41"/>
                    <a:pt x="394" y="41"/>
                  </a:cubicBezTo>
                  <a:cubicBezTo>
                    <a:pt x="395" y="40"/>
                    <a:pt x="396" y="40"/>
                    <a:pt x="397" y="40"/>
                  </a:cubicBezTo>
                  <a:cubicBezTo>
                    <a:pt x="397" y="40"/>
                    <a:pt x="397" y="40"/>
                    <a:pt x="397" y="40"/>
                  </a:cubicBezTo>
                  <a:cubicBezTo>
                    <a:pt x="398" y="40"/>
                    <a:pt x="398" y="41"/>
                    <a:pt x="398" y="42"/>
                  </a:cubicBezTo>
                  <a:cubicBezTo>
                    <a:pt x="398" y="42"/>
                    <a:pt x="398" y="42"/>
                    <a:pt x="398" y="42"/>
                  </a:cubicBezTo>
                  <a:cubicBezTo>
                    <a:pt x="398" y="43"/>
                    <a:pt x="397" y="44"/>
                    <a:pt x="396" y="44"/>
                  </a:cubicBezTo>
                  <a:cubicBezTo>
                    <a:pt x="396" y="44"/>
                    <a:pt x="396" y="44"/>
                    <a:pt x="396" y="44"/>
                  </a:cubicBezTo>
                  <a:cubicBezTo>
                    <a:pt x="396" y="44"/>
                    <a:pt x="396" y="44"/>
                    <a:pt x="396" y="44"/>
                  </a:cubicBezTo>
                  <a:close/>
                  <a:moveTo>
                    <a:pt x="229" y="40"/>
                  </a:moveTo>
                  <a:cubicBezTo>
                    <a:pt x="228" y="39"/>
                    <a:pt x="229" y="38"/>
                    <a:pt x="230" y="37"/>
                  </a:cubicBezTo>
                  <a:cubicBezTo>
                    <a:pt x="230" y="37"/>
                    <a:pt x="230" y="37"/>
                    <a:pt x="230" y="37"/>
                  </a:cubicBezTo>
                  <a:cubicBezTo>
                    <a:pt x="231" y="37"/>
                    <a:pt x="232" y="38"/>
                    <a:pt x="232" y="39"/>
                  </a:cubicBezTo>
                  <a:cubicBezTo>
                    <a:pt x="232" y="39"/>
                    <a:pt x="232" y="39"/>
                    <a:pt x="232" y="39"/>
                  </a:cubicBezTo>
                  <a:cubicBezTo>
                    <a:pt x="233" y="40"/>
                    <a:pt x="232" y="41"/>
                    <a:pt x="231" y="41"/>
                  </a:cubicBezTo>
                  <a:cubicBezTo>
                    <a:pt x="231" y="41"/>
                    <a:pt x="231" y="41"/>
                    <a:pt x="231" y="41"/>
                  </a:cubicBezTo>
                  <a:cubicBezTo>
                    <a:pt x="231" y="41"/>
                    <a:pt x="231" y="41"/>
                    <a:pt x="230" y="41"/>
                  </a:cubicBezTo>
                  <a:cubicBezTo>
                    <a:pt x="230" y="41"/>
                    <a:pt x="230" y="41"/>
                    <a:pt x="230" y="41"/>
                  </a:cubicBezTo>
                  <a:cubicBezTo>
                    <a:pt x="230" y="41"/>
                    <a:pt x="229" y="41"/>
                    <a:pt x="229" y="40"/>
                  </a:cubicBezTo>
                  <a:close/>
                  <a:moveTo>
                    <a:pt x="384" y="40"/>
                  </a:moveTo>
                  <a:cubicBezTo>
                    <a:pt x="384" y="40"/>
                    <a:pt x="384" y="40"/>
                    <a:pt x="384" y="40"/>
                  </a:cubicBezTo>
                  <a:cubicBezTo>
                    <a:pt x="384" y="40"/>
                    <a:pt x="384" y="40"/>
                    <a:pt x="384" y="40"/>
                  </a:cubicBezTo>
                  <a:cubicBezTo>
                    <a:pt x="383" y="40"/>
                    <a:pt x="382" y="39"/>
                    <a:pt x="383" y="38"/>
                  </a:cubicBezTo>
                  <a:cubicBezTo>
                    <a:pt x="383" y="38"/>
                    <a:pt x="383" y="38"/>
                    <a:pt x="383" y="38"/>
                  </a:cubicBezTo>
                  <a:cubicBezTo>
                    <a:pt x="383" y="37"/>
                    <a:pt x="384" y="36"/>
                    <a:pt x="385" y="37"/>
                  </a:cubicBezTo>
                  <a:cubicBezTo>
                    <a:pt x="385" y="37"/>
                    <a:pt x="385" y="37"/>
                    <a:pt x="385" y="37"/>
                  </a:cubicBezTo>
                  <a:cubicBezTo>
                    <a:pt x="386" y="37"/>
                    <a:pt x="387" y="38"/>
                    <a:pt x="387" y="39"/>
                  </a:cubicBezTo>
                  <a:cubicBezTo>
                    <a:pt x="387" y="39"/>
                    <a:pt x="387" y="39"/>
                    <a:pt x="387" y="39"/>
                  </a:cubicBezTo>
                  <a:cubicBezTo>
                    <a:pt x="386" y="40"/>
                    <a:pt x="386" y="41"/>
                    <a:pt x="385" y="41"/>
                  </a:cubicBezTo>
                  <a:cubicBezTo>
                    <a:pt x="385" y="41"/>
                    <a:pt x="385" y="41"/>
                    <a:pt x="385" y="41"/>
                  </a:cubicBezTo>
                  <a:cubicBezTo>
                    <a:pt x="384" y="41"/>
                    <a:pt x="384" y="40"/>
                    <a:pt x="384" y="40"/>
                  </a:cubicBezTo>
                  <a:close/>
                  <a:moveTo>
                    <a:pt x="240" y="37"/>
                  </a:moveTo>
                  <a:cubicBezTo>
                    <a:pt x="240" y="36"/>
                    <a:pt x="241" y="35"/>
                    <a:pt x="242" y="34"/>
                  </a:cubicBezTo>
                  <a:cubicBezTo>
                    <a:pt x="242" y="34"/>
                    <a:pt x="242" y="34"/>
                    <a:pt x="242" y="34"/>
                  </a:cubicBezTo>
                  <a:cubicBezTo>
                    <a:pt x="243" y="34"/>
                    <a:pt x="244" y="35"/>
                    <a:pt x="244" y="36"/>
                  </a:cubicBezTo>
                  <a:cubicBezTo>
                    <a:pt x="244" y="36"/>
                    <a:pt x="244" y="36"/>
                    <a:pt x="244" y="36"/>
                  </a:cubicBezTo>
                  <a:cubicBezTo>
                    <a:pt x="244" y="37"/>
                    <a:pt x="244" y="38"/>
                    <a:pt x="243" y="38"/>
                  </a:cubicBezTo>
                  <a:cubicBezTo>
                    <a:pt x="243" y="38"/>
                    <a:pt x="243" y="38"/>
                    <a:pt x="243" y="38"/>
                  </a:cubicBezTo>
                  <a:cubicBezTo>
                    <a:pt x="243" y="38"/>
                    <a:pt x="243" y="38"/>
                    <a:pt x="243" y="38"/>
                  </a:cubicBezTo>
                  <a:cubicBezTo>
                    <a:pt x="243" y="38"/>
                    <a:pt x="243" y="38"/>
                    <a:pt x="243" y="38"/>
                  </a:cubicBezTo>
                  <a:cubicBezTo>
                    <a:pt x="242" y="38"/>
                    <a:pt x="242" y="38"/>
                    <a:pt x="242" y="38"/>
                  </a:cubicBezTo>
                  <a:cubicBezTo>
                    <a:pt x="242" y="38"/>
                    <a:pt x="242" y="38"/>
                    <a:pt x="242" y="38"/>
                  </a:cubicBezTo>
                  <a:cubicBezTo>
                    <a:pt x="241" y="38"/>
                    <a:pt x="240" y="38"/>
                    <a:pt x="240" y="37"/>
                  </a:cubicBezTo>
                  <a:close/>
                  <a:moveTo>
                    <a:pt x="373" y="38"/>
                  </a:moveTo>
                  <a:cubicBezTo>
                    <a:pt x="371" y="37"/>
                    <a:pt x="371" y="36"/>
                    <a:pt x="371" y="35"/>
                  </a:cubicBezTo>
                  <a:cubicBezTo>
                    <a:pt x="371" y="35"/>
                    <a:pt x="371" y="35"/>
                    <a:pt x="371" y="35"/>
                  </a:cubicBezTo>
                  <a:cubicBezTo>
                    <a:pt x="371" y="34"/>
                    <a:pt x="372" y="33"/>
                    <a:pt x="373" y="34"/>
                  </a:cubicBezTo>
                  <a:cubicBezTo>
                    <a:pt x="373" y="34"/>
                    <a:pt x="373" y="34"/>
                    <a:pt x="373" y="34"/>
                  </a:cubicBezTo>
                  <a:cubicBezTo>
                    <a:pt x="374" y="34"/>
                    <a:pt x="375" y="35"/>
                    <a:pt x="375" y="36"/>
                  </a:cubicBezTo>
                  <a:cubicBezTo>
                    <a:pt x="375" y="36"/>
                    <a:pt x="375" y="36"/>
                    <a:pt x="375" y="36"/>
                  </a:cubicBezTo>
                  <a:cubicBezTo>
                    <a:pt x="375" y="37"/>
                    <a:pt x="374" y="38"/>
                    <a:pt x="373" y="38"/>
                  </a:cubicBezTo>
                  <a:cubicBezTo>
                    <a:pt x="373" y="38"/>
                    <a:pt x="373" y="38"/>
                    <a:pt x="373" y="38"/>
                  </a:cubicBezTo>
                  <a:cubicBezTo>
                    <a:pt x="373" y="38"/>
                    <a:pt x="373" y="38"/>
                    <a:pt x="373" y="38"/>
                  </a:cubicBezTo>
                  <a:close/>
                  <a:moveTo>
                    <a:pt x="252" y="34"/>
                  </a:moveTo>
                  <a:cubicBezTo>
                    <a:pt x="252" y="33"/>
                    <a:pt x="252" y="32"/>
                    <a:pt x="253" y="32"/>
                  </a:cubicBezTo>
                  <a:cubicBezTo>
                    <a:pt x="253" y="32"/>
                    <a:pt x="253" y="32"/>
                    <a:pt x="253" y="32"/>
                  </a:cubicBezTo>
                  <a:cubicBezTo>
                    <a:pt x="255" y="32"/>
                    <a:pt x="256" y="32"/>
                    <a:pt x="256" y="34"/>
                  </a:cubicBezTo>
                  <a:cubicBezTo>
                    <a:pt x="256" y="34"/>
                    <a:pt x="256" y="34"/>
                    <a:pt x="256" y="34"/>
                  </a:cubicBezTo>
                  <a:cubicBezTo>
                    <a:pt x="256" y="35"/>
                    <a:pt x="255" y="36"/>
                    <a:pt x="254" y="36"/>
                  </a:cubicBezTo>
                  <a:cubicBezTo>
                    <a:pt x="254" y="36"/>
                    <a:pt x="254" y="36"/>
                    <a:pt x="254" y="36"/>
                  </a:cubicBezTo>
                  <a:cubicBezTo>
                    <a:pt x="254" y="36"/>
                    <a:pt x="254" y="36"/>
                    <a:pt x="254" y="36"/>
                  </a:cubicBezTo>
                  <a:cubicBezTo>
                    <a:pt x="254" y="36"/>
                    <a:pt x="254" y="36"/>
                    <a:pt x="254" y="36"/>
                  </a:cubicBezTo>
                  <a:cubicBezTo>
                    <a:pt x="253" y="36"/>
                    <a:pt x="252" y="35"/>
                    <a:pt x="252" y="34"/>
                  </a:cubicBezTo>
                  <a:close/>
                  <a:moveTo>
                    <a:pt x="361" y="35"/>
                  </a:moveTo>
                  <a:cubicBezTo>
                    <a:pt x="360" y="35"/>
                    <a:pt x="359" y="34"/>
                    <a:pt x="359" y="33"/>
                  </a:cubicBezTo>
                  <a:cubicBezTo>
                    <a:pt x="359" y="33"/>
                    <a:pt x="359" y="33"/>
                    <a:pt x="359" y="33"/>
                  </a:cubicBezTo>
                  <a:cubicBezTo>
                    <a:pt x="359" y="32"/>
                    <a:pt x="360" y="31"/>
                    <a:pt x="362" y="31"/>
                  </a:cubicBezTo>
                  <a:cubicBezTo>
                    <a:pt x="362" y="31"/>
                    <a:pt x="362" y="31"/>
                    <a:pt x="362" y="31"/>
                  </a:cubicBezTo>
                  <a:cubicBezTo>
                    <a:pt x="363" y="32"/>
                    <a:pt x="363" y="33"/>
                    <a:pt x="363" y="34"/>
                  </a:cubicBezTo>
                  <a:cubicBezTo>
                    <a:pt x="363" y="34"/>
                    <a:pt x="363" y="34"/>
                    <a:pt x="363" y="34"/>
                  </a:cubicBezTo>
                  <a:cubicBezTo>
                    <a:pt x="363" y="35"/>
                    <a:pt x="362" y="35"/>
                    <a:pt x="361" y="35"/>
                  </a:cubicBezTo>
                  <a:cubicBezTo>
                    <a:pt x="361" y="35"/>
                    <a:pt x="361" y="35"/>
                    <a:pt x="361" y="35"/>
                  </a:cubicBezTo>
                  <a:cubicBezTo>
                    <a:pt x="361" y="35"/>
                    <a:pt x="361" y="35"/>
                    <a:pt x="361" y="35"/>
                  </a:cubicBezTo>
                  <a:close/>
                  <a:moveTo>
                    <a:pt x="264" y="32"/>
                  </a:moveTo>
                  <a:cubicBezTo>
                    <a:pt x="264" y="31"/>
                    <a:pt x="264" y="30"/>
                    <a:pt x="265" y="30"/>
                  </a:cubicBezTo>
                  <a:cubicBezTo>
                    <a:pt x="265" y="30"/>
                    <a:pt x="265" y="30"/>
                    <a:pt x="265" y="30"/>
                  </a:cubicBezTo>
                  <a:cubicBezTo>
                    <a:pt x="266" y="30"/>
                    <a:pt x="267" y="30"/>
                    <a:pt x="268" y="32"/>
                  </a:cubicBezTo>
                  <a:cubicBezTo>
                    <a:pt x="268" y="32"/>
                    <a:pt x="268" y="32"/>
                    <a:pt x="268" y="32"/>
                  </a:cubicBezTo>
                  <a:cubicBezTo>
                    <a:pt x="268" y="33"/>
                    <a:pt x="267" y="34"/>
                    <a:pt x="266" y="34"/>
                  </a:cubicBezTo>
                  <a:cubicBezTo>
                    <a:pt x="266" y="34"/>
                    <a:pt x="266" y="34"/>
                    <a:pt x="266" y="34"/>
                  </a:cubicBezTo>
                  <a:cubicBezTo>
                    <a:pt x="266" y="34"/>
                    <a:pt x="266" y="34"/>
                    <a:pt x="266" y="34"/>
                  </a:cubicBezTo>
                  <a:cubicBezTo>
                    <a:pt x="266" y="34"/>
                    <a:pt x="266" y="34"/>
                    <a:pt x="266" y="34"/>
                  </a:cubicBezTo>
                  <a:cubicBezTo>
                    <a:pt x="265" y="34"/>
                    <a:pt x="264" y="33"/>
                    <a:pt x="264" y="32"/>
                  </a:cubicBezTo>
                  <a:close/>
                  <a:moveTo>
                    <a:pt x="349" y="33"/>
                  </a:moveTo>
                  <a:cubicBezTo>
                    <a:pt x="349" y="33"/>
                    <a:pt x="349" y="33"/>
                    <a:pt x="349" y="33"/>
                  </a:cubicBezTo>
                  <a:cubicBezTo>
                    <a:pt x="349" y="33"/>
                    <a:pt x="349" y="33"/>
                    <a:pt x="349" y="33"/>
                  </a:cubicBezTo>
                  <a:cubicBezTo>
                    <a:pt x="348" y="33"/>
                    <a:pt x="347" y="32"/>
                    <a:pt x="347" y="31"/>
                  </a:cubicBezTo>
                  <a:cubicBezTo>
                    <a:pt x="347" y="31"/>
                    <a:pt x="347" y="31"/>
                    <a:pt x="347" y="31"/>
                  </a:cubicBezTo>
                  <a:cubicBezTo>
                    <a:pt x="348" y="30"/>
                    <a:pt x="349" y="29"/>
                    <a:pt x="350" y="29"/>
                  </a:cubicBezTo>
                  <a:cubicBezTo>
                    <a:pt x="350" y="29"/>
                    <a:pt x="350" y="29"/>
                    <a:pt x="350" y="29"/>
                  </a:cubicBezTo>
                  <a:cubicBezTo>
                    <a:pt x="351" y="30"/>
                    <a:pt x="352" y="31"/>
                    <a:pt x="351" y="32"/>
                  </a:cubicBezTo>
                  <a:cubicBezTo>
                    <a:pt x="351" y="32"/>
                    <a:pt x="351" y="32"/>
                    <a:pt x="351" y="32"/>
                  </a:cubicBezTo>
                  <a:cubicBezTo>
                    <a:pt x="351" y="33"/>
                    <a:pt x="350" y="33"/>
                    <a:pt x="349" y="33"/>
                  </a:cubicBezTo>
                  <a:cubicBezTo>
                    <a:pt x="349" y="33"/>
                    <a:pt x="349" y="33"/>
                    <a:pt x="349" y="33"/>
                  </a:cubicBezTo>
                  <a:cubicBezTo>
                    <a:pt x="349" y="33"/>
                    <a:pt x="349" y="33"/>
                    <a:pt x="349" y="33"/>
                  </a:cubicBezTo>
                  <a:close/>
                  <a:moveTo>
                    <a:pt x="276" y="31"/>
                  </a:moveTo>
                  <a:cubicBezTo>
                    <a:pt x="275" y="29"/>
                    <a:pt x="276" y="29"/>
                    <a:pt x="277" y="28"/>
                  </a:cubicBezTo>
                  <a:cubicBezTo>
                    <a:pt x="277" y="28"/>
                    <a:pt x="277" y="28"/>
                    <a:pt x="277" y="28"/>
                  </a:cubicBezTo>
                  <a:cubicBezTo>
                    <a:pt x="278" y="28"/>
                    <a:pt x="279" y="29"/>
                    <a:pt x="280" y="30"/>
                  </a:cubicBezTo>
                  <a:cubicBezTo>
                    <a:pt x="280" y="30"/>
                    <a:pt x="280" y="30"/>
                    <a:pt x="280" y="30"/>
                  </a:cubicBezTo>
                  <a:cubicBezTo>
                    <a:pt x="280" y="31"/>
                    <a:pt x="279" y="32"/>
                    <a:pt x="278" y="32"/>
                  </a:cubicBezTo>
                  <a:cubicBezTo>
                    <a:pt x="278" y="32"/>
                    <a:pt x="278" y="32"/>
                    <a:pt x="278" y="32"/>
                  </a:cubicBezTo>
                  <a:cubicBezTo>
                    <a:pt x="278" y="32"/>
                    <a:pt x="278" y="32"/>
                    <a:pt x="278" y="32"/>
                  </a:cubicBezTo>
                  <a:cubicBezTo>
                    <a:pt x="278" y="32"/>
                    <a:pt x="278" y="32"/>
                    <a:pt x="278" y="32"/>
                  </a:cubicBezTo>
                  <a:cubicBezTo>
                    <a:pt x="277" y="32"/>
                    <a:pt x="276" y="32"/>
                    <a:pt x="276" y="31"/>
                  </a:cubicBezTo>
                  <a:close/>
                  <a:moveTo>
                    <a:pt x="337" y="32"/>
                  </a:moveTo>
                  <a:cubicBezTo>
                    <a:pt x="336" y="32"/>
                    <a:pt x="335" y="31"/>
                    <a:pt x="335" y="30"/>
                  </a:cubicBezTo>
                  <a:cubicBezTo>
                    <a:pt x="335" y="30"/>
                    <a:pt x="335" y="30"/>
                    <a:pt x="335" y="30"/>
                  </a:cubicBezTo>
                  <a:cubicBezTo>
                    <a:pt x="336" y="29"/>
                    <a:pt x="337" y="28"/>
                    <a:pt x="338" y="28"/>
                  </a:cubicBezTo>
                  <a:cubicBezTo>
                    <a:pt x="338" y="28"/>
                    <a:pt x="338" y="28"/>
                    <a:pt x="338" y="28"/>
                  </a:cubicBezTo>
                  <a:cubicBezTo>
                    <a:pt x="339" y="28"/>
                    <a:pt x="340" y="29"/>
                    <a:pt x="339" y="30"/>
                  </a:cubicBezTo>
                  <a:cubicBezTo>
                    <a:pt x="339" y="30"/>
                    <a:pt x="339" y="30"/>
                    <a:pt x="339" y="30"/>
                  </a:cubicBezTo>
                  <a:cubicBezTo>
                    <a:pt x="339" y="31"/>
                    <a:pt x="338" y="32"/>
                    <a:pt x="337" y="32"/>
                  </a:cubicBezTo>
                  <a:cubicBezTo>
                    <a:pt x="337" y="32"/>
                    <a:pt x="337" y="32"/>
                    <a:pt x="337" y="32"/>
                  </a:cubicBezTo>
                  <a:cubicBezTo>
                    <a:pt x="337" y="32"/>
                    <a:pt x="337" y="32"/>
                    <a:pt x="337" y="32"/>
                  </a:cubicBezTo>
                  <a:close/>
                  <a:moveTo>
                    <a:pt x="288" y="29"/>
                  </a:moveTo>
                  <a:cubicBezTo>
                    <a:pt x="287" y="28"/>
                    <a:pt x="288" y="27"/>
                    <a:pt x="289" y="27"/>
                  </a:cubicBezTo>
                  <a:cubicBezTo>
                    <a:pt x="289" y="27"/>
                    <a:pt x="289" y="27"/>
                    <a:pt x="289" y="27"/>
                  </a:cubicBezTo>
                  <a:cubicBezTo>
                    <a:pt x="290" y="27"/>
                    <a:pt x="291" y="28"/>
                    <a:pt x="292" y="29"/>
                  </a:cubicBezTo>
                  <a:cubicBezTo>
                    <a:pt x="292" y="29"/>
                    <a:pt x="292" y="29"/>
                    <a:pt x="292" y="29"/>
                  </a:cubicBezTo>
                  <a:cubicBezTo>
                    <a:pt x="292" y="30"/>
                    <a:pt x="291" y="31"/>
                    <a:pt x="290" y="31"/>
                  </a:cubicBezTo>
                  <a:cubicBezTo>
                    <a:pt x="290" y="31"/>
                    <a:pt x="290" y="31"/>
                    <a:pt x="290" y="31"/>
                  </a:cubicBezTo>
                  <a:cubicBezTo>
                    <a:pt x="290" y="31"/>
                    <a:pt x="290" y="31"/>
                    <a:pt x="290" y="31"/>
                  </a:cubicBezTo>
                  <a:cubicBezTo>
                    <a:pt x="290" y="31"/>
                    <a:pt x="290" y="31"/>
                    <a:pt x="290" y="31"/>
                  </a:cubicBezTo>
                  <a:cubicBezTo>
                    <a:pt x="288" y="31"/>
                    <a:pt x="288" y="31"/>
                    <a:pt x="288" y="29"/>
                  </a:cubicBezTo>
                  <a:close/>
                  <a:moveTo>
                    <a:pt x="325" y="31"/>
                  </a:moveTo>
                  <a:cubicBezTo>
                    <a:pt x="324" y="31"/>
                    <a:pt x="323" y="30"/>
                    <a:pt x="323" y="29"/>
                  </a:cubicBezTo>
                  <a:cubicBezTo>
                    <a:pt x="323" y="29"/>
                    <a:pt x="323" y="29"/>
                    <a:pt x="323" y="29"/>
                  </a:cubicBezTo>
                  <a:cubicBezTo>
                    <a:pt x="324" y="28"/>
                    <a:pt x="324" y="27"/>
                    <a:pt x="326" y="27"/>
                  </a:cubicBezTo>
                  <a:cubicBezTo>
                    <a:pt x="326" y="27"/>
                    <a:pt x="326" y="27"/>
                    <a:pt x="326" y="27"/>
                  </a:cubicBezTo>
                  <a:cubicBezTo>
                    <a:pt x="327" y="27"/>
                    <a:pt x="328" y="28"/>
                    <a:pt x="327" y="29"/>
                  </a:cubicBezTo>
                  <a:cubicBezTo>
                    <a:pt x="327" y="29"/>
                    <a:pt x="327" y="29"/>
                    <a:pt x="327" y="29"/>
                  </a:cubicBezTo>
                  <a:cubicBezTo>
                    <a:pt x="327" y="30"/>
                    <a:pt x="327" y="31"/>
                    <a:pt x="325" y="31"/>
                  </a:cubicBezTo>
                  <a:cubicBezTo>
                    <a:pt x="325" y="31"/>
                    <a:pt x="325" y="31"/>
                    <a:pt x="325" y="31"/>
                  </a:cubicBezTo>
                  <a:cubicBezTo>
                    <a:pt x="325" y="31"/>
                    <a:pt x="325" y="31"/>
                    <a:pt x="325" y="31"/>
                  </a:cubicBezTo>
                  <a:close/>
                  <a:moveTo>
                    <a:pt x="300" y="29"/>
                  </a:moveTo>
                  <a:cubicBezTo>
                    <a:pt x="299" y="28"/>
                    <a:pt x="300" y="27"/>
                    <a:pt x="301" y="27"/>
                  </a:cubicBezTo>
                  <a:cubicBezTo>
                    <a:pt x="301" y="27"/>
                    <a:pt x="301" y="27"/>
                    <a:pt x="301" y="27"/>
                  </a:cubicBezTo>
                  <a:cubicBezTo>
                    <a:pt x="303" y="27"/>
                    <a:pt x="303" y="28"/>
                    <a:pt x="304" y="29"/>
                  </a:cubicBezTo>
                  <a:cubicBezTo>
                    <a:pt x="304" y="29"/>
                    <a:pt x="304" y="29"/>
                    <a:pt x="304" y="29"/>
                  </a:cubicBezTo>
                  <a:cubicBezTo>
                    <a:pt x="304" y="30"/>
                    <a:pt x="303" y="31"/>
                    <a:pt x="302" y="31"/>
                  </a:cubicBezTo>
                  <a:cubicBezTo>
                    <a:pt x="302" y="31"/>
                    <a:pt x="302" y="31"/>
                    <a:pt x="302" y="31"/>
                  </a:cubicBezTo>
                  <a:cubicBezTo>
                    <a:pt x="302" y="31"/>
                    <a:pt x="302" y="31"/>
                    <a:pt x="302" y="31"/>
                  </a:cubicBezTo>
                  <a:cubicBezTo>
                    <a:pt x="302" y="31"/>
                    <a:pt x="302" y="31"/>
                    <a:pt x="302" y="31"/>
                  </a:cubicBezTo>
                  <a:cubicBezTo>
                    <a:pt x="300" y="31"/>
                    <a:pt x="300" y="30"/>
                    <a:pt x="300" y="29"/>
                  </a:cubicBezTo>
                  <a:close/>
                  <a:moveTo>
                    <a:pt x="313" y="31"/>
                  </a:moveTo>
                  <a:cubicBezTo>
                    <a:pt x="312" y="31"/>
                    <a:pt x="311" y="30"/>
                    <a:pt x="312" y="29"/>
                  </a:cubicBezTo>
                  <a:cubicBezTo>
                    <a:pt x="312" y="29"/>
                    <a:pt x="312" y="29"/>
                    <a:pt x="312" y="29"/>
                  </a:cubicBezTo>
                  <a:cubicBezTo>
                    <a:pt x="312" y="28"/>
                    <a:pt x="312" y="27"/>
                    <a:pt x="314" y="27"/>
                  </a:cubicBezTo>
                  <a:cubicBezTo>
                    <a:pt x="314" y="27"/>
                    <a:pt x="314" y="27"/>
                    <a:pt x="314" y="27"/>
                  </a:cubicBezTo>
                  <a:cubicBezTo>
                    <a:pt x="315" y="27"/>
                    <a:pt x="316" y="28"/>
                    <a:pt x="316" y="29"/>
                  </a:cubicBezTo>
                  <a:cubicBezTo>
                    <a:pt x="316" y="29"/>
                    <a:pt x="316" y="29"/>
                    <a:pt x="316" y="29"/>
                  </a:cubicBezTo>
                  <a:cubicBezTo>
                    <a:pt x="315" y="30"/>
                    <a:pt x="315" y="31"/>
                    <a:pt x="313" y="31"/>
                  </a:cubicBezTo>
                  <a:cubicBezTo>
                    <a:pt x="313" y="31"/>
                    <a:pt x="313" y="31"/>
                    <a:pt x="313" y="31"/>
                  </a:cubicBezTo>
                  <a:close/>
                  <a:moveTo>
                    <a:pt x="325" y="1002"/>
                  </a:moveTo>
                  <a:cubicBezTo>
                    <a:pt x="324" y="1002"/>
                    <a:pt x="324" y="1000"/>
                    <a:pt x="324" y="999"/>
                  </a:cubicBezTo>
                  <a:cubicBezTo>
                    <a:pt x="324" y="999"/>
                    <a:pt x="324" y="999"/>
                    <a:pt x="324" y="999"/>
                  </a:cubicBezTo>
                  <a:cubicBezTo>
                    <a:pt x="325" y="998"/>
                    <a:pt x="326" y="998"/>
                    <a:pt x="327" y="998"/>
                  </a:cubicBezTo>
                  <a:cubicBezTo>
                    <a:pt x="327" y="998"/>
                    <a:pt x="327" y="998"/>
                    <a:pt x="327" y="998"/>
                  </a:cubicBezTo>
                  <a:cubicBezTo>
                    <a:pt x="328" y="999"/>
                    <a:pt x="328" y="1000"/>
                    <a:pt x="328" y="1001"/>
                  </a:cubicBezTo>
                  <a:cubicBezTo>
                    <a:pt x="328" y="1001"/>
                    <a:pt x="328" y="1001"/>
                    <a:pt x="328" y="1001"/>
                  </a:cubicBezTo>
                  <a:cubicBezTo>
                    <a:pt x="327" y="1002"/>
                    <a:pt x="327" y="1002"/>
                    <a:pt x="326" y="1002"/>
                  </a:cubicBezTo>
                  <a:cubicBezTo>
                    <a:pt x="326" y="1002"/>
                    <a:pt x="326" y="1002"/>
                    <a:pt x="326" y="1002"/>
                  </a:cubicBezTo>
                  <a:cubicBezTo>
                    <a:pt x="326" y="1002"/>
                    <a:pt x="325" y="1002"/>
                    <a:pt x="325" y="1002"/>
                  </a:cubicBezTo>
                  <a:close/>
                  <a:moveTo>
                    <a:pt x="286" y="991"/>
                  </a:moveTo>
                  <a:cubicBezTo>
                    <a:pt x="285" y="990"/>
                    <a:pt x="286" y="989"/>
                    <a:pt x="287" y="988"/>
                  </a:cubicBezTo>
                  <a:cubicBezTo>
                    <a:pt x="287" y="988"/>
                    <a:pt x="287" y="988"/>
                    <a:pt x="287" y="988"/>
                  </a:cubicBezTo>
                  <a:cubicBezTo>
                    <a:pt x="288" y="988"/>
                    <a:pt x="289" y="988"/>
                    <a:pt x="289" y="989"/>
                  </a:cubicBezTo>
                  <a:cubicBezTo>
                    <a:pt x="289" y="989"/>
                    <a:pt x="289" y="989"/>
                    <a:pt x="289" y="989"/>
                  </a:cubicBezTo>
                  <a:cubicBezTo>
                    <a:pt x="290" y="990"/>
                    <a:pt x="289" y="991"/>
                    <a:pt x="288" y="992"/>
                  </a:cubicBezTo>
                  <a:cubicBezTo>
                    <a:pt x="288" y="992"/>
                    <a:pt x="288" y="992"/>
                    <a:pt x="288" y="992"/>
                  </a:cubicBezTo>
                  <a:cubicBezTo>
                    <a:pt x="288" y="992"/>
                    <a:pt x="288" y="992"/>
                    <a:pt x="287" y="992"/>
                  </a:cubicBezTo>
                  <a:cubicBezTo>
                    <a:pt x="287" y="992"/>
                    <a:pt x="287" y="992"/>
                    <a:pt x="287" y="992"/>
                  </a:cubicBezTo>
                  <a:cubicBezTo>
                    <a:pt x="287" y="992"/>
                    <a:pt x="286" y="991"/>
                    <a:pt x="286" y="991"/>
                  </a:cubicBezTo>
                  <a:close/>
                  <a:moveTo>
                    <a:pt x="330" y="991"/>
                  </a:moveTo>
                  <a:cubicBezTo>
                    <a:pt x="329" y="991"/>
                    <a:pt x="329" y="989"/>
                    <a:pt x="329" y="988"/>
                  </a:cubicBezTo>
                  <a:cubicBezTo>
                    <a:pt x="329" y="988"/>
                    <a:pt x="329" y="988"/>
                    <a:pt x="329" y="988"/>
                  </a:cubicBezTo>
                  <a:cubicBezTo>
                    <a:pt x="330" y="987"/>
                    <a:pt x="331" y="987"/>
                    <a:pt x="332" y="987"/>
                  </a:cubicBezTo>
                  <a:cubicBezTo>
                    <a:pt x="332" y="987"/>
                    <a:pt x="332" y="987"/>
                    <a:pt x="332" y="987"/>
                  </a:cubicBezTo>
                  <a:cubicBezTo>
                    <a:pt x="333" y="988"/>
                    <a:pt x="333" y="989"/>
                    <a:pt x="333" y="990"/>
                  </a:cubicBezTo>
                  <a:cubicBezTo>
                    <a:pt x="333" y="990"/>
                    <a:pt x="333" y="990"/>
                    <a:pt x="333" y="990"/>
                  </a:cubicBezTo>
                  <a:cubicBezTo>
                    <a:pt x="333" y="991"/>
                    <a:pt x="332" y="991"/>
                    <a:pt x="331" y="991"/>
                  </a:cubicBezTo>
                  <a:cubicBezTo>
                    <a:pt x="331" y="991"/>
                    <a:pt x="331" y="991"/>
                    <a:pt x="331" y="991"/>
                  </a:cubicBezTo>
                  <a:cubicBezTo>
                    <a:pt x="331" y="991"/>
                    <a:pt x="330" y="991"/>
                    <a:pt x="330" y="991"/>
                  </a:cubicBezTo>
                  <a:close/>
                  <a:moveTo>
                    <a:pt x="280" y="980"/>
                  </a:moveTo>
                  <a:cubicBezTo>
                    <a:pt x="280" y="979"/>
                    <a:pt x="280" y="978"/>
                    <a:pt x="281" y="977"/>
                  </a:cubicBezTo>
                  <a:cubicBezTo>
                    <a:pt x="281" y="977"/>
                    <a:pt x="281" y="977"/>
                    <a:pt x="281" y="977"/>
                  </a:cubicBezTo>
                  <a:cubicBezTo>
                    <a:pt x="282" y="977"/>
                    <a:pt x="284" y="977"/>
                    <a:pt x="284" y="978"/>
                  </a:cubicBezTo>
                  <a:cubicBezTo>
                    <a:pt x="284" y="978"/>
                    <a:pt x="284" y="978"/>
                    <a:pt x="284" y="978"/>
                  </a:cubicBezTo>
                  <a:cubicBezTo>
                    <a:pt x="285" y="979"/>
                    <a:pt x="284" y="980"/>
                    <a:pt x="283" y="981"/>
                  </a:cubicBezTo>
                  <a:cubicBezTo>
                    <a:pt x="283" y="981"/>
                    <a:pt x="283" y="981"/>
                    <a:pt x="283" y="981"/>
                  </a:cubicBezTo>
                  <a:cubicBezTo>
                    <a:pt x="283" y="981"/>
                    <a:pt x="283" y="981"/>
                    <a:pt x="282" y="981"/>
                  </a:cubicBezTo>
                  <a:cubicBezTo>
                    <a:pt x="282" y="981"/>
                    <a:pt x="282" y="981"/>
                    <a:pt x="282" y="981"/>
                  </a:cubicBezTo>
                  <a:cubicBezTo>
                    <a:pt x="282" y="981"/>
                    <a:pt x="281" y="981"/>
                    <a:pt x="280" y="980"/>
                  </a:cubicBezTo>
                  <a:close/>
                  <a:moveTo>
                    <a:pt x="335" y="980"/>
                  </a:moveTo>
                  <a:cubicBezTo>
                    <a:pt x="334" y="980"/>
                    <a:pt x="334" y="979"/>
                    <a:pt x="334" y="978"/>
                  </a:cubicBezTo>
                  <a:cubicBezTo>
                    <a:pt x="334" y="978"/>
                    <a:pt x="334" y="978"/>
                    <a:pt x="334" y="978"/>
                  </a:cubicBezTo>
                  <a:cubicBezTo>
                    <a:pt x="335" y="977"/>
                    <a:pt x="336" y="976"/>
                    <a:pt x="337" y="977"/>
                  </a:cubicBezTo>
                  <a:cubicBezTo>
                    <a:pt x="337" y="977"/>
                    <a:pt x="337" y="977"/>
                    <a:pt x="337" y="977"/>
                  </a:cubicBezTo>
                  <a:cubicBezTo>
                    <a:pt x="338" y="977"/>
                    <a:pt x="338" y="978"/>
                    <a:pt x="338" y="979"/>
                  </a:cubicBezTo>
                  <a:cubicBezTo>
                    <a:pt x="338" y="979"/>
                    <a:pt x="338" y="979"/>
                    <a:pt x="338" y="979"/>
                  </a:cubicBezTo>
                  <a:cubicBezTo>
                    <a:pt x="338" y="980"/>
                    <a:pt x="337" y="980"/>
                    <a:pt x="336" y="980"/>
                  </a:cubicBezTo>
                  <a:cubicBezTo>
                    <a:pt x="336" y="980"/>
                    <a:pt x="336" y="980"/>
                    <a:pt x="336" y="980"/>
                  </a:cubicBezTo>
                  <a:cubicBezTo>
                    <a:pt x="336" y="980"/>
                    <a:pt x="336" y="980"/>
                    <a:pt x="335" y="980"/>
                  </a:cubicBezTo>
                  <a:close/>
                  <a:moveTo>
                    <a:pt x="275" y="969"/>
                  </a:moveTo>
                  <a:cubicBezTo>
                    <a:pt x="275" y="968"/>
                    <a:pt x="275" y="967"/>
                    <a:pt x="276" y="966"/>
                  </a:cubicBezTo>
                  <a:cubicBezTo>
                    <a:pt x="276" y="966"/>
                    <a:pt x="276" y="966"/>
                    <a:pt x="276" y="966"/>
                  </a:cubicBezTo>
                  <a:cubicBezTo>
                    <a:pt x="277" y="966"/>
                    <a:pt x="279" y="966"/>
                    <a:pt x="279" y="967"/>
                  </a:cubicBezTo>
                  <a:cubicBezTo>
                    <a:pt x="279" y="967"/>
                    <a:pt x="279" y="967"/>
                    <a:pt x="279" y="967"/>
                  </a:cubicBezTo>
                  <a:cubicBezTo>
                    <a:pt x="280" y="968"/>
                    <a:pt x="279" y="969"/>
                    <a:pt x="278" y="970"/>
                  </a:cubicBezTo>
                  <a:cubicBezTo>
                    <a:pt x="278" y="970"/>
                    <a:pt x="278" y="970"/>
                    <a:pt x="278" y="970"/>
                  </a:cubicBezTo>
                  <a:cubicBezTo>
                    <a:pt x="278" y="970"/>
                    <a:pt x="278" y="970"/>
                    <a:pt x="277" y="970"/>
                  </a:cubicBezTo>
                  <a:cubicBezTo>
                    <a:pt x="277" y="970"/>
                    <a:pt x="277" y="970"/>
                    <a:pt x="277" y="970"/>
                  </a:cubicBezTo>
                  <a:cubicBezTo>
                    <a:pt x="276" y="970"/>
                    <a:pt x="276" y="970"/>
                    <a:pt x="275" y="969"/>
                  </a:cubicBezTo>
                  <a:close/>
                  <a:moveTo>
                    <a:pt x="340" y="969"/>
                  </a:moveTo>
                  <a:cubicBezTo>
                    <a:pt x="339" y="969"/>
                    <a:pt x="339" y="968"/>
                    <a:pt x="339" y="967"/>
                  </a:cubicBezTo>
                  <a:cubicBezTo>
                    <a:pt x="339" y="967"/>
                    <a:pt x="339" y="967"/>
                    <a:pt x="339" y="967"/>
                  </a:cubicBezTo>
                  <a:cubicBezTo>
                    <a:pt x="340" y="966"/>
                    <a:pt x="341" y="965"/>
                    <a:pt x="342" y="966"/>
                  </a:cubicBezTo>
                  <a:cubicBezTo>
                    <a:pt x="342" y="966"/>
                    <a:pt x="342" y="966"/>
                    <a:pt x="342" y="966"/>
                  </a:cubicBezTo>
                  <a:cubicBezTo>
                    <a:pt x="343" y="966"/>
                    <a:pt x="343" y="967"/>
                    <a:pt x="343" y="968"/>
                  </a:cubicBezTo>
                  <a:cubicBezTo>
                    <a:pt x="343" y="968"/>
                    <a:pt x="343" y="968"/>
                    <a:pt x="343" y="968"/>
                  </a:cubicBezTo>
                  <a:cubicBezTo>
                    <a:pt x="343" y="969"/>
                    <a:pt x="342" y="970"/>
                    <a:pt x="341" y="970"/>
                  </a:cubicBezTo>
                  <a:cubicBezTo>
                    <a:pt x="341" y="970"/>
                    <a:pt x="341" y="970"/>
                    <a:pt x="341" y="970"/>
                  </a:cubicBezTo>
                  <a:cubicBezTo>
                    <a:pt x="341" y="970"/>
                    <a:pt x="341" y="969"/>
                    <a:pt x="340" y="969"/>
                  </a:cubicBezTo>
                  <a:close/>
                  <a:moveTo>
                    <a:pt x="270" y="958"/>
                  </a:moveTo>
                  <a:cubicBezTo>
                    <a:pt x="270" y="957"/>
                    <a:pt x="270" y="956"/>
                    <a:pt x="271" y="955"/>
                  </a:cubicBezTo>
                  <a:cubicBezTo>
                    <a:pt x="271" y="955"/>
                    <a:pt x="271" y="955"/>
                    <a:pt x="271" y="955"/>
                  </a:cubicBezTo>
                  <a:cubicBezTo>
                    <a:pt x="272" y="955"/>
                    <a:pt x="274" y="955"/>
                    <a:pt x="274" y="956"/>
                  </a:cubicBezTo>
                  <a:cubicBezTo>
                    <a:pt x="274" y="956"/>
                    <a:pt x="274" y="956"/>
                    <a:pt x="274" y="956"/>
                  </a:cubicBezTo>
                  <a:cubicBezTo>
                    <a:pt x="274" y="957"/>
                    <a:pt x="274" y="959"/>
                    <a:pt x="273" y="959"/>
                  </a:cubicBezTo>
                  <a:cubicBezTo>
                    <a:pt x="273" y="959"/>
                    <a:pt x="273" y="959"/>
                    <a:pt x="273" y="959"/>
                  </a:cubicBezTo>
                  <a:cubicBezTo>
                    <a:pt x="273" y="959"/>
                    <a:pt x="272" y="959"/>
                    <a:pt x="272" y="959"/>
                  </a:cubicBezTo>
                  <a:cubicBezTo>
                    <a:pt x="272" y="959"/>
                    <a:pt x="272" y="959"/>
                    <a:pt x="272" y="959"/>
                  </a:cubicBezTo>
                  <a:cubicBezTo>
                    <a:pt x="271" y="959"/>
                    <a:pt x="271" y="959"/>
                    <a:pt x="270" y="958"/>
                  </a:cubicBezTo>
                  <a:close/>
                  <a:moveTo>
                    <a:pt x="345" y="958"/>
                  </a:moveTo>
                  <a:cubicBezTo>
                    <a:pt x="344" y="958"/>
                    <a:pt x="344" y="957"/>
                    <a:pt x="344" y="956"/>
                  </a:cubicBezTo>
                  <a:cubicBezTo>
                    <a:pt x="344" y="956"/>
                    <a:pt x="344" y="956"/>
                    <a:pt x="344" y="956"/>
                  </a:cubicBezTo>
                  <a:cubicBezTo>
                    <a:pt x="345" y="955"/>
                    <a:pt x="346" y="954"/>
                    <a:pt x="347" y="955"/>
                  </a:cubicBezTo>
                  <a:cubicBezTo>
                    <a:pt x="347" y="955"/>
                    <a:pt x="347" y="955"/>
                    <a:pt x="347" y="955"/>
                  </a:cubicBezTo>
                  <a:cubicBezTo>
                    <a:pt x="348" y="955"/>
                    <a:pt x="349" y="956"/>
                    <a:pt x="348" y="958"/>
                  </a:cubicBezTo>
                  <a:cubicBezTo>
                    <a:pt x="348" y="958"/>
                    <a:pt x="348" y="958"/>
                    <a:pt x="348" y="958"/>
                  </a:cubicBezTo>
                  <a:cubicBezTo>
                    <a:pt x="348" y="958"/>
                    <a:pt x="347" y="959"/>
                    <a:pt x="346" y="959"/>
                  </a:cubicBezTo>
                  <a:cubicBezTo>
                    <a:pt x="346" y="959"/>
                    <a:pt x="346" y="959"/>
                    <a:pt x="346" y="959"/>
                  </a:cubicBezTo>
                  <a:cubicBezTo>
                    <a:pt x="346" y="959"/>
                    <a:pt x="346" y="959"/>
                    <a:pt x="345" y="958"/>
                  </a:cubicBezTo>
                  <a:close/>
                  <a:moveTo>
                    <a:pt x="265" y="947"/>
                  </a:moveTo>
                  <a:cubicBezTo>
                    <a:pt x="265" y="946"/>
                    <a:pt x="265" y="945"/>
                    <a:pt x="266" y="945"/>
                  </a:cubicBezTo>
                  <a:cubicBezTo>
                    <a:pt x="266" y="945"/>
                    <a:pt x="266" y="945"/>
                    <a:pt x="266" y="945"/>
                  </a:cubicBezTo>
                  <a:cubicBezTo>
                    <a:pt x="267" y="944"/>
                    <a:pt x="268" y="945"/>
                    <a:pt x="269" y="946"/>
                  </a:cubicBezTo>
                  <a:cubicBezTo>
                    <a:pt x="269" y="946"/>
                    <a:pt x="269" y="946"/>
                    <a:pt x="269" y="946"/>
                  </a:cubicBezTo>
                  <a:cubicBezTo>
                    <a:pt x="269" y="947"/>
                    <a:pt x="269" y="948"/>
                    <a:pt x="268" y="948"/>
                  </a:cubicBezTo>
                  <a:cubicBezTo>
                    <a:pt x="268" y="948"/>
                    <a:pt x="268" y="948"/>
                    <a:pt x="268" y="948"/>
                  </a:cubicBezTo>
                  <a:cubicBezTo>
                    <a:pt x="268" y="948"/>
                    <a:pt x="267" y="948"/>
                    <a:pt x="267" y="948"/>
                  </a:cubicBezTo>
                  <a:cubicBezTo>
                    <a:pt x="267" y="948"/>
                    <a:pt x="267" y="948"/>
                    <a:pt x="267" y="948"/>
                  </a:cubicBezTo>
                  <a:cubicBezTo>
                    <a:pt x="266" y="948"/>
                    <a:pt x="266" y="948"/>
                    <a:pt x="265" y="947"/>
                  </a:cubicBezTo>
                  <a:close/>
                  <a:moveTo>
                    <a:pt x="350" y="948"/>
                  </a:moveTo>
                  <a:cubicBezTo>
                    <a:pt x="349" y="947"/>
                    <a:pt x="349" y="946"/>
                    <a:pt x="350" y="945"/>
                  </a:cubicBezTo>
                  <a:cubicBezTo>
                    <a:pt x="350" y="945"/>
                    <a:pt x="350" y="945"/>
                    <a:pt x="350" y="945"/>
                  </a:cubicBezTo>
                  <a:cubicBezTo>
                    <a:pt x="350" y="944"/>
                    <a:pt x="351" y="943"/>
                    <a:pt x="352" y="944"/>
                  </a:cubicBezTo>
                  <a:cubicBezTo>
                    <a:pt x="352" y="944"/>
                    <a:pt x="352" y="944"/>
                    <a:pt x="352" y="944"/>
                  </a:cubicBezTo>
                  <a:cubicBezTo>
                    <a:pt x="353" y="944"/>
                    <a:pt x="354" y="946"/>
                    <a:pt x="353" y="947"/>
                  </a:cubicBezTo>
                  <a:cubicBezTo>
                    <a:pt x="353" y="947"/>
                    <a:pt x="353" y="947"/>
                    <a:pt x="353" y="947"/>
                  </a:cubicBezTo>
                  <a:cubicBezTo>
                    <a:pt x="353" y="947"/>
                    <a:pt x="352" y="948"/>
                    <a:pt x="351" y="948"/>
                  </a:cubicBezTo>
                  <a:cubicBezTo>
                    <a:pt x="351" y="948"/>
                    <a:pt x="351" y="948"/>
                    <a:pt x="351" y="948"/>
                  </a:cubicBezTo>
                  <a:cubicBezTo>
                    <a:pt x="351" y="948"/>
                    <a:pt x="351" y="948"/>
                    <a:pt x="350" y="948"/>
                  </a:cubicBezTo>
                  <a:close/>
                  <a:moveTo>
                    <a:pt x="260" y="936"/>
                  </a:moveTo>
                  <a:cubicBezTo>
                    <a:pt x="260" y="935"/>
                    <a:pt x="260" y="934"/>
                    <a:pt x="261" y="934"/>
                  </a:cubicBezTo>
                  <a:cubicBezTo>
                    <a:pt x="261" y="934"/>
                    <a:pt x="261" y="934"/>
                    <a:pt x="261" y="934"/>
                  </a:cubicBezTo>
                  <a:cubicBezTo>
                    <a:pt x="262" y="933"/>
                    <a:pt x="263" y="934"/>
                    <a:pt x="264" y="935"/>
                  </a:cubicBezTo>
                  <a:cubicBezTo>
                    <a:pt x="264" y="935"/>
                    <a:pt x="264" y="935"/>
                    <a:pt x="264" y="935"/>
                  </a:cubicBezTo>
                  <a:cubicBezTo>
                    <a:pt x="264" y="936"/>
                    <a:pt x="264" y="937"/>
                    <a:pt x="263" y="937"/>
                  </a:cubicBezTo>
                  <a:cubicBezTo>
                    <a:pt x="263" y="937"/>
                    <a:pt x="263" y="937"/>
                    <a:pt x="263" y="937"/>
                  </a:cubicBezTo>
                  <a:cubicBezTo>
                    <a:pt x="263" y="937"/>
                    <a:pt x="262" y="937"/>
                    <a:pt x="262" y="937"/>
                  </a:cubicBezTo>
                  <a:cubicBezTo>
                    <a:pt x="262" y="937"/>
                    <a:pt x="262" y="937"/>
                    <a:pt x="262" y="937"/>
                  </a:cubicBezTo>
                  <a:cubicBezTo>
                    <a:pt x="261" y="937"/>
                    <a:pt x="261" y="937"/>
                    <a:pt x="260" y="936"/>
                  </a:cubicBezTo>
                  <a:close/>
                  <a:moveTo>
                    <a:pt x="356" y="937"/>
                  </a:moveTo>
                  <a:cubicBezTo>
                    <a:pt x="355" y="936"/>
                    <a:pt x="354" y="935"/>
                    <a:pt x="355" y="934"/>
                  </a:cubicBezTo>
                  <a:cubicBezTo>
                    <a:pt x="355" y="934"/>
                    <a:pt x="355" y="934"/>
                    <a:pt x="355" y="934"/>
                  </a:cubicBezTo>
                  <a:cubicBezTo>
                    <a:pt x="355" y="933"/>
                    <a:pt x="356" y="933"/>
                    <a:pt x="357" y="933"/>
                  </a:cubicBezTo>
                  <a:cubicBezTo>
                    <a:pt x="357" y="933"/>
                    <a:pt x="357" y="933"/>
                    <a:pt x="357" y="933"/>
                  </a:cubicBezTo>
                  <a:cubicBezTo>
                    <a:pt x="358" y="934"/>
                    <a:pt x="359" y="935"/>
                    <a:pt x="358" y="936"/>
                  </a:cubicBezTo>
                  <a:cubicBezTo>
                    <a:pt x="358" y="936"/>
                    <a:pt x="358" y="936"/>
                    <a:pt x="358" y="936"/>
                  </a:cubicBezTo>
                  <a:cubicBezTo>
                    <a:pt x="358" y="936"/>
                    <a:pt x="357" y="937"/>
                    <a:pt x="356" y="937"/>
                  </a:cubicBezTo>
                  <a:cubicBezTo>
                    <a:pt x="356" y="937"/>
                    <a:pt x="356" y="937"/>
                    <a:pt x="356" y="937"/>
                  </a:cubicBezTo>
                  <a:cubicBezTo>
                    <a:pt x="356" y="937"/>
                    <a:pt x="356" y="937"/>
                    <a:pt x="356" y="937"/>
                  </a:cubicBezTo>
                  <a:close/>
                  <a:moveTo>
                    <a:pt x="255" y="925"/>
                  </a:moveTo>
                  <a:cubicBezTo>
                    <a:pt x="255" y="924"/>
                    <a:pt x="255" y="923"/>
                    <a:pt x="256" y="923"/>
                  </a:cubicBezTo>
                  <a:cubicBezTo>
                    <a:pt x="256" y="923"/>
                    <a:pt x="256" y="923"/>
                    <a:pt x="256" y="923"/>
                  </a:cubicBezTo>
                  <a:cubicBezTo>
                    <a:pt x="257" y="922"/>
                    <a:pt x="258" y="923"/>
                    <a:pt x="259" y="924"/>
                  </a:cubicBezTo>
                  <a:cubicBezTo>
                    <a:pt x="259" y="924"/>
                    <a:pt x="259" y="924"/>
                    <a:pt x="259" y="924"/>
                  </a:cubicBezTo>
                  <a:cubicBezTo>
                    <a:pt x="259" y="925"/>
                    <a:pt x="259" y="926"/>
                    <a:pt x="258" y="926"/>
                  </a:cubicBezTo>
                  <a:cubicBezTo>
                    <a:pt x="258" y="926"/>
                    <a:pt x="258" y="926"/>
                    <a:pt x="258" y="926"/>
                  </a:cubicBezTo>
                  <a:cubicBezTo>
                    <a:pt x="258" y="927"/>
                    <a:pt x="257" y="927"/>
                    <a:pt x="257" y="927"/>
                  </a:cubicBezTo>
                  <a:cubicBezTo>
                    <a:pt x="257" y="927"/>
                    <a:pt x="257" y="927"/>
                    <a:pt x="257" y="927"/>
                  </a:cubicBezTo>
                  <a:cubicBezTo>
                    <a:pt x="256" y="927"/>
                    <a:pt x="255" y="926"/>
                    <a:pt x="255" y="925"/>
                  </a:cubicBezTo>
                  <a:close/>
                  <a:moveTo>
                    <a:pt x="361" y="926"/>
                  </a:moveTo>
                  <a:cubicBezTo>
                    <a:pt x="360" y="925"/>
                    <a:pt x="359" y="924"/>
                    <a:pt x="360" y="923"/>
                  </a:cubicBezTo>
                  <a:cubicBezTo>
                    <a:pt x="360" y="923"/>
                    <a:pt x="360" y="923"/>
                    <a:pt x="360" y="923"/>
                  </a:cubicBezTo>
                  <a:cubicBezTo>
                    <a:pt x="360" y="922"/>
                    <a:pt x="361" y="922"/>
                    <a:pt x="362" y="922"/>
                  </a:cubicBezTo>
                  <a:cubicBezTo>
                    <a:pt x="362" y="922"/>
                    <a:pt x="362" y="922"/>
                    <a:pt x="362" y="922"/>
                  </a:cubicBezTo>
                  <a:cubicBezTo>
                    <a:pt x="363" y="923"/>
                    <a:pt x="364" y="924"/>
                    <a:pt x="363" y="925"/>
                  </a:cubicBezTo>
                  <a:cubicBezTo>
                    <a:pt x="363" y="925"/>
                    <a:pt x="363" y="925"/>
                    <a:pt x="363" y="925"/>
                  </a:cubicBezTo>
                  <a:cubicBezTo>
                    <a:pt x="363" y="926"/>
                    <a:pt x="362" y="926"/>
                    <a:pt x="361" y="926"/>
                  </a:cubicBezTo>
                  <a:cubicBezTo>
                    <a:pt x="361" y="926"/>
                    <a:pt x="361" y="926"/>
                    <a:pt x="361" y="926"/>
                  </a:cubicBezTo>
                  <a:cubicBezTo>
                    <a:pt x="361" y="926"/>
                    <a:pt x="361" y="926"/>
                    <a:pt x="361" y="926"/>
                  </a:cubicBezTo>
                  <a:close/>
                  <a:moveTo>
                    <a:pt x="250" y="915"/>
                  </a:moveTo>
                  <a:cubicBezTo>
                    <a:pt x="250" y="914"/>
                    <a:pt x="250" y="912"/>
                    <a:pt x="251" y="912"/>
                  </a:cubicBezTo>
                  <a:cubicBezTo>
                    <a:pt x="251" y="912"/>
                    <a:pt x="251" y="912"/>
                    <a:pt x="251" y="912"/>
                  </a:cubicBezTo>
                  <a:cubicBezTo>
                    <a:pt x="252" y="911"/>
                    <a:pt x="253" y="912"/>
                    <a:pt x="254" y="913"/>
                  </a:cubicBezTo>
                  <a:cubicBezTo>
                    <a:pt x="254" y="913"/>
                    <a:pt x="254" y="913"/>
                    <a:pt x="254" y="913"/>
                  </a:cubicBezTo>
                  <a:cubicBezTo>
                    <a:pt x="254" y="914"/>
                    <a:pt x="254" y="915"/>
                    <a:pt x="253" y="916"/>
                  </a:cubicBezTo>
                  <a:cubicBezTo>
                    <a:pt x="253" y="916"/>
                    <a:pt x="253" y="916"/>
                    <a:pt x="253" y="916"/>
                  </a:cubicBezTo>
                  <a:cubicBezTo>
                    <a:pt x="252" y="916"/>
                    <a:pt x="252" y="916"/>
                    <a:pt x="252" y="916"/>
                  </a:cubicBezTo>
                  <a:cubicBezTo>
                    <a:pt x="252" y="916"/>
                    <a:pt x="252" y="916"/>
                    <a:pt x="252" y="916"/>
                  </a:cubicBezTo>
                  <a:cubicBezTo>
                    <a:pt x="251" y="916"/>
                    <a:pt x="250" y="915"/>
                    <a:pt x="250" y="915"/>
                  </a:cubicBezTo>
                  <a:close/>
                  <a:moveTo>
                    <a:pt x="366" y="915"/>
                  </a:moveTo>
                  <a:cubicBezTo>
                    <a:pt x="365" y="914"/>
                    <a:pt x="364" y="913"/>
                    <a:pt x="365" y="912"/>
                  </a:cubicBezTo>
                  <a:cubicBezTo>
                    <a:pt x="365" y="912"/>
                    <a:pt x="365" y="912"/>
                    <a:pt x="365" y="912"/>
                  </a:cubicBezTo>
                  <a:cubicBezTo>
                    <a:pt x="365" y="911"/>
                    <a:pt x="366" y="911"/>
                    <a:pt x="367" y="911"/>
                  </a:cubicBezTo>
                  <a:cubicBezTo>
                    <a:pt x="367" y="911"/>
                    <a:pt x="367" y="911"/>
                    <a:pt x="367" y="911"/>
                  </a:cubicBezTo>
                  <a:cubicBezTo>
                    <a:pt x="368" y="912"/>
                    <a:pt x="369" y="913"/>
                    <a:pt x="368" y="914"/>
                  </a:cubicBezTo>
                  <a:cubicBezTo>
                    <a:pt x="368" y="914"/>
                    <a:pt x="368" y="914"/>
                    <a:pt x="368" y="914"/>
                  </a:cubicBezTo>
                  <a:cubicBezTo>
                    <a:pt x="368" y="915"/>
                    <a:pt x="367" y="915"/>
                    <a:pt x="367" y="915"/>
                  </a:cubicBezTo>
                  <a:cubicBezTo>
                    <a:pt x="367" y="915"/>
                    <a:pt x="367" y="915"/>
                    <a:pt x="367" y="915"/>
                  </a:cubicBezTo>
                  <a:cubicBezTo>
                    <a:pt x="366" y="915"/>
                    <a:pt x="366" y="915"/>
                    <a:pt x="366" y="915"/>
                  </a:cubicBezTo>
                  <a:close/>
                  <a:moveTo>
                    <a:pt x="245" y="904"/>
                  </a:moveTo>
                  <a:cubicBezTo>
                    <a:pt x="245" y="903"/>
                    <a:pt x="245" y="902"/>
                    <a:pt x="246" y="901"/>
                  </a:cubicBezTo>
                  <a:cubicBezTo>
                    <a:pt x="246" y="901"/>
                    <a:pt x="246" y="901"/>
                    <a:pt x="246" y="901"/>
                  </a:cubicBezTo>
                  <a:cubicBezTo>
                    <a:pt x="247" y="901"/>
                    <a:pt x="248" y="901"/>
                    <a:pt x="249" y="902"/>
                  </a:cubicBezTo>
                  <a:cubicBezTo>
                    <a:pt x="249" y="902"/>
                    <a:pt x="249" y="902"/>
                    <a:pt x="249" y="902"/>
                  </a:cubicBezTo>
                  <a:cubicBezTo>
                    <a:pt x="249" y="903"/>
                    <a:pt x="249" y="904"/>
                    <a:pt x="248" y="905"/>
                  </a:cubicBezTo>
                  <a:cubicBezTo>
                    <a:pt x="248" y="905"/>
                    <a:pt x="248" y="905"/>
                    <a:pt x="248" y="905"/>
                  </a:cubicBezTo>
                  <a:cubicBezTo>
                    <a:pt x="247" y="905"/>
                    <a:pt x="247" y="905"/>
                    <a:pt x="247" y="905"/>
                  </a:cubicBezTo>
                  <a:cubicBezTo>
                    <a:pt x="247" y="905"/>
                    <a:pt x="247" y="905"/>
                    <a:pt x="247" y="905"/>
                  </a:cubicBezTo>
                  <a:cubicBezTo>
                    <a:pt x="246" y="905"/>
                    <a:pt x="245" y="904"/>
                    <a:pt x="245" y="904"/>
                  </a:cubicBezTo>
                  <a:close/>
                  <a:moveTo>
                    <a:pt x="371" y="904"/>
                  </a:moveTo>
                  <a:cubicBezTo>
                    <a:pt x="370" y="904"/>
                    <a:pt x="369" y="902"/>
                    <a:pt x="370" y="901"/>
                  </a:cubicBezTo>
                  <a:cubicBezTo>
                    <a:pt x="370" y="901"/>
                    <a:pt x="370" y="901"/>
                    <a:pt x="370" y="901"/>
                  </a:cubicBezTo>
                  <a:cubicBezTo>
                    <a:pt x="370" y="900"/>
                    <a:pt x="371" y="900"/>
                    <a:pt x="372" y="900"/>
                  </a:cubicBezTo>
                  <a:cubicBezTo>
                    <a:pt x="372" y="900"/>
                    <a:pt x="372" y="900"/>
                    <a:pt x="372" y="900"/>
                  </a:cubicBezTo>
                  <a:cubicBezTo>
                    <a:pt x="373" y="901"/>
                    <a:pt x="374" y="902"/>
                    <a:pt x="373" y="903"/>
                  </a:cubicBezTo>
                  <a:cubicBezTo>
                    <a:pt x="373" y="903"/>
                    <a:pt x="373" y="903"/>
                    <a:pt x="373" y="903"/>
                  </a:cubicBezTo>
                  <a:cubicBezTo>
                    <a:pt x="373" y="904"/>
                    <a:pt x="372" y="904"/>
                    <a:pt x="372" y="904"/>
                  </a:cubicBezTo>
                  <a:cubicBezTo>
                    <a:pt x="372" y="904"/>
                    <a:pt x="372" y="904"/>
                    <a:pt x="372" y="904"/>
                  </a:cubicBezTo>
                  <a:cubicBezTo>
                    <a:pt x="371" y="904"/>
                    <a:pt x="371" y="904"/>
                    <a:pt x="371" y="904"/>
                  </a:cubicBezTo>
                  <a:close/>
                  <a:moveTo>
                    <a:pt x="240" y="893"/>
                  </a:moveTo>
                  <a:cubicBezTo>
                    <a:pt x="239" y="892"/>
                    <a:pt x="240" y="891"/>
                    <a:pt x="241" y="890"/>
                  </a:cubicBezTo>
                  <a:cubicBezTo>
                    <a:pt x="241" y="890"/>
                    <a:pt x="241" y="890"/>
                    <a:pt x="241" y="890"/>
                  </a:cubicBezTo>
                  <a:cubicBezTo>
                    <a:pt x="242" y="890"/>
                    <a:pt x="243" y="890"/>
                    <a:pt x="244" y="891"/>
                  </a:cubicBezTo>
                  <a:cubicBezTo>
                    <a:pt x="244" y="891"/>
                    <a:pt x="244" y="891"/>
                    <a:pt x="244" y="891"/>
                  </a:cubicBezTo>
                  <a:cubicBezTo>
                    <a:pt x="244" y="892"/>
                    <a:pt x="244" y="893"/>
                    <a:pt x="243" y="894"/>
                  </a:cubicBezTo>
                  <a:cubicBezTo>
                    <a:pt x="243" y="894"/>
                    <a:pt x="243" y="894"/>
                    <a:pt x="243" y="894"/>
                  </a:cubicBezTo>
                  <a:cubicBezTo>
                    <a:pt x="242" y="894"/>
                    <a:pt x="242" y="894"/>
                    <a:pt x="242" y="894"/>
                  </a:cubicBezTo>
                  <a:cubicBezTo>
                    <a:pt x="242" y="894"/>
                    <a:pt x="242" y="894"/>
                    <a:pt x="242" y="894"/>
                  </a:cubicBezTo>
                  <a:cubicBezTo>
                    <a:pt x="241" y="894"/>
                    <a:pt x="240" y="894"/>
                    <a:pt x="240" y="893"/>
                  </a:cubicBezTo>
                  <a:close/>
                  <a:moveTo>
                    <a:pt x="376" y="893"/>
                  </a:moveTo>
                  <a:cubicBezTo>
                    <a:pt x="375" y="893"/>
                    <a:pt x="374" y="892"/>
                    <a:pt x="375" y="891"/>
                  </a:cubicBezTo>
                  <a:cubicBezTo>
                    <a:pt x="375" y="891"/>
                    <a:pt x="375" y="891"/>
                    <a:pt x="375" y="891"/>
                  </a:cubicBezTo>
                  <a:cubicBezTo>
                    <a:pt x="375" y="890"/>
                    <a:pt x="377" y="889"/>
                    <a:pt x="378" y="890"/>
                  </a:cubicBezTo>
                  <a:cubicBezTo>
                    <a:pt x="378" y="890"/>
                    <a:pt x="378" y="890"/>
                    <a:pt x="378" y="890"/>
                  </a:cubicBezTo>
                  <a:cubicBezTo>
                    <a:pt x="379" y="890"/>
                    <a:pt x="379" y="891"/>
                    <a:pt x="378" y="892"/>
                  </a:cubicBezTo>
                  <a:cubicBezTo>
                    <a:pt x="378" y="892"/>
                    <a:pt x="378" y="892"/>
                    <a:pt x="378" y="892"/>
                  </a:cubicBezTo>
                  <a:cubicBezTo>
                    <a:pt x="378" y="893"/>
                    <a:pt x="377" y="893"/>
                    <a:pt x="377" y="893"/>
                  </a:cubicBezTo>
                  <a:cubicBezTo>
                    <a:pt x="377" y="893"/>
                    <a:pt x="377" y="893"/>
                    <a:pt x="377" y="893"/>
                  </a:cubicBezTo>
                  <a:cubicBezTo>
                    <a:pt x="376" y="893"/>
                    <a:pt x="376" y="893"/>
                    <a:pt x="376" y="893"/>
                  </a:cubicBezTo>
                  <a:close/>
                  <a:moveTo>
                    <a:pt x="235" y="882"/>
                  </a:moveTo>
                  <a:cubicBezTo>
                    <a:pt x="234" y="881"/>
                    <a:pt x="235" y="880"/>
                    <a:pt x="236" y="879"/>
                  </a:cubicBezTo>
                  <a:cubicBezTo>
                    <a:pt x="236" y="879"/>
                    <a:pt x="236" y="879"/>
                    <a:pt x="236" y="879"/>
                  </a:cubicBezTo>
                  <a:cubicBezTo>
                    <a:pt x="237" y="879"/>
                    <a:pt x="238" y="879"/>
                    <a:pt x="238" y="880"/>
                  </a:cubicBezTo>
                  <a:cubicBezTo>
                    <a:pt x="238" y="880"/>
                    <a:pt x="238" y="880"/>
                    <a:pt x="238" y="880"/>
                  </a:cubicBezTo>
                  <a:cubicBezTo>
                    <a:pt x="239" y="881"/>
                    <a:pt x="239" y="882"/>
                    <a:pt x="238" y="883"/>
                  </a:cubicBezTo>
                  <a:cubicBezTo>
                    <a:pt x="238" y="883"/>
                    <a:pt x="238" y="883"/>
                    <a:pt x="238" y="883"/>
                  </a:cubicBezTo>
                  <a:cubicBezTo>
                    <a:pt x="237" y="883"/>
                    <a:pt x="237" y="883"/>
                    <a:pt x="237" y="883"/>
                  </a:cubicBezTo>
                  <a:cubicBezTo>
                    <a:pt x="237" y="883"/>
                    <a:pt x="237" y="883"/>
                    <a:pt x="237" y="883"/>
                  </a:cubicBezTo>
                  <a:cubicBezTo>
                    <a:pt x="236" y="883"/>
                    <a:pt x="235" y="883"/>
                    <a:pt x="235" y="882"/>
                  </a:cubicBezTo>
                  <a:close/>
                  <a:moveTo>
                    <a:pt x="381" y="882"/>
                  </a:moveTo>
                  <a:cubicBezTo>
                    <a:pt x="380" y="882"/>
                    <a:pt x="379" y="881"/>
                    <a:pt x="380" y="880"/>
                  </a:cubicBezTo>
                  <a:cubicBezTo>
                    <a:pt x="380" y="880"/>
                    <a:pt x="380" y="880"/>
                    <a:pt x="380" y="880"/>
                  </a:cubicBezTo>
                  <a:cubicBezTo>
                    <a:pt x="380" y="879"/>
                    <a:pt x="382" y="878"/>
                    <a:pt x="383" y="879"/>
                  </a:cubicBezTo>
                  <a:cubicBezTo>
                    <a:pt x="383" y="879"/>
                    <a:pt x="383" y="879"/>
                    <a:pt x="383" y="879"/>
                  </a:cubicBezTo>
                  <a:cubicBezTo>
                    <a:pt x="384" y="879"/>
                    <a:pt x="384" y="880"/>
                    <a:pt x="384" y="881"/>
                  </a:cubicBezTo>
                  <a:cubicBezTo>
                    <a:pt x="384" y="881"/>
                    <a:pt x="384" y="881"/>
                    <a:pt x="384" y="881"/>
                  </a:cubicBezTo>
                  <a:cubicBezTo>
                    <a:pt x="383" y="882"/>
                    <a:pt x="382" y="883"/>
                    <a:pt x="382" y="883"/>
                  </a:cubicBezTo>
                  <a:cubicBezTo>
                    <a:pt x="382" y="883"/>
                    <a:pt x="382" y="883"/>
                    <a:pt x="382" y="883"/>
                  </a:cubicBezTo>
                  <a:cubicBezTo>
                    <a:pt x="381" y="883"/>
                    <a:pt x="381" y="882"/>
                    <a:pt x="381" y="882"/>
                  </a:cubicBezTo>
                  <a:close/>
                  <a:moveTo>
                    <a:pt x="230" y="871"/>
                  </a:moveTo>
                  <a:cubicBezTo>
                    <a:pt x="229" y="870"/>
                    <a:pt x="230" y="869"/>
                    <a:pt x="231" y="868"/>
                  </a:cubicBezTo>
                  <a:cubicBezTo>
                    <a:pt x="231" y="868"/>
                    <a:pt x="231" y="868"/>
                    <a:pt x="231" y="868"/>
                  </a:cubicBezTo>
                  <a:cubicBezTo>
                    <a:pt x="232" y="868"/>
                    <a:pt x="233" y="868"/>
                    <a:pt x="233" y="869"/>
                  </a:cubicBezTo>
                  <a:cubicBezTo>
                    <a:pt x="233" y="869"/>
                    <a:pt x="233" y="869"/>
                    <a:pt x="233" y="869"/>
                  </a:cubicBezTo>
                  <a:cubicBezTo>
                    <a:pt x="234" y="870"/>
                    <a:pt x="233" y="872"/>
                    <a:pt x="232" y="872"/>
                  </a:cubicBezTo>
                  <a:cubicBezTo>
                    <a:pt x="232" y="872"/>
                    <a:pt x="232" y="872"/>
                    <a:pt x="232" y="872"/>
                  </a:cubicBezTo>
                  <a:cubicBezTo>
                    <a:pt x="232" y="872"/>
                    <a:pt x="232" y="872"/>
                    <a:pt x="232" y="872"/>
                  </a:cubicBezTo>
                  <a:cubicBezTo>
                    <a:pt x="232" y="872"/>
                    <a:pt x="232" y="872"/>
                    <a:pt x="232" y="872"/>
                  </a:cubicBezTo>
                  <a:cubicBezTo>
                    <a:pt x="231" y="872"/>
                    <a:pt x="230" y="872"/>
                    <a:pt x="230" y="871"/>
                  </a:cubicBezTo>
                  <a:close/>
                  <a:moveTo>
                    <a:pt x="386" y="871"/>
                  </a:moveTo>
                  <a:cubicBezTo>
                    <a:pt x="385" y="871"/>
                    <a:pt x="385" y="870"/>
                    <a:pt x="385" y="869"/>
                  </a:cubicBezTo>
                  <a:cubicBezTo>
                    <a:pt x="385" y="869"/>
                    <a:pt x="385" y="869"/>
                    <a:pt x="385" y="869"/>
                  </a:cubicBezTo>
                  <a:cubicBezTo>
                    <a:pt x="385" y="868"/>
                    <a:pt x="387" y="867"/>
                    <a:pt x="388" y="868"/>
                  </a:cubicBezTo>
                  <a:cubicBezTo>
                    <a:pt x="388" y="868"/>
                    <a:pt x="388" y="868"/>
                    <a:pt x="388" y="868"/>
                  </a:cubicBezTo>
                  <a:cubicBezTo>
                    <a:pt x="389" y="868"/>
                    <a:pt x="389" y="869"/>
                    <a:pt x="389" y="870"/>
                  </a:cubicBezTo>
                  <a:cubicBezTo>
                    <a:pt x="389" y="870"/>
                    <a:pt x="389" y="870"/>
                    <a:pt x="389" y="870"/>
                  </a:cubicBezTo>
                  <a:cubicBezTo>
                    <a:pt x="388" y="871"/>
                    <a:pt x="388" y="872"/>
                    <a:pt x="387" y="872"/>
                  </a:cubicBezTo>
                  <a:cubicBezTo>
                    <a:pt x="387" y="872"/>
                    <a:pt x="387" y="872"/>
                    <a:pt x="387" y="872"/>
                  </a:cubicBezTo>
                  <a:cubicBezTo>
                    <a:pt x="387" y="872"/>
                    <a:pt x="386" y="872"/>
                    <a:pt x="386" y="871"/>
                  </a:cubicBezTo>
                  <a:close/>
                  <a:moveTo>
                    <a:pt x="225" y="860"/>
                  </a:moveTo>
                  <a:cubicBezTo>
                    <a:pt x="224" y="859"/>
                    <a:pt x="225" y="858"/>
                    <a:pt x="226" y="858"/>
                  </a:cubicBezTo>
                  <a:cubicBezTo>
                    <a:pt x="226" y="858"/>
                    <a:pt x="226" y="858"/>
                    <a:pt x="226" y="858"/>
                  </a:cubicBezTo>
                  <a:cubicBezTo>
                    <a:pt x="227" y="857"/>
                    <a:pt x="228" y="858"/>
                    <a:pt x="228" y="859"/>
                  </a:cubicBezTo>
                  <a:cubicBezTo>
                    <a:pt x="228" y="859"/>
                    <a:pt x="228" y="859"/>
                    <a:pt x="228" y="859"/>
                  </a:cubicBezTo>
                  <a:cubicBezTo>
                    <a:pt x="229" y="860"/>
                    <a:pt x="228" y="861"/>
                    <a:pt x="227" y="861"/>
                  </a:cubicBezTo>
                  <a:cubicBezTo>
                    <a:pt x="227" y="861"/>
                    <a:pt x="227" y="861"/>
                    <a:pt x="227" y="861"/>
                  </a:cubicBezTo>
                  <a:cubicBezTo>
                    <a:pt x="227" y="861"/>
                    <a:pt x="227" y="861"/>
                    <a:pt x="227" y="861"/>
                  </a:cubicBezTo>
                  <a:cubicBezTo>
                    <a:pt x="227" y="861"/>
                    <a:pt x="227" y="861"/>
                    <a:pt x="227" y="861"/>
                  </a:cubicBezTo>
                  <a:cubicBezTo>
                    <a:pt x="226" y="861"/>
                    <a:pt x="225" y="861"/>
                    <a:pt x="225" y="860"/>
                  </a:cubicBezTo>
                  <a:close/>
                  <a:moveTo>
                    <a:pt x="391" y="861"/>
                  </a:moveTo>
                  <a:cubicBezTo>
                    <a:pt x="390" y="860"/>
                    <a:pt x="390" y="859"/>
                    <a:pt x="390" y="858"/>
                  </a:cubicBezTo>
                  <a:cubicBezTo>
                    <a:pt x="390" y="858"/>
                    <a:pt x="390" y="858"/>
                    <a:pt x="390" y="858"/>
                  </a:cubicBezTo>
                  <a:cubicBezTo>
                    <a:pt x="391" y="857"/>
                    <a:pt x="392" y="856"/>
                    <a:pt x="393" y="857"/>
                  </a:cubicBezTo>
                  <a:cubicBezTo>
                    <a:pt x="393" y="857"/>
                    <a:pt x="393" y="857"/>
                    <a:pt x="393" y="857"/>
                  </a:cubicBezTo>
                  <a:cubicBezTo>
                    <a:pt x="394" y="857"/>
                    <a:pt x="394" y="859"/>
                    <a:pt x="394" y="860"/>
                  </a:cubicBezTo>
                  <a:cubicBezTo>
                    <a:pt x="394" y="860"/>
                    <a:pt x="394" y="860"/>
                    <a:pt x="394" y="860"/>
                  </a:cubicBezTo>
                  <a:cubicBezTo>
                    <a:pt x="393" y="860"/>
                    <a:pt x="393" y="861"/>
                    <a:pt x="392" y="861"/>
                  </a:cubicBezTo>
                  <a:cubicBezTo>
                    <a:pt x="392" y="861"/>
                    <a:pt x="392" y="861"/>
                    <a:pt x="392" y="861"/>
                  </a:cubicBezTo>
                  <a:cubicBezTo>
                    <a:pt x="392" y="861"/>
                    <a:pt x="391" y="861"/>
                    <a:pt x="391" y="861"/>
                  </a:cubicBezTo>
                  <a:close/>
                  <a:moveTo>
                    <a:pt x="220" y="849"/>
                  </a:moveTo>
                  <a:cubicBezTo>
                    <a:pt x="219" y="848"/>
                    <a:pt x="220" y="847"/>
                    <a:pt x="221" y="847"/>
                  </a:cubicBezTo>
                  <a:cubicBezTo>
                    <a:pt x="221" y="847"/>
                    <a:pt x="221" y="847"/>
                    <a:pt x="221" y="847"/>
                  </a:cubicBezTo>
                  <a:cubicBezTo>
                    <a:pt x="222" y="846"/>
                    <a:pt x="223" y="847"/>
                    <a:pt x="223" y="848"/>
                  </a:cubicBezTo>
                  <a:cubicBezTo>
                    <a:pt x="223" y="848"/>
                    <a:pt x="223" y="848"/>
                    <a:pt x="223" y="848"/>
                  </a:cubicBezTo>
                  <a:cubicBezTo>
                    <a:pt x="224" y="849"/>
                    <a:pt x="223" y="850"/>
                    <a:pt x="222" y="850"/>
                  </a:cubicBezTo>
                  <a:cubicBezTo>
                    <a:pt x="222" y="850"/>
                    <a:pt x="222" y="850"/>
                    <a:pt x="222" y="850"/>
                  </a:cubicBezTo>
                  <a:cubicBezTo>
                    <a:pt x="222" y="850"/>
                    <a:pt x="222" y="850"/>
                    <a:pt x="221" y="850"/>
                  </a:cubicBezTo>
                  <a:cubicBezTo>
                    <a:pt x="221" y="850"/>
                    <a:pt x="221" y="850"/>
                    <a:pt x="221" y="850"/>
                  </a:cubicBezTo>
                  <a:cubicBezTo>
                    <a:pt x="221" y="850"/>
                    <a:pt x="220" y="850"/>
                    <a:pt x="220" y="849"/>
                  </a:cubicBezTo>
                  <a:close/>
                  <a:moveTo>
                    <a:pt x="396" y="850"/>
                  </a:moveTo>
                  <a:cubicBezTo>
                    <a:pt x="395" y="849"/>
                    <a:pt x="395" y="848"/>
                    <a:pt x="395" y="847"/>
                  </a:cubicBezTo>
                  <a:cubicBezTo>
                    <a:pt x="395" y="847"/>
                    <a:pt x="395" y="847"/>
                    <a:pt x="395" y="847"/>
                  </a:cubicBezTo>
                  <a:cubicBezTo>
                    <a:pt x="396" y="846"/>
                    <a:pt x="397" y="846"/>
                    <a:pt x="398" y="846"/>
                  </a:cubicBezTo>
                  <a:cubicBezTo>
                    <a:pt x="398" y="846"/>
                    <a:pt x="398" y="846"/>
                    <a:pt x="398" y="846"/>
                  </a:cubicBezTo>
                  <a:cubicBezTo>
                    <a:pt x="399" y="847"/>
                    <a:pt x="399" y="848"/>
                    <a:pt x="399" y="849"/>
                  </a:cubicBezTo>
                  <a:cubicBezTo>
                    <a:pt x="399" y="849"/>
                    <a:pt x="399" y="849"/>
                    <a:pt x="399" y="849"/>
                  </a:cubicBezTo>
                  <a:cubicBezTo>
                    <a:pt x="398" y="849"/>
                    <a:pt x="398" y="850"/>
                    <a:pt x="397" y="850"/>
                  </a:cubicBezTo>
                  <a:cubicBezTo>
                    <a:pt x="397" y="850"/>
                    <a:pt x="397" y="850"/>
                    <a:pt x="397" y="850"/>
                  </a:cubicBezTo>
                  <a:cubicBezTo>
                    <a:pt x="397" y="850"/>
                    <a:pt x="396" y="850"/>
                    <a:pt x="396" y="850"/>
                  </a:cubicBezTo>
                  <a:close/>
                  <a:moveTo>
                    <a:pt x="215" y="838"/>
                  </a:moveTo>
                  <a:cubicBezTo>
                    <a:pt x="214" y="837"/>
                    <a:pt x="215" y="836"/>
                    <a:pt x="216" y="836"/>
                  </a:cubicBezTo>
                  <a:cubicBezTo>
                    <a:pt x="216" y="836"/>
                    <a:pt x="216" y="836"/>
                    <a:pt x="216" y="836"/>
                  </a:cubicBezTo>
                  <a:cubicBezTo>
                    <a:pt x="217" y="835"/>
                    <a:pt x="218" y="836"/>
                    <a:pt x="218" y="837"/>
                  </a:cubicBezTo>
                  <a:cubicBezTo>
                    <a:pt x="218" y="837"/>
                    <a:pt x="218" y="837"/>
                    <a:pt x="218" y="837"/>
                  </a:cubicBezTo>
                  <a:cubicBezTo>
                    <a:pt x="219" y="838"/>
                    <a:pt x="218" y="839"/>
                    <a:pt x="217" y="839"/>
                  </a:cubicBezTo>
                  <a:cubicBezTo>
                    <a:pt x="217" y="839"/>
                    <a:pt x="217" y="839"/>
                    <a:pt x="217" y="839"/>
                  </a:cubicBezTo>
                  <a:cubicBezTo>
                    <a:pt x="217" y="840"/>
                    <a:pt x="217" y="840"/>
                    <a:pt x="216" y="840"/>
                  </a:cubicBezTo>
                  <a:cubicBezTo>
                    <a:pt x="216" y="840"/>
                    <a:pt x="216" y="840"/>
                    <a:pt x="216" y="840"/>
                  </a:cubicBezTo>
                  <a:cubicBezTo>
                    <a:pt x="216" y="840"/>
                    <a:pt x="215" y="839"/>
                    <a:pt x="215" y="838"/>
                  </a:cubicBezTo>
                  <a:close/>
                  <a:moveTo>
                    <a:pt x="401" y="839"/>
                  </a:moveTo>
                  <a:cubicBezTo>
                    <a:pt x="400" y="838"/>
                    <a:pt x="400" y="837"/>
                    <a:pt x="400" y="836"/>
                  </a:cubicBezTo>
                  <a:cubicBezTo>
                    <a:pt x="400" y="836"/>
                    <a:pt x="400" y="836"/>
                    <a:pt x="400" y="836"/>
                  </a:cubicBezTo>
                  <a:cubicBezTo>
                    <a:pt x="401" y="835"/>
                    <a:pt x="402" y="835"/>
                    <a:pt x="403" y="835"/>
                  </a:cubicBezTo>
                  <a:cubicBezTo>
                    <a:pt x="403" y="835"/>
                    <a:pt x="403" y="835"/>
                    <a:pt x="403" y="835"/>
                  </a:cubicBezTo>
                  <a:cubicBezTo>
                    <a:pt x="404" y="836"/>
                    <a:pt x="404" y="837"/>
                    <a:pt x="404" y="838"/>
                  </a:cubicBezTo>
                  <a:cubicBezTo>
                    <a:pt x="404" y="838"/>
                    <a:pt x="404" y="838"/>
                    <a:pt x="404" y="838"/>
                  </a:cubicBezTo>
                  <a:cubicBezTo>
                    <a:pt x="403" y="839"/>
                    <a:pt x="403" y="839"/>
                    <a:pt x="402" y="839"/>
                  </a:cubicBezTo>
                  <a:cubicBezTo>
                    <a:pt x="402" y="839"/>
                    <a:pt x="402" y="839"/>
                    <a:pt x="402" y="839"/>
                  </a:cubicBezTo>
                  <a:cubicBezTo>
                    <a:pt x="402" y="839"/>
                    <a:pt x="401" y="839"/>
                    <a:pt x="401" y="839"/>
                  </a:cubicBezTo>
                  <a:close/>
                  <a:moveTo>
                    <a:pt x="210" y="828"/>
                  </a:moveTo>
                  <a:cubicBezTo>
                    <a:pt x="209" y="827"/>
                    <a:pt x="210" y="825"/>
                    <a:pt x="211" y="825"/>
                  </a:cubicBezTo>
                  <a:cubicBezTo>
                    <a:pt x="211" y="825"/>
                    <a:pt x="211" y="825"/>
                    <a:pt x="211" y="825"/>
                  </a:cubicBezTo>
                  <a:cubicBezTo>
                    <a:pt x="212" y="824"/>
                    <a:pt x="213" y="825"/>
                    <a:pt x="213" y="826"/>
                  </a:cubicBezTo>
                  <a:cubicBezTo>
                    <a:pt x="213" y="826"/>
                    <a:pt x="213" y="826"/>
                    <a:pt x="213" y="826"/>
                  </a:cubicBezTo>
                  <a:cubicBezTo>
                    <a:pt x="214" y="827"/>
                    <a:pt x="213" y="828"/>
                    <a:pt x="212" y="829"/>
                  </a:cubicBezTo>
                  <a:cubicBezTo>
                    <a:pt x="212" y="829"/>
                    <a:pt x="212" y="829"/>
                    <a:pt x="212" y="829"/>
                  </a:cubicBezTo>
                  <a:cubicBezTo>
                    <a:pt x="212" y="829"/>
                    <a:pt x="212" y="829"/>
                    <a:pt x="211" y="829"/>
                  </a:cubicBezTo>
                  <a:cubicBezTo>
                    <a:pt x="211" y="829"/>
                    <a:pt x="211" y="829"/>
                    <a:pt x="211" y="829"/>
                  </a:cubicBezTo>
                  <a:cubicBezTo>
                    <a:pt x="211" y="829"/>
                    <a:pt x="210" y="828"/>
                    <a:pt x="210" y="828"/>
                  </a:cubicBezTo>
                  <a:close/>
                  <a:moveTo>
                    <a:pt x="406" y="828"/>
                  </a:moveTo>
                  <a:cubicBezTo>
                    <a:pt x="405" y="827"/>
                    <a:pt x="405" y="826"/>
                    <a:pt x="405" y="825"/>
                  </a:cubicBezTo>
                  <a:cubicBezTo>
                    <a:pt x="405" y="825"/>
                    <a:pt x="405" y="825"/>
                    <a:pt x="405" y="825"/>
                  </a:cubicBezTo>
                  <a:cubicBezTo>
                    <a:pt x="406" y="824"/>
                    <a:pt x="407" y="824"/>
                    <a:pt x="408" y="824"/>
                  </a:cubicBezTo>
                  <a:cubicBezTo>
                    <a:pt x="408" y="824"/>
                    <a:pt x="408" y="824"/>
                    <a:pt x="408" y="824"/>
                  </a:cubicBezTo>
                  <a:cubicBezTo>
                    <a:pt x="409" y="825"/>
                    <a:pt x="409" y="826"/>
                    <a:pt x="409" y="827"/>
                  </a:cubicBezTo>
                  <a:cubicBezTo>
                    <a:pt x="409" y="827"/>
                    <a:pt x="409" y="827"/>
                    <a:pt x="409" y="827"/>
                  </a:cubicBezTo>
                  <a:cubicBezTo>
                    <a:pt x="409" y="828"/>
                    <a:pt x="408" y="828"/>
                    <a:pt x="407" y="828"/>
                  </a:cubicBezTo>
                  <a:cubicBezTo>
                    <a:pt x="407" y="828"/>
                    <a:pt x="407" y="828"/>
                    <a:pt x="407" y="828"/>
                  </a:cubicBezTo>
                  <a:cubicBezTo>
                    <a:pt x="407" y="828"/>
                    <a:pt x="406" y="828"/>
                    <a:pt x="406" y="828"/>
                  </a:cubicBezTo>
                  <a:close/>
                  <a:moveTo>
                    <a:pt x="204" y="817"/>
                  </a:moveTo>
                  <a:cubicBezTo>
                    <a:pt x="204" y="816"/>
                    <a:pt x="204" y="814"/>
                    <a:pt x="205" y="814"/>
                  </a:cubicBezTo>
                  <a:cubicBezTo>
                    <a:pt x="205" y="814"/>
                    <a:pt x="205" y="814"/>
                    <a:pt x="205" y="814"/>
                  </a:cubicBezTo>
                  <a:cubicBezTo>
                    <a:pt x="206" y="814"/>
                    <a:pt x="208" y="814"/>
                    <a:pt x="208" y="815"/>
                  </a:cubicBezTo>
                  <a:cubicBezTo>
                    <a:pt x="208" y="815"/>
                    <a:pt x="208" y="815"/>
                    <a:pt x="208" y="815"/>
                  </a:cubicBezTo>
                  <a:cubicBezTo>
                    <a:pt x="209" y="816"/>
                    <a:pt x="208" y="817"/>
                    <a:pt x="207" y="818"/>
                  </a:cubicBezTo>
                  <a:cubicBezTo>
                    <a:pt x="207" y="818"/>
                    <a:pt x="207" y="818"/>
                    <a:pt x="207" y="818"/>
                  </a:cubicBezTo>
                  <a:cubicBezTo>
                    <a:pt x="207" y="818"/>
                    <a:pt x="207" y="818"/>
                    <a:pt x="206" y="818"/>
                  </a:cubicBezTo>
                  <a:cubicBezTo>
                    <a:pt x="206" y="818"/>
                    <a:pt x="206" y="818"/>
                    <a:pt x="206" y="818"/>
                  </a:cubicBezTo>
                  <a:cubicBezTo>
                    <a:pt x="206" y="818"/>
                    <a:pt x="205" y="817"/>
                    <a:pt x="204" y="817"/>
                  </a:cubicBezTo>
                  <a:close/>
                  <a:moveTo>
                    <a:pt x="411" y="817"/>
                  </a:moveTo>
                  <a:cubicBezTo>
                    <a:pt x="410" y="817"/>
                    <a:pt x="410" y="815"/>
                    <a:pt x="410" y="814"/>
                  </a:cubicBezTo>
                  <a:cubicBezTo>
                    <a:pt x="410" y="814"/>
                    <a:pt x="410" y="814"/>
                    <a:pt x="410" y="814"/>
                  </a:cubicBezTo>
                  <a:cubicBezTo>
                    <a:pt x="411" y="813"/>
                    <a:pt x="412" y="813"/>
                    <a:pt x="413" y="813"/>
                  </a:cubicBezTo>
                  <a:cubicBezTo>
                    <a:pt x="413" y="813"/>
                    <a:pt x="413" y="813"/>
                    <a:pt x="413" y="813"/>
                  </a:cubicBezTo>
                  <a:cubicBezTo>
                    <a:pt x="414" y="814"/>
                    <a:pt x="414" y="815"/>
                    <a:pt x="414" y="816"/>
                  </a:cubicBezTo>
                  <a:cubicBezTo>
                    <a:pt x="414" y="816"/>
                    <a:pt x="414" y="816"/>
                    <a:pt x="414" y="816"/>
                  </a:cubicBezTo>
                  <a:cubicBezTo>
                    <a:pt x="414" y="817"/>
                    <a:pt x="413" y="817"/>
                    <a:pt x="412" y="817"/>
                  </a:cubicBezTo>
                  <a:cubicBezTo>
                    <a:pt x="412" y="817"/>
                    <a:pt x="412" y="817"/>
                    <a:pt x="412" y="817"/>
                  </a:cubicBezTo>
                  <a:cubicBezTo>
                    <a:pt x="412" y="817"/>
                    <a:pt x="412" y="817"/>
                    <a:pt x="411" y="817"/>
                  </a:cubicBezTo>
                  <a:close/>
                  <a:moveTo>
                    <a:pt x="199" y="806"/>
                  </a:moveTo>
                  <a:cubicBezTo>
                    <a:pt x="199" y="805"/>
                    <a:pt x="199" y="804"/>
                    <a:pt x="200" y="803"/>
                  </a:cubicBezTo>
                  <a:cubicBezTo>
                    <a:pt x="200" y="803"/>
                    <a:pt x="200" y="803"/>
                    <a:pt x="200" y="803"/>
                  </a:cubicBezTo>
                  <a:cubicBezTo>
                    <a:pt x="201" y="803"/>
                    <a:pt x="203" y="803"/>
                    <a:pt x="203" y="804"/>
                  </a:cubicBezTo>
                  <a:cubicBezTo>
                    <a:pt x="203" y="804"/>
                    <a:pt x="203" y="804"/>
                    <a:pt x="203" y="804"/>
                  </a:cubicBezTo>
                  <a:cubicBezTo>
                    <a:pt x="204" y="805"/>
                    <a:pt x="203" y="806"/>
                    <a:pt x="202" y="807"/>
                  </a:cubicBezTo>
                  <a:cubicBezTo>
                    <a:pt x="202" y="807"/>
                    <a:pt x="202" y="807"/>
                    <a:pt x="202" y="807"/>
                  </a:cubicBezTo>
                  <a:cubicBezTo>
                    <a:pt x="202" y="807"/>
                    <a:pt x="202" y="807"/>
                    <a:pt x="201" y="807"/>
                  </a:cubicBezTo>
                  <a:cubicBezTo>
                    <a:pt x="201" y="807"/>
                    <a:pt x="201" y="807"/>
                    <a:pt x="201" y="807"/>
                  </a:cubicBezTo>
                  <a:cubicBezTo>
                    <a:pt x="200" y="807"/>
                    <a:pt x="200" y="807"/>
                    <a:pt x="199" y="806"/>
                  </a:cubicBezTo>
                  <a:close/>
                  <a:moveTo>
                    <a:pt x="416" y="806"/>
                  </a:moveTo>
                  <a:cubicBezTo>
                    <a:pt x="415" y="806"/>
                    <a:pt x="415" y="805"/>
                    <a:pt x="415" y="804"/>
                  </a:cubicBezTo>
                  <a:cubicBezTo>
                    <a:pt x="415" y="804"/>
                    <a:pt x="415" y="804"/>
                    <a:pt x="415" y="804"/>
                  </a:cubicBezTo>
                  <a:cubicBezTo>
                    <a:pt x="416" y="803"/>
                    <a:pt x="417" y="802"/>
                    <a:pt x="418" y="803"/>
                  </a:cubicBezTo>
                  <a:cubicBezTo>
                    <a:pt x="418" y="803"/>
                    <a:pt x="418" y="803"/>
                    <a:pt x="418" y="803"/>
                  </a:cubicBezTo>
                  <a:cubicBezTo>
                    <a:pt x="419" y="803"/>
                    <a:pt x="419" y="804"/>
                    <a:pt x="419" y="805"/>
                  </a:cubicBezTo>
                  <a:cubicBezTo>
                    <a:pt x="419" y="805"/>
                    <a:pt x="419" y="805"/>
                    <a:pt x="419" y="805"/>
                  </a:cubicBezTo>
                  <a:cubicBezTo>
                    <a:pt x="419" y="806"/>
                    <a:pt x="418" y="806"/>
                    <a:pt x="417" y="806"/>
                  </a:cubicBezTo>
                  <a:cubicBezTo>
                    <a:pt x="417" y="806"/>
                    <a:pt x="417" y="806"/>
                    <a:pt x="417" y="806"/>
                  </a:cubicBezTo>
                  <a:cubicBezTo>
                    <a:pt x="417" y="806"/>
                    <a:pt x="417" y="806"/>
                    <a:pt x="416" y="806"/>
                  </a:cubicBezTo>
                  <a:close/>
                  <a:moveTo>
                    <a:pt x="194" y="795"/>
                  </a:moveTo>
                  <a:cubicBezTo>
                    <a:pt x="194" y="794"/>
                    <a:pt x="194" y="793"/>
                    <a:pt x="195" y="792"/>
                  </a:cubicBezTo>
                  <a:cubicBezTo>
                    <a:pt x="195" y="792"/>
                    <a:pt x="195" y="792"/>
                    <a:pt x="195" y="792"/>
                  </a:cubicBezTo>
                  <a:cubicBezTo>
                    <a:pt x="196" y="792"/>
                    <a:pt x="197" y="792"/>
                    <a:pt x="198" y="793"/>
                  </a:cubicBezTo>
                  <a:cubicBezTo>
                    <a:pt x="198" y="793"/>
                    <a:pt x="198" y="793"/>
                    <a:pt x="198" y="793"/>
                  </a:cubicBezTo>
                  <a:cubicBezTo>
                    <a:pt x="198" y="794"/>
                    <a:pt x="198" y="795"/>
                    <a:pt x="197" y="796"/>
                  </a:cubicBezTo>
                  <a:cubicBezTo>
                    <a:pt x="197" y="796"/>
                    <a:pt x="197" y="796"/>
                    <a:pt x="197" y="796"/>
                  </a:cubicBezTo>
                  <a:cubicBezTo>
                    <a:pt x="197" y="796"/>
                    <a:pt x="196" y="796"/>
                    <a:pt x="196" y="796"/>
                  </a:cubicBezTo>
                  <a:cubicBezTo>
                    <a:pt x="196" y="796"/>
                    <a:pt x="196" y="796"/>
                    <a:pt x="196" y="796"/>
                  </a:cubicBezTo>
                  <a:cubicBezTo>
                    <a:pt x="195" y="796"/>
                    <a:pt x="195" y="796"/>
                    <a:pt x="194" y="795"/>
                  </a:cubicBezTo>
                  <a:close/>
                  <a:moveTo>
                    <a:pt x="421" y="795"/>
                  </a:moveTo>
                  <a:cubicBezTo>
                    <a:pt x="420" y="795"/>
                    <a:pt x="420" y="794"/>
                    <a:pt x="420" y="793"/>
                  </a:cubicBezTo>
                  <a:cubicBezTo>
                    <a:pt x="420" y="793"/>
                    <a:pt x="420" y="793"/>
                    <a:pt x="420" y="793"/>
                  </a:cubicBezTo>
                  <a:cubicBezTo>
                    <a:pt x="421" y="792"/>
                    <a:pt x="422" y="791"/>
                    <a:pt x="423" y="792"/>
                  </a:cubicBezTo>
                  <a:cubicBezTo>
                    <a:pt x="423" y="792"/>
                    <a:pt x="423" y="792"/>
                    <a:pt x="423" y="792"/>
                  </a:cubicBezTo>
                  <a:cubicBezTo>
                    <a:pt x="424" y="792"/>
                    <a:pt x="425" y="793"/>
                    <a:pt x="424" y="794"/>
                  </a:cubicBezTo>
                  <a:cubicBezTo>
                    <a:pt x="424" y="794"/>
                    <a:pt x="424" y="794"/>
                    <a:pt x="424" y="794"/>
                  </a:cubicBezTo>
                  <a:cubicBezTo>
                    <a:pt x="424" y="795"/>
                    <a:pt x="423" y="795"/>
                    <a:pt x="422" y="795"/>
                  </a:cubicBezTo>
                  <a:cubicBezTo>
                    <a:pt x="422" y="795"/>
                    <a:pt x="422" y="795"/>
                    <a:pt x="422" y="795"/>
                  </a:cubicBezTo>
                  <a:cubicBezTo>
                    <a:pt x="422" y="795"/>
                    <a:pt x="422" y="795"/>
                    <a:pt x="421" y="795"/>
                  </a:cubicBezTo>
                  <a:close/>
                  <a:moveTo>
                    <a:pt x="189" y="784"/>
                  </a:moveTo>
                  <a:cubicBezTo>
                    <a:pt x="189" y="783"/>
                    <a:pt x="189" y="782"/>
                    <a:pt x="190" y="781"/>
                  </a:cubicBezTo>
                  <a:cubicBezTo>
                    <a:pt x="190" y="781"/>
                    <a:pt x="190" y="781"/>
                    <a:pt x="190" y="781"/>
                  </a:cubicBezTo>
                  <a:cubicBezTo>
                    <a:pt x="191" y="781"/>
                    <a:pt x="192" y="781"/>
                    <a:pt x="193" y="782"/>
                  </a:cubicBezTo>
                  <a:cubicBezTo>
                    <a:pt x="193" y="782"/>
                    <a:pt x="193" y="782"/>
                    <a:pt x="193" y="782"/>
                  </a:cubicBezTo>
                  <a:cubicBezTo>
                    <a:pt x="193" y="783"/>
                    <a:pt x="193" y="785"/>
                    <a:pt x="192" y="785"/>
                  </a:cubicBezTo>
                  <a:cubicBezTo>
                    <a:pt x="192" y="785"/>
                    <a:pt x="192" y="785"/>
                    <a:pt x="192" y="785"/>
                  </a:cubicBezTo>
                  <a:cubicBezTo>
                    <a:pt x="192" y="785"/>
                    <a:pt x="191" y="785"/>
                    <a:pt x="191" y="785"/>
                  </a:cubicBezTo>
                  <a:cubicBezTo>
                    <a:pt x="191" y="785"/>
                    <a:pt x="191" y="785"/>
                    <a:pt x="191" y="785"/>
                  </a:cubicBezTo>
                  <a:cubicBezTo>
                    <a:pt x="190" y="785"/>
                    <a:pt x="190" y="785"/>
                    <a:pt x="189" y="784"/>
                  </a:cubicBezTo>
                  <a:close/>
                  <a:moveTo>
                    <a:pt x="426" y="784"/>
                  </a:moveTo>
                  <a:cubicBezTo>
                    <a:pt x="425" y="784"/>
                    <a:pt x="425" y="783"/>
                    <a:pt x="426" y="782"/>
                  </a:cubicBezTo>
                  <a:cubicBezTo>
                    <a:pt x="426" y="782"/>
                    <a:pt x="426" y="782"/>
                    <a:pt x="426" y="782"/>
                  </a:cubicBezTo>
                  <a:cubicBezTo>
                    <a:pt x="426" y="781"/>
                    <a:pt x="427" y="780"/>
                    <a:pt x="428" y="781"/>
                  </a:cubicBezTo>
                  <a:cubicBezTo>
                    <a:pt x="428" y="781"/>
                    <a:pt x="428" y="781"/>
                    <a:pt x="428" y="781"/>
                  </a:cubicBezTo>
                  <a:cubicBezTo>
                    <a:pt x="429" y="781"/>
                    <a:pt x="430" y="782"/>
                    <a:pt x="429" y="783"/>
                  </a:cubicBezTo>
                  <a:cubicBezTo>
                    <a:pt x="429" y="783"/>
                    <a:pt x="429" y="783"/>
                    <a:pt x="429" y="783"/>
                  </a:cubicBezTo>
                  <a:cubicBezTo>
                    <a:pt x="429" y="784"/>
                    <a:pt x="428" y="785"/>
                    <a:pt x="427" y="785"/>
                  </a:cubicBezTo>
                  <a:cubicBezTo>
                    <a:pt x="427" y="785"/>
                    <a:pt x="427" y="785"/>
                    <a:pt x="427" y="785"/>
                  </a:cubicBezTo>
                  <a:cubicBezTo>
                    <a:pt x="427" y="785"/>
                    <a:pt x="427" y="785"/>
                    <a:pt x="426" y="784"/>
                  </a:cubicBezTo>
                  <a:close/>
                  <a:moveTo>
                    <a:pt x="184" y="773"/>
                  </a:moveTo>
                  <a:cubicBezTo>
                    <a:pt x="184" y="772"/>
                    <a:pt x="184" y="771"/>
                    <a:pt x="185" y="771"/>
                  </a:cubicBezTo>
                  <a:cubicBezTo>
                    <a:pt x="185" y="771"/>
                    <a:pt x="185" y="771"/>
                    <a:pt x="185" y="771"/>
                  </a:cubicBezTo>
                  <a:cubicBezTo>
                    <a:pt x="186" y="770"/>
                    <a:pt x="187" y="770"/>
                    <a:pt x="188" y="771"/>
                  </a:cubicBezTo>
                  <a:cubicBezTo>
                    <a:pt x="188" y="771"/>
                    <a:pt x="188" y="771"/>
                    <a:pt x="188" y="771"/>
                  </a:cubicBezTo>
                  <a:cubicBezTo>
                    <a:pt x="188" y="772"/>
                    <a:pt x="188" y="774"/>
                    <a:pt x="187" y="774"/>
                  </a:cubicBezTo>
                  <a:cubicBezTo>
                    <a:pt x="187" y="774"/>
                    <a:pt x="187" y="774"/>
                    <a:pt x="187" y="774"/>
                  </a:cubicBezTo>
                  <a:cubicBezTo>
                    <a:pt x="187" y="774"/>
                    <a:pt x="186" y="774"/>
                    <a:pt x="186" y="774"/>
                  </a:cubicBezTo>
                  <a:cubicBezTo>
                    <a:pt x="186" y="774"/>
                    <a:pt x="186" y="774"/>
                    <a:pt x="186" y="774"/>
                  </a:cubicBezTo>
                  <a:cubicBezTo>
                    <a:pt x="185" y="774"/>
                    <a:pt x="185" y="774"/>
                    <a:pt x="184" y="773"/>
                  </a:cubicBezTo>
                  <a:close/>
                  <a:moveTo>
                    <a:pt x="432" y="774"/>
                  </a:moveTo>
                  <a:cubicBezTo>
                    <a:pt x="431" y="773"/>
                    <a:pt x="430" y="772"/>
                    <a:pt x="431" y="771"/>
                  </a:cubicBezTo>
                  <a:cubicBezTo>
                    <a:pt x="431" y="771"/>
                    <a:pt x="431" y="771"/>
                    <a:pt x="431" y="771"/>
                  </a:cubicBezTo>
                  <a:cubicBezTo>
                    <a:pt x="431" y="770"/>
                    <a:pt x="432" y="769"/>
                    <a:pt x="433" y="770"/>
                  </a:cubicBezTo>
                  <a:cubicBezTo>
                    <a:pt x="433" y="770"/>
                    <a:pt x="433" y="770"/>
                    <a:pt x="433" y="770"/>
                  </a:cubicBezTo>
                  <a:cubicBezTo>
                    <a:pt x="434" y="770"/>
                    <a:pt x="435" y="772"/>
                    <a:pt x="434" y="773"/>
                  </a:cubicBezTo>
                  <a:cubicBezTo>
                    <a:pt x="434" y="773"/>
                    <a:pt x="434" y="773"/>
                    <a:pt x="434" y="773"/>
                  </a:cubicBezTo>
                  <a:cubicBezTo>
                    <a:pt x="434" y="773"/>
                    <a:pt x="433" y="774"/>
                    <a:pt x="432" y="774"/>
                  </a:cubicBezTo>
                  <a:cubicBezTo>
                    <a:pt x="432" y="774"/>
                    <a:pt x="432" y="774"/>
                    <a:pt x="432" y="774"/>
                  </a:cubicBezTo>
                  <a:cubicBezTo>
                    <a:pt x="432" y="774"/>
                    <a:pt x="432" y="774"/>
                    <a:pt x="432" y="774"/>
                  </a:cubicBezTo>
                  <a:close/>
                  <a:moveTo>
                    <a:pt x="179" y="762"/>
                  </a:moveTo>
                  <a:cubicBezTo>
                    <a:pt x="179" y="761"/>
                    <a:pt x="179" y="760"/>
                    <a:pt x="180" y="760"/>
                  </a:cubicBezTo>
                  <a:cubicBezTo>
                    <a:pt x="180" y="760"/>
                    <a:pt x="180" y="760"/>
                    <a:pt x="180" y="760"/>
                  </a:cubicBezTo>
                  <a:cubicBezTo>
                    <a:pt x="181" y="759"/>
                    <a:pt x="182" y="760"/>
                    <a:pt x="183" y="761"/>
                  </a:cubicBezTo>
                  <a:cubicBezTo>
                    <a:pt x="183" y="761"/>
                    <a:pt x="183" y="761"/>
                    <a:pt x="183" y="761"/>
                  </a:cubicBezTo>
                  <a:cubicBezTo>
                    <a:pt x="183" y="762"/>
                    <a:pt x="183" y="763"/>
                    <a:pt x="182" y="763"/>
                  </a:cubicBezTo>
                  <a:cubicBezTo>
                    <a:pt x="182" y="763"/>
                    <a:pt x="182" y="763"/>
                    <a:pt x="182" y="763"/>
                  </a:cubicBezTo>
                  <a:cubicBezTo>
                    <a:pt x="182" y="763"/>
                    <a:pt x="181" y="763"/>
                    <a:pt x="181" y="763"/>
                  </a:cubicBezTo>
                  <a:cubicBezTo>
                    <a:pt x="181" y="763"/>
                    <a:pt x="181" y="763"/>
                    <a:pt x="181" y="763"/>
                  </a:cubicBezTo>
                  <a:cubicBezTo>
                    <a:pt x="180" y="763"/>
                    <a:pt x="179" y="763"/>
                    <a:pt x="179" y="762"/>
                  </a:cubicBezTo>
                  <a:close/>
                  <a:moveTo>
                    <a:pt x="437" y="763"/>
                  </a:moveTo>
                  <a:cubicBezTo>
                    <a:pt x="436" y="762"/>
                    <a:pt x="435" y="761"/>
                    <a:pt x="436" y="760"/>
                  </a:cubicBezTo>
                  <a:cubicBezTo>
                    <a:pt x="436" y="760"/>
                    <a:pt x="436" y="760"/>
                    <a:pt x="436" y="760"/>
                  </a:cubicBezTo>
                  <a:cubicBezTo>
                    <a:pt x="436" y="759"/>
                    <a:pt x="437" y="759"/>
                    <a:pt x="438" y="759"/>
                  </a:cubicBezTo>
                  <a:cubicBezTo>
                    <a:pt x="438" y="759"/>
                    <a:pt x="438" y="759"/>
                    <a:pt x="438" y="759"/>
                  </a:cubicBezTo>
                  <a:cubicBezTo>
                    <a:pt x="439" y="760"/>
                    <a:pt x="440" y="761"/>
                    <a:pt x="439" y="762"/>
                  </a:cubicBezTo>
                  <a:cubicBezTo>
                    <a:pt x="439" y="762"/>
                    <a:pt x="439" y="762"/>
                    <a:pt x="439" y="762"/>
                  </a:cubicBezTo>
                  <a:cubicBezTo>
                    <a:pt x="439" y="762"/>
                    <a:pt x="438" y="763"/>
                    <a:pt x="437" y="763"/>
                  </a:cubicBezTo>
                  <a:cubicBezTo>
                    <a:pt x="437" y="763"/>
                    <a:pt x="437" y="763"/>
                    <a:pt x="437" y="763"/>
                  </a:cubicBezTo>
                  <a:cubicBezTo>
                    <a:pt x="437" y="763"/>
                    <a:pt x="437" y="763"/>
                    <a:pt x="437" y="763"/>
                  </a:cubicBezTo>
                  <a:close/>
                  <a:moveTo>
                    <a:pt x="174" y="751"/>
                  </a:moveTo>
                  <a:cubicBezTo>
                    <a:pt x="174" y="750"/>
                    <a:pt x="174" y="749"/>
                    <a:pt x="175" y="749"/>
                  </a:cubicBezTo>
                  <a:cubicBezTo>
                    <a:pt x="175" y="749"/>
                    <a:pt x="175" y="749"/>
                    <a:pt x="175" y="749"/>
                  </a:cubicBezTo>
                  <a:cubicBezTo>
                    <a:pt x="176" y="748"/>
                    <a:pt x="177" y="749"/>
                    <a:pt x="178" y="750"/>
                  </a:cubicBezTo>
                  <a:cubicBezTo>
                    <a:pt x="178" y="750"/>
                    <a:pt x="178" y="750"/>
                    <a:pt x="178" y="750"/>
                  </a:cubicBezTo>
                  <a:cubicBezTo>
                    <a:pt x="178" y="751"/>
                    <a:pt x="178" y="752"/>
                    <a:pt x="177" y="752"/>
                  </a:cubicBezTo>
                  <a:cubicBezTo>
                    <a:pt x="177" y="752"/>
                    <a:pt x="177" y="752"/>
                    <a:pt x="177" y="752"/>
                  </a:cubicBezTo>
                  <a:cubicBezTo>
                    <a:pt x="176" y="753"/>
                    <a:pt x="176" y="753"/>
                    <a:pt x="176" y="753"/>
                  </a:cubicBezTo>
                  <a:cubicBezTo>
                    <a:pt x="176" y="753"/>
                    <a:pt x="176" y="753"/>
                    <a:pt x="176" y="753"/>
                  </a:cubicBezTo>
                  <a:cubicBezTo>
                    <a:pt x="175" y="753"/>
                    <a:pt x="174" y="752"/>
                    <a:pt x="174" y="751"/>
                  </a:cubicBezTo>
                  <a:close/>
                  <a:moveTo>
                    <a:pt x="442" y="752"/>
                  </a:moveTo>
                  <a:cubicBezTo>
                    <a:pt x="441" y="751"/>
                    <a:pt x="440" y="750"/>
                    <a:pt x="441" y="749"/>
                  </a:cubicBezTo>
                  <a:cubicBezTo>
                    <a:pt x="441" y="749"/>
                    <a:pt x="441" y="749"/>
                    <a:pt x="441" y="749"/>
                  </a:cubicBezTo>
                  <a:cubicBezTo>
                    <a:pt x="441" y="748"/>
                    <a:pt x="442" y="748"/>
                    <a:pt x="443" y="748"/>
                  </a:cubicBezTo>
                  <a:cubicBezTo>
                    <a:pt x="443" y="748"/>
                    <a:pt x="443" y="748"/>
                    <a:pt x="443" y="748"/>
                  </a:cubicBezTo>
                  <a:cubicBezTo>
                    <a:pt x="444" y="749"/>
                    <a:pt x="445" y="750"/>
                    <a:pt x="444" y="751"/>
                  </a:cubicBezTo>
                  <a:cubicBezTo>
                    <a:pt x="444" y="751"/>
                    <a:pt x="444" y="751"/>
                    <a:pt x="444" y="751"/>
                  </a:cubicBezTo>
                  <a:cubicBezTo>
                    <a:pt x="444" y="752"/>
                    <a:pt x="443" y="752"/>
                    <a:pt x="443" y="752"/>
                  </a:cubicBezTo>
                  <a:cubicBezTo>
                    <a:pt x="443" y="752"/>
                    <a:pt x="443" y="752"/>
                    <a:pt x="443" y="752"/>
                  </a:cubicBezTo>
                  <a:cubicBezTo>
                    <a:pt x="442" y="752"/>
                    <a:pt x="442" y="752"/>
                    <a:pt x="442" y="752"/>
                  </a:cubicBezTo>
                  <a:close/>
                  <a:moveTo>
                    <a:pt x="169" y="741"/>
                  </a:moveTo>
                  <a:cubicBezTo>
                    <a:pt x="169" y="740"/>
                    <a:pt x="169" y="738"/>
                    <a:pt x="170" y="738"/>
                  </a:cubicBezTo>
                  <a:cubicBezTo>
                    <a:pt x="170" y="738"/>
                    <a:pt x="170" y="738"/>
                    <a:pt x="170" y="738"/>
                  </a:cubicBezTo>
                  <a:cubicBezTo>
                    <a:pt x="171" y="737"/>
                    <a:pt x="172" y="738"/>
                    <a:pt x="173" y="739"/>
                  </a:cubicBezTo>
                  <a:cubicBezTo>
                    <a:pt x="173" y="739"/>
                    <a:pt x="173" y="739"/>
                    <a:pt x="173" y="739"/>
                  </a:cubicBezTo>
                  <a:cubicBezTo>
                    <a:pt x="173" y="740"/>
                    <a:pt x="173" y="741"/>
                    <a:pt x="172" y="742"/>
                  </a:cubicBezTo>
                  <a:cubicBezTo>
                    <a:pt x="172" y="742"/>
                    <a:pt x="172" y="742"/>
                    <a:pt x="172" y="742"/>
                  </a:cubicBezTo>
                  <a:cubicBezTo>
                    <a:pt x="171" y="742"/>
                    <a:pt x="171" y="742"/>
                    <a:pt x="171" y="742"/>
                  </a:cubicBezTo>
                  <a:cubicBezTo>
                    <a:pt x="171" y="742"/>
                    <a:pt x="171" y="742"/>
                    <a:pt x="171" y="742"/>
                  </a:cubicBezTo>
                  <a:cubicBezTo>
                    <a:pt x="170" y="742"/>
                    <a:pt x="169" y="741"/>
                    <a:pt x="169" y="741"/>
                  </a:cubicBezTo>
                  <a:close/>
                  <a:moveTo>
                    <a:pt x="447" y="741"/>
                  </a:moveTo>
                  <a:cubicBezTo>
                    <a:pt x="446" y="740"/>
                    <a:pt x="445" y="739"/>
                    <a:pt x="446" y="738"/>
                  </a:cubicBezTo>
                  <a:cubicBezTo>
                    <a:pt x="446" y="738"/>
                    <a:pt x="446" y="738"/>
                    <a:pt x="446" y="738"/>
                  </a:cubicBezTo>
                  <a:cubicBezTo>
                    <a:pt x="446" y="737"/>
                    <a:pt x="447" y="737"/>
                    <a:pt x="448" y="737"/>
                  </a:cubicBezTo>
                  <a:cubicBezTo>
                    <a:pt x="448" y="737"/>
                    <a:pt x="448" y="737"/>
                    <a:pt x="448" y="737"/>
                  </a:cubicBezTo>
                  <a:cubicBezTo>
                    <a:pt x="449" y="738"/>
                    <a:pt x="450" y="739"/>
                    <a:pt x="449" y="740"/>
                  </a:cubicBezTo>
                  <a:cubicBezTo>
                    <a:pt x="449" y="740"/>
                    <a:pt x="449" y="740"/>
                    <a:pt x="449" y="740"/>
                  </a:cubicBezTo>
                  <a:cubicBezTo>
                    <a:pt x="449" y="741"/>
                    <a:pt x="448" y="741"/>
                    <a:pt x="448" y="741"/>
                  </a:cubicBezTo>
                  <a:cubicBezTo>
                    <a:pt x="448" y="741"/>
                    <a:pt x="448" y="741"/>
                    <a:pt x="448" y="741"/>
                  </a:cubicBezTo>
                  <a:cubicBezTo>
                    <a:pt x="447" y="741"/>
                    <a:pt x="447" y="741"/>
                    <a:pt x="447" y="741"/>
                  </a:cubicBezTo>
                  <a:close/>
                  <a:moveTo>
                    <a:pt x="164" y="730"/>
                  </a:moveTo>
                  <a:cubicBezTo>
                    <a:pt x="163" y="729"/>
                    <a:pt x="164" y="727"/>
                    <a:pt x="165" y="727"/>
                  </a:cubicBezTo>
                  <a:cubicBezTo>
                    <a:pt x="165" y="727"/>
                    <a:pt x="165" y="727"/>
                    <a:pt x="165" y="727"/>
                  </a:cubicBezTo>
                  <a:cubicBezTo>
                    <a:pt x="166" y="727"/>
                    <a:pt x="167" y="727"/>
                    <a:pt x="168" y="728"/>
                  </a:cubicBezTo>
                  <a:cubicBezTo>
                    <a:pt x="168" y="728"/>
                    <a:pt x="168" y="728"/>
                    <a:pt x="168" y="728"/>
                  </a:cubicBezTo>
                  <a:cubicBezTo>
                    <a:pt x="168" y="729"/>
                    <a:pt x="168" y="730"/>
                    <a:pt x="167" y="731"/>
                  </a:cubicBezTo>
                  <a:cubicBezTo>
                    <a:pt x="167" y="731"/>
                    <a:pt x="167" y="731"/>
                    <a:pt x="167" y="731"/>
                  </a:cubicBezTo>
                  <a:cubicBezTo>
                    <a:pt x="166" y="731"/>
                    <a:pt x="166" y="731"/>
                    <a:pt x="166" y="731"/>
                  </a:cubicBezTo>
                  <a:cubicBezTo>
                    <a:pt x="166" y="731"/>
                    <a:pt x="166" y="731"/>
                    <a:pt x="166" y="731"/>
                  </a:cubicBezTo>
                  <a:cubicBezTo>
                    <a:pt x="165" y="731"/>
                    <a:pt x="164" y="730"/>
                    <a:pt x="164" y="730"/>
                  </a:cubicBezTo>
                  <a:close/>
                  <a:moveTo>
                    <a:pt x="452" y="730"/>
                  </a:moveTo>
                  <a:cubicBezTo>
                    <a:pt x="451" y="730"/>
                    <a:pt x="450" y="728"/>
                    <a:pt x="451" y="727"/>
                  </a:cubicBezTo>
                  <a:cubicBezTo>
                    <a:pt x="451" y="727"/>
                    <a:pt x="451" y="727"/>
                    <a:pt x="451" y="727"/>
                  </a:cubicBezTo>
                  <a:cubicBezTo>
                    <a:pt x="451" y="726"/>
                    <a:pt x="452" y="726"/>
                    <a:pt x="454" y="726"/>
                  </a:cubicBezTo>
                  <a:cubicBezTo>
                    <a:pt x="454" y="726"/>
                    <a:pt x="454" y="726"/>
                    <a:pt x="454" y="726"/>
                  </a:cubicBezTo>
                  <a:cubicBezTo>
                    <a:pt x="455" y="727"/>
                    <a:pt x="455" y="728"/>
                    <a:pt x="454" y="729"/>
                  </a:cubicBezTo>
                  <a:cubicBezTo>
                    <a:pt x="454" y="729"/>
                    <a:pt x="454" y="729"/>
                    <a:pt x="454" y="729"/>
                  </a:cubicBezTo>
                  <a:cubicBezTo>
                    <a:pt x="454" y="730"/>
                    <a:pt x="453" y="730"/>
                    <a:pt x="453" y="730"/>
                  </a:cubicBezTo>
                  <a:cubicBezTo>
                    <a:pt x="453" y="730"/>
                    <a:pt x="453" y="730"/>
                    <a:pt x="453" y="730"/>
                  </a:cubicBezTo>
                  <a:cubicBezTo>
                    <a:pt x="452" y="730"/>
                    <a:pt x="452" y="730"/>
                    <a:pt x="452" y="730"/>
                  </a:cubicBezTo>
                  <a:close/>
                  <a:moveTo>
                    <a:pt x="159" y="719"/>
                  </a:moveTo>
                  <a:cubicBezTo>
                    <a:pt x="158" y="718"/>
                    <a:pt x="159" y="717"/>
                    <a:pt x="160" y="716"/>
                  </a:cubicBezTo>
                  <a:cubicBezTo>
                    <a:pt x="160" y="716"/>
                    <a:pt x="160" y="716"/>
                    <a:pt x="160" y="716"/>
                  </a:cubicBezTo>
                  <a:cubicBezTo>
                    <a:pt x="161" y="716"/>
                    <a:pt x="162" y="716"/>
                    <a:pt x="163" y="717"/>
                  </a:cubicBezTo>
                  <a:cubicBezTo>
                    <a:pt x="163" y="717"/>
                    <a:pt x="163" y="717"/>
                    <a:pt x="163" y="717"/>
                  </a:cubicBezTo>
                  <a:cubicBezTo>
                    <a:pt x="163" y="718"/>
                    <a:pt x="163" y="719"/>
                    <a:pt x="162" y="720"/>
                  </a:cubicBezTo>
                  <a:cubicBezTo>
                    <a:pt x="162" y="720"/>
                    <a:pt x="162" y="720"/>
                    <a:pt x="162" y="720"/>
                  </a:cubicBezTo>
                  <a:cubicBezTo>
                    <a:pt x="161" y="720"/>
                    <a:pt x="161" y="720"/>
                    <a:pt x="161" y="720"/>
                  </a:cubicBezTo>
                  <a:cubicBezTo>
                    <a:pt x="161" y="720"/>
                    <a:pt x="161" y="720"/>
                    <a:pt x="161" y="720"/>
                  </a:cubicBezTo>
                  <a:cubicBezTo>
                    <a:pt x="160" y="720"/>
                    <a:pt x="159" y="720"/>
                    <a:pt x="159" y="719"/>
                  </a:cubicBezTo>
                  <a:close/>
                  <a:moveTo>
                    <a:pt x="457" y="719"/>
                  </a:moveTo>
                  <a:cubicBezTo>
                    <a:pt x="456" y="719"/>
                    <a:pt x="455" y="717"/>
                    <a:pt x="456" y="716"/>
                  </a:cubicBezTo>
                  <a:cubicBezTo>
                    <a:pt x="456" y="716"/>
                    <a:pt x="456" y="716"/>
                    <a:pt x="456" y="716"/>
                  </a:cubicBezTo>
                  <a:cubicBezTo>
                    <a:pt x="456" y="715"/>
                    <a:pt x="458" y="715"/>
                    <a:pt x="459" y="716"/>
                  </a:cubicBezTo>
                  <a:cubicBezTo>
                    <a:pt x="459" y="716"/>
                    <a:pt x="459" y="716"/>
                    <a:pt x="459" y="716"/>
                  </a:cubicBezTo>
                  <a:cubicBezTo>
                    <a:pt x="460" y="716"/>
                    <a:pt x="460" y="717"/>
                    <a:pt x="460" y="718"/>
                  </a:cubicBezTo>
                  <a:cubicBezTo>
                    <a:pt x="460" y="718"/>
                    <a:pt x="460" y="718"/>
                    <a:pt x="460" y="718"/>
                  </a:cubicBezTo>
                  <a:cubicBezTo>
                    <a:pt x="459" y="719"/>
                    <a:pt x="458" y="719"/>
                    <a:pt x="458" y="719"/>
                  </a:cubicBezTo>
                  <a:cubicBezTo>
                    <a:pt x="458" y="719"/>
                    <a:pt x="458" y="719"/>
                    <a:pt x="458" y="719"/>
                  </a:cubicBezTo>
                  <a:cubicBezTo>
                    <a:pt x="457" y="719"/>
                    <a:pt x="457" y="719"/>
                    <a:pt x="457" y="719"/>
                  </a:cubicBezTo>
                  <a:close/>
                  <a:moveTo>
                    <a:pt x="154" y="708"/>
                  </a:moveTo>
                  <a:cubicBezTo>
                    <a:pt x="153" y="707"/>
                    <a:pt x="154" y="706"/>
                    <a:pt x="155" y="705"/>
                  </a:cubicBezTo>
                  <a:cubicBezTo>
                    <a:pt x="155" y="705"/>
                    <a:pt x="155" y="705"/>
                    <a:pt x="155" y="705"/>
                  </a:cubicBezTo>
                  <a:cubicBezTo>
                    <a:pt x="156" y="705"/>
                    <a:pt x="157" y="705"/>
                    <a:pt x="157" y="706"/>
                  </a:cubicBezTo>
                  <a:cubicBezTo>
                    <a:pt x="157" y="706"/>
                    <a:pt x="157" y="706"/>
                    <a:pt x="157" y="706"/>
                  </a:cubicBezTo>
                  <a:cubicBezTo>
                    <a:pt x="158" y="707"/>
                    <a:pt x="157" y="708"/>
                    <a:pt x="156" y="709"/>
                  </a:cubicBezTo>
                  <a:cubicBezTo>
                    <a:pt x="156" y="709"/>
                    <a:pt x="156" y="709"/>
                    <a:pt x="156" y="709"/>
                  </a:cubicBezTo>
                  <a:cubicBezTo>
                    <a:pt x="156" y="709"/>
                    <a:pt x="156" y="709"/>
                    <a:pt x="156" y="709"/>
                  </a:cubicBezTo>
                  <a:cubicBezTo>
                    <a:pt x="156" y="709"/>
                    <a:pt x="156" y="709"/>
                    <a:pt x="156" y="709"/>
                  </a:cubicBezTo>
                  <a:cubicBezTo>
                    <a:pt x="155" y="709"/>
                    <a:pt x="154" y="709"/>
                    <a:pt x="154" y="708"/>
                  </a:cubicBezTo>
                  <a:close/>
                  <a:moveTo>
                    <a:pt x="462" y="708"/>
                  </a:moveTo>
                  <a:cubicBezTo>
                    <a:pt x="461" y="708"/>
                    <a:pt x="461" y="707"/>
                    <a:pt x="461" y="706"/>
                  </a:cubicBezTo>
                  <a:cubicBezTo>
                    <a:pt x="461" y="706"/>
                    <a:pt x="461" y="706"/>
                    <a:pt x="461" y="706"/>
                  </a:cubicBezTo>
                  <a:cubicBezTo>
                    <a:pt x="461" y="705"/>
                    <a:pt x="463" y="704"/>
                    <a:pt x="464" y="705"/>
                  </a:cubicBezTo>
                  <a:cubicBezTo>
                    <a:pt x="464" y="705"/>
                    <a:pt x="464" y="705"/>
                    <a:pt x="464" y="705"/>
                  </a:cubicBezTo>
                  <a:cubicBezTo>
                    <a:pt x="465" y="705"/>
                    <a:pt x="465" y="706"/>
                    <a:pt x="465" y="707"/>
                  </a:cubicBezTo>
                  <a:cubicBezTo>
                    <a:pt x="465" y="707"/>
                    <a:pt x="465" y="707"/>
                    <a:pt x="465" y="707"/>
                  </a:cubicBezTo>
                  <a:cubicBezTo>
                    <a:pt x="464" y="708"/>
                    <a:pt x="464" y="708"/>
                    <a:pt x="463" y="708"/>
                  </a:cubicBezTo>
                  <a:cubicBezTo>
                    <a:pt x="463" y="708"/>
                    <a:pt x="463" y="708"/>
                    <a:pt x="463" y="708"/>
                  </a:cubicBezTo>
                  <a:cubicBezTo>
                    <a:pt x="463" y="708"/>
                    <a:pt x="462" y="708"/>
                    <a:pt x="462" y="708"/>
                  </a:cubicBezTo>
                  <a:close/>
                  <a:moveTo>
                    <a:pt x="149" y="697"/>
                  </a:moveTo>
                  <a:cubicBezTo>
                    <a:pt x="148" y="696"/>
                    <a:pt x="149" y="695"/>
                    <a:pt x="150" y="694"/>
                  </a:cubicBezTo>
                  <a:cubicBezTo>
                    <a:pt x="150" y="694"/>
                    <a:pt x="150" y="694"/>
                    <a:pt x="150" y="694"/>
                  </a:cubicBezTo>
                  <a:cubicBezTo>
                    <a:pt x="151" y="694"/>
                    <a:pt x="152" y="694"/>
                    <a:pt x="152" y="695"/>
                  </a:cubicBezTo>
                  <a:cubicBezTo>
                    <a:pt x="152" y="695"/>
                    <a:pt x="152" y="695"/>
                    <a:pt x="152" y="695"/>
                  </a:cubicBezTo>
                  <a:cubicBezTo>
                    <a:pt x="153" y="696"/>
                    <a:pt x="152" y="698"/>
                    <a:pt x="151" y="698"/>
                  </a:cubicBezTo>
                  <a:cubicBezTo>
                    <a:pt x="151" y="698"/>
                    <a:pt x="151" y="698"/>
                    <a:pt x="151" y="698"/>
                  </a:cubicBezTo>
                  <a:cubicBezTo>
                    <a:pt x="151" y="698"/>
                    <a:pt x="151" y="698"/>
                    <a:pt x="151" y="698"/>
                  </a:cubicBezTo>
                  <a:cubicBezTo>
                    <a:pt x="151" y="698"/>
                    <a:pt x="151" y="698"/>
                    <a:pt x="151" y="698"/>
                  </a:cubicBezTo>
                  <a:cubicBezTo>
                    <a:pt x="150" y="698"/>
                    <a:pt x="149" y="698"/>
                    <a:pt x="149" y="697"/>
                  </a:cubicBezTo>
                  <a:close/>
                  <a:moveTo>
                    <a:pt x="467" y="697"/>
                  </a:moveTo>
                  <a:cubicBezTo>
                    <a:pt x="466" y="697"/>
                    <a:pt x="466" y="696"/>
                    <a:pt x="466" y="695"/>
                  </a:cubicBezTo>
                  <a:cubicBezTo>
                    <a:pt x="466" y="695"/>
                    <a:pt x="466" y="695"/>
                    <a:pt x="466" y="695"/>
                  </a:cubicBezTo>
                  <a:cubicBezTo>
                    <a:pt x="467" y="694"/>
                    <a:pt x="468" y="693"/>
                    <a:pt x="469" y="694"/>
                  </a:cubicBezTo>
                  <a:cubicBezTo>
                    <a:pt x="469" y="694"/>
                    <a:pt x="469" y="694"/>
                    <a:pt x="469" y="694"/>
                  </a:cubicBezTo>
                  <a:cubicBezTo>
                    <a:pt x="470" y="694"/>
                    <a:pt x="470" y="695"/>
                    <a:pt x="470" y="696"/>
                  </a:cubicBezTo>
                  <a:cubicBezTo>
                    <a:pt x="470" y="696"/>
                    <a:pt x="470" y="696"/>
                    <a:pt x="470" y="696"/>
                  </a:cubicBezTo>
                  <a:cubicBezTo>
                    <a:pt x="469" y="697"/>
                    <a:pt x="469" y="698"/>
                    <a:pt x="468" y="698"/>
                  </a:cubicBezTo>
                  <a:cubicBezTo>
                    <a:pt x="468" y="698"/>
                    <a:pt x="468" y="698"/>
                    <a:pt x="468" y="698"/>
                  </a:cubicBezTo>
                  <a:cubicBezTo>
                    <a:pt x="468" y="698"/>
                    <a:pt x="467" y="698"/>
                    <a:pt x="467" y="697"/>
                  </a:cubicBezTo>
                  <a:close/>
                  <a:moveTo>
                    <a:pt x="144" y="686"/>
                  </a:moveTo>
                  <a:cubicBezTo>
                    <a:pt x="143" y="685"/>
                    <a:pt x="144" y="684"/>
                    <a:pt x="145" y="683"/>
                  </a:cubicBezTo>
                  <a:cubicBezTo>
                    <a:pt x="145" y="683"/>
                    <a:pt x="145" y="683"/>
                    <a:pt x="145" y="683"/>
                  </a:cubicBezTo>
                  <a:cubicBezTo>
                    <a:pt x="146" y="683"/>
                    <a:pt x="147" y="683"/>
                    <a:pt x="147" y="684"/>
                  </a:cubicBezTo>
                  <a:cubicBezTo>
                    <a:pt x="147" y="684"/>
                    <a:pt x="147" y="684"/>
                    <a:pt x="147" y="684"/>
                  </a:cubicBezTo>
                  <a:cubicBezTo>
                    <a:pt x="148" y="685"/>
                    <a:pt x="147" y="687"/>
                    <a:pt x="146" y="687"/>
                  </a:cubicBezTo>
                  <a:cubicBezTo>
                    <a:pt x="146" y="687"/>
                    <a:pt x="146" y="687"/>
                    <a:pt x="146" y="687"/>
                  </a:cubicBezTo>
                  <a:cubicBezTo>
                    <a:pt x="146" y="687"/>
                    <a:pt x="146" y="687"/>
                    <a:pt x="145" y="687"/>
                  </a:cubicBezTo>
                  <a:cubicBezTo>
                    <a:pt x="145" y="687"/>
                    <a:pt x="145" y="687"/>
                    <a:pt x="145" y="687"/>
                  </a:cubicBezTo>
                  <a:cubicBezTo>
                    <a:pt x="145" y="687"/>
                    <a:pt x="144" y="687"/>
                    <a:pt x="144" y="686"/>
                  </a:cubicBezTo>
                  <a:close/>
                  <a:moveTo>
                    <a:pt x="472" y="687"/>
                  </a:moveTo>
                  <a:cubicBezTo>
                    <a:pt x="471" y="686"/>
                    <a:pt x="471" y="685"/>
                    <a:pt x="471" y="684"/>
                  </a:cubicBezTo>
                  <a:cubicBezTo>
                    <a:pt x="471" y="684"/>
                    <a:pt x="471" y="684"/>
                    <a:pt x="471" y="684"/>
                  </a:cubicBezTo>
                  <a:cubicBezTo>
                    <a:pt x="472" y="683"/>
                    <a:pt x="473" y="682"/>
                    <a:pt x="474" y="683"/>
                  </a:cubicBezTo>
                  <a:cubicBezTo>
                    <a:pt x="474" y="683"/>
                    <a:pt x="474" y="683"/>
                    <a:pt x="474" y="683"/>
                  </a:cubicBezTo>
                  <a:cubicBezTo>
                    <a:pt x="475" y="683"/>
                    <a:pt x="475" y="685"/>
                    <a:pt x="475" y="686"/>
                  </a:cubicBezTo>
                  <a:cubicBezTo>
                    <a:pt x="475" y="686"/>
                    <a:pt x="475" y="686"/>
                    <a:pt x="475" y="686"/>
                  </a:cubicBezTo>
                  <a:cubicBezTo>
                    <a:pt x="474" y="686"/>
                    <a:pt x="474" y="687"/>
                    <a:pt x="473" y="687"/>
                  </a:cubicBezTo>
                  <a:cubicBezTo>
                    <a:pt x="473" y="687"/>
                    <a:pt x="473" y="687"/>
                    <a:pt x="473" y="687"/>
                  </a:cubicBezTo>
                  <a:cubicBezTo>
                    <a:pt x="473" y="687"/>
                    <a:pt x="472" y="687"/>
                    <a:pt x="472" y="687"/>
                  </a:cubicBezTo>
                  <a:close/>
                  <a:moveTo>
                    <a:pt x="139" y="675"/>
                  </a:moveTo>
                  <a:cubicBezTo>
                    <a:pt x="138" y="674"/>
                    <a:pt x="139" y="673"/>
                    <a:pt x="140" y="673"/>
                  </a:cubicBezTo>
                  <a:cubicBezTo>
                    <a:pt x="140" y="673"/>
                    <a:pt x="140" y="673"/>
                    <a:pt x="140" y="673"/>
                  </a:cubicBezTo>
                  <a:cubicBezTo>
                    <a:pt x="141" y="672"/>
                    <a:pt x="142" y="673"/>
                    <a:pt x="142" y="674"/>
                  </a:cubicBezTo>
                  <a:cubicBezTo>
                    <a:pt x="142" y="674"/>
                    <a:pt x="142" y="674"/>
                    <a:pt x="142" y="674"/>
                  </a:cubicBezTo>
                  <a:cubicBezTo>
                    <a:pt x="143" y="675"/>
                    <a:pt x="142" y="676"/>
                    <a:pt x="141" y="676"/>
                  </a:cubicBezTo>
                  <a:cubicBezTo>
                    <a:pt x="141" y="676"/>
                    <a:pt x="141" y="676"/>
                    <a:pt x="141" y="676"/>
                  </a:cubicBezTo>
                  <a:cubicBezTo>
                    <a:pt x="141" y="676"/>
                    <a:pt x="141" y="676"/>
                    <a:pt x="140" y="676"/>
                  </a:cubicBezTo>
                  <a:cubicBezTo>
                    <a:pt x="140" y="676"/>
                    <a:pt x="140" y="676"/>
                    <a:pt x="140" y="676"/>
                  </a:cubicBezTo>
                  <a:cubicBezTo>
                    <a:pt x="140" y="676"/>
                    <a:pt x="139" y="676"/>
                    <a:pt x="139" y="675"/>
                  </a:cubicBezTo>
                  <a:close/>
                  <a:moveTo>
                    <a:pt x="477" y="676"/>
                  </a:moveTo>
                  <a:cubicBezTo>
                    <a:pt x="476" y="675"/>
                    <a:pt x="476" y="674"/>
                    <a:pt x="476" y="673"/>
                  </a:cubicBezTo>
                  <a:cubicBezTo>
                    <a:pt x="476" y="673"/>
                    <a:pt x="476" y="673"/>
                    <a:pt x="476" y="673"/>
                  </a:cubicBezTo>
                  <a:cubicBezTo>
                    <a:pt x="477" y="672"/>
                    <a:pt x="478" y="672"/>
                    <a:pt x="479" y="672"/>
                  </a:cubicBezTo>
                  <a:cubicBezTo>
                    <a:pt x="479" y="672"/>
                    <a:pt x="479" y="672"/>
                    <a:pt x="479" y="672"/>
                  </a:cubicBezTo>
                  <a:cubicBezTo>
                    <a:pt x="480" y="672"/>
                    <a:pt x="480" y="674"/>
                    <a:pt x="480" y="675"/>
                  </a:cubicBezTo>
                  <a:cubicBezTo>
                    <a:pt x="480" y="675"/>
                    <a:pt x="480" y="675"/>
                    <a:pt x="480" y="675"/>
                  </a:cubicBezTo>
                  <a:cubicBezTo>
                    <a:pt x="479" y="675"/>
                    <a:pt x="479" y="676"/>
                    <a:pt x="478" y="676"/>
                  </a:cubicBezTo>
                  <a:cubicBezTo>
                    <a:pt x="478" y="676"/>
                    <a:pt x="478" y="676"/>
                    <a:pt x="478" y="676"/>
                  </a:cubicBezTo>
                  <a:cubicBezTo>
                    <a:pt x="478" y="676"/>
                    <a:pt x="477" y="676"/>
                    <a:pt x="477" y="676"/>
                  </a:cubicBezTo>
                  <a:close/>
                  <a:moveTo>
                    <a:pt x="134" y="664"/>
                  </a:moveTo>
                  <a:cubicBezTo>
                    <a:pt x="133" y="663"/>
                    <a:pt x="134" y="662"/>
                    <a:pt x="135" y="662"/>
                  </a:cubicBezTo>
                  <a:cubicBezTo>
                    <a:pt x="135" y="662"/>
                    <a:pt x="135" y="662"/>
                    <a:pt x="135" y="662"/>
                  </a:cubicBezTo>
                  <a:cubicBezTo>
                    <a:pt x="136" y="661"/>
                    <a:pt x="137" y="662"/>
                    <a:pt x="137" y="663"/>
                  </a:cubicBezTo>
                  <a:cubicBezTo>
                    <a:pt x="137" y="663"/>
                    <a:pt x="137" y="663"/>
                    <a:pt x="137" y="663"/>
                  </a:cubicBezTo>
                  <a:cubicBezTo>
                    <a:pt x="138" y="664"/>
                    <a:pt x="137" y="665"/>
                    <a:pt x="136" y="665"/>
                  </a:cubicBezTo>
                  <a:cubicBezTo>
                    <a:pt x="136" y="665"/>
                    <a:pt x="136" y="665"/>
                    <a:pt x="136" y="665"/>
                  </a:cubicBezTo>
                  <a:cubicBezTo>
                    <a:pt x="136" y="665"/>
                    <a:pt x="136" y="666"/>
                    <a:pt x="135" y="666"/>
                  </a:cubicBezTo>
                  <a:cubicBezTo>
                    <a:pt x="135" y="666"/>
                    <a:pt x="135" y="666"/>
                    <a:pt x="135" y="666"/>
                  </a:cubicBezTo>
                  <a:cubicBezTo>
                    <a:pt x="135" y="666"/>
                    <a:pt x="134" y="665"/>
                    <a:pt x="134" y="664"/>
                  </a:cubicBezTo>
                  <a:close/>
                  <a:moveTo>
                    <a:pt x="482" y="665"/>
                  </a:moveTo>
                  <a:cubicBezTo>
                    <a:pt x="481" y="664"/>
                    <a:pt x="481" y="663"/>
                    <a:pt x="481" y="662"/>
                  </a:cubicBezTo>
                  <a:cubicBezTo>
                    <a:pt x="481" y="662"/>
                    <a:pt x="481" y="662"/>
                    <a:pt x="481" y="662"/>
                  </a:cubicBezTo>
                  <a:cubicBezTo>
                    <a:pt x="482" y="661"/>
                    <a:pt x="483" y="661"/>
                    <a:pt x="484" y="661"/>
                  </a:cubicBezTo>
                  <a:cubicBezTo>
                    <a:pt x="484" y="661"/>
                    <a:pt x="484" y="661"/>
                    <a:pt x="484" y="661"/>
                  </a:cubicBezTo>
                  <a:cubicBezTo>
                    <a:pt x="485" y="662"/>
                    <a:pt x="485" y="663"/>
                    <a:pt x="485" y="664"/>
                  </a:cubicBezTo>
                  <a:cubicBezTo>
                    <a:pt x="485" y="664"/>
                    <a:pt x="485" y="664"/>
                    <a:pt x="485" y="664"/>
                  </a:cubicBezTo>
                  <a:cubicBezTo>
                    <a:pt x="485" y="665"/>
                    <a:pt x="484" y="665"/>
                    <a:pt x="483" y="665"/>
                  </a:cubicBezTo>
                  <a:cubicBezTo>
                    <a:pt x="483" y="665"/>
                    <a:pt x="483" y="665"/>
                    <a:pt x="483" y="665"/>
                  </a:cubicBezTo>
                  <a:cubicBezTo>
                    <a:pt x="483" y="665"/>
                    <a:pt x="482" y="665"/>
                    <a:pt x="482" y="665"/>
                  </a:cubicBezTo>
                  <a:close/>
                  <a:moveTo>
                    <a:pt x="128" y="654"/>
                  </a:moveTo>
                  <a:cubicBezTo>
                    <a:pt x="128" y="653"/>
                    <a:pt x="128" y="651"/>
                    <a:pt x="129" y="651"/>
                  </a:cubicBezTo>
                  <a:cubicBezTo>
                    <a:pt x="129" y="651"/>
                    <a:pt x="129" y="651"/>
                    <a:pt x="129" y="651"/>
                  </a:cubicBezTo>
                  <a:cubicBezTo>
                    <a:pt x="130" y="650"/>
                    <a:pt x="132" y="651"/>
                    <a:pt x="132" y="652"/>
                  </a:cubicBezTo>
                  <a:cubicBezTo>
                    <a:pt x="132" y="652"/>
                    <a:pt x="132" y="652"/>
                    <a:pt x="132" y="652"/>
                  </a:cubicBezTo>
                  <a:cubicBezTo>
                    <a:pt x="133" y="653"/>
                    <a:pt x="132" y="654"/>
                    <a:pt x="131" y="654"/>
                  </a:cubicBezTo>
                  <a:cubicBezTo>
                    <a:pt x="131" y="654"/>
                    <a:pt x="131" y="654"/>
                    <a:pt x="131" y="654"/>
                  </a:cubicBezTo>
                  <a:cubicBezTo>
                    <a:pt x="131" y="655"/>
                    <a:pt x="131" y="655"/>
                    <a:pt x="130" y="655"/>
                  </a:cubicBezTo>
                  <a:cubicBezTo>
                    <a:pt x="130" y="655"/>
                    <a:pt x="130" y="655"/>
                    <a:pt x="130" y="655"/>
                  </a:cubicBezTo>
                  <a:cubicBezTo>
                    <a:pt x="130" y="655"/>
                    <a:pt x="129" y="654"/>
                    <a:pt x="128" y="654"/>
                  </a:cubicBezTo>
                  <a:close/>
                  <a:moveTo>
                    <a:pt x="487" y="654"/>
                  </a:moveTo>
                  <a:cubicBezTo>
                    <a:pt x="486" y="653"/>
                    <a:pt x="486" y="652"/>
                    <a:pt x="486" y="651"/>
                  </a:cubicBezTo>
                  <a:cubicBezTo>
                    <a:pt x="486" y="651"/>
                    <a:pt x="486" y="651"/>
                    <a:pt x="486" y="651"/>
                  </a:cubicBezTo>
                  <a:cubicBezTo>
                    <a:pt x="487" y="650"/>
                    <a:pt x="488" y="650"/>
                    <a:pt x="489" y="650"/>
                  </a:cubicBezTo>
                  <a:cubicBezTo>
                    <a:pt x="489" y="650"/>
                    <a:pt x="489" y="650"/>
                    <a:pt x="489" y="650"/>
                  </a:cubicBezTo>
                  <a:cubicBezTo>
                    <a:pt x="490" y="651"/>
                    <a:pt x="490" y="652"/>
                    <a:pt x="490" y="653"/>
                  </a:cubicBezTo>
                  <a:cubicBezTo>
                    <a:pt x="490" y="653"/>
                    <a:pt x="490" y="653"/>
                    <a:pt x="490" y="653"/>
                  </a:cubicBezTo>
                  <a:cubicBezTo>
                    <a:pt x="490" y="654"/>
                    <a:pt x="489" y="654"/>
                    <a:pt x="488" y="654"/>
                  </a:cubicBezTo>
                  <a:cubicBezTo>
                    <a:pt x="488" y="654"/>
                    <a:pt x="488" y="654"/>
                    <a:pt x="488" y="654"/>
                  </a:cubicBezTo>
                  <a:cubicBezTo>
                    <a:pt x="488" y="654"/>
                    <a:pt x="488" y="654"/>
                    <a:pt x="487" y="654"/>
                  </a:cubicBezTo>
                  <a:close/>
                  <a:moveTo>
                    <a:pt x="123" y="643"/>
                  </a:moveTo>
                  <a:cubicBezTo>
                    <a:pt x="123" y="642"/>
                    <a:pt x="123" y="640"/>
                    <a:pt x="124" y="640"/>
                  </a:cubicBezTo>
                  <a:cubicBezTo>
                    <a:pt x="124" y="640"/>
                    <a:pt x="124" y="640"/>
                    <a:pt x="124" y="640"/>
                  </a:cubicBezTo>
                  <a:cubicBezTo>
                    <a:pt x="125" y="640"/>
                    <a:pt x="127" y="640"/>
                    <a:pt x="127" y="641"/>
                  </a:cubicBezTo>
                  <a:cubicBezTo>
                    <a:pt x="127" y="641"/>
                    <a:pt x="127" y="641"/>
                    <a:pt x="127" y="641"/>
                  </a:cubicBezTo>
                  <a:cubicBezTo>
                    <a:pt x="127" y="642"/>
                    <a:pt x="127" y="643"/>
                    <a:pt x="126" y="644"/>
                  </a:cubicBezTo>
                  <a:cubicBezTo>
                    <a:pt x="126" y="644"/>
                    <a:pt x="126" y="644"/>
                    <a:pt x="126" y="644"/>
                  </a:cubicBezTo>
                  <a:cubicBezTo>
                    <a:pt x="126" y="644"/>
                    <a:pt x="126" y="644"/>
                    <a:pt x="125" y="644"/>
                  </a:cubicBezTo>
                  <a:cubicBezTo>
                    <a:pt x="125" y="644"/>
                    <a:pt x="125" y="644"/>
                    <a:pt x="125" y="644"/>
                  </a:cubicBezTo>
                  <a:cubicBezTo>
                    <a:pt x="124" y="644"/>
                    <a:pt x="124" y="643"/>
                    <a:pt x="123" y="643"/>
                  </a:cubicBezTo>
                  <a:close/>
                  <a:moveTo>
                    <a:pt x="492" y="643"/>
                  </a:moveTo>
                  <a:cubicBezTo>
                    <a:pt x="491" y="643"/>
                    <a:pt x="491" y="641"/>
                    <a:pt x="491" y="640"/>
                  </a:cubicBezTo>
                  <a:cubicBezTo>
                    <a:pt x="491" y="640"/>
                    <a:pt x="491" y="640"/>
                    <a:pt x="491" y="640"/>
                  </a:cubicBezTo>
                  <a:cubicBezTo>
                    <a:pt x="492" y="639"/>
                    <a:pt x="493" y="639"/>
                    <a:pt x="494" y="639"/>
                  </a:cubicBezTo>
                  <a:cubicBezTo>
                    <a:pt x="494" y="639"/>
                    <a:pt x="494" y="639"/>
                    <a:pt x="494" y="639"/>
                  </a:cubicBezTo>
                  <a:cubicBezTo>
                    <a:pt x="495" y="640"/>
                    <a:pt x="495" y="641"/>
                    <a:pt x="495" y="642"/>
                  </a:cubicBezTo>
                  <a:cubicBezTo>
                    <a:pt x="495" y="642"/>
                    <a:pt x="495" y="642"/>
                    <a:pt x="495" y="642"/>
                  </a:cubicBezTo>
                  <a:cubicBezTo>
                    <a:pt x="495" y="643"/>
                    <a:pt x="494" y="643"/>
                    <a:pt x="493" y="643"/>
                  </a:cubicBezTo>
                  <a:cubicBezTo>
                    <a:pt x="493" y="643"/>
                    <a:pt x="493" y="643"/>
                    <a:pt x="493" y="643"/>
                  </a:cubicBezTo>
                  <a:cubicBezTo>
                    <a:pt x="493" y="643"/>
                    <a:pt x="493" y="643"/>
                    <a:pt x="492" y="643"/>
                  </a:cubicBezTo>
                  <a:close/>
                  <a:moveTo>
                    <a:pt x="118" y="632"/>
                  </a:moveTo>
                  <a:cubicBezTo>
                    <a:pt x="118" y="631"/>
                    <a:pt x="118" y="630"/>
                    <a:pt x="119" y="629"/>
                  </a:cubicBezTo>
                  <a:cubicBezTo>
                    <a:pt x="119" y="629"/>
                    <a:pt x="119" y="629"/>
                    <a:pt x="119" y="629"/>
                  </a:cubicBezTo>
                  <a:cubicBezTo>
                    <a:pt x="120" y="629"/>
                    <a:pt x="121" y="629"/>
                    <a:pt x="122" y="630"/>
                  </a:cubicBezTo>
                  <a:cubicBezTo>
                    <a:pt x="122" y="630"/>
                    <a:pt x="122" y="630"/>
                    <a:pt x="122" y="630"/>
                  </a:cubicBezTo>
                  <a:cubicBezTo>
                    <a:pt x="122" y="631"/>
                    <a:pt x="122" y="632"/>
                    <a:pt x="121" y="633"/>
                  </a:cubicBezTo>
                  <a:cubicBezTo>
                    <a:pt x="121" y="633"/>
                    <a:pt x="121" y="633"/>
                    <a:pt x="121" y="633"/>
                  </a:cubicBezTo>
                  <a:cubicBezTo>
                    <a:pt x="121" y="633"/>
                    <a:pt x="120" y="633"/>
                    <a:pt x="120" y="633"/>
                  </a:cubicBezTo>
                  <a:cubicBezTo>
                    <a:pt x="120" y="633"/>
                    <a:pt x="120" y="633"/>
                    <a:pt x="120" y="633"/>
                  </a:cubicBezTo>
                  <a:cubicBezTo>
                    <a:pt x="119" y="633"/>
                    <a:pt x="119" y="632"/>
                    <a:pt x="118" y="632"/>
                  </a:cubicBezTo>
                  <a:close/>
                  <a:moveTo>
                    <a:pt x="497" y="632"/>
                  </a:moveTo>
                  <a:cubicBezTo>
                    <a:pt x="496" y="632"/>
                    <a:pt x="496" y="630"/>
                    <a:pt x="496" y="629"/>
                  </a:cubicBezTo>
                  <a:cubicBezTo>
                    <a:pt x="496" y="629"/>
                    <a:pt x="496" y="629"/>
                    <a:pt x="496" y="629"/>
                  </a:cubicBezTo>
                  <a:cubicBezTo>
                    <a:pt x="497" y="628"/>
                    <a:pt x="498" y="628"/>
                    <a:pt x="499" y="629"/>
                  </a:cubicBezTo>
                  <a:cubicBezTo>
                    <a:pt x="499" y="629"/>
                    <a:pt x="499" y="629"/>
                    <a:pt x="499" y="629"/>
                  </a:cubicBezTo>
                  <a:cubicBezTo>
                    <a:pt x="500" y="629"/>
                    <a:pt x="501" y="630"/>
                    <a:pt x="500" y="631"/>
                  </a:cubicBezTo>
                  <a:cubicBezTo>
                    <a:pt x="500" y="631"/>
                    <a:pt x="500" y="631"/>
                    <a:pt x="500" y="631"/>
                  </a:cubicBezTo>
                  <a:cubicBezTo>
                    <a:pt x="500" y="632"/>
                    <a:pt x="499" y="632"/>
                    <a:pt x="498" y="632"/>
                  </a:cubicBezTo>
                  <a:cubicBezTo>
                    <a:pt x="498" y="632"/>
                    <a:pt x="498" y="632"/>
                    <a:pt x="498" y="632"/>
                  </a:cubicBezTo>
                  <a:cubicBezTo>
                    <a:pt x="498" y="632"/>
                    <a:pt x="498" y="632"/>
                    <a:pt x="497" y="632"/>
                  </a:cubicBezTo>
                  <a:close/>
                  <a:moveTo>
                    <a:pt x="113" y="621"/>
                  </a:moveTo>
                  <a:cubicBezTo>
                    <a:pt x="113" y="620"/>
                    <a:pt x="113" y="619"/>
                    <a:pt x="114" y="618"/>
                  </a:cubicBezTo>
                  <a:cubicBezTo>
                    <a:pt x="114" y="618"/>
                    <a:pt x="114" y="618"/>
                    <a:pt x="114" y="618"/>
                  </a:cubicBezTo>
                  <a:cubicBezTo>
                    <a:pt x="115" y="618"/>
                    <a:pt x="116" y="618"/>
                    <a:pt x="117" y="619"/>
                  </a:cubicBezTo>
                  <a:cubicBezTo>
                    <a:pt x="117" y="619"/>
                    <a:pt x="117" y="619"/>
                    <a:pt x="117" y="619"/>
                  </a:cubicBezTo>
                  <a:cubicBezTo>
                    <a:pt x="117" y="620"/>
                    <a:pt x="117" y="621"/>
                    <a:pt x="116" y="622"/>
                  </a:cubicBezTo>
                  <a:cubicBezTo>
                    <a:pt x="116" y="622"/>
                    <a:pt x="116" y="622"/>
                    <a:pt x="116" y="622"/>
                  </a:cubicBezTo>
                  <a:cubicBezTo>
                    <a:pt x="116" y="622"/>
                    <a:pt x="115" y="622"/>
                    <a:pt x="115" y="622"/>
                  </a:cubicBezTo>
                  <a:cubicBezTo>
                    <a:pt x="115" y="622"/>
                    <a:pt x="115" y="622"/>
                    <a:pt x="115" y="622"/>
                  </a:cubicBezTo>
                  <a:cubicBezTo>
                    <a:pt x="114" y="622"/>
                    <a:pt x="114" y="622"/>
                    <a:pt x="113" y="621"/>
                  </a:cubicBezTo>
                  <a:close/>
                  <a:moveTo>
                    <a:pt x="502" y="621"/>
                  </a:moveTo>
                  <a:cubicBezTo>
                    <a:pt x="501" y="621"/>
                    <a:pt x="501" y="620"/>
                    <a:pt x="502" y="619"/>
                  </a:cubicBezTo>
                  <a:cubicBezTo>
                    <a:pt x="502" y="619"/>
                    <a:pt x="502" y="619"/>
                    <a:pt x="502" y="619"/>
                  </a:cubicBezTo>
                  <a:cubicBezTo>
                    <a:pt x="502" y="618"/>
                    <a:pt x="503" y="617"/>
                    <a:pt x="504" y="618"/>
                  </a:cubicBezTo>
                  <a:cubicBezTo>
                    <a:pt x="504" y="618"/>
                    <a:pt x="504" y="618"/>
                    <a:pt x="504" y="618"/>
                  </a:cubicBezTo>
                  <a:cubicBezTo>
                    <a:pt x="505" y="618"/>
                    <a:pt x="506" y="619"/>
                    <a:pt x="505" y="620"/>
                  </a:cubicBezTo>
                  <a:cubicBezTo>
                    <a:pt x="505" y="620"/>
                    <a:pt x="505" y="620"/>
                    <a:pt x="505" y="620"/>
                  </a:cubicBezTo>
                  <a:cubicBezTo>
                    <a:pt x="505" y="621"/>
                    <a:pt x="504" y="621"/>
                    <a:pt x="503" y="621"/>
                  </a:cubicBezTo>
                  <a:cubicBezTo>
                    <a:pt x="503" y="621"/>
                    <a:pt x="503" y="621"/>
                    <a:pt x="503" y="621"/>
                  </a:cubicBezTo>
                  <a:cubicBezTo>
                    <a:pt x="503" y="621"/>
                    <a:pt x="503" y="621"/>
                    <a:pt x="502" y="621"/>
                  </a:cubicBezTo>
                  <a:close/>
                  <a:moveTo>
                    <a:pt x="108" y="610"/>
                  </a:moveTo>
                  <a:cubicBezTo>
                    <a:pt x="108" y="609"/>
                    <a:pt x="108" y="608"/>
                    <a:pt x="109" y="607"/>
                  </a:cubicBezTo>
                  <a:cubicBezTo>
                    <a:pt x="109" y="607"/>
                    <a:pt x="109" y="607"/>
                    <a:pt x="109" y="607"/>
                  </a:cubicBezTo>
                  <a:cubicBezTo>
                    <a:pt x="110" y="607"/>
                    <a:pt x="111" y="607"/>
                    <a:pt x="112" y="608"/>
                  </a:cubicBezTo>
                  <a:cubicBezTo>
                    <a:pt x="112" y="608"/>
                    <a:pt x="112" y="608"/>
                    <a:pt x="112" y="608"/>
                  </a:cubicBezTo>
                  <a:cubicBezTo>
                    <a:pt x="112" y="609"/>
                    <a:pt x="112" y="611"/>
                    <a:pt x="111" y="611"/>
                  </a:cubicBezTo>
                  <a:cubicBezTo>
                    <a:pt x="111" y="611"/>
                    <a:pt x="111" y="611"/>
                    <a:pt x="111" y="611"/>
                  </a:cubicBezTo>
                  <a:cubicBezTo>
                    <a:pt x="111" y="611"/>
                    <a:pt x="110" y="611"/>
                    <a:pt x="110" y="611"/>
                  </a:cubicBezTo>
                  <a:cubicBezTo>
                    <a:pt x="110" y="611"/>
                    <a:pt x="110" y="611"/>
                    <a:pt x="110" y="611"/>
                  </a:cubicBezTo>
                  <a:cubicBezTo>
                    <a:pt x="109" y="611"/>
                    <a:pt x="109" y="611"/>
                    <a:pt x="108" y="610"/>
                  </a:cubicBezTo>
                  <a:close/>
                  <a:moveTo>
                    <a:pt x="508" y="610"/>
                  </a:moveTo>
                  <a:cubicBezTo>
                    <a:pt x="507" y="610"/>
                    <a:pt x="506" y="609"/>
                    <a:pt x="507" y="608"/>
                  </a:cubicBezTo>
                  <a:cubicBezTo>
                    <a:pt x="507" y="608"/>
                    <a:pt x="507" y="608"/>
                    <a:pt x="507" y="608"/>
                  </a:cubicBezTo>
                  <a:cubicBezTo>
                    <a:pt x="507" y="607"/>
                    <a:pt x="508" y="606"/>
                    <a:pt x="509" y="607"/>
                  </a:cubicBezTo>
                  <a:cubicBezTo>
                    <a:pt x="509" y="607"/>
                    <a:pt x="509" y="607"/>
                    <a:pt x="509" y="607"/>
                  </a:cubicBezTo>
                  <a:cubicBezTo>
                    <a:pt x="510" y="607"/>
                    <a:pt x="511" y="608"/>
                    <a:pt x="510" y="609"/>
                  </a:cubicBezTo>
                  <a:cubicBezTo>
                    <a:pt x="510" y="609"/>
                    <a:pt x="510" y="609"/>
                    <a:pt x="510" y="609"/>
                  </a:cubicBezTo>
                  <a:cubicBezTo>
                    <a:pt x="510" y="610"/>
                    <a:pt x="509" y="611"/>
                    <a:pt x="508" y="611"/>
                  </a:cubicBezTo>
                  <a:cubicBezTo>
                    <a:pt x="508" y="611"/>
                    <a:pt x="508" y="611"/>
                    <a:pt x="508" y="611"/>
                  </a:cubicBezTo>
                  <a:cubicBezTo>
                    <a:pt x="508" y="611"/>
                    <a:pt x="508" y="611"/>
                    <a:pt x="508" y="610"/>
                  </a:cubicBezTo>
                  <a:close/>
                  <a:moveTo>
                    <a:pt x="103" y="599"/>
                  </a:moveTo>
                  <a:cubicBezTo>
                    <a:pt x="103" y="598"/>
                    <a:pt x="103" y="597"/>
                    <a:pt x="104" y="596"/>
                  </a:cubicBezTo>
                  <a:cubicBezTo>
                    <a:pt x="104" y="596"/>
                    <a:pt x="104" y="596"/>
                    <a:pt x="104" y="596"/>
                  </a:cubicBezTo>
                  <a:cubicBezTo>
                    <a:pt x="105" y="596"/>
                    <a:pt x="106" y="596"/>
                    <a:pt x="107" y="597"/>
                  </a:cubicBezTo>
                  <a:cubicBezTo>
                    <a:pt x="107" y="597"/>
                    <a:pt x="107" y="597"/>
                    <a:pt x="107" y="597"/>
                  </a:cubicBezTo>
                  <a:cubicBezTo>
                    <a:pt x="107" y="598"/>
                    <a:pt x="107" y="600"/>
                    <a:pt x="106" y="600"/>
                  </a:cubicBezTo>
                  <a:cubicBezTo>
                    <a:pt x="106" y="600"/>
                    <a:pt x="106" y="600"/>
                    <a:pt x="106" y="600"/>
                  </a:cubicBezTo>
                  <a:cubicBezTo>
                    <a:pt x="106" y="600"/>
                    <a:pt x="105" y="600"/>
                    <a:pt x="105" y="600"/>
                  </a:cubicBezTo>
                  <a:cubicBezTo>
                    <a:pt x="105" y="600"/>
                    <a:pt x="105" y="600"/>
                    <a:pt x="105" y="600"/>
                  </a:cubicBezTo>
                  <a:cubicBezTo>
                    <a:pt x="104" y="600"/>
                    <a:pt x="103" y="600"/>
                    <a:pt x="103" y="599"/>
                  </a:cubicBezTo>
                  <a:close/>
                  <a:moveTo>
                    <a:pt x="513" y="599"/>
                  </a:moveTo>
                  <a:cubicBezTo>
                    <a:pt x="512" y="599"/>
                    <a:pt x="511" y="598"/>
                    <a:pt x="512" y="597"/>
                  </a:cubicBezTo>
                  <a:cubicBezTo>
                    <a:pt x="512" y="597"/>
                    <a:pt x="512" y="597"/>
                    <a:pt x="512" y="597"/>
                  </a:cubicBezTo>
                  <a:cubicBezTo>
                    <a:pt x="512" y="596"/>
                    <a:pt x="513" y="595"/>
                    <a:pt x="514" y="596"/>
                  </a:cubicBezTo>
                  <a:cubicBezTo>
                    <a:pt x="514" y="596"/>
                    <a:pt x="514" y="596"/>
                    <a:pt x="514" y="596"/>
                  </a:cubicBezTo>
                  <a:cubicBezTo>
                    <a:pt x="515" y="596"/>
                    <a:pt x="516" y="598"/>
                    <a:pt x="515" y="599"/>
                  </a:cubicBezTo>
                  <a:cubicBezTo>
                    <a:pt x="515" y="599"/>
                    <a:pt x="515" y="599"/>
                    <a:pt x="515" y="599"/>
                  </a:cubicBezTo>
                  <a:cubicBezTo>
                    <a:pt x="515" y="599"/>
                    <a:pt x="514" y="600"/>
                    <a:pt x="513" y="600"/>
                  </a:cubicBezTo>
                  <a:cubicBezTo>
                    <a:pt x="513" y="600"/>
                    <a:pt x="513" y="600"/>
                    <a:pt x="513" y="600"/>
                  </a:cubicBezTo>
                  <a:cubicBezTo>
                    <a:pt x="513" y="600"/>
                    <a:pt x="513" y="600"/>
                    <a:pt x="513" y="599"/>
                  </a:cubicBezTo>
                  <a:close/>
                  <a:moveTo>
                    <a:pt x="98" y="588"/>
                  </a:moveTo>
                  <a:cubicBezTo>
                    <a:pt x="98" y="587"/>
                    <a:pt x="98" y="586"/>
                    <a:pt x="99" y="586"/>
                  </a:cubicBezTo>
                  <a:cubicBezTo>
                    <a:pt x="99" y="586"/>
                    <a:pt x="99" y="586"/>
                    <a:pt x="99" y="586"/>
                  </a:cubicBezTo>
                  <a:cubicBezTo>
                    <a:pt x="100" y="585"/>
                    <a:pt x="101" y="586"/>
                    <a:pt x="102" y="587"/>
                  </a:cubicBezTo>
                  <a:cubicBezTo>
                    <a:pt x="102" y="587"/>
                    <a:pt x="102" y="587"/>
                    <a:pt x="102" y="587"/>
                  </a:cubicBezTo>
                  <a:cubicBezTo>
                    <a:pt x="102" y="588"/>
                    <a:pt x="102" y="589"/>
                    <a:pt x="101" y="589"/>
                  </a:cubicBezTo>
                  <a:cubicBezTo>
                    <a:pt x="101" y="589"/>
                    <a:pt x="101" y="589"/>
                    <a:pt x="101" y="589"/>
                  </a:cubicBezTo>
                  <a:cubicBezTo>
                    <a:pt x="100" y="589"/>
                    <a:pt x="100" y="589"/>
                    <a:pt x="100" y="589"/>
                  </a:cubicBezTo>
                  <a:cubicBezTo>
                    <a:pt x="100" y="589"/>
                    <a:pt x="100" y="589"/>
                    <a:pt x="100" y="589"/>
                  </a:cubicBezTo>
                  <a:cubicBezTo>
                    <a:pt x="99" y="589"/>
                    <a:pt x="98" y="589"/>
                    <a:pt x="98" y="588"/>
                  </a:cubicBezTo>
                  <a:close/>
                  <a:moveTo>
                    <a:pt x="518" y="589"/>
                  </a:moveTo>
                  <a:cubicBezTo>
                    <a:pt x="517" y="588"/>
                    <a:pt x="516" y="587"/>
                    <a:pt x="517" y="586"/>
                  </a:cubicBezTo>
                  <a:cubicBezTo>
                    <a:pt x="517" y="586"/>
                    <a:pt x="517" y="586"/>
                    <a:pt x="517" y="586"/>
                  </a:cubicBezTo>
                  <a:cubicBezTo>
                    <a:pt x="517" y="585"/>
                    <a:pt x="518" y="585"/>
                    <a:pt x="519" y="585"/>
                  </a:cubicBezTo>
                  <a:cubicBezTo>
                    <a:pt x="519" y="585"/>
                    <a:pt x="519" y="585"/>
                    <a:pt x="519" y="585"/>
                  </a:cubicBezTo>
                  <a:cubicBezTo>
                    <a:pt x="520" y="585"/>
                    <a:pt x="521" y="587"/>
                    <a:pt x="520" y="588"/>
                  </a:cubicBezTo>
                  <a:cubicBezTo>
                    <a:pt x="520" y="588"/>
                    <a:pt x="520" y="588"/>
                    <a:pt x="520" y="588"/>
                  </a:cubicBezTo>
                  <a:cubicBezTo>
                    <a:pt x="520" y="588"/>
                    <a:pt x="519" y="589"/>
                    <a:pt x="519" y="589"/>
                  </a:cubicBezTo>
                  <a:cubicBezTo>
                    <a:pt x="519" y="589"/>
                    <a:pt x="519" y="589"/>
                    <a:pt x="519" y="589"/>
                  </a:cubicBezTo>
                  <a:cubicBezTo>
                    <a:pt x="518" y="589"/>
                    <a:pt x="518" y="589"/>
                    <a:pt x="518" y="589"/>
                  </a:cubicBezTo>
                  <a:close/>
                  <a:moveTo>
                    <a:pt x="93" y="577"/>
                  </a:moveTo>
                  <a:cubicBezTo>
                    <a:pt x="93" y="576"/>
                    <a:pt x="93" y="575"/>
                    <a:pt x="94" y="575"/>
                  </a:cubicBezTo>
                  <a:cubicBezTo>
                    <a:pt x="94" y="575"/>
                    <a:pt x="94" y="575"/>
                    <a:pt x="94" y="575"/>
                  </a:cubicBezTo>
                  <a:cubicBezTo>
                    <a:pt x="95" y="574"/>
                    <a:pt x="96" y="575"/>
                    <a:pt x="97" y="576"/>
                  </a:cubicBezTo>
                  <a:cubicBezTo>
                    <a:pt x="97" y="576"/>
                    <a:pt x="97" y="576"/>
                    <a:pt x="97" y="576"/>
                  </a:cubicBezTo>
                  <a:cubicBezTo>
                    <a:pt x="97" y="577"/>
                    <a:pt x="97" y="578"/>
                    <a:pt x="96" y="578"/>
                  </a:cubicBezTo>
                  <a:cubicBezTo>
                    <a:pt x="96" y="578"/>
                    <a:pt x="96" y="578"/>
                    <a:pt x="96" y="578"/>
                  </a:cubicBezTo>
                  <a:cubicBezTo>
                    <a:pt x="95" y="578"/>
                    <a:pt x="95" y="579"/>
                    <a:pt x="95" y="579"/>
                  </a:cubicBezTo>
                  <a:cubicBezTo>
                    <a:pt x="95" y="579"/>
                    <a:pt x="95" y="579"/>
                    <a:pt x="95" y="579"/>
                  </a:cubicBezTo>
                  <a:cubicBezTo>
                    <a:pt x="94" y="579"/>
                    <a:pt x="93" y="578"/>
                    <a:pt x="93" y="577"/>
                  </a:cubicBezTo>
                  <a:close/>
                  <a:moveTo>
                    <a:pt x="523" y="578"/>
                  </a:moveTo>
                  <a:cubicBezTo>
                    <a:pt x="522" y="577"/>
                    <a:pt x="521" y="576"/>
                    <a:pt x="522" y="575"/>
                  </a:cubicBezTo>
                  <a:cubicBezTo>
                    <a:pt x="522" y="575"/>
                    <a:pt x="522" y="575"/>
                    <a:pt x="522" y="575"/>
                  </a:cubicBezTo>
                  <a:cubicBezTo>
                    <a:pt x="522" y="574"/>
                    <a:pt x="523" y="574"/>
                    <a:pt x="524" y="574"/>
                  </a:cubicBezTo>
                  <a:cubicBezTo>
                    <a:pt x="524" y="574"/>
                    <a:pt x="524" y="574"/>
                    <a:pt x="524" y="574"/>
                  </a:cubicBezTo>
                  <a:cubicBezTo>
                    <a:pt x="525" y="575"/>
                    <a:pt x="526" y="576"/>
                    <a:pt x="525" y="577"/>
                  </a:cubicBezTo>
                  <a:cubicBezTo>
                    <a:pt x="525" y="577"/>
                    <a:pt x="525" y="577"/>
                    <a:pt x="525" y="577"/>
                  </a:cubicBezTo>
                  <a:cubicBezTo>
                    <a:pt x="525" y="578"/>
                    <a:pt x="524" y="578"/>
                    <a:pt x="524" y="578"/>
                  </a:cubicBezTo>
                  <a:cubicBezTo>
                    <a:pt x="524" y="578"/>
                    <a:pt x="524" y="578"/>
                    <a:pt x="524" y="578"/>
                  </a:cubicBezTo>
                  <a:cubicBezTo>
                    <a:pt x="523" y="578"/>
                    <a:pt x="523" y="578"/>
                    <a:pt x="523" y="578"/>
                  </a:cubicBezTo>
                  <a:close/>
                  <a:moveTo>
                    <a:pt x="88" y="566"/>
                  </a:moveTo>
                  <a:cubicBezTo>
                    <a:pt x="87" y="565"/>
                    <a:pt x="88" y="564"/>
                    <a:pt x="89" y="564"/>
                  </a:cubicBezTo>
                  <a:cubicBezTo>
                    <a:pt x="89" y="564"/>
                    <a:pt x="89" y="564"/>
                    <a:pt x="89" y="564"/>
                  </a:cubicBezTo>
                  <a:cubicBezTo>
                    <a:pt x="90" y="563"/>
                    <a:pt x="91" y="564"/>
                    <a:pt x="92" y="565"/>
                  </a:cubicBezTo>
                  <a:cubicBezTo>
                    <a:pt x="92" y="565"/>
                    <a:pt x="92" y="565"/>
                    <a:pt x="92" y="565"/>
                  </a:cubicBezTo>
                  <a:cubicBezTo>
                    <a:pt x="92" y="566"/>
                    <a:pt x="92" y="567"/>
                    <a:pt x="91" y="567"/>
                  </a:cubicBezTo>
                  <a:cubicBezTo>
                    <a:pt x="91" y="567"/>
                    <a:pt x="91" y="567"/>
                    <a:pt x="91" y="567"/>
                  </a:cubicBezTo>
                  <a:cubicBezTo>
                    <a:pt x="90" y="568"/>
                    <a:pt x="90" y="568"/>
                    <a:pt x="90" y="568"/>
                  </a:cubicBezTo>
                  <a:cubicBezTo>
                    <a:pt x="90" y="568"/>
                    <a:pt x="90" y="568"/>
                    <a:pt x="90" y="568"/>
                  </a:cubicBezTo>
                  <a:cubicBezTo>
                    <a:pt x="89" y="568"/>
                    <a:pt x="88" y="567"/>
                    <a:pt x="88" y="566"/>
                  </a:cubicBezTo>
                  <a:close/>
                  <a:moveTo>
                    <a:pt x="528" y="567"/>
                  </a:moveTo>
                  <a:cubicBezTo>
                    <a:pt x="527" y="566"/>
                    <a:pt x="526" y="565"/>
                    <a:pt x="527" y="564"/>
                  </a:cubicBezTo>
                  <a:cubicBezTo>
                    <a:pt x="527" y="564"/>
                    <a:pt x="527" y="564"/>
                    <a:pt x="527" y="564"/>
                  </a:cubicBezTo>
                  <a:cubicBezTo>
                    <a:pt x="527" y="563"/>
                    <a:pt x="529" y="563"/>
                    <a:pt x="530" y="563"/>
                  </a:cubicBezTo>
                  <a:cubicBezTo>
                    <a:pt x="530" y="563"/>
                    <a:pt x="530" y="563"/>
                    <a:pt x="530" y="563"/>
                  </a:cubicBezTo>
                  <a:cubicBezTo>
                    <a:pt x="531" y="564"/>
                    <a:pt x="531" y="565"/>
                    <a:pt x="530" y="566"/>
                  </a:cubicBezTo>
                  <a:cubicBezTo>
                    <a:pt x="530" y="566"/>
                    <a:pt x="530" y="566"/>
                    <a:pt x="530" y="566"/>
                  </a:cubicBezTo>
                  <a:cubicBezTo>
                    <a:pt x="530" y="567"/>
                    <a:pt x="529" y="567"/>
                    <a:pt x="529" y="567"/>
                  </a:cubicBezTo>
                  <a:cubicBezTo>
                    <a:pt x="529" y="567"/>
                    <a:pt x="529" y="567"/>
                    <a:pt x="529" y="567"/>
                  </a:cubicBezTo>
                  <a:cubicBezTo>
                    <a:pt x="528" y="567"/>
                    <a:pt x="528" y="567"/>
                    <a:pt x="528" y="567"/>
                  </a:cubicBezTo>
                  <a:close/>
                  <a:moveTo>
                    <a:pt x="83" y="556"/>
                  </a:moveTo>
                  <a:cubicBezTo>
                    <a:pt x="82" y="555"/>
                    <a:pt x="83" y="553"/>
                    <a:pt x="84" y="553"/>
                  </a:cubicBezTo>
                  <a:cubicBezTo>
                    <a:pt x="84" y="553"/>
                    <a:pt x="84" y="553"/>
                    <a:pt x="84" y="553"/>
                  </a:cubicBezTo>
                  <a:cubicBezTo>
                    <a:pt x="85" y="552"/>
                    <a:pt x="86" y="553"/>
                    <a:pt x="87" y="554"/>
                  </a:cubicBezTo>
                  <a:cubicBezTo>
                    <a:pt x="87" y="554"/>
                    <a:pt x="87" y="554"/>
                    <a:pt x="87" y="554"/>
                  </a:cubicBezTo>
                  <a:cubicBezTo>
                    <a:pt x="87" y="555"/>
                    <a:pt x="87" y="556"/>
                    <a:pt x="86" y="557"/>
                  </a:cubicBezTo>
                  <a:cubicBezTo>
                    <a:pt x="86" y="557"/>
                    <a:pt x="86" y="557"/>
                    <a:pt x="86" y="557"/>
                  </a:cubicBezTo>
                  <a:cubicBezTo>
                    <a:pt x="85" y="557"/>
                    <a:pt x="85" y="557"/>
                    <a:pt x="85" y="557"/>
                  </a:cubicBezTo>
                  <a:cubicBezTo>
                    <a:pt x="85" y="557"/>
                    <a:pt x="85" y="557"/>
                    <a:pt x="85" y="557"/>
                  </a:cubicBezTo>
                  <a:cubicBezTo>
                    <a:pt x="84" y="557"/>
                    <a:pt x="83" y="556"/>
                    <a:pt x="83" y="556"/>
                  </a:cubicBezTo>
                  <a:close/>
                  <a:moveTo>
                    <a:pt x="533" y="556"/>
                  </a:moveTo>
                  <a:cubicBezTo>
                    <a:pt x="532" y="556"/>
                    <a:pt x="531" y="554"/>
                    <a:pt x="532" y="553"/>
                  </a:cubicBezTo>
                  <a:cubicBezTo>
                    <a:pt x="532" y="553"/>
                    <a:pt x="532" y="553"/>
                    <a:pt x="532" y="553"/>
                  </a:cubicBezTo>
                  <a:cubicBezTo>
                    <a:pt x="532" y="552"/>
                    <a:pt x="534" y="552"/>
                    <a:pt x="535" y="552"/>
                  </a:cubicBezTo>
                  <a:cubicBezTo>
                    <a:pt x="535" y="552"/>
                    <a:pt x="535" y="552"/>
                    <a:pt x="535" y="552"/>
                  </a:cubicBezTo>
                  <a:cubicBezTo>
                    <a:pt x="536" y="553"/>
                    <a:pt x="536" y="554"/>
                    <a:pt x="536" y="555"/>
                  </a:cubicBezTo>
                  <a:cubicBezTo>
                    <a:pt x="536" y="555"/>
                    <a:pt x="536" y="555"/>
                    <a:pt x="536" y="555"/>
                  </a:cubicBezTo>
                  <a:cubicBezTo>
                    <a:pt x="535" y="556"/>
                    <a:pt x="534" y="556"/>
                    <a:pt x="534" y="556"/>
                  </a:cubicBezTo>
                  <a:cubicBezTo>
                    <a:pt x="534" y="556"/>
                    <a:pt x="534" y="556"/>
                    <a:pt x="534" y="556"/>
                  </a:cubicBezTo>
                  <a:cubicBezTo>
                    <a:pt x="533" y="556"/>
                    <a:pt x="533" y="556"/>
                    <a:pt x="533" y="556"/>
                  </a:cubicBezTo>
                  <a:close/>
                  <a:moveTo>
                    <a:pt x="78" y="545"/>
                  </a:moveTo>
                  <a:cubicBezTo>
                    <a:pt x="77" y="544"/>
                    <a:pt x="78" y="543"/>
                    <a:pt x="79" y="542"/>
                  </a:cubicBezTo>
                  <a:cubicBezTo>
                    <a:pt x="79" y="542"/>
                    <a:pt x="79" y="542"/>
                    <a:pt x="79" y="542"/>
                  </a:cubicBezTo>
                  <a:cubicBezTo>
                    <a:pt x="80" y="542"/>
                    <a:pt x="81" y="542"/>
                    <a:pt x="81" y="543"/>
                  </a:cubicBezTo>
                  <a:cubicBezTo>
                    <a:pt x="81" y="543"/>
                    <a:pt x="81" y="543"/>
                    <a:pt x="81" y="543"/>
                  </a:cubicBezTo>
                  <a:cubicBezTo>
                    <a:pt x="82" y="544"/>
                    <a:pt x="81" y="545"/>
                    <a:pt x="80" y="546"/>
                  </a:cubicBezTo>
                  <a:cubicBezTo>
                    <a:pt x="80" y="546"/>
                    <a:pt x="80" y="546"/>
                    <a:pt x="80" y="546"/>
                  </a:cubicBezTo>
                  <a:cubicBezTo>
                    <a:pt x="80" y="546"/>
                    <a:pt x="80" y="546"/>
                    <a:pt x="80" y="546"/>
                  </a:cubicBezTo>
                  <a:cubicBezTo>
                    <a:pt x="80" y="546"/>
                    <a:pt x="80" y="546"/>
                    <a:pt x="80" y="546"/>
                  </a:cubicBezTo>
                  <a:cubicBezTo>
                    <a:pt x="79" y="546"/>
                    <a:pt x="78" y="545"/>
                    <a:pt x="78" y="545"/>
                  </a:cubicBezTo>
                  <a:close/>
                  <a:moveTo>
                    <a:pt x="538" y="545"/>
                  </a:moveTo>
                  <a:cubicBezTo>
                    <a:pt x="537" y="545"/>
                    <a:pt x="537" y="543"/>
                    <a:pt x="537" y="542"/>
                  </a:cubicBezTo>
                  <a:cubicBezTo>
                    <a:pt x="537" y="542"/>
                    <a:pt x="537" y="542"/>
                    <a:pt x="537" y="542"/>
                  </a:cubicBezTo>
                  <a:cubicBezTo>
                    <a:pt x="537" y="541"/>
                    <a:pt x="539" y="541"/>
                    <a:pt x="540" y="541"/>
                  </a:cubicBezTo>
                  <a:cubicBezTo>
                    <a:pt x="540" y="541"/>
                    <a:pt x="540" y="541"/>
                    <a:pt x="540" y="541"/>
                  </a:cubicBezTo>
                  <a:cubicBezTo>
                    <a:pt x="541" y="542"/>
                    <a:pt x="541" y="543"/>
                    <a:pt x="541" y="544"/>
                  </a:cubicBezTo>
                  <a:cubicBezTo>
                    <a:pt x="541" y="544"/>
                    <a:pt x="541" y="544"/>
                    <a:pt x="541" y="544"/>
                  </a:cubicBezTo>
                  <a:cubicBezTo>
                    <a:pt x="540" y="545"/>
                    <a:pt x="540" y="545"/>
                    <a:pt x="539" y="545"/>
                  </a:cubicBezTo>
                  <a:cubicBezTo>
                    <a:pt x="539" y="545"/>
                    <a:pt x="539" y="545"/>
                    <a:pt x="539" y="545"/>
                  </a:cubicBezTo>
                  <a:cubicBezTo>
                    <a:pt x="539" y="545"/>
                    <a:pt x="538" y="545"/>
                    <a:pt x="538" y="545"/>
                  </a:cubicBezTo>
                  <a:close/>
                  <a:moveTo>
                    <a:pt x="73" y="534"/>
                  </a:moveTo>
                  <a:cubicBezTo>
                    <a:pt x="72" y="533"/>
                    <a:pt x="73" y="532"/>
                    <a:pt x="74" y="531"/>
                  </a:cubicBezTo>
                  <a:cubicBezTo>
                    <a:pt x="74" y="531"/>
                    <a:pt x="74" y="531"/>
                    <a:pt x="74" y="531"/>
                  </a:cubicBezTo>
                  <a:cubicBezTo>
                    <a:pt x="75" y="531"/>
                    <a:pt x="76" y="531"/>
                    <a:pt x="76" y="532"/>
                  </a:cubicBezTo>
                  <a:cubicBezTo>
                    <a:pt x="76" y="532"/>
                    <a:pt x="76" y="532"/>
                    <a:pt x="76" y="532"/>
                  </a:cubicBezTo>
                  <a:cubicBezTo>
                    <a:pt x="77" y="533"/>
                    <a:pt x="76" y="534"/>
                    <a:pt x="75" y="535"/>
                  </a:cubicBezTo>
                  <a:cubicBezTo>
                    <a:pt x="75" y="535"/>
                    <a:pt x="75" y="535"/>
                    <a:pt x="75" y="535"/>
                  </a:cubicBezTo>
                  <a:cubicBezTo>
                    <a:pt x="75" y="535"/>
                    <a:pt x="75" y="535"/>
                    <a:pt x="75" y="535"/>
                  </a:cubicBezTo>
                  <a:cubicBezTo>
                    <a:pt x="75" y="535"/>
                    <a:pt x="75" y="535"/>
                    <a:pt x="75" y="535"/>
                  </a:cubicBezTo>
                  <a:cubicBezTo>
                    <a:pt x="74" y="535"/>
                    <a:pt x="73" y="535"/>
                    <a:pt x="73" y="534"/>
                  </a:cubicBezTo>
                  <a:close/>
                  <a:moveTo>
                    <a:pt x="543" y="534"/>
                  </a:moveTo>
                  <a:cubicBezTo>
                    <a:pt x="542" y="534"/>
                    <a:pt x="542" y="533"/>
                    <a:pt x="542" y="532"/>
                  </a:cubicBezTo>
                  <a:cubicBezTo>
                    <a:pt x="542" y="532"/>
                    <a:pt x="542" y="532"/>
                    <a:pt x="542" y="532"/>
                  </a:cubicBezTo>
                  <a:cubicBezTo>
                    <a:pt x="543" y="531"/>
                    <a:pt x="544" y="530"/>
                    <a:pt x="545" y="531"/>
                  </a:cubicBezTo>
                  <a:cubicBezTo>
                    <a:pt x="545" y="531"/>
                    <a:pt x="545" y="531"/>
                    <a:pt x="545" y="531"/>
                  </a:cubicBezTo>
                  <a:cubicBezTo>
                    <a:pt x="546" y="531"/>
                    <a:pt x="546" y="532"/>
                    <a:pt x="546" y="533"/>
                  </a:cubicBezTo>
                  <a:cubicBezTo>
                    <a:pt x="546" y="533"/>
                    <a:pt x="546" y="533"/>
                    <a:pt x="546" y="533"/>
                  </a:cubicBezTo>
                  <a:cubicBezTo>
                    <a:pt x="545" y="534"/>
                    <a:pt x="545" y="534"/>
                    <a:pt x="544" y="534"/>
                  </a:cubicBezTo>
                  <a:cubicBezTo>
                    <a:pt x="544" y="534"/>
                    <a:pt x="544" y="534"/>
                    <a:pt x="544" y="534"/>
                  </a:cubicBezTo>
                  <a:cubicBezTo>
                    <a:pt x="544" y="534"/>
                    <a:pt x="543" y="534"/>
                    <a:pt x="543" y="534"/>
                  </a:cubicBezTo>
                  <a:close/>
                  <a:moveTo>
                    <a:pt x="68" y="523"/>
                  </a:moveTo>
                  <a:cubicBezTo>
                    <a:pt x="67" y="522"/>
                    <a:pt x="68" y="521"/>
                    <a:pt x="69" y="520"/>
                  </a:cubicBezTo>
                  <a:cubicBezTo>
                    <a:pt x="69" y="520"/>
                    <a:pt x="69" y="520"/>
                    <a:pt x="69" y="520"/>
                  </a:cubicBezTo>
                  <a:cubicBezTo>
                    <a:pt x="70" y="520"/>
                    <a:pt x="71" y="520"/>
                    <a:pt x="71" y="521"/>
                  </a:cubicBezTo>
                  <a:cubicBezTo>
                    <a:pt x="71" y="521"/>
                    <a:pt x="71" y="521"/>
                    <a:pt x="71" y="521"/>
                  </a:cubicBezTo>
                  <a:cubicBezTo>
                    <a:pt x="72" y="522"/>
                    <a:pt x="71" y="523"/>
                    <a:pt x="70" y="524"/>
                  </a:cubicBezTo>
                  <a:cubicBezTo>
                    <a:pt x="70" y="524"/>
                    <a:pt x="70" y="524"/>
                    <a:pt x="70" y="524"/>
                  </a:cubicBezTo>
                  <a:cubicBezTo>
                    <a:pt x="70" y="524"/>
                    <a:pt x="70" y="524"/>
                    <a:pt x="69" y="524"/>
                  </a:cubicBezTo>
                  <a:cubicBezTo>
                    <a:pt x="69" y="524"/>
                    <a:pt x="69" y="524"/>
                    <a:pt x="69" y="524"/>
                  </a:cubicBezTo>
                  <a:cubicBezTo>
                    <a:pt x="69" y="524"/>
                    <a:pt x="68" y="524"/>
                    <a:pt x="68" y="523"/>
                  </a:cubicBezTo>
                  <a:close/>
                  <a:moveTo>
                    <a:pt x="548" y="523"/>
                  </a:moveTo>
                  <a:cubicBezTo>
                    <a:pt x="547" y="523"/>
                    <a:pt x="547" y="522"/>
                    <a:pt x="547" y="521"/>
                  </a:cubicBezTo>
                  <a:cubicBezTo>
                    <a:pt x="547" y="521"/>
                    <a:pt x="547" y="521"/>
                    <a:pt x="547" y="521"/>
                  </a:cubicBezTo>
                  <a:cubicBezTo>
                    <a:pt x="548" y="520"/>
                    <a:pt x="549" y="519"/>
                    <a:pt x="550" y="520"/>
                  </a:cubicBezTo>
                  <a:cubicBezTo>
                    <a:pt x="550" y="520"/>
                    <a:pt x="550" y="520"/>
                    <a:pt x="550" y="520"/>
                  </a:cubicBezTo>
                  <a:cubicBezTo>
                    <a:pt x="551" y="520"/>
                    <a:pt x="551" y="521"/>
                    <a:pt x="551" y="522"/>
                  </a:cubicBezTo>
                  <a:cubicBezTo>
                    <a:pt x="551" y="522"/>
                    <a:pt x="551" y="522"/>
                    <a:pt x="551" y="522"/>
                  </a:cubicBezTo>
                  <a:cubicBezTo>
                    <a:pt x="550" y="523"/>
                    <a:pt x="550" y="524"/>
                    <a:pt x="549" y="524"/>
                  </a:cubicBezTo>
                  <a:cubicBezTo>
                    <a:pt x="549" y="524"/>
                    <a:pt x="549" y="524"/>
                    <a:pt x="549" y="524"/>
                  </a:cubicBezTo>
                  <a:cubicBezTo>
                    <a:pt x="549" y="524"/>
                    <a:pt x="548" y="523"/>
                    <a:pt x="548" y="523"/>
                  </a:cubicBezTo>
                  <a:close/>
                  <a:moveTo>
                    <a:pt x="63" y="512"/>
                  </a:moveTo>
                  <a:cubicBezTo>
                    <a:pt x="62" y="511"/>
                    <a:pt x="63" y="510"/>
                    <a:pt x="64" y="509"/>
                  </a:cubicBezTo>
                  <a:cubicBezTo>
                    <a:pt x="64" y="509"/>
                    <a:pt x="64" y="509"/>
                    <a:pt x="64" y="509"/>
                  </a:cubicBezTo>
                  <a:cubicBezTo>
                    <a:pt x="65" y="509"/>
                    <a:pt x="66" y="509"/>
                    <a:pt x="66" y="510"/>
                  </a:cubicBezTo>
                  <a:cubicBezTo>
                    <a:pt x="66" y="510"/>
                    <a:pt x="66" y="510"/>
                    <a:pt x="66" y="510"/>
                  </a:cubicBezTo>
                  <a:cubicBezTo>
                    <a:pt x="67" y="511"/>
                    <a:pt x="66" y="513"/>
                    <a:pt x="65" y="513"/>
                  </a:cubicBezTo>
                  <a:cubicBezTo>
                    <a:pt x="65" y="513"/>
                    <a:pt x="65" y="513"/>
                    <a:pt x="65" y="513"/>
                  </a:cubicBezTo>
                  <a:cubicBezTo>
                    <a:pt x="65" y="513"/>
                    <a:pt x="65" y="513"/>
                    <a:pt x="64" y="513"/>
                  </a:cubicBezTo>
                  <a:cubicBezTo>
                    <a:pt x="64" y="513"/>
                    <a:pt x="64" y="513"/>
                    <a:pt x="64" y="513"/>
                  </a:cubicBezTo>
                  <a:cubicBezTo>
                    <a:pt x="64" y="513"/>
                    <a:pt x="63" y="513"/>
                    <a:pt x="63" y="512"/>
                  </a:cubicBezTo>
                  <a:close/>
                  <a:moveTo>
                    <a:pt x="553" y="512"/>
                  </a:moveTo>
                  <a:cubicBezTo>
                    <a:pt x="552" y="512"/>
                    <a:pt x="552" y="511"/>
                    <a:pt x="552" y="510"/>
                  </a:cubicBezTo>
                  <a:cubicBezTo>
                    <a:pt x="552" y="510"/>
                    <a:pt x="552" y="510"/>
                    <a:pt x="552" y="510"/>
                  </a:cubicBezTo>
                  <a:cubicBezTo>
                    <a:pt x="553" y="509"/>
                    <a:pt x="554" y="508"/>
                    <a:pt x="555" y="509"/>
                  </a:cubicBezTo>
                  <a:cubicBezTo>
                    <a:pt x="555" y="509"/>
                    <a:pt x="555" y="509"/>
                    <a:pt x="555" y="509"/>
                  </a:cubicBezTo>
                  <a:cubicBezTo>
                    <a:pt x="556" y="509"/>
                    <a:pt x="556" y="510"/>
                    <a:pt x="556" y="512"/>
                  </a:cubicBezTo>
                  <a:cubicBezTo>
                    <a:pt x="556" y="512"/>
                    <a:pt x="556" y="512"/>
                    <a:pt x="556" y="512"/>
                  </a:cubicBezTo>
                  <a:cubicBezTo>
                    <a:pt x="555" y="512"/>
                    <a:pt x="555" y="513"/>
                    <a:pt x="554" y="513"/>
                  </a:cubicBezTo>
                  <a:cubicBezTo>
                    <a:pt x="554" y="513"/>
                    <a:pt x="554" y="513"/>
                    <a:pt x="554" y="513"/>
                  </a:cubicBezTo>
                  <a:cubicBezTo>
                    <a:pt x="554" y="513"/>
                    <a:pt x="553" y="513"/>
                    <a:pt x="553" y="512"/>
                  </a:cubicBezTo>
                  <a:close/>
                  <a:moveTo>
                    <a:pt x="58" y="501"/>
                  </a:moveTo>
                  <a:cubicBezTo>
                    <a:pt x="57" y="500"/>
                    <a:pt x="58" y="499"/>
                    <a:pt x="59" y="499"/>
                  </a:cubicBezTo>
                  <a:cubicBezTo>
                    <a:pt x="59" y="499"/>
                    <a:pt x="59" y="499"/>
                    <a:pt x="59" y="499"/>
                  </a:cubicBezTo>
                  <a:cubicBezTo>
                    <a:pt x="60" y="498"/>
                    <a:pt x="61" y="499"/>
                    <a:pt x="61" y="500"/>
                  </a:cubicBezTo>
                  <a:cubicBezTo>
                    <a:pt x="61" y="500"/>
                    <a:pt x="61" y="500"/>
                    <a:pt x="61" y="500"/>
                  </a:cubicBezTo>
                  <a:cubicBezTo>
                    <a:pt x="62" y="501"/>
                    <a:pt x="61" y="502"/>
                    <a:pt x="60" y="502"/>
                  </a:cubicBezTo>
                  <a:cubicBezTo>
                    <a:pt x="60" y="502"/>
                    <a:pt x="60" y="502"/>
                    <a:pt x="60" y="502"/>
                  </a:cubicBezTo>
                  <a:cubicBezTo>
                    <a:pt x="60" y="502"/>
                    <a:pt x="60" y="502"/>
                    <a:pt x="59" y="502"/>
                  </a:cubicBezTo>
                  <a:cubicBezTo>
                    <a:pt x="59" y="502"/>
                    <a:pt x="59" y="502"/>
                    <a:pt x="59" y="502"/>
                  </a:cubicBezTo>
                  <a:cubicBezTo>
                    <a:pt x="59" y="502"/>
                    <a:pt x="58" y="502"/>
                    <a:pt x="58" y="501"/>
                  </a:cubicBezTo>
                  <a:close/>
                  <a:moveTo>
                    <a:pt x="558" y="502"/>
                  </a:moveTo>
                  <a:cubicBezTo>
                    <a:pt x="557" y="501"/>
                    <a:pt x="557" y="500"/>
                    <a:pt x="557" y="499"/>
                  </a:cubicBezTo>
                  <a:cubicBezTo>
                    <a:pt x="557" y="499"/>
                    <a:pt x="557" y="499"/>
                    <a:pt x="557" y="499"/>
                  </a:cubicBezTo>
                  <a:cubicBezTo>
                    <a:pt x="558" y="498"/>
                    <a:pt x="559" y="497"/>
                    <a:pt x="560" y="498"/>
                  </a:cubicBezTo>
                  <a:cubicBezTo>
                    <a:pt x="560" y="498"/>
                    <a:pt x="560" y="498"/>
                    <a:pt x="560" y="498"/>
                  </a:cubicBezTo>
                  <a:cubicBezTo>
                    <a:pt x="561" y="498"/>
                    <a:pt x="561" y="500"/>
                    <a:pt x="561" y="501"/>
                  </a:cubicBezTo>
                  <a:cubicBezTo>
                    <a:pt x="561" y="501"/>
                    <a:pt x="561" y="501"/>
                    <a:pt x="561" y="501"/>
                  </a:cubicBezTo>
                  <a:cubicBezTo>
                    <a:pt x="561" y="501"/>
                    <a:pt x="560" y="502"/>
                    <a:pt x="559" y="502"/>
                  </a:cubicBezTo>
                  <a:cubicBezTo>
                    <a:pt x="559" y="502"/>
                    <a:pt x="559" y="502"/>
                    <a:pt x="559" y="502"/>
                  </a:cubicBezTo>
                  <a:cubicBezTo>
                    <a:pt x="559" y="502"/>
                    <a:pt x="558" y="502"/>
                    <a:pt x="558" y="502"/>
                  </a:cubicBezTo>
                  <a:close/>
                  <a:moveTo>
                    <a:pt x="52" y="490"/>
                  </a:moveTo>
                  <a:cubicBezTo>
                    <a:pt x="52" y="489"/>
                    <a:pt x="52" y="488"/>
                    <a:pt x="53" y="488"/>
                  </a:cubicBezTo>
                  <a:cubicBezTo>
                    <a:pt x="53" y="488"/>
                    <a:pt x="53" y="488"/>
                    <a:pt x="53" y="488"/>
                  </a:cubicBezTo>
                  <a:cubicBezTo>
                    <a:pt x="54" y="487"/>
                    <a:pt x="56" y="488"/>
                    <a:pt x="56" y="489"/>
                  </a:cubicBezTo>
                  <a:cubicBezTo>
                    <a:pt x="56" y="489"/>
                    <a:pt x="56" y="489"/>
                    <a:pt x="56" y="489"/>
                  </a:cubicBezTo>
                  <a:cubicBezTo>
                    <a:pt x="57" y="490"/>
                    <a:pt x="56" y="491"/>
                    <a:pt x="55" y="491"/>
                  </a:cubicBezTo>
                  <a:cubicBezTo>
                    <a:pt x="55" y="491"/>
                    <a:pt x="55" y="491"/>
                    <a:pt x="55" y="491"/>
                  </a:cubicBezTo>
                  <a:cubicBezTo>
                    <a:pt x="55" y="491"/>
                    <a:pt x="55" y="492"/>
                    <a:pt x="54" y="492"/>
                  </a:cubicBezTo>
                  <a:cubicBezTo>
                    <a:pt x="54" y="492"/>
                    <a:pt x="54" y="492"/>
                    <a:pt x="54" y="492"/>
                  </a:cubicBezTo>
                  <a:cubicBezTo>
                    <a:pt x="54" y="492"/>
                    <a:pt x="53" y="491"/>
                    <a:pt x="52" y="490"/>
                  </a:cubicBezTo>
                  <a:close/>
                  <a:moveTo>
                    <a:pt x="563" y="491"/>
                  </a:moveTo>
                  <a:cubicBezTo>
                    <a:pt x="562" y="490"/>
                    <a:pt x="562" y="489"/>
                    <a:pt x="562" y="488"/>
                  </a:cubicBezTo>
                  <a:cubicBezTo>
                    <a:pt x="562" y="488"/>
                    <a:pt x="562" y="488"/>
                    <a:pt x="562" y="488"/>
                  </a:cubicBezTo>
                  <a:cubicBezTo>
                    <a:pt x="563" y="487"/>
                    <a:pt x="564" y="487"/>
                    <a:pt x="565" y="487"/>
                  </a:cubicBezTo>
                  <a:cubicBezTo>
                    <a:pt x="565" y="487"/>
                    <a:pt x="565" y="487"/>
                    <a:pt x="565" y="487"/>
                  </a:cubicBezTo>
                  <a:cubicBezTo>
                    <a:pt x="566" y="488"/>
                    <a:pt x="566" y="489"/>
                    <a:pt x="566" y="490"/>
                  </a:cubicBezTo>
                  <a:cubicBezTo>
                    <a:pt x="566" y="490"/>
                    <a:pt x="566" y="490"/>
                    <a:pt x="566" y="490"/>
                  </a:cubicBezTo>
                  <a:cubicBezTo>
                    <a:pt x="566" y="490"/>
                    <a:pt x="565" y="491"/>
                    <a:pt x="564" y="491"/>
                  </a:cubicBezTo>
                  <a:cubicBezTo>
                    <a:pt x="564" y="491"/>
                    <a:pt x="564" y="491"/>
                    <a:pt x="564" y="491"/>
                  </a:cubicBezTo>
                  <a:cubicBezTo>
                    <a:pt x="564" y="491"/>
                    <a:pt x="564" y="491"/>
                    <a:pt x="563" y="491"/>
                  </a:cubicBezTo>
                  <a:close/>
                  <a:moveTo>
                    <a:pt x="47" y="479"/>
                  </a:moveTo>
                  <a:cubicBezTo>
                    <a:pt x="47" y="478"/>
                    <a:pt x="47" y="477"/>
                    <a:pt x="48" y="477"/>
                  </a:cubicBezTo>
                  <a:cubicBezTo>
                    <a:pt x="48" y="477"/>
                    <a:pt x="48" y="477"/>
                    <a:pt x="48" y="477"/>
                  </a:cubicBezTo>
                  <a:cubicBezTo>
                    <a:pt x="49" y="476"/>
                    <a:pt x="51" y="477"/>
                    <a:pt x="51" y="478"/>
                  </a:cubicBezTo>
                  <a:cubicBezTo>
                    <a:pt x="51" y="478"/>
                    <a:pt x="51" y="478"/>
                    <a:pt x="51" y="478"/>
                  </a:cubicBezTo>
                  <a:cubicBezTo>
                    <a:pt x="52" y="479"/>
                    <a:pt x="51" y="480"/>
                    <a:pt x="50" y="480"/>
                  </a:cubicBezTo>
                  <a:cubicBezTo>
                    <a:pt x="50" y="480"/>
                    <a:pt x="50" y="480"/>
                    <a:pt x="50" y="480"/>
                  </a:cubicBezTo>
                  <a:cubicBezTo>
                    <a:pt x="50" y="481"/>
                    <a:pt x="50" y="481"/>
                    <a:pt x="49" y="481"/>
                  </a:cubicBezTo>
                  <a:cubicBezTo>
                    <a:pt x="49" y="481"/>
                    <a:pt x="49" y="481"/>
                    <a:pt x="49" y="481"/>
                  </a:cubicBezTo>
                  <a:cubicBezTo>
                    <a:pt x="48" y="481"/>
                    <a:pt x="48" y="480"/>
                    <a:pt x="47" y="479"/>
                  </a:cubicBezTo>
                  <a:close/>
                  <a:moveTo>
                    <a:pt x="568" y="480"/>
                  </a:moveTo>
                  <a:cubicBezTo>
                    <a:pt x="567" y="479"/>
                    <a:pt x="567" y="478"/>
                    <a:pt x="567" y="477"/>
                  </a:cubicBezTo>
                  <a:cubicBezTo>
                    <a:pt x="567" y="477"/>
                    <a:pt x="567" y="477"/>
                    <a:pt x="567" y="477"/>
                  </a:cubicBezTo>
                  <a:cubicBezTo>
                    <a:pt x="568" y="476"/>
                    <a:pt x="569" y="476"/>
                    <a:pt x="570" y="476"/>
                  </a:cubicBezTo>
                  <a:cubicBezTo>
                    <a:pt x="570" y="476"/>
                    <a:pt x="570" y="476"/>
                    <a:pt x="570" y="476"/>
                  </a:cubicBezTo>
                  <a:cubicBezTo>
                    <a:pt x="571" y="477"/>
                    <a:pt x="571" y="478"/>
                    <a:pt x="571" y="479"/>
                  </a:cubicBezTo>
                  <a:cubicBezTo>
                    <a:pt x="571" y="479"/>
                    <a:pt x="571" y="479"/>
                    <a:pt x="571" y="479"/>
                  </a:cubicBezTo>
                  <a:cubicBezTo>
                    <a:pt x="571" y="480"/>
                    <a:pt x="570" y="480"/>
                    <a:pt x="569" y="480"/>
                  </a:cubicBezTo>
                  <a:cubicBezTo>
                    <a:pt x="569" y="480"/>
                    <a:pt x="569" y="480"/>
                    <a:pt x="569" y="480"/>
                  </a:cubicBezTo>
                  <a:cubicBezTo>
                    <a:pt x="569" y="480"/>
                    <a:pt x="569" y="480"/>
                    <a:pt x="568" y="480"/>
                  </a:cubicBezTo>
                  <a:close/>
                  <a:moveTo>
                    <a:pt x="42" y="469"/>
                  </a:moveTo>
                  <a:cubicBezTo>
                    <a:pt x="42" y="468"/>
                    <a:pt x="42" y="466"/>
                    <a:pt x="43" y="466"/>
                  </a:cubicBezTo>
                  <a:cubicBezTo>
                    <a:pt x="43" y="466"/>
                    <a:pt x="43" y="466"/>
                    <a:pt x="43" y="466"/>
                  </a:cubicBezTo>
                  <a:cubicBezTo>
                    <a:pt x="44" y="465"/>
                    <a:pt x="46" y="466"/>
                    <a:pt x="46" y="467"/>
                  </a:cubicBezTo>
                  <a:cubicBezTo>
                    <a:pt x="46" y="467"/>
                    <a:pt x="46" y="467"/>
                    <a:pt x="46" y="467"/>
                  </a:cubicBezTo>
                  <a:cubicBezTo>
                    <a:pt x="46" y="468"/>
                    <a:pt x="46" y="469"/>
                    <a:pt x="45" y="470"/>
                  </a:cubicBezTo>
                  <a:cubicBezTo>
                    <a:pt x="45" y="470"/>
                    <a:pt x="45" y="470"/>
                    <a:pt x="45" y="470"/>
                  </a:cubicBezTo>
                  <a:cubicBezTo>
                    <a:pt x="45" y="470"/>
                    <a:pt x="44" y="470"/>
                    <a:pt x="44" y="470"/>
                  </a:cubicBezTo>
                  <a:cubicBezTo>
                    <a:pt x="44" y="470"/>
                    <a:pt x="44" y="470"/>
                    <a:pt x="44" y="470"/>
                  </a:cubicBezTo>
                  <a:cubicBezTo>
                    <a:pt x="43" y="470"/>
                    <a:pt x="43" y="469"/>
                    <a:pt x="42" y="469"/>
                  </a:cubicBezTo>
                  <a:close/>
                  <a:moveTo>
                    <a:pt x="573" y="469"/>
                  </a:moveTo>
                  <a:cubicBezTo>
                    <a:pt x="572" y="468"/>
                    <a:pt x="572" y="467"/>
                    <a:pt x="572" y="466"/>
                  </a:cubicBezTo>
                  <a:cubicBezTo>
                    <a:pt x="572" y="466"/>
                    <a:pt x="572" y="466"/>
                    <a:pt x="572" y="466"/>
                  </a:cubicBezTo>
                  <a:cubicBezTo>
                    <a:pt x="573" y="465"/>
                    <a:pt x="574" y="465"/>
                    <a:pt x="575" y="465"/>
                  </a:cubicBezTo>
                  <a:cubicBezTo>
                    <a:pt x="575" y="465"/>
                    <a:pt x="575" y="465"/>
                    <a:pt x="575" y="465"/>
                  </a:cubicBezTo>
                  <a:cubicBezTo>
                    <a:pt x="576" y="466"/>
                    <a:pt x="577" y="467"/>
                    <a:pt x="576" y="468"/>
                  </a:cubicBezTo>
                  <a:cubicBezTo>
                    <a:pt x="576" y="468"/>
                    <a:pt x="576" y="468"/>
                    <a:pt x="576" y="468"/>
                  </a:cubicBezTo>
                  <a:cubicBezTo>
                    <a:pt x="576" y="469"/>
                    <a:pt x="575" y="469"/>
                    <a:pt x="574" y="469"/>
                  </a:cubicBezTo>
                  <a:cubicBezTo>
                    <a:pt x="574" y="469"/>
                    <a:pt x="574" y="469"/>
                    <a:pt x="574" y="469"/>
                  </a:cubicBezTo>
                  <a:cubicBezTo>
                    <a:pt x="574" y="469"/>
                    <a:pt x="574" y="469"/>
                    <a:pt x="573" y="469"/>
                  </a:cubicBezTo>
                  <a:close/>
                  <a:moveTo>
                    <a:pt x="37" y="458"/>
                  </a:moveTo>
                  <a:cubicBezTo>
                    <a:pt x="37" y="457"/>
                    <a:pt x="37" y="456"/>
                    <a:pt x="38" y="455"/>
                  </a:cubicBezTo>
                  <a:cubicBezTo>
                    <a:pt x="38" y="455"/>
                    <a:pt x="38" y="455"/>
                    <a:pt x="38" y="455"/>
                  </a:cubicBezTo>
                  <a:cubicBezTo>
                    <a:pt x="39" y="455"/>
                    <a:pt x="40" y="455"/>
                    <a:pt x="41" y="456"/>
                  </a:cubicBezTo>
                  <a:cubicBezTo>
                    <a:pt x="41" y="456"/>
                    <a:pt x="41" y="456"/>
                    <a:pt x="41" y="456"/>
                  </a:cubicBezTo>
                  <a:cubicBezTo>
                    <a:pt x="41" y="457"/>
                    <a:pt x="41" y="458"/>
                    <a:pt x="40" y="459"/>
                  </a:cubicBezTo>
                  <a:cubicBezTo>
                    <a:pt x="40" y="459"/>
                    <a:pt x="40" y="459"/>
                    <a:pt x="40" y="459"/>
                  </a:cubicBezTo>
                  <a:cubicBezTo>
                    <a:pt x="40" y="459"/>
                    <a:pt x="39" y="459"/>
                    <a:pt x="39" y="459"/>
                  </a:cubicBezTo>
                  <a:cubicBezTo>
                    <a:pt x="39" y="459"/>
                    <a:pt x="39" y="459"/>
                    <a:pt x="39" y="459"/>
                  </a:cubicBezTo>
                  <a:cubicBezTo>
                    <a:pt x="38" y="459"/>
                    <a:pt x="38" y="458"/>
                    <a:pt x="37" y="458"/>
                  </a:cubicBezTo>
                  <a:close/>
                  <a:moveTo>
                    <a:pt x="578" y="458"/>
                  </a:moveTo>
                  <a:cubicBezTo>
                    <a:pt x="577" y="458"/>
                    <a:pt x="577" y="456"/>
                    <a:pt x="578" y="455"/>
                  </a:cubicBezTo>
                  <a:cubicBezTo>
                    <a:pt x="578" y="455"/>
                    <a:pt x="578" y="455"/>
                    <a:pt x="578" y="455"/>
                  </a:cubicBezTo>
                  <a:cubicBezTo>
                    <a:pt x="578" y="454"/>
                    <a:pt x="579" y="454"/>
                    <a:pt x="580" y="454"/>
                  </a:cubicBezTo>
                  <a:cubicBezTo>
                    <a:pt x="580" y="454"/>
                    <a:pt x="580" y="454"/>
                    <a:pt x="580" y="454"/>
                  </a:cubicBezTo>
                  <a:cubicBezTo>
                    <a:pt x="581" y="455"/>
                    <a:pt x="582" y="456"/>
                    <a:pt x="581" y="457"/>
                  </a:cubicBezTo>
                  <a:cubicBezTo>
                    <a:pt x="581" y="457"/>
                    <a:pt x="581" y="457"/>
                    <a:pt x="581" y="457"/>
                  </a:cubicBezTo>
                  <a:cubicBezTo>
                    <a:pt x="581" y="458"/>
                    <a:pt x="580" y="458"/>
                    <a:pt x="579" y="458"/>
                  </a:cubicBezTo>
                  <a:cubicBezTo>
                    <a:pt x="579" y="458"/>
                    <a:pt x="579" y="458"/>
                    <a:pt x="579" y="458"/>
                  </a:cubicBezTo>
                  <a:cubicBezTo>
                    <a:pt x="579" y="458"/>
                    <a:pt x="579" y="458"/>
                    <a:pt x="578" y="458"/>
                  </a:cubicBezTo>
                  <a:close/>
                  <a:moveTo>
                    <a:pt x="32" y="447"/>
                  </a:moveTo>
                  <a:cubicBezTo>
                    <a:pt x="32" y="446"/>
                    <a:pt x="32" y="445"/>
                    <a:pt x="33" y="444"/>
                  </a:cubicBezTo>
                  <a:cubicBezTo>
                    <a:pt x="33" y="444"/>
                    <a:pt x="33" y="444"/>
                    <a:pt x="33" y="444"/>
                  </a:cubicBezTo>
                  <a:cubicBezTo>
                    <a:pt x="34" y="444"/>
                    <a:pt x="35" y="444"/>
                    <a:pt x="36" y="445"/>
                  </a:cubicBezTo>
                  <a:cubicBezTo>
                    <a:pt x="36" y="445"/>
                    <a:pt x="36" y="445"/>
                    <a:pt x="36" y="445"/>
                  </a:cubicBezTo>
                  <a:cubicBezTo>
                    <a:pt x="36" y="446"/>
                    <a:pt x="36" y="447"/>
                    <a:pt x="35" y="448"/>
                  </a:cubicBezTo>
                  <a:cubicBezTo>
                    <a:pt x="35" y="448"/>
                    <a:pt x="35" y="448"/>
                    <a:pt x="35" y="448"/>
                  </a:cubicBezTo>
                  <a:cubicBezTo>
                    <a:pt x="35" y="448"/>
                    <a:pt x="34" y="448"/>
                    <a:pt x="34" y="448"/>
                  </a:cubicBezTo>
                  <a:cubicBezTo>
                    <a:pt x="34" y="448"/>
                    <a:pt x="34" y="448"/>
                    <a:pt x="34" y="448"/>
                  </a:cubicBezTo>
                  <a:cubicBezTo>
                    <a:pt x="33" y="448"/>
                    <a:pt x="33" y="448"/>
                    <a:pt x="32" y="447"/>
                  </a:cubicBezTo>
                  <a:close/>
                  <a:moveTo>
                    <a:pt x="584" y="447"/>
                  </a:moveTo>
                  <a:cubicBezTo>
                    <a:pt x="583" y="447"/>
                    <a:pt x="582" y="446"/>
                    <a:pt x="583" y="445"/>
                  </a:cubicBezTo>
                  <a:cubicBezTo>
                    <a:pt x="583" y="445"/>
                    <a:pt x="583" y="445"/>
                    <a:pt x="583" y="445"/>
                  </a:cubicBezTo>
                  <a:cubicBezTo>
                    <a:pt x="583" y="444"/>
                    <a:pt x="584" y="443"/>
                    <a:pt x="585" y="444"/>
                  </a:cubicBezTo>
                  <a:cubicBezTo>
                    <a:pt x="585" y="444"/>
                    <a:pt x="585" y="444"/>
                    <a:pt x="585" y="444"/>
                  </a:cubicBezTo>
                  <a:cubicBezTo>
                    <a:pt x="586" y="444"/>
                    <a:pt x="587" y="445"/>
                    <a:pt x="586" y="446"/>
                  </a:cubicBezTo>
                  <a:cubicBezTo>
                    <a:pt x="586" y="446"/>
                    <a:pt x="586" y="446"/>
                    <a:pt x="586" y="446"/>
                  </a:cubicBezTo>
                  <a:cubicBezTo>
                    <a:pt x="586" y="447"/>
                    <a:pt x="585" y="447"/>
                    <a:pt x="584" y="447"/>
                  </a:cubicBezTo>
                  <a:cubicBezTo>
                    <a:pt x="584" y="447"/>
                    <a:pt x="584" y="447"/>
                    <a:pt x="584" y="447"/>
                  </a:cubicBezTo>
                  <a:cubicBezTo>
                    <a:pt x="584" y="447"/>
                    <a:pt x="584" y="447"/>
                    <a:pt x="584" y="447"/>
                  </a:cubicBezTo>
                  <a:close/>
                  <a:moveTo>
                    <a:pt x="27" y="436"/>
                  </a:moveTo>
                  <a:cubicBezTo>
                    <a:pt x="27" y="435"/>
                    <a:pt x="27" y="434"/>
                    <a:pt x="28" y="433"/>
                  </a:cubicBezTo>
                  <a:cubicBezTo>
                    <a:pt x="28" y="433"/>
                    <a:pt x="28" y="433"/>
                    <a:pt x="28" y="433"/>
                  </a:cubicBezTo>
                  <a:cubicBezTo>
                    <a:pt x="29" y="433"/>
                    <a:pt x="30" y="433"/>
                    <a:pt x="31" y="434"/>
                  </a:cubicBezTo>
                  <a:cubicBezTo>
                    <a:pt x="31" y="434"/>
                    <a:pt x="31" y="434"/>
                    <a:pt x="31" y="434"/>
                  </a:cubicBezTo>
                  <a:cubicBezTo>
                    <a:pt x="31" y="435"/>
                    <a:pt x="31" y="436"/>
                    <a:pt x="30" y="437"/>
                  </a:cubicBezTo>
                  <a:cubicBezTo>
                    <a:pt x="30" y="437"/>
                    <a:pt x="30" y="437"/>
                    <a:pt x="30" y="437"/>
                  </a:cubicBezTo>
                  <a:cubicBezTo>
                    <a:pt x="30" y="437"/>
                    <a:pt x="29" y="437"/>
                    <a:pt x="29" y="437"/>
                  </a:cubicBezTo>
                  <a:cubicBezTo>
                    <a:pt x="29" y="437"/>
                    <a:pt x="29" y="437"/>
                    <a:pt x="29" y="437"/>
                  </a:cubicBezTo>
                  <a:cubicBezTo>
                    <a:pt x="28" y="437"/>
                    <a:pt x="27" y="437"/>
                    <a:pt x="27" y="436"/>
                  </a:cubicBezTo>
                  <a:close/>
                  <a:moveTo>
                    <a:pt x="589" y="436"/>
                  </a:moveTo>
                  <a:cubicBezTo>
                    <a:pt x="588" y="436"/>
                    <a:pt x="587" y="435"/>
                    <a:pt x="588" y="434"/>
                  </a:cubicBezTo>
                  <a:cubicBezTo>
                    <a:pt x="588" y="434"/>
                    <a:pt x="588" y="434"/>
                    <a:pt x="588" y="434"/>
                  </a:cubicBezTo>
                  <a:cubicBezTo>
                    <a:pt x="588" y="434"/>
                    <a:pt x="588" y="434"/>
                    <a:pt x="588" y="434"/>
                  </a:cubicBezTo>
                  <a:cubicBezTo>
                    <a:pt x="588" y="434"/>
                    <a:pt x="588" y="434"/>
                    <a:pt x="588" y="434"/>
                  </a:cubicBezTo>
                  <a:cubicBezTo>
                    <a:pt x="588" y="433"/>
                    <a:pt x="589" y="432"/>
                    <a:pt x="590" y="433"/>
                  </a:cubicBezTo>
                  <a:cubicBezTo>
                    <a:pt x="590" y="433"/>
                    <a:pt x="590" y="433"/>
                    <a:pt x="590" y="433"/>
                  </a:cubicBezTo>
                  <a:cubicBezTo>
                    <a:pt x="591" y="433"/>
                    <a:pt x="592" y="434"/>
                    <a:pt x="591" y="435"/>
                  </a:cubicBezTo>
                  <a:cubicBezTo>
                    <a:pt x="591" y="435"/>
                    <a:pt x="591" y="435"/>
                    <a:pt x="591" y="435"/>
                  </a:cubicBezTo>
                  <a:cubicBezTo>
                    <a:pt x="591" y="436"/>
                    <a:pt x="590" y="436"/>
                    <a:pt x="589" y="436"/>
                  </a:cubicBezTo>
                  <a:cubicBezTo>
                    <a:pt x="589" y="436"/>
                    <a:pt x="589" y="436"/>
                    <a:pt x="589" y="436"/>
                  </a:cubicBezTo>
                  <a:cubicBezTo>
                    <a:pt x="589" y="436"/>
                    <a:pt x="589" y="436"/>
                    <a:pt x="589" y="436"/>
                  </a:cubicBezTo>
                  <a:close/>
                  <a:moveTo>
                    <a:pt x="22" y="425"/>
                  </a:moveTo>
                  <a:cubicBezTo>
                    <a:pt x="22" y="424"/>
                    <a:pt x="22" y="423"/>
                    <a:pt x="24" y="422"/>
                  </a:cubicBezTo>
                  <a:cubicBezTo>
                    <a:pt x="24" y="422"/>
                    <a:pt x="24" y="422"/>
                    <a:pt x="24" y="422"/>
                  </a:cubicBezTo>
                  <a:cubicBezTo>
                    <a:pt x="25" y="422"/>
                    <a:pt x="26" y="422"/>
                    <a:pt x="26" y="423"/>
                  </a:cubicBezTo>
                  <a:cubicBezTo>
                    <a:pt x="26" y="423"/>
                    <a:pt x="26" y="423"/>
                    <a:pt x="26" y="423"/>
                  </a:cubicBezTo>
                  <a:cubicBezTo>
                    <a:pt x="27" y="424"/>
                    <a:pt x="26" y="426"/>
                    <a:pt x="25" y="426"/>
                  </a:cubicBezTo>
                  <a:cubicBezTo>
                    <a:pt x="25" y="426"/>
                    <a:pt x="25" y="426"/>
                    <a:pt x="25" y="426"/>
                  </a:cubicBezTo>
                  <a:cubicBezTo>
                    <a:pt x="25" y="426"/>
                    <a:pt x="25" y="426"/>
                    <a:pt x="24" y="426"/>
                  </a:cubicBezTo>
                  <a:cubicBezTo>
                    <a:pt x="24" y="426"/>
                    <a:pt x="24" y="426"/>
                    <a:pt x="24" y="426"/>
                  </a:cubicBezTo>
                  <a:cubicBezTo>
                    <a:pt x="23" y="426"/>
                    <a:pt x="23" y="426"/>
                    <a:pt x="22" y="425"/>
                  </a:cubicBezTo>
                  <a:close/>
                  <a:moveTo>
                    <a:pt x="593" y="425"/>
                  </a:moveTo>
                  <a:cubicBezTo>
                    <a:pt x="592" y="425"/>
                    <a:pt x="592" y="424"/>
                    <a:pt x="592" y="423"/>
                  </a:cubicBezTo>
                  <a:cubicBezTo>
                    <a:pt x="592" y="423"/>
                    <a:pt x="592" y="423"/>
                    <a:pt x="592" y="423"/>
                  </a:cubicBezTo>
                  <a:cubicBezTo>
                    <a:pt x="593" y="422"/>
                    <a:pt x="594" y="421"/>
                    <a:pt x="595" y="422"/>
                  </a:cubicBezTo>
                  <a:cubicBezTo>
                    <a:pt x="595" y="422"/>
                    <a:pt x="595" y="422"/>
                    <a:pt x="595" y="422"/>
                  </a:cubicBezTo>
                  <a:cubicBezTo>
                    <a:pt x="596" y="422"/>
                    <a:pt x="596" y="423"/>
                    <a:pt x="596" y="424"/>
                  </a:cubicBezTo>
                  <a:cubicBezTo>
                    <a:pt x="596" y="424"/>
                    <a:pt x="596" y="424"/>
                    <a:pt x="596" y="424"/>
                  </a:cubicBezTo>
                  <a:cubicBezTo>
                    <a:pt x="596" y="425"/>
                    <a:pt x="595" y="425"/>
                    <a:pt x="594" y="425"/>
                  </a:cubicBezTo>
                  <a:cubicBezTo>
                    <a:pt x="594" y="425"/>
                    <a:pt x="594" y="425"/>
                    <a:pt x="594" y="425"/>
                  </a:cubicBezTo>
                  <a:cubicBezTo>
                    <a:pt x="594" y="425"/>
                    <a:pt x="594" y="425"/>
                    <a:pt x="593" y="425"/>
                  </a:cubicBezTo>
                  <a:close/>
                  <a:moveTo>
                    <a:pt x="18" y="414"/>
                  </a:moveTo>
                  <a:cubicBezTo>
                    <a:pt x="18" y="414"/>
                    <a:pt x="18" y="414"/>
                    <a:pt x="18" y="414"/>
                  </a:cubicBezTo>
                  <a:cubicBezTo>
                    <a:pt x="18" y="413"/>
                    <a:pt x="18" y="411"/>
                    <a:pt x="19" y="411"/>
                  </a:cubicBezTo>
                  <a:cubicBezTo>
                    <a:pt x="19" y="411"/>
                    <a:pt x="19" y="411"/>
                    <a:pt x="19" y="411"/>
                  </a:cubicBezTo>
                  <a:cubicBezTo>
                    <a:pt x="20" y="411"/>
                    <a:pt x="21" y="411"/>
                    <a:pt x="22" y="412"/>
                  </a:cubicBezTo>
                  <a:cubicBezTo>
                    <a:pt x="22" y="412"/>
                    <a:pt x="22" y="412"/>
                    <a:pt x="22" y="412"/>
                  </a:cubicBezTo>
                  <a:cubicBezTo>
                    <a:pt x="22" y="413"/>
                    <a:pt x="22" y="414"/>
                    <a:pt x="21" y="415"/>
                  </a:cubicBezTo>
                  <a:cubicBezTo>
                    <a:pt x="21" y="415"/>
                    <a:pt x="21" y="415"/>
                    <a:pt x="21" y="415"/>
                  </a:cubicBezTo>
                  <a:cubicBezTo>
                    <a:pt x="20" y="415"/>
                    <a:pt x="20" y="415"/>
                    <a:pt x="20" y="415"/>
                  </a:cubicBezTo>
                  <a:cubicBezTo>
                    <a:pt x="20" y="415"/>
                    <a:pt x="20" y="415"/>
                    <a:pt x="20" y="415"/>
                  </a:cubicBezTo>
                  <a:cubicBezTo>
                    <a:pt x="19" y="415"/>
                    <a:pt x="18" y="414"/>
                    <a:pt x="18" y="414"/>
                  </a:cubicBezTo>
                  <a:close/>
                  <a:moveTo>
                    <a:pt x="598" y="414"/>
                  </a:moveTo>
                  <a:cubicBezTo>
                    <a:pt x="597" y="414"/>
                    <a:pt x="596" y="413"/>
                    <a:pt x="597" y="412"/>
                  </a:cubicBezTo>
                  <a:cubicBezTo>
                    <a:pt x="597" y="412"/>
                    <a:pt x="597" y="412"/>
                    <a:pt x="597" y="412"/>
                  </a:cubicBezTo>
                  <a:cubicBezTo>
                    <a:pt x="597" y="411"/>
                    <a:pt x="598" y="410"/>
                    <a:pt x="599" y="410"/>
                  </a:cubicBezTo>
                  <a:cubicBezTo>
                    <a:pt x="599" y="410"/>
                    <a:pt x="599" y="410"/>
                    <a:pt x="599" y="410"/>
                  </a:cubicBezTo>
                  <a:cubicBezTo>
                    <a:pt x="600" y="411"/>
                    <a:pt x="601" y="412"/>
                    <a:pt x="600" y="413"/>
                  </a:cubicBezTo>
                  <a:cubicBezTo>
                    <a:pt x="600" y="413"/>
                    <a:pt x="600" y="413"/>
                    <a:pt x="600" y="413"/>
                  </a:cubicBezTo>
                  <a:cubicBezTo>
                    <a:pt x="600" y="414"/>
                    <a:pt x="599" y="414"/>
                    <a:pt x="598" y="414"/>
                  </a:cubicBezTo>
                  <a:cubicBezTo>
                    <a:pt x="598" y="414"/>
                    <a:pt x="598" y="414"/>
                    <a:pt x="598" y="414"/>
                  </a:cubicBezTo>
                  <a:cubicBezTo>
                    <a:pt x="598" y="414"/>
                    <a:pt x="598" y="414"/>
                    <a:pt x="598" y="414"/>
                  </a:cubicBezTo>
                  <a:close/>
                  <a:moveTo>
                    <a:pt x="14" y="402"/>
                  </a:moveTo>
                  <a:cubicBezTo>
                    <a:pt x="14" y="402"/>
                    <a:pt x="14" y="402"/>
                    <a:pt x="14" y="402"/>
                  </a:cubicBezTo>
                  <a:cubicBezTo>
                    <a:pt x="14" y="401"/>
                    <a:pt x="14" y="400"/>
                    <a:pt x="16" y="400"/>
                  </a:cubicBezTo>
                  <a:cubicBezTo>
                    <a:pt x="16" y="400"/>
                    <a:pt x="16" y="400"/>
                    <a:pt x="16" y="400"/>
                  </a:cubicBezTo>
                  <a:cubicBezTo>
                    <a:pt x="17" y="399"/>
                    <a:pt x="18" y="400"/>
                    <a:pt x="18" y="401"/>
                  </a:cubicBezTo>
                  <a:cubicBezTo>
                    <a:pt x="18" y="401"/>
                    <a:pt x="18" y="401"/>
                    <a:pt x="18" y="401"/>
                  </a:cubicBezTo>
                  <a:cubicBezTo>
                    <a:pt x="18" y="402"/>
                    <a:pt x="18" y="403"/>
                    <a:pt x="17" y="403"/>
                  </a:cubicBezTo>
                  <a:cubicBezTo>
                    <a:pt x="17" y="403"/>
                    <a:pt x="17" y="403"/>
                    <a:pt x="17" y="403"/>
                  </a:cubicBezTo>
                  <a:cubicBezTo>
                    <a:pt x="17" y="404"/>
                    <a:pt x="16" y="404"/>
                    <a:pt x="16" y="404"/>
                  </a:cubicBezTo>
                  <a:cubicBezTo>
                    <a:pt x="16" y="404"/>
                    <a:pt x="16" y="404"/>
                    <a:pt x="16" y="404"/>
                  </a:cubicBezTo>
                  <a:cubicBezTo>
                    <a:pt x="15" y="404"/>
                    <a:pt x="14" y="403"/>
                    <a:pt x="14" y="402"/>
                  </a:cubicBezTo>
                  <a:close/>
                  <a:moveTo>
                    <a:pt x="602" y="403"/>
                  </a:moveTo>
                  <a:cubicBezTo>
                    <a:pt x="601" y="402"/>
                    <a:pt x="600" y="401"/>
                    <a:pt x="600" y="400"/>
                  </a:cubicBezTo>
                  <a:cubicBezTo>
                    <a:pt x="600" y="400"/>
                    <a:pt x="600" y="400"/>
                    <a:pt x="600" y="400"/>
                  </a:cubicBezTo>
                  <a:cubicBezTo>
                    <a:pt x="600" y="400"/>
                    <a:pt x="600" y="400"/>
                    <a:pt x="600" y="400"/>
                  </a:cubicBezTo>
                  <a:cubicBezTo>
                    <a:pt x="600" y="400"/>
                    <a:pt x="600" y="400"/>
                    <a:pt x="600" y="400"/>
                  </a:cubicBezTo>
                  <a:cubicBezTo>
                    <a:pt x="601" y="399"/>
                    <a:pt x="602" y="399"/>
                    <a:pt x="603" y="399"/>
                  </a:cubicBezTo>
                  <a:cubicBezTo>
                    <a:pt x="603" y="399"/>
                    <a:pt x="603" y="399"/>
                    <a:pt x="603" y="399"/>
                  </a:cubicBezTo>
                  <a:cubicBezTo>
                    <a:pt x="604" y="399"/>
                    <a:pt x="604" y="400"/>
                    <a:pt x="604" y="401"/>
                  </a:cubicBezTo>
                  <a:cubicBezTo>
                    <a:pt x="604" y="401"/>
                    <a:pt x="604" y="401"/>
                    <a:pt x="604" y="401"/>
                  </a:cubicBezTo>
                  <a:cubicBezTo>
                    <a:pt x="604" y="402"/>
                    <a:pt x="603" y="403"/>
                    <a:pt x="602" y="403"/>
                  </a:cubicBezTo>
                  <a:cubicBezTo>
                    <a:pt x="602" y="403"/>
                    <a:pt x="602" y="403"/>
                    <a:pt x="602" y="403"/>
                  </a:cubicBezTo>
                  <a:cubicBezTo>
                    <a:pt x="602" y="403"/>
                    <a:pt x="602" y="403"/>
                    <a:pt x="602" y="403"/>
                  </a:cubicBezTo>
                  <a:close/>
                  <a:moveTo>
                    <a:pt x="11" y="391"/>
                  </a:moveTo>
                  <a:cubicBezTo>
                    <a:pt x="11" y="391"/>
                    <a:pt x="11" y="391"/>
                    <a:pt x="11" y="391"/>
                  </a:cubicBezTo>
                  <a:cubicBezTo>
                    <a:pt x="10" y="390"/>
                    <a:pt x="11" y="388"/>
                    <a:pt x="12" y="388"/>
                  </a:cubicBezTo>
                  <a:cubicBezTo>
                    <a:pt x="12" y="388"/>
                    <a:pt x="12" y="388"/>
                    <a:pt x="12" y="388"/>
                  </a:cubicBezTo>
                  <a:cubicBezTo>
                    <a:pt x="13" y="388"/>
                    <a:pt x="14" y="388"/>
                    <a:pt x="15" y="390"/>
                  </a:cubicBezTo>
                  <a:cubicBezTo>
                    <a:pt x="15" y="390"/>
                    <a:pt x="15" y="390"/>
                    <a:pt x="15" y="390"/>
                  </a:cubicBezTo>
                  <a:cubicBezTo>
                    <a:pt x="15" y="390"/>
                    <a:pt x="15" y="390"/>
                    <a:pt x="15" y="390"/>
                  </a:cubicBezTo>
                  <a:cubicBezTo>
                    <a:pt x="15" y="390"/>
                    <a:pt x="15" y="390"/>
                    <a:pt x="15" y="390"/>
                  </a:cubicBezTo>
                  <a:cubicBezTo>
                    <a:pt x="15" y="391"/>
                    <a:pt x="14" y="392"/>
                    <a:pt x="13" y="392"/>
                  </a:cubicBezTo>
                  <a:cubicBezTo>
                    <a:pt x="13" y="392"/>
                    <a:pt x="13" y="392"/>
                    <a:pt x="13" y="392"/>
                  </a:cubicBezTo>
                  <a:cubicBezTo>
                    <a:pt x="13" y="392"/>
                    <a:pt x="13" y="392"/>
                    <a:pt x="13" y="392"/>
                  </a:cubicBezTo>
                  <a:cubicBezTo>
                    <a:pt x="13" y="392"/>
                    <a:pt x="13" y="392"/>
                    <a:pt x="13" y="392"/>
                  </a:cubicBezTo>
                  <a:cubicBezTo>
                    <a:pt x="12" y="392"/>
                    <a:pt x="11" y="391"/>
                    <a:pt x="11" y="391"/>
                  </a:cubicBezTo>
                  <a:close/>
                  <a:moveTo>
                    <a:pt x="605" y="391"/>
                  </a:moveTo>
                  <a:cubicBezTo>
                    <a:pt x="604" y="391"/>
                    <a:pt x="603" y="390"/>
                    <a:pt x="604" y="389"/>
                  </a:cubicBezTo>
                  <a:cubicBezTo>
                    <a:pt x="604" y="389"/>
                    <a:pt x="604" y="389"/>
                    <a:pt x="604" y="389"/>
                  </a:cubicBezTo>
                  <a:cubicBezTo>
                    <a:pt x="604" y="388"/>
                    <a:pt x="605" y="387"/>
                    <a:pt x="606" y="387"/>
                  </a:cubicBezTo>
                  <a:cubicBezTo>
                    <a:pt x="606" y="387"/>
                    <a:pt x="606" y="387"/>
                    <a:pt x="606" y="387"/>
                  </a:cubicBezTo>
                  <a:cubicBezTo>
                    <a:pt x="607" y="388"/>
                    <a:pt x="608" y="389"/>
                    <a:pt x="608" y="390"/>
                  </a:cubicBezTo>
                  <a:cubicBezTo>
                    <a:pt x="608" y="390"/>
                    <a:pt x="608" y="390"/>
                    <a:pt x="608" y="390"/>
                  </a:cubicBezTo>
                  <a:cubicBezTo>
                    <a:pt x="607" y="391"/>
                    <a:pt x="607" y="391"/>
                    <a:pt x="606" y="391"/>
                  </a:cubicBezTo>
                  <a:cubicBezTo>
                    <a:pt x="606" y="391"/>
                    <a:pt x="606" y="391"/>
                    <a:pt x="606" y="391"/>
                  </a:cubicBezTo>
                  <a:cubicBezTo>
                    <a:pt x="605" y="391"/>
                    <a:pt x="605" y="391"/>
                    <a:pt x="605" y="391"/>
                  </a:cubicBezTo>
                  <a:close/>
                  <a:moveTo>
                    <a:pt x="8" y="379"/>
                  </a:moveTo>
                  <a:cubicBezTo>
                    <a:pt x="8" y="379"/>
                    <a:pt x="8" y="379"/>
                    <a:pt x="8" y="379"/>
                  </a:cubicBezTo>
                  <a:cubicBezTo>
                    <a:pt x="7" y="378"/>
                    <a:pt x="8" y="377"/>
                    <a:pt x="9" y="376"/>
                  </a:cubicBezTo>
                  <a:cubicBezTo>
                    <a:pt x="9" y="376"/>
                    <a:pt x="9" y="376"/>
                    <a:pt x="9" y="376"/>
                  </a:cubicBezTo>
                  <a:cubicBezTo>
                    <a:pt x="10" y="376"/>
                    <a:pt x="11" y="377"/>
                    <a:pt x="12" y="378"/>
                  </a:cubicBezTo>
                  <a:cubicBezTo>
                    <a:pt x="12" y="378"/>
                    <a:pt x="12" y="378"/>
                    <a:pt x="12" y="378"/>
                  </a:cubicBezTo>
                  <a:cubicBezTo>
                    <a:pt x="12" y="378"/>
                    <a:pt x="12" y="378"/>
                    <a:pt x="12" y="378"/>
                  </a:cubicBezTo>
                  <a:cubicBezTo>
                    <a:pt x="12" y="378"/>
                    <a:pt x="12" y="378"/>
                    <a:pt x="12" y="378"/>
                  </a:cubicBezTo>
                  <a:cubicBezTo>
                    <a:pt x="12" y="379"/>
                    <a:pt x="11" y="380"/>
                    <a:pt x="10" y="380"/>
                  </a:cubicBezTo>
                  <a:cubicBezTo>
                    <a:pt x="10" y="380"/>
                    <a:pt x="10" y="380"/>
                    <a:pt x="10" y="380"/>
                  </a:cubicBezTo>
                  <a:cubicBezTo>
                    <a:pt x="10" y="380"/>
                    <a:pt x="10" y="380"/>
                    <a:pt x="10" y="380"/>
                  </a:cubicBezTo>
                  <a:cubicBezTo>
                    <a:pt x="10" y="380"/>
                    <a:pt x="10" y="380"/>
                    <a:pt x="10" y="380"/>
                  </a:cubicBezTo>
                  <a:cubicBezTo>
                    <a:pt x="9" y="380"/>
                    <a:pt x="8" y="380"/>
                    <a:pt x="8" y="379"/>
                  </a:cubicBezTo>
                  <a:close/>
                  <a:moveTo>
                    <a:pt x="608" y="380"/>
                  </a:moveTo>
                  <a:cubicBezTo>
                    <a:pt x="607" y="379"/>
                    <a:pt x="606" y="378"/>
                    <a:pt x="607" y="377"/>
                  </a:cubicBezTo>
                  <a:cubicBezTo>
                    <a:pt x="607" y="377"/>
                    <a:pt x="607" y="377"/>
                    <a:pt x="607" y="377"/>
                  </a:cubicBezTo>
                  <a:cubicBezTo>
                    <a:pt x="607" y="376"/>
                    <a:pt x="608" y="375"/>
                    <a:pt x="609" y="376"/>
                  </a:cubicBezTo>
                  <a:cubicBezTo>
                    <a:pt x="609" y="376"/>
                    <a:pt x="609" y="376"/>
                    <a:pt x="609" y="376"/>
                  </a:cubicBezTo>
                  <a:cubicBezTo>
                    <a:pt x="610" y="376"/>
                    <a:pt x="611" y="377"/>
                    <a:pt x="611" y="378"/>
                  </a:cubicBezTo>
                  <a:cubicBezTo>
                    <a:pt x="611" y="378"/>
                    <a:pt x="611" y="378"/>
                    <a:pt x="611" y="378"/>
                  </a:cubicBezTo>
                  <a:cubicBezTo>
                    <a:pt x="610" y="379"/>
                    <a:pt x="610" y="380"/>
                    <a:pt x="609" y="380"/>
                  </a:cubicBezTo>
                  <a:cubicBezTo>
                    <a:pt x="609" y="380"/>
                    <a:pt x="609" y="380"/>
                    <a:pt x="609" y="380"/>
                  </a:cubicBezTo>
                  <a:cubicBezTo>
                    <a:pt x="608" y="380"/>
                    <a:pt x="608" y="380"/>
                    <a:pt x="608" y="380"/>
                  </a:cubicBezTo>
                  <a:close/>
                  <a:moveTo>
                    <a:pt x="5" y="367"/>
                  </a:moveTo>
                  <a:cubicBezTo>
                    <a:pt x="5" y="366"/>
                    <a:pt x="6" y="365"/>
                    <a:pt x="7" y="365"/>
                  </a:cubicBezTo>
                  <a:cubicBezTo>
                    <a:pt x="7" y="365"/>
                    <a:pt x="7" y="365"/>
                    <a:pt x="7" y="365"/>
                  </a:cubicBezTo>
                  <a:cubicBezTo>
                    <a:pt x="8" y="365"/>
                    <a:pt x="9" y="365"/>
                    <a:pt x="9" y="366"/>
                  </a:cubicBezTo>
                  <a:cubicBezTo>
                    <a:pt x="9" y="366"/>
                    <a:pt x="9" y="366"/>
                    <a:pt x="9" y="366"/>
                  </a:cubicBezTo>
                  <a:cubicBezTo>
                    <a:pt x="9" y="366"/>
                    <a:pt x="9" y="366"/>
                    <a:pt x="9" y="366"/>
                  </a:cubicBezTo>
                  <a:cubicBezTo>
                    <a:pt x="9" y="366"/>
                    <a:pt x="9" y="366"/>
                    <a:pt x="9" y="366"/>
                  </a:cubicBezTo>
                  <a:cubicBezTo>
                    <a:pt x="9" y="367"/>
                    <a:pt x="9" y="368"/>
                    <a:pt x="8" y="369"/>
                  </a:cubicBezTo>
                  <a:cubicBezTo>
                    <a:pt x="8" y="369"/>
                    <a:pt x="8" y="369"/>
                    <a:pt x="8" y="369"/>
                  </a:cubicBezTo>
                  <a:cubicBezTo>
                    <a:pt x="7" y="369"/>
                    <a:pt x="7" y="369"/>
                    <a:pt x="7" y="369"/>
                  </a:cubicBezTo>
                  <a:cubicBezTo>
                    <a:pt x="7" y="369"/>
                    <a:pt x="7" y="369"/>
                    <a:pt x="7" y="369"/>
                  </a:cubicBezTo>
                  <a:cubicBezTo>
                    <a:pt x="6" y="369"/>
                    <a:pt x="5" y="368"/>
                    <a:pt x="5" y="367"/>
                  </a:cubicBezTo>
                  <a:close/>
                  <a:moveTo>
                    <a:pt x="611" y="368"/>
                  </a:moveTo>
                  <a:cubicBezTo>
                    <a:pt x="610" y="368"/>
                    <a:pt x="609" y="367"/>
                    <a:pt x="609" y="366"/>
                  </a:cubicBezTo>
                  <a:cubicBezTo>
                    <a:pt x="609" y="366"/>
                    <a:pt x="609" y="366"/>
                    <a:pt x="609" y="366"/>
                  </a:cubicBezTo>
                  <a:cubicBezTo>
                    <a:pt x="609" y="364"/>
                    <a:pt x="610" y="364"/>
                    <a:pt x="611" y="364"/>
                  </a:cubicBezTo>
                  <a:cubicBezTo>
                    <a:pt x="611" y="364"/>
                    <a:pt x="611" y="364"/>
                    <a:pt x="611" y="364"/>
                  </a:cubicBezTo>
                  <a:cubicBezTo>
                    <a:pt x="613" y="364"/>
                    <a:pt x="613" y="365"/>
                    <a:pt x="613" y="366"/>
                  </a:cubicBezTo>
                  <a:cubicBezTo>
                    <a:pt x="613" y="366"/>
                    <a:pt x="613" y="366"/>
                    <a:pt x="613" y="366"/>
                  </a:cubicBezTo>
                  <a:cubicBezTo>
                    <a:pt x="613" y="367"/>
                    <a:pt x="612" y="368"/>
                    <a:pt x="611" y="368"/>
                  </a:cubicBezTo>
                  <a:cubicBezTo>
                    <a:pt x="611" y="368"/>
                    <a:pt x="611" y="368"/>
                    <a:pt x="611" y="368"/>
                  </a:cubicBezTo>
                  <a:cubicBezTo>
                    <a:pt x="611" y="368"/>
                    <a:pt x="611" y="368"/>
                    <a:pt x="611" y="368"/>
                  </a:cubicBezTo>
                  <a:close/>
                  <a:moveTo>
                    <a:pt x="3" y="355"/>
                  </a:moveTo>
                  <a:cubicBezTo>
                    <a:pt x="3" y="355"/>
                    <a:pt x="3" y="355"/>
                    <a:pt x="3" y="355"/>
                  </a:cubicBezTo>
                  <a:cubicBezTo>
                    <a:pt x="3" y="354"/>
                    <a:pt x="4" y="353"/>
                    <a:pt x="5" y="353"/>
                  </a:cubicBezTo>
                  <a:cubicBezTo>
                    <a:pt x="5" y="353"/>
                    <a:pt x="5" y="353"/>
                    <a:pt x="5" y="353"/>
                  </a:cubicBezTo>
                  <a:cubicBezTo>
                    <a:pt x="6" y="353"/>
                    <a:pt x="7" y="353"/>
                    <a:pt x="7" y="355"/>
                  </a:cubicBezTo>
                  <a:cubicBezTo>
                    <a:pt x="7" y="355"/>
                    <a:pt x="7" y="355"/>
                    <a:pt x="7" y="355"/>
                  </a:cubicBezTo>
                  <a:cubicBezTo>
                    <a:pt x="7" y="355"/>
                    <a:pt x="7" y="355"/>
                    <a:pt x="7" y="355"/>
                  </a:cubicBezTo>
                  <a:cubicBezTo>
                    <a:pt x="7" y="355"/>
                    <a:pt x="7" y="355"/>
                    <a:pt x="7" y="355"/>
                  </a:cubicBezTo>
                  <a:cubicBezTo>
                    <a:pt x="7" y="356"/>
                    <a:pt x="7" y="357"/>
                    <a:pt x="5" y="357"/>
                  </a:cubicBezTo>
                  <a:cubicBezTo>
                    <a:pt x="5" y="357"/>
                    <a:pt x="5" y="357"/>
                    <a:pt x="5" y="357"/>
                  </a:cubicBezTo>
                  <a:cubicBezTo>
                    <a:pt x="5" y="357"/>
                    <a:pt x="5" y="357"/>
                    <a:pt x="5" y="357"/>
                  </a:cubicBezTo>
                  <a:cubicBezTo>
                    <a:pt x="5" y="357"/>
                    <a:pt x="5" y="357"/>
                    <a:pt x="5" y="357"/>
                  </a:cubicBezTo>
                  <a:cubicBezTo>
                    <a:pt x="4" y="357"/>
                    <a:pt x="3" y="356"/>
                    <a:pt x="3" y="355"/>
                  </a:cubicBezTo>
                  <a:close/>
                  <a:moveTo>
                    <a:pt x="613" y="356"/>
                  </a:moveTo>
                  <a:cubicBezTo>
                    <a:pt x="612" y="356"/>
                    <a:pt x="611" y="355"/>
                    <a:pt x="611" y="354"/>
                  </a:cubicBezTo>
                  <a:cubicBezTo>
                    <a:pt x="611" y="354"/>
                    <a:pt x="611" y="354"/>
                    <a:pt x="611" y="354"/>
                  </a:cubicBezTo>
                  <a:cubicBezTo>
                    <a:pt x="611" y="353"/>
                    <a:pt x="612" y="352"/>
                    <a:pt x="613" y="352"/>
                  </a:cubicBezTo>
                  <a:cubicBezTo>
                    <a:pt x="613" y="352"/>
                    <a:pt x="613" y="352"/>
                    <a:pt x="613" y="352"/>
                  </a:cubicBezTo>
                  <a:cubicBezTo>
                    <a:pt x="614" y="352"/>
                    <a:pt x="615" y="353"/>
                    <a:pt x="615" y="354"/>
                  </a:cubicBezTo>
                  <a:cubicBezTo>
                    <a:pt x="615" y="354"/>
                    <a:pt x="615" y="354"/>
                    <a:pt x="615" y="354"/>
                  </a:cubicBezTo>
                  <a:cubicBezTo>
                    <a:pt x="615" y="355"/>
                    <a:pt x="614" y="356"/>
                    <a:pt x="613" y="356"/>
                  </a:cubicBezTo>
                  <a:cubicBezTo>
                    <a:pt x="613" y="356"/>
                    <a:pt x="613" y="356"/>
                    <a:pt x="613" y="356"/>
                  </a:cubicBezTo>
                  <a:cubicBezTo>
                    <a:pt x="613" y="356"/>
                    <a:pt x="613" y="356"/>
                    <a:pt x="613" y="356"/>
                  </a:cubicBezTo>
                  <a:close/>
                  <a:moveTo>
                    <a:pt x="2" y="343"/>
                  </a:moveTo>
                  <a:cubicBezTo>
                    <a:pt x="2" y="343"/>
                    <a:pt x="2" y="343"/>
                    <a:pt x="2" y="343"/>
                  </a:cubicBezTo>
                  <a:cubicBezTo>
                    <a:pt x="1" y="342"/>
                    <a:pt x="2" y="341"/>
                    <a:pt x="3" y="341"/>
                  </a:cubicBezTo>
                  <a:cubicBezTo>
                    <a:pt x="3" y="341"/>
                    <a:pt x="3" y="341"/>
                    <a:pt x="3" y="341"/>
                  </a:cubicBezTo>
                  <a:cubicBezTo>
                    <a:pt x="4" y="341"/>
                    <a:pt x="5" y="342"/>
                    <a:pt x="6" y="343"/>
                  </a:cubicBezTo>
                  <a:cubicBezTo>
                    <a:pt x="6" y="343"/>
                    <a:pt x="6" y="343"/>
                    <a:pt x="6" y="343"/>
                  </a:cubicBezTo>
                  <a:cubicBezTo>
                    <a:pt x="6" y="344"/>
                    <a:pt x="5" y="345"/>
                    <a:pt x="4" y="345"/>
                  </a:cubicBezTo>
                  <a:cubicBezTo>
                    <a:pt x="4" y="345"/>
                    <a:pt x="4" y="345"/>
                    <a:pt x="4" y="345"/>
                  </a:cubicBezTo>
                  <a:cubicBezTo>
                    <a:pt x="4" y="345"/>
                    <a:pt x="4" y="345"/>
                    <a:pt x="4" y="345"/>
                  </a:cubicBezTo>
                  <a:cubicBezTo>
                    <a:pt x="4" y="345"/>
                    <a:pt x="4" y="345"/>
                    <a:pt x="4" y="345"/>
                  </a:cubicBezTo>
                  <a:cubicBezTo>
                    <a:pt x="3" y="345"/>
                    <a:pt x="2" y="344"/>
                    <a:pt x="2" y="343"/>
                  </a:cubicBezTo>
                  <a:close/>
                  <a:moveTo>
                    <a:pt x="614" y="344"/>
                  </a:moveTo>
                  <a:cubicBezTo>
                    <a:pt x="613" y="344"/>
                    <a:pt x="613" y="343"/>
                    <a:pt x="613" y="342"/>
                  </a:cubicBezTo>
                  <a:cubicBezTo>
                    <a:pt x="613" y="342"/>
                    <a:pt x="613" y="342"/>
                    <a:pt x="613" y="342"/>
                  </a:cubicBezTo>
                  <a:cubicBezTo>
                    <a:pt x="613" y="341"/>
                    <a:pt x="614" y="340"/>
                    <a:pt x="615" y="340"/>
                  </a:cubicBezTo>
                  <a:cubicBezTo>
                    <a:pt x="615" y="340"/>
                    <a:pt x="615" y="340"/>
                    <a:pt x="615" y="340"/>
                  </a:cubicBezTo>
                  <a:cubicBezTo>
                    <a:pt x="616" y="340"/>
                    <a:pt x="617" y="341"/>
                    <a:pt x="617" y="342"/>
                  </a:cubicBezTo>
                  <a:cubicBezTo>
                    <a:pt x="617" y="342"/>
                    <a:pt x="617" y="342"/>
                    <a:pt x="617" y="342"/>
                  </a:cubicBezTo>
                  <a:cubicBezTo>
                    <a:pt x="617" y="343"/>
                    <a:pt x="616" y="344"/>
                    <a:pt x="615" y="344"/>
                  </a:cubicBezTo>
                  <a:cubicBezTo>
                    <a:pt x="615" y="344"/>
                    <a:pt x="615" y="344"/>
                    <a:pt x="615" y="344"/>
                  </a:cubicBezTo>
                  <a:cubicBezTo>
                    <a:pt x="615" y="344"/>
                    <a:pt x="615" y="344"/>
                    <a:pt x="614" y="344"/>
                  </a:cubicBezTo>
                  <a:close/>
                  <a:moveTo>
                    <a:pt x="0" y="331"/>
                  </a:moveTo>
                  <a:cubicBezTo>
                    <a:pt x="0" y="330"/>
                    <a:pt x="1" y="329"/>
                    <a:pt x="2" y="329"/>
                  </a:cubicBezTo>
                  <a:cubicBezTo>
                    <a:pt x="2" y="329"/>
                    <a:pt x="2" y="329"/>
                    <a:pt x="2" y="329"/>
                  </a:cubicBezTo>
                  <a:cubicBezTo>
                    <a:pt x="3" y="329"/>
                    <a:pt x="4" y="330"/>
                    <a:pt x="4" y="331"/>
                  </a:cubicBezTo>
                  <a:cubicBezTo>
                    <a:pt x="4" y="331"/>
                    <a:pt x="4" y="331"/>
                    <a:pt x="4" y="331"/>
                  </a:cubicBezTo>
                  <a:cubicBezTo>
                    <a:pt x="4" y="331"/>
                    <a:pt x="4" y="331"/>
                    <a:pt x="4" y="331"/>
                  </a:cubicBezTo>
                  <a:cubicBezTo>
                    <a:pt x="4" y="331"/>
                    <a:pt x="4" y="331"/>
                    <a:pt x="4" y="331"/>
                  </a:cubicBezTo>
                  <a:cubicBezTo>
                    <a:pt x="5" y="332"/>
                    <a:pt x="4" y="333"/>
                    <a:pt x="3" y="333"/>
                  </a:cubicBezTo>
                  <a:cubicBezTo>
                    <a:pt x="3" y="333"/>
                    <a:pt x="3" y="333"/>
                    <a:pt x="3" y="333"/>
                  </a:cubicBezTo>
                  <a:cubicBezTo>
                    <a:pt x="3" y="333"/>
                    <a:pt x="3" y="333"/>
                    <a:pt x="2" y="333"/>
                  </a:cubicBezTo>
                  <a:cubicBezTo>
                    <a:pt x="2" y="333"/>
                    <a:pt x="2" y="333"/>
                    <a:pt x="2" y="333"/>
                  </a:cubicBezTo>
                  <a:cubicBezTo>
                    <a:pt x="1" y="333"/>
                    <a:pt x="1" y="332"/>
                    <a:pt x="0" y="331"/>
                  </a:cubicBezTo>
                  <a:close/>
                  <a:moveTo>
                    <a:pt x="616" y="332"/>
                  </a:moveTo>
                  <a:cubicBezTo>
                    <a:pt x="614" y="332"/>
                    <a:pt x="614" y="331"/>
                    <a:pt x="614" y="330"/>
                  </a:cubicBezTo>
                  <a:cubicBezTo>
                    <a:pt x="614" y="330"/>
                    <a:pt x="614" y="330"/>
                    <a:pt x="614" y="330"/>
                  </a:cubicBezTo>
                  <a:cubicBezTo>
                    <a:pt x="614" y="330"/>
                    <a:pt x="614" y="330"/>
                    <a:pt x="614" y="330"/>
                  </a:cubicBezTo>
                  <a:cubicBezTo>
                    <a:pt x="614" y="330"/>
                    <a:pt x="614" y="330"/>
                    <a:pt x="614" y="330"/>
                  </a:cubicBezTo>
                  <a:cubicBezTo>
                    <a:pt x="614" y="329"/>
                    <a:pt x="615" y="328"/>
                    <a:pt x="616" y="328"/>
                  </a:cubicBezTo>
                  <a:cubicBezTo>
                    <a:pt x="616" y="328"/>
                    <a:pt x="616" y="328"/>
                    <a:pt x="616" y="328"/>
                  </a:cubicBezTo>
                  <a:cubicBezTo>
                    <a:pt x="617" y="328"/>
                    <a:pt x="618" y="329"/>
                    <a:pt x="618" y="330"/>
                  </a:cubicBezTo>
                  <a:cubicBezTo>
                    <a:pt x="618" y="330"/>
                    <a:pt x="618" y="330"/>
                    <a:pt x="618" y="330"/>
                  </a:cubicBezTo>
                  <a:cubicBezTo>
                    <a:pt x="618" y="331"/>
                    <a:pt x="617" y="332"/>
                    <a:pt x="616" y="332"/>
                  </a:cubicBezTo>
                  <a:cubicBezTo>
                    <a:pt x="616" y="332"/>
                    <a:pt x="616" y="332"/>
                    <a:pt x="616" y="332"/>
                  </a:cubicBezTo>
                  <a:cubicBezTo>
                    <a:pt x="616" y="332"/>
                    <a:pt x="616" y="332"/>
                    <a:pt x="616" y="332"/>
                  </a:cubicBezTo>
                  <a:close/>
                  <a:moveTo>
                    <a:pt x="0" y="319"/>
                  </a:moveTo>
                  <a:cubicBezTo>
                    <a:pt x="0" y="318"/>
                    <a:pt x="1" y="317"/>
                    <a:pt x="2" y="317"/>
                  </a:cubicBezTo>
                  <a:cubicBezTo>
                    <a:pt x="2" y="317"/>
                    <a:pt x="2" y="317"/>
                    <a:pt x="2" y="317"/>
                  </a:cubicBezTo>
                  <a:cubicBezTo>
                    <a:pt x="3" y="317"/>
                    <a:pt x="4" y="318"/>
                    <a:pt x="4" y="319"/>
                  </a:cubicBezTo>
                  <a:cubicBezTo>
                    <a:pt x="4" y="319"/>
                    <a:pt x="4" y="319"/>
                    <a:pt x="4" y="319"/>
                  </a:cubicBezTo>
                  <a:cubicBezTo>
                    <a:pt x="4" y="320"/>
                    <a:pt x="3" y="321"/>
                    <a:pt x="2" y="321"/>
                  </a:cubicBezTo>
                  <a:cubicBezTo>
                    <a:pt x="2" y="321"/>
                    <a:pt x="2" y="321"/>
                    <a:pt x="2" y="321"/>
                  </a:cubicBezTo>
                  <a:cubicBezTo>
                    <a:pt x="2" y="321"/>
                    <a:pt x="2" y="321"/>
                    <a:pt x="2" y="321"/>
                  </a:cubicBezTo>
                  <a:cubicBezTo>
                    <a:pt x="2" y="321"/>
                    <a:pt x="2" y="321"/>
                    <a:pt x="2" y="321"/>
                  </a:cubicBezTo>
                  <a:cubicBezTo>
                    <a:pt x="1" y="321"/>
                    <a:pt x="0" y="320"/>
                    <a:pt x="0" y="319"/>
                  </a:cubicBezTo>
                  <a:close/>
                  <a:moveTo>
                    <a:pt x="616" y="320"/>
                  </a:moveTo>
                  <a:cubicBezTo>
                    <a:pt x="615" y="320"/>
                    <a:pt x="614" y="319"/>
                    <a:pt x="614" y="318"/>
                  </a:cubicBezTo>
                  <a:cubicBezTo>
                    <a:pt x="614" y="318"/>
                    <a:pt x="614" y="318"/>
                    <a:pt x="614" y="318"/>
                  </a:cubicBezTo>
                  <a:cubicBezTo>
                    <a:pt x="614" y="317"/>
                    <a:pt x="615" y="316"/>
                    <a:pt x="616" y="316"/>
                  </a:cubicBezTo>
                  <a:cubicBezTo>
                    <a:pt x="616" y="316"/>
                    <a:pt x="616" y="316"/>
                    <a:pt x="616" y="316"/>
                  </a:cubicBezTo>
                  <a:cubicBezTo>
                    <a:pt x="617" y="316"/>
                    <a:pt x="618" y="317"/>
                    <a:pt x="618" y="318"/>
                  </a:cubicBezTo>
                  <a:cubicBezTo>
                    <a:pt x="618" y="318"/>
                    <a:pt x="618" y="318"/>
                    <a:pt x="618" y="318"/>
                  </a:cubicBezTo>
                  <a:cubicBezTo>
                    <a:pt x="618" y="319"/>
                    <a:pt x="617" y="320"/>
                    <a:pt x="616" y="320"/>
                  </a:cubicBezTo>
                  <a:cubicBezTo>
                    <a:pt x="616" y="320"/>
                    <a:pt x="616" y="320"/>
                    <a:pt x="616" y="320"/>
                  </a:cubicBezTo>
                  <a:cubicBezTo>
                    <a:pt x="616" y="320"/>
                    <a:pt x="616" y="320"/>
                    <a:pt x="616" y="320"/>
                  </a:cubicBezTo>
                  <a:close/>
                  <a:moveTo>
                    <a:pt x="2" y="309"/>
                  </a:moveTo>
                  <a:cubicBezTo>
                    <a:pt x="1" y="309"/>
                    <a:pt x="0" y="308"/>
                    <a:pt x="0" y="307"/>
                  </a:cubicBezTo>
                  <a:cubicBezTo>
                    <a:pt x="0" y="307"/>
                    <a:pt x="0" y="307"/>
                    <a:pt x="0" y="307"/>
                  </a:cubicBezTo>
                  <a:cubicBezTo>
                    <a:pt x="0" y="306"/>
                    <a:pt x="1" y="305"/>
                    <a:pt x="2" y="305"/>
                  </a:cubicBezTo>
                  <a:cubicBezTo>
                    <a:pt x="2" y="305"/>
                    <a:pt x="2" y="305"/>
                    <a:pt x="2" y="305"/>
                  </a:cubicBezTo>
                  <a:cubicBezTo>
                    <a:pt x="3" y="305"/>
                    <a:pt x="4" y="306"/>
                    <a:pt x="4" y="307"/>
                  </a:cubicBezTo>
                  <a:cubicBezTo>
                    <a:pt x="4" y="307"/>
                    <a:pt x="4" y="307"/>
                    <a:pt x="4" y="307"/>
                  </a:cubicBezTo>
                  <a:cubicBezTo>
                    <a:pt x="4" y="308"/>
                    <a:pt x="3" y="309"/>
                    <a:pt x="2" y="309"/>
                  </a:cubicBezTo>
                  <a:cubicBezTo>
                    <a:pt x="2" y="309"/>
                    <a:pt x="2" y="309"/>
                    <a:pt x="2" y="309"/>
                  </a:cubicBezTo>
                  <a:close/>
                  <a:moveTo>
                    <a:pt x="614" y="306"/>
                  </a:moveTo>
                  <a:cubicBezTo>
                    <a:pt x="614" y="306"/>
                    <a:pt x="614" y="306"/>
                    <a:pt x="614" y="306"/>
                  </a:cubicBezTo>
                  <a:cubicBezTo>
                    <a:pt x="614" y="306"/>
                    <a:pt x="614" y="306"/>
                    <a:pt x="614" y="306"/>
                  </a:cubicBezTo>
                  <a:cubicBezTo>
                    <a:pt x="614" y="305"/>
                    <a:pt x="615" y="304"/>
                    <a:pt x="616" y="304"/>
                  </a:cubicBezTo>
                  <a:cubicBezTo>
                    <a:pt x="616" y="304"/>
                    <a:pt x="616" y="304"/>
                    <a:pt x="616" y="304"/>
                  </a:cubicBezTo>
                  <a:cubicBezTo>
                    <a:pt x="618" y="304"/>
                    <a:pt x="618" y="305"/>
                    <a:pt x="618" y="306"/>
                  </a:cubicBezTo>
                  <a:cubicBezTo>
                    <a:pt x="618" y="306"/>
                    <a:pt x="618" y="306"/>
                    <a:pt x="618" y="306"/>
                  </a:cubicBezTo>
                  <a:cubicBezTo>
                    <a:pt x="618" y="307"/>
                    <a:pt x="618" y="308"/>
                    <a:pt x="616" y="308"/>
                  </a:cubicBezTo>
                  <a:cubicBezTo>
                    <a:pt x="616" y="308"/>
                    <a:pt x="616" y="308"/>
                    <a:pt x="616" y="308"/>
                  </a:cubicBezTo>
                  <a:cubicBezTo>
                    <a:pt x="616" y="308"/>
                    <a:pt x="616" y="308"/>
                    <a:pt x="616" y="308"/>
                  </a:cubicBezTo>
                  <a:cubicBezTo>
                    <a:pt x="616" y="308"/>
                    <a:pt x="616" y="308"/>
                    <a:pt x="616" y="308"/>
                  </a:cubicBezTo>
                  <a:cubicBezTo>
                    <a:pt x="615" y="308"/>
                    <a:pt x="614" y="307"/>
                    <a:pt x="614" y="306"/>
                  </a:cubicBezTo>
                  <a:close/>
                  <a:moveTo>
                    <a:pt x="2" y="297"/>
                  </a:moveTo>
                  <a:cubicBezTo>
                    <a:pt x="1" y="297"/>
                    <a:pt x="0" y="296"/>
                    <a:pt x="0" y="295"/>
                  </a:cubicBezTo>
                  <a:cubicBezTo>
                    <a:pt x="0" y="295"/>
                    <a:pt x="0" y="295"/>
                    <a:pt x="0" y="295"/>
                  </a:cubicBezTo>
                  <a:cubicBezTo>
                    <a:pt x="0" y="294"/>
                    <a:pt x="1" y="293"/>
                    <a:pt x="2" y="293"/>
                  </a:cubicBezTo>
                  <a:cubicBezTo>
                    <a:pt x="2" y="293"/>
                    <a:pt x="2" y="293"/>
                    <a:pt x="2" y="293"/>
                  </a:cubicBezTo>
                  <a:cubicBezTo>
                    <a:pt x="3" y="293"/>
                    <a:pt x="4" y="294"/>
                    <a:pt x="4" y="295"/>
                  </a:cubicBezTo>
                  <a:cubicBezTo>
                    <a:pt x="4" y="295"/>
                    <a:pt x="4" y="295"/>
                    <a:pt x="4" y="295"/>
                  </a:cubicBezTo>
                  <a:cubicBezTo>
                    <a:pt x="4" y="295"/>
                    <a:pt x="4" y="295"/>
                    <a:pt x="4" y="295"/>
                  </a:cubicBezTo>
                  <a:cubicBezTo>
                    <a:pt x="4" y="295"/>
                    <a:pt x="4" y="295"/>
                    <a:pt x="4" y="295"/>
                  </a:cubicBezTo>
                  <a:cubicBezTo>
                    <a:pt x="4" y="296"/>
                    <a:pt x="3" y="297"/>
                    <a:pt x="2" y="297"/>
                  </a:cubicBezTo>
                  <a:cubicBezTo>
                    <a:pt x="2" y="297"/>
                    <a:pt x="2" y="297"/>
                    <a:pt x="2" y="297"/>
                  </a:cubicBezTo>
                  <a:cubicBezTo>
                    <a:pt x="2" y="297"/>
                    <a:pt x="2" y="297"/>
                    <a:pt x="2" y="297"/>
                  </a:cubicBezTo>
                  <a:close/>
                  <a:moveTo>
                    <a:pt x="614" y="294"/>
                  </a:moveTo>
                  <a:cubicBezTo>
                    <a:pt x="614" y="293"/>
                    <a:pt x="615" y="292"/>
                    <a:pt x="616" y="292"/>
                  </a:cubicBezTo>
                  <a:cubicBezTo>
                    <a:pt x="616" y="292"/>
                    <a:pt x="616" y="292"/>
                    <a:pt x="616" y="292"/>
                  </a:cubicBezTo>
                  <a:cubicBezTo>
                    <a:pt x="617" y="292"/>
                    <a:pt x="618" y="293"/>
                    <a:pt x="618" y="294"/>
                  </a:cubicBezTo>
                  <a:cubicBezTo>
                    <a:pt x="618" y="294"/>
                    <a:pt x="618" y="294"/>
                    <a:pt x="618" y="294"/>
                  </a:cubicBezTo>
                  <a:cubicBezTo>
                    <a:pt x="618" y="295"/>
                    <a:pt x="617" y="296"/>
                    <a:pt x="616" y="296"/>
                  </a:cubicBezTo>
                  <a:cubicBezTo>
                    <a:pt x="616" y="296"/>
                    <a:pt x="616" y="296"/>
                    <a:pt x="616" y="296"/>
                  </a:cubicBezTo>
                  <a:cubicBezTo>
                    <a:pt x="616" y="296"/>
                    <a:pt x="616" y="296"/>
                    <a:pt x="616" y="296"/>
                  </a:cubicBezTo>
                  <a:cubicBezTo>
                    <a:pt x="616" y="296"/>
                    <a:pt x="616" y="296"/>
                    <a:pt x="616" y="296"/>
                  </a:cubicBezTo>
                  <a:cubicBezTo>
                    <a:pt x="615" y="296"/>
                    <a:pt x="614" y="295"/>
                    <a:pt x="614" y="294"/>
                  </a:cubicBezTo>
                  <a:close/>
                  <a:moveTo>
                    <a:pt x="3" y="285"/>
                  </a:moveTo>
                  <a:cubicBezTo>
                    <a:pt x="2" y="285"/>
                    <a:pt x="1" y="284"/>
                    <a:pt x="1" y="283"/>
                  </a:cubicBezTo>
                  <a:cubicBezTo>
                    <a:pt x="1" y="283"/>
                    <a:pt x="1" y="283"/>
                    <a:pt x="1" y="283"/>
                  </a:cubicBezTo>
                  <a:cubicBezTo>
                    <a:pt x="1" y="282"/>
                    <a:pt x="2" y="281"/>
                    <a:pt x="3" y="281"/>
                  </a:cubicBezTo>
                  <a:cubicBezTo>
                    <a:pt x="3" y="281"/>
                    <a:pt x="3" y="281"/>
                    <a:pt x="3" y="281"/>
                  </a:cubicBezTo>
                  <a:cubicBezTo>
                    <a:pt x="4" y="281"/>
                    <a:pt x="5" y="282"/>
                    <a:pt x="5" y="283"/>
                  </a:cubicBezTo>
                  <a:cubicBezTo>
                    <a:pt x="5" y="283"/>
                    <a:pt x="5" y="283"/>
                    <a:pt x="5" y="283"/>
                  </a:cubicBezTo>
                  <a:cubicBezTo>
                    <a:pt x="5" y="284"/>
                    <a:pt x="4" y="285"/>
                    <a:pt x="3" y="285"/>
                  </a:cubicBezTo>
                  <a:cubicBezTo>
                    <a:pt x="3" y="285"/>
                    <a:pt x="3" y="285"/>
                    <a:pt x="3" y="285"/>
                  </a:cubicBezTo>
                  <a:cubicBezTo>
                    <a:pt x="3" y="285"/>
                    <a:pt x="3" y="285"/>
                    <a:pt x="3" y="285"/>
                  </a:cubicBezTo>
                  <a:close/>
                  <a:moveTo>
                    <a:pt x="613" y="282"/>
                  </a:moveTo>
                  <a:cubicBezTo>
                    <a:pt x="613" y="281"/>
                    <a:pt x="614" y="280"/>
                    <a:pt x="615" y="280"/>
                  </a:cubicBezTo>
                  <a:cubicBezTo>
                    <a:pt x="615" y="280"/>
                    <a:pt x="615" y="280"/>
                    <a:pt x="615" y="280"/>
                  </a:cubicBezTo>
                  <a:cubicBezTo>
                    <a:pt x="616" y="280"/>
                    <a:pt x="617" y="281"/>
                    <a:pt x="617" y="282"/>
                  </a:cubicBezTo>
                  <a:cubicBezTo>
                    <a:pt x="617" y="282"/>
                    <a:pt x="617" y="282"/>
                    <a:pt x="617" y="282"/>
                  </a:cubicBezTo>
                  <a:cubicBezTo>
                    <a:pt x="617" y="283"/>
                    <a:pt x="617" y="284"/>
                    <a:pt x="615" y="284"/>
                  </a:cubicBezTo>
                  <a:cubicBezTo>
                    <a:pt x="615" y="284"/>
                    <a:pt x="615" y="284"/>
                    <a:pt x="615" y="284"/>
                  </a:cubicBezTo>
                  <a:cubicBezTo>
                    <a:pt x="615" y="284"/>
                    <a:pt x="615" y="284"/>
                    <a:pt x="615" y="284"/>
                  </a:cubicBezTo>
                  <a:cubicBezTo>
                    <a:pt x="615" y="284"/>
                    <a:pt x="615" y="284"/>
                    <a:pt x="615" y="284"/>
                  </a:cubicBezTo>
                  <a:cubicBezTo>
                    <a:pt x="614" y="284"/>
                    <a:pt x="613" y="284"/>
                    <a:pt x="613" y="282"/>
                  </a:cubicBezTo>
                  <a:close/>
                  <a:moveTo>
                    <a:pt x="4" y="273"/>
                  </a:moveTo>
                  <a:cubicBezTo>
                    <a:pt x="3" y="273"/>
                    <a:pt x="2" y="272"/>
                    <a:pt x="2" y="271"/>
                  </a:cubicBezTo>
                  <a:cubicBezTo>
                    <a:pt x="2" y="271"/>
                    <a:pt x="2" y="271"/>
                    <a:pt x="2" y="271"/>
                  </a:cubicBezTo>
                  <a:cubicBezTo>
                    <a:pt x="2" y="270"/>
                    <a:pt x="3" y="269"/>
                    <a:pt x="4" y="269"/>
                  </a:cubicBezTo>
                  <a:cubicBezTo>
                    <a:pt x="4" y="269"/>
                    <a:pt x="4" y="269"/>
                    <a:pt x="4" y="269"/>
                  </a:cubicBezTo>
                  <a:cubicBezTo>
                    <a:pt x="5" y="269"/>
                    <a:pt x="6" y="270"/>
                    <a:pt x="6" y="271"/>
                  </a:cubicBezTo>
                  <a:cubicBezTo>
                    <a:pt x="6" y="271"/>
                    <a:pt x="6" y="271"/>
                    <a:pt x="6" y="271"/>
                  </a:cubicBezTo>
                  <a:cubicBezTo>
                    <a:pt x="6" y="271"/>
                    <a:pt x="6" y="271"/>
                    <a:pt x="6" y="272"/>
                  </a:cubicBezTo>
                  <a:cubicBezTo>
                    <a:pt x="6" y="272"/>
                    <a:pt x="6" y="272"/>
                    <a:pt x="6" y="272"/>
                  </a:cubicBezTo>
                  <a:cubicBezTo>
                    <a:pt x="6" y="273"/>
                    <a:pt x="5" y="273"/>
                    <a:pt x="4" y="273"/>
                  </a:cubicBezTo>
                  <a:cubicBezTo>
                    <a:pt x="4" y="273"/>
                    <a:pt x="4" y="273"/>
                    <a:pt x="4" y="273"/>
                  </a:cubicBezTo>
                  <a:cubicBezTo>
                    <a:pt x="4" y="273"/>
                    <a:pt x="4" y="273"/>
                    <a:pt x="4" y="273"/>
                  </a:cubicBezTo>
                  <a:close/>
                  <a:moveTo>
                    <a:pt x="612" y="271"/>
                  </a:moveTo>
                  <a:cubicBezTo>
                    <a:pt x="612" y="269"/>
                    <a:pt x="613" y="268"/>
                    <a:pt x="614" y="268"/>
                  </a:cubicBezTo>
                  <a:cubicBezTo>
                    <a:pt x="614" y="268"/>
                    <a:pt x="614" y="268"/>
                    <a:pt x="614" y="268"/>
                  </a:cubicBezTo>
                  <a:cubicBezTo>
                    <a:pt x="615" y="268"/>
                    <a:pt x="616" y="269"/>
                    <a:pt x="616" y="270"/>
                  </a:cubicBezTo>
                  <a:cubicBezTo>
                    <a:pt x="616" y="270"/>
                    <a:pt x="616" y="270"/>
                    <a:pt x="616" y="270"/>
                  </a:cubicBezTo>
                  <a:cubicBezTo>
                    <a:pt x="616" y="271"/>
                    <a:pt x="615" y="272"/>
                    <a:pt x="614" y="272"/>
                  </a:cubicBezTo>
                  <a:cubicBezTo>
                    <a:pt x="614" y="272"/>
                    <a:pt x="614" y="272"/>
                    <a:pt x="614" y="272"/>
                  </a:cubicBezTo>
                  <a:cubicBezTo>
                    <a:pt x="614" y="272"/>
                    <a:pt x="614" y="272"/>
                    <a:pt x="614" y="272"/>
                  </a:cubicBezTo>
                  <a:cubicBezTo>
                    <a:pt x="614" y="272"/>
                    <a:pt x="614" y="272"/>
                    <a:pt x="614" y="272"/>
                  </a:cubicBezTo>
                  <a:cubicBezTo>
                    <a:pt x="613" y="272"/>
                    <a:pt x="612" y="272"/>
                    <a:pt x="612" y="271"/>
                  </a:cubicBezTo>
                  <a:close/>
                  <a:moveTo>
                    <a:pt x="6" y="261"/>
                  </a:moveTo>
                  <a:cubicBezTo>
                    <a:pt x="4" y="261"/>
                    <a:pt x="4" y="260"/>
                    <a:pt x="4" y="259"/>
                  </a:cubicBezTo>
                  <a:cubicBezTo>
                    <a:pt x="4" y="259"/>
                    <a:pt x="4" y="259"/>
                    <a:pt x="4" y="259"/>
                  </a:cubicBezTo>
                  <a:cubicBezTo>
                    <a:pt x="4" y="258"/>
                    <a:pt x="5" y="257"/>
                    <a:pt x="6" y="257"/>
                  </a:cubicBezTo>
                  <a:cubicBezTo>
                    <a:pt x="6" y="257"/>
                    <a:pt x="6" y="257"/>
                    <a:pt x="6" y="257"/>
                  </a:cubicBezTo>
                  <a:cubicBezTo>
                    <a:pt x="7" y="258"/>
                    <a:pt x="8" y="259"/>
                    <a:pt x="8" y="260"/>
                  </a:cubicBezTo>
                  <a:cubicBezTo>
                    <a:pt x="8" y="260"/>
                    <a:pt x="8" y="260"/>
                    <a:pt x="8" y="260"/>
                  </a:cubicBezTo>
                  <a:cubicBezTo>
                    <a:pt x="8" y="260"/>
                    <a:pt x="8" y="260"/>
                    <a:pt x="8" y="260"/>
                  </a:cubicBezTo>
                  <a:cubicBezTo>
                    <a:pt x="8" y="260"/>
                    <a:pt x="8" y="260"/>
                    <a:pt x="8" y="260"/>
                  </a:cubicBezTo>
                  <a:cubicBezTo>
                    <a:pt x="8" y="261"/>
                    <a:pt x="7" y="261"/>
                    <a:pt x="6" y="261"/>
                  </a:cubicBezTo>
                  <a:cubicBezTo>
                    <a:pt x="6" y="261"/>
                    <a:pt x="6" y="261"/>
                    <a:pt x="6" y="261"/>
                  </a:cubicBezTo>
                  <a:cubicBezTo>
                    <a:pt x="6" y="261"/>
                    <a:pt x="6" y="261"/>
                    <a:pt x="6" y="261"/>
                  </a:cubicBezTo>
                  <a:close/>
                  <a:moveTo>
                    <a:pt x="610" y="259"/>
                  </a:moveTo>
                  <a:cubicBezTo>
                    <a:pt x="610" y="258"/>
                    <a:pt x="611" y="257"/>
                    <a:pt x="612" y="256"/>
                  </a:cubicBezTo>
                  <a:cubicBezTo>
                    <a:pt x="612" y="256"/>
                    <a:pt x="612" y="256"/>
                    <a:pt x="612" y="256"/>
                  </a:cubicBezTo>
                  <a:cubicBezTo>
                    <a:pt x="613" y="256"/>
                    <a:pt x="614" y="257"/>
                    <a:pt x="614" y="258"/>
                  </a:cubicBezTo>
                  <a:cubicBezTo>
                    <a:pt x="614" y="258"/>
                    <a:pt x="614" y="258"/>
                    <a:pt x="614" y="258"/>
                  </a:cubicBezTo>
                  <a:cubicBezTo>
                    <a:pt x="614" y="259"/>
                    <a:pt x="614" y="260"/>
                    <a:pt x="612" y="260"/>
                  </a:cubicBezTo>
                  <a:cubicBezTo>
                    <a:pt x="612" y="260"/>
                    <a:pt x="612" y="260"/>
                    <a:pt x="612" y="260"/>
                  </a:cubicBezTo>
                  <a:cubicBezTo>
                    <a:pt x="612" y="260"/>
                    <a:pt x="612" y="260"/>
                    <a:pt x="612" y="260"/>
                  </a:cubicBezTo>
                  <a:cubicBezTo>
                    <a:pt x="612" y="260"/>
                    <a:pt x="612" y="260"/>
                    <a:pt x="612" y="260"/>
                  </a:cubicBezTo>
                  <a:cubicBezTo>
                    <a:pt x="611" y="260"/>
                    <a:pt x="610" y="260"/>
                    <a:pt x="610" y="259"/>
                  </a:cubicBezTo>
                  <a:close/>
                  <a:moveTo>
                    <a:pt x="8" y="250"/>
                  </a:moveTo>
                  <a:cubicBezTo>
                    <a:pt x="7" y="249"/>
                    <a:pt x="6" y="248"/>
                    <a:pt x="6" y="247"/>
                  </a:cubicBezTo>
                  <a:cubicBezTo>
                    <a:pt x="6" y="247"/>
                    <a:pt x="6" y="247"/>
                    <a:pt x="6" y="247"/>
                  </a:cubicBezTo>
                  <a:cubicBezTo>
                    <a:pt x="6" y="246"/>
                    <a:pt x="7" y="245"/>
                    <a:pt x="8" y="246"/>
                  </a:cubicBezTo>
                  <a:cubicBezTo>
                    <a:pt x="8" y="246"/>
                    <a:pt x="8" y="246"/>
                    <a:pt x="8" y="246"/>
                  </a:cubicBezTo>
                  <a:cubicBezTo>
                    <a:pt x="10" y="246"/>
                    <a:pt x="10" y="247"/>
                    <a:pt x="10" y="248"/>
                  </a:cubicBezTo>
                  <a:cubicBezTo>
                    <a:pt x="10" y="248"/>
                    <a:pt x="10" y="248"/>
                    <a:pt x="10" y="248"/>
                  </a:cubicBezTo>
                  <a:cubicBezTo>
                    <a:pt x="10" y="248"/>
                    <a:pt x="10" y="248"/>
                    <a:pt x="10" y="248"/>
                  </a:cubicBezTo>
                  <a:cubicBezTo>
                    <a:pt x="10" y="248"/>
                    <a:pt x="10" y="248"/>
                    <a:pt x="10" y="248"/>
                  </a:cubicBezTo>
                  <a:cubicBezTo>
                    <a:pt x="10" y="249"/>
                    <a:pt x="9" y="250"/>
                    <a:pt x="8" y="250"/>
                  </a:cubicBezTo>
                  <a:cubicBezTo>
                    <a:pt x="8" y="250"/>
                    <a:pt x="8" y="250"/>
                    <a:pt x="8" y="250"/>
                  </a:cubicBezTo>
                  <a:cubicBezTo>
                    <a:pt x="8" y="250"/>
                    <a:pt x="8" y="250"/>
                    <a:pt x="8" y="250"/>
                  </a:cubicBezTo>
                  <a:close/>
                  <a:moveTo>
                    <a:pt x="608" y="247"/>
                  </a:moveTo>
                  <a:cubicBezTo>
                    <a:pt x="608" y="246"/>
                    <a:pt x="608" y="245"/>
                    <a:pt x="609" y="245"/>
                  </a:cubicBezTo>
                  <a:cubicBezTo>
                    <a:pt x="609" y="245"/>
                    <a:pt x="609" y="245"/>
                    <a:pt x="609" y="245"/>
                  </a:cubicBezTo>
                  <a:cubicBezTo>
                    <a:pt x="611" y="244"/>
                    <a:pt x="612" y="245"/>
                    <a:pt x="612" y="246"/>
                  </a:cubicBezTo>
                  <a:cubicBezTo>
                    <a:pt x="612" y="246"/>
                    <a:pt x="612" y="246"/>
                    <a:pt x="612" y="246"/>
                  </a:cubicBezTo>
                  <a:cubicBezTo>
                    <a:pt x="612" y="247"/>
                    <a:pt x="611" y="248"/>
                    <a:pt x="610" y="249"/>
                  </a:cubicBezTo>
                  <a:cubicBezTo>
                    <a:pt x="610" y="249"/>
                    <a:pt x="610" y="249"/>
                    <a:pt x="610" y="249"/>
                  </a:cubicBezTo>
                  <a:cubicBezTo>
                    <a:pt x="610" y="249"/>
                    <a:pt x="610" y="249"/>
                    <a:pt x="610" y="249"/>
                  </a:cubicBezTo>
                  <a:cubicBezTo>
                    <a:pt x="610" y="249"/>
                    <a:pt x="610" y="249"/>
                    <a:pt x="610" y="249"/>
                  </a:cubicBezTo>
                  <a:cubicBezTo>
                    <a:pt x="609" y="249"/>
                    <a:pt x="608" y="248"/>
                    <a:pt x="608" y="247"/>
                  </a:cubicBezTo>
                  <a:close/>
                  <a:moveTo>
                    <a:pt x="10" y="238"/>
                  </a:moveTo>
                  <a:cubicBezTo>
                    <a:pt x="9" y="238"/>
                    <a:pt x="9" y="237"/>
                    <a:pt x="9" y="235"/>
                  </a:cubicBezTo>
                  <a:cubicBezTo>
                    <a:pt x="9" y="235"/>
                    <a:pt x="9" y="235"/>
                    <a:pt x="9" y="235"/>
                  </a:cubicBezTo>
                  <a:cubicBezTo>
                    <a:pt x="9" y="234"/>
                    <a:pt x="10" y="234"/>
                    <a:pt x="11" y="234"/>
                  </a:cubicBezTo>
                  <a:cubicBezTo>
                    <a:pt x="11" y="234"/>
                    <a:pt x="11" y="234"/>
                    <a:pt x="11" y="234"/>
                  </a:cubicBezTo>
                  <a:cubicBezTo>
                    <a:pt x="12" y="234"/>
                    <a:pt x="13" y="235"/>
                    <a:pt x="13" y="236"/>
                  </a:cubicBezTo>
                  <a:cubicBezTo>
                    <a:pt x="13" y="236"/>
                    <a:pt x="13" y="236"/>
                    <a:pt x="13" y="236"/>
                  </a:cubicBezTo>
                  <a:cubicBezTo>
                    <a:pt x="12" y="237"/>
                    <a:pt x="12" y="238"/>
                    <a:pt x="11" y="238"/>
                  </a:cubicBezTo>
                  <a:cubicBezTo>
                    <a:pt x="11" y="238"/>
                    <a:pt x="11" y="238"/>
                    <a:pt x="11" y="238"/>
                  </a:cubicBezTo>
                  <a:cubicBezTo>
                    <a:pt x="11" y="238"/>
                    <a:pt x="10" y="238"/>
                    <a:pt x="10" y="238"/>
                  </a:cubicBezTo>
                  <a:close/>
                  <a:moveTo>
                    <a:pt x="605" y="235"/>
                  </a:moveTo>
                  <a:cubicBezTo>
                    <a:pt x="605" y="234"/>
                    <a:pt x="606" y="233"/>
                    <a:pt x="607" y="233"/>
                  </a:cubicBezTo>
                  <a:cubicBezTo>
                    <a:pt x="607" y="233"/>
                    <a:pt x="607" y="233"/>
                    <a:pt x="607" y="233"/>
                  </a:cubicBezTo>
                  <a:cubicBezTo>
                    <a:pt x="608" y="233"/>
                    <a:pt x="609" y="233"/>
                    <a:pt x="609" y="234"/>
                  </a:cubicBezTo>
                  <a:cubicBezTo>
                    <a:pt x="609" y="234"/>
                    <a:pt x="609" y="234"/>
                    <a:pt x="609" y="234"/>
                  </a:cubicBezTo>
                  <a:cubicBezTo>
                    <a:pt x="609" y="236"/>
                    <a:pt x="609" y="237"/>
                    <a:pt x="608" y="237"/>
                  </a:cubicBezTo>
                  <a:cubicBezTo>
                    <a:pt x="608" y="237"/>
                    <a:pt x="608" y="237"/>
                    <a:pt x="608" y="237"/>
                  </a:cubicBezTo>
                  <a:cubicBezTo>
                    <a:pt x="607" y="237"/>
                    <a:pt x="607" y="237"/>
                    <a:pt x="607" y="237"/>
                  </a:cubicBezTo>
                  <a:cubicBezTo>
                    <a:pt x="607" y="237"/>
                    <a:pt x="607" y="237"/>
                    <a:pt x="607" y="237"/>
                  </a:cubicBezTo>
                  <a:cubicBezTo>
                    <a:pt x="606" y="237"/>
                    <a:pt x="605" y="236"/>
                    <a:pt x="605" y="235"/>
                  </a:cubicBezTo>
                  <a:close/>
                  <a:moveTo>
                    <a:pt x="13" y="226"/>
                  </a:moveTo>
                  <a:cubicBezTo>
                    <a:pt x="12" y="226"/>
                    <a:pt x="12" y="225"/>
                    <a:pt x="12" y="224"/>
                  </a:cubicBezTo>
                  <a:cubicBezTo>
                    <a:pt x="12" y="224"/>
                    <a:pt x="12" y="224"/>
                    <a:pt x="12" y="224"/>
                  </a:cubicBezTo>
                  <a:cubicBezTo>
                    <a:pt x="12" y="223"/>
                    <a:pt x="13" y="222"/>
                    <a:pt x="14" y="222"/>
                  </a:cubicBezTo>
                  <a:cubicBezTo>
                    <a:pt x="14" y="222"/>
                    <a:pt x="14" y="222"/>
                    <a:pt x="14" y="222"/>
                  </a:cubicBezTo>
                  <a:cubicBezTo>
                    <a:pt x="15" y="223"/>
                    <a:pt x="16" y="224"/>
                    <a:pt x="16" y="225"/>
                  </a:cubicBezTo>
                  <a:cubicBezTo>
                    <a:pt x="16" y="225"/>
                    <a:pt x="16" y="225"/>
                    <a:pt x="16" y="225"/>
                  </a:cubicBezTo>
                  <a:cubicBezTo>
                    <a:pt x="16" y="226"/>
                    <a:pt x="15" y="226"/>
                    <a:pt x="14" y="226"/>
                  </a:cubicBezTo>
                  <a:cubicBezTo>
                    <a:pt x="14" y="226"/>
                    <a:pt x="14" y="226"/>
                    <a:pt x="14" y="226"/>
                  </a:cubicBezTo>
                  <a:cubicBezTo>
                    <a:pt x="14" y="226"/>
                    <a:pt x="13" y="226"/>
                    <a:pt x="13" y="226"/>
                  </a:cubicBezTo>
                  <a:close/>
                  <a:moveTo>
                    <a:pt x="602" y="224"/>
                  </a:moveTo>
                  <a:cubicBezTo>
                    <a:pt x="602" y="223"/>
                    <a:pt x="602" y="222"/>
                    <a:pt x="603" y="221"/>
                  </a:cubicBezTo>
                  <a:cubicBezTo>
                    <a:pt x="603" y="221"/>
                    <a:pt x="603" y="221"/>
                    <a:pt x="603" y="221"/>
                  </a:cubicBezTo>
                  <a:cubicBezTo>
                    <a:pt x="604" y="221"/>
                    <a:pt x="606" y="222"/>
                    <a:pt x="606" y="223"/>
                  </a:cubicBezTo>
                  <a:cubicBezTo>
                    <a:pt x="606" y="223"/>
                    <a:pt x="606" y="223"/>
                    <a:pt x="606" y="223"/>
                  </a:cubicBezTo>
                  <a:cubicBezTo>
                    <a:pt x="606" y="224"/>
                    <a:pt x="606" y="225"/>
                    <a:pt x="605" y="225"/>
                  </a:cubicBezTo>
                  <a:cubicBezTo>
                    <a:pt x="605" y="225"/>
                    <a:pt x="605" y="225"/>
                    <a:pt x="605" y="225"/>
                  </a:cubicBezTo>
                  <a:cubicBezTo>
                    <a:pt x="604" y="225"/>
                    <a:pt x="604" y="225"/>
                    <a:pt x="604" y="225"/>
                  </a:cubicBezTo>
                  <a:cubicBezTo>
                    <a:pt x="604" y="225"/>
                    <a:pt x="604" y="225"/>
                    <a:pt x="604" y="225"/>
                  </a:cubicBezTo>
                  <a:cubicBezTo>
                    <a:pt x="603" y="225"/>
                    <a:pt x="602" y="225"/>
                    <a:pt x="602" y="224"/>
                  </a:cubicBezTo>
                  <a:close/>
                  <a:moveTo>
                    <a:pt x="17" y="215"/>
                  </a:moveTo>
                  <a:cubicBezTo>
                    <a:pt x="16" y="215"/>
                    <a:pt x="15" y="213"/>
                    <a:pt x="16" y="212"/>
                  </a:cubicBezTo>
                  <a:cubicBezTo>
                    <a:pt x="16" y="212"/>
                    <a:pt x="16" y="212"/>
                    <a:pt x="16" y="212"/>
                  </a:cubicBezTo>
                  <a:cubicBezTo>
                    <a:pt x="16" y="211"/>
                    <a:pt x="17" y="211"/>
                    <a:pt x="18" y="211"/>
                  </a:cubicBezTo>
                  <a:cubicBezTo>
                    <a:pt x="18" y="211"/>
                    <a:pt x="18" y="211"/>
                    <a:pt x="18" y="211"/>
                  </a:cubicBezTo>
                  <a:cubicBezTo>
                    <a:pt x="19" y="211"/>
                    <a:pt x="20" y="213"/>
                    <a:pt x="19" y="214"/>
                  </a:cubicBezTo>
                  <a:cubicBezTo>
                    <a:pt x="19" y="214"/>
                    <a:pt x="19" y="214"/>
                    <a:pt x="19" y="214"/>
                  </a:cubicBezTo>
                  <a:cubicBezTo>
                    <a:pt x="19" y="214"/>
                    <a:pt x="18" y="215"/>
                    <a:pt x="17" y="215"/>
                  </a:cubicBezTo>
                  <a:cubicBezTo>
                    <a:pt x="17" y="215"/>
                    <a:pt x="17" y="215"/>
                    <a:pt x="17" y="215"/>
                  </a:cubicBezTo>
                  <a:cubicBezTo>
                    <a:pt x="17" y="215"/>
                    <a:pt x="17" y="215"/>
                    <a:pt x="17" y="215"/>
                  </a:cubicBezTo>
                  <a:close/>
                  <a:moveTo>
                    <a:pt x="598" y="213"/>
                  </a:moveTo>
                  <a:cubicBezTo>
                    <a:pt x="598" y="211"/>
                    <a:pt x="599" y="210"/>
                    <a:pt x="600" y="210"/>
                  </a:cubicBezTo>
                  <a:cubicBezTo>
                    <a:pt x="600" y="210"/>
                    <a:pt x="600" y="210"/>
                    <a:pt x="600" y="210"/>
                  </a:cubicBezTo>
                  <a:cubicBezTo>
                    <a:pt x="601" y="210"/>
                    <a:pt x="602" y="210"/>
                    <a:pt x="602" y="211"/>
                  </a:cubicBezTo>
                  <a:cubicBezTo>
                    <a:pt x="602" y="211"/>
                    <a:pt x="602" y="211"/>
                    <a:pt x="602" y="211"/>
                  </a:cubicBezTo>
                  <a:cubicBezTo>
                    <a:pt x="603" y="212"/>
                    <a:pt x="602" y="213"/>
                    <a:pt x="601" y="214"/>
                  </a:cubicBezTo>
                  <a:cubicBezTo>
                    <a:pt x="601" y="214"/>
                    <a:pt x="601" y="214"/>
                    <a:pt x="601" y="214"/>
                  </a:cubicBezTo>
                  <a:cubicBezTo>
                    <a:pt x="601" y="214"/>
                    <a:pt x="601" y="214"/>
                    <a:pt x="600" y="214"/>
                  </a:cubicBezTo>
                  <a:cubicBezTo>
                    <a:pt x="600" y="214"/>
                    <a:pt x="600" y="214"/>
                    <a:pt x="600" y="214"/>
                  </a:cubicBezTo>
                  <a:cubicBezTo>
                    <a:pt x="600" y="214"/>
                    <a:pt x="599" y="213"/>
                    <a:pt x="598" y="213"/>
                  </a:cubicBezTo>
                  <a:close/>
                  <a:moveTo>
                    <a:pt x="21" y="204"/>
                  </a:moveTo>
                  <a:cubicBezTo>
                    <a:pt x="20" y="203"/>
                    <a:pt x="19" y="202"/>
                    <a:pt x="20" y="201"/>
                  </a:cubicBezTo>
                  <a:cubicBezTo>
                    <a:pt x="20" y="201"/>
                    <a:pt x="20" y="201"/>
                    <a:pt x="20" y="201"/>
                  </a:cubicBezTo>
                  <a:cubicBezTo>
                    <a:pt x="20" y="200"/>
                    <a:pt x="21" y="199"/>
                    <a:pt x="22" y="200"/>
                  </a:cubicBezTo>
                  <a:cubicBezTo>
                    <a:pt x="22" y="200"/>
                    <a:pt x="22" y="200"/>
                    <a:pt x="22" y="200"/>
                  </a:cubicBezTo>
                  <a:cubicBezTo>
                    <a:pt x="23" y="200"/>
                    <a:pt x="24" y="201"/>
                    <a:pt x="23" y="202"/>
                  </a:cubicBezTo>
                  <a:cubicBezTo>
                    <a:pt x="23" y="202"/>
                    <a:pt x="23" y="202"/>
                    <a:pt x="23" y="202"/>
                  </a:cubicBezTo>
                  <a:cubicBezTo>
                    <a:pt x="23" y="203"/>
                    <a:pt x="22" y="204"/>
                    <a:pt x="21" y="204"/>
                  </a:cubicBezTo>
                  <a:cubicBezTo>
                    <a:pt x="21" y="204"/>
                    <a:pt x="21" y="204"/>
                    <a:pt x="21" y="204"/>
                  </a:cubicBezTo>
                  <a:cubicBezTo>
                    <a:pt x="21" y="204"/>
                    <a:pt x="21" y="204"/>
                    <a:pt x="21" y="204"/>
                  </a:cubicBezTo>
                  <a:close/>
                  <a:moveTo>
                    <a:pt x="594" y="201"/>
                  </a:moveTo>
                  <a:cubicBezTo>
                    <a:pt x="594" y="200"/>
                    <a:pt x="595" y="199"/>
                    <a:pt x="596" y="199"/>
                  </a:cubicBezTo>
                  <a:cubicBezTo>
                    <a:pt x="596" y="199"/>
                    <a:pt x="596" y="199"/>
                    <a:pt x="596" y="199"/>
                  </a:cubicBezTo>
                  <a:cubicBezTo>
                    <a:pt x="597" y="198"/>
                    <a:pt x="598" y="199"/>
                    <a:pt x="598" y="200"/>
                  </a:cubicBezTo>
                  <a:cubicBezTo>
                    <a:pt x="598" y="200"/>
                    <a:pt x="598" y="200"/>
                    <a:pt x="598" y="200"/>
                  </a:cubicBezTo>
                  <a:cubicBezTo>
                    <a:pt x="599" y="201"/>
                    <a:pt x="598" y="202"/>
                    <a:pt x="597" y="202"/>
                  </a:cubicBezTo>
                  <a:cubicBezTo>
                    <a:pt x="597" y="202"/>
                    <a:pt x="597" y="202"/>
                    <a:pt x="597" y="202"/>
                  </a:cubicBezTo>
                  <a:cubicBezTo>
                    <a:pt x="597" y="203"/>
                    <a:pt x="597" y="203"/>
                    <a:pt x="596" y="203"/>
                  </a:cubicBezTo>
                  <a:cubicBezTo>
                    <a:pt x="596" y="203"/>
                    <a:pt x="596" y="203"/>
                    <a:pt x="596" y="203"/>
                  </a:cubicBezTo>
                  <a:cubicBezTo>
                    <a:pt x="595" y="203"/>
                    <a:pt x="595" y="202"/>
                    <a:pt x="594" y="201"/>
                  </a:cubicBezTo>
                  <a:close/>
                  <a:moveTo>
                    <a:pt x="25" y="192"/>
                  </a:moveTo>
                  <a:cubicBezTo>
                    <a:pt x="24" y="192"/>
                    <a:pt x="24" y="191"/>
                    <a:pt x="24" y="190"/>
                  </a:cubicBezTo>
                  <a:cubicBezTo>
                    <a:pt x="24" y="190"/>
                    <a:pt x="24" y="190"/>
                    <a:pt x="24" y="190"/>
                  </a:cubicBezTo>
                  <a:cubicBezTo>
                    <a:pt x="24" y="189"/>
                    <a:pt x="26" y="188"/>
                    <a:pt x="27" y="189"/>
                  </a:cubicBezTo>
                  <a:cubicBezTo>
                    <a:pt x="27" y="189"/>
                    <a:pt x="27" y="189"/>
                    <a:pt x="27" y="189"/>
                  </a:cubicBezTo>
                  <a:cubicBezTo>
                    <a:pt x="28" y="189"/>
                    <a:pt x="28" y="190"/>
                    <a:pt x="28" y="191"/>
                  </a:cubicBezTo>
                  <a:cubicBezTo>
                    <a:pt x="28" y="191"/>
                    <a:pt x="28" y="191"/>
                    <a:pt x="28" y="191"/>
                  </a:cubicBezTo>
                  <a:cubicBezTo>
                    <a:pt x="28" y="191"/>
                    <a:pt x="28" y="191"/>
                    <a:pt x="28" y="191"/>
                  </a:cubicBezTo>
                  <a:cubicBezTo>
                    <a:pt x="28" y="191"/>
                    <a:pt x="28" y="191"/>
                    <a:pt x="28" y="191"/>
                  </a:cubicBezTo>
                  <a:cubicBezTo>
                    <a:pt x="27" y="192"/>
                    <a:pt x="27" y="193"/>
                    <a:pt x="26" y="193"/>
                  </a:cubicBezTo>
                  <a:cubicBezTo>
                    <a:pt x="26" y="193"/>
                    <a:pt x="26" y="193"/>
                    <a:pt x="26" y="193"/>
                  </a:cubicBezTo>
                  <a:cubicBezTo>
                    <a:pt x="26" y="193"/>
                    <a:pt x="25" y="193"/>
                    <a:pt x="25" y="192"/>
                  </a:cubicBezTo>
                  <a:close/>
                  <a:moveTo>
                    <a:pt x="590" y="190"/>
                  </a:moveTo>
                  <a:cubicBezTo>
                    <a:pt x="590" y="189"/>
                    <a:pt x="590" y="188"/>
                    <a:pt x="591" y="188"/>
                  </a:cubicBezTo>
                  <a:cubicBezTo>
                    <a:pt x="591" y="188"/>
                    <a:pt x="591" y="188"/>
                    <a:pt x="591" y="188"/>
                  </a:cubicBezTo>
                  <a:cubicBezTo>
                    <a:pt x="592" y="187"/>
                    <a:pt x="593" y="188"/>
                    <a:pt x="594" y="189"/>
                  </a:cubicBezTo>
                  <a:cubicBezTo>
                    <a:pt x="594" y="189"/>
                    <a:pt x="594" y="189"/>
                    <a:pt x="594" y="189"/>
                  </a:cubicBezTo>
                  <a:cubicBezTo>
                    <a:pt x="594" y="190"/>
                    <a:pt x="594" y="191"/>
                    <a:pt x="593" y="191"/>
                  </a:cubicBezTo>
                  <a:cubicBezTo>
                    <a:pt x="593" y="191"/>
                    <a:pt x="593" y="191"/>
                    <a:pt x="593" y="191"/>
                  </a:cubicBezTo>
                  <a:cubicBezTo>
                    <a:pt x="592" y="191"/>
                    <a:pt x="592" y="191"/>
                    <a:pt x="592" y="191"/>
                  </a:cubicBezTo>
                  <a:cubicBezTo>
                    <a:pt x="592" y="191"/>
                    <a:pt x="592" y="191"/>
                    <a:pt x="592" y="191"/>
                  </a:cubicBezTo>
                  <a:cubicBezTo>
                    <a:pt x="591" y="191"/>
                    <a:pt x="590" y="191"/>
                    <a:pt x="590" y="190"/>
                  </a:cubicBezTo>
                  <a:close/>
                  <a:moveTo>
                    <a:pt x="30" y="181"/>
                  </a:moveTo>
                  <a:cubicBezTo>
                    <a:pt x="29" y="181"/>
                    <a:pt x="28" y="180"/>
                    <a:pt x="29" y="179"/>
                  </a:cubicBezTo>
                  <a:cubicBezTo>
                    <a:pt x="29" y="179"/>
                    <a:pt x="29" y="179"/>
                    <a:pt x="29" y="179"/>
                  </a:cubicBezTo>
                  <a:cubicBezTo>
                    <a:pt x="29" y="178"/>
                    <a:pt x="31" y="177"/>
                    <a:pt x="32" y="178"/>
                  </a:cubicBezTo>
                  <a:cubicBezTo>
                    <a:pt x="32" y="178"/>
                    <a:pt x="32" y="178"/>
                    <a:pt x="32" y="178"/>
                  </a:cubicBezTo>
                  <a:cubicBezTo>
                    <a:pt x="33" y="178"/>
                    <a:pt x="33" y="179"/>
                    <a:pt x="33" y="180"/>
                  </a:cubicBezTo>
                  <a:cubicBezTo>
                    <a:pt x="33" y="180"/>
                    <a:pt x="33" y="180"/>
                    <a:pt x="33" y="180"/>
                  </a:cubicBezTo>
                  <a:cubicBezTo>
                    <a:pt x="33" y="180"/>
                    <a:pt x="33" y="180"/>
                    <a:pt x="33" y="180"/>
                  </a:cubicBezTo>
                  <a:cubicBezTo>
                    <a:pt x="33" y="180"/>
                    <a:pt x="33" y="180"/>
                    <a:pt x="33" y="180"/>
                  </a:cubicBezTo>
                  <a:cubicBezTo>
                    <a:pt x="32" y="181"/>
                    <a:pt x="32" y="182"/>
                    <a:pt x="31" y="182"/>
                  </a:cubicBezTo>
                  <a:cubicBezTo>
                    <a:pt x="31" y="182"/>
                    <a:pt x="31" y="182"/>
                    <a:pt x="31" y="182"/>
                  </a:cubicBezTo>
                  <a:cubicBezTo>
                    <a:pt x="30" y="182"/>
                    <a:pt x="30" y="182"/>
                    <a:pt x="30" y="181"/>
                  </a:cubicBezTo>
                  <a:close/>
                  <a:moveTo>
                    <a:pt x="585" y="179"/>
                  </a:moveTo>
                  <a:cubicBezTo>
                    <a:pt x="585" y="178"/>
                    <a:pt x="585" y="177"/>
                    <a:pt x="586" y="177"/>
                  </a:cubicBezTo>
                  <a:cubicBezTo>
                    <a:pt x="586" y="177"/>
                    <a:pt x="586" y="177"/>
                    <a:pt x="586" y="177"/>
                  </a:cubicBezTo>
                  <a:cubicBezTo>
                    <a:pt x="587" y="176"/>
                    <a:pt x="588" y="177"/>
                    <a:pt x="589" y="178"/>
                  </a:cubicBezTo>
                  <a:cubicBezTo>
                    <a:pt x="589" y="178"/>
                    <a:pt x="589" y="178"/>
                    <a:pt x="589" y="178"/>
                  </a:cubicBezTo>
                  <a:cubicBezTo>
                    <a:pt x="589" y="179"/>
                    <a:pt x="589" y="180"/>
                    <a:pt x="588" y="180"/>
                  </a:cubicBezTo>
                  <a:cubicBezTo>
                    <a:pt x="588" y="180"/>
                    <a:pt x="588" y="180"/>
                    <a:pt x="588" y="180"/>
                  </a:cubicBezTo>
                  <a:cubicBezTo>
                    <a:pt x="587" y="180"/>
                    <a:pt x="587" y="181"/>
                    <a:pt x="587" y="181"/>
                  </a:cubicBezTo>
                  <a:cubicBezTo>
                    <a:pt x="587" y="181"/>
                    <a:pt x="587" y="181"/>
                    <a:pt x="587" y="181"/>
                  </a:cubicBezTo>
                  <a:cubicBezTo>
                    <a:pt x="586" y="181"/>
                    <a:pt x="585" y="180"/>
                    <a:pt x="585" y="179"/>
                  </a:cubicBezTo>
                  <a:close/>
                  <a:moveTo>
                    <a:pt x="35" y="171"/>
                  </a:moveTo>
                  <a:cubicBezTo>
                    <a:pt x="34" y="170"/>
                    <a:pt x="34" y="169"/>
                    <a:pt x="34" y="168"/>
                  </a:cubicBezTo>
                  <a:cubicBezTo>
                    <a:pt x="34" y="168"/>
                    <a:pt x="34" y="168"/>
                    <a:pt x="34" y="168"/>
                  </a:cubicBezTo>
                  <a:cubicBezTo>
                    <a:pt x="35" y="167"/>
                    <a:pt x="36" y="167"/>
                    <a:pt x="37" y="167"/>
                  </a:cubicBezTo>
                  <a:cubicBezTo>
                    <a:pt x="37" y="167"/>
                    <a:pt x="37" y="167"/>
                    <a:pt x="37" y="167"/>
                  </a:cubicBezTo>
                  <a:cubicBezTo>
                    <a:pt x="38" y="168"/>
                    <a:pt x="38" y="169"/>
                    <a:pt x="38" y="170"/>
                  </a:cubicBezTo>
                  <a:cubicBezTo>
                    <a:pt x="38" y="170"/>
                    <a:pt x="38" y="170"/>
                    <a:pt x="38" y="170"/>
                  </a:cubicBezTo>
                  <a:cubicBezTo>
                    <a:pt x="38" y="170"/>
                    <a:pt x="38" y="170"/>
                    <a:pt x="38" y="170"/>
                  </a:cubicBezTo>
                  <a:cubicBezTo>
                    <a:pt x="38" y="170"/>
                    <a:pt x="38" y="170"/>
                    <a:pt x="38" y="170"/>
                  </a:cubicBezTo>
                  <a:cubicBezTo>
                    <a:pt x="37" y="170"/>
                    <a:pt x="37" y="171"/>
                    <a:pt x="36" y="171"/>
                  </a:cubicBezTo>
                  <a:cubicBezTo>
                    <a:pt x="36" y="171"/>
                    <a:pt x="36" y="171"/>
                    <a:pt x="36" y="171"/>
                  </a:cubicBezTo>
                  <a:cubicBezTo>
                    <a:pt x="36" y="171"/>
                    <a:pt x="35" y="171"/>
                    <a:pt x="35" y="171"/>
                  </a:cubicBezTo>
                  <a:close/>
                  <a:moveTo>
                    <a:pt x="580" y="169"/>
                  </a:moveTo>
                  <a:cubicBezTo>
                    <a:pt x="579" y="168"/>
                    <a:pt x="580" y="167"/>
                    <a:pt x="581" y="166"/>
                  </a:cubicBezTo>
                  <a:cubicBezTo>
                    <a:pt x="581" y="166"/>
                    <a:pt x="581" y="166"/>
                    <a:pt x="581" y="166"/>
                  </a:cubicBezTo>
                  <a:cubicBezTo>
                    <a:pt x="582" y="166"/>
                    <a:pt x="583" y="166"/>
                    <a:pt x="583" y="167"/>
                  </a:cubicBezTo>
                  <a:cubicBezTo>
                    <a:pt x="583" y="167"/>
                    <a:pt x="583" y="167"/>
                    <a:pt x="583" y="167"/>
                  </a:cubicBezTo>
                  <a:cubicBezTo>
                    <a:pt x="584" y="168"/>
                    <a:pt x="583" y="169"/>
                    <a:pt x="582" y="170"/>
                  </a:cubicBezTo>
                  <a:cubicBezTo>
                    <a:pt x="582" y="170"/>
                    <a:pt x="582" y="170"/>
                    <a:pt x="582" y="170"/>
                  </a:cubicBezTo>
                  <a:cubicBezTo>
                    <a:pt x="582" y="170"/>
                    <a:pt x="582" y="170"/>
                    <a:pt x="582" y="170"/>
                  </a:cubicBezTo>
                  <a:cubicBezTo>
                    <a:pt x="582" y="170"/>
                    <a:pt x="582" y="170"/>
                    <a:pt x="582" y="170"/>
                  </a:cubicBezTo>
                  <a:cubicBezTo>
                    <a:pt x="581" y="170"/>
                    <a:pt x="580" y="169"/>
                    <a:pt x="580" y="169"/>
                  </a:cubicBezTo>
                  <a:close/>
                  <a:moveTo>
                    <a:pt x="41" y="160"/>
                  </a:moveTo>
                  <a:cubicBezTo>
                    <a:pt x="40" y="159"/>
                    <a:pt x="39" y="158"/>
                    <a:pt x="40" y="157"/>
                  </a:cubicBezTo>
                  <a:cubicBezTo>
                    <a:pt x="40" y="157"/>
                    <a:pt x="40" y="157"/>
                    <a:pt x="40" y="157"/>
                  </a:cubicBezTo>
                  <a:cubicBezTo>
                    <a:pt x="41" y="156"/>
                    <a:pt x="42" y="156"/>
                    <a:pt x="43" y="157"/>
                  </a:cubicBezTo>
                  <a:cubicBezTo>
                    <a:pt x="43" y="157"/>
                    <a:pt x="43" y="157"/>
                    <a:pt x="43" y="157"/>
                  </a:cubicBezTo>
                  <a:cubicBezTo>
                    <a:pt x="44" y="157"/>
                    <a:pt x="44" y="158"/>
                    <a:pt x="44" y="159"/>
                  </a:cubicBezTo>
                  <a:cubicBezTo>
                    <a:pt x="44" y="159"/>
                    <a:pt x="44" y="159"/>
                    <a:pt x="44" y="159"/>
                  </a:cubicBezTo>
                  <a:cubicBezTo>
                    <a:pt x="44" y="159"/>
                    <a:pt x="44" y="159"/>
                    <a:pt x="44" y="159"/>
                  </a:cubicBezTo>
                  <a:cubicBezTo>
                    <a:pt x="44" y="159"/>
                    <a:pt x="44" y="159"/>
                    <a:pt x="44" y="159"/>
                  </a:cubicBezTo>
                  <a:cubicBezTo>
                    <a:pt x="43" y="160"/>
                    <a:pt x="42" y="160"/>
                    <a:pt x="42" y="160"/>
                  </a:cubicBezTo>
                  <a:cubicBezTo>
                    <a:pt x="42" y="160"/>
                    <a:pt x="42" y="160"/>
                    <a:pt x="42" y="160"/>
                  </a:cubicBezTo>
                  <a:cubicBezTo>
                    <a:pt x="41" y="160"/>
                    <a:pt x="41" y="160"/>
                    <a:pt x="41" y="160"/>
                  </a:cubicBezTo>
                  <a:close/>
                  <a:moveTo>
                    <a:pt x="574" y="158"/>
                  </a:moveTo>
                  <a:cubicBezTo>
                    <a:pt x="574" y="158"/>
                    <a:pt x="574" y="158"/>
                    <a:pt x="574" y="158"/>
                  </a:cubicBezTo>
                  <a:cubicBezTo>
                    <a:pt x="574" y="158"/>
                    <a:pt x="574" y="158"/>
                    <a:pt x="574" y="158"/>
                  </a:cubicBezTo>
                  <a:cubicBezTo>
                    <a:pt x="573" y="157"/>
                    <a:pt x="574" y="156"/>
                    <a:pt x="575" y="156"/>
                  </a:cubicBezTo>
                  <a:cubicBezTo>
                    <a:pt x="575" y="156"/>
                    <a:pt x="575" y="156"/>
                    <a:pt x="575" y="156"/>
                  </a:cubicBezTo>
                  <a:cubicBezTo>
                    <a:pt x="576" y="155"/>
                    <a:pt x="577" y="155"/>
                    <a:pt x="577" y="156"/>
                  </a:cubicBezTo>
                  <a:cubicBezTo>
                    <a:pt x="577" y="156"/>
                    <a:pt x="577" y="156"/>
                    <a:pt x="577" y="156"/>
                  </a:cubicBezTo>
                  <a:cubicBezTo>
                    <a:pt x="578" y="157"/>
                    <a:pt x="578" y="158"/>
                    <a:pt x="577" y="159"/>
                  </a:cubicBezTo>
                  <a:cubicBezTo>
                    <a:pt x="577" y="159"/>
                    <a:pt x="577" y="159"/>
                    <a:pt x="577" y="159"/>
                  </a:cubicBezTo>
                  <a:cubicBezTo>
                    <a:pt x="576" y="159"/>
                    <a:pt x="576" y="159"/>
                    <a:pt x="576" y="159"/>
                  </a:cubicBezTo>
                  <a:cubicBezTo>
                    <a:pt x="576" y="159"/>
                    <a:pt x="576" y="159"/>
                    <a:pt x="576" y="159"/>
                  </a:cubicBezTo>
                  <a:cubicBezTo>
                    <a:pt x="575" y="159"/>
                    <a:pt x="574" y="159"/>
                    <a:pt x="574" y="158"/>
                  </a:cubicBezTo>
                  <a:close/>
                  <a:moveTo>
                    <a:pt x="47" y="150"/>
                  </a:moveTo>
                  <a:cubicBezTo>
                    <a:pt x="46" y="149"/>
                    <a:pt x="46" y="148"/>
                    <a:pt x="46" y="147"/>
                  </a:cubicBezTo>
                  <a:cubicBezTo>
                    <a:pt x="46" y="147"/>
                    <a:pt x="46" y="147"/>
                    <a:pt x="46" y="147"/>
                  </a:cubicBezTo>
                  <a:cubicBezTo>
                    <a:pt x="47" y="146"/>
                    <a:pt x="48" y="146"/>
                    <a:pt x="49" y="146"/>
                  </a:cubicBezTo>
                  <a:cubicBezTo>
                    <a:pt x="49" y="146"/>
                    <a:pt x="49" y="146"/>
                    <a:pt x="49" y="146"/>
                  </a:cubicBezTo>
                  <a:cubicBezTo>
                    <a:pt x="50" y="147"/>
                    <a:pt x="50" y="148"/>
                    <a:pt x="50" y="149"/>
                  </a:cubicBezTo>
                  <a:cubicBezTo>
                    <a:pt x="50" y="149"/>
                    <a:pt x="50" y="149"/>
                    <a:pt x="50" y="149"/>
                  </a:cubicBezTo>
                  <a:cubicBezTo>
                    <a:pt x="50" y="149"/>
                    <a:pt x="50" y="149"/>
                    <a:pt x="50" y="149"/>
                  </a:cubicBezTo>
                  <a:cubicBezTo>
                    <a:pt x="50" y="149"/>
                    <a:pt x="50" y="149"/>
                    <a:pt x="50" y="149"/>
                  </a:cubicBezTo>
                  <a:cubicBezTo>
                    <a:pt x="49" y="150"/>
                    <a:pt x="49" y="150"/>
                    <a:pt x="48" y="150"/>
                  </a:cubicBezTo>
                  <a:cubicBezTo>
                    <a:pt x="48" y="150"/>
                    <a:pt x="48" y="150"/>
                    <a:pt x="48" y="150"/>
                  </a:cubicBezTo>
                  <a:cubicBezTo>
                    <a:pt x="48" y="150"/>
                    <a:pt x="47" y="150"/>
                    <a:pt x="47" y="150"/>
                  </a:cubicBezTo>
                  <a:close/>
                  <a:moveTo>
                    <a:pt x="568" y="148"/>
                  </a:moveTo>
                  <a:cubicBezTo>
                    <a:pt x="568" y="148"/>
                    <a:pt x="568" y="148"/>
                    <a:pt x="568" y="148"/>
                  </a:cubicBezTo>
                  <a:cubicBezTo>
                    <a:pt x="568" y="148"/>
                    <a:pt x="568" y="148"/>
                    <a:pt x="568" y="148"/>
                  </a:cubicBezTo>
                  <a:cubicBezTo>
                    <a:pt x="567" y="147"/>
                    <a:pt x="568" y="146"/>
                    <a:pt x="569" y="145"/>
                  </a:cubicBezTo>
                  <a:cubicBezTo>
                    <a:pt x="569" y="145"/>
                    <a:pt x="569" y="145"/>
                    <a:pt x="569" y="145"/>
                  </a:cubicBezTo>
                  <a:cubicBezTo>
                    <a:pt x="569" y="145"/>
                    <a:pt x="571" y="145"/>
                    <a:pt x="571" y="146"/>
                  </a:cubicBezTo>
                  <a:cubicBezTo>
                    <a:pt x="571" y="146"/>
                    <a:pt x="571" y="146"/>
                    <a:pt x="571" y="146"/>
                  </a:cubicBezTo>
                  <a:cubicBezTo>
                    <a:pt x="572" y="147"/>
                    <a:pt x="572" y="148"/>
                    <a:pt x="571" y="149"/>
                  </a:cubicBezTo>
                  <a:cubicBezTo>
                    <a:pt x="571" y="149"/>
                    <a:pt x="571" y="149"/>
                    <a:pt x="571" y="149"/>
                  </a:cubicBezTo>
                  <a:cubicBezTo>
                    <a:pt x="570" y="149"/>
                    <a:pt x="570" y="149"/>
                    <a:pt x="570" y="149"/>
                  </a:cubicBezTo>
                  <a:cubicBezTo>
                    <a:pt x="570" y="149"/>
                    <a:pt x="570" y="149"/>
                    <a:pt x="570" y="149"/>
                  </a:cubicBezTo>
                  <a:cubicBezTo>
                    <a:pt x="569" y="149"/>
                    <a:pt x="568" y="149"/>
                    <a:pt x="568" y="148"/>
                  </a:cubicBezTo>
                  <a:close/>
                  <a:moveTo>
                    <a:pt x="53" y="140"/>
                  </a:moveTo>
                  <a:cubicBezTo>
                    <a:pt x="52" y="139"/>
                    <a:pt x="52" y="138"/>
                    <a:pt x="53" y="137"/>
                  </a:cubicBezTo>
                  <a:cubicBezTo>
                    <a:pt x="53" y="137"/>
                    <a:pt x="53" y="137"/>
                    <a:pt x="53" y="137"/>
                  </a:cubicBezTo>
                  <a:cubicBezTo>
                    <a:pt x="53" y="136"/>
                    <a:pt x="55" y="136"/>
                    <a:pt x="55" y="136"/>
                  </a:cubicBezTo>
                  <a:cubicBezTo>
                    <a:pt x="55" y="136"/>
                    <a:pt x="55" y="136"/>
                    <a:pt x="55" y="136"/>
                  </a:cubicBezTo>
                  <a:cubicBezTo>
                    <a:pt x="56" y="137"/>
                    <a:pt x="57" y="138"/>
                    <a:pt x="56" y="139"/>
                  </a:cubicBezTo>
                  <a:cubicBezTo>
                    <a:pt x="56" y="139"/>
                    <a:pt x="56" y="139"/>
                    <a:pt x="56" y="139"/>
                  </a:cubicBezTo>
                  <a:cubicBezTo>
                    <a:pt x="56" y="140"/>
                    <a:pt x="55" y="140"/>
                    <a:pt x="54" y="140"/>
                  </a:cubicBezTo>
                  <a:cubicBezTo>
                    <a:pt x="54" y="140"/>
                    <a:pt x="54" y="140"/>
                    <a:pt x="54" y="140"/>
                  </a:cubicBezTo>
                  <a:cubicBezTo>
                    <a:pt x="54" y="140"/>
                    <a:pt x="54" y="140"/>
                    <a:pt x="53" y="140"/>
                  </a:cubicBezTo>
                  <a:close/>
                  <a:moveTo>
                    <a:pt x="561" y="138"/>
                  </a:moveTo>
                  <a:cubicBezTo>
                    <a:pt x="561" y="138"/>
                    <a:pt x="561" y="138"/>
                    <a:pt x="561" y="138"/>
                  </a:cubicBezTo>
                  <a:cubicBezTo>
                    <a:pt x="561" y="138"/>
                    <a:pt x="561" y="138"/>
                    <a:pt x="561" y="138"/>
                  </a:cubicBezTo>
                  <a:cubicBezTo>
                    <a:pt x="561" y="137"/>
                    <a:pt x="561" y="136"/>
                    <a:pt x="562" y="135"/>
                  </a:cubicBezTo>
                  <a:cubicBezTo>
                    <a:pt x="562" y="135"/>
                    <a:pt x="562" y="135"/>
                    <a:pt x="562" y="135"/>
                  </a:cubicBezTo>
                  <a:cubicBezTo>
                    <a:pt x="563" y="135"/>
                    <a:pt x="564" y="135"/>
                    <a:pt x="565" y="136"/>
                  </a:cubicBezTo>
                  <a:cubicBezTo>
                    <a:pt x="565" y="136"/>
                    <a:pt x="565" y="136"/>
                    <a:pt x="565" y="136"/>
                  </a:cubicBezTo>
                  <a:cubicBezTo>
                    <a:pt x="565" y="137"/>
                    <a:pt x="565" y="138"/>
                    <a:pt x="564" y="139"/>
                  </a:cubicBezTo>
                  <a:cubicBezTo>
                    <a:pt x="564" y="139"/>
                    <a:pt x="564" y="139"/>
                    <a:pt x="564" y="139"/>
                  </a:cubicBezTo>
                  <a:cubicBezTo>
                    <a:pt x="564" y="139"/>
                    <a:pt x="563" y="139"/>
                    <a:pt x="563" y="139"/>
                  </a:cubicBezTo>
                  <a:cubicBezTo>
                    <a:pt x="563" y="139"/>
                    <a:pt x="563" y="139"/>
                    <a:pt x="563" y="139"/>
                  </a:cubicBezTo>
                  <a:cubicBezTo>
                    <a:pt x="562" y="139"/>
                    <a:pt x="562" y="139"/>
                    <a:pt x="561" y="138"/>
                  </a:cubicBezTo>
                  <a:close/>
                  <a:moveTo>
                    <a:pt x="60" y="130"/>
                  </a:moveTo>
                  <a:cubicBezTo>
                    <a:pt x="59" y="129"/>
                    <a:pt x="59" y="128"/>
                    <a:pt x="60" y="127"/>
                  </a:cubicBezTo>
                  <a:cubicBezTo>
                    <a:pt x="60" y="127"/>
                    <a:pt x="60" y="127"/>
                    <a:pt x="60" y="127"/>
                  </a:cubicBezTo>
                  <a:cubicBezTo>
                    <a:pt x="60" y="126"/>
                    <a:pt x="62" y="126"/>
                    <a:pt x="62" y="126"/>
                  </a:cubicBezTo>
                  <a:cubicBezTo>
                    <a:pt x="62" y="126"/>
                    <a:pt x="62" y="126"/>
                    <a:pt x="62" y="126"/>
                  </a:cubicBezTo>
                  <a:cubicBezTo>
                    <a:pt x="63" y="127"/>
                    <a:pt x="64" y="128"/>
                    <a:pt x="63" y="129"/>
                  </a:cubicBezTo>
                  <a:cubicBezTo>
                    <a:pt x="63" y="129"/>
                    <a:pt x="63" y="129"/>
                    <a:pt x="63" y="129"/>
                  </a:cubicBezTo>
                  <a:cubicBezTo>
                    <a:pt x="62" y="130"/>
                    <a:pt x="62" y="130"/>
                    <a:pt x="61" y="130"/>
                  </a:cubicBezTo>
                  <a:cubicBezTo>
                    <a:pt x="61" y="130"/>
                    <a:pt x="61" y="130"/>
                    <a:pt x="61" y="130"/>
                  </a:cubicBezTo>
                  <a:cubicBezTo>
                    <a:pt x="61" y="130"/>
                    <a:pt x="60" y="130"/>
                    <a:pt x="60" y="130"/>
                  </a:cubicBezTo>
                  <a:close/>
                  <a:moveTo>
                    <a:pt x="555" y="128"/>
                  </a:moveTo>
                  <a:cubicBezTo>
                    <a:pt x="554" y="127"/>
                    <a:pt x="554" y="126"/>
                    <a:pt x="555" y="125"/>
                  </a:cubicBezTo>
                  <a:cubicBezTo>
                    <a:pt x="555" y="125"/>
                    <a:pt x="555" y="125"/>
                    <a:pt x="555" y="125"/>
                  </a:cubicBezTo>
                  <a:cubicBezTo>
                    <a:pt x="556" y="125"/>
                    <a:pt x="557" y="125"/>
                    <a:pt x="558" y="126"/>
                  </a:cubicBezTo>
                  <a:cubicBezTo>
                    <a:pt x="558" y="126"/>
                    <a:pt x="558" y="126"/>
                    <a:pt x="558" y="126"/>
                  </a:cubicBezTo>
                  <a:cubicBezTo>
                    <a:pt x="558" y="127"/>
                    <a:pt x="558" y="128"/>
                    <a:pt x="557" y="129"/>
                  </a:cubicBezTo>
                  <a:cubicBezTo>
                    <a:pt x="557" y="129"/>
                    <a:pt x="557" y="129"/>
                    <a:pt x="557" y="129"/>
                  </a:cubicBezTo>
                  <a:cubicBezTo>
                    <a:pt x="557" y="129"/>
                    <a:pt x="557" y="129"/>
                    <a:pt x="556" y="129"/>
                  </a:cubicBezTo>
                  <a:cubicBezTo>
                    <a:pt x="556" y="129"/>
                    <a:pt x="556" y="129"/>
                    <a:pt x="556" y="129"/>
                  </a:cubicBezTo>
                  <a:cubicBezTo>
                    <a:pt x="556" y="129"/>
                    <a:pt x="555" y="129"/>
                    <a:pt x="555" y="128"/>
                  </a:cubicBezTo>
                  <a:close/>
                  <a:moveTo>
                    <a:pt x="67" y="120"/>
                  </a:moveTo>
                  <a:cubicBezTo>
                    <a:pt x="66" y="119"/>
                    <a:pt x="66" y="118"/>
                    <a:pt x="67" y="117"/>
                  </a:cubicBezTo>
                  <a:cubicBezTo>
                    <a:pt x="67" y="117"/>
                    <a:pt x="67" y="117"/>
                    <a:pt x="67" y="117"/>
                  </a:cubicBezTo>
                  <a:cubicBezTo>
                    <a:pt x="68" y="116"/>
                    <a:pt x="69" y="116"/>
                    <a:pt x="70" y="117"/>
                  </a:cubicBezTo>
                  <a:cubicBezTo>
                    <a:pt x="70" y="117"/>
                    <a:pt x="70" y="117"/>
                    <a:pt x="70" y="117"/>
                  </a:cubicBezTo>
                  <a:cubicBezTo>
                    <a:pt x="71" y="118"/>
                    <a:pt x="71" y="119"/>
                    <a:pt x="70" y="120"/>
                  </a:cubicBezTo>
                  <a:cubicBezTo>
                    <a:pt x="70" y="120"/>
                    <a:pt x="70" y="120"/>
                    <a:pt x="70" y="120"/>
                  </a:cubicBezTo>
                  <a:cubicBezTo>
                    <a:pt x="70" y="120"/>
                    <a:pt x="70" y="120"/>
                    <a:pt x="70" y="120"/>
                  </a:cubicBezTo>
                  <a:cubicBezTo>
                    <a:pt x="70" y="120"/>
                    <a:pt x="70" y="120"/>
                    <a:pt x="70" y="120"/>
                  </a:cubicBezTo>
                  <a:cubicBezTo>
                    <a:pt x="70" y="120"/>
                    <a:pt x="69" y="121"/>
                    <a:pt x="69" y="121"/>
                  </a:cubicBezTo>
                  <a:cubicBezTo>
                    <a:pt x="69" y="121"/>
                    <a:pt x="69" y="121"/>
                    <a:pt x="69" y="121"/>
                  </a:cubicBezTo>
                  <a:cubicBezTo>
                    <a:pt x="68" y="121"/>
                    <a:pt x="68" y="120"/>
                    <a:pt x="67" y="120"/>
                  </a:cubicBezTo>
                  <a:close/>
                  <a:moveTo>
                    <a:pt x="547" y="119"/>
                  </a:moveTo>
                  <a:cubicBezTo>
                    <a:pt x="547" y="119"/>
                    <a:pt x="547" y="119"/>
                    <a:pt x="547" y="119"/>
                  </a:cubicBezTo>
                  <a:cubicBezTo>
                    <a:pt x="547" y="119"/>
                    <a:pt x="547" y="119"/>
                    <a:pt x="547" y="119"/>
                  </a:cubicBezTo>
                  <a:cubicBezTo>
                    <a:pt x="547" y="118"/>
                    <a:pt x="547" y="117"/>
                    <a:pt x="548" y="116"/>
                  </a:cubicBezTo>
                  <a:cubicBezTo>
                    <a:pt x="548" y="116"/>
                    <a:pt x="548" y="116"/>
                    <a:pt x="548" y="116"/>
                  </a:cubicBezTo>
                  <a:cubicBezTo>
                    <a:pt x="548" y="115"/>
                    <a:pt x="550" y="115"/>
                    <a:pt x="550" y="116"/>
                  </a:cubicBezTo>
                  <a:cubicBezTo>
                    <a:pt x="550" y="116"/>
                    <a:pt x="550" y="116"/>
                    <a:pt x="550" y="116"/>
                  </a:cubicBezTo>
                  <a:cubicBezTo>
                    <a:pt x="551" y="117"/>
                    <a:pt x="551" y="118"/>
                    <a:pt x="550" y="119"/>
                  </a:cubicBezTo>
                  <a:cubicBezTo>
                    <a:pt x="550" y="119"/>
                    <a:pt x="550" y="119"/>
                    <a:pt x="550" y="119"/>
                  </a:cubicBezTo>
                  <a:cubicBezTo>
                    <a:pt x="550" y="119"/>
                    <a:pt x="549" y="120"/>
                    <a:pt x="549" y="120"/>
                  </a:cubicBezTo>
                  <a:cubicBezTo>
                    <a:pt x="549" y="120"/>
                    <a:pt x="549" y="120"/>
                    <a:pt x="549" y="120"/>
                  </a:cubicBezTo>
                  <a:cubicBezTo>
                    <a:pt x="548" y="120"/>
                    <a:pt x="548" y="119"/>
                    <a:pt x="547" y="119"/>
                  </a:cubicBezTo>
                  <a:close/>
                  <a:moveTo>
                    <a:pt x="75" y="111"/>
                  </a:moveTo>
                  <a:cubicBezTo>
                    <a:pt x="74" y="110"/>
                    <a:pt x="74" y="109"/>
                    <a:pt x="75" y="108"/>
                  </a:cubicBezTo>
                  <a:cubicBezTo>
                    <a:pt x="75" y="108"/>
                    <a:pt x="75" y="108"/>
                    <a:pt x="75" y="108"/>
                  </a:cubicBezTo>
                  <a:cubicBezTo>
                    <a:pt x="75" y="107"/>
                    <a:pt x="77" y="107"/>
                    <a:pt x="77" y="108"/>
                  </a:cubicBezTo>
                  <a:cubicBezTo>
                    <a:pt x="77" y="108"/>
                    <a:pt x="77" y="108"/>
                    <a:pt x="77" y="108"/>
                  </a:cubicBezTo>
                  <a:cubicBezTo>
                    <a:pt x="78" y="108"/>
                    <a:pt x="78" y="110"/>
                    <a:pt x="78" y="111"/>
                  </a:cubicBezTo>
                  <a:cubicBezTo>
                    <a:pt x="78" y="111"/>
                    <a:pt x="78" y="111"/>
                    <a:pt x="78" y="111"/>
                  </a:cubicBezTo>
                  <a:cubicBezTo>
                    <a:pt x="77" y="111"/>
                    <a:pt x="77" y="111"/>
                    <a:pt x="76" y="111"/>
                  </a:cubicBezTo>
                  <a:cubicBezTo>
                    <a:pt x="76" y="111"/>
                    <a:pt x="76" y="111"/>
                    <a:pt x="76" y="111"/>
                  </a:cubicBezTo>
                  <a:cubicBezTo>
                    <a:pt x="76" y="111"/>
                    <a:pt x="75" y="111"/>
                    <a:pt x="75" y="111"/>
                  </a:cubicBezTo>
                  <a:close/>
                  <a:moveTo>
                    <a:pt x="540" y="110"/>
                  </a:moveTo>
                  <a:cubicBezTo>
                    <a:pt x="539" y="109"/>
                    <a:pt x="539" y="108"/>
                    <a:pt x="540" y="107"/>
                  </a:cubicBezTo>
                  <a:cubicBezTo>
                    <a:pt x="540" y="107"/>
                    <a:pt x="540" y="107"/>
                    <a:pt x="540" y="107"/>
                  </a:cubicBezTo>
                  <a:cubicBezTo>
                    <a:pt x="541" y="106"/>
                    <a:pt x="542" y="106"/>
                    <a:pt x="543" y="107"/>
                  </a:cubicBezTo>
                  <a:cubicBezTo>
                    <a:pt x="543" y="107"/>
                    <a:pt x="543" y="107"/>
                    <a:pt x="543" y="107"/>
                  </a:cubicBezTo>
                  <a:cubicBezTo>
                    <a:pt x="543" y="108"/>
                    <a:pt x="543" y="109"/>
                    <a:pt x="543" y="110"/>
                  </a:cubicBezTo>
                  <a:cubicBezTo>
                    <a:pt x="543" y="110"/>
                    <a:pt x="543" y="110"/>
                    <a:pt x="543" y="110"/>
                  </a:cubicBezTo>
                  <a:cubicBezTo>
                    <a:pt x="542" y="110"/>
                    <a:pt x="542" y="110"/>
                    <a:pt x="541" y="110"/>
                  </a:cubicBezTo>
                  <a:cubicBezTo>
                    <a:pt x="541" y="110"/>
                    <a:pt x="541" y="110"/>
                    <a:pt x="541" y="110"/>
                  </a:cubicBezTo>
                  <a:cubicBezTo>
                    <a:pt x="541" y="110"/>
                    <a:pt x="540" y="110"/>
                    <a:pt x="540" y="110"/>
                  </a:cubicBezTo>
                  <a:close/>
                  <a:moveTo>
                    <a:pt x="83" y="102"/>
                  </a:moveTo>
                  <a:cubicBezTo>
                    <a:pt x="82" y="101"/>
                    <a:pt x="82" y="100"/>
                    <a:pt x="83" y="99"/>
                  </a:cubicBezTo>
                  <a:cubicBezTo>
                    <a:pt x="83" y="99"/>
                    <a:pt x="83" y="99"/>
                    <a:pt x="83" y="99"/>
                  </a:cubicBezTo>
                  <a:cubicBezTo>
                    <a:pt x="83" y="98"/>
                    <a:pt x="85" y="98"/>
                    <a:pt x="85" y="99"/>
                  </a:cubicBezTo>
                  <a:cubicBezTo>
                    <a:pt x="85" y="99"/>
                    <a:pt x="85" y="99"/>
                    <a:pt x="85" y="99"/>
                  </a:cubicBezTo>
                  <a:cubicBezTo>
                    <a:pt x="86" y="100"/>
                    <a:pt x="86" y="101"/>
                    <a:pt x="86" y="102"/>
                  </a:cubicBezTo>
                  <a:cubicBezTo>
                    <a:pt x="86" y="102"/>
                    <a:pt x="86" y="102"/>
                    <a:pt x="86" y="102"/>
                  </a:cubicBezTo>
                  <a:cubicBezTo>
                    <a:pt x="85" y="102"/>
                    <a:pt x="85" y="102"/>
                    <a:pt x="84" y="102"/>
                  </a:cubicBezTo>
                  <a:cubicBezTo>
                    <a:pt x="84" y="102"/>
                    <a:pt x="84" y="102"/>
                    <a:pt x="84" y="102"/>
                  </a:cubicBezTo>
                  <a:cubicBezTo>
                    <a:pt x="84" y="102"/>
                    <a:pt x="83" y="102"/>
                    <a:pt x="83" y="102"/>
                  </a:cubicBezTo>
                  <a:close/>
                  <a:moveTo>
                    <a:pt x="532" y="101"/>
                  </a:moveTo>
                  <a:cubicBezTo>
                    <a:pt x="531" y="100"/>
                    <a:pt x="531" y="99"/>
                    <a:pt x="532" y="98"/>
                  </a:cubicBezTo>
                  <a:cubicBezTo>
                    <a:pt x="532" y="98"/>
                    <a:pt x="532" y="98"/>
                    <a:pt x="532" y="98"/>
                  </a:cubicBezTo>
                  <a:cubicBezTo>
                    <a:pt x="533" y="97"/>
                    <a:pt x="534" y="97"/>
                    <a:pt x="535" y="98"/>
                  </a:cubicBezTo>
                  <a:cubicBezTo>
                    <a:pt x="535" y="98"/>
                    <a:pt x="535" y="98"/>
                    <a:pt x="535" y="98"/>
                  </a:cubicBezTo>
                  <a:cubicBezTo>
                    <a:pt x="535" y="99"/>
                    <a:pt x="535" y="100"/>
                    <a:pt x="535" y="101"/>
                  </a:cubicBezTo>
                  <a:cubicBezTo>
                    <a:pt x="535" y="101"/>
                    <a:pt x="535" y="101"/>
                    <a:pt x="535" y="101"/>
                  </a:cubicBezTo>
                  <a:cubicBezTo>
                    <a:pt x="534" y="101"/>
                    <a:pt x="534" y="101"/>
                    <a:pt x="533" y="101"/>
                  </a:cubicBezTo>
                  <a:cubicBezTo>
                    <a:pt x="533" y="101"/>
                    <a:pt x="533" y="101"/>
                    <a:pt x="533" y="101"/>
                  </a:cubicBezTo>
                  <a:cubicBezTo>
                    <a:pt x="533" y="101"/>
                    <a:pt x="532" y="101"/>
                    <a:pt x="532" y="101"/>
                  </a:cubicBezTo>
                  <a:close/>
                  <a:moveTo>
                    <a:pt x="91" y="93"/>
                  </a:moveTo>
                  <a:cubicBezTo>
                    <a:pt x="90" y="92"/>
                    <a:pt x="90" y="91"/>
                    <a:pt x="91" y="90"/>
                  </a:cubicBezTo>
                  <a:cubicBezTo>
                    <a:pt x="91" y="90"/>
                    <a:pt x="91" y="90"/>
                    <a:pt x="91" y="90"/>
                  </a:cubicBezTo>
                  <a:cubicBezTo>
                    <a:pt x="92" y="89"/>
                    <a:pt x="93" y="89"/>
                    <a:pt x="94" y="90"/>
                  </a:cubicBezTo>
                  <a:cubicBezTo>
                    <a:pt x="94" y="90"/>
                    <a:pt x="94" y="90"/>
                    <a:pt x="94" y="90"/>
                  </a:cubicBezTo>
                  <a:cubicBezTo>
                    <a:pt x="95" y="91"/>
                    <a:pt x="95" y="92"/>
                    <a:pt x="94" y="93"/>
                  </a:cubicBezTo>
                  <a:cubicBezTo>
                    <a:pt x="94" y="93"/>
                    <a:pt x="94" y="93"/>
                    <a:pt x="94" y="93"/>
                  </a:cubicBezTo>
                  <a:cubicBezTo>
                    <a:pt x="93" y="93"/>
                    <a:pt x="93" y="94"/>
                    <a:pt x="92" y="94"/>
                  </a:cubicBezTo>
                  <a:cubicBezTo>
                    <a:pt x="92" y="94"/>
                    <a:pt x="92" y="94"/>
                    <a:pt x="92" y="94"/>
                  </a:cubicBezTo>
                  <a:cubicBezTo>
                    <a:pt x="92" y="94"/>
                    <a:pt x="91" y="93"/>
                    <a:pt x="91" y="93"/>
                  </a:cubicBezTo>
                  <a:close/>
                  <a:moveTo>
                    <a:pt x="523" y="92"/>
                  </a:moveTo>
                  <a:cubicBezTo>
                    <a:pt x="523" y="91"/>
                    <a:pt x="523" y="90"/>
                    <a:pt x="523" y="89"/>
                  </a:cubicBezTo>
                  <a:cubicBezTo>
                    <a:pt x="523" y="89"/>
                    <a:pt x="523" y="89"/>
                    <a:pt x="523" y="89"/>
                  </a:cubicBezTo>
                  <a:cubicBezTo>
                    <a:pt x="524" y="89"/>
                    <a:pt x="525" y="89"/>
                    <a:pt x="526" y="89"/>
                  </a:cubicBezTo>
                  <a:cubicBezTo>
                    <a:pt x="526" y="89"/>
                    <a:pt x="526" y="89"/>
                    <a:pt x="526" y="89"/>
                  </a:cubicBezTo>
                  <a:cubicBezTo>
                    <a:pt x="527" y="90"/>
                    <a:pt x="527" y="91"/>
                    <a:pt x="526" y="92"/>
                  </a:cubicBezTo>
                  <a:cubicBezTo>
                    <a:pt x="526" y="92"/>
                    <a:pt x="526" y="92"/>
                    <a:pt x="526" y="92"/>
                  </a:cubicBezTo>
                  <a:cubicBezTo>
                    <a:pt x="526" y="93"/>
                    <a:pt x="525" y="93"/>
                    <a:pt x="525" y="93"/>
                  </a:cubicBezTo>
                  <a:cubicBezTo>
                    <a:pt x="525" y="93"/>
                    <a:pt x="525" y="93"/>
                    <a:pt x="525" y="93"/>
                  </a:cubicBezTo>
                  <a:cubicBezTo>
                    <a:pt x="524" y="93"/>
                    <a:pt x="524" y="93"/>
                    <a:pt x="523" y="92"/>
                  </a:cubicBezTo>
                  <a:close/>
                  <a:moveTo>
                    <a:pt x="100" y="85"/>
                  </a:moveTo>
                  <a:cubicBezTo>
                    <a:pt x="99" y="84"/>
                    <a:pt x="99" y="83"/>
                    <a:pt x="100" y="82"/>
                  </a:cubicBezTo>
                  <a:cubicBezTo>
                    <a:pt x="100" y="82"/>
                    <a:pt x="100" y="82"/>
                    <a:pt x="100" y="82"/>
                  </a:cubicBezTo>
                  <a:cubicBezTo>
                    <a:pt x="101" y="81"/>
                    <a:pt x="102" y="81"/>
                    <a:pt x="103" y="82"/>
                  </a:cubicBezTo>
                  <a:cubicBezTo>
                    <a:pt x="103" y="82"/>
                    <a:pt x="103" y="82"/>
                    <a:pt x="103" y="82"/>
                  </a:cubicBezTo>
                  <a:cubicBezTo>
                    <a:pt x="103" y="83"/>
                    <a:pt x="103" y="84"/>
                    <a:pt x="102" y="85"/>
                  </a:cubicBezTo>
                  <a:cubicBezTo>
                    <a:pt x="102" y="85"/>
                    <a:pt x="102" y="85"/>
                    <a:pt x="102" y="85"/>
                  </a:cubicBezTo>
                  <a:cubicBezTo>
                    <a:pt x="102" y="85"/>
                    <a:pt x="102" y="85"/>
                    <a:pt x="101" y="85"/>
                  </a:cubicBezTo>
                  <a:cubicBezTo>
                    <a:pt x="101" y="85"/>
                    <a:pt x="101" y="85"/>
                    <a:pt x="101" y="85"/>
                  </a:cubicBezTo>
                  <a:cubicBezTo>
                    <a:pt x="101" y="85"/>
                    <a:pt x="100" y="85"/>
                    <a:pt x="100" y="85"/>
                  </a:cubicBezTo>
                  <a:close/>
                  <a:moveTo>
                    <a:pt x="515" y="84"/>
                  </a:moveTo>
                  <a:cubicBezTo>
                    <a:pt x="515" y="84"/>
                    <a:pt x="515" y="84"/>
                    <a:pt x="515" y="84"/>
                  </a:cubicBezTo>
                  <a:cubicBezTo>
                    <a:pt x="515" y="84"/>
                    <a:pt x="515" y="84"/>
                    <a:pt x="515" y="84"/>
                  </a:cubicBezTo>
                  <a:cubicBezTo>
                    <a:pt x="514" y="83"/>
                    <a:pt x="514" y="82"/>
                    <a:pt x="515" y="81"/>
                  </a:cubicBezTo>
                  <a:cubicBezTo>
                    <a:pt x="515" y="81"/>
                    <a:pt x="515" y="81"/>
                    <a:pt x="515" y="81"/>
                  </a:cubicBezTo>
                  <a:cubicBezTo>
                    <a:pt x="515" y="80"/>
                    <a:pt x="517" y="80"/>
                    <a:pt x="518" y="81"/>
                  </a:cubicBezTo>
                  <a:cubicBezTo>
                    <a:pt x="518" y="81"/>
                    <a:pt x="518" y="81"/>
                    <a:pt x="518" y="81"/>
                  </a:cubicBezTo>
                  <a:cubicBezTo>
                    <a:pt x="518" y="82"/>
                    <a:pt x="518" y="83"/>
                    <a:pt x="518" y="84"/>
                  </a:cubicBezTo>
                  <a:cubicBezTo>
                    <a:pt x="518" y="84"/>
                    <a:pt x="518" y="84"/>
                    <a:pt x="518" y="84"/>
                  </a:cubicBezTo>
                  <a:cubicBezTo>
                    <a:pt x="517" y="84"/>
                    <a:pt x="517" y="85"/>
                    <a:pt x="516" y="85"/>
                  </a:cubicBezTo>
                  <a:cubicBezTo>
                    <a:pt x="516" y="85"/>
                    <a:pt x="516" y="85"/>
                    <a:pt x="516" y="85"/>
                  </a:cubicBezTo>
                  <a:cubicBezTo>
                    <a:pt x="516" y="85"/>
                    <a:pt x="515" y="84"/>
                    <a:pt x="515" y="84"/>
                  </a:cubicBezTo>
                  <a:close/>
                  <a:moveTo>
                    <a:pt x="109" y="77"/>
                  </a:moveTo>
                  <a:cubicBezTo>
                    <a:pt x="108" y="76"/>
                    <a:pt x="108" y="74"/>
                    <a:pt x="109" y="74"/>
                  </a:cubicBezTo>
                  <a:cubicBezTo>
                    <a:pt x="109" y="74"/>
                    <a:pt x="109" y="74"/>
                    <a:pt x="109" y="74"/>
                  </a:cubicBezTo>
                  <a:cubicBezTo>
                    <a:pt x="110" y="73"/>
                    <a:pt x="111" y="73"/>
                    <a:pt x="112" y="74"/>
                  </a:cubicBezTo>
                  <a:cubicBezTo>
                    <a:pt x="112" y="74"/>
                    <a:pt x="112" y="74"/>
                    <a:pt x="112" y="74"/>
                  </a:cubicBezTo>
                  <a:cubicBezTo>
                    <a:pt x="112" y="75"/>
                    <a:pt x="112" y="76"/>
                    <a:pt x="111" y="77"/>
                  </a:cubicBezTo>
                  <a:cubicBezTo>
                    <a:pt x="111" y="77"/>
                    <a:pt x="111" y="77"/>
                    <a:pt x="111" y="77"/>
                  </a:cubicBezTo>
                  <a:cubicBezTo>
                    <a:pt x="111" y="77"/>
                    <a:pt x="111" y="77"/>
                    <a:pt x="110" y="77"/>
                  </a:cubicBezTo>
                  <a:cubicBezTo>
                    <a:pt x="110" y="77"/>
                    <a:pt x="110" y="77"/>
                    <a:pt x="110" y="77"/>
                  </a:cubicBezTo>
                  <a:cubicBezTo>
                    <a:pt x="110" y="77"/>
                    <a:pt x="109" y="77"/>
                    <a:pt x="109" y="77"/>
                  </a:cubicBezTo>
                  <a:close/>
                  <a:moveTo>
                    <a:pt x="506" y="76"/>
                  </a:moveTo>
                  <a:cubicBezTo>
                    <a:pt x="505" y="75"/>
                    <a:pt x="505" y="74"/>
                    <a:pt x="506" y="73"/>
                  </a:cubicBezTo>
                  <a:cubicBezTo>
                    <a:pt x="506" y="73"/>
                    <a:pt x="506" y="73"/>
                    <a:pt x="506" y="73"/>
                  </a:cubicBezTo>
                  <a:cubicBezTo>
                    <a:pt x="506" y="72"/>
                    <a:pt x="508" y="72"/>
                    <a:pt x="509" y="73"/>
                  </a:cubicBezTo>
                  <a:cubicBezTo>
                    <a:pt x="509" y="73"/>
                    <a:pt x="509" y="73"/>
                    <a:pt x="509" y="73"/>
                  </a:cubicBezTo>
                  <a:cubicBezTo>
                    <a:pt x="509" y="74"/>
                    <a:pt x="509" y="75"/>
                    <a:pt x="509" y="76"/>
                  </a:cubicBezTo>
                  <a:cubicBezTo>
                    <a:pt x="509" y="76"/>
                    <a:pt x="509" y="76"/>
                    <a:pt x="509" y="76"/>
                  </a:cubicBezTo>
                  <a:cubicBezTo>
                    <a:pt x="508" y="76"/>
                    <a:pt x="508" y="77"/>
                    <a:pt x="507" y="77"/>
                  </a:cubicBezTo>
                  <a:cubicBezTo>
                    <a:pt x="507" y="77"/>
                    <a:pt x="507" y="77"/>
                    <a:pt x="507" y="77"/>
                  </a:cubicBezTo>
                  <a:cubicBezTo>
                    <a:pt x="507" y="77"/>
                    <a:pt x="506" y="76"/>
                    <a:pt x="506" y="76"/>
                  </a:cubicBezTo>
                  <a:close/>
                  <a:moveTo>
                    <a:pt x="118" y="69"/>
                  </a:moveTo>
                  <a:cubicBezTo>
                    <a:pt x="117" y="68"/>
                    <a:pt x="117" y="67"/>
                    <a:pt x="118" y="66"/>
                  </a:cubicBezTo>
                  <a:cubicBezTo>
                    <a:pt x="118" y="66"/>
                    <a:pt x="118" y="66"/>
                    <a:pt x="118" y="66"/>
                  </a:cubicBezTo>
                  <a:cubicBezTo>
                    <a:pt x="119" y="65"/>
                    <a:pt x="120" y="66"/>
                    <a:pt x="121" y="66"/>
                  </a:cubicBezTo>
                  <a:cubicBezTo>
                    <a:pt x="121" y="66"/>
                    <a:pt x="121" y="66"/>
                    <a:pt x="121" y="66"/>
                  </a:cubicBezTo>
                  <a:cubicBezTo>
                    <a:pt x="122" y="67"/>
                    <a:pt x="121" y="69"/>
                    <a:pt x="121" y="69"/>
                  </a:cubicBezTo>
                  <a:cubicBezTo>
                    <a:pt x="121" y="69"/>
                    <a:pt x="121" y="69"/>
                    <a:pt x="121" y="69"/>
                  </a:cubicBezTo>
                  <a:cubicBezTo>
                    <a:pt x="120" y="70"/>
                    <a:pt x="120" y="70"/>
                    <a:pt x="119" y="70"/>
                  </a:cubicBezTo>
                  <a:cubicBezTo>
                    <a:pt x="119" y="70"/>
                    <a:pt x="119" y="70"/>
                    <a:pt x="119" y="70"/>
                  </a:cubicBezTo>
                  <a:cubicBezTo>
                    <a:pt x="119" y="70"/>
                    <a:pt x="118" y="69"/>
                    <a:pt x="118" y="69"/>
                  </a:cubicBezTo>
                  <a:close/>
                  <a:moveTo>
                    <a:pt x="497" y="69"/>
                  </a:moveTo>
                  <a:cubicBezTo>
                    <a:pt x="497" y="69"/>
                    <a:pt x="497" y="69"/>
                    <a:pt x="497" y="69"/>
                  </a:cubicBezTo>
                  <a:cubicBezTo>
                    <a:pt x="497" y="69"/>
                    <a:pt x="497" y="69"/>
                    <a:pt x="497" y="69"/>
                  </a:cubicBezTo>
                  <a:cubicBezTo>
                    <a:pt x="496" y="68"/>
                    <a:pt x="496" y="67"/>
                    <a:pt x="496" y="66"/>
                  </a:cubicBezTo>
                  <a:cubicBezTo>
                    <a:pt x="496" y="66"/>
                    <a:pt x="496" y="66"/>
                    <a:pt x="496" y="66"/>
                  </a:cubicBezTo>
                  <a:cubicBezTo>
                    <a:pt x="497" y="65"/>
                    <a:pt x="498" y="65"/>
                    <a:pt x="499" y="65"/>
                  </a:cubicBezTo>
                  <a:cubicBezTo>
                    <a:pt x="499" y="65"/>
                    <a:pt x="499" y="65"/>
                    <a:pt x="499" y="65"/>
                  </a:cubicBezTo>
                  <a:cubicBezTo>
                    <a:pt x="500" y="66"/>
                    <a:pt x="500" y="67"/>
                    <a:pt x="500" y="68"/>
                  </a:cubicBezTo>
                  <a:cubicBezTo>
                    <a:pt x="500" y="68"/>
                    <a:pt x="500" y="68"/>
                    <a:pt x="500" y="68"/>
                  </a:cubicBezTo>
                  <a:cubicBezTo>
                    <a:pt x="499" y="69"/>
                    <a:pt x="499" y="69"/>
                    <a:pt x="498" y="69"/>
                  </a:cubicBezTo>
                  <a:cubicBezTo>
                    <a:pt x="498" y="69"/>
                    <a:pt x="498" y="69"/>
                    <a:pt x="498" y="69"/>
                  </a:cubicBezTo>
                  <a:cubicBezTo>
                    <a:pt x="498" y="69"/>
                    <a:pt x="497" y="69"/>
                    <a:pt x="497" y="69"/>
                  </a:cubicBezTo>
                  <a:close/>
                  <a:moveTo>
                    <a:pt x="127" y="62"/>
                  </a:moveTo>
                  <a:cubicBezTo>
                    <a:pt x="127" y="61"/>
                    <a:pt x="127" y="59"/>
                    <a:pt x="128" y="59"/>
                  </a:cubicBezTo>
                  <a:cubicBezTo>
                    <a:pt x="128" y="59"/>
                    <a:pt x="128" y="59"/>
                    <a:pt x="128" y="59"/>
                  </a:cubicBezTo>
                  <a:cubicBezTo>
                    <a:pt x="129" y="58"/>
                    <a:pt x="130" y="58"/>
                    <a:pt x="131" y="59"/>
                  </a:cubicBezTo>
                  <a:cubicBezTo>
                    <a:pt x="131" y="59"/>
                    <a:pt x="131" y="59"/>
                    <a:pt x="131" y="59"/>
                  </a:cubicBezTo>
                  <a:cubicBezTo>
                    <a:pt x="131" y="60"/>
                    <a:pt x="131" y="61"/>
                    <a:pt x="130" y="62"/>
                  </a:cubicBezTo>
                  <a:cubicBezTo>
                    <a:pt x="130" y="62"/>
                    <a:pt x="130" y="62"/>
                    <a:pt x="130" y="62"/>
                  </a:cubicBezTo>
                  <a:cubicBezTo>
                    <a:pt x="130" y="62"/>
                    <a:pt x="129" y="62"/>
                    <a:pt x="129" y="62"/>
                  </a:cubicBezTo>
                  <a:cubicBezTo>
                    <a:pt x="129" y="62"/>
                    <a:pt x="129" y="62"/>
                    <a:pt x="129" y="62"/>
                  </a:cubicBezTo>
                  <a:cubicBezTo>
                    <a:pt x="128" y="62"/>
                    <a:pt x="128" y="62"/>
                    <a:pt x="127" y="62"/>
                  </a:cubicBezTo>
                  <a:close/>
                  <a:moveTo>
                    <a:pt x="487" y="61"/>
                  </a:moveTo>
                  <a:cubicBezTo>
                    <a:pt x="486" y="61"/>
                    <a:pt x="486" y="60"/>
                    <a:pt x="487" y="59"/>
                  </a:cubicBezTo>
                  <a:cubicBezTo>
                    <a:pt x="487" y="59"/>
                    <a:pt x="487" y="59"/>
                    <a:pt x="487" y="59"/>
                  </a:cubicBezTo>
                  <a:cubicBezTo>
                    <a:pt x="487" y="58"/>
                    <a:pt x="489" y="58"/>
                    <a:pt x="490" y="58"/>
                  </a:cubicBezTo>
                  <a:cubicBezTo>
                    <a:pt x="490" y="58"/>
                    <a:pt x="490" y="58"/>
                    <a:pt x="490" y="58"/>
                  </a:cubicBezTo>
                  <a:cubicBezTo>
                    <a:pt x="490" y="59"/>
                    <a:pt x="491" y="60"/>
                    <a:pt x="490" y="61"/>
                  </a:cubicBezTo>
                  <a:cubicBezTo>
                    <a:pt x="490" y="61"/>
                    <a:pt x="490" y="61"/>
                    <a:pt x="490" y="61"/>
                  </a:cubicBezTo>
                  <a:cubicBezTo>
                    <a:pt x="490" y="62"/>
                    <a:pt x="489" y="62"/>
                    <a:pt x="488" y="62"/>
                  </a:cubicBezTo>
                  <a:cubicBezTo>
                    <a:pt x="488" y="62"/>
                    <a:pt x="488" y="62"/>
                    <a:pt x="488" y="62"/>
                  </a:cubicBezTo>
                  <a:cubicBezTo>
                    <a:pt x="488" y="62"/>
                    <a:pt x="488" y="62"/>
                    <a:pt x="487" y="61"/>
                  </a:cubicBezTo>
                  <a:close/>
                  <a:moveTo>
                    <a:pt x="137" y="55"/>
                  </a:moveTo>
                  <a:cubicBezTo>
                    <a:pt x="136" y="54"/>
                    <a:pt x="137" y="52"/>
                    <a:pt x="138" y="52"/>
                  </a:cubicBezTo>
                  <a:cubicBezTo>
                    <a:pt x="138" y="52"/>
                    <a:pt x="138" y="52"/>
                    <a:pt x="138" y="52"/>
                  </a:cubicBezTo>
                  <a:cubicBezTo>
                    <a:pt x="139" y="51"/>
                    <a:pt x="140" y="51"/>
                    <a:pt x="140" y="52"/>
                  </a:cubicBezTo>
                  <a:cubicBezTo>
                    <a:pt x="140" y="52"/>
                    <a:pt x="140" y="52"/>
                    <a:pt x="140" y="52"/>
                  </a:cubicBezTo>
                  <a:cubicBezTo>
                    <a:pt x="141" y="53"/>
                    <a:pt x="141" y="55"/>
                    <a:pt x="140" y="55"/>
                  </a:cubicBezTo>
                  <a:cubicBezTo>
                    <a:pt x="140" y="55"/>
                    <a:pt x="140" y="55"/>
                    <a:pt x="140" y="55"/>
                  </a:cubicBezTo>
                  <a:cubicBezTo>
                    <a:pt x="140" y="55"/>
                    <a:pt x="139" y="56"/>
                    <a:pt x="139" y="56"/>
                  </a:cubicBezTo>
                  <a:cubicBezTo>
                    <a:pt x="139" y="56"/>
                    <a:pt x="139" y="56"/>
                    <a:pt x="139" y="56"/>
                  </a:cubicBezTo>
                  <a:cubicBezTo>
                    <a:pt x="138" y="56"/>
                    <a:pt x="137" y="55"/>
                    <a:pt x="137" y="55"/>
                  </a:cubicBezTo>
                  <a:close/>
                  <a:moveTo>
                    <a:pt x="477" y="55"/>
                  </a:moveTo>
                  <a:cubicBezTo>
                    <a:pt x="477" y="55"/>
                    <a:pt x="477" y="55"/>
                    <a:pt x="477" y="55"/>
                  </a:cubicBezTo>
                  <a:cubicBezTo>
                    <a:pt x="477" y="55"/>
                    <a:pt x="477" y="55"/>
                    <a:pt x="477" y="55"/>
                  </a:cubicBezTo>
                  <a:cubicBezTo>
                    <a:pt x="477" y="54"/>
                    <a:pt x="476" y="53"/>
                    <a:pt x="477" y="52"/>
                  </a:cubicBezTo>
                  <a:cubicBezTo>
                    <a:pt x="477" y="52"/>
                    <a:pt x="477" y="52"/>
                    <a:pt x="477" y="52"/>
                  </a:cubicBezTo>
                  <a:cubicBezTo>
                    <a:pt x="477" y="51"/>
                    <a:pt x="479" y="51"/>
                    <a:pt x="480" y="51"/>
                  </a:cubicBezTo>
                  <a:cubicBezTo>
                    <a:pt x="480" y="51"/>
                    <a:pt x="480" y="51"/>
                    <a:pt x="480" y="51"/>
                  </a:cubicBezTo>
                  <a:cubicBezTo>
                    <a:pt x="481" y="52"/>
                    <a:pt x="481" y="53"/>
                    <a:pt x="480" y="54"/>
                  </a:cubicBezTo>
                  <a:cubicBezTo>
                    <a:pt x="480" y="54"/>
                    <a:pt x="480" y="54"/>
                    <a:pt x="480" y="54"/>
                  </a:cubicBezTo>
                  <a:cubicBezTo>
                    <a:pt x="480" y="55"/>
                    <a:pt x="479" y="55"/>
                    <a:pt x="479" y="55"/>
                  </a:cubicBezTo>
                  <a:cubicBezTo>
                    <a:pt x="479" y="55"/>
                    <a:pt x="479" y="55"/>
                    <a:pt x="479" y="55"/>
                  </a:cubicBezTo>
                  <a:cubicBezTo>
                    <a:pt x="478" y="55"/>
                    <a:pt x="478" y="55"/>
                    <a:pt x="477" y="55"/>
                  </a:cubicBezTo>
                  <a:close/>
                  <a:moveTo>
                    <a:pt x="147" y="48"/>
                  </a:moveTo>
                  <a:cubicBezTo>
                    <a:pt x="147" y="47"/>
                    <a:pt x="147" y="46"/>
                    <a:pt x="148" y="45"/>
                  </a:cubicBezTo>
                  <a:cubicBezTo>
                    <a:pt x="148" y="45"/>
                    <a:pt x="148" y="45"/>
                    <a:pt x="148" y="45"/>
                  </a:cubicBezTo>
                  <a:cubicBezTo>
                    <a:pt x="149" y="45"/>
                    <a:pt x="150" y="45"/>
                    <a:pt x="151" y="46"/>
                  </a:cubicBezTo>
                  <a:cubicBezTo>
                    <a:pt x="151" y="46"/>
                    <a:pt x="151" y="46"/>
                    <a:pt x="151" y="46"/>
                  </a:cubicBezTo>
                  <a:cubicBezTo>
                    <a:pt x="151" y="47"/>
                    <a:pt x="151" y="48"/>
                    <a:pt x="150" y="49"/>
                  </a:cubicBezTo>
                  <a:cubicBezTo>
                    <a:pt x="150" y="49"/>
                    <a:pt x="150" y="49"/>
                    <a:pt x="150" y="49"/>
                  </a:cubicBezTo>
                  <a:cubicBezTo>
                    <a:pt x="150" y="49"/>
                    <a:pt x="150" y="49"/>
                    <a:pt x="150" y="49"/>
                  </a:cubicBezTo>
                  <a:cubicBezTo>
                    <a:pt x="150" y="49"/>
                    <a:pt x="150" y="49"/>
                    <a:pt x="150" y="49"/>
                  </a:cubicBezTo>
                  <a:cubicBezTo>
                    <a:pt x="150" y="49"/>
                    <a:pt x="149" y="49"/>
                    <a:pt x="149" y="49"/>
                  </a:cubicBezTo>
                  <a:cubicBezTo>
                    <a:pt x="149" y="49"/>
                    <a:pt x="149" y="49"/>
                    <a:pt x="149" y="49"/>
                  </a:cubicBezTo>
                  <a:cubicBezTo>
                    <a:pt x="148" y="49"/>
                    <a:pt x="148" y="49"/>
                    <a:pt x="147" y="48"/>
                  </a:cubicBezTo>
                  <a:close/>
                  <a:moveTo>
                    <a:pt x="467" y="48"/>
                  </a:moveTo>
                  <a:cubicBezTo>
                    <a:pt x="466" y="48"/>
                    <a:pt x="466" y="46"/>
                    <a:pt x="467" y="46"/>
                  </a:cubicBezTo>
                  <a:cubicBezTo>
                    <a:pt x="467" y="46"/>
                    <a:pt x="467" y="46"/>
                    <a:pt x="467" y="46"/>
                  </a:cubicBezTo>
                  <a:cubicBezTo>
                    <a:pt x="467" y="45"/>
                    <a:pt x="469" y="44"/>
                    <a:pt x="470" y="45"/>
                  </a:cubicBezTo>
                  <a:cubicBezTo>
                    <a:pt x="469" y="45"/>
                    <a:pt x="469" y="45"/>
                    <a:pt x="469" y="45"/>
                  </a:cubicBezTo>
                  <a:cubicBezTo>
                    <a:pt x="470" y="45"/>
                    <a:pt x="471" y="47"/>
                    <a:pt x="470" y="48"/>
                  </a:cubicBezTo>
                  <a:cubicBezTo>
                    <a:pt x="470" y="48"/>
                    <a:pt x="470" y="48"/>
                    <a:pt x="470" y="48"/>
                  </a:cubicBezTo>
                  <a:cubicBezTo>
                    <a:pt x="470" y="48"/>
                    <a:pt x="469" y="49"/>
                    <a:pt x="468" y="49"/>
                  </a:cubicBezTo>
                  <a:cubicBezTo>
                    <a:pt x="468" y="49"/>
                    <a:pt x="468" y="49"/>
                    <a:pt x="468" y="49"/>
                  </a:cubicBezTo>
                  <a:cubicBezTo>
                    <a:pt x="468" y="49"/>
                    <a:pt x="468" y="48"/>
                    <a:pt x="467" y="48"/>
                  </a:cubicBezTo>
                  <a:close/>
                  <a:moveTo>
                    <a:pt x="158" y="42"/>
                  </a:moveTo>
                  <a:cubicBezTo>
                    <a:pt x="157" y="41"/>
                    <a:pt x="157" y="40"/>
                    <a:pt x="158" y="39"/>
                  </a:cubicBezTo>
                  <a:cubicBezTo>
                    <a:pt x="158" y="39"/>
                    <a:pt x="158" y="39"/>
                    <a:pt x="158" y="39"/>
                  </a:cubicBezTo>
                  <a:cubicBezTo>
                    <a:pt x="159" y="39"/>
                    <a:pt x="160" y="39"/>
                    <a:pt x="161" y="40"/>
                  </a:cubicBezTo>
                  <a:cubicBezTo>
                    <a:pt x="161" y="40"/>
                    <a:pt x="161" y="40"/>
                    <a:pt x="161" y="40"/>
                  </a:cubicBezTo>
                  <a:cubicBezTo>
                    <a:pt x="162" y="41"/>
                    <a:pt x="161" y="42"/>
                    <a:pt x="160" y="43"/>
                  </a:cubicBezTo>
                  <a:cubicBezTo>
                    <a:pt x="160" y="43"/>
                    <a:pt x="160" y="43"/>
                    <a:pt x="160" y="43"/>
                  </a:cubicBezTo>
                  <a:cubicBezTo>
                    <a:pt x="160" y="43"/>
                    <a:pt x="160" y="43"/>
                    <a:pt x="159" y="43"/>
                  </a:cubicBezTo>
                  <a:cubicBezTo>
                    <a:pt x="159" y="43"/>
                    <a:pt x="159" y="43"/>
                    <a:pt x="159" y="43"/>
                  </a:cubicBezTo>
                  <a:cubicBezTo>
                    <a:pt x="159" y="43"/>
                    <a:pt x="158" y="43"/>
                    <a:pt x="158" y="42"/>
                  </a:cubicBezTo>
                  <a:close/>
                  <a:moveTo>
                    <a:pt x="457" y="42"/>
                  </a:moveTo>
                  <a:cubicBezTo>
                    <a:pt x="457" y="42"/>
                    <a:pt x="457" y="42"/>
                    <a:pt x="457" y="42"/>
                  </a:cubicBezTo>
                  <a:cubicBezTo>
                    <a:pt x="457" y="42"/>
                    <a:pt x="457" y="42"/>
                    <a:pt x="457" y="42"/>
                  </a:cubicBezTo>
                  <a:cubicBezTo>
                    <a:pt x="456" y="42"/>
                    <a:pt x="456" y="41"/>
                    <a:pt x="456" y="40"/>
                  </a:cubicBezTo>
                  <a:cubicBezTo>
                    <a:pt x="456" y="40"/>
                    <a:pt x="456" y="40"/>
                    <a:pt x="456" y="40"/>
                  </a:cubicBezTo>
                  <a:cubicBezTo>
                    <a:pt x="457" y="39"/>
                    <a:pt x="458" y="38"/>
                    <a:pt x="459" y="39"/>
                  </a:cubicBezTo>
                  <a:cubicBezTo>
                    <a:pt x="459" y="39"/>
                    <a:pt x="459" y="39"/>
                    <a:pt x="459" y="39"/>
                  </a:cubicBezTo>
                  <a:cubicBezTo>
                    <a:pt x="460" y="39"/>
                    <a:pt x="460" y="41"/>
                    <a:pt x="460" y="41"/>
                  </a:cubicBezTo>
                  <a:cubicBezTo>
                    <a:pt x="460" y="41"/>
                    <a:pt x="460" y="41"/>
                    <a:pt x="460" y="41"/>
                  </a:cubicBezTo>
                  <a:cubicBezTo>
                    <a:pt x="459" y="42"/>
                    <a:pt x="459" y="43"/>
                    <a:pt x="458" y="43"/>
                  </a:cubicBezTo>
                  <a:cubicBezTo>
                    <a:pt x="458" y="43"/>
                    <a:pt x="458" y="43"/>
                    <a:pt x="458" y="43"/>
                  </a:cubicBezTo>
                  <a:cubicBezTo>
                    <a:pt x="458" y="43"/>
                    <a:pt x="457" y="42"/>
                    <a:pt x="457" y="42"/>
                  </a:cubicBezTo>
                  <a:close/>
                  <a:moveTo>
                    <a:pt x="168" y="36"/>
                  </a:moveTo>
                  <a:cubicBezTo>
                    <a:pt x="168" y="35"/>
                    <a:pt x="168" y="34"/>
                    <a:pt x="169" y="34"/>
                  </a:cubicBezTo>
                  <a:cubicBezTo>
                    <a:pt x="169" y="34"/>
                    <a:pt x="169" y="34"/>
                    <a:pt x="169" y="34"/>
                  </a:cubicBezTo>
                  <a:cubicBezTo>
                    <a:pt x="170" y="33"/>
                    <a:pt x="171" y="33"/>
                    <a:pt x="172" y="34"/>
                  </a:cubicBezTo>
                  <a:cubicBezTo>
                    <a:pt x="172" y="34"/>
                    <a:pt x="172" y="34"/>
                    <a:pt x="172" y="34"/>
                  </a:cubicBezTo>
                  <a:cubicBezTo>
                    <a:pt x="172" y="35"/>
                    <a:pt x="172" y="37"/>
                    <a:pt x="171" y="37"/>
                  </a:cubicBezTo>
                  <a:cubicBezTo>
                    <a:pt x="171" y="37"/>
                    <a:pt x="171" y="37"/>
                    <a:pt x="171" y="37"/>
                  </a:cubicBezTo>
                  <a:cubicBezTo>
                    <a:pt x="171" y="37"/>
                    <a:pt x="170" y="37"/>
                    <a:pt x="170" y="37"/>
                  </a:cubicBezTo>
                  <a:cubicBezTo>
                    <a:pt x="170" y="37"/>
                    <a:pt x="170" y="37"/>
                    <a:pt x="170" y="37"/>
                  </a:cubicBezTo>
                  <a:cubicBezTo>
                    <a:pt x="169" y="37"/>
                    <a:pt x="168" y="37"/>
                    <a:pt x="168" y="36"/>
                  </a:cubicBezTo>
                  <a:close/>
                  <a:moveTo>
                    <a:pt x="447" y="37"/>
                  </a:moveTo>
                  <a:cubicBezTo>
                    <a:pt x="446" y="36"/>
                    <a:pt x="445" y="35"/>
                    <a:pt x="446" y="34"/>
                  </a:cubicBezTo>
                  <a:cubicBezTo>
                    <a:pt x="446" y="34"/>
                    <a:pt x="446" y="34"/>
                    <a:pt x="446" y="34"/>
                  </a:cubicBezTo>
                  <a:cubicBezTo>
                    <a:pt x="446" y="33"/>
                    <a:pt x="447" y="33"/>
                    <a:pt x="448" y="33"/>
                  </a:cubicBezTo>
                  <a:cubicBezTo>
                    <a:pt x="448" y="33"/>
                    <a:pt x="448" y="33"/>
                    <a:pt x="448" y="33"/>
                  </a:cubicBezTo>
                  <a:cubicBezTo>
                    <a:pt x="449" y="34"/>
                    <a:pt x="450" y="35"/>
                    <a:pt x="449" y="36"/>
                  </a:cubicBezTo>
                  <a:cubicBezTo>
                    <a:pt x="449" y="36"/>
                    <a:pt x="449" y="36"/>
                    <a:pt x="449" y="36"/>
                  </a:cubicBezTo>
                  <a:cubicBezTo>
                    <a:pt x="449" y="37"/>
                    <a:pt x="448" y="37"/>
                    <a:pt x="447" y="37"/>
                  </a:cubicBezTo>
                  <a:cubicBezTo>
                    <a:pt x="447" y="37"/>
                    <a:pt x="447" y="37"/>
                    <a:pt x="447" y="37"/>
                  </a:cubicBezTo>
                  <a:cubicBezTo>
                    <a:pt x="447" y="37"/>
                    <a:pt x="447" y="37"/>
                    <a:pt x="447" y="37"/>
                  </a:cubicBezTo>
                  <a:close/>
                  <a:moveTo>
                    <a:pt x="179" y="31"/>
                  </a:moveTo>
                  <a:cubicBezTo>
                    <a:pt x="178" y="30"/>
                    <a:pt x="179" y="29"/>
                    <a:pt x="180" y="28"/>
                  </a:cubicBezTo>
                  <a:cubicBezTo>
                    <a:pt x="180" y="28"/>
                    <a:pt x="180" y="28"/>
                    <a:pt x="180" y="28"/>
                  </a:cubicBezTo>
                  <a:cubicBezTo>
                    <a:pt x="181" y="28"/>
                    <a:pt x="182" y="28"/>
                    <a:pt x="183" y="29"/>
                  </a:cubicBezTo>
                  <a:cubicBezTo>
                    <a:pt x="183" y="29"/>
                    <a:pt x="183" y="29"/>
                    <a:pt x="183" y="29"/>
                  </a:cubicBezTo>
                  <a:cubicBezTo>
                    <a:pt x="183" y="30"/>
                    <a:pt x="183" y="31"/>
                    <a:pt x="182" y="32"/>
                  </a:cubicBezTo>
                  <a:cubicBezTo>
                    <a:pt x="182" y="32"/>
                    <a:pt x="182" y="32"/>
                    <a:pt x="182" y="32"/>
                  </a:cubicBezTo>
                  <a:cubicBezTo>
                    <a:pt x="181" y="32"/>
                    <a:pt x="181" y="32"/>
                    <a:pt x="181" y="32"/>
                  </a:cubicBezTo>
                  <a:cubicBezTo>
                    <a:pt x="181" y="32"/>
                    <a:pt x="181" y="32"/>
                    <a:pt x="181" y="32"/>
                  </a:cubicBezTo>
                  <a:cubicBezTo>
                    <a:pt x="180" y="32"/>
                    <a:pt x="179" y="32"/>
                    <a:pt x="179" y="31"/>
                  </a:cubicBezTo>
                  <a:close/>
                  <a:moveTo>
                    <a:pt x="436" y="32"/>
                  </a:moveTo>
                  <a:cubicBezTo>
                    <a:pt x="436" y="32"/>
                    <a:pt x="436" y="32"/>
                    <a:pt x="436" y="32"/>
                  </a:cubicBezTo>
                  <a:cubicBezTo>
                    <a:pt x="436" y="32"/>
                    <a:pt x="436" y="32"/>
                    <a:pt x="436" y="32"/>
                  </a:cubicBezTo>
                  <a:cubicBezTo>
                    <a:pt x="435" y="31"/>
                    <a:pt x="434" y="30"/>
                    <a:pt x="435" y="29"/>
                  </a:cubicBezTo>
                  <a:cubicBezTo>
                    <a:pt x="435" y="29"/>
                    <a:pt x="435" y="29"/>
                    <a:pt x="435" y="29"/>
                  </a:cubicBezTo>
                  <a:cubicBezTo>
                    <a:pt x="435" y="28"/>
                    <a:pt x="437" y="27"/>
                    <a:pt x="438" y="28"/>
                  </a:cubicBezTo>
                  <a:cubicBezTo>
                    <a:pt x="438" y="28"/>
                    <a:pt x="438" y="28"/>
                    <a:pt x="438" y="28"/>
                  </a:cubicBezTo>
                  <a:cubicBezTo>
                    <a:pt x="439" y="28"/>
                    <a:pt x="439" y="30"/>
                    <a:pt x="439" y="31"/>
                  </a:cubicBezTo>
                  <a:cubicBezTo>
                    <a:pt x="439" y="31"/>
                    <a:pt x="439" y="31"/>
                    <a:pt x="439" y="31"/>
                  </a:cubicBezTo>
                  <a:cubicBezTo>
                    <a:pt x="438" y="31"/>
                    <a:pt x="437" y="32"/>
                    <a:pt x="437" y="32"/>
                  </a:cubicBezTo>
                  <a:cubicBezTo>
                    <a:pt x="437" y="32"/>
                    <a:pt x="437" y="32"/>
                    <a:pt x="437" y="32"/>
                  </a:cubicBezTo>
                  <a:cubicBezTo>
                    <a:pt x="436" y="32"/>
                    <a:pt x="436" y="32"/>
                    <a:pt x="436" y="32"/>
                  </a:cubicBezTo>
                  <a:close/>
                  <a:moveTo>
                    <a:pt x="190" y="26"/>
                  </a:moveTo>
                  <a:cubicBezTo>
                    <a:pt x="189" y="25"/>
                    <a:pt x="190" y="24"/>
                    <a:pt x="191" y="23"/>
                  </a:cubicBezTo>
                  <a:cubicBezTo>
                    <a:pt x="191" y="23"/>
                    <a:pt x="191" y="23"/>
                    <a:pt x="191" y="23"/>
                  </a:cubicBezTo>
                  <a:cubicBezTo>
                    <a:pt x="192" y="23"/>
                    <a:pt x="193" y="23"/>
                    <a:pt x="194" y="25"/>
                  </a:cubicBezTo>
                  <a:cubicBezTo>
                    <a:pt x="194" y="25"/>
                    <a:pt x="194" y="25"/>
                    <a:pt x="194" y="25"/>
                  </a:cubicBezTo>
                  <a:cubicBezTo>
                    <a:pt x="194" y="26"/>
                    <a:pt x="193"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2" y="27"/>
                    <a:pt x="192" y="27"/>
                    <a:pt x="192" y="27"/>
                  </a:cubicBezTo>
                  <a:cubicBezTo>
                    <a:pt x="191" y="27"/>
                    <a:pt x="190" y="27"/>
                    <a:pt x="190" y="26"/>
                  </a:cubicBezTo>
                  <a:close/>
                  <a:moveTo>
                    <a:pt x="425" y="27"/>
                  </a:moveTo>
                  <a:cubicBezTo>
                    <a:pt x="424" y="26"/>
                    <a:pt x="423" y="25"/>
                    <a:pt x="424" y="24"/>
                  </a:cubicBezTo>
                  <a:cubicBezTo>
                    <a:pt x="424" y="24"/>
                    <a:pt x="424" y="24"/>
                    <a:pt x="424" y="24"/>
                  </a:cubicBezTo>
                  <a:cubicBezTo>
                    <a:pt x="424" y="23"/>
                    <a:pt x="425" y="23"/>
                    <a:pt x="426" y="23"/>
                  </a:cubicBezTo>
                  <a:cubicBezTo>
                    <a:pt x="426" y="23"/>
                    <a:pt x="426" y="23"/>
                    <a:pt x="426" y="23"/>
                  </a:cubicBezTo>
                  <a:cubicBezTo>
                    <a:pt x="427" y="24"/>
                    <a:pt x="428" y="25"/>
                    <a:pt x="428" y="26"/>
                  </a:cubicBezTo>
                  <a:cubicBezTo>
                    <a:pt x="428" y="26"/>
                    <a:pt x="428" y="26"/>
                    <a:pt x="428" y="26"/>
                  </a:cubicBezTo>
                  <a:cubicBezTo>
                    <a:pt x="427" y="26"/>
                    <a:pt x="426" y="27"/>
                    <a:pt x="426" y="27"/>
                  </a:cubicBezTo>
                  <a:cubicBezTo>
                    <a:pt x="426" y="27"/>
                    <a:pt x="426" y="27"/>
                    <a:pt x="426" y="27"/>
                  </a:cubicBezTo>
                  <a:cubicBezTo>
                    <a:pt x="425" y="27"/>
                    <a:pt x="425" y="27"/>
                    <a:pt x="425" y="27"/>
                  </a:cubicBezTo>
                  <a:close/>
                  <a:moveTo>
                    <a:pt x="201" y="22"/>
                  </a:moveTo>
                  <a:cubicBezTo>
                    <a:pt x="201" y="21"/>
                    <a:pt x="201" y="19"/>
                    <a:pt x="202" y="19"/>
                  </a:cubicBezTo>
                  <a:cubicBezTo>
                    <a:pt x="202" y="19"/>
                    <a:pt x="202" y="19"/>
                    <a:pt x="202" y="19"/>
                  </a:cubicBezTo>
                  <a:cubicBezTo>
                    <a:pt x="203" y="19"/>
                    <a:pt x="204" y="19"/>
                    <a:pt x="205" y="20"/>
                  </a:cubicBezTo>
                  <a:cubicBezTo>
                    <a:pt x="205" y="20"/>
                    <a:pt x="205" y="20"/>
                    <a:pt x="205" y="20"/>
                  </a:cubicBezTo>
                  <a:cubicBezTo>
                    <a:pt x="205" y="21"/>
                    <a:pt x="205" y="22"/>
                    <a:pt x="204" y="23"/>
                  </a:cubicBezTo>
                  <a:cubicBezTo>
                    <a:pt x="204" y="23"/>
                    <a:pt x="204" y="23"/>
                    <a:pt x="204" y="23"/>
                  </a:cubicBezTo>
                  <a:cubicBezTo>
                    <a:pt x="203" y="23"/>
                    <a:pt x="203" y="23"/>
                    <a:pt x="203" y="23"/>
                  </a:cubicBezTo>
                  <a:cubicBezTo>
                    <a:pt x="203" y="23"/>
                    <a:pt x="203" y="23"/>
                    <a:pt x="203" y="23"/>
                  </a:cubicBezTo>
                  <a:cubicBezTo>
                    <a:pt x="202" y="23"/>
                    <a:pt x="201" y="22"/>
                    <a:pt x="201" y="22"/>
                  </a:cubicBezTo>
                  <a:close/>
                  <a:moveTo>
                    <a:pt x="414" y="23"/>
                  </a:moveTo>
                  <a:cubicBezTo>
                    <a:pt x="414" y="23"/>
                    <a:pt x="414" y="23"/>
                    <a:pt x="414" y="23"/>
                  </a:cubicBezTo>
                  <a:cubicBezTo>
                    <a:pt x="414" y="23"/>
                    <a:pt x="414" y="23"/>
                    <a:pt x="414" y="23"/>
                  </a:cubicBezTo>
                  <a:cubicBezTo>
                    <a:pt x="413" y="22"/>
                    <a:pt x="412" y="21"/>
                    <a:pt x="413" y="20"/>
                  </a:cubicBezTo>
                  <a:cubicBezTo>
                    <a:pt x="413" y="20"/>
                    <a:pt x="413" y="20"/>
                    <a:pt x="413" y="20"/>
                  </a:cubicBezTo>
                  <a:cubicBezTo>
                    <a:pt x="413" y="19"/>
                    <a:pt x="414" y="18"/>
                    <a:pt x="415" y="19"/>
                  </a:cubicBezTo>
                  <a:cubicBezTo>
                    <a:pt x="415" y="19"/>
                    <a:pt x="415" y="19"/>
                    <a:pt x="415" y="19"/>
                  </a:cubicBezTo>
                  <a:cubicBezTo>
                    <a:pt x="416" y="19"/>
                    <a:pt x="417" y="20"/>
                    <a:pt x="416" y="21"/>
                  </a:cubicBezTo>
                  <a:cubicBezTo>
                    <a:pt x="416" y="21"/>
                    <a:pt x="416" y="21"/>
                    <a:pt x="416" y="21"/>
                  </a:cubicBezTo>
                  <a:cubicBezTo>
                    <a:pt x="416" y="22"/>
                    <a:pt x="415" y="23"/>
                    <a:pt x="414" y="23"/>
                  </a:cubicBezTo>
                  <a:cubicBezTo>
                    <a:pt x="414" y="23"/>
                    <a:pt x="414" y="23"/>
                    <a:pt x="414" y="23"/>
                  </a:cubicBezTo>
                  <a:cubicBezTo>
                    <a:pt x="414" y="23"/>
                    <a:pt x="414" y="23"/>
                    <a:pt x="414" y="23"/>
                  </a:cubicBezTo>
                  <a:close/>
                  <a:moveTo>
                    <a:pt x="212" y="18"/>
                  </a:moveTo>
                  <a:cubicBezTo>
                    <a:pt x="212" y="17"/>
                    <a:pt x="213" y="15"/>
                    <a:pt x="214" y="15"/>
                  </a:cubicBezTo>
                  <a:cubicBezTo>
                    <a:pt x="214" y="15"/>
                    <a:pt x="214" y="15"/>
                    <a:pt x="214" y="15"/>
                  </a:cubicBezTo>
                  <a:cubicBezTo>
                    <a:pt x="215" y="15"/>
                    <a:pt x="216" y="15"/>
                    <a:pt x="216" y="16"/>
                  </a:cubicBezTo>
                  <a:cubicBezTo>
                    <a:pt x="216" y="16"/>
                    <a:pt x="216" y="16"/>
                    <a:pt x="216" y="16"/>
                  </a:cubicBezTo>
                  <a:cubicBezTo>
                    <a:pt x="216" y="17"/>
                    <a:pt x="216" y="19"/>
                    <a:pt x="215" y="19"/>
                  </a:cubicBezTo>
                  <a:cubicBezTo>
                    <a:pt x="215" y="19"/>
                    <a:pt x="215" y="19"/>
                    <a:pt x="215" y="19"/>
                  </a:cubicBezTo>
                  <a:cubicBezTo>
                    <a:pt x="215" y="19"/>
                    <a:pt x="214" y="19"/>
                    <a:pt x="214" y="19"/>
                  </a:cubicBezTo>
                  <a:cubicBezTo>
                    <a:pt x="214" y="19"/>
                    <a:pt x="214" y="19"/>
                    <a:pt x="214" y="19"/>
                  </a:cubicBezTo>
                  <a:cubicBezTo>
                    <a:pt x="213" y="19"/>
                    <a:pt x="213" y="18"/>
                    <a:pt x="212" y="18"/>
                  </a:cubicBezTo>
                  <a:close/>
                  <a:moveTo>
                    <a:pt x="403" y="19"/>
                  </a:moveTo>
                  <a:cubicBezTo>
                    <a:pt x="401" y="18"/>
                    <a:pt x="401" y="17"/>
                    <a:pt x="401" y="16"/>
                  </a:cubicBezTo>
                  <a:cubicBezTo>
                    <a:pt x="401" y="16"/>
                    <a:pt x="401" y="16"/>
                    <a:pt x="401" y="16"/>
                  </a:cubicBezTo>
                  <a:cubicBezTo>
                    <a:pt x="402" y="15"/>
                    <a:pt x="403" y="15"/>
                    <a:pt x="404" y="15"/>
                  </a:cubicBezTo>
                  <a:cubicBezTo>
                    <a:pt x="404" y="15"/>
                    <a:pt x="404" y="15"/>
                    <a:pt x="404" y="15"/>
                  </a:cubicBezTo>
                  <a:cubicBezTo>
                    <a:pt x="405" y="15"/>
                    <a:pt x="405" y="16"/>
                    <a:pt x="405" y="17"/>
                  </a:cubicBezTo>
                  <a:cubicBezTo>
                    <a:pt x="405" y="17"/>
                    <a:pt x="405" y="17"/>
                    <a:pt x="405" y="17"/>
                  </a:cubicBezTo>
                  <a:cubicBezTo>
                    <a:pt x="405" y="18"/>
                    <a:pt x="404" y="19"/>
                    <a:pt x="403" y="19"/>
                  </a:cubicBezTo>
                  <a:cubicBezTo>
                    <a:pt x="403" y="19"/>
                    <a:pt x="403" y="19"/>
                    <a:pt x="403" y="19"/>
                  </a:cubicBezTo>
                  <a:cubicBezTo>
                    <a:pt x="403" y="19"/>
                    <a:pt x="403" y="19"/>
                    <a:pt x="403" y="19"/>
                  </a:cubicBezTo>
                  <a:close/>
                  <a:moveTo>
                    <a:pt x="224" y="14"/>
                  </a:moveTo>
                  <a:cubicBezTo>
                    <a:pt x="223" y="13"/>
                    <a:pt x="224" y="12"/>
                    <a:pt x="225" y="12"/>
                  </a:cubicBezTo>
                  <a:cubicBezTo>
                    <a:pt x="225" y="12"/>
                    <a:pt x="225" y="12"/>
                    <a:pt x="225" y="12"/>
                  </a:cubicBezTo>
                  <a:cubicBezTo>
                    <a:pt x="226" y="11"/>
                    <a:pt x="227" y="12"/>
                    <a:pt x="228" y="13"/>
                  </a:cubicBezTo>
                  <a:cubicBezTo>
                    <a:pt x="228" y="13"/>
                    <a:pt x="228" y="13"/>
                    <a:pt x="228" y="13"/>
                  </a:cubicBezTo>
                  <a:cubicBezTo>
                    <a:pt x="228" y="14"/>
                    <a:pt x="227" y="15"/>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6" y="16"/>
                    <a:pt x="226" y="16"/>
                    <a:pt x="226" y="16"/>
                  </a:cubicBezTo>
                  <a:cubicBezTo>
                    <a:pt x="225" y="16"/>
                    <a:pt x="224" y="15"/>
                    <a:pt x="224" y="14"/>
                  </a:cubicBezTo>
                  <a:close/>
                  <a:moveTo>
                    <a:pt x="391" y="15"/>
                  </a:moveTo>
                  <a:cubicBezTo>
                    <a:pt x="390" y="15"/>
                    <a:pt x="389" y="14"/>
                    <a:pt x="390" y="13"/>
                  </a:cubicBezTo>
                  <a:cubicBezTo>
                    <a:pt x="390" y="13"/>
                    <a:pt x="390" y="13"/>
                    <a:pt x="390" y="13"/>
                  </a:cubicBezTo>
                  <a:cubicBezTo>
                    <a:pt x="390" y="12"/>
                    <a:pt x="391" y="11"/>
                    <a:pt x="392" y="11"/>
                  </a:cubicBezTo>
                  <a:cubicBezTo>
                    <a:pt x="392" y="11"/>
                    <a:pt x="392" y="11"/>
                    <a:pt x="392" y="11"/>
                  </a:cubicBezTo>
                  <a:cubicBezTo>
                    <a:pt x="393" y="12"/>
                    <a:pt x="394" y="13"/>
                    <a:pt x="394" y="14"/>
                  </a:cubicBezTo>
                  <a:cubicBezTo>
                    <a:pt x="394" y="14"/>
                    <a:pt x="394" y="14"/>
                    <a:pt x="394" y="14"/>
                  </a:cubicBezTo>
                  <a:cubicBezTo>
                    <a:pt x="393" y="15"/>
                    <a:pt x="393" y="15"/>
                    <a:pt x="392" y="15"/>
                  </a:cubicBezTo>
                  <a:cubicBezTo>
                    <a:pt x="392" y="15"/>
                    <a:pt x="392" y="15"/>
                    <a:pt x="392" y="15"/>
                  </a:cubicBezTo>
                  <a:cubicBezTo>
                    <a:pt x="391" y="15"/>
                    <a:pt x="391" y="15"/>
                    <a:pt x="391" y="15"/>
                  </a:cubicBezTo>
                  <a:close/>
                  <a:moveTo>
                    <a:pt x="235" y="11"/>
                  </a:moveTo>
                  <a:cubicBezTo>
                    <a:pt x="235" y="10"/>
                    <a:pt x="236" y="9"/>
                    <a:pt x="237" y="9"/>
                  </a:cubicBezTo>
                  <a:cubicBezTo>
                    <a:pt x="237" y="9"/>
                    <a:pt x="237" y="9"/>
                    <a:pt x="237" y="9"/>
                  </a:cubicBezTo>
                  <a:cubicBezTo>
                    <a:pt x="238" y="8"/>
                    <a:pt x="239" y="9"/>
                    <a:pt x="239" y="10"/>
                  </a:cubicBezTo>
                  <a:cubicBezTo>
                    <a:pt x="239" y="10"/>
                    <a:pt x="239" y="10"/>
                    <a:pt x="239" y="10"/>
                  </a:cubicBezTo>
                  <a:cubicBezTo>
                    <a:pt x="240" y="11"/>
                    <a:pt x="239" y="12"/>
                    <a:pt x="238" y="13"/>
                  </a:cubicBezTo>
                  <a:cubicBezTo>
                    <a:pt x="238" y="13"/>
                    <a:pt x="238" y="13"/>
                    <a:pt x="238" y="13"/>
                  </a:cubicBezTo>
                  <a:cubicBezTo>
                    <a:pt x="238" y="13"/>
                    <a:pt x="237" y="13"/>
                    <a:pt x="237" y="13"/>
                  </a:cubicBezTo>
                  <a:cubicBezTo>
                    <a:pt x="237" y="13"/>
                    <a:pt x="237" y="13"/>
                    <a:pt x="237" y="13"/>
                  </a:cubicBezTo>
                  <a:cubicBezTo>
                    <a:pt x="236" y="13"/>
                    <a:pt x="236" y="12"/>
                    <a:pt x="235" y="11"/>
                  </a:cubicBezTo>
                  <a:close/>
                  <a:moveTo>
                    <a:pt x="380" y="12"/>
                  </a:moveTo>
                  <a:cubicBezTo>
                    <a:pt x="380" y="12"/>
                    <a:pt x="380" y="12"/>
                    <a:pt x="380" y="12"/>
                  </a:cubicBezTo>
                  <a:cubicBezTo>
                    <a:pt x="380" y="12"/>
                    <a:pt x="380" y="12"/>
                    <a:pt x="380" y="12"/>
                  </a:cubicBezTo>
                  <a:cubicBezTo>
                    <a:pt x="378" y="12"/>
                    <a:pt x="378" y="11"/>
                    <a:pt x="378" y="10"/>
                  </a:cubicBezTo>
                  <a:cubicBezTo>
                    <a:pt x="378" y="10"/>
                    <a:pt x="378" y="10"/>
                    <a:pt x="378" y="10"/>
                  </a:cubicBezTo>
                  <a:cubicBezTo>
                    <a:pt x="378" y="9"/>
                    <a:pt x="379" y="8"/>
                    <a:pt x="380" y="8"/>
                  </a:cubicBezTo>
                  <a:cubicBezTo>
                    <a:pt x="380" y="8"/>
                    <a:pt x="380" y="8"/>
                    <a:pt x="380" y="8"/>
                  </a:cubicBezTo>
                  <a:cubicBezTo>
                    <a:pt x="382" y="9"/>
                    <a:pt x="382" y="10"/>
                    <a:pt x="382" y="11"/>
                  </a:cubicBezTo>
                  <a:cubicBezTo>
                    <a:pt x="382" y="11"/>
                    <a:pt x="382" y="11"/>
                    <a:pt x="382" y="11"/>
                  </a:cubicBezTo>
                  <a:cubicBezTo>
                    <a:pt x="382" y="12"/>
                    <a:pt x="381" y="12"/>
                    <a:pt x="380" y="12"/>
                  </a:cubicBezTo>
                  <a:cubicBezTo>
                    <a:pt x="380" y="12"/>
                    <a:pt x="380" y="12"/>
                    <a:pt x="380" y="12"/>
                  </a:cubicBezTo>
                  <a:cubicBezTo>
                    <a:pt x="380" y="12"/>
                    <a:pt x="380" y="12"/>
                    <a:pt x="380" y="12"/>
                  </a:cubicBezTo>
                  <a:close/>
                  <a:moveTo>
                    <a:pt x="247" y="8"/>
                  </a:moveTo>
                  <a:cubicBezTo>
                    <a:pt x="247" y="7"/>
                    <a:pt x="248" y="6"/>
                    <a:pt x="249" y="6"/>
                  </a:cubicBezTo>
                  <a:cubicBezTo>
                    <a:pt x="249" y="6"/>
                    <a:pt x="249" y="6"/>
                    <a:pt x="249" y="6"/>
                  </a:cubicBezTo>
                  <a:cubicBezTo>
                    <a:pt x="250" y="6"/>
                    <a:pt x="251" y="7"/>
                    <a:pt x="251" y="8"/>
                  </a:cubicBezTo>
                  <a:cubicBezTo>
                    <a:pt x="251" y="8"/>
                    <a:pt x="251" y="8"/>
                    <a:pt x="251" y="8"/>
                  </a:cubicBezTo>
                  <a:cubicBezTo>
                    <a:pt x="251" y="9"/>
                    <a:pt x="250" y="10"/>
                    <a:pt x="249" y="10"/>
                  </a:cubicBezTo>
                  <a:cubicBezTo>
                    <a:pt x="249" y="10"/>
                    <a:pt x="249" y="10"/>
                    <a:pt x="249" y="10"/>
                  </a:cubicBezTo>
                  <a:cubicBezTo>
                    <a:pt x="249" y="10"/>
                    <a:pt x="249" y="10"/>
                    <a:pt x="249" y="10"/>
                  </a:cubicBezTo>
                  <a:cubicBezTo>
                    <a:pt x="249" y="10"/>
                    <a:pt x="249" y="10"/>
                    <a:pt x="249" y="10"/>
                  </a:cubicBezTo>
                  <a:cubicBezTo>
                    <a:pt x="248" y="10"/>
                    <a:pt x="247" y="9"/>
                    <a:pt x="247" y="8"/>
                  </a:cubicBezTo>
                  <a:close/>
                  <a:moveTo>
                    <a:pt x="368" y="10"/>
                  </a:moveTo>
                  <a:cubicBezTo>
                    <a:pt x="368" y="10"/>
                    <a:pt x="368" y="10"/>
                    <a:pt x="368" y="10"/>
                  </a:cubicBezTo>
                  <a:cubicBezTo>
                    <a:pt x="368" y="10"/>
                    <a:pt x="368" y="10"/>
                    <a:pt x="368" y="10"/>
                  </a:cubicBezTo>
                  <a:cubicBezTo>
                    <a:pt x="367" y="10"/>
                    <a:pt x="366" y="9"/>
                    <a:pt x="366" y="8"/>
                  </a:cubicBezTo>
                  <a:cubicBezTo>
                    <a:pt x="366" y="8"/>
                    <a:pt x="366" y="8"/>
                    <a:pt x="366" y="8"/>
                  </a:cubicBezTo>
                  <a:cubicBezTo>
                    <a:pt x="367" y="6"/>
                    <a:pt x="368" y="6"/>
                    <a:pt x="369" y="6"/>
                  </a:cubicBezTo>
                  <a:cubicBezTo>
                    <a:pt x="369" y="6"/>
                    <a:pt x="369" y="6"/>
                    <a:pt x="369" y="6"/>
                  </a:cubicBezTo>
                  <a:cubicBezTo>
                    <a:pt x="370" y="6"/>
                    <a:pt x="370" y="7"/>
                    <a:pt x="370" y="8"/>
                  </a:cubicBezTo>
                  <a:cubicBezTo>
                    <a:pt x="370" y="8"/>
                    <a:pt x="370" y="8"/>
                    <a:pt x="370" y="8"/>
                  </a:cubicBezTo>
                  <a:cubicBezTo>
                    <a:pt x="370" y="9"/>
                    <a:pt x="369" y="10"/>
                    <a:pt x="368" y="10"/>
                  </a:cubicBezTo>
                  <a:cubicBezTo>
                    <a:pt x="368" y="10"/>
                    <a:pt x="368" y="10"/>
                    <a:pt x="368" y="10"/>
                  </a:cubicBezTo>
                  <a:cubicBezTo>
                    <a:pt x="368" y="10"/>
                    <a:pt x="368" y="10"/>
                    <a:pt x="368" y="10"/>
                  </a:cubicBezTo>
                  <a:close/>
                  <a:moveTo>
                    <a:pt x="259" y="6"/>
                  </a:moveTo>
                  <a:cubicBezTo>
                    <a:pt x="259" y="5"/>
                    <a:pt x="259" y="4"/>
                    <a:pt x="261" y="4"/>
                  </a:cubicBezTo>
                  <a:cubicBezTo>
                    <a:pt x="261" y="4"/>
                    <a:pt x="261" y="4"/>
                    <a:pt x="261" y="4"/>
                  </a:cubicBezTo>
                  <a:cubicBezTo>
                    <a:pt x="262" y="4"/>
                    <a:pt x="263" y="5"/>
                    <a:pt x="263" y="6"/>
                  </a:cubicBezTo>
                  <a:cubicBezTo>
                    <a:pt x="263" y="6"/>
                    <a:pt x="263" y="6"/>
                    <a:pt x="263" y="6"/>
                  </a:cubicBezTo>
                  <a:cubicBezTo>
                    <a:pt x="263" y="7"/>
                    <a:pt x="262" y="8"/>
                    <a:pt x="261" y="8"/>
                  </a:cubicBezTo>
                  <a:cubicBezTo>
                    <a:pt x="261" y="8"/>
                    <a:pt x="261" y="8"/>
                    <a:pt x="261" y="8"/>
                  </a:cubicBezTo>
                  <a:cubicBezTo>
                    <a:pt x="261" y="8"/>
                    <a:pt x="261" y="8"/>
                    <a:pt x="261" y="8"/>
                  </a:cubicBezTo>
                  <a:cubicBezTo>
                    <a:pt x="261" y="8"/>
                    <a:pt x="261" y="8"/>
                    <a:pt x="261" y="8"/>
                  </a:cubicBezTo>
                  <a:cubicBezTo>
                    <a:pt x="260" y="8"/>
                    <a:pt x="259" y="7"/>
                    <a:pt x="259" y="6"/>
                  </a:cubicBezTo>
                  <a:close/>
                  <a:moveTo>
                    <a:pt x="356" y="8"/>
                  </a:moveTo>
                  <a:cubicBezTo>
                    <a:pt x="356" y="8"/>
                    <a:pt x="356" y="8"/>
                    <a:pt x="356" y="8"/>
                  </a:cubicBezTo>
                  <a:cubicBezTo>
                    <a:pt x="356" y="8"/>
                    <a:pt x="356" y="8"/>
                    <a:pt x="356" y="8"/>
                  </a:cubicBezTo>
                  <a:cubicBezTo>
                    <a:pt x="355" y="8"/>
                    <a:pt x="354" y="7"/>
                    <a:pt x="354" y="6"/>
                  </a:cubicBezTo>
                  <a:cubicBezTo>
                    <a:pt x="354" y="6"/>
                    <a:pt x="354" y="6"/>
                    <a:pt x="354" y="6"/>
                  </a:cubicBezTo>
                  <a:cubicBezTo>
                    <a:pt x="355" y="4"/>
                    <a:pt x="356" y="4"/>
                    <a:pt x="357" y="4"/>
                  </a:cubicBezTo>
                  <a:cubicBezTo>
                    <a:pt x="357" y="4"/>
                    <a:pt x="357" y="4"/>
                    <a:pt x="357" y="4"/>
                  </a:cubicBezTo>
                  <a:cubicBezTo>
                    <a:pt x="358" y="4"/>
                    <a:pt x="359" y="5"/>
                    <a:pt x="358" y="6"/>
                  </a:cubicBezTo>
                  <a:cubicBezTo>
                    <a:pt x="358" y="6"/>
                    <a:pt x="358" y="6"/>
                    <a:pt x="358" y="6"/>
                  </a:cubicBezTo>
                  <a:cubicBezTo>
                    <a:pt x="358" y="7"/>
                    <a:pt x="357" y="8"/>
                    <a:pt x="356" y="8"/>
                  </a:cubicBezTo>
                  <a:cubicBezTo>
                    <a:pt x="356" y="8"/>
                    <a:pt x="356" y="8"/>
                    <a:pt x="356" y="8"/>
                  </a:cubicBezTo>
                  <a:cubicBezTo>
                    <a:pt x="356" y="8"/>
                    <a:pt x="356" y="8"/>
                    <a:pt x="356" y="8"/>
                  </a:cubicBezTo>
                  <a:close/>
                  <a:moveTo>
                    <a:pt x="271" y="5"/>
                  </a:moveTo>
                  <a:cubicBezTo>
                    <a:pt x="271" y="4"/>
                    <a:pt x="271" y="3"/>
                    <a:pt x="273" y="2"/>
                  </a:cubicBezTo>
                  <a:cubicBezTo>
                    <a:pt x="273" y="2"/>
                    <a:pt x="273" y="2"/>
                    <a:pt x="273" y="2"/>
                  </a:cubicBezTo>
                  <a:cubicBezTo>
                    <a:pt x="274" y="2"/>
                    <a:pt x="275" y="3"/>
                    <a:pt x="275" y="4"/>
                  </a:cubicBezTo>
                  <a:cubicBezTo>
                    <a:pt x="275" y="4"/>
                    <a:pt x="275" y="4"/>
                    <a:pt x="275" y="4"/>
                  </a:cubicBezTo>
                  <a:cubicBezTo>
                    <a:pt x="275" y="5"/>
                    <a:pt x="274" y="6"/>
                    <a:pt x="273" y="6"/>
                  </a:cubicBezTo>
                  <a:cubicBezTo>
                    <a:pt x="273" y="6"/>
                    <a:pt x="273" y="6"/>
                    <a:pt x="273" y="6"/>
                  </a:cubicBezTo>
                  <a:cubicBezTo>
                    <a:pt x="273" y="6"/>
                    <a:pt x="273" y="6"/>
                    <a:pt x="273" y="6"/>
                  </a:cubicBezTo>
                  <a:cubicBezTo>
                    <a:pt x="273" y="6"/>
                    <a:pt x="273" y="6"/>
                    <a:pt x="273" y="6"/>
                  </a:cubicBezTo>
                  <a:cubicBezTo>
                    <a:pt x="272" y="6"/>
                    <a:pt x="271" y="6"/>
                    <a:pt x="271" y="5"/>
                  </a:cubicBezTo>
                  <a:close/>
                  <a:moveTo>
                    <a:pt x="344" y="6"/>
                  </a:moveTo>
                  <a:cubicBezTo>
                    <a:pt x="343" y="6"/>
                    <a:pt x="342" y="5"/>
                    <a:pt x="343" y="4"/>
                  </a:cubicBezTo>
                  <a:cubicBezTo>
                    <a:pt x="343" y="4"/>
                    <a:pt x="343" y="4"/>
                    <a:pt x="343" y="4"/>
                  </a:cubicBezTo>
                  <a:cubicBezTo>
                    <a:pt x="343" y="3"/>
                    <a:pt x="344" y="2"/>
                    <a:pt x="345" y="2"/>
                  </a:cubicBezTo>
                  <a:cubicBezTo>
                    <a:pt x="345" y="2"/>
                    <a:pt x="345" y="2"/>
                    <a:pt x="345" y="2"/>
                  </a:cubicBezTo>
                  <a:cubicBezTo>
                    <a:pt x="346" y="2"/>
                    <a:pt x="347" y="3"/>
                    <a:pt x="347" y="5"/>
                  </a:cubicBezTo>
                  <a:cubicBezTo>
                    <a:pt x="347" y="5"/>
                    <a:pt x="347" y="5"/>
                    <a:pt x="347" y="5"/>
                  </a:cubicBezTo>
                  <a:cubicBezTo>
                    <a:pt x="346" y="6"/>
                    <a:pt x="346" y="6"/>
                    <a:pt x="345" y="6"/>
                  </a:cubicBezTo>
                  <a:cubicBezTo>
                    <a:pt x="345" y="6"/>
                    <a:pt x="345" y="6"/>
                    <a:pt x="345" y="6"/>
                  </a:cubicBezTo>
                  <a:cubicBezTo>
                    <a:pt x="344" y="6"/>
                    <a:pt x="344" y="6"/>
                    <a:pt x="344" y="6"/>
                  </a:cubicBezTo>
                  <a:close/>
                  <a:moveTo>
                    <a:pt x="285" y="5"/>
                  </a:moveTo>
                  <a:cubicBezTo>
                    <a:pt x="284" y="5"/>
                    <a:pt x="283" y="5"/>
                    <a:pt x="283" y="3"/>
                  </a:cubicBezTo>
                  <a:cubicBezTo>
                    <a:pt x="283" y="3"/>
                    <a:pt x="283" y="3"/>
                    <a:pt x="283" y="3"/>
                  </a:cubicBezTo>
                  <a:cubicBezTo>
                    <a:pt x="283" y="2"/>
                    <a:pt x="283" y="1"/>
                    <a:pt x="285" y="1"/>
                  </a:cubicBezTo>
                  <a:cubicBezTo>
                    <a:pt x="285" y="1"/>
                    <a:pt x="285" y="1"/>
                    <a:pt x="285" y="1"/>
                  </a:cubicBezTo>
                  <a:cubicBezTo>
                    <a:pt x="286" y="1"/>
                    <a:pt x="287" y="2"/>
                    <a:pt x="287" y="3"/>
                  </a:cubicBezTo>
                  <a:cubicBezTo>
                    <a:pt x="287" y="3"/>
                    <a:pt x="287" y="3"/>
                    <a:pt x="287" y="3"/>
                  </a:cubicBezTo>
                  <a:cubicBezTo>
                    <a:pt x="287" y="4"/>
                    <a:pt x="286" y="5"/>
                    <a:pt x="285" y="5"/>
                  </a:cubicBezTo>
                  <a:cubicBezTo>
                    <a:pt x="285" y="5"/>
                    <a:pt x="285" y="5"/>
                    <a:pt x="285" y="5"/>
                  </a:cubicBezTo>
                  <a:close/>
                  <a:moveTo>
                    <a:pt x="331" y="3"/>
                  </a:moveTo>
                  <a:cubicBezTo>
                    <a:pt x="331" y="2"/>
                    <a:pt x="332" y="1"/>
                    <a:pt x="333" y="1"/>
                  </a:cubicBezTo>
                  <a:cubicBezTo>
                    <a:pt x="333" y="1"/>
                    <a:pt x="333" y="1"/>
                    <a:pt x="333" y="1"/>
                  </a:cubicBezTo>
                  <a:cubicBezTo>
                    <a:pt x="334" y="1"/>
                    <a:pt x="335" y="2"/>
                    <a:pt x="335" y="3"/>
                  </a:cubicBezTo>
                  <a:cubicBezTo>
                    <a:pt x="335" y="3"/>
                    <a:pt x="335" y="3"/>
                    <a:pt x="335" y="3"/>
                  </a:cubicBezTo>
                  <a:cubicBezTo>
                    <a:pt x="335" y="4"/>
                    <a:pt x="334" y="5"/>
                    <a:pt x="332" y="5"/>
                  </a:cubicBezTo>
                  <a:cubicBezTo>
                    <a:pt x="332" y="5"/>
                    <a:pt x="332" y="5"/>
                    <a:pt x="332" y="5"/>
                  </a:cubicBezTo>
                  <a:cubicBezTo>
                    <a:pt x="332" y="5"/>
                    <a:pt x="332" y="5"/>
                    <a:pt x="332" y="5"/>
                  </a:cubicBezTo>
                  <a:cubicBezTo>
                    <a:pt x="332" y="5"/>
                    <a:pt x="332" y="5"/>
                    <a:pt x="332" y="5"/>
                  </a:cubicBezTo>
                  <a:cubicBezTo>
                    <a:pt x="331" y="5"/>
                    <a:pt x="331" y="4"/>
                    <a:pt x="331" y="3"/>
                  </a:cubicBezTo>
                  <a:close/>
                  <a:moveTo>
                    <a:pt x="295" y="3"/>
                  </a:moveTo>
                  <a:cubicBezTo>
                    <a:pt x="295" y="2"/>
                    <a:pt x="295" y="1"/>
                    <a:pt x="297" y="1"/>
                  </a:cubicBezTo>
                  <a:cubicBezTo>
                    <a:pt x="297" y="1"/>
                    <a:pt x="297" y="1"/>
                    <a:pt x="297" y="1"/>
                  </a:cubicBezTo>
                  <a:cubicBezTo>
                    <a:pt x="298" y="1"/>
                    <a:pt x="299" y="1"/>
                    <a:pt x="299" y="2"/>
                  </a:cubicBezTo>
                  <a:cubicBezTo>
                    <a:pt x="299" y="2"/>
                    <a:pt x="299" y="2"/>
                    <a:pt x="299" y="2"/>
                  </a:cubicBezTo>
                  <a:cubicBezTo>
                    <a:pt x="299" y="4"/>
                    <a:pt x="298" y="5"/>
                    <a:pt x="297" y="5"/>
                  </a:cubicBezTo>
                  <a:cubicBezTo>
                    <a:pt x="297" y="5"/>
                    <a:pt x="297" y="5"/>
                    <a:pt x="297" y="5"/>
                  </a:cubicBezTo>
                  <a:cubicBezTo>
                    <a:pt x="297" y="5"/>
                    <a:pt x="297" y="5"/>
                    <a:pt x="297" y="5"/>
                  </a:cubicBezTo>
                  <a:cubicBezTo>
                    <a:pt x="297" y="5"/>
                    <a:pt x="297" y="5"/>
                    <a:pt x="297" y="5"/>
                  </a:cubicBezTo>
                  <a:cubicBezTo>
                    <a:pt x="296" y="5"/>
                    <a:pt x="295" y="4"/>
                    <a:pt x="295" y="3"/>
                  </a:cubicBezTo>
                  <a:close/>
                  <a:moveTo>
                    <a:pt x="321" y="5"/>
                  </a:moveTo>
                  <a:cubicBezTo>
                    <a:pt x="319" y="4"/>
                    <a:pt x="319" y="4"/>
                    <a:pt x="319" y="2"/>
                  </a:cubicBezTo>
                  <a:cubicBezTo>
                    <a:pt x="319" y="2"/>
                    <a:pt x="319" y="2"/>
                    <a:pt x="319" y="2"/>
                  </a:cubicBezTo>
                  <a:cubicBezTo>
                    <a:pt x="319" y="1"/>
                    <a:pt x="320" y="1"/>
                    <a:pt x="321" y="1"/>
                  </a:cubicBezTo>
                  <a:cubicBezTo>
                    <a:pt x="321" y="1"/>
                    <a:pt x="321" y="1"/>
                    <a:pt x="321" y="1"/>
                  </a:cubicBezTo>
                  <a:cubicBezTo>
                    <a:pt x="322" y="1"/>
                    <a:pt x="323" y="2"/>
                    <a:pt x="323" y="3"/>
                  </a:cubicBezTo>
                  <a:cubicBezTo>
                    <a:pt x="323" y="3"/>
                    <a:pt x="323" y="3"/>
                    <a:pt x="323" y="3"/>
                  </a:cubicBezTo>
                  <a:cubicBezTo>
                    <a:pt x="323" y="4"/>
                    <a:pt x="322" y="5"/>
                    <a:pt x="321" y="5"/>
                  </a:cubicBezTo>
                  <a:cubicBezTo>
                    <a:pt x="321" y="5"/>
                    <a:pt x="321" y="5"/>
                    <a:pt x="321" y="5"/>
                  </a:cubicBezTo>
                  <a:cubicBezTo>
                    <a:pt x="321" y="5"/>
                    <a:pt x="321" y="5"/>
                    <a:pt x="321" y="5"/>
                  </a:cubicBezTo>
                  <a:close/>
                  <a:moveTo>
                    <a:pt x="307" y="2"/>
                  </a:moveTo>
                  <a:cubicBezTo>
                    <a:pt x="307" y="1"/>
                    <a:pt x="308" y="0"/>
                    <a:pt x="309" y="0"/>
                  </a:cubicBezTo>
                  <a:cubicBezTo>
                    <a:pt x="309" y="0"/>
                    <a:pt x="309" y="0"/>
                    <a:pt x="309" y="0"/>
                  </a:cubicBezTo>
                  <a:cubicBezTo>
                    <a:pt x="310" y="0"/>
                    <a:pt x="311" y="1"/>
                    <a:pt x="311" y="2"/>
                  </a:cubicBezTo>
                  <a:cubicBezTo>
                    <a:pt x="311" y="2"/>
                    <a:pt x="311" y="2"/>
                    <a:pt x="311" y="2"/>
                  </a:cubicBezTo>
                  <a:cubicBezTo>
                    <a:pt x="311" y="3"/>
                    <a:pt x="310" y="4"/>
                    <a:pt x="309" y="4"/>
                  </a:cubicBezTo>
                  <a:cubicBezTo>
                    <a:pt x="309" y="4"/>
                    <a:pt x="309" y="4"/>
                    <a:pt x="309" y="4"/>
                  </a:cubicBezTo>
                  <a:cubicBezTo>
                    <a:pt x="308" y="4"/>
                    <a:pt x="307" y="3"/>
                    <a:pt x="307" y="2"/>
                  </a:cubicBezTo>
                  <a:close/>
                </a:path>
              </a:pathLst>
            </a:custGeom>
            <a:grpFill/>
            <a:ln>
              <a:noFill/>
            </a:ln>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grpSp>
      <p:sp>
        <p:nvSpPr>
          <p:cNvPr id="79" name="Oval 78">
            <a:extLst>
              <a:ext uri="{FF2B5EF4-FFF2-40B4-BE49-F238E27FC236}">
                <a16:creationId xmlns:a16="http://schemas.microsoft.com/office/drawing/2014/main" id="{6F21098C-2B7A-4F56-AD58-0E14B15094E3}"/>
              </a:ext>
            </a:extLst>
          </p:cNvPr>
          <p:cNvSpPr/>
          <p:nvPr/>
        </p:nvSpPr>
        <p:spPr bwMode="auto">
          <a:xfrm>
            <a:off x="4882042" y="2215046"/>
            <a:ext cx="2427917" cy="2427909"/>
          </a:xfrm>
          <a:prstGeom prst="ellipse">
            <a:avLst/>
          </a:prstGeom>
          <a:gradFill flip="none" rotWithShape="1">
            <a:gsLst>
              <a:gs pos="44000">
                <a:schemeClr val="bg2"/>
              </a:gs>
              <a:gs pos="100000">
                <a:schemeClr val="bg2">
                  <a:alpha val="0"/>
                </a:schemeClr>
              </a:gs>
            </a:gsLst>
            <a:path path="shap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de-DE"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Oval 138" hidden="1">
            <a:extLst>
              <a:ext uri="{FF2B5EF4-FFF2-40B4-BE49-F238E27FC236}">
                <a16:creationId xmlns:a16="http://schemas.microsoft.com/office/drawing/2014/main" id="{D224C669-D8DE-4CDB-B9AE-74DDECDE87E9}"/>
              </a:ext>
            </a:extLst>
          </p:cNvPr>
          <p:cNvSpPr>
            <a:spLocks noChangeArrowheads="1"/>
          </p:cNvSpPr>
          <p:nvPr/>
        </p:nvSpPr>
        <p:spPr bwMode="auto">
          <a:xfrm>
            <a:off x="5516962" y="2849964"/>
            <a:ext cx="1158076" cy="1158074"/>
          </a:xfrm>
          <a:prstGeom prst="ellipse">
            <a:avLst/>
          </a:prstGeom>
          <a:solidFill>
            <a:schemeClr val="bg2"/>
          </a:solidFill>
          <a:ln w="10795" cap="flat" cmpd="sng" algn="ctr">
            <a:noFill/>
            <a:prstDash val="solid"/>
          </a:ln>
          <a:effectLst/>
        </p:spPr>
        <p:txBody>
          <a:bodyPr vert="horz" wrap="none" lIns="0" tIns="0" rIns="0" bIns="0" numCol="1" rtlCol="0" anchor="ctr" anchorCtr="0" compatLnSpc="1">
            <a:prstTxWarp prst="textNoShape">
              <a:avLst/>
            </a:prstTxWarp>
          </a:bodyPr>
          <a:lstStyle/>
          <a:p>
            <a:pPr algn="ctr" defTabSz="932293" fontAlgn="base">
              <a:lnSpc>
                <a:spcPct val="90000"/>
              </a:lnSpc>
              <a:spcBef>
                <a:spcPct val="0"/>
              </a:spcBef>
              <a:spcAft>
                <a:spcPct val="0"/>
              </a:spcAft>
              <a:defRPr/>
            </a:pPr>
            <a:r>
              <a:rPr lang="de-DE" sz="1200" kern="0" dirty="0">
                <a:solidFill>
                  <a:srgbClr val="E6E6E6"/>
                </a:solidFill>
                <a:latin typeface="Segoe UI Semibold" panose="020B0702040204020203" pitchFamily="34" charset="0"/>
                <a:cs typeface="Segoe UI Semibold" panose="020B0702040204020203" pitchFamily="34" charset="0"/>
              </a:rPr>
              <a:t>Data</a:t>
            </a:r>
          </a:p>
          <a:p>
            <a:pPr algn="ctr" defTabSz="932293" fontAlgn="base">
              <a:lnSpc>
                <a:spcPct val="90000"/>
              </a:lnSpc>
              <a:spcBef>
                <a:spcPct val="0"/>
              </a:spcBef>
              <a:spcAft>
                <a:spcPct val="0"/>
              </a:spcAft>
              <a:defRPr/>
            </a:pPr>
            <a:r>
              <a:rPr lang="de-DE" sz="1200" kern="0" dirty="0">
                <a:solidFill>
                  <a:srgbClr val="E6E6E6"/>
                </a:solidFill>
                <a:latin typeface="Segoe UI Semibold" panose="020B0702040204020203" pitchFamily="34" charset="0"/>
                <a:cs typeface="Segoe UI Semibold" panose="020B0702040204020203" pitchFamily="34" charset="0"/>
              </a:rPr>
              <a:t>+</a:t>
            </a:r>
          </a:p>
          <a:p>
            <a:pPr algn="ctr" defTabSz="932293" fontAlgn="base">
              <a:lnSpc>
                <a:spcPct val="90000"/>
              </a:lnSpc>
              <a:spcBef>
                <a:spcPct val="0"/>
              </a:spcBef>
              <a:spcAft>
                <a:spcPct val="0"/>
              </a:spcAft>
              <a:defRPr/>
            </a:pPr>
            <a:r>
              <a:rPr lang="de-DE" sz="1200" kern="0" dirty="0">
                <a:solidFill>
                  <a:srgbClr val="E6E6E6"/>
                </a:solidFill>
                <a:latin typeface="Segoe UI Semibold" panose="020B0702040204020203" pitchFamily="34" charset="0"/>
                <a:cs typeface="Segoe UI Semibold" panose="020B0702040204020203" pitchFamily="34" charset="0"/>
              </a:rPr>
              <a:t>intelligence</a:t>
            </a:r>
          </a:p>
        </p:txBody>
      </p:sp>
      <p:sp>
        <p:nvSpPr>
          <p:cNvPr id="23" name="Title 1">
            <a:extLst>
              <a:ext uri="{FF2B5EF4-FFF2-40B4-BE49-F238E27FC236}">
                <a16:creationId xmlns:a16="http://schemas.microsoft.com/office/drawing/2014/main" id="{0B4CAD1F-DB18-45BE-A364-364E4F060B30}"/>
              </a:ext>
            </a:extLst>
          </p:cNvPr>
          <p:cNvSpPr txBox="1">
            <a:spLocks/>
          </p:cNvSpPr>
          <p:nvPr/>
        </p:nvSpPr>
        <p:spPr>
          <a:xfrm>
            <a:off x="4381744" y="3476208"/>
            <a:ext cx="3428514" cy="861774"/>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1" kern="1200" cap="none" spc="-49" baseline="0">
                <a:ln w="3175">
                  <a:noFill/>
                </a:ln>
                <a:gradFill>
                  <a:gsLst>
                    <a:gs pos="1250">
                      <a:schemeClr val="tx1"/>
                    </a:gs>
                    <a:gs pos="100000">
                      <a:schemeClr val="tx1"/>
                    </a:gs>
                  </a:gsLst>
                  <a:lin ang="5400000" scaled="0"/>
                </a:gradFill>
                <a:effectLst/>
                <a:latin typeface="+mj-lt"/>
                <a:ea typeface="+mn-ea"/>
                <a:cs typeface="Segoe UI Semilight" panose="020B0402040204020203" pitchFamily="34" charset="0"/>
              </a:defRPr>
            </a:lvl1pPr>
          </a:lstStyle>
          <a:p>
            <a:pPr algn="ctr" defTabSz="932563">
              <a:defRPr/>
            </a:pPr>
            <a:r>
              <a:rPr lang="en-US" sz="2800" dirty="0">
                <a:gradFill>
                  <a:gsLst>
                    <a:gs pos="1250">
                      <a:srgbClr val="1A1A1A"/>
                    </a:gs>
                    <a:gs pos="100000">
                      <a:srgbClr val="1A1A1A"/>
                    </a:gs>
                  </a:gsLst>
                  <a:lin ang="5400000" scaled="0"/>
                </a:gradFill>
                <a:latin typeface="Segoe UI Semibold"/>
              </a:rPr>
              <a:t>Digital transformation</a:t>
            </a:r>
          </a:p>
        </p:txBody>
      </p:sp>
      <p:grpSp>
        <p:nvGrpSpPr>
          <p:cNvPr id="103" name="Group 145">
            <a:extLst>
              <a:ext uri="{FF2B5EF4-FFF2-40B4-BE49-F238E27FC236}">
                <a16:creationId xmlns:a16="http://schemas.microsoft.com/office/drawing/2014/main" id="{59296A90-1D19-4AB2-93CA-D8D76E0785B2}"/>
              </a:ext>
            </a:extLst>
          </p:cNvPr>
          <p:cNvGrpSpPr>
            <a:grpSpLocks noChangeAspect="1"/>
          </p:cNvGrpSpPr>
          <p:nvPr/>
        </p:nvGrpSpPr>
        <p:grpSpPr bwMode="auto">
          <a:xfrm>
            <a:off x="4127559" y="1938654"/>
            <a:ext cx="996090" cy="999055"/>
            <a:chOff x="3502" y="1823"/>
            <a:chExt cx="672" cy="674"/>
          </a:xfrm>
        </p:grpSpPr>
        <p:sp>
          <p:nvSpPr>
            <p:cNvPr id="104" name="Oval 146">
              <a:extLst>
                <a:ext uri="{FF2B5EF4-FFF2-40B4-BE49-F238E27FC236}">
                  <a16:creationId xmlns:a16="http://schemas.microsoft.com/office/drawing/2014/main" id="{5B7B3838-0F77-4360-B5C0-3BBEF3D837BC}"/>
                </a:ext>
              </a:extLst>
            </p:cNvPr>
            <p:cNvSpPr>
              <a:spLocks noChangeArrowheads="1"/>
            </p:cNvSpPr>
            <p:nvPr/>
          </p:nvSpPr>
          <p:spPr bwMode="auto">
            <a:xfrm>
              <a:off x="3502" y="1823"/>
              <a:ext cx="672" cy="674"/>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de-DE" sz="2000" kern="0">
                <a:gradFill>
                  <a:gsLst>
                    <a:gs pos="0">
                      <a:srgbClr val="FFFFFF"/>
                    </a:gs>
                    <a:gs pos="100000">
                      <a:srgbClr val="FFFFFF"/>
                    </a:gs>
                  </a:gsLst>
                  <a:lin ang="5400000" scaled="0"/>
                </a:gradFill>
                <a:latin typeface="Segoe UI Semilight"/>
              </a:endParaRPr>
            </a:p>
          </p:txBody>
        </p:sp>
        <p:sp>
          <p:nvSpPr>
            <p:cNvPr id="105" name="Freeform 147">
              <a:extLst>
                <a:ext uri="{FF2B5EF4-FFF2-40B4-BE49-F238E27FC236}">
                  <a16:creationId xmlns:a16="http://schemas.microsoft.com/office/drawing/2014/main" id="{B342F19F-CF8F-473A-873C-C57271BCA53E}"/>
                </a:ext>
              </a:extLst>
            </p:cNvPr>
            <p:cNvSpPr>
              <a:spLocks/>
            </p:cNvSpPr>
            <p:nvPr/>
          </p:nvSpPr>
          <p:spPr bwMode="auto">
            <a:xfrm>
              <a:off x="3759" y="2006"/>
              <a:ext cx="244" cy="279"/>
            </a:xfrm>
            <a:custGeom>
              <a:avLst/>
              <a:gdLst>
                <a:gd name="T0" fmla="*/ 0 w 119"/>
                <a:gd name="T1" fmla="*/ 69 h 135"/>
                <a:gd name="T2" fmla="*/ 17 w 119"/>
                <a:gd name="T3" fmla="*/ 29 h 135"/>
                <a:gd name="T4" fmla="*/ 17 w 119"/>
                <a:gd name="T5" fmla="*/ 11 h 135"/>
                <a:gd name="T6" fmla="*/ 28 w 119"/>
                <a:gd name="T7" fmla="*/ 0 h 135"/>
                <a:gd name="T8" fmla="*/ 108 w 119"/>
                <a:gd name="T9" fmla="*/ 0 h 135"/>
                <a:gd name="T10" fmla="*/ 119 w 119"/>
                <a:gd name="T11" fmla="*/ 11 h 135"/>
                <a:gd name="T12" fmla="*/ 119 w 119"/>
                <a:gd name="T13" fmla="*/ 97 h 135"/>
                <a:gd name="T14" fmla="*/ 108 w 119"/>
                <a:gd name="T15" fmla="*/ 108 h 135"/>
                <a:gd name="T16" fmla="*/ 105 w 119"/>
                <a:gd name="T17" fmla="*/ 108 h 135"/>
                <a:gd name="T18" fmla="*/ 103 w 119"/>
                <a:gd name="T19" fmla="*/ 108 h 135"/>
                <a:gd name="T20" fmla="*/ 77 w 119"/>
                <a:gd name="T21" fmla="*/ 135 h 135"/>
                <a:gd name="T22" fmla="*/ 77 w 119"/>
                <a:gd name="T23" fmla="*/ 108 h 135"/>
                <a:gd name="T24" fmla="*/ 28 w 119"/>
                <a:gd name="T25" fmla="*/ 108 h 135"/>
                <a:gd name="T26" fmla="*/ 17 w 119"/>
                <a:gd name="T27" fmla="*/ 97 h 135"/>
                <a:gd name="T28" fmla="*/ 17 w 119"/>
                <a:gd name="T29" fmla="*/ 69 h 135"/>
                <a:gd name="T30" fmla="*/ 0 w 119"/>
                <a:gd name="T31" fmla="*/ 6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35">
                  <a:moveTo>
                    <a:pt x="0" y="69"/>
                  </a:moveTo>
                  <a:cubicBezTo>
                    <a:pt x="17" y="29"/>
                    <a:pt x="17" y="29"/>
                    <a:pt x="17" y="29"/>
                  </a:cubicBezTo>
                  <a:cubicBezTo>
                    <a:pt x="17" y="11"/>
                    <a:pt x="17" y="11"/>
                    <a:pt x="17" y="11"/>
                  </a:cubicBezTo>
                  <a:cubicBezTo>
                    <a:pt x="17" y="5"/>
                    <a:pt x="22" y="0"/>
                    <a:pt x="28" y="0"/>
                  </a:cubicBezTo>
                  <a:cubicBezTo>
                    <a:pt x="108" y="0"/>
                    <a:pt x="108" y="0"/>
                    <a:pt x="108" y="0"/>
                  </a:cubicBezTo>
                  <a:cubicBezTo>
                    <a:pt x="114" y="0"/>
                    <a:pt x="119" y="5"/>
                    <a:pt x="119" y="11"/>
                  </a:cubicBezTo>
                  <a:cubicBezTo>
                    <a:pt x="119" y="97"/>
                    <a:pt x="119" y="97"/>
                    <a:pt x="119" y="97"/>
                  </a:cubicBezTo>
                  <a:cubicBezTo>
                    <a:pt x="119" y="103"/>
                    <a:pt x="114" y="108"/>
                    <a:pt x="108" y="108"/>
                  </a:cubicBezTo>
                  <a:cubicBezTo>
                    <a:pt x="105" y="108"/>
                    <a:pt x="105" y="108"/>
                    <a:pt x="105" y="108"/>
                  </a:cubicBezTo>
                  <a:cubicBezTo>
                    <a:pt x="103" y="108"/>
                    <a:pt x="103" y="108"/>
                    <a:pt x="103" y="108"/>
                  </a:cubicBezTo>
                  <a:cubicBezTo>
                    <a:pt x="77" y="135"/>
                    <a:pt x="77" y="135"/>
                    <a:pt x="77" y="135"/>
                  </a:cubicBezTo>
                  <a:cubicBezTo>
                    <a:pt x="77" y="108"/>
                    <a:pt x="77" y="108"/>
                    <a:pt x="77" y="108"/>
                  </a:cubicBezTo>
                  <a:cubicBezTo>
                    <a:pt x="28" y="108"/>
                    <a:pt x="28" y="108"/>
                    <a:pt x="28" y="108"/>
                  </a:cubicBezTo>
                  <a:cubicBezTo>
                    <a:pt x="22" y="108"/>
                    <a:pt x="17" y="103"/>
                    <a:pt x="17" y="97"/>
                  </a:cubicBezTo>
                  <a:cubicBezTo>
                    <a:pt x="17" y="69"/>
                    <a:pt x="17" y="69"/>
                    <a:pt x="17" y="69"/>
                  </a:cubicBezTo>
                  <a:lnTo>
                    <a:pt x="0" y="69"/>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106" name="Line 148">
              <a:extLst>
                <a:ext uri="{FF2B5EF4-FFF2-40B4-BE49-F238E27FC236}">
                  <a16:creationId xmlns:a16="http://schemas.microsoft.com/office/drawing/2014/main" id="{C5D6F030-1394-4CED-B71D-9EA40B778A56}"/>
                </a:ext>
              </a:extLst>
            </p:cNvPr>
            <p:cNvSpPr>
              <a:spLocks noChangeShapeType="1"/>
            </p:cNvSpPr>
            <p:nvPr/>
          </p:nvSpPr>
          <p:spPr bwMode="auto">
            <a:xfrm>
              <a:off x="3917" y="222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107" name="Line 149">
              <a:extLst>
                <a:ext uri="{FF2B5EF4-FFF2-40B4-BE49-F238E27FC236}">
                  <a16:creationId xmlns:a16="http://schemas.microsoft.com/office/drawing/2014/main" id="{BD61DCEC-475A-407D-AE23-DA76E0F691BF}"/>
                </a:ext>
              </a:extLst>
            </p:cNvPr>
            <p:cNvSpPr>
              <a:spLocks noChangeShapeType="1"/>
            </p:cNvSpPr>
            <p:nvPr/>
          </p:nvSpPr>
          <p:spPr bwMode="auto">
            <a:xfrm>
              <a:off x="3917" y="222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108" name="Freeform 150">
              <a:extLst>
                <a:ext uri="{FF2B5EF4-FFF2-40B4-BE49-F238E27FC236}">
                  <a16:creationId xmlns:a16="http://schemas.microsoft.com/office/drawing/2014/main" id="{967433A4-7D83-409F-BCC7-9160C1C3A449}"/>
                </a:ext>
              </a:extLst>
            </p:cNvPr>
            <p:cNvSpPr>
              <a:spLocks/>
            </p:cNvSpPr>
            <p:nvPr/>
          </p:nvSpPr>
          <p:spPr bwMode="auto">
            <a:xfrm>
              <a:off x="3917" y="2229"/>
              <a:ext cx="56" cy="19"/>
            </a:xfrm>
            <a:custGeom>
              <a:avLst/>
              <a:gdLst>
                <a:gd name="T0" fmla="*/ 51 w 56"/>
                <a:gd name="T1" fmla="*/ 2 h 19"/>
                <a:gd name="T2" fmla="*/ 0 w 56"/>
                <a:gd name="T3" fmla="*/ 19 h 19"/>
                <a:gd name="T4" fmla="*/ 0 w 56"/>
                <a:gd name="T5" fmla="*/ 0 h 19"/>
                <a:gd name="T6" fmla="*/ 56 w 56"/>
                <a:gd name="T7" fmla="*/ 0 h 19"/>
                <a:gd name="T8" fmla="*/ 51 w 56"/>
                <a:gd name="T9" fmla="*/ 2 h 19"/>
              </a:gdLst>
              <a:ahLst/>
              <a:cxnLst>
                <a:cxn ang="0">
                  <a:pos x="T0" y="T1"/>
                </a:cxn>
                <a:cxn ang="0">
                  <a:pos x="T2" y="T3"/>
                </a:cxn>
                <a:cxn ang="0">
                  <a:pos x="T4" y="T5"/>
                </a:cxn>
                <a:cxn ang="0">
                  <a:pos x="T6" y="T7"/>
                </a:cxn>
                <a:cxn ang="0">
                  <a:pos x="T8" y="T9"/>
                </a:cxn>
              </a:cxnLst>
              <a:rect l="0" t="0" r="r" b="b"/>
              <a:pathLst>
                <a:path w="56" h="19">
                  <a:moveTo>
                    <a:pt x="51" y="2"/>
                  </a:moveTo>
                  <a:lnTo>
                    <a:pt x="0" y="19"/>
                  </a:lnTo>
                  <a:lnTo>
                    <a:pt x="0" y="0"/>
                  </a:lnTo>
                  <a:lnTo>
                    <a:pt x="56" y="0"/>
                  </a:lnTo>
                  <a:lnTo>
                    <a:pt x="51" y="2"/>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109" name="Freeform 151">
              <a:extLst>
                <a:ext uri="{FF2B5EF4-FFF2-40B4-BE49-F238E27FC236}">
                  <a16:creationId xmlns:a16="http://schemas.microsoft.com/office/drawing/2014/main" id="{3A641047-69D8-4807-9D63-0DE6ADE97142}"/>
                </a:ext>
              </a:extLst>
            </p:cNvPr>
            <p:cNvSpPr>
              <a:spLocks/>
            </p:cNvSpPr>
            <p:nvPr/>
          </p:nvSpPr>
          <p:spPr bwMode="auto">
            <a:xfrm>
              <a:off x="3654" y="2058"/>
              <a:ext cx="210" cy="278"/>
            </a:xfrm>
            <a:custGeom>
              <a:avLst/>
              <a:gdLst>
                <a:gd name="T0" fmla="*/ 68 w 102"/>
                <a:gd name="T1" fmla="*/ 0 h 135"/>
                <a:gd name="T2" fmla="*/ 10 w 102"/>
                <a:gd name="T3" fmla="*/ 0 h 135"/>
                <a:gd name="T4" fmla="*/ 0 w 102"/>
                <a:gd name="T5" fmla="*/ 11 h 135"/>
                <a:gd name="T6" fmla="*/ 0 w 102"/>
                <a:gd name="T7" fmla="*/ 97 h 135"/>
                <a:gd name="T8" fmla="*/ 10 w 102"/>
                <a:gd name="T9" fmla="*/ 108 h 135"/>
                <a:gd name="T10" fmla="*/ 13 w 102"/>
                <a:gd name="T11" fmla="*/ 108 h 135"/>
                <a:gd name="T12" fmla="*/ 15 w 102"/>
                <a:gd name="T13" fmla="*/ 108 h 135"/>
                <a:gd name="T14" fmla="*/ 42 w 102"/>
                <a:gd name="T15" fmla="*/ 135 h 135"/>
                <a:gd name="T16" fmla="*/ 42 w 102"/>
                <a:gd name="T17" fmla="*/ 108 h 135"/>
                <a:gd name="T18" fmla="*/ 91 w 102"/>
                <a:gd name="T19" fmla="*/ 108 h 135"/>
                <a:gd name="T20" fmla="*/ 102 w 102"/>
                <a:gd name="T21" fmla="*/ 97 h 135"/>
                <a:gd name="T22" fmla="*/ 102 w 102"/>
                <a:gd name="T23" fmla="*/ 83 h 135"/>
                <a:gd name="T24" fmla="*/ 68 w 102"/>
                <a:gd name="T2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35">
                  <a:moveTo>
                    <a:pt x="68" y="0"/>
                  </a:moveTo>
                  <a:cubicBezTo>
                    <a:pt x="10" y="0"/>
                    <a:pt x="10" y="0"/>
                    <a:pt x="10" y="0"/>
                  </a:cubicBezTo>
                  <a:cubicBezTo>
                    <a:pt x="4" y="0"/>
                    <a:pt x="0" y="5"/>
                    <a:pt x="0" y="11"/>
                  </a:cubicBezTo>
                  <a:cubicBezTo>
                    <a:pt x="0" y="97"/>
                    <a:pt x="0" y="97"/>
                    <a:pt x="0" y="97"/>
                  </a:cubicBezTo>
                  <a:cubicBezTo>
                    <a:pt x="0" y="103"/>
                    <a:pt x="4" y="108"/>
                    <a:pt x="10" y="108"/>
                  </a:cubicBezTo>
                  <a:cubicBezTo>
                    <a:pt x="13" y="108"/>
                    <a:pt x="13" y="108"/>
                    <a:pt x="13" y="108"/>
                  </a:cubicBezTo>
                  <a:cubicBezTo>
                    <a:pt x="15" y="108"/>
                    <a:pt x="15" y="108"/>
                    <a:pt x="15" y="108"/>
                  </a:cubicBezTo>
                  <a:cubicBezTo>
                    <a:pt x="42" y="135"/>
                    <a:pt x="42" y="135"/>
                    <a:pt x="42" y="135"/>
                  </a:cubicBezTo>
                  <a:cubicBezTo>
                    <a:pt x="42" y="108"/>
                    <a:pt x="42" y="108"/>
                    <a:pt x="42" y="108"/>
                  </a:cubicBezTo>
                  <a:cubicBezTo>
                    <a:pt x="91" y="108"/>
                    <a:pt x="91" y="108"/>
                    <a:pt x="91" y="108"/>
                  </a:cubicBezTo>
                  <a:cubicBezTo>
                    <a:pt x="97" y="108"/>
                    <a:pt x="102" y="103"/>
                    <a:pt x="102" y="97"/>
                  </a:cubicBezTo>
                  <a:cubicBezTo>
                    <a:pt x="102" y="83"/>
                    <a:pt x="102" y="83"/>
                    <a:pt x="102" y="83"/>
                  </a:cubicBezTo>
                  <a:lnTo>
                    <a:pt x="6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110" name="Freeform 152">
              <a:extLst>
                <a:ext uri="{FF2B5EF4-FFF2-40B4-BE49-F238E27FC236}">
                  <a16:creationId xmlns:a16="http://schemas.microsoft.com/office/drawing/2014/main" id="{CA8F2E25-3BF2-48E9-9AEB-272E92C02274}"/>
                </a:ext>
              </a:extLst>
            </p:cNvPr>
            <p:cNvSpPr>
              <a:spLocks/>
            </p:cNvSpPr>
            <p:nvPr/>
          </p:nvSpPr>
          <p:spPr bwMode="auto">
            <a:xfrm>
              <a:off x="3761" y="2058"/>
              <a:ext cx="135" cy="171"/>
            </a:xfrm>
            <a:custGeom>
              <a:avLst/>
              <a:gdLst>
                <a:gd name="T0" fmla="*/ 50 w 66"/>
                <a:gd name="T1" fmla="*/ 69 h 83"/>
                <a:gd name="T2" fmla="*/ 61 w 66"/>
                <a:gd name="T3" fmla="*/ 69 h 83"/>
                <a:gd name="T4" fmla="*/ 64 w 66"/>
                <a:gd name="T5" fmla="*/ 63 h 83"/>
                <a:gd name="T6" fmla="*/ 50 w 66"/>
                <a:gd name="T7" fmla="*/ 29 h 83"/>
                <a:gd name="T8" fmla="*/ 50 w 66"/>
                <a:gd name="T9" fmla="*/ 11 h 83"/>
                <a:gd name="T10" fmla="*/ 39 w 66"/>
                <a:gd name="T11" fmla="*/ 0 h 83"/>
                <a:gd name="T12" fmla="*/ 16 w 66"/>
                <a:gd name="T13" fmla="*/ 0 h 83"/>
                <a:gd name="T14" fmla="*/ 16 w 66"/>
                <a:gd name="T15" fmla="*/ 4 h 83"/>
                <a:gd name="T16" fmla="*/ 1 w 66"/>
                <a:gd name="T17" fmla="*/ 38 h 83"/>
                <a:gd name="T18" fmla="*/ 5 w 66"/>
                <a:gd name="T19" fmla="*/ 44 h 83"/>
                <a:gd name="T20" fmla="*/ 16 w 66"/>
                <a:gd name="T21" fmla="*/ 44 h 83"/>
                <a:gd name="T22" fmla="*/ 16 w 66"/>
                <a:gd name="T23" fmla="*/ 72 h 83"/>
                <a:gd name="T24" fmla="*/ 27 w 66"/>
                <a:gd name="T25" fmla="*/ 83 h 83"/>
                <a:gd name="T26" fmla="*/ 50 w 66"/>
                <a:gd name="T27" fmla="*/ 83 h 83"/>
                <a:gd name="T28" fmla="*/ 50 w 66"/>
                <a:gd name="T29" fmla="*/ 6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83">
                  <a:moveTo>
                    <a:pt x="50" y="69"/>
                  </a:moveTo>
                  <a:cubicBezTo>
                    <a:pt x="61" y="69"/>
                    <a:pt x="61" y="69"/>
                    <a:pt x="61" y="69"/>
                  </a:cubicBezTo>
                  <a:cubicBezTo>
                    <a:pt x="64" y="69"/>
                    <a:pt x="66" y="66"/>
                    <a:pt x="64" y="63"/>
                  </a:cubicBezTo>
                  <a:cubicBezTo>
                    <a:pt x="50" y="29"/>
                    <a:pt x="50" y="29"/>
                    <a:pt x="50" y="29"/>
                  </a:cubicBezTo>
                  <a:cubicBezTo>
                    <a:pt x="50" y="11"/>
                    <a:pt x="50" y="11"/>
                    <a:pt x="50" y="11"/>
                  </a:cubicBezTo>
                  <a:cubicBezTo>
                    <a:pt x="50" y="5"/>
                    <a:pt x="45" y="0"/>
                    <a:pt x="39" y="0"/>
                  </a:cubicBezTo>
                  <a:cubicBezTo>
                    <a:pt x="16" y="0"/>
                    <a:pt x="16" y="0"/>
                    <a:pt x="16" y="0"/>
                  </a:cubicBezTo>
                  <a:cubicBezTo>
                    <a:pt x="16" y="4"/>
                    <a:pt x="16" y="4"/>
                    <a:pt x="16" y="4"/>
                  </a:cubicBezTo>
                  <a:cubicBezTo>
                    <a:pt x="1" y="38"/>
                    <a:pt x="1" y="38"/>
                    <a:pt x="1" y="38"/>
                  </a:cubicBezTo>
                  <a:cubicBezTo>
                    <a:pt x="0" y="41"/>
                    <a:pt x="2" y="44"/>
                    <a:pt x="5" y="44"/>
                  </a:cubicBezTo>
                  <a:cubicBezTo>
                    <a:pt x="16" y="44"/>
                    <a:pt x="16" y="44"/>
                    <a:pt x="16" y="44"/>
                  </a:cubicBezTo>
                  <a:cubicBezTo>
                    <a:pt x="16" y="72"/>
                    <a:pt x="16" y="72"/>
                    <a:pt x="16" y="72"/>
                  </a:cubicBezTo>
                  <a:cubicBezTo>
                    <a:pt x="16" y="78"/>
                    <a:pt x="21" y="83"/>
                    <a:pt x="27" y="83"/>
                  </a:cubicBezTo>
                  <a:cubicBezTo>
                    <a:pt x="50" y="83"/>
                    <a:pt x="50" y="83"/>
                    <a:pt x="50" y="83"/>
                  </a:cubicBezTo>
                  <a:lnTo>
                    <a:pt x="50" y="69"/>
                  </a:lnTo>
                  <a:close/>
                </a:path>
              </a:pathLst>
            </a:custGeom>
            <a:solidFill>
              <a:srgbClr val="459B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111" name="Line 153">
              <a:extLst>
                <a:ext uri="{FF2B5EF4-FFF2-40B4-BE49-F238E27FC236}">
                  <a16:creationId xmlns:a16="http://schemas.microsoft.com/office/drawing/2014/main" id="{E9F5C9D8-6F8A-44E5-837D-92739896EF07}"/>
                </a:ext>
              </a:extLst>
            </p:cNvPr>
            <p:cNvSpPr>
              <a:spLocks noChangeShapeType="1"/>
            </p:cNvSpPr>
            <p:nvPr/>
          </p:nvSpPr>
          <p:spPr bwMode="auto">
            <a:xfrm>
              <a:off x="3740" y="228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112" name="Line 154">
              <a:extLst>
                <a:ext uri="{FF2B5EF4-FFF2-40B4-BE49-F238E27FC236}">
                  <a16:creationId xmlns:a16="http://schemas.microsoft.com/office/drawing/2014/main" id="{94D032E3-7079-41E3-89FB-625A2D890325}"/>
                </a:ext>
              </a:extLst>
            </p:cNvPr>
            <p:cNvSpPr>
              <a:spLocks noChangeShapeType="1"/>
            </p:cNvSpPr>
            <p:nvPr/>
          </p:nvSpPr>
          <p:spPr bwMode="auto">
            <a:xfrm>
              <a:off x="3740" y="228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113" name="Freeform 155">
              <a:extLst>
                <a:ext uri="{FF2B5EF4-FFF2-40B4-BE49-F238E27FC236}">
                  <a16:creationId xmlns:a16="http://schemas.microsoft.com/office/drawing/2014/main" id="{688ED0BC-06DC-4992-A149-A59BE76B558F}"/>
                </a:ext>
              </a:extLst>
            </p:cNvPr>
            <p:cNvSpPr>
              <a:spLocks/>
            </p:cNvSpPr>
            <p:nvPr/>
          </p:nvSpPr>
          <p:spPr bwMode="auto">
            <a:xfrm>
              <a:off x="3685" y="2281"/>
              <a:ext cx="55" cy="20"/>
            </a:xfrm>
            <a:custGeom>
              <a:avLst/>
              <a:gdLst>
                <a:gd name="T0" fmla="*/ 4 w 55"/>
                <a:gd name="T1" fmla="*/ 4 h 20"/>
                <a:gd name="T2" fmla="*/ 55 w 55"/>
                <a:gd name="T3" fmla="*/ 20 h 20"/>
                <a:gd name="T4" fmla="*/ 55 w 55"/>
                <a:gd name="T5" fmla="*/ 0 h 20"/>
                <a:gd name="T6" fmla="*/ 0 w 55"/>
                <a:gd name="T7" fmla="*/ 0 h 20"/>
                <a:gd name="T8" fmla="*/ 4 w 55"/>
                <a:gd name="T9" fmla="*/ 4 h 20"/>
              </a:gdLst>
              <a:ahLst/>
              <a:cxnLst>
                <a:cxn ang="0">
                  <a:pos x="T0" y="T1"/>
                </a:cxn>
                <a:cxn ang="0">
                  <a:pos x="T2" y="T3"/>
                </a:cxn>
                <a:cxn ang="0">
                  <a:pos x="T4" y="T5"/>
                </a:cxn>
                <a:cxn ang="0">
                  <a:pos x="T6" y="T7"/>
                </a:cxn>
                <a:cxn ang="0">
                  <a:pos x="T8" y="T9"/>
                </a:cxn>
              </a:cxnLst>
              <a:rect l="0" t="0" r="r" b="b"/>
              <a:pathLst>
                <a:path w="55" h="20">
                  <a:moveTo>
                    <a:pt x="4" y="4"/>
                  </a:moveTo>
                  <a:lnTo>
                    <a:pt x="55" y="20"/>
                  </a:lnTo>
                  <a:lnTo>
                    <a:pt x="55" y="0"/>
                  </a:lnTo>
                  <a:lnTo>
                    <a:pt x="0" y="0"/>
                  </a:lnTo>
                  <a:lnTo>
                    <a:pt x="4" y="4"/>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grpSp>
      <p:grpSp>
        <p:nvGrpSpPr>
          <p:cNvPr id="30" name="Group 101">
            <a:extLst>
              <a:ext uri="{FF2B5EF4-FFF2-40B4-BE49-F238E27FC236}">
                <a16:creationId xmlns:a16="http://schemas.microsoft.com/office/drawing/2014/main" id="{D773509C-DC66-4399-9668-614CE9B897E2}"/>
              </a:ext>
            </a:extLst>
          </p:cNvPr>
          <p:cNvGrpSpPr>
            <a:grpSpLocks noChangeAspect="1"/>
          </p:cNvGrpSpPr>
          <p:nvPr/>
        </p:nvGrpSpPr>
        <p:grpSpPr bwMode="auto">
          <a:xfrm>
            <a:off x="4127559" y="4876478"/>
            <a:ext cx="996092" cy="999055"/>
            <a:chOff x="3504" y="1821"/>
            <a:chExt cx="672" cy="674"/>
          </a:xfrm>
        </p:grpSpPr>
        <p:sp>
          <p:nvSpPr>
            <p:cNvPr id="31" name="Oval 102">
              <a:extLst>
                <a:ext uri="{FF2B5EF4-FFF2-40B4-BE49-F238E27FC236}">
                  <a16:creationId xmlns:a16="http://schemas.microsoft.com/office/drawing/2014/main" id="{263D269B-2399-43F9-B24C-FEE9210AD78F}"/>
                </a:ext>
              </a:extLst>
            </p:cNvPr>
            <p:cNvSpPr>
              <a:spLocks noChangeArrowheads="1"/>
            </p:cNvSpPr>
            <p:nvPr/>
          </p:nvSpPr>
          <p:spPr bwMode="auto">
            <a:xfrm>
              <a:off x="3504" y="1821"/>
              <a:ext cx="672" cy="674"/>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de-DE" sz="2000" kern="0">
                <a:gradFill>
                  <a:gsLst>
                    <a:gs pos="0">
                      <a:srgbClr val="FFFFFF"/>
                    </a:gs>
                    <a:gs pos="100000">
                      <a:srgbClr val="FFFFFF"/>
                    </a:gs>
                  </a:gsLst>
                  <a:lin ang="5400000" scaled="0"/>
                </a:gradFill>
                <a:latin typeface="Segoe UI Semilight"/>
              </a:endParaRPr>
            </a:p>
          </p:txBody>
        </p:sp>
        <p:sp>
          <p:nvSpPr>
            <p:cNvPr id="40" name="Freeform 103">
              <a:extLst>
                <a:ext uri="{FF2B5EF4-FFF2-40B4-BE49-F238E27FC236}">
                  <a16:creationId xmlns:a16="http://schemas.microsoft.com/office/drawing/2014/main" id="{D61F9F71-12AC-41A8-A1C7-75CB991E0350}"/>
                </a:ext>
              </a:extLst>
            </p:cNvPr>
            <p:cNvSpPr>
              <a:spLocks noEditPoints="1"/>
            </p:cNvSpPr>
            <p:nvPr/>
          </p:nvSpPr>
          <p:spPr bwMode="auto">
            <a:xfrm>
              <a:off x="3675" y="1996"/>
              <a:ext cx="310" cy="315"/>
            </a:xfrm>
            <a:custGeom>
              <a:avLst/>
              <a:gdLst>
                <a:gd name="T0" fmla="*/ 56 w 151"/>
                <a:gd name="T1" fmla="*/ 11 h 153"/>
                <a:gd name="T2" fmla="*/ 35 w 151"/>
                <a:gd name="T3" fmla="*/ 0 h 153"/>
                <a:gd name="T4" fmla="*/ 33 w 151"/>
                <a:gd name="T5" fmla="*/ 3 h 153"/>
                <a:gd name="T6" fmla="*/ 46 w 151"/>
                <a:gd name="T7" fmla="*/ 23 h 153"/>
                <a:gd name="T8" fmla="*/ 44 w 151"/>
                <a:gd name="T9" fmla="*/ 30 h 153"/>
                <a:gd name="T10" fmla="*/ 27 w 151"/>
                <a:gd name="T11" fmla="*/ 40 h 153"/>
                <a:gd name="T12" fmla="*/ 19 w 151"/>
                <a:gd name="T13" fmla="*/ 38 h 153"/>
                <a:gd name="T14" fmla="*/ 7 w 151"/>
                <a:gd name="T15" fmla="*/ 20 h 153"/>
                <a:gd name="T16" fmla="*/ 4 w 151"/>
                <a:gd name="T17" fmla="*/ 20 h 153"/>
                <a:gd name="T18" fmla="*/ 4 w 151"/>
                <a:gd name="T19" fmla="*/ 44 h 153"/>
                <a:gd name="T20" fmla="*/ 26 w 151"/>
                <a:gd name="T21" fmla="*/ 62 h 153"/>
                <a:gd name="T22" fmla="*/ 51 w 151"/>
                <a:gd name="T23" fmla="*/ 69 h 153"/>
                <a:gd name="T24" fmla="*/ 130 w 151"/>
                <a:gd name="T25" fmla="*/ 148 h 153"/>
                <a:gd name="T26" fmla="*/ 147 w 151"/>
                <a:gd name="T27" fmla="*/ 148 h 153"/>
                <a:gd name="T28" fmla="*/ 147 w 151"/>
                <a:gd name="T29" fmla="*/ 131 h 153"/>
                <a:gd name="T30" fmla="*/ 67 w 151"/>
                <a:gd name="T31" fmla="*/ 52 h 153"/>
                <a:gd name="T32" fmla="*/ 64 w 151"/>
                <a:gd name="T33" fmla="*/ 36 h 153"/>
                <a:gd name="T34" fmla="*/ 56 w 151"/>
                <a:gd name="T35" fmla="*/ 11 h 153"/>
                <a:gd name="T36" fmla="*/ 144 w 151"/>
                <a:gd name="T37" fmla="*/ 144 h 153"/>
                <a:gd name="T38" fmla="*/ 133 w 151"/>
                <a:gd name="T39" fmla="*/ 144 h 153"/>
                <a:gd name="T40" fmla="*/ 133 w 151"/>
                <a:gd name="T41" fmla="*/ 134 h 153"/>
                <a:gd name="T42" fmla="*/ 144 w 151"/>
                <a:gd name="T43" fmla="*/ 134 h 153"/>
                <a:gd name="T44" fmla="*/ 144 w 151"/>
                <a:gd name="T45" fmla="*/ 14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53">
                  <a:moveTo>
                    <a:pt x="56" y="11"/>
                  </a:moveTo>
                  <a:cubicBezTo>
                    <a:pt x="48" y="5"/>
                    <a:pt x="43" y="3"/>
                    <a:pt x="35" y="0"/>
                  </a:cubicBezTo>
                  <a:cubicBezTo>
                    <a:pt x="34" y="0"/>
                    <a:pt x="32" y="2"/>
                    <a:pt x="33" y="3"/>
                  </a:cubicBezTo>
                  <a:cubicBezTo>
                    <a:pt x="46" y="23"/>
                    <a:pt x="46" y="23"/>
                    <a:pt x="46" y="23"/>
                  </a:cubicBezTo>
                  <a:cubicBezTo>
                    <a:pt x="46" y="23"/>
                    <a:pt x="47" y="27"/>
                    <a:pt x="44" y="30"/>
                  </a:cubicBezTo>
                  <a:cubicBezTo>
                    <a:pt x="40" y="32"/>
                    <a:pt x="27" y="40"/>
                    <a:pt x="27" y="40"/>
                  </a:cubicBezTo>
                  <a:cubicBezTo>
                    <a:pt x="27" y="40"/>
                    <a:pt x="23" y="43"/>
                    <a:pt x="19" y="38"/>
                  </a:cubicBezTo>
                  <a:cubicBezTo>
                    <a:pt x="16" y="33"/>
                    <a:pt x="10" y="24"/>
                    <a:pt x="7" y="20"/>
                  </a:cubicBezTo>
                  <a:cubicBezTo>
                    <a:pt x="7" y="19"/>
                    <a:pt x="5" y="19"/>
                    <a:pt x="4" y="20"/>
                  </a:cubicBezTo>
                  <a:cubicBezTo>
                    <a:pt x="2" y="24"/>
                    <a:pt x="0" y="33"/>
                    <a:pt x="4" y="44"/>
                  </a:cubicBezTo>
                  <a:cubicBezTo>
                    <a:pt x="9" y="60"/>
                    <a:pt x="19" y="63"/>
                    <a:pt x="26" y="62"/>
                  </a:cubicBezTo>
                  <a:cubicBezTo>
                    <a:pt x="34" y="62"/>
                    <a:pt x="40" y="58"/>
                    <a:pt x="51" y="69"/>
                  </a:cubicBezTo>
                  <a:cubicBezTo>
                    <a:pt x="130" y="148"/>
                    <a:pt x="130" y="148"/>
                    <a:pt x="130" y="148"/>
                  </a:cubicBezTo>
                  <a:cubicBezTo>
                    <a:pt x="134" y="153"/>
                    <a:pt x="142" y="153"/>
                    <a:pt x="147" y="148"/>
                  </a:cubicBezTo>
                  <a:cubicBezTo>
                    <a:pt x="151" y="143"/>
                    <a:pt x="151" y="136"/>
                    <a:pt x="147" y="131"/>
                  </a:cubicBezTo>
                  <a:cubicBezTo>
                    <a:pt x="67" y="52"/>
                    <a:pt x="67" y="52"/>
                    <a:pt x="67" y="52"/>
                  </a:cubicBezTo>
                  <a:cubicBezTo>
                    <a:pt x="67" y="52"/>
                    <a:pt x="60" y="44"/>
                    <a:pt x="64" y="36"/>
                  </a:cubicBezTo>
                  <a:cubicBezTo>
                    <a:pt x="67" y="28"/>
                    <a:pt x="65" y="18"/>
                    <a:pt x="56" y="11"/>
                  </a:cubicBezTo>
                  <a:moveTo>
                    <a:pt x="144" y="144"/>
                  </a:moveTo>
                  <a:cubicBezTo>
                    <a:pt x="141" y="147"/>
                    <a:pt x="136" y="147"/>
                    <a:pt x="133" y="144"/>
                  </a:cubicBezTo>
                  <a:cubicBezTo>
                    <a:pt x="130" y="141"/>
                    <a:pt x="130" y="137"/>
                    <a:pt x="133" y="134"/>
                  </a:cubicBezTo>
                  <a:cubicBezTo>
                    <a:pt x="136" y="131"/>
                    <a:pt x="141" y="131"/>
                    <a:pt x="144" y="134"/>
                  </a:cubicBezTo>
                  <a:cubicBezTo>
                    <a:pt x="147" y="137"/>
                    <a:pt x="147" y="141"/>
                    <a:pt x="144" y="1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41" name="Freeform 104">
              <a:extLst>
                <a:ext uri="{FF2B5EF4-FFF2-40B4-BE49-F238E27FC236}">
                  <a16:creationId xmlns:a16="http://schemas.microsoft.com/office/drawing/2014/main" id="{C5DAD3B9-A21C-443D-91C5-890E900DBD29}"/>
                </a:ext>
              </a:extLst>
            </p:cNvPr>
            <p:cNvSpPr>
              <a:spLocks/>
            </p:cNvSpPr>
            <p:nvPr/>
          </p:nvSpPr>
          <p:spPr bwMode="auto">
            <a:xfrm>
              <a:off x="3788" y="2112"/>
              <a:ext cx="156" cy="158"/>
            </a:xfrm>
            <a:custGeom>
              <a:avLst/>
              <a:gdLst>
                <a:gd name="T0" fmla="*/ 74 w 76"/>
                <a:gd name="T1" fmla="*/ 74 h 77"/>
                <a:gd name="T2" fmla="*/ 65 w 76"/>
                <a:gd name="T3" fmla="*/ 74 h 77"/>
                <a:gd name="T4" fmla="*/ 2 w 76"/>
                <a:gd name="T5" fmla="*/ 12 h 77"/>
                <a:gd name="T6" fmla="*/ 2 w 76"/>
                <a:gd name="T7" fmla="*/ 3 h 77"/>
                <a:gd name="T8" fmla="*/ 12 w 76"/>
                <a:gd name="T9" fmla="*/ 3 h 77"/>
                <a:gd name="T10" fmla="*/ 74 w 76"/>
                <a:gd name="T11" fmla="*/ 65 h 77"/>
                <a:gd name="T12" fmla="*/ 74 w 76"/>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76" h="77">
                  <a:moveTo>
                    <a:pt x="74" y="74"/>
                  </a:moveTo>
                  <a:cubicBezTo>
                    <a:pt x="71" y="77"/>
                    <a:pt x="67" y="77"/>
                    <a:pt x="65" y="74"/>
                  </a:cubicBezTo>
                  <a:cubicBezTo>
                    <a:pt x="2" y="12"/>
                    <a:pt x="2" y="12"/>
                    <a:pt x="2" y="12"/>
                  </a:cubicBezTo>
                  <a:cubicBezTo>
                    <a:pt x="0" y="9"/>
                    <a:pt x="0" y="5"/>
                    <a:pt x="2" y="3"/>
                  </a:cubicBezTo>
                  <a:cubicBezTo>
                    <a:pt x="5" y="0"/>
                    <a:pt x="9" y="0"/>
                    <a:pt x="12" y="3"/>
                  </a:cubicBezTo>
                  <a:cubicBezTo>
                    <a:pt x="74" y="65"/>
                    <a:pt x="74" y="65"/>
                    <a:pt x="74" y="65"/>
                  </a:cubicBezTo>
                  <a:cubicBezTo>
                    <a:pt x="76" y="67"/>
                    <a:pt x="76" y="72"/>
                    <a:pt x="74" y="74"/>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42" name="Freeform 105">
              <a:extLst>
                <a:ext uri="{FF2B5EF4-FFF2-40B4-BE49-F238E27FC236}">
                  <a16:creationId xmlns:a16="http://schemas.microsoft.com/office/drawing/2014/main" id="{F5233CF4-683B-4AD6-8D06-F4B7EF563766}"/>
                </a:ext>
              </a:extLst>
            </p:cNvPr>
            <p:cNvSpPr>
              <a:spLocks/>
            </p:cNvSpPr>
            <p:nvPr/>
          </p:nvSpPr>
          <p:spPr bwMode="auto">
            <a:xfrm>
              <a:off x="3788" y="2116"/>
              <a:ext cx="154" cy="154"/>
            </a:xfrm>
            <a:custGeom>
              <a:avLst/>
              <a:gdLst>
                <a:gd name="T0" fmla="*/ 67 w 75"/>
                <a:gd name="T1" fmla="*/ 70 h 75"/>
                <a:gd name="T2" fmla="*/ 4 w 75"/>
                <a:gd name="T3" fmla="*/ 8 h 75"/>
                <a:gd name="T4" fmla="*/ 3 w 75"/>
                <a:gd name="T5" fmla="*/ 0 h 75"/>
                <a:gd name="T6" fmla="*/ 2 w 75"/>
                <a:gd name="T7" fmla="*/ 1 h 75"/>
                <a:gd name="T8" fmla="*/ 2 w 75"/>
                <a:gd name="T9" fmla="*/ 10 h 75"/>
                <a:gd name="T10" fmla="*/ 65 w 75"/>
                <a:gd name="T11" fmla="*/ 72 h 75"/>
                <a:gd name="T12" fmla="*/ 74 w 75"/>
                <a:gd name="T13" fmla="*/ 72 h 75"/>
                <a:gd name="T14" fmla="*/ 75 w 75"/>
                <a:gd name="T15" fmla="*/ 71 h 75"/>
                <a:gd name="T16" fmla="*/ 67 w 75"/>
                <a:gd name="T17" fmla="*/ 7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67" y="70"/>
                  </a:moveTo>
                  <a:cubicBezTo>
                    <a:pt x="4" y="8"/>
                    <a:pt x="4" y="8"/>
                    <a:pt x="4" y="8"/>
                  </a:cubicBezTo>
                  <a:cubicBezTo>
                    <a:pt x="2" y="6"/>
                    <a:pt x="2" y="2"/>
                    <a:pt x="3" y="0"/>
                  </a:cubicBezTo>
                  <a:cubicBezTo>
                    <a:pt x="3" y="0"/>
                    <a:pt x="3" y="0"/>
                    <a:pt x="2" y="1"/>
                  </a:cubicBezTo>
                  <a:cubicBezTo>
                    <a:pt x="0" y="3"/>
                    <a:pt x="0" y="7"/>
                    <a:pt x="2" y="10"/>
                  </a:cubicBezTo>
                  <a:cubicBezTo>
                    <a:pt x="65" y="72"/>
                    <a:pt x="65" y="72"/>
                    <a:pt x="65" y="72"/>
                  </a:cubicBezTo>
                  <a:cubicBezTo>
                    <a:pt x="67" y="75"/>
                    <a:pt x="71" y="75"/>
                    <a:pt x="74" y="72"/>
                  </a:cubicBezTo>
                  <a:cubicBezTo>
                    <a:pt x="74" y="72"/>
                    <a:pt x="75" y="71"/>
                    <a:pt x="75" y="71"/>
                  </a:cubicBezTo>
                  <a:cubicBezTo>
                    <a:pt x="72" y="73"/>
                    <a:pt x="69" y="72"/>
                    <a:pt x="67" y="70"/>
                  </a:cubicBezTo>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43" name="Freeform 106">
              <a:extLst>
                <a:ext uri="{FF2B5EF4-FFF2-40B4-BE49-F238E27FC236}">
                  <a16:creationId xmlns:a16="http://schemas.microsoft.com/office/drawing/2014/main" id="{CD27D83A-52C6-4BF1-AD77-7D4821D0542C}"/>
                </a:ext>
              </a:extLst>
            </p:cNvPr>
            <p:cNvSpPr>
              <a:spLocks noEditPoints="1"/>
            </p:cNvSpPr>
            <p:nvPr/>
          </p:nvSpPr>
          <p:spPr bwMode="auto">
            <a:xfrm>
              <a:off x="3820" y="2138"/>
              <a:ext cx="72" cy="72"/>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close/>
                  <a:moveTo>
                    <a:pt x="27" y="0"/>
                  </a:moveTo>
                  <a:lnTo>
                    <a:pt x="27" y="0"/>
                  </a:lnTo>
                  <a:lnTo>
                    <a:pt x="72" y="46"/>
                  </a:lnTo>
                  <a:lnTo>
                    <a:pt x="72" y="46"/>
                  </a:lnTo>
                  <a:lnTo>
                    <a:pt x="27" y="0"/>
                  </a:lnTo>
                  <a:close/>
                </a:path>
              </a:pathLst>
            </a:custGeom>
            <a:solidFill>
              <a:srgbClr val="0066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44" name="Freeform 107">
              <a:extLst>
                <a:ext uri="{FF2B5EF4-FFF2-40B4-BE49-F238E27FC236}">
                  <a16:creationId xmlns:a16="http://schemas.microsoft.com/office/drawing/2014/main" id="{29AFAB05-590D-4924-A797-3CEDAE6B3600}"/>
                </a:ext>
              </a:extLst>
            </p:cNvPr>
            <p:cNvSpPr>
              <a:spLocks noEditPoints="1"/>
            </p:cNvSpPr>
            <p:nvPr/>
          </p:nvSpPr>
          <p:spPr bwMode="auto">
            <a:xfrm>
              <a:off x="3820" y="2138"/>
              <a:ext cx="72" cy="72"/>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moveTo>
                    <a:pt x="27" y="0"/>
                  </a:moveTo>
                  <a:lnTo>
                    <a:pt x="27" y="0"/>
                  </a:lnTo>
                  <a:lnTo>
                    <a:pt x="72" y="46"/>
                  </a:lnTo>
                  <a:lnTo>
                    <a:pt x="72" y="46"/>
                  </a:lnTo>
                  <a:lnTo>
                    <a:pt x="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61" name="Freeform 108">
              <a:extLst>
                <a:ext uri="{FF2B5EF4-FFF2-40B4-BE49-F238E27FC236}">
                  <a16:creationId xmlns:a16="http://schemas.microsoft.com/office/drawing/2014/main" id="{290A016A-7173-4899-96EB-B949E9C79FCC}"/>
                </a:ext>
              </a:extLst>
            </p:cNvPr>
            <p:cNvSpPr>
              <a:spLocks noEditPoints="1"/>
            </p:cNvSpPr>
            <p:nvPr/>
          </p:nvSpPr>
          <p:spPr bwMode="auto">
            <a:xfrm>
              <a:off x="3820" y="2138"/>
              <a:ext cx="72" cy="72"/>
            </a:xfrm>
            <a:custGeom>
              <a:avLst/>
              <a:gdLst>
                <a:gd name="T0" fmla="*/ 4 w 35"/>
                <a:gd name="T1" fmla="*/ 16 h 35"/>
                <a:gd name="T2" fmla="*/ 4 w 35"/>
                <a:gd name="T3" fmla="*/ 16 h 35"/>
                <a:gd name="T4" fmla="*/ 0 w 35"/>
                <a:gd name="T5" fmla="*/ 20 h 35"/>
                <a:gd name="T6" fmla="*/ 15 w 35"/>
                <a:gd name="T7" fmla="*/ 35 h 35"/>
                <a:gd name="T8" fmla="*/ 17 w 35"/>
                <a:gd name="T9" fmla="*/ 33 h 35"/>
                <a:gd name="T10" fmla="*/ 19 w 35"/>
                <a:gd name="T11" fmla="*/ 31 h 35"/>
                <a:gd name="T12" fmla="*/ 19 w 35"/>
                <a:gd name="T13" fmla="*/ 31 h 35"/>
                <a:gd name="T14" fmla="*/ 4 w 35"/>
                <a:gd name="T15" fmla="*/ 16 h 35"/>
                <a:gd name="T16" fmla="*/ 13 w 35"/>
                <a:gd name="T17" fmla="*/ 0 h 35"/>
                <a:gd name="T18" fmla="*/ 13 w 35"/>
                <a:gd name="T19" fmla="*/ 0 h 35"/>
                <a:gd name="T20" fmla="*/ 9 w 35"/>
                <a:gd name="T21" fmla="*/ 3 h 35"/>
                <a:gd name="T22" fmla="*/ 31 w 35"/>
                <a:gd name="T23" fmla="*/ 26 h 35"/>
                <a:gd name="T24" fmla="*/ 31 w 35"/>
                <a:gd name="T25" fmla="*/ 26 h 35"/>
                <a:gd name="T26" fmla="*/ 35 w 35"/>
                <a:gd name="T27" fmla="*/ 22 h 35"/>
                <a:gd name="T28" fmla="*/ 35 w 35"/>
                <a:gd name="T29" fmla="*/ 22 h 35"/>
                <a:gd name="T30" fmla="*/ 13 w 35"/>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35">
                  <a:moveTo>
                    <a:pt x="4" y="16"/>
                  </a:moveTo>
                  <a:cubicBezTo>
                    <a:pt x="4" y="16"/>
                    <a:pt x="4" y="16"/>
                    <a:pt x="4" y="16"/>
                  </a:cubicBezTo>
                  <a:cubicBezTo>
                    <a:pt x="2" y="18"/>
                    <a:pt x="1" y="19"/>
                    <a:pt x="0" y="20"/>
                  </a:cubicBezTo>
                  <a:cubicBezTo>
                    <a:pt x="15" y="35"/>
                    <a:pt x="15" y="35"/>
                    <a:pt x="15" y="35"/>
                  </a:cubicBezTo>
                  <a:cubicBezTo>
                    <a:pt x="16" y="34"/>
                    <a:pt x="17" y="34"/>
                    <a:pt x="17" y="33"/>
                  </a:cubicBezTo>
                  <a:cubicBezTo>
                    <a:pt x="18" y="32"/>
                    <a:pt x="18" y="32"/>
                    <a:pt x="19" y="31"/>
                  </a:cubicBezTo>
                  <a:cubicBezTo>
                    <a:pt x="19" y="31"/>
                    <a:pt x="19" y="31"/>
                    <a:pt x="19" y="31"/>
                  </a:cubicBezTo>
                  <a:cubicBezTo>
                    <a:pt x="4" y="16"/>
                    <a:pt x="4" y="16"/>
                    <a:pt x="4" y="16"/>
                  </a:cubicBezTo>
                  <a:moveTo>
                    <a:pt x="13" y="0"/>
                  </a:moveTo>
                  <a:cubicBezTo>
                    <a:pt x="13" y="0"/>
                    <a:pt x="13" y="0"/>
                    <a:pt x="13" y="0"/>
                  </a:cubicBezTo>
                  <a:cubicBezTo>
                    <a:pt x="9" y="3"/>
                    <a:pt x="9" y="3"/>
                    <a:pt x="9" y="3"/>
                  </a:cubicBezTo>
                  <a:cubicBezTo>
                    <a:pt x="31" y="26"/>
                    <a:pt x="31" y="26"/>
                    <a:pt x="31" y="26"/>
                  </a:cubicBezTo>
                  <a:cubicBezTo>
                    <a:pt x="31" y="26"/>
                    <a:pt x="31" y="26"/>
                    <a:pt x="31" y="26"/>
                  </a:cubicBezTo>
                  <a:cubicBezTo>
                    <a:pt x="35" y="22"/>
                    <a:pt x="35" y="22"/>
                    <a:pt x="35" y="22"/>
                  </a:cubicBezTo>
                  <a:cubicBezTo>
                    <a:pt x="35" y="22"/>
                    <a:pt x="35" y="22"/>
                    <a:pt x="35" y="22"/>
                  </a:cubicBezTo>
                  <a:cubicBezTo>
                    <a:pt x="13" y="0"/>
                    <a:pt x="13" y="0"/>
                    <a:pt x="13" y="0"/>
                  </a:cubicBezTo>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62" name="Freeform 109">
              <a:extLst>
                <a:ext uri="{FF2B5EF4-FFF2-40B4-BE49-F238E27FC236}">
                  <a16:creationId xmlns:a16="http://schemas.microsoft.com/office/drawing/2014/main" id="{1A42515B-7B2D-474F-9CE7-4F9FA3B8E0F8}"/>
                </a:ext>
              </a:extLst>
            </p:cNvPr>
            <p:cNvSpPr>
              <a:spLocks/>
            </p:cNvSpPr>
            <p:nvPr/>
          </p:nvSpPr>
          <p:spPr bwMode="auto">
            <a:xfrm>
              <a:off x="3827" y="2145"/>
              <a:ext cx="57" cy="59"/>
            </a:xfrm>
            <a:custGeom>
              <a:avLst/>
              <a:gdLst>
                <a:gd name="T0" fmla="*/ 6 w 28"/>
                <a:gd name="T1" fmla="*/ 0 h 29"/>
                <a:gd name="T2" fmla="*/ 6 w 28"/>
                <a:gd name="T3" fmla="*/ 0 h 29"/>
                <a:gd name="T4" fmla="*/ 1 w 28"/>
                <a:gd name="T5" fmla="*/ 5 h 29"/>
                <a:gd name="T6" fmla="*/ 0 w 28"/>
                <a:gd name="T7" fmla="*/ 8 h 29"/>
                <a:gd name="T8" fmla="*/ 21 w 28"/>
                <a:gd name="T9" fmla="*/ 29 h 29"/>
                <a:gd name="T10" fmla="*/ 23 w 28"/>
                <a:gd name="T11" fmla="*/ 28 h 29"/>
                <a:gd name="T12" fmla="*/ 28 w 28"/>
                <a:gd name="T13" fmla="*/ 23 h 29"/>
                <a:gd name="T14" fmla="*/ 6 w 28"/>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9">
                  <a:moveTo>
                    <a:pt x="6" y="0"/>
                  </a:moveTo>
                  <a:cubicBezTo>
                    <a:pt x="6" y="0"/>
                    <a:pt x="6" y="0"/>
                    <a:pt x="6" y="0"/>
                  </a:cubicBezTo>
                  <a:cubicBezTo>
                    <a:pt x="1" y="5"/>
                    <a:pt x="1" y="5"/>
                    <a:pt x="1" y="5"/>
                  </a:cubicBezTo>
                  <a:cubicBezTo>
                    <a:pt x="1" y="6"/>
                    <a:pt x="0" y="7"/>
                    <a:pt x="0" y="8"/>
                  </a:cubicBezTo>
                  <a:cubicBezTo>
                    <a:pt x="21" y="29"/>
                    <a:pt x="21" y="29"/>
                    <a:pt x="21" y="29"/>
                  </a:cubicBezTo>
                  <a:cubicBezTo>
                    <a:pt x="22" y="29"/>
                    <a:pt x="23" y="28"/>
                    <a:pt x="23" y="28"/>
                  </a:cubicBezTo>
                  <a:cubicBezTo>
                    <a:pt x="28" y="23"/>
                    <a:pt x="28" y="23"/>
                    <a:pt x="28" y="23"/>
                  </a:cubicBezTo>
                  <a:cubicBezTo>
                    <a:pt x="6" y="0"/>
                    <a:pt x="6" y="0"/>
                    <a:pt x="6" y="0"/>
                  </a:cubicBezTo>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63" name="Freeform 110">
              <a:extLst>
                <a:ext uri="{FF2B5EF4-FFF2-40B4-BE49-F238E27FC236}">
                  <a16:creationId xmlns:a16="http://schemas.microsoft.com/office/drawing/2014/main" id="{58A1A169-B980-4FA8-BE72-E427D7CDCA7F}"/>
                </a:ext>
              </a:extLst>
            </p:cNvPr>
            <p:cNvSpPr>
              <a:spLocks/>
            </p:cNvSpPr>
            <p:nvPr/>
          </p:nvSpPr>
          <p:spPr bwMode="auto">
            <a:xfrm>
              <a:off x="3827" y="2161"/>
              <a:ext cx="43" cy="43"/>
            </a:xfrm>
            <a:custGeom>
              <a:avLst/>
              <a:gdLst>
                <a:gd name="T0" fmla="*/ 0 w 21"/>
                <a:gd name="T1" fmla="*/ 0 h 21"/>
                <a:gd name="T2" fmla="*/ 0 w 21"/>
                <a:gd name="T3" fmla="*/ 2 h 21"/>
                <a:gd name="T4" fmla="*/ 0 w 21"/>
                <a:gd name="T5" fmla="*/ 2 h 21"/>
                <a:gd name="T6" fmla="*/ 0 w 21"/>
                <a:gd name="T7" fmla="*/ 2 h 21"/>
                <a:gd name="T8" fmla="*/ 0 w 21"/>
                <a:gd name="T9" fmla="*/ 3 h 21"/>
                <a:gd name="T10" fmla="*/ 1 w 21"/>
                <a:gd name="T11" fmla="*/ 4 h 21"/>
                <a:gd name="T12" fmla="*/ 2 w 21"/>
                <a:gd name="T13" fmla="*/ 4 h 21"/>
                <a:gd name="T14" fmla="*/ 1 w 21"/>
                <a:gd name="T15" fmla="*/ 5 h 21"/>
                <a:gd name="T16" fmla="*/ 16 w 21"/>
                <a:gd name="T17" fmla="*/ 20 h 21"/>
                <a:gd name="T18" fmla="*/ 17 w 21"/>
                <a:gd name="T19" fmla="*/ 19 h 21"/>
                <a:gd name="T20" fmla="*/ 17 w 21"/>
                <a:gd name="T21" fmla="*/ 20 h 21"/>
                <a:gd name="T22" fmla="*/ 20 w 21"/>
                <a:gd name="T23" fmla="*/ 21 h 21"/>
                <a:gd name="T24" fmla="*/ 21 w 21"/>
                <a:gd name="T25" fmla="*/ 21 h 21"/>
                <a:gd name="T26" fmla="*/ 0 w 21"/>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1">
                  <a:moveTo>
                    <a:pt x="0" y="0"/>
                  </a:moveTo>
                  <a:cubicBezTo>
                    <a:pt x="0" y="1"/>
                    <a:pt x="0" y="1"/>
                    <a:pt x="0" y="2"/>
                  </a:cubicBezTo>
                  <a:cubicBezTo>
                    <a:pt x="0" y="2"/>
                    <a:pt x="0" y="2"/>
                    <a:pt x="0" y="2"/>
                  </a:cubicBezTo>
                  <a:cubicBezTo>
                    <a:pt x="0" y="2"/>
                    <a:pt x="0" y="2"/>
                    <a:pt x="0" y="2"/>
                  </a:cubicBezTo>
                  <a:cubicBezTo>
                    <a:pt x="0" y="3"/>
                    <a:pt x="0" y="3"/>
                    <a:pt x="0" y="3"/>
                  </a:cubicBezTo>
                  <a:cubicBezTo>
                    <a:pt x="1" y="3"/>
                    <a:pt x="1" y="4"/>
                    <a:pt x="1" y="4"/>
                  </a:cubicBezTo>
                  <a:cubicBezTo>
                    <a:pt x="2" y="4"/>
                    <a:pt x="2" y="4"/>
                    <a:pt x="2" y="4"/>
                  </a:cubicBezTo>
                  <a:cubicBezTo>
                    <a:pt x="1" y="5"/>
                    <a:pt x="1" y="5"/>
                    <a:pt x="1" y="5"/>
                  </a:cubicBezTo>
                  <a:cubicBezTo>
                    <a:pt x="16" y="20"/>
                    <a:pt x="16" y="20"/>
                    <a:pt x="16" y="20"/>
                  </a:cubicBezTo>
                  <a:cubicBezTo>
                    <a:pt x="17" y="19"/>
                    <a:pt x="17" y="19"/>
                    <a:pt x="17" y="19"/>
                  </a:cubicBezTo>
                  <a:cubicBezTo>
                    <a:pt x="17" y="20"/>
                    <a:pt x="17" y="20"/>
                    <a:pt x="17" y="20"/>
                  </a:cubicBezTo>
                  <a:cubicBezTo>
                    <a:pt x="18" y="20"/>
                    <a:pt x="19" y="21"/>
                    <a:pt x="20" y="21"/>
                  </a:cubicBezTo>
                  <a:cubicBezTo>
                    <a:pt x="20" y="21"/>
                    <a:pt x="20" y="21"/>
                    <a:pt x="21" y="21"/>
                  </a:cubicBezTo>
                  <a:cubicBezTo>
                    <a:pt x="0" y="0"/>
                    <a:pt x="0" y="0"/>
                    <a:pt x="0" y="0"/>
                  </a:cubicBezTo>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64" name="Freeform 111">
              <a:extLst>
                <a:ext uri="{FF2B5EF4-FFF2-40B4-BE49-F238E27FC236}">
                  <a16:creationId xmlns:a16="http://schemas.microsoft.com/office/drawing/2014/main" id="{8B6BB5AE-1917-49DD-AAAE-FD3CDD4CC9B3}"/>
                </a:ext>
              </a:extLst>
            </p:cNvPr>
            <p:cNvSpPr>
              <a:spLocks/>
            </p:cNvSpPr>
            <p:nvPr/>
          </p:nvSpPr>
          <p:spPr bwMode="auto">
            <a:xfrm>
              <a:off x="3827" y="2161"/>
              <a:ext cx="43" cy="43"/>
            </a:xfrm>
            <a:custGeom>
              <a:avLst/>
              <a:gdLst>
                <a:gd name="T0" fmla="*/ 0 w 21"/>
                <a:gd name="T1" fmla="*/ 0 h 21"/>
                <a:gd name="T2" fmla="*/ 0 w 21"/>
                <a:gd name="T3" fmla="*/ 2 h 21"/>
                <a:gd name="T4" fmla="*/ 0 w 21"/>
                <a:gd name="T5" fmla="*/ 2 h 21"/>
                <a:gd name="T6" fmla="*/ 0 w 21"/>
                <a:gd name="T7" fmla="*/ 2 h 21"/>
                <a:gd name="T8" fmla="*/ 0 w 21"/>
                <a:gd name="T9" fmla="*/ 3 h 21"/>
                <a:gd name="T10" fmla="*/ 1 w 21"/>
                <a:gd name="T11" fmla="*/ 4 h 21"/>
                <a:gd name="T12" fmla="*/ 2 w 21"/>
                <a:gd name="T13" fmla="*/ 4 h 21"/>
                <a:gd name="T14" fmla="*/ 1 w 21"/>
                <a:gd name="T15" fmla="*/ 5 h 21"/>
                <a:gd name="T16" fmla="*/ 16 w 21"/>
                <a:gd name="T17" fmla="*/ 20 h 21"/>
                <a:gd name="T18" fmla="*/ 17 w 21"/>
                <a:gd name="T19" fmla="*/ 19 h 21"/>
                <a:gd name="T20" fmla="*/ 17 w 21"/>
                <a:gd name="T21" fmla="*/ 20 h 21"/>
                <a:gd name="T22" fmla="*/ 21 w 21"/>
                <a:gd name="T23" fmla="*/ 21 h 21"/>
                <a:gd name="T24" fmla="*/ 0 w 21"/>
                <a:gd name="T2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1">
                  <a:moveTo>
                    <a:pt x="0" y="0"/>
                  </a:moveTo>
                  <a:cubicBezTo>
                    <a:pt x="0" y="1"/>
                    <a:pt x="0" y="1"/>
                    <a:pt x="0" y="2"/>
                  </a:cubicBezTo>
                  <a:cubicBezTo>
                    <a:pt x="0" y="2"/>
                    <a:pt x="0" y="2"/>
                    <a:pt x="0" y="2"/>
                  </a:cubicBezTo>
                  <a:cubicBezTo>
                    <a:pt x="0" y="2"/>
                    <a:pt x="0" y="2"/>
                    <a:pt x="0" y="2"/>
                  </a:cubicBezTo>
                  <a:cubicBezTo>
                    <a:pt x="0" y="3"/>
                    <a:pt x="0" y="3"/>
                    <a:pt x="0" y="3"/>
                  </a:cubicBezTo>
                  <a:cubicBezTo>
                    <a:pt x="1" y="3"/>
                    <a:pt x="1" y="4"/>
                    <a:pt x="1" y="4"/>
                  </a:cubicBezTo>
                  <a:cubicBezTo>
                    <a:pt x="2" y="4"/>
                    <a:pt x="2" y="4"/>
                    <a:pt x="2" y="4"/>
                  </a:cubicBezTo>
                  <a:cubicBezTo>
                    <a:pt x="1" y="5"/>
                    <a:pt x="1" y="5"/>
                    <a:pt x="1" y="5"/>
                  </a:cubicBezTo>
                  <a:cubicBezTo>
                    <a:pt x="16" y="20"/>
                    <a:pt x="16" y="20"/>
                    <a:pt x="16" y="20"/>
                  </a:cubicBezTo>
                  <a:cubicBezTo>
                    <a:pt x="17" y="19"/>
                    <a:pt x="17" y="19"/>
                    <a:pt x="17" y="19"/>
                  </a:cubicBezTo>
                  <a:cubicBezTo>
                    <a:pt x="17" y="20"/>
                    <a:pt x="17" y="20"/>
                    <a:pt x="17" y="20"/>
                  </a:cubicBezTo>
                  <a:cubicBezTo>
                    <a:pt x="18" y="21"/>
                    <a:pt x="19" y="21"/>
                    <a:pt x="21" y="21"/>
                  </a:cubicBezTo>
                  <a:lnTo>
                    <a:pt x="0" y="0"/>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65" name="Freeform 112">
              <a:extLst>
                <a:ext uri="{FF2B5EF4-FFF2-40B4-BE49-F238E27FC236}">
                  <a16:creationId xmlns:a16="http://schemas.microsoft.com/office/drawing/2014/main" id="{31635981-4551-4C79-B30B-024D161CDDA8}"/>
                </a:ext>
              </a:extLst>
            </p:cNvPr>
            <p:cNvSpPr>
              <a:spLocks/>
            </p:cNvSpPr>
            <p:nvPr/>
          </p:nvSpPr>
          <p:spPr bwMode="auto">
            <a:xfrm>
              <a:off x="3734" y="2070"/>
              <a:ext cx="72" cy="54"/>
            </a:xfrm>
            <a:custGeom>
              <a:avLst/>
              <a:gdLst>
                <a:gd name="T0" fmla="*/ 34 w 35"/>
                <a:gd name="T1" fmla="*/ 1 h 26"/>
                <a:gd name="T2" fmla="*/ 14 w 35"/>
                <a:gd name="T3" fmla="*/ 20 h 26"/>
                <a:gd name="T4" fmla="*/ 0 w 35"/>
                <a:gd name="T5" fmla="*/ 26 h 26"/>
                <a:gd name="T6" fmla="*/ 11 w 35"/>
                <a:gd name="T7" fmla="*/ 26 h 26"/>
                <a:gd name="T8" fmla="*/ 16 w 35"/>
                <a:gd name="T9" fmla="*/ 23 h 26"/>
                <a:gd name="T10" fmla="*/ 34 w 35"/>
                <a:gd name="T11" fmla="*/ 7 h 26"/>
                <a:gd name="T12" fmla="*/ 35 w 35"/>
                <a:gd name="T13" fmla="*/ 0 h 26"/>
                <a:gd name="T14" fmla="*/ 34 w 35"/>
                <a:gd name="T15" fmla="*/ 1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6">
                  <a:moveTo>
                    <a:pt x="34" y="1"/>
                  </a:moveTo>
                  <a:cubicBezTo>
                    <a:pt x="34" y="1"/>
                    <a:pt x="27" y="12"/>
                    <a:pt x="14" y="20"/>
                  </a:cubicBezTo>
                  <a:cubicBezTo>
                    <a:pt x="8" y="24"/>
                    <a:pt x="4" y="25"/>
                    <a:pt x="0" y="26"/>
                  </a:cubicBezTo>
                  <a:cubicBezTo>
                    <a:pt x="3" y="25"/>
                    <a:pt x="7" y="25"/>
                    <a:pt x="11" y="26"/>
                  </a:cubicBezTo>
                  <a:cubicBezTo>
                    <a:pt x="12" y="25"/>
                    <a:pt x="14" y="24"/>
                    <a:pt x="16" y="23"/>
                  </a:cubicBezTo>
                  <a:cubicBezTo>
                    <a:pt x="24" y="17"/>
                    <a:pt x="31" y="11"/>
                    <a:pt x="34" y="7"/>
                  </a:cubicBezTo>
                  <a:cubicBezTo>
                    <a:pt x="34" y="5"/>
                    <a:pt x="34" y="3"/>
                    <a:pt x="35" y="0"/>
                  </a:cubicBezTo>
                  <a:lnTo>
                    <a:pt x="34" y="1"/>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66" name="Freeform 113">
              <a:extLst>
                <a:ext uri="{FF2B5EF4-FFF2-40B4-BE49-F238E27FC236}">
                  <a16:creationId xmlns:a16="http://schemas.microsoft.com/office/drawing/2014/main" id="{92FDDD5E-0F97-4BB2-BFB6-D1C2546D92DC}"/>
                </a:ext>
              </a:extLst>
            </p:cNvPr>
            <p:cNvSpPr>
              <a:spLocks/>
            </p:cNvSpPr>
            <p:nvPr/>
          </p:nvSpPr>
          <p:spPr bwMode="auto">
            <a:xfrm>
              <a:off x="3693" y="2155"/>
              <a:ext cx="169" cy="167"/>
            </a:xfrm>
            <a:custGeom>
              <a:avLst/>
              <a:gdLst>
                <a:gd name="T0" fmla="*/ 82 w 82"/>
                <a:gd name="T1" fmla="*/ 15 h 81"/>
                <a:gd name="T2" fmla="*/ 74 w 82"/>
                <a:gd name="T3" fmla="*/ 8 h 81"/>
                <a:gd name="T4" fmla="*/ 67 w 82"/>
                <a:gd name="T5" fmla="*/ 0 h 81"/>
                <a:gd name="T6" fmla="*/ 48 w 82"/>
                <a:gd name="T7" fmla="*/ 12 h 81"/>
                <a:gd name="T8" fmla="*/ 46 w 82"/>
                <a:gd name="T9" fmla="*/ 13 h 81"/>
                <a:gd name="T10" fmla="*/ 6 w 82"/>
                <a:gd name="T11" fmla="*/ 54 h 81"/>
                <a:gd name="T12" fmla="*/ 6 w 82"/>
                <a:gd name="T13" fmla="*/ 74 h 81"/>
                <a:gd name="T14" fmla="*/ 8 w 82"/>
                <a:gd name="T15" fmla="*/ 76 h 81"/>
                <a:gd name="T16" fmla="*/ 28 w 82"/>
                <a:gd name="T17" fmla="*/ 76 h 81"/>
                <a:gd name="T18" fmla="*/ 69 w 82"/>
                <a:gd name="T19" fmla="*/ 35 h 81"/>
                <a:gd name="T20" fmla="*/ 69 w 82"/>
                <a:gd name="T21" fmla="*/ 33 h 81"/>
                <a:gd name="T22" fmla="*/ 82 w 82"/>
                <a:gd name="T23" fmla="*/ 1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81">
                  <a:moveTo>
                    <a:pt x="82" y="15"/>
                  </a:moveTo>
                  <a:cubicBezTo>
                    <a:pt x="74" y="8"/>
                    <a:pt x="74" y="8"/>
                    <a:pt x="74" y="8"/>
                  </a:cubicBezTo>
                  <a:cubicBezTo>
                    <a:pt x="67" y="0"/>
                    <a:pt x="67" y="0"/>
                    <a:pt x="67" y="0"/>
                  </a:cubicBezTo>
                  <a:cubicBezTo>
                    <a:pt x="56" y="11"/>
                    <a:pt x="50" y="12"/>
                    <a:pt x="48" y="12"/>
                  </a:cubicBezTo>
                  <a:cubicBezTo>
                    <a:pt x="48" y="12"/>
                    <a:pt x="47" y="13"/>
                    <a:pt x="46" y="13"/>
                  </a:cubicBezTo>
                  <a:cubicBezTo>
                    <a:pt x="6" y="54"/>
                    <a:pt x="6" y="54"/>
                    <a:pt x="6" y="54"/>
                  </a:cubicBezTo>
                  <a:cubicBezTo>
                    <a:pt x="0" y="59"/>
                    <a:pt x="0" y="68"/>
                    <a:pt x="6" y="74"/>
                  </a:cubicBezTo>
                  <a:cubicBezTo>
                    <a:pt x="8" y="76"/>
                    <a:pt x="8" y="76"/>
                    <a:pt x="8" y="76"/>
                  </a:cubicBezTo>
                  <a:cubicBezTo>
                    <a:pt x="14" y="81"/>
                    <a:pt x="23" y="81"/>
                    <a:pt x="28" y="76"/>
                  </a:cubicBezTo>
                  <a:cubicBezTo>
                    <a:pt x="69" y="35"/>
                    <a:pt x="69" y="35"/>
                    <a:pt x="69" y="35"/>
                  </a:cubicBezTo>
                  <a:cubicBezTo>
                    <a:pt x="69" y="35"/>
                    <a:pt x="69" y="34"/>
                    <a:pt x="69" y="33"/>
                  </a:cubicBezTo>
                  <a:cubicBezTo>
                    <a:pt x="69" y="31"/>
                    <a:pt x="71" y="26"/>
                    <a:pt x="82" y="15"/>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67" name="Freeform 114">
              <a:extLst>
                <a:ext uri="{FF2B5EF4-FFF2-40B4-BE49-F238E27FC236}">
                  <a16:creationId xmlns:a16="http://schemas.microsoft.com/office/drawing/2014/main" id="{E67FF8C3-BFF0-464F-B2EA-E404FCFBBEA1}"/>
                </a:ext>
              </a:extLst>
            </p:cNvPr>
            <p:cNvSpPr>
              <a:spLocks/>
            </p:cNvSpPr>
            <p:nvPr/>
          </p:nvSpPr>
          <p:spPr bwMode="auto">
            <a:xfrm>
              <a:off x="3870" y="2015"/>
              <a:ext cx="131" cy="132"/>
            </a:xfrm>
            <a:custGeom>
              <a:avLst/>
              <a:gdLst>
                <a:gd name="T0" fmla="*/ 56 w 64"/>
                <a:gd name="T1" fmla="*/ 18 h 64"/>
                <a:gd name="T2" fmla="*/ 64 w 64"/>
                <a:gd name="T3" fmla="*/ 6 h 64"/>
                <a:gd name="T4" fmla="*/ 61 w 64"/>
                <a:gd name="T5" fmla="*/ 3 h 64"/>
                <a:gd name="T6" fmla="*/ 58 w 64"/>
                <a:gd name="T7" fmla="*/ 0 h 64"/>
                <a:gd name="T8" fmla="*/ 45 w 64"/>
                <a:gd name="T9" fmla="*/ 8 h 64"/>
                <a:gd name="T10" fmla="*/ 44 w 64"/>
                <a:gd name="T11" fmla="*/ 9 h 64"/>
                <a:gd name="T12" fmla="*/ 36 w 64"/>
                <a:gd name="T13" fmla="*/ 21 h 64"/>
                <a:gd name="T14" fmla="*/ 0 w 64"/>
                <a:gd name="T15" fmla="*/ 58 h 64"/>
                <a:gd name="T16" fmla="*/ 1 w 64"/>
                <a:gd name="T17" fmla="*/ 63 h 64"/>
                <a:gd name="T18" fmla="*/ 6 w 64"/>
                <a:gd name="T19" fmla="*/ 64 h 64"/>
                <a:gd name="T20" fmla="*/ 43 w 64"/>
                <a:gd name="T21" fmla="*/ 27 h 64"/>
                <a:gd name="T22" fmla="*/ 55 w 64"/>
                <a:gd name="T23" fmla="*/ 20 h 64"/>
                <a:gd name="T24" fmla="*/ 56 w 64"/>
                <a:gd name="T25" fmla="*/ 1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56" y="18"/>
                  </a:moveTo>
                  <a:cubicBezTo>
                    <a:pt x="64" y="6"/>
                    <a:pt x="64" y="6"/>
                    <a:pt x="64" y="6"/>
                  </a:cubicBezTo>
                  <a:cubicBezTo>
                    <a:pt x="61" y="3"/>
                    <a:pt x="61" y="3"/>
                    <a:pt x="61" y="3"/>
                  </a:cubicBezTo>
                  <a:cubicBezTo>
                    <a:pt x="58" y="0"/>
                    <a:pt x="58" y="0"/>
                    <a:pt x="58" y="0"/>
                  </a:cubicBezTo>
                  <a:cubicBezTo>
                    <a:pt x="45" y="8"/>
                    <a:pt x="45" y="8"/>
                    <a:pt x="45" y="8"/>
                  </a:cubicBezTo>
                  <a:cubicBezTo>
                    <a:pt x="45" y="8"/>
                    <a:pt x="44" y="8"/>
                    <a:pt x="44" y="9"/>
                  </a:cubicBezTo>
                  <a:cubicBezTo>
                    <a:pt x="36" y="21"/>
                    <a:pt x="36" y="21"/>
                    <a:pt x="36" y="21"/>
                  </a:cubicBezTo>
                  <a:cubicBezTo>
                    <a:pt x="0" y="58"/>
                    <a:pt x="0" y="58"/>
                    <a:pt x="0" y="58"/>
                  </a:cubicBezTo>
                  <a:cubicBezTo>
                    <a:pt x="1" y="63"/>
                    <a:pt x="1" y="63"/>
                    <a:pt x="1" y="63"/>
                  </a:cubicBezTo>
                  <a:cubicBezTo>
                    <a:pt x="6" y="64"/>
                    <a:pt x="6" y="64"/>
                    <a:pt x="6" y="64"/>
                  </a:cubicBezTo>
                  <a:cubicBezTo>
                    <a:pt x="43" y="27"/>
                    <a:pt x="43" y="27"/>
                    <a:pt x="43" y="27"/>
                  </a:cubicBezTo>
                  <a:cubicBezTo>
                    <a:pt x="55" y="20"/>
                    <a:pt x="55" y="20"/>
                    <a:pt x="55" y="20"/>
                  </a:cubicBezTo>
                  <a:cubicBezTo>
                    <a:pt x="55" y="19"/>
                    <a:pt x="56" y="19"/>
                    <a:pt x="56"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68" name="Freeform 115">
              <a:extLst>
                <a:ext uri="{FF2B5EF4-FFF2-40B4-BE49-F238E27FC236}">
                  <a16:creationId xmlns:a16="http://schemas.microsoft.com/office/drawing/2014/main" id="{2BCFDA9E-E998-414A-8093-ECDE28731A5A}"/>
                </a:ext>
              </a:extLst>
            </p:cNvPr>
            <p:cNvSpPr>
              <a:spLocks/>
            </p:cNvSpPr>
            <p:nvPr/>
          </p:nvSpPr>
          <p:spPr bwMode="auto">
            <a:xfrm>
              <a:off x="3705" y="2188"/>
              <a:ext cx="93" cy="93"/>
            </a:xfrm>
            <a:custGeom>
              <a:avLst/>
              <a:gdLst>
                <a:gd name="T0" fmla="*/ 1 w 45"/>
                <a:gd name="T1" fmla="*/ 44 h 45"/>
                <a:gd name="T2" fmla="*/ 1 w 45"/>
                <a:gd name="T3" fmla="*/ 44 h 45"/>
                <a:gd name="T4" fmla="*/ 1 w 45"/>
                <a:gd name="T5" fmla="*/ 40 h 45"/>
                <a:gd name="T6" fmla="*/ 40 w 45"/>
                <a:gd name="T7" fmla="*/ 1 h 45"/>
                <a:gd name="T8" fmla="*/ 44 w 45"/>
                <a:gd name="T9" fmla="*/ 1 h 45"/>
                <a:gd name="T10" fmla="*/ 44 w 45"/>
                <a:gd name="T11" fmla="*/ 6 h 45"/>
                <a:gd name="T12" fmla="*/ 6 w 45"/>
                <a:gd name="T13" fmla="*/ 44 h 45"/>
                <a:gd name="T14" fmla="*/ 1 w 45"/>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5">
                  <a:moveTo>
                    <a:pt x="1" y="44"/>
                  </a:moveTo>
                  <a:cubicBezTo>
                    <a:pt x="1" y="44"/>
                    <a:pt x="1" y="44"/>
                    <a:pt x="1" y="44"/>
                  </a:cubicBezTo>
                  <a:cubicBezTo>
                    <a:pt x="0" y="43"/>
                    <a:pt x="0" y="41"/>
                    <a:pt x="1" y="40"/>
                  </a:cubicBezTo>
                  <a:cubicBezTo>
                    <a:pt x="40" y="1"/>
                    <a:pt x="40" y="1"/>
                    <a:pt x="40" y="1"/>
                  </a:cubicBezTo>
                  <a:cubicBezTo>
                    <a:pt x="41" y="0"/>
                    <a:pt x="43" y="0"/>
                    <a:pt x="44" y="1"/>
                  </a:cubicBezTo>
                  <a:cubicBezTo>
                    <a:pt x="45" y="2"/>
                    <a:pt x="45" y="4"/>
                    <a:pt x="44" y="6"/>
                  </a:cubicBezTo>
                  <a:cubicBezTo>
                    <a:pt x="6" y="44"/>
                    <a:pt x="6" y="44"/>
                    <a:pt x="6" y="44"/>
                  </a:cubicBezTo>
                  <a:cubicBezTo>
                    <a:pt x="4" y="45"/>
                    <a:pt x="2" y="45"/>
                    <a:pt x="1" y="44"/>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69" name="Freeform 116">
              <a:extLst>
                <a:ext uri="{FF2B5EF4-FFF2-40B4-BE49-F238E27FC236}">
                  <a16:creationId xmlns:a16="http://schemas.microsoft.com/office/drawing/2014/main" id="{37F3FD02-E816-437B-B304-64F86EF344D0}"/>
                </a:ext>
              </a:extLst>
            </p:cNvPr>
            <p:cNvSpPr>
              <a:spLocks/>
            </p:cNvSpPr>
            <p:nvPr/>
          </p:nvSpPr>
          <p:spPr bwMode="auto">
            <a:xfrm>
              <a:off x="3734" y="2217"/>
              <a:ext cx="95" cy="94"/>
            </a:xfrm>
            <a:custGeom>
              <a:avLst/>
              <a:gdLst>
                <a:gd name="T0" fmla="*/ 2 w 46"/>
                <a:gd name="T1" fmla="*/ 45 h 46"/>
                <a:gd name="T2" fmla="*/ 2 w 46"/>
                <a:gd name="T3" fmla="*/ 45 h 46"/>
                <a:gd name="T4" fmla="*/ 2 w 46"/>
                <a:gd name="T5" fmla="*/ 40 h 46"/>
                <a:gd name="T6" fmla="*/ 40 w 46"/>
                <a:gd name="T7" fmla="*/ 2 h 46"/>
                <a:gd name="T8" fmla="*/ 45 w 46"/>
                <a:gd name="T9" fmla="*/ 2 h 46"/>
                <a:gd name="T10" fmla="*/ 45 w 46"/>
                <a:gd name="T11" fmla="*/ 6 h 46"/>
                <a:gd name="T12" fmla="*/ 6 w 46"/>
                <a:gd name="T13" fmla="*/ 45 h 46"/>
                <a:gd name="T14" fmla="*/ 2 w 46"/>
                <a:gd name="T15" fmla="*/ 45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6">
                  <a:moveTo>
                    <a:pt x="2" y="45"/>
                  </a:moveTo>
                  <a:cubicBezTo>
                    <a:pt x="2" y="45"/>
                    <a:pt x="2" y="45"/>
                    <a:pt x="2" y="45"/>
                  </a:cubicBezTo>
                  <a:cubicBezTo>
                    <a:pt x="0" y="43"/>
                    <a:pt x="0" y="41"/>
                    <a:pt x="2" y="40"/>
                  </a:cubicBezTo>
                  <a:cubicBezTo>
                    <a:pt x="40" y="2"/>
                    <a:pt x="40" y="2"/>
                    <a:pt x="40" y="2"/>
                  </a:cubicBezTo>
                  <a:cubicBezTo>
                    <a:pt x="41" y="0"/>
                    <a:pt x="43" y="0"/>
                    <a:pt x="45" y="2"/>
                  </a:cubicBezTo>
                  <a:cubicBezTo>
                    <a:pt x="46" y="3"/>
                    <a:pt x="46" y="5"/>
                    <a:pt x="45" y="6"/>
                  </a:cubicBezTo>
                  <a:cubicBezTo>
                    <a:pt x="6" y="45"/>
                    <a:pt x="6" y="45"/>
                    <a:pt x="6" y="45"/>
                  </a:cubicBezTo>
                  <a:cubicBezTo>
                    <a:pt x="5" y="46"/>
                    <a:pt x="3" y="46"/>
                    <a:pt x="2" y="45"/>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70" name="Freeform 117">
              <a:extLst>
                <a:ext uri="{FF2B5EF4-FFF2-40B4-BE49-F238E27FC236}">
                  <a16:creationId xmlns:a16="http://schemas.microsoft.com/office/drawing/2014/main" id="{FB22E2D6-9C28-4835-8875-61E7B89742A5}"/>
                </a:ext>
              </a:extLst>
            </p:cNvPr>
            <p:cNvSpPr>
              <a:spLocks/>
            </p:cNvSpPr>
            <p:nvPr/>
          </p:nvSpPr>
          <p:spPr bwMode="auto">
            <a:xfrm>
              <a:off x="3716" y="2202"/>
              <a:ext cx="98" cy="99"/>
            </a:xfrm>
            <a:custGeom>
              <a:avLst/>
              <a:gdLst>
                <a:gd name="T0" fmla="*/ 2 w 48"/>
                <a:gd name="T1" fmla="*/ 46 h 48"/>
                <a:gd name="T2" fmla="*/ 2 w 48"/>
                <a:gd name="T3" fmla="*/ 46 h 48"/>
                <a:gd name="T4" fmla="*/ 2 w 48"/>
                <a:gd name="T5" fmla="*/ 40 h 48"/>
                <a:gd name="T6" fmla="*/ 41 w 48"/>
                <a:gd name="T7" fmla="*/ 1 h 48"/>
                <a:gd name="T8" fmla="*/ 46 w 48"/>
                <a:gd name="T9" fmla="*/ 1 h 48"/>
                <a:gd name="T10" fmla="*/ 46 w 48"/>
                <a:gd name="T11" fmla="*/ 7 h 48"/>
                <a:gd name="T12" fmla="*/ 7 w 48"/>
                <a:gd name="T13" fmla="*/ 46 h 48"/>
                <a:gd name="T14" fmla="*/ 2 w 48"/>
                <a:gd name="T15" fmla="*/ 46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8">
                  <a:moveTo>
                    <a:pt x="2" y="46"/>
                  </a:moveTo>
                  <a:cubicBezTo>
                    <a:pt x="2" y="46"/>
                    <a:pt x="2" y="46"/>
                    <a:pt x="2" y="46"/>
                  </a:cubicBezTo>
                  <a:cubicBezTo>
                    <a:pt x="0" y="45"/>
                    <a:pt x="0" y="42"/>
                    <a:pt x="2" y="40"/>
                  </a:cubicBezTo>
                  <a:cubicBezTo>
                    <a:pt x="41" y="1"/>
                    <a:pt x="41" y="1"/>
                    <a:pt x="41" y="1"/>
                  </a:cubicBezTo>
                  <a:cubicBezTo>
                    <a:pt x="42" y="0"/>
                    <a:pt x="45" y="0"/>
                    <a:pt x="46" y="1"/>
                  </a:cubicBezTo>
                  <a:cubicBezTo>
                    <a:pt x="48" y="3"/>
                    <a:pt x="48" y="6"/>
                    <a:pt x="46" y="7"/>
                  </a:cubicBezTo>
                  <a:cubicBezTo>
                    <a:pt x="7" y="46"/>
                    <a:pt x="7" y="46"/>
                    <a:pt x="7" y="46"/>
                  </a:cubicBezTo>
                  <a:cubicBezTo>
                    <a:pt x="6" y="48"/>
                    <a:pt x="3" y="48"/>
                    <a:pt x="2" y="46"/>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71" name="Freeform 118">
              <a:extLst>
                <a:ext uri="{FF2B5EF4-FFF2-40B4-BE49-F238E27FC236}">
                  <a16:creationId xmlns:a16="http://schemas.microsoft.com/office/drawing/2014/main" id="{A612D953-47A3-4AA0-8C81-E53EDFFF0E8F}"/>
                </a:ext>
              </a:extLst>
            </p:cNvPr>
            <p:cNvSpPr>
              <a:spLocks/>
            </p:cNvSpPr>
            <p:nvPr/>
          </p:nvSpPr>
          <p:spPr bwMode="auto">
            <a:xfrm>
              <a:off x="3954" y="2015"/>
              <a:ext cx="47" cy="45"/>
            </a:xfrm>
            <a:custGeom>
              <a:avLst/>
              <a:gdLst>
                <a:gd name="T0" fmla="*/ 5 w 23"/>
                <a:gd name="T1" fmla="*/ 9 h 22"/>
                <a:gd name="T2" fmla="*/ 1 w 23"/>
                <a:gd name="T3" fmla="*/ 20 h 22"/>
                <a:gd name="T4" fmla="*/ 3 w 23"/>
                <a:gd name="T5" fmla="*/ 22 h 22"/>
                <a:gd name="T6" fmla="*/ 14 w 23"/>
                <a:gd name="T7" fmla="*/ 17 h 22"/>
                <a:gd name="T8" fmla="*/ 14 w 23"/>
                <a:gd name="T9" fmla="*/ 17 h 22"/>
                <a:gd name="T10" fmla="*/ 23 w 23"/>
                <a:gd name="T11" fmla="*/ 6 h 22"/>
                <a:gd name="T12" fmla="*/ 20 w 23"/>
                <a:gd name="T13" fmla="*/ 3 h 22"/>
                <a:gd name="T14" fmla="*/ 17 w 23"/>
                <a:gd name="T15" fmla="*/ 0 h 22"/>
                <a:gd name="T16" fmla="*/ 6 w 23"/>
                <a:gd name="T17" fmla="*/ 8 h 22"/>
                <a:gd name="T18" fmla="*/ 5 w 23"/>
                <a:gd name="T19" fmla="*/ 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2">
                  <a:moveTo>
                    <a:pt x="5" y="9"/>
                  </a:moveTo>
                  <a:cubicBezTo>
                    <a:pt x="1" y="20"/>
                    <a:pt x="1" y="20"/>
                    <a:pt x="1" y="20"/>
                  </a:cubicBezTo>
                  <a:cubicBezTo>
                    <a:pt x="0" y="21"/>
                    <a:pt x="2" y="22"/>
                    <a:pt x="3" y="22"/>
                  </a:cubicBezTo>
                  <a:cubicBezTo>
                    <a:pt x="14" y="17"/>
                    <a:pt x="14" y="17"/>
                    <a:pt x="14" y="17"/>
                  </a:cubicBezTo>
                  <a:cubicBezTo>
                    <a:pt x="14" y="17"/>
                    <a:pt x="14" y="17"/>
                    <a:pt x="14" y="17"/>
                  </a:cubicBezTo>
                  <a:cubicBezTo>
                    <a:pt x="23" y="6"/>
                    <a:pt x="23" y="6"/>
                    <a:pt x="23" y="6"/>
                  </a:cubicBezTo>
                  <a:cubicBezTo>
                    <a:pt x="20" y="3"/>
                    <a:pt x="20" y="3"/>
                    <a:pt x="20" y="3"/>
                  </a:cubicBezTo>
                  <a:cubicBezTo>
                    <a:pt x="17" y="0"/>
                    <a:pt x="17" y="0"/>
                    <a:pt x="17" y="0"/>
                  </a:cubicBezTo>
                  <a:cubicBezTo>
                    <a:pt x="6" y="8"/>
                    <a:pt x="6" y="8"/>
                    <a:pt x="6" y="8"/>
                  </a:cubicBezTo>
                  <a:lnTo>
                    <a:pt x="5" y="9"/>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72" name="Freeform 119">
              <a:extLst>
                <a:ext uri="{FF2B5EF4-FFF2-40B4-BE49-F238E27FC236}">
                  <a16:creationId xmlns:a16="http://schemas.microsoft.com/office/drawing/2014/main" id="{6EEF1EAA-51DA-4604-94C0-27E1F5CED76F}"/>
                </a:ext>
              </a:extLst>
            </p:cNvPr>
            <p:cNvSpPr>
              <a:spLocks/>
            </p:cNvSpPr>
            <p:nvPr/>
          </p:nvSpPr>
          <p:spPr bwMode="auto">
            <a:xfrm>
              <a:off x="3831" y="2155"/>
              <a:ext cx="31" cy="37"/>
            </a:xfrm>
            <a:custGeom>
              <a:avLst/>
              <a:gdLst>
                <a:gd name="T0" fmla="*/ 12 w 15"/>
                <a:gd name="T1" fmla="*/ 18 h 18"/>
                <a:gd name="T2" fmla="*/ 15 w 15"/>
                <a:gd name="T3" fmla="*/ 15 h 18"/>
                <a:gd name="T4" fmla="*/ 7 w 15"/>
                <a:gd name="T5" fmla="*/ 8 h 18"/>
                <a:gd name="T6" fmla="*/ 0 w 15"/>
                <a:gd name="T7" fmla="*/ 0 h 18"/>
                <a:gd name="T8" fmla="*/ 12 w 15"/>
                <a:gd name="T9" fmla="*/ 18 h 18"/>
              </a:gdLst>
              <a:ahLst/>
              <a:cxnLst>
                <a:cxn ang="0">
                  <a:pos x="T0" y="T1"/>
                </a:cxn>
                <a:cxn ang="0">
                  <a:pos x="T2" y="T3"/>
                </a:cxn>
                <a:cxn ang="0">
                  <a:pos x="T4" y="T5"/>
                </a:cxn>
                <a:cxn ang="0">
                  <a:pos x="T6" y="T7"/>
                </a:cxn>
                <a:cxn ang="0">
                  <a:pos x="T8" y="T9"/>
                </a:cxn>
              </a:cxnLst>
              <a:rect l="0" t="0" r="r" b="b"/>
              <a:pathLst>
                <a:path w="15" h="18">
                  <a:moveTo>
                    <a:pt x="12" y="18"/>
                  </a:moveTo>
                  <a:cubicBezTo>
                    <a:pt x="13" y="17"/>
                    <a:pt x="14" y="16"/>
                    <a:pt x="15" y="15"/>
                  </a:cubicBezTo>
                  <a:cubicBezTo>
                    <a:pt x="7" y="8"/>
                    <a:pt x="7" y="8"/>
                    <a:pt x="7" y="8"/>
                  </a:cubicBezTo>
                  <a:cubicBezTo>
                    <a:pt x="0" y="0"/>
                    <a:pt x="0" y="0"/>
                    <a:pt x="0" y="0"/>
                  </a:cubicBezTo>
                  <a:lnTo>
                    <a:pt x="12" y="18"/>
                  </a:lnTo>
                  <a:close/>
                </a:path>
              </a:pathLst>
            </a:custGeom>
            <a:solidFill>
              <a:srgbClr val="0137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73" name="Freeform 120">
              <a:extLst>
                <a:ext uri="{FF2B5EF4-FFF2-40B4-BE49-F238E27FC236}">
                  <a16:creationId xmlns:a16="http://schemas.microsoft.com/office/drawing/2014/main" id="{F20A0E20-289E-446E-8FB9-BA755D837BA6}"/>
                </a:ext>
              </a:extLst>
            </p:cNvPr>
            <p:cNvSpPr>
              <a:spLocks/>
            </p:cNvSpPr>
            <p:nvPr/>
          </p:nvSpPr>
          <p:spPr bwMode="auto">
            <a:xfrm>
              <a:off x="3827" y="2120"/>
              <a:ext cx="69" cy="70"/>
            </a:xfrm>
            <a:custGeom>
              <a:avLst/>
              <a:gdLst>
                <a:gd name="T0" fmla="*/ 16 w 34"/>
                <a:gd name="T1" fmla="*/ 32 h 34"/>
                <a:gd name="T2" fmla="*/ 2 w 34"/>
                <a:gd name="T3" fmla="*/ 18 h 34"/>
                <a:gd name="T4" fmla="*/ 2 w 34"/>
                <a:gd name="T5" fmla="*/ 10 h 34"/>
                <a:gd name="T6" fmla="*/ 9 w 34"/>
                <a:gd name="T7" fmla="*/ 2 h 34"/>
                <a:gd name="T8" fmla="*/ 17 w 34"/>
                <a:gd name="T9" fmla="*/ 2 h 34"/>
                <a:gd name="T10" fmla="*/ 31 w 34"/>
                <a:gd name="T11" fmla="*/ 17 h 34"/>
                <a:gd name="T12" fmla="*/ 31 w 34"/>
                <a:gd name="T13" fmla="*/ 25 h 34"/>
                <a:gd name="T14" fmla="*/ 24 w 34"/>
                <a:gd name="T15" fmla="*/ 32 h 34"/>
                <a:gd name="T16" fmla="*/ 16 w 3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4">
                  <a:moveTo>
                    <a:pt x="16" y="32"/>
                  </a:moveTo>
                  <a:cubicBezTo>
                    <a:pt x="2" y="18"/>
                    <a:pt x="2" y="18"/>
                    <a:pt x="2" y="18"/>
                  </a:cubicBezTo>
                  <a:cubicBezTo>
                    <a:pt x="0" y="15"/>
                    <a:pt x="0" y="12"/>
                    <a:pt x="2" y="10"/>
                  </a:cubicBezTo>
                  <a:cubicBezTo>
                    <a:pt x="9" y="2"/>
                    <a:pt x="9" y="2"/>
                    <a:pt x="9" y="2"/>
                  </a:cubicBezTo>
                  <a:cubicBezTo>
                    <a:pt x="11" y="0"/>
                    <a:pt x="15" y="0"/>
                    <a:pt x="17" y="2"/>
                  </a:cubicBezTo>
                  <a:cubicBezTo>
                    <a:pt x="31" y="17"/>
                    <a:pt x="31" y="17"/>
                    <a:pt x="31" y="17"/>
                  </a:cubicBezTo>
                  <a:cubicBezTo>
                    <a:pt x="34" y="19"/>
                    <a:pt x="34" y="22"/>
                    <a:pt x="31" y="25"/>
                  </a:cubicBezTo>
                  <a:cubicBezTo>
                    <a:pt x="24" y="32"/>
                    <a:pt x="24" y="32"/>
                    <a:pt x="24" y="32"/>
                  </a:cubicBezTo>
                  <a:cubicBezTo>
                    <a:pt x="22" y="34"/>
                    <a:pt x="18" y="34"/>
                    <a:pt x="16" y="32"/>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grpSp>
      <p:grpSp>
        <p:nvGrpSpPr>
          <p:cNvPr id="85" name="Group 137">
            <a:extLst>
              <a:ext uri="{FF2B5EF4-FFF2-40B4-BE49-F238E27FC236}">
                <a16:creationId xmlns:a16="http://schemas.microsoft.com/office/drawing/2014/main" id="{B5777F36-B6D6-47DD-AA0E-7F67EB16546B}"/>
              </a:ext>
            </a:extLst>
          </p:cNvPr>
          <p:cNvGrpSpPr>
            <a:grpSpLocks noChangeAspect="1"/>
          </p:cNvGrpSpPr>
          <p:nvPr/>
        </p:nvGrpSpPr>
        <p:grpSpPr bwMode="auto">
          <a:xfrm>
            <a:off x="7065384" y="4876478"/>
            <a:ext cx="999055" cy="999055"/>
            <a:chOff x="3504" y="1823"/>
            <a:chExt cx="674" cy="674"/>
          </a:xfrm>
        </p:grpSpPr>
        <p:sp>
          <p:nvSpPr>
            <p:cNvPr id="86" name="Oval 138">
              <a:extLst>
                <a:ext uri="{FF2B5EF4-FFF2-40B4-BE49-F238E27FC236}">
                  <a16:creationId xmlns:a16="http://schemas.microsoft.com/office/drawing/2014/main" id="{5650E9B8-D0B7-43EF-8A59-5A546803F8AD}"/>
                </a:ext>
              </a:extLst>
            </p:cNvPr>
            <p:cNvSpPr>
              <a:spLocks noChangeArrowheads="1"/>
            </p:cNvSpPr>
            <p:nvPr/>
          </p:nvSpPr>
          <p:spPr bwMode="auto">
            <a:xfrm>
              <a:off x="3504" y="1823"/>
              <a:ext cx="674" cy="674"/>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de-DE" sz="2000" kern="0">
                <a:gradFill>
                  <a:gsLst>
                    <a:gs pos="0">
                      <a:srgbClr val="FFFFFF"/>
                    </a:gs>
                    <a:gs pos="100000">
                      <a:srgbClr val="FFFFFF"/>
                    </a:gs>
                  </a:gsLst>
                  <a:lin ang="5400000" scaled="0"/>
                </a:gradFill>
                <a:latin typeface="Segoe UI Semilight"/>
              </a:endParaRPr>
            </a:p>
          </p:txBody>
        </p:sp>
        <p:sp>
          <p:nvSpPr>
            <p:cNvPr id="87" name="Freeform 139">
              <a:extLst>
                <a:ext uri="{FF2B5EF4-FFF2-40B4-BE49-F238E27FC236}">
                  <a16:creationId xmlns:a16="http://schemas.microsoft.com/office/drawing/2014/main" id="{8DD98A00-115D-4D7B-994F-4A201C033525}"/>
                </a:ext>
              </a:extLst>
            </p:cNvPr>
            <p:cNvSpPr>
              <a:spLocks/>
            </p:cNvSpPr>
            <p:nvPr/>
          </p:nvSpPr>
          <p:spPr bwMode="auto">
            <a:xfrm>
              <a:off x="3710" y="2006"/>
              <a:ext cx="263" cy="147"/>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59B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88" name="Freeform 140">
              <a:extLst>
                <a:ext uri="{FF2B5EF4-FFF2-40B4-BE49-F238E27FC236}">
                  <a16:creationId xmlns:a16="http://schemas.microsoft.com/office/drawing/2014/main" id="{D34B2097-6B4C-4760-982D-D070C5C06F15}"/>
                </a:ext>
              </a:extLst>
            </p:cNvPr>
            <p:cNvSpPr>
              <a:spLocks/>
            </p:cNvSpPr>
            <p:nvPr/>
          </p:nvSpPr>
          <p:spPr bwMode="auto">
            <a:xfrm>
              <a:off x="3710" y="2079"/>
              <a:ext cx="131" cy="235"/>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89" name="Freeform 141">
              <a:extLst>
                <a:ext uri="{FF2B5EF4-FFF2-40B4-BE49-F238E27FC236}">
                  <a16:creationId xmlns:a16="http://schemas.microsoft.com/office/drawing/2014/main" id="{9285B379-3241-432A-8F4D-A96C9974D0DE}"/>
                </a:ext>
              </a:extLst>
            </p:cNvPr>
            <p:cNvSpPr>
              <a:spLocks/>
            </p:cNvSpPr>
            <p:nvPr/>
          </p:nvSpPr>
          <p:spPr bwMode="auto">
            <a:xfrm>
              <a:off x="3841" y="2079"/>
              <a:ext cx="132" cy="235"/>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90" name="Freeform 142">
              <a:extLst>
                <a:ext uri="{FF2B5EF4-FFF2-40B4-BE49-F238E27FC236}">
                  <a16:creationId xmlns:a16="http://schemas.microsoft.com/office/drawing/2014/main" id="{3E337FF5-8E23-4B85-B16D-3091A137B6DD}"/>
                </a:ext>
              </a:extLst>
            </p:cNvPr>
            <p:cNvSpPr>
              <a:spLocks/>
            </p:cNvSpPr>
            <p:nvPr/>
          </p:nvSpPr>
          <p:spPr bwMode="auto">
            <a:xfrm>
              <a:off x="3691" y="1988"/>
              <a:ext cx="300" cy="344"/>
            </a:xfrm>
            <a:custGeom>
              <a:avLst/>
              <a:gdLst>
                <a:gd name="T0" fmla="*/ 140 w 146"/>
                <a:gd name="T1" fmla="*/ 114 h 167"/>
                <a:gd name="T2" fmla="*/ 140 w 146"/>
                <a:gd name="T3" fmla="*/ 53 h 167"/>
                <a:gd name="T4" fmla="*/ 146 w 146"/>
                <a:gd name="T5" fmla="*/ 44 h 167"/>
                <a:gd name="T6" fmla="*/ 137 w 146"/>
                <a:gd name="T7" fmla="*/ 35 h 167"/>
                <a:gd name="T8" fmla="*/ 131 w 146"/>
                <a:gd name="T9" fmla="*/ 38 h 167"/>
                <a:gd name="T10" fmla="*/ 82 w 146"/>
                <a:gd name="T11" fmla="*/ 11 h 167"/>
                <a:gd name="T12" fmla="*/ 82 w 146"/>
                <a:gd name="T13" fmla="*/ 9 h 167"/>
                <a:gd name="T14" fmla="*/ 73 w 146"/>
                <a:gd name="T15" fmla="*/ 0 h 167"/>
                <a:gd name="T16" fmla="*/ 64 w 146"/>
                <a:gd name="T17" fmla="*/ 9 h 167"/>
                <a:gd name="T18" fmla="*/ 73 w 146"/>
                <a:gd name="T19" fmla="*/ 18 h 167"/>
                <a:gd name="T20" fmla="*/ 79 w 146"/>
                <a:gd name="T21" fmla="*/ 16 h 167"/>
                <a:gd name="T22" fmla="*/ 128 w 146"/>
                <a:gd name="T23" fmla="*/ 42 h 167"/>
                <a:gd name="T24" fmla="*/ 128 w 146"/>
                <a:gd name="T25" fmla="*/ 44 h 167"/>
                <a:gd name="T26" fmla="*/ 128 w 146"/>
                <a:gd name="T27" fmla="*/ 46 h 167"/>
                <a:gd name="T28" fmla="*/ 80 w 146"/>
                <a:gd name="T29" fmla="*/ 73 h 167"/>
                <a:gd name="T30" fmla="*/ 73 w 146"/>
                <a:gd name="T31" fmla="*/ 70 h 167"/>
                <a:gd name="T32" fmla="*/ 64 w 146"/>
                <a:gd name="T33" fmla="*/ 79 h 167"/>
                <a:gd name="T34" fmla="*/ 70 w 146"/>
                <a:gd name="T35" fmla="*/ 88 h 167"/>
                <a:gd name="T36" fmla="*/ 70 w 146"/>
                <a:gd name="T37" fmla="*/ 149 h 167"/>
                <a:gd name="T38" fmla="*/ 67 w 146"/>
                <a:gd name="T39" fmla="*/ 151 h 167"/>
                <a:gd name="T40" fmla="*/ 18 w 146"/>
                <a:gd name="T41" fmla="*/ 125 h 167"/>
                <a:gd name="T42" fmla="*/ 18 w 146"/>
                <a:gd name="T43" fmla="*/ 123 h 167"/>
                <a:gd name="T44" fmla="*/ 12 w 146"/>
                <a:gd name="T45" fmla="*/ 114 h 167"/>
                <a:gd name="T46" fmla="*/ 12 w 146"/>
                <a:gd name="T47" fmla="*/ 53 h 167"/>
                <a:gd name="T48" fmla="*/ 18 w 146"/>
                <a:gd name="T49" fmla="*/ 44 h 167"/>
                <a:gd name="T50" fmla="*/ 9 w 146"/>
                <a:gd name="T51" fmla="*/ 35 h 167"/>
                <a:gd name="T52" fmla="*/ 0 w 146"/>
                <a:gd name="T53" fmla="*/ 44 h 167"/>
                <a:gd name="T54" fmla="*/ 6 w 146"/>
                <a:gd name="T55" fmla="*/ 53 h 167"/>
                <a:gd name="T56" fmla="*/ 6 w 146"/>
                <a:gd name="T57" fmla="*/ 114 h 167"/>
                <a:gd name="T58" fmla="*/ 0 w 146"/>
                <a:gd name="T59" fmla="*/ 123 h 167"/>
                <a:gd name="T60" fmla="*/ 9 w 146"/>
                <a:gd name="T61" fmla="*/ 132 h 167"/>
                <a:gd name="T62" fmla="*/ 16 w 146"/>
                <a:gd name="T63" fmla="*/ 130 h 167"/>
                <a:gd name="T64" fmla="*/ 64 w 146"/>
                <a:gd name="T65" fmla="*/ 156 h 167"/>
                <a:gd name="T66" fmla="*/ 64 w 146"/>
                <a:gd name="T67" fmla="*/ 157 h 167"/>
                <a:gd name="T68" fmla="*/ 73 w 146"/>
                <a:gd name="T69" fmla="*/ 167 h 167"/>
                <a:gd name="T70" fmla="*/ 82 w 146"/>
                <a:gd name="T71" fmla="*/ 157 h 167"/>
                <a:gd name="T72" fmla="*/ 76 w 146"/>
                <a:gd name="T73" fmla="*/ 149 h 167"/>
                <a:gd name="T74" fmla="*/ 76 w 146"/>
                <a:gd name="T75" fmla="*/ 88 h 167"/>
                <a:gd name="T76" fmla="*/ 82 w 146"/>
                <a:gd name="T77" fmla="*/ 79 h 167"/>
                <a:gd name="T78" fmla="*/ 82 w 146"/>
                <a:gd name="T79" fmla="*/ 77 h 167"/>
                <a:gd name="T80" fmla="*/ 130 w 146"/>
                <a:gd name="T81" fmla="*/ 51 h 167"/>
                <a:gd name="T82" fmla="*/ 134 w 146"/>
                <a:gd name="T83" fmla="*/ 53 h 167"/>
                <a:gd name="T84" fmla="*/ 134 w 146"/>
                <a:gd name="T85" fmla="*/ 114 h 167"/>
                <a:gd name="T86" fmla="*/ 128 w 146"/>
                <a:gd name="T87" fmla="*/ 123 h 167"/>
                <a:gd name="T88" fmla="*/ 137 w 146"/>
                <a:gd name="T89" fmla="*/ 132 h 167"/>
                <a:gd name="T90" fmla="*/ 146 w 146"/>
                <a:gd name="T91" fmla="*/ 123 h 167"/>
                <a:gd name="T92" fmla="*/ 140 w 146"/>
                <a:gd name="T93" fmla="*/ 11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6" h="167">
                  <a:moveTo>
                    <a:pt x="140" y="114"/>
                  </a:moveTo>
                  <a:cubicBezTo>
                    <a:pt x="140" y="53"/>
                    <a:pt x="140" y="53"/>
                    <a:pt x="140" y="53"/>
                  </a:cubicBezTo>
                  <a:cubicBezTo>
                    <a:pt x="143" y="52"/>
                    <a:pt x="146" y="48"/>
                    <a:pt x="146" y="44"/>
                  </a:cubicBezTo>
                  <a:cubicBezTo>
                    <a:pt x="146" y="39"/>
                    <a:pt x="142" y="35"/>
                    <a:pt x="137" y="35"/>
                  </a:cubicBezTo>
                  <a:cubicBezTo>
                    <a:pt x="134" y="35"/>
                    <a:pt x="132" y="36"/>
                    <a:pt x="131" y="38"/>
                  </a:cubicBezTo>
                  <a:cubicBezTo>
                    <a:pt x="82" y="11"/>
                    <a:pt x="82" y="11"/>
                    <a:pt x="82" y="11"/>
                  </a:cubicBezTo>
                  <a:cubicBezTo>
                    <a:pt x="82" y="10"/>
                    <a:pt x="82" y="10"/>
                    <a:pt x="82" y="9"/>
                  </a:cubicBezTo>
                  <a:cubicBezTo>
                    <a:pt x="82" y="4"/>
                    <a:pt x="78" y="0"/>
                    <a:pt x="73" y="0"/>
                  </a:cubicBezTo>
                  <a:cubicBezTo>
                    <a:pt x="68" y="0"/>
                    <a:pt x="64" y="4"/>
                    <a:pt x="64" y="9"/>
                  </a:cubicBezTo>
                  <a:cubicBezTo>
                    <a:pt x="64" y="14"/>
                    <a:pt x="68" y="18"/>
                    <a:pt x="73" y="18"/>
                  </a:cubicBezTo>
                  <a:cubicBezTo>
                    <a:pt x="76" y="18"/>
                    <a:pt x="78" y="17"/>
                    <a:pt x="79" y="16"/>
                  </a:cubicBezTo>
                  <a:cubicBezTo>
                    <a:pt x="128" y="42"/>
                    <a:pt x="128" y="42"/>
                    <a:pt x="128" y="42"/>
                  </a:cubicBezTo>
                  <a:cubicBezTo>
                    <a:pt x="128" y="43"/>
                    <a:pt x="128" y="44"/>
                    <a:pt x="128" y="44"/>
                  </a:cubicBezTo>
                  <a:cubicBezTo>
                    <a:pt x="128" y="45"/>
                    <a:pt x="128" y="46"/>
                    <a:pt x="128" y="46"/>
                  </a:cubicBezTo>
                  <a:cubicBezTo>
                    <a:pt x="80" y="73"/>
                    <a:pt x="80" y="73"/>
                    <a:pt x="80" y="73"/>
                  </a:cubicBezTo>
                  <a:cubicBezTo>
                    <a:pt x="78" y="71"/>
                    <a:pt x="76" y="70"/>
                    <a:pt x="73" y="70"/>
                  </a:cubicBezTo>
                  <a:cubicBezTo>
                    <a:pt x="68" y="70"/>
                    <a:pt x="64" y="74"/>
                    <a:pt x="64" y="79"/>
                  </a:cubicBezTo>
                  <a:cubicBezTo>
                    <a:pt x="64" y="83"/>
                    <a:pt x="67" y="87"/>
                    <a:pt x="70" y="88"/>
                  </a:cubicBezTo>
                  <a:cubicBezTo>
                    <a:pt x="70" y="149"/>
                    <a:pt x="70" y="149"/>
                    <a:pt x="70" y="149"/>
                  </a:cubicBezTo>
                  <a:cubicBezTo>
                    <a:pt x="69" y="149"/>
                    <a:pt x="68" y="150"/>
                    <a:pt x="67" y="151"/>
                  </a:cubicBezTo>
                  <a:cubicBezTo>
                    <a:pt x="18" y="125"/>
                    <a:pt x="18" y="125"/>
                    <a:pt x="18" y="125"/>
                  </a:cubicBezTo>
                  <a:cubicBezTo>
                    <a:pt x="18" y="124"/>
                    <a:pt x="18" y="124"/>
                    <a:pt x="18" y="123"/>
                  </a:cubicBezTo>
                  <a:cubicBezTo>
                    <a:pt x="18" y="119"/>
                    <a:pt x="16" y="115"/>
                    <a:pt x="12" y="114"/>
                  </a:cubicBezTo>
                  <a:cubicBezTo>
                    <a:pt x="12" y="53"/>
                    <a:pt x="12" y="53"/>
                    <a:pt x="12" y="53"/>
                  </a:cubicBezTo>
                  <a:cubicBezTo>
                    <a:pt x="16" y="52"/>
                    <a:pt x="18" y="48"/>
                    <a:pt x="18" y="44"/>
                  </a:cubicBezTo>
                  <a:cubicBezTo>
                    <a:pt x="18" y="39"/>
                    <a:pt x="14" y="35"/>
                    <a:pt x="9" y="35"/>
                  </a:cubicBezTo>
                  <a:cubicBezTo>
                    <a:pt x="4" y="35"/>
                    <a:pt x="0" y="39"/>
                    <a:pt x="0" y="44"/>
                  </a:cubicBezTo>
                  <a:cubicBezTo>
                    <a:pt x="0" y="48"/>
                    <a:pt x="3" y="52"/>
                    <a:pt x="6" y="53"/>
                  </a:cubicBezTo>
                  <a:cubicBezTo>
                    <a:pt x="6" y="114"/>
                    <a:pt x="6" y="114"/>
                    <a:pt x="6" y="114"/>
                  </a:cubicBezTo>
                  <a:cubicBezTo>
                    <a:pt x="3" y="115"/>
                    <a:pt x="0" y="119"/>
                    <a:pt x="0" y="123"/>
                  </a:cubicBezTo>
                  <a:cubicBezTo>
                    <a:pt x="0" y="128"/>
                    <a:pt x="4" y="132"/>
                    <a:pt x="9" y="132"/>
                  </a:cubicBezTo>
                  <a:cubicBezTo>
                    <a:pt x="12" y="132"/>
                    <a:pt x="14" y="131"/>
                    <a:pt x="16" y="130"/>
                  </a:cubicBezTo>
                  <a:cubicBezTo>
                    <a:pt x="64" y="156"/>
                    <a:pt x="64" y="156"/>
                    <a:pt x="64" y="156"/>
                  </a:cubicBezTo>
                  <a:cubicBezTo>
                    <a:pt x="64" y="156"/>
                    <a:pt x="64" y="157"/>
                    <a:pt x="64" y="157"/>
                  </a:cubicBezTo>
                  <a:cubicBezTo>
                    <a:pt x="64" y="163"/>
                    <a:pt x="68" y="167"/>
                    <a:pt x="73" y="167"/>
                  </a:cubicBezTo>
                  <a:cubicBezTo>
                    <a:pt x="78" y="167"/>
                    <a:pt x="82" y="163"/>
                    <a:pt x="82" y="157"/>
                  </a:cubicBezTo>
                  <a:cubicBezTo>
                    <a:pt x="82" y="153"/>
                    <a:pt x="79" y="150"/>
                    <a:pt x="76" y="149"/>
                  </a:cubicBezTo>
                  <a:cubicBezTo>
                    <a:pt x="76" y="88"/>
                    <a:pt x="76" y="88"/>
                    <a:pt x="76" y="88"/>
                  </a:cubicBezTo>
                  <a:cubicBezTo>
                    <a:pt x="79" y="87"/>
                    <a:pt x="82" y="83"/>
                    <a:pt x="82" y="79"/>
                  </a:cubicBezTo>
                  <a:cubicBezTo>
                    <a:pt x="82" y="78"/>
                    <a:pt x="82" y="78"/>
                    <a:pt x="82" y="77"/>
                  </a:cubicBezTo>
                  <a:cubicBezTo>
                    <a:pt x="130" y="51"/>
                    <a:pt x="130" y="51"/>
                    <a:pt x="130" y="51"/>
                  </a:cubicBezTo>
                  <a:cubicBezTo>
                    <a:pt x="132" y="52"/>
                    <a:pt x="133" y="53"/>
                    <a:pt x="134" y="53"/>
                  </a:cubicBezTo>
                  <a:cubicBezTo>
                    <a:pt x="134" y="114"/>
                    <a:pt x="134" y="114"/>
                    <a:pt x="134" y="114"/>
                  </a:cubicBezTo>
                  <a:cubicBezTo>
                    <a:pt x="131" y="115"/>
                    <a:pt x="128" y="119"/>
                    <a:pt x="128" y="123"/>
                  </a:cubicBezTo>
                  <a:cubicBezTo>
                    <a:pt x="128" y="128"/>
                    <a:pt x="132" y="132"/>
                    <a:pt x="137" y="132"/>
                  </a:cubicBezTo>
                  <a:cubicBezTo>
                    <a:pt x="142" y="132"/>
                    <a:pt x="146" y="128"/>
                    <a:pt x="146" y="123"/>
                  </a:cubicBezTo>
                  <a:cubicBezTo>
                    <a:pt x="146" y="119"/>
                    <a:pt x="143" y="115"/>
                    <a:pt x="140" y="1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grpSp>
      <p:grpSp>
        <p:nvGrpSpPr>
          <p:cNvPr id="91" name="Group 123">
            <a:extLst>
              <a:ext uri="{FF2B5EF4-FFF2-40B4-BE49-F238E27FC236}">
                <a16:creationId xmlns:a16="http://schemas.microsoft.com/office/drawing/2014/main" id="{C57ECCE8-9B47-412D-BFA3-8DB79F5A507F}"/>
              </a:ext>
            </a:extLst>
          </p:cNvPr>
          <p:cNvGrpSpPr>
            <a:grpSpLocks noChangeAspect="1"/>
          </p:cNvGrpSpPr>
          <p:nvPr/>
        </p:nvGrpSpPr>
        <p:grpSpPr bwMode="auto">
          <a:xfrm>
            <a:off x="7065384" y="1938654"/>
            <a:ext cx="1002019" cy="999055"/>
            <a:chOff x="3502" y="1825"/>
            <a:chExt cx="676" cy="674"/>
          </a:xfrm>
        </p:grpSpPr>
        <p:sp>
          <p:nvSpPr>
            <p:cNvPr id="92" name="Oval 124">
              <a:extLst>
                <a:ext uri="{FF2B5EF4-FFF2-40B4-BE49-F238E27FC236}">
                  <a16:creationId xmlns:a16="http://schemas.microsoft.com/office/drawing/2014/main" id="{80D22315-DB73-4EA4-B4B8-CE946BFC214D}"/>
                </a:ext>
              </a:extLst>
            </p:cNvPr>
            <p:cNvSpPr>
              <a:spLocks noChangeArrowheads="1"/>
            </p:cNvSpPr>
            <p:nvPr/>
          </p:nvSpPr>
          <p:spPr bwMode="auto">
            <a:xfrm>
              <a:off x="3502" y="1825"/>
              <a:ext cx="676" cy="674"/>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de-DE" sz="2000" kern="0">
                <a:gradFill>
                  <a:gsLst>
                    <a:gs pos="0">
                      <a:srgbClr val="FFFFFF"/>
                    </a:gs>
                    <a:gs pos="100000">
                      <a:srgbClr val="FFFFFF"/>
                    </a:gs>
                  </a:gsLst>
                  <a:lin ang="5400000" scaled="0"/>
                </a:gradFill>
                <a:latin typeface="Segoe UI Semilight"/>
              </a:endParaRPr>
            </a:p>
          </p:txBody>
        </p:sp>
        <p:sp>
          <p:nvSpPr>
            <p:cNvPr id="93" name="Freeform 125">
              <a:extLst>
                <a:ext uri="{FF2B5EF4-FFF2-40B4-BE49-F238E27FC236}">
                  <a16:creationId xmlns:a16="http://schemas.microsoft.com/office/drawing/2014/main" id="{5BFB66BE-68EE-48C9-9D6C-E488EA84EC89}"/>
                </a:ext>
              </a:extLst>
            </p:cNvPr>
            <p:cNvSpPr>
              <a:spLocks noEditPoints="1"/>
            </p:cNvSpPr>
            <p:nvPr/>
          </p:nvSpPr>
          <p:spPr bwMode="auto">
            <a:xfrm>
              <a:off x="3735" y="2058"/>
              <a:ext cx="210" cy="208"/>
            </a:xfrm>
            <a:custGeom>
              <a:avLst/>
              <a:gdLst>
                <a:gd name="T0" fmla="*/ 98 w 102"/>
                <a:gd name="T1" fmla="*/ 45 h 101"/>
                <a:gd name="T2" fmla="*/ 99 w 102"/>
                <a:gd name="T3" fmla="*/ 36 h 101"/>
                <a:gd name="T4" fmla="*/ 95 w 102"/>
                <a:gd name="T5" fmla="*/ 26 h 101"/>
                <a:gd name="T6" fmla="*/ 89 w 102"/>
                <a:gd name="T7" fmla="*/ 21 h 101"/>
                <a:gd name="T8" fmla="*/ 90 w 102"/>
                <a:gd name="T9" fmla="*/ 18 h 101"/>
                <a:gd name="T10" fmla="*/ 81 w 102"/>
                <a:gd name="T11" fmla="*/ 13 h 101"/>
                <a:gd name="T12" fmla="*/ 74 w 102"/>
                <a:gd name="T13" fmla="*/ 8 h 101"/>
                <a:gd name="T14" fmla="*/ 67 w 102"/>
                <a:gd name="T15" fmla="*/ 2 h 101"/>
                <a:gd name="T16" fmla="*/ 64 w 102"/>
                <a:gd name="T17" fmla="*/ 5 h 101"/>
                <a:gd name="T18" fmla="*/ 56 w 102"/>
                <a:gd name="T19" fmla="*/ 1 h 101"/>
                <a:gd name="T20" fmla="*/ 46 w 102"/>
                <a:gd name="T21" fmla="*/ 1 h 101"/>
                <a:gd name="T22" fmla="*/ 39 w 102"/>
                <a:gd name="T23" fmla="*/ 5 h 101"/>
                <a:gd name="T24" fmla="*/ 36 w 102"/>
                <a:gd name="T25" fmla="*/ 2 h 101"/>
                <a:gd name="T26" fmla="*/ 28 w 102"/>
                <a:gd name="T27" fmla="*/ 8 h 101"/>
                <a:gd name="T28" fmla="*/ 21 w 102"/>
                <a:gd name="T29" fmla="*/ 13 h 101"/>
                <a:gd name="T30" fmla="*/ 12 w 102"/>
                <a:gd name="T31" fmla="*/ 18 h 101"/>
                <a:gd name="T32" fmla="*/ 13 w 102"/>
                <a:gd name="T33" fmla="*/ 21 h 101"/>
                <a:gd name="T34" fmla="*/ 7 w 102"/>
                <a:gd name="T35" fmla="*/ 26 h 101"/>
                <a:gd name="T36" fmla="*/ 3 w 102"/>
                <a:gd name="T37" fmla="*/ 36 h 101"/>
                <a:gd name="T38" fmla="*/ 4 w 102"/>
                <a:gd name="T39" fmla="*/ 45 h 101"/>
                <a:gd name="T40" fmla="*/ 0 w 102"/>
                <a:gd name="T41" fmla="*/ 46 h 101"/>
                <a:gd name="T42" fmla="*/ 3 w 102"/>
                <a:gd name="T43" fmla="*/ 56 h 101"/>
                <a:gd name="T44" fmla="*/ 5 w 102"/>
                <a:gd name="T45" fmla="*/ 64 h 101"/>
                <a:gd name="T46" fmla="*/ 6 w 102"/>
                <a:gd name="T47" fmla="*/ 74 h 101"/>
                <a:gd name="T48" fmla="*/ 10 w 102"/>
                <a:gd name="T49" fmla="*/ 74 h 101"/>
                <a:gd name="T50" fmla="*/ 12 w 102"/>
                <a:gd name="T51" fmla="*/ 82 h 101"/>
                <a:gd name="T52" fmla="*/ 20 w 102"/>
                <a:gd name="T53" fmla="*/ 89 h 101"/>
                <a:gd name="T54" fmla="*/ 27 w 102"/>
                <a:gd name="T55" fmla="*/ 92 h 101"/>
                <a:gd name="T56" fmla="*/ 27 w 102"/>
                <a:gd name="T57" fmla="*/ 96 h 101"/>
                <a:gd name="T58" fmla="*/ 37 w 102"/>
                <a:gd name="T59" fmla="*/ 97 h 101"/>
                <a:gd name="T60" fmla="*/ 46 w 102"/>
                <a:gd name="T61" fmla="*/ 99 h 101"/>
                <a:gd name="T62" fmla="*/ 55 w 102"/>
                <a:gd name="T63" fmla="*/ 101 h 101"/>
                <a:gd name="T64" fmla="*/ 57 w 102"/>
                <a:gd name="T65" fmla="*/ 98 h 101"/>
                <a:gd name="T66" fmla="*/ 65 w 102"/>
                <a:gd name="T67" fmla="*/ 98 h 101"/>
                <a:gd name="T68" fmla="*/ 75 w 102"/>
                <a:gd name="T69" fmla="*/ 95 h 101"/>
                <a:gd name="T70" fmla="*/ 80 w 102"/>
                <a:gd name="T71" fmla="*/ 88 h 101"/>
                <a:gd name="T72" fmla="*/ 84 w 102"/>
                <a:gd name="T73" fmla="*/ 89 h 101"/>
                <a:gd name="T74" fmla="*/ 89 w 102"/>
                <a:gd name="T75" fmla="*/ 81 h 101"/>
                <a:gd name="T76" fmla="*/ 93 w 102"/>
                <a:gd name="T77" fmla="*/ 74 h 101"/>
                <a:gd name="T78" fmla="*/ 99 w 102"/>
                <a:gd name="T79" fmla="*/ 66 h 101"/>
                <a:gd name="T80" fmla="*/ 97 w 102"/>
                <a:gd name="T81" fmla="*/ 63 h 101"/>
                <a:gd name="T82" fmla="*/ 101 w 102"/>
                <a:gd name="T83" fmla="*/ 56 h 101"/>
                <a:gd name="T84" fmla="*/ 101 w 102"/>
                <a:gd name="T85" fmla="*/ 45 h 101"/>
                <a:gd name="T86" fmla="*/ 51 w 102"/>
                <a:gd name="T87" fmla="*/ 2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01">
                  <a:moveTo>
                    <a:pt x="101" y="45"/>
                  </a:moveTo>
                  <a:cubicBezTo>
                    <a:pt x="99" y="45"/>
                    <a:pt x="99" y="45"/>
                    <a:pt x="99" y="45"/>
                  </a:cubicBezTo>
                  <a:cubicBezTo>
                    <a:pt x="99" y="45"/>
                    <a:pt x="98" y="45"/>
                    <a:pt x="98" y="45"/>
                  </a:cubicBezTo>
                  <a:cubicBezTo>
                    <a:pt x="98" y="42"/>
                    <a:pt x="97" y="40"/>
                    <a:pt x="97" y="38"/>
                  </a:cubicBezTo>
                  <a:cubicBezTo>
                    <a:pt x="97" y="37"/>
                    <a:pt x="97" y="37"/>
                    <a:pt x="97" y="37"/>
                  </a:cubicBezTo>
                  <a:cubicBezTo>
                    <a:pt x="99" y="36"/>
                    <a:pt x="99" y="36"/>
                    <a:pt x="99" y="36"/>
                  </a:cubicBezTo>
                  <a:cubicBezTo>
                    <a:pt x="99" y="36"/>
                    <a:pt x="100" y="35"/>
                    <a:pt x="99" y="35"/>
                  </a:cubicBezTo>
                  <a:cubicBezTo>
                    <a:pt x="96" y="27"/>
                    <a:pt x="96" y="27"/>
                    <a:pt x="96" y="27"/>
                  </a:cubicBezTo>
                  <a:cubicBezTo>
                    <a:pt x="96" y="27"/>
                    <a:pt x="95" y="26"/>
                    <a:pt x="95" y="26"/>
                  </a:cubicBezTo>
                  <a:cubicBezTo>
                    <a:pt x="93" y="27"/>
                    <a:pt x="93" y="27"/>
                    <a:pt x="93" y="27"/>
                  </a:cubicBezTo>
                  <a:cubicBezTo>
                    <a:pt x="93" y="27"/>
                    <a:pt x="92" y="27"/>
                    <a:pt x="92" y="27"/>
                  </a:cubicBezTo>
                  <a:cubicBezTo>
                    <a:pt x="91" y="25"/>
                    <a:pt x="90" y="23"/>
                    <a:pt x="89" y="21"/>
                  </a:cubicBezTo>
                  <a:cubicBezTo>
                    <a:pt x="88" y="21"/>
                    <a:pt x="88" y="21"/>
                    <a:pt x="89" y="20"/>
                  </a:cubicBezTo>
                  <a:cubicBezTo>
                    <a:pt x="90" y="19"/>
                    <a:pt x="90" y="19"/>
                    <a:pt x="90" y="19"/>
                  </a:cubicBezTo>
                  <a:cubicBezTo>
                    <a:pt x="90" y="19"/>
                    <a:pt x="90" y="18"/>
                    <a:pt x="90" y="18"/>
                  </a:cubicBezTo>
                  <a:cubicBezTo>
                    <a:pt x="84" y="12"/>
                    <a:pt x="84" y="12"/>
                    <a:pt x="84" y="12"/>
                  </a:cubicBezTo>
                  <a:cubicBezTo>
                    <a:pt x="83" y="11"/>
                    <a:pt x="83" y="11"/>
                    <a:pt x="83" y="12"/>
                  </a:cubicBezTo>
                  <a:cubicBezTo>
                    <a:pt x="81" y="13"/>
                    <a:pt x="81" y="13"/>
                    <a:pt x="81" y="13"/>
                  </a:cubicBezTo>
                  <a:cubicBezTo>
                    <a:pt x="81" y="13"/>
                    <a:pt x="81" y="13"/>
                    <a:pt x="80" y="13"/>
                  </a:cubicBezTo>
                  <a:cubicBezTo>
                    <a:pt x="78" y="12"/>
                    <a:pt x="77" y="10"/>
                    <a:pt x="75" y="9"/>
                  </a:cubicBezTo>
                  <a:cubicBezTo>
                    <a:pt x="74" y="9"/>
                    <a:pt x="74" y="9"/>
                    <a:pt x="74" y="8"/>
                  </a:cubicBezTo>
                  <a:cubicBezTo>
                    <a:pt x="75" y="7"/>
                    <a:pt x="75" y="7"/>
                    <a:pt x="75" y="7"/>
                  </a:cubicBezTo>
                  <a:cubicBezTo>
                    <a:pt x="75" y="6"/>
                    <a:pt x="75" y="6"/>
                    <a:pt x="75" y="6"/>
                  </a:cubicBezTo>
                  <a:cubicBezTo>
                    <a:pt x="67" y="2"/>
                    <a:pt x="67" y="2"/>
                    <a:pt x="67" y="2"/>
                  </a:cubicBezTo>
                  <a:cubicBezTo>
                    <a:pt x="66" y="2"/>
                    <a:pt x="66" y="2"/>
                    <a:pt x="66" y="3"/>
                  </a:cubicBezTo>
                  <a:cubicBezTo>
                    <a:pt x="65" y="4"/>
                    <a:pt x="65" y="4"/>
                    <a:pt x="65" y="4"/>
                  </a:cubicBezTo>
                  <a:cubicBezTo>
                    <a:pt x="65" y="5"/>
                    <a:pt x="64" y="5"/>
                    <a:pt x="64" y="5"/>
                  </a:cubicBezTo>
                  <a:cubicBezTo>
                    <a:pt x="62" y="4"/>
                    <a:pt x="59" y="4"/>
                    <a:pt x="57" y="3"/>
                  </a:cubicBezTo>
                  <a:cubicBezTo>
                    <a:pt x="57" y="3"/>
                    <a:pt x="56" y="3"/>
                    <a:pt x="56" y="2"/>
                  </a:cubicBezTo>
                  <a:cubicBezTo>
                    <a:pt x="56" y="1"/>
                    <a:pt x="56" y="1"/>
                    <a:pt x="56" y="1"/>
                  </a:cubicBezTo>
                  <a:cubicBezTo>
                    <a:pt x="56" y="0"/>
                    <a:pt x="56" y="0"/>
                    <a:pt x="55" y="0"/>
                  </a:cubicBezTo>
                  <a:cubicBezTo>
                    <a:pt x="47" y="0"/>
                    <a:pt x="47" y="0"/>
                    <a:pt x="47" y="0"/>
                  </a:cubicBezTo>
                  <a:cubicBezTo>
                    <a:pt x="46" y="0"/>
                    <a:pt x="46" y="0"/>
                    <a:pt x="46" y="1"/>
                  </a:cubicBezTo>
                  <a:cubicBezTo>
                    <a:pt x="46" y="2"/>
                    <a:pt x="46" y="2"/>
                    <a:pt x="46" y="2"/>
                  </a:cubicBezTo>
                  <a:cubicBezTo>
                    <a:pt x="46" y="3"/>
                    <a:pt x="46" y="3"/>
                    <a:pt x="45" y="3"/>
                  </a:cubicBezTo>
                  <a:cubicBezTo>
                    <a:pt x="43" y="4"/>
                    <a:pt x="41" y="4"/>
                    <a:pt x="39" y="5"/>
                  </a:cubicBezTo>
                  <a:cubicBezTo>
                    <a:pt x="38" y="5"/>
                    <a:pt x="38" y="5"/>
                    <a:pt x="38" y="4"/>
                  </a:cubicBezTo>
                  <a:cubicBezTo>
                    <a:pt x="37" y="3"/>
                    <a:pt x="37" y="3"/>
                    <a:pt x="37" y="3"/>
                  </a:cubicBezTo>
                  <a:cubicBezTo>
                    <a:pt x="37" y="2"/>
                    <a:pt x="36" y="2"/>
                    <a:pt x="36" y="2"/>
                  </a:cubicBezTo>
                  <a:cubicBezTo>
                    <a:pt x="28" y="5"/>
                    <a:pt x="28" y="5"/>
                    <a:pt x="28" y="5"/>
                  </a:cubicBezTo>
                  <a:cubicBezTo>
                    <a:pt x="28" y="5"/>
                    <a:pt x="27" y="6"/>
                    <a:pt x="28" y="6"/>
                  </a:cubicBezTo>
                  <a:cubicBezTo>
                    <a:pt x="28" y="8"/>
                    <a:pt x="28" y="8"/>
                    <a:pt x="28" y="8"/>
                  </a:cubicBezTo>
                  <a:cubicBezTo>
                    <a:pt x="28" y="8"/>
                    <a:pt x="28" y="9"/>
                    <a:pt x="28" y="9"/>
                  </a:cubicBezTo>
                  <a:cubicBezTo>
                    <a:pt x="26" y="10"/>
                    <a:pt x="24" y="12"/>
                    <a:pt x="22" y="13"/>
                  </a:cubicBezTo>
                  <a:cubicBezTo>
                    <a:pt x="22" y="13"/>
                    <a:pt x="21" y="13"/>
                    <a:pt x="21" y="13"/>
                  </a:cubicBezTo>
                  <a:cubicBezTo>
                    <a:pt x="20" y="12"/>
                    <a:pt x="20" y="12"/>
                    <a:pt x="20" y="12"/>
                  </a:cubicBezTo>
                  <a:cubicBezTo>
                    <a:pt x="19" y="11"/>
                    <a:pt x="19" y="11"/>
                    <a:pt x="18" y="12"/>
                  </a:cubicBezTo>
                  <a:cubicBezTo>
                    <a:pt x="12" y="18"/>
                    <a:pt x="12" y="18"/>
                    <a:pt x="12" y="18"/>
                  </a:cubicBezTo>
                  <a:cubicBezTo>
                    <a:pt x="12" y="18"/>
                    <a:pt x="12" y="19"/>
                    <a:pt x="12" y="19"/>
                  </a:cubicBezTo>
                  <a:cubicBezTo>
                    <a:pt x="13" y="20"/>
                    <a:pt x="13" y="20"/>
                    <a:pt x="13" y="20"/>
                  </a:cubicBezTo>
                  <a:cubicBezTo>
                    <a:pt x="14" y="21"/>
                    <a:pt x="14" y="21"/>
                    <a:pt x="13" y="21"/>
                  </a:cubicBezTo>
                  <a:cubicBezTo>
                    <a:pt x="12" y="23"/>
                    <a:pt x="11" y="25"/>
                    <a:pt x="10" y="27"/>
                  </a:cubicBezTo>
                  <a:cubicBezTo>
                    <a:pt x="10" y="27"/>
                    <a:pt x="9" y="27"/>
                    <a:pt x="9" y="27"/>
                  </a:cubicBezTo>
                  <a:cubicBezTo>
                    <a:pt x="7" y="26"/>
                    <a:pt x="7" y="26"/>
                    <a:pt x="7" y="26"/>
                  </a:cubicBezTo>
                  <a:cubicBezTo>
                    <a:pt x="7" y="26"/>
                    <a:pt x="6" y="27"/>
                    <a:pt x="6" y="27"/>
                  </a:cubicBezTo>
                  <a:cubicBezTo>
                    <a:pt x="3" y="35"/>
                    <a:pt x="3" y="35"/>
                    <a:pt x="3" y="35"/>
                  </a:cubicBezTo>
                  <a:cubicBezTo>
                    <a:pt x="3" y="35"/>
                    <a:pt x="3" y="36"/>
                    <a:pt x="3" y="36"/>
                  </a:cubicBezTo>
                  <a:cubicBezTo>
                    <a:pt x="5" y="37"/>
                    <a:pt x="5" y="37"/>
                    <a:pt x="5" y="37"/>
                  </a:cubicBezTo>
                  <a:cubicBezTo>
                    <a:pt x="5" y="37"/>
                    <a:pt x="5" y="37"/>
                    <a:pt x="5" y="38"/>
                  </a:cubicBezTo>
                  <a:cubicBezTo>
                    <a:pt x="5" y="40"/>
                    <a:pt x="4" y="42"/>
                    <a:pt x="4" y="45"/>
                  </a:cubicBezTo>
                  <a:cubicBezTo>
                    <a:pt x="4" y="45"/>
                    <a:pt x="3" y="45"/>
                    <a:pt x="3" y="45"/>
                  </a:cubicBezTo>
                  <a:cubicBezTo>
                    <a:pt x="1" y="45"/>
                    <a:pt x="1" y="45"/>
                    <a:pt x="1" y="45"/>
                  </a:cubicBezTo>
                  <a:cubicBezTo>
                    <a:pt x="1" y="45"/>
                    <a:pt x="0" y="46"/>
                    <a:pt x="0" y="46"/>
                  </a:cubicBezTo>
                  <a:cubicBezTo>
                    <a:pt x="0" y="55"/>
                    <a:pt x="0" y="55"/>
                    <a:pt x="0" y="55"/>
                  </a:cubicBezTo>
                  <a:cubicBezTo>
                    <a:pt x="0" y="55"/>
                    <a:pt x="1" y="56"/>
                    <a:pt x="1" y="56"/>
                  </a:cubicBezTo>
                  <a:cubicBezTo>
                    <a:pt x="3" y="56"/>
                    <a:pt x="3" y="56"/>
                    <a:pt x="3" y="56"/>
                  </a:cubicBezTo>
                  <a:cubicBezTo>
                    <a:pt x="3" y="56"/>
                    <a:pt x="4" y="56"/>
                    <a:pt x="4" y="57"/>
                  </a:cubicBezTo>
                  <a:cubicBezTo>
                    <a:pt x="4" y="59"/>
                    <a:pt x="5" y="61"/>
                    <a:pt x="5" y="63"/>
                  </a:cubicBezTo>
                  <a:cubicBezTo>
                    <a:pt x="5" y="64"/>
                    <a:pt x="5" y="64"/>
                    <a:pt x="5" y="64"/>
                  </a:cubicBezTo>
                  <a:cubicBezTo>
                    <a:pt x="3" y="65"/>
                    <a:pt x="3" y="65"/>
                    <a:pt x="3" y="65"/>
                  </a:cubicBezTo>
                  <a:cubicBezTo>
                    <a:pt x="3" y="65"/>
                    <a:pt x="3" y="66"/>
                    <a:pt x="3" y="66"/>
                  </a:cubicBezTo>
                  <a:cubicBezTo>
                    <a:pt x="6" y="74"/>
                    <a:pt x="6" y="74"/>
                    <a:pt x="6" y="74"/>
                  </a:cubicBezTo>
                  <a:cubicBezTo>
                    <a:pt x="6" y="75"/>
                    <a:pt x="7" y="75"/>
                    <a:pt x="7" y="75"/>
                  </a:cubicBezTo>
                  <a:cubicBezTo>
                    <a:pt x="9" y="74"/>
                    <a:pt x="9" y="74"/>
                    <a:pt x="9" y="74"/>
                  </a:cubicBezTo>
                  <a:cubicBezTo>
                    <a:pt x="9" y="74"/>
                    <a:pt x="10" y="74"/>
                    <a:pt x="10" y="74"/>
                  </a:cubicBezTo>
                  <a:cubicBezTo>
                    <a:pt x="11" y="76"/>
                    <a:pt x="12" y="78"/>
                    <a:pt x="13" y="80"/>
                  </a:cubicBezTo>
                  <a:cubicBezTo>
                    <a:pt x="14" y="80"/>
                    <a:pt x="14" y="81"/>
                    <a:pt x="13" y="81"/>
                  </a:cubicBezTo>
                  <a:cubicBezTo>
                    <a:pt x="12" y="82"/>
                    <a:pt x="12" y="82"/>
                    <a:pt x="12" y="82"/>
                  </a:cubicBezTo>
                  <a:cubicBezTo>
                    <a:pt x="12" y="82"/>
                    <a:pt x="12" y="83"/>
                    <a:pt x="12" y="83"/>
                  </a:cubicBezTo>
                  <a:cubicBezTo>
                    <a:pt x="18" y="89"/>
                    <a:pt x="18" y="89"/>
                    <a:pt x="18" y="89"/>
                  </a:cubicBezTo>
                  <a:cubicBezTo>
                    <a:pt x="19" y="90"/>
                    <a:pt x="19" y="90"/>
                    <a:pt x="20" y="89"/>
                  </a:cubicBezTo>
                  <a:cubicBezTo>
                    <a:pt x="21" y="88"/>
                    <a:pt x="21" y="88"/>
                    <a:pt x="21" y="88"/>
                  </a:cubicBezTo>
                  <a:cubicBezTo>
                    <a:pt x="21" y="88"/>
                    <a:pt x="22" y="88"/>
                    <a:pt x="22" y="88"/>
                  </a:cubicBezTo>
                  <a:cubicBezTo>
                    <a:pt x="24" y="89"/>
                    <a:pt x="25" y="91"/>
                    <a:pt x="27" y="92"/>
                  </a:cubicBezTo>
                  <a:cubicBezTo>
                    <a:pt x="28" y="92"/>
                    <a:pt x="28" y="92"/>
                    <a:pt x="28" y="93"/>
                  </a:cubicBezTo>
                  <a:cubicBezTo>
                    <a:pt x="27" y="94"/>
                    <a:pt x="27" y="94"/>
                    <a:pt x="27" y="94"/>
                  </a:cubicBezTo>
                  <a:cubicBezTo>
                    <a:pt x="27" y="95"/>
                    <a:pt x="27" y="95"/>
                    <a:pt x="27" y="96"/>
                  </a:cubicBezTo>
                  <a:cubicBezTo>
                    <a:pt x="35" y="99"/>
                    <a:pt x="35" y="99"/>
                    <a:pt x="35" y="99"/>
                  </a:cubicBezTo>
                  <a:cubicBezTo>
                    <a:pt x="36" y="99"/>
                    <a:pt x="36" y="99"/>
                    <a:pt x="37" y="98"/>
                  </a:cubicBezTo>
                  <a:cubicBezTo>
                    <a:pt x="37" y="97"/>
                    <a:pt x="37" y="97"/>
                    <a:pt x="37" y="97"/>
                  </a:cubicBezTo>
                  <a:cubicBezTo>
                    <a:pt x="37" y="96"/>
                    <a:pt x="38" y="96"/>
                    <a:pt x="38" y="96"/>
                  </a:cubicBezTo>
                  <a:cubicBezTo>
                    <a:pt x="40" y="97"/>
                    <a:pt x="43" y="97"/>
                    <a:pt x="45" y="98"/>
                  </a:cubicBezTo>
                  <a:cubicBezTo>
                    <a:pt x="46" y="98"/>
                    <a:pt x="46" y="98"/>
                    <a:pt x="46" y="99"/>
                  </a:cubicBezTo>
                  <a:cubicBezTo>
                    <a:pt x="46" y="100"/>
                    <a:pt x="46" y="100"/>
                    <a:pt x="46" y="100"/>
                  </a:cubicBezTo>
                  <a:cubicBezTo>
                    <a:pt x="46" y="101"/>
                    <a:pt x="46" y="101"/>
                    <a:pt x="47" y="101"/>
                  </a:cubicBezTo>
                  <a:cubicBezTo>
                    <a:pt x="55" y="101"/>
                    <a:pt x="55" y="101"/>
                    <a:pt x="55" y="101"/>
                  </a:cubicBezTo>
                  <a:cubicBezTo>
                    <a:pt x="56" y="101"/>
                    <a:pt x="56" y="101"/>
                    <a:pt x="56" y="100"/>
                  </a:cubicBezTo>
                  <a:cubicBezTo>
                    <a:pt x="56" y="99"/>
                    <a:pt x="56" y="99"/>
                    <a:pt x="56" y="99"/>
                  </a:cubicBezTo>
                  <a:cubicBezTo>
                    <a:pt x="56" y="98"/>
                    <a:pt x="57" y="98"/>
                    <a:pt x="57" y="98"/>
                  </a:cubicBezTo>
                  <a:cubicBezTo>
                    <a:pt x="59" y="97"/>
                    <a:pt x="61" y="97"/>
                    <a:pt x="63" y="96"/>
                  </a:cubicBezTo>
                  <a:cubicBezTo>
                    <a:pt x="64" y="96"/>
                    <a:pt x="64" y="97"/>
                    <a:pt x="64" y="97"/>
                  </a:cubicBezTo>
                  <a:cubicBezTo>
                    <a:pt x="65" y="98"/>
                    <a:pt x="65" y="98"/>
                    <a:pt x="65" y="98"/>
                  </a:cubicBezTo>
                  <a:cubicBezTo>
                    <a:pt x="65" y="99"/>
                    <a:pt x="66" y="99"/>
                    <a:pt x="66" y="99"/>
                  </a:cubicBezTo>
                  <a:cubicBezTo>
                    <a:pt x="74" y="96"/>
                    <a:pt x="74" y="96"/>
                    <a:pt x="74" y="96"/>
                  </a:cubicBezTo>
                  <a:cubicBezTo>
                    <a:pt x="75" y="96"/>
                    <a:pt x="75" y="95"/>
                    <a:pt x="75" y="95"/>
                  </a:cubicBezTo>
                  <a:cubicBezTo>
                    <a:pt x="74" y="93"/>
                    <a:pt x="74" y="93"/>
                    <a:pt x="74" y="93"/>
                  </a:cubicBezTo>
                  <a:cubicBezTo>
                    <a:pt x="74" y="93"/>
                    <a:pt x="74" y="92"/>
                    <a:pt x="74" y="92"/>
                  </a:cubicBezTo>
                  <a:cubicBezTo>
                    <a:pt x="76" y="91"/>
                    <a:pt x="78" y="89"/>
                    <a:pt x="80" y="88"/>
                  </a:cubicBezTo>
                  <a:cubicBezTo>
                    <a:pt x="81" y="88"/>
                    <a:pt x="81" y="88"/>
                    <a:pt x="81" y="88"/>
                  </a:cubicBezTo>
                  <a:cubicBezTo>
                    <a:pt x="83" y="89"/>
                    <a:pt x="83" y="89"/>
                    <a:pt x="83" y="89"/>
                  </a:cubicBezTo>
                  <a:cubicBezTo>
                    <a:pt x="83" y="90"/>
                    <a:pt x="83" y="90"/>
                    <a:pt x="84" y="89"/>
                  </a:cubicBezTo>
                  <a:cubicBezTo>
                    <a:pt x="90" y="83"/>
                    <a:pt x="90" y="83"/>
                    <a:pt x="90" y="83"/>
                  </a:cubicBezTo>
                  <a:cubicBezTo>
                    <a:pt x="90" y="83"/>
                    <a:pt x="90" y="82"/>
                    <a:pt x="90" y="82"/>
                  </a:cubicBezTo>
                  <a:cubicBezTo>
                    <a:pt x="89" y="81"/>
                    <a:pt x="89" y="81"/>
                    <a:pt x="89" y="81"/>
                  </a:cubicBezTo>
                  <a:cubicBezTo>
                    <a:pt x="88" y="81"/>
                    <a:pt x="88" y="80"/>
                    <a:pt x="89" y="80"/>
                  </a:cubicBezTo>
                  <a:cubicBezTo>
                    <a:pt x="90" y="78"/>
                    <a:pt x="91" y="76"/>
                    <a:pt x="92" y="74"/>
                  </a:cubicBezTo>
                  <a:cubicBezTo>
                    <a:pt x="92" y="74"/>
                    <a:pt x="93" y="74"/>
                    <a:pt x="93" y="74"/>
                  </a:cubicBezTo>
                  <a:cubicBezTo>
                    <a:pt x="95" y="75"/>
                    <a:pt x="95" y="75"/>
                    <a:pt x="95" y="75"/>
                  </a:cubicBezTo>
                  <a:cubicBezTo>
                    <a:pt x="95" y="75"/>
                    <a:pt x="96" y="75"/>
                    <a:pt x="96" y="74"/>
                  </a:cubicBezTo>
                  <a:cubicBezTo>
                    <a:pt x="99" y="66"/>
                    <a:pt x="99" y="66"/>
                    <a:pt x="99" y="66"/>
                  </a:cubicBezTo>
                  <a:cubicBezTo>
                    <a:pt x="100" y="66"/>
                    <a:pt x="99" y="65"/>
                    <a:pt x="99" y="65"/>
                  </a:cubicBezTo>
                  <a:cubicBezTo>
                    <a:pt x="97" y="64"/>
                    <a:pt x="97" y="64"/>
                    <a:pt x="97" y="64"/>
                  </a:cubicBezTo>
                  <a:cubicBezTo>
                    <a:pt x="97" y="64"/>
                    <a:pt x="97" y="64"/>
                    <a:pt x="97" y="63"/>
                  </a:cubicBezTo>
                  <a:cubicBezTo>
                    <a:pt x="97" y="61"/>
                    <a:pt x="98" y="59"/>
                    <a:pt x="98" y="57"/>
                  </a:cubicBezTo>
                  <a:cubicBezTo>
                    <a:pt x="98" y="56"/>
                    <a:pt x="99" y="56"/>
                    <a:pt x="99" y="56"/>
                  </a:cubicBezTo>
                  <a:cubicBezTo>
                    <a:pt x="101" y="56"/>
                    <a:pt x="101" y="56"/>
                    <a:pt x="101" y="56"/>
                  </a:cubicBezTo>
                  <a:cubicBezTo>
                    <a:pt x="101" y="56"/>
                    <a:pt x="102" y="55"/>
                    <a:pt x="102" y="55"/>
                  </a:cubicBezTo>
                  <a:cubicBezTo>
                    <a:pt x="102" y="46"/>
                    <a:pt x="102" y="46"/>
                    <a:pt x="102" y="46"/>
                  </a:cubicBezTo>
                  <a:cubicBezTo>
                    <a:pt x="102" y="46"/>
                    <a:pt x="101" y="45"/>
                    <a:pt x="101" y="45"/>
                  </a:cubicBezTo>
                  <a:moveTo>
                    <a:pt x="51" y="81"/>
                  </a:moveTo>
                  <a:cubicBezTo>
                    <a:pt x="34" y="81"/>
                    <a:pt x="21" y="67"/>
                    <a:pt x="21" y="51"/>
                  </a:cubicBezTo>
                  <a:cubicBezTo>
                    <a:pt x="21" y="34"/>
                    <a:pt x="34" y="20"/>
                    <a:pt x="51" y="20"/>
                  </a:cubicBezTo>
                  <a:cubicBezTo>
                    <a:pt x="68" y="20"/>
                    <a:pt x="81" y="34"/>
                    <a:pt x="81" y="51"/>
                  </a:cubicBezTo>
                  <a:cubicBezTo>
                    <a:pt x="81" y="67"/>
                    <a:pt x="68" y="81"/>
                    <a:pt x="51" y="81"/>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94" name="Freeform 126">
              <a:extLst>
                <a:ext uri="{FF2B5EF4-FFF2-40B4-BE49-F238E27FC236}">
                  <a16:creationId xmlns:a16="http://schemas.microsoft.com/office/drawing/2014/main" id="{F580A5A0-9F16-46D1-90B1-D991B375AB3D}"/>
                </a:ext>
              </a:extLst>
            </p:cNvPr>
            <p:cNvSpPr>
              <a:spLocks/>
            </p:cNvSpPr>
            <p:nvPr/>
          </p:nvSpPr>
          <p:spPr bwMode="auto">
            <a:xfrm>
              <a:off x="3883" y="2192"/>
              <a:ext cx="11" cy="14"/>
            </a:xfrm>
            <a:custGeom>
              <a:avLst/>
              <a:gdLst>
                <a:gd name="T0" fmla="*/ 5 w 5"/>
                <a:gd name="T1" fmla="*/ 0 h 7"/>
                <a:gd name="T2" fmla="*/ 5 w 5"/>
                <a:gd name="T3" fmla="*/ 0 h 7"/>
                <a:gd name="T4" fmla="*/ 0 w 5"/>
                <a:gd name="T5" fmla="*/ 7 h 7"/>
                <a:gd name="T6" fmla="*/ 0 w 5"/>
                <a:gd name="T7" fmla="*/ 7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5" y="0"/>
                    <a:pt x="5" y="0"/>
                    <a:pt x="5" y="0"/>
                  </a:cubicBezTo>
                  <a:cubicBezTo>
                    <a:pt x="4" y="3"/>
                    <a:pt x="2" y="5"/>
                    <a:pt x="0" y="7"/>
                  </a:cubicBezTo>
                  <a:cubicBezTo>
                    <a:pt x="0" y="7"/>
                    <a:pt x="0" y="7"/>
                    <a:pt x="0" y="7"/>
                  </a:cubicBezTo>
                  <a:cubicBezTo>
                    <a:pt x="2" y="5"/>
                    <a:pt x="4" y="3"/>
                    <a:pt x="5" y="0"/>
                  </a:cubicBezTo>
                </a:path>
              </a:pathLst>
            </a:custGeom>
            <a:solidFill>
              <a:srgbClr val="004E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95" name="Freeform 127">
              <a:extLst>
                <a:ext uri="{FF2B5EF4-FFF2-40B4-BE49-F238E27FC236}">
                  <a16:creationId xmlns:a16="http://schemas.microsoft.com/office/drawing/2014/main" id="{309740CC-8C91-46FB-800E-37EF1D334FC9}"/>
                </a:ext>
              </a:extLst>
            </p:cNvPr>
            <p:cNvSpPr>
              <a:spLocks/>
            </p:cNvSpPr>
            <p:nvPr/>
          </p:nvSpPr>
          <p:spPr bwMode="auto">
            <a:xfrm>
              <a:off x="3883" y="2192"/>
              <a:ext cx="50" cy="39"/>
            </a:xfrm>
            <a:custGeom>
              <a:avLst/>
              <a:gdLst>
                <a:gd name="T0" fmla="*/ 8 w 24"/>
                <a:gd name="T1" fmla="*/ 0 h 19"/>
                <a:gd name="T2" fmla="*/ 5 w 24"/>
                <a:gd name="T3" fmla="*/ 0 h 19"/>
                <a:gd name="T4" fmla="*/ 0 w 24"/>
                <a:gd name="T5" fmla="*/ 7 h 19"/>
                <a:gd name="T6" fmla="*/ 17 w 24"/>
                <a:gd name="T7" fmla="*/ 19 h 19"/>
                <a:gd name="T8" fmla="*/ 18 w 24"/>
                <a:gd name="T9" fmla="*/ 18 h 19"/>
                <a:gd name="T10" fmla="*/ 18 w 24"/>
                <a:gd name="T11" fmla="*/ 18 h 19"/>
                <a:gd name="T12" fmla="*/ 18 w 24"/>
                <a:gd name="T13" fmla="*/ 17 h 19"/>
                <a:gd name="T14" fmla="*/ 17 w 24"/>
                <a:gd name="T15" fmla="*/ 16 h 19"/>
                <a:gd name="T16" fmla="*/ 16 w 24"/>
                <a:gd name="T17" fmla="*/ 15 h 19"/>
                <a:gd name="T18" fmla="*/ 17 w 24"/>
                <a:gd name="T19" fmla="*/ 15 h 19"/>
                <a:gd name="T20" fmla="*/ 20 w 24"/>
                <a:gd name="T21" fmla="*/ 9 h 19"/>
                <a:gd name="T22" fmla="*/ 21 w 24"/>
                <a:gd name="T23" fmla="*/ 9 h 19"/>
                <a:gd name="T24" fmla="*/ 21 w 24"/>
                <a:gd name="T25" fmla="*/ 9 h 19"/>
                <a:gd name="T26" fmla="*/ 23 w 24"/>
                <a:gd name="T27" fmla="*/ 10 h 19"/>
                <a:gd name="T28" fmla="*/ 23 w 24"/>
                <a:gd name="T29" fmla="*/ 10 h 19"/>
                <a:gd name="T30" fmla="*/ 24 w 24"/>
                <a:gd name="T31" fmla="*/ 9 h 19"/>
                <a:gd name="T32" fmla="*/ 24 w 24"/>
                <a:gd name="T33" fmla="*/ 8 h 19"/>
                <a:gd name="T34" fmla="*/ 8 w 24"/>
                <a:gd name="T3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19">
                  <a:moveTo>
                    <a:pt x="8" y="0"/>
                  </a:moveTo>
                  <a:cubicBezTo>
                    <a:pt x="5" y="0"/>
                    <a:pt x="5" y="0"/>
                    <a:pt x="5" y="0"/>
                  </a:cubicBezTo>
                  <a:cubicBezTo>
                    <a:pt x="4" y="3"/>
                    <a:pt x="2" y="5"/>
                    <a:pt x="0" y="7"/>
                  </a:cubicBezTo>
                  <a:cubicBezTo>
                    <a:pt x="17" y="19"/>
                    <a:pt x="17" y="19"/>
                    <a:pt x="17" y="19"/>
                  </a:cubicBezTo>
                  <a:cubicBezTo>
                    <a:pt x="18" y="18"/>
                    <a:pt x="18" y="18"/>
                    <a:pt x="18" y="18"/>
                  </a:cubicBezTo>
                  <a:cubicBezTo>
                    <a:pt x="18" y="18"/>
                    <a:pt x="18" y="18"/>
                    <a:pt x="18" y="18"/>
                  </a:cubicBezTo>
                  <a:cubicBezTo>
                    <a:pt x="18" y="17"/>
                    <a:pt x="18" y="17"/>
                    <a:pt x="18" y="17"/>
                  </a:cubicBezTo>
                  <a:cubicBezTo>
                    <a:pt x="17" y="16"/>
                    <a:pt x="17" y="16"/>
                    <a:pt x="17" y="16"/>
                  </a:cubicBezTo>
                  <a:cubicBezTo>
                    <a:pt x="16" y="16"/>
                    <a:pt x="16" y="15"/>
                    <a:pt x="16" y="15"/>
                  </a:cubicBezTo>
                  <a:cubicBezTo>
                    <a:pt x="16" y="15"/>
                    <a:pt x="16" y="15"/>
                    <a:pt x="17" y="15"/>
                  </a:cubicBezTo>
                  <a:cubicBezTo>
                    <a:pt x="18" y="13"/>
                    <a:pt x="19" y="11"/>
                    <a:pt x="20" y="9"/>
                  </a:cubicBezTo>
                  <a:cubicBezTo>
                    <a:pt x="20" y="9"/>
                    <a:pt x="21" y="9"/>
                    <a:pt x="21" y="9"/>
                  </a:cubicBezTo>
                  <a:cubicBezTo>
                    <a:pt x="21" y="9"/>
                    <a:pt x="21" y="9"/>
                    <a:pt x="21" y="9"/>
                  </a:cubicBezTo>
                  <a:cubicBezTo>
                    <a:pt x="23" y="10"/>
                    <a:pt x="23" y="10"/>
                    <a:pt x="23" y="10"/>
                  </a:cubicBezTo>
                  <a:cubicBezTo>
                    <a:pt x="23" y="10"/>
                    <a:pt x="23" y="10"/>
                    <a:pt x="23" y="10"/>
                  </a:cubicBezTo>
                  <a:cubicBezTo>
                    <a:pt x="24" y="10"/>
                    <a:pt x="24" y="9"/>
                    <a:pt x="24" y="9"/>
                  </a:cubicBezTo>
                  <a:cubicBezTo>
                    <a:pt x="24" y="8"/>
                    <a:pt x="24" y="8"/>
                    <a:pt x="24" y="8"/>
                  </a:cubicBezTo>
                  <a:cubicBezTo>
                    <a:pt x="8" y="0"/>
                    <a:pt x="8" y="0"/>
                    <a:pt x="8" y="0"/>
                  </a:cubicBezTo>
                </a:path>
              </a:pathLst>
            </a:custGeom>
            <a:solidFill>
              <a:srgbClr val="0636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96" name="Freeform 128">
              <a:extLst>
                <a:ext uri="{FF2B5EF4-FFF2-40B4-BE49-F238E27FC236}">
                  <a16:creationId xmlns:a16="http://schemas.microsoft.com/office/drawing/2014/main" id="{236E32F8-1953-4735-8809-EF640973727F}"/>
                </a:ext>
              </a:extLst>
            </p:cNvPr>
            <p:cNvSpPr>
              <a:spLocks noEditPoints="1"/>
            </p:cNvSpPr>
            <p:nvPr/>
          </p:nvSpPr>
          <p:spPr bwMode="auto">
            <a:xfrm>
              <a:off x="3811" y="2223"/>
              <a:ext cx="37" cy="33"/>
            </a:xfrm>
            <a:custGeom>
              <a:avLst/>
              <a:gdLst>
                <a:gd name="T0" fmla="*/ 1 w 18"/>
                <a:gd name="T1" fmla="*/ 16 h 16"/>
                <a:gd name="T2" fmla="*/ 0 w 18"/>
                <a:gd name="T3" fmla="*/ 16 h 16"/>
                <a:gd name="T4" fmla="*/ 0 w 18"/>
                <a:gd name="T5" fmla="*/ 16 h 16"/>
                <a:gd name="T6" fmla="*/ 1 w 18"/>
                <a:gd name="T7" fmla="*/ 16 h 16"/>
                <a:gd name="T8" fmla="*/ 1 w 18"/>
                <a:gd name="T9" fmla="*/ 16 h 16"/>
                <a:gd name="T10" fmla="*/ 18 w 18"/>
                <a:gd name="T11" fmla="*/ 0 h 16"/>
                <a:gd name="T12" fmla="*/ 14 w 18"/>
                <a:gd name="T13" fmla="*/ 1 h 16"/>
                <a:gd name="T14" fmla="*/ 14 w 18"/>
                <a:gd name="T15" fmla="*/ 1 h 16"/>
                <a:gd name="T16" fmla="*/ 14 w 18"/>
                <a:gd name="T17" fmla="*/ 1 h 16"/>
                <a:gd name="T18" fmla="*/ 18 w 18"/>
                <a:gd name="T19" fmla="*/ 0 h 16"/>
                <a:gd name="T20" fmla="*/ 18 w 18"/>
                <a:gd name="T21" fmla="*/ 0 h 16"/>
                <a:gd name="T22" fmla="*/ 7 w 18"/>
                <a:gd name="T23" fmla="*/ 0 h 16"/>
                <a:gd name="T24" fmla="*/ 7 w 18"/>
                <a:gd name="T25" fmla="*/ 0 h 16"/>
                <a:gd name="T26" fmla="*/ 14 w 18"/>
                <a:gd name="T27" fmla="*/ 1 h 16"/>
                <a:gd name="T28" fmla="*/ 7 w 18"/>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6">
                  <a:moveTo>
                    <a:pt x="1" y="16"/>
                  </a:moveTo>
                  <a:cubicBezTo>
                    <a:pt x="1" y="16"/>
                    <a:pt x="1" y="16"/>
                    <a:pt x="0" y="16"/>
                  </a:cubicBezTo>
                  <a:cubicBezTo>
                    <a:pt x="0" y="16"/>
                    <a:pt x="0" y="16"/>
                    <a:pt x="0" y="16"/>
                  </a:cubicBezTo>
                  <a:cubicBezTo>
                    <a:pt x="1" y="16"/>
                    <a:pt x="1" y="16"/>
                    <a:pt x="1" y="16"/>
                  </a:cubicBezTo>
                  <a:cubicBezTo>
                    <a:pt x="1" y="16"/>
                    <a:pt x="1" y="16"/>
                    <a:pt x="1" y="16"/>
                  </a:cubicBezTo>
                  <a:moveTo>
                    <a:pt x="18" y="0"/>
                  </a:moveTo>
                  <a:cubicBezTo>
                    <a:pt x="17" y="0"/>
                    <a:pt x="15" y="1"/>
                    <a:pt x="14" y="1"/>
                  </a:cubicBezTo>
                  <a:cubicBezTo>
                    <a:pt x="14" y="1"/>
                    <a:pt x="14" y="1"/>
                    <a:pt x="14" y="1"/>
                  </a:cubicBezTo>
                  <a:cubicBezTo>
                    <a:pt x="14" y="1"/>
                    <a:pt x="14" y="1"/>
                    <a:pt x="14" y="1"/>
                  </a:cubicBezTo>
                  <a:cubicBezTo>
                    <a:pt x="15" y="1"/>
                    <a:pt x="17" y="0"/>
                    <a:pt x="18" y="0"/>
                  </a:cubicBezTo>
                  <a:cubicBezTo>
                    <a:pt x="18" y="0"/>
                    <a:pt x="18" y="0"/>
                    <a:pt x="18" y="0"/>
                  </a:cubicBezTo>
                  <a:moveTo>
                    <a:pt x="7" y="0"/>
                  </a:moveTo>
                  <a:cubicBezTo>
                    <a:pt x="7" y="0"/>
                    <a:pt x="7" y="0"/>
                    <a:pt x="7" y="0"/>
                  </a:cubicBezTo>
                  <a:cubicBezTo>
                    <a:pt x="9" y="0"/>
                    <a:pt x="11" y="1"/>
                    <a:pt x="14" y="1"/>
                  </a:cubicBezTo>
                  <a:cubicBezTo>
                    <a:pt x="11" y="1"/>
                    <a:pt x="9" y="0"/>
                    <a:pt x="7" y="0"/>
                  </a:cubicBezTo>
                </a:path>
              </a:pathLst>
            </a:custGeom>
            <a:solidFill>
              <a:srgbClr val="004E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97" name="Freeform 129">
              <a:extLst>
                <a:ext uri="{FF2B5EF4-FFF2-40B4-BE49-F238E27FC236}">
                  <a16:creationId xmlns:a16="http://schemas.microsoft.com/office/drawing/2014/main" id="{A30065D4-32E1-46F8-BEB9-D7647588D6E1}"/>
                </a:ext>
              </a:extLst>
            </p:cNvPr>
            <p:cNvSpPr>
              <a:spLocks/>
            </p:cNvSpPr>
            <p:nvPr/>
          </p:nvSpPr>
          <p:spPr bwMode="auto">
            <a:xfrm>
              <a:off x="3811" y="2223"/>
              <a:ext cx="37" cy="43"/>
            </a:xfrm>
            <a:custGeom>
              <a:avLst/>
              <a:gdLst>
                <a:gd name="T0" fmla="*/ 7 w 18"/>
                <a:gd name="T1" fmla="*/ 0 h 21"/>
                <a:gd name="T2" fmla="*/ 0 w 18"/>
                <a:gd name="T3" fmla="*/ 16 h 21"/>
                <a:gd name="T4" fmla="*/ 1 w 18"/>
                <a:gd name="T5" fmla="*/ 16 h 21"/>
                <a:gd name="T6" fmla="*/ 1 w 18"/>
                <a:gd name="T7" fmla="*/ 16 h 21"/>
                <a:gd name="T8" fmla="*/ 1 w 18"/>
                <a:gd name="T9" fmla="*/ 16 h 21"/>
                <a:gd name="T10" fmla="*/ 8 w 18"/>
                <a:gd name="T11" fmla="*/ 18 h 21"/>
                <a:gd name="T12" fmla="*/ 9 w 18"/>
                <a:gd name="T13" fmla="*/ 19 h 21"/>
                <a:gd name="T14" fmla="*/ 9 w 18"/>
                <a:gd name="T15" fmla="*/ 20 h 21"/>
                <a:gd name="T16" fmla="*/ 10 w 18"/>
                <a:gd name="T17" fmla="*/ 21 h 21"/>
                <a:gd name="T18" fmla="*/ 12 w 18"/>
                <a:gd name="T19" fmla="*/ 21 h 21"/>
                <a:gd name="T20" fmla="*/ 18 w 18"/>
                <a:gd name="T21" fmla="*/ 0 h 21"/>
                <a:gd name="T22" fmla="*/ 14 w 18"/>
                <a:gd name="T23" fmla="*/ 1 h 21"/>
                <a:gd name="T24" fmla="*/ 14 w 18"/>
                <a:gd name="T25" fmla="*/ 1 h 21"/>
                <a:gd name="T26" fmla="*/ 14 w 18"/>
                <a:gd name="T27" fmla="*/ 1 h 21"/>
                <a:gd name="T28" fmla="*/ 7 w 18"/>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1">
                  <a:moveTo>
                    <a:pt x="7" y="0"/>
                  </a:moveTo>
                  <a:cubicBezTo>
                    <a:pt x="0" y="16"/>
                    <a:pt x="0" y="16"/>
                    <a:pt x="0" y="16"/>
                  </a:cubicBezTo>
                  <a:cubicBezTo>
                    <a:pt x="1" y="16"/>
                    <a:pt x="1" y="16"/>
                    <a:pt x="1" y="16"/>
                  </a:cubicBezTo>
                  <a:cubicBezTo>
                    <a:pt x="1" y="16"/>
                    <a:pt x="1" y="16"/>
                    <a:pt x="1" y="16"/>
                  </a:cubicBezTo>
                  <a:cubicBezTo>
                    <a:pt x="1" y="16"/>
                    <a:pt x="1" y="16"/>
                    <a:pt x="1" y="16"/>
                  </a:cubicBezTo>
                  <a:cubicBezTo>
                    <a:pt x="3" y="17"/>
                    <a:pt x="6" y="17"/>
                    <a:pt x="8" y="18"/>
                  </a:cubicBezTo>
                  <a:cubicBezTo>
                    <a:pt x="9" y="18"/>
                    <a:pt x="9" y="18"/>
                    <a:pt x="9" y="19"/>
                  </a:cubicBezTo>
                  <a:cubicBezTo>
                    <a:pt x="9" y="20"/>
                    <a:pt x="9" y="20"/>
                    <a:pt x="9" y="20"/>
                  </a:cubicBezTo>
                  <a:cubicBezTo>
                    <a:pt x="9" y="21"/>
                    <a:pt x="9" y="21"/>
                    <a:pt x="10" y="21"/>
                  </a:cubicBezTo>
                  <a:cubicBezTo>
                    <a:pt x="12" y="21"/>
                    <a:pt x="12" y="21"/>
                    <a:pt x="12" y="21"/>
                  </a:cubicBezTo>
                  <a:cubicBezTo>
                    <a:pt x="18" y="0"/>
                    <a:pt x="18" y="0"/>
                    <a:pt x="18" y="0"/>
                  </a:cubicBezTo>
                  <a:cubicBezTo>
                    <a:pt x="17" y="0"/>
                    <a:pt x="15" y="1"/>
                    <a:pt x="14" y="1"/>
                  </a:cubicBezTo>
                  <a:cubicBezTo>
                    <a:pt x="14" y="1"/>
                    <a:pt x="14" y="1"/>
                    <a:pt x="14" y="1"/>
                  </a:cubicBezTo>
                  <a:cubicBezTo>
                    <a:pt x="14" y="1"/>
                    <a:pt x="14" y="1"/>
                    <a:pt x="14" y="1"/>
                  </a:cubicBezTo>
                  <a:cubicBezTo>
                    <a:pt x="11" y="1"/>
                    <a:pt x="9" y="0"/>
                    <a:pt x="7" y="0"/>
                  </a:cubicBezTo>
                </a:path>
              </a:pathLst>
            </a:custGeom>
            <a:solidFill>
              <a:srgbClr val="0636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98" name="Freeform 130">
              <a:extLst>
                <a:ext uri="{FF2B5EF4-FFF2-40B4-BE49-F238E27FC236}">
                  <a16:creationId xmlns:a16="http://schemas.microsoft.com/office/drawing/2014/main" id="{66881615-F35E-4FC7-BA64-2D28C55CC507}"/>
                </a:ext>
              </a:extLst>
            </p:cNvPr>
            <p:cNvSpPr>
              <a:spLocks noEditPoints="1"/>
            </p:cNvSpPr>
            <p:nvPr/>
          </p:nvSpPr>
          <p:spPr bwMode="auto">
            <a:xfrm>
              <a:off x="3826" y="2062"/>
              <a:ext cx="22" cy="39"/>
            </a:xfrm>
            <a:custGeom>
              <a:avLst/>
              <a:gdLst>
                <a:gd name="T0" fmla="*/ 7 w 11"/>
                <a:gd name="T1" fmla="*/ 18 h 19"/>
                <a:gd name="T2" fmla="*/ 11 w 11"/>
                <a:gd name="T3" fmla="*/ 19 h 19"/>
                <a:gd name="T4" fmla="*/ 11 w 11"/>
                <a:gd name="T5" fmla="*/ 19 h 19"/>
                <a:gd name="T6" fmla="*/ 7 w 11"/>
                <a:gd name="T7" fmla="*/ 18 h 19"/>
                <a:gd name="T8" fmla="*/ 7 w 11"/>
                <a:gd name="T9" fmla="*/ 18 h 19"/>
                <a:gd name="T10" fmla="*/ 0 w 11"/>
                <a:gd name="T11" fmla="*/ 19 h 19"/>
                <a:gd name="T12" fmla="*/ 0 w 11"/>
                <a:gd name="T13" fmla="*/ 19 h 19"/>
                <a:gd name="T14" fmla="*/ 7 w 11"/>
                <a:gd name="T15" fmla="*/ 18 h 19"/>
                <a:gd name="T16" fmla="*/ 2 w 11"/>
                <a:gd name="T17" fmla="*/ 0 h 19"/>
                <a:gd name="T18" fmla="*/ 1 w 11"/>
                <a:gd name="T19" fmla="*/ 1 h 19"/>
                <a:gd name="T20" fmla="*/ 1 w 11"/>
                <a:gd name="T21" fmla="*/ 1 h 19"/>
                <a:gd name="T22" fmla="*/ 1 w 11"/>
                <a:gd name="T23" fmla="*/ 1 h 19"/>
                <a:gd name="T24" fmla="*/ 2 w 11"/>
                <a:gd name="T25" fmla="*/ 0 h 19"/>
                <a:gd name="T26" fmla="*/ 2 w 11"/>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9">
                  <a:moveTo>
                    <a:pt x="7" y="18"/>
                  </a:moveTo>
                  <a:cubicBezTo>
                    <a:pt x="8" y="18"/>
                    <a:pt x="9" y="19"/>
                    <a:pt x="11" y="19"/>
                  </a:cubicBezTo>
                  <a:cubicBezTo>
                    <a:pt x="11" y="19"/>
                    <a:pt x="11" y="19"/>
                    <a:pt x="11" y="19"/>
                  </a:cubicBezTo>
                  <a:cubicBezTo>
                    <a:pt x="9" y="19"/>
                    <a:pt x="8" y="18"/>
                    <a:pt x="7" y="18"/>
                  </a:cubicBezTo>
                  <a:moveTo>
                    <a:pt x="7" y="18"/>
                  </a:moveTo>
                  <a:cubicBezTo>
                    <a:pt x="5" y="18"/>
                    <a:pt x="3" y="19"/>
                    <a:pt x="0" y="19"/>
                  </a:cubicBezTo>
                  <a:cubicBezTo>
                    <a:pt x="0" y="19"/>
                    <a:pt x="0" y="19"/>
                    <a:pt x="0" y="19"/>
                  </a:cubicBezTo>
                  <a:cubicBezTo>
                    <a:pt x="3" y="19"/>
                    <a:pt x="5" y="18"/>
                    <a:pt x="7" y="18"/>
                  </a:cubicBezTo>
                  <a:moveTo>
                    <a:pt x="2" y="0"/>
                  </a:moveTo>
                  <a:cubicBezTo>
                    <a:pt x="2" y="1"/>
                    <a:pt x="2" y="1"/>
                    <a:pt x="1" y="1"/>
                  </a:cubicBezTo>
                  <a:cubicBezTo>
                    <a:pt x="1" y="1"/>
                    <a:pt x="1" y="1"/>
                    <a:pt x="1" y="1"/>
                  </a:cubicBezTo>
                  <a:cubicBezTo>
                    <a:pt x="1" y="1"/>
                    <a:pt x="1" y="1"/>
                    <a:pt x="1" y="1"/>
                  </a:cubicBezTo>
                  <a:cubicBezTo>
                    <a:pt x="2" y="1"/>
                    <a:pt x="2" y="1"/>
                    <a:pt x="2" y="0"/>
                  </a:cubicBezTo>
                  <a:cubicBezTo>
                    <a:pt x="2" y="0"/>
                    <a:pt x="2" y="0"/>
                    <a:pt x="2" y="0"/>
                  </a:cubicBezTo>
                </a:path>
              </a:pathLst>
            </a:custGeom>
            <a:solidFill>
              <a:srgbClr val="004E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99" name="Freeform 131">
              <a:extLst>
                <a:ext uri="{FF2B5EF4-FFF2-40B4-BE49-F238E27FC236}">
                  <a16:creationId xmlns:a16="http://schemas.microsoft.com/office/drawing/2014/main" id="{876634F6-B3B7-484C-970B-EA632E44D70E}"/>
                </a:ext>
              </a:extLst>
            </p:cNvPr>
            <p:cNvSpPr>
              <a:spLocks/>
            </p:cNvSpPr>
            <p:nvPr/>
          </p:nvSpPr>
          <p:spPr bwMode="auto">
            <a:xfrm>
              <a:off x="3817" y="2058"/>
              <a:ext cx="31" cy="43"/>
            </a:xfrm>
            <a:custGeom>
              <a:avLst/>
              <a:gdLst>
                <a:gd name="T0" fmla="*/ 10 w 15"/>
                <a:gd name="T1" fmla="*/ 0 h 21"/>
                <a:gd name="T2" fmla="*/ 7 w 15"/>
                <a:gd name="T3" fmla="*/ 0 h 21"/>
                <a:gd name="T4" fmla="*/ 6 w 15"/>
                <a:gd name="T5" fmla="*/ 1 h 21"/>
                <a:gd name="T6" fmla="*/ 6 w 15"/>
                <a:gd name="T7" fmla="*/ 2 h 21"/>
                <a:gd name="T8" fmla="*/ 6 w 15"/>
                <a:gd name="T9" fmla="*/ 2 h 21"/>
                <a:gd name="T10" fmla="*/ 5 w 15"/>
                <a:gd name="T11" fmla="*/ 3 h 21"/>
                <a:gd name="T12" fmla="*/ 5 w 15"/>
                <a:gd name="T13" fmla="*/ 3 h 21"/>
                <a:gd name="T14" fmla="*/ 0 w 15"/>
                <a:gd name="T15" fmla="*/ 4 h 21"/>
                <a:gd name="T16" fmla="*/ 4 w 15"/>
                <a:gd name="T17" fmla="*/ 21 h 21"/>
                <a:gd name="T18" fmla="*/ 11 w 15"/>
                <a:gd name="T19" fmla="*/ 20 h 21"/>
                <a:gd name="T20" fmla="*/ 11 w 15"/>
                <a:gd name="T21" fmla="*/ 20 h 21"/>
                <a:gd name="T22" fmla="*/ 11 w 15"/>
                <a:gd name="T23" fmla="*/ 20 h 21"/>
                <a:gd name="T24" fmla="*/ 15 w 15"/>
                <a:gd name="T25" fmla="*/ 21 h 21"/>
                <a:gd name="T26" fmla="*/ 10 w 15"/>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21">
                  <a:moveTo>
                    <a:pt x="10" y="0"/>
                  </a:moveTo>
                  <a:cubicBezTo>
                    <a:pt x="7" y="0"/>
                    <a:pt x="7" y="0"/>
                    <a:pt x="7" y="0"/>
                  </a:cubicBezTo>
                  <a:cubicBezTo>
                    <a:pt x="6" y="0"/>
                    <a:pt x="6" y="0"/>
                    <a:pt x="6" y="1"/>
                  </a:cubicBezTo>
                  <a:cubicBezTo>
                    <a:pt x="6" y="2"/>
                    <a:pt x="6" y="2"/>
                    <a:pt x="6" y="2"/>
                  </a:cubicBezTo>
                  <a:cubicBezTo>
                    <a:pt x="6" y="2"/>
                    <a:pt x="6" y="2"/>
                    <a:pt x="6" y="2"/>
                  </a:cubicBezTo>
                  <a:cubicBezTo>
                    <a:pt x="6" y="3"/>
                    <a:pt x="6" y="3"/>
                    <a:pt x="5" y="3"/>
                  </a:cubicBezTo>
                  <a:cubicBezTo>
                    <a:pt x="5" y="3"/>
                    <a:pt x="5" y="3"/>
                    <a:pt x="5" y="3"/>
                  </a:cubicBezTo>
                  <a:cubicBezTo>
                    <a:pt x="3" y="4"/>
                    <a:pt x="2" y="4"/>
                    <a:pt x="0" y="4"/>
                  </a:cubicBezTo>
                  <a:cubicBezTo>
                    <a:pt x="4" y="21"/>
                    <a:pt x="4" y="21"/>
                    <a:pt x="4" y="21"/>
                  </a:cubicBezTo>
                  <a:cubicBezTo>
                    <a:pt x="7" y="21"/>
                    <a:pt x="9" y="20"/>
                    <a:pt x="11" y="20"/>
                  </a:cubicBezTo>
                  <a:cubicBezTo>
                    <a:pt x="11" y="20"/>
                    <a:pt x="11" y="20"/>
                    <a:pt x="11" y="20"/>
                  </a:cubicBezTo>
                  <a:cubicBezTo>
                    <a:pt x="11" y="20"/>
                    <a:pt x="11" y="20"/>
                    <a:pt x="11" y="20"/>
                  </a:cubicBezTo>
                  <a:cubicBezTo>
                    <a:pt x="12" y="20"/>
                    <a:pt x="13" y="21"/>
                    <a:pt x="15" y="21"/>
                  </a:cubicBezTo>
                  <a:cubicBezTo>
                    <a:pt x="10" y="0"/>
                    <a:pt x="10" y="0"/>
                    <a:pt x="10" y="0"/>
                  </a:cubicBezTo>
                </a:path>
              </a:pathLst>
            </a:custGeom>
            <a:solidFill>
              <a:srgbClr val="0636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100" name="Freeform 132">
              <a:extLst>
                <a:ext uri="{FF2B5EF4-FFF2-40B4-BE49-F238E27FC236}">
                  <a16:creationId xmlns:a16="http://schemas.microsoft.com/office/drawing/2014/main" id="{F43303F9-6C5B-46E4-AB69-228BB2D348E0}"/>
                </a:ext>
              </a:extLst>
            </p:cNvPr>
            <p:cNvSpPr>
              <a:spLocks noEditPoints="1"/>
            </p:cNvSpPr>
            <p:nvPr/>
          </p:nvSpPr>
          <p:spPr bwMode="auto">
            <a:xfrm>
              <a:off x="3667" y="1990"/>
              <a:ext cx="346" cy="344"/>
            </a:xfrm>
            <a:custGeom>
              <a:avLst/>
              <a:gdLst>
                <a:gd name="T0" fmla="*/ 152 w 168"/>
                <a:gd name="T1" fmla="*/ 45 h 167"/>
                <a:gd name="T2" fmla="*/ 148 w 168"/>
                <a:gd name="T3" fmla="*/ 33 h 167"/>
                <a:gd name="T4" fmla="*/ 136 w 168"/>
                <a:gd name="T5" fmla="*/ 21 h 167"/>
                <a:gd name="T6" fmla="*/ 125 w 168"/>
                <a:gd name="T7" fmla="*/ 17 h 167"/>
                <a:gd name="T8" fmla="*/ 123 w 168"/>
                <a:gd name="T9" fmla="*/ 9 h 167"/>
                <a:gd name="T10" fmla="*/ 109 w 168"/>
                <a:gd name="T11" fmla="*/ 6 h 167"/>
                <a:gd name="T12" fmla="*/ 95 w 168"/>
                <a:gd name="T13" fmla="*/ 3 h 167"/>
                <a:gd name="T14" fmla="*/ 81 w 168"/>
                <a:gd name="T15" fmla="*/ 0 h 167"/>
                <a:gd name="T16" fmla="*/ 75 w 168"/>
                <a:gd name="T17" fmla="*/ 5 h 167"/>
                <a:gd name="T18" fmla="*/ 63 w 168"/>
                <a:gd name="T19" fmla="*/ 5 h 167"/>
                <a:gd name="T20" fmla="*/ 47 w 168"/>
                <a:gd name="T21" fmla="*/ 11 h 167"/>
                <a:gd name="T22" fmla="*/ 39 w 168"/>
                <a:gd name="T23" fmla="*/ 19 h 167"/>
                <a:gd name="T24" fmla="*/ 30 w 168"/>
                <a:gd name="T25" fmla="*/ 19 h 167"/>
                <a:gd name="T26" fmla="*/ 22 w 168"/>
                <a:gd name="T27" fmla="*/ 35 h 167"/>
                <a:gd name="T28" fmla="*/ 13 w 168"/>
                <a:gd name="T29" fmla="*/ 43 h 167"/>
                <a:gd name="T30" fmla="*/ 7 w 168"/>
                <a:gd name="T31" fmla="*/ 59 h 167"/>
                <a:gd name="T32" fmla="*/ 7 w 168"/>
                <a:gd name="T33" fmla="*/ 70 h 167"/>
                <a:gd name="T34" fmla="*/ 0 w 168"/>
                <a:gd name="T35" fmla="*/ 76 h 167"/>
                <a:gd name="T36" fmla="*/ 3 w 168"/>
                <a:gd name="T37" fmla="*/ 90 h 167"/>
                <a:gd name="T38" fmla="*/ 6 w 168"/>
                <a:gd name="T39" fmla="*/ 105 h 167"/>
                <a:gd name="T40" fmla="*/ 8 w 168"/>
                <a:gd name="T41" fmla="*/ 119 h 167"/>
                <a:gd name="T42" fmla="*/ 16 w 168"/>
                <a:gd name="T43" fmla="*/ 122 h 167"/>
                <a:gd name="T44" fmla="*/ 20 w 168"/>
                <a:gd name="T45" fmla="*/ 134 h 167"/>
                <a:gd name="T46" fmla="*/ 32 w 168"/>
                <a:gd name="T47" fmla="*/ 146 h 167"/>
                <a:gd name="T48" fmla="*/ 43 w 168"/>
                <a:gd name="T49" fmla="*/ 150 h 167"/>
                <a:gd name="T50" fmla="*/ 45 w 168"/>
                <a:gd name="T51" fmla="*/ 158 h 167"/>
                <a:gd name="T52" fmla="*/ 59 w 168"/>
                <a:gd name="T53" fmla="*/ 161 h 167"/>
                <a:gd name="T54" fmla="*/ 73 w 168"/>
                <a:gd name="T55" fmla="*/ 164 h 167"/>
                <a:gd name="T56" fmla="*/ 87 w 168"/>
                <a:gd name="T57" fmla="*/ 167 h 167"/>
                <a:gd name="T58" fmla="*/ 93 w 168"/>
                <a:gd name="T59" fmla="*/ 162 h 167"/>
                <a:gd name="T60" fmla="*/ 106 w 168"/>
                <a:gd name="T61" fmla="*/ 162 h 167"/>
                <a:gd name="T62" fmla="*/ 121 w 168"/>
                <a:gd name="T63" fmla="*/ 156 h 167"/>
                <a:gd name="T64" fmla="*/ 130 w 168"/>
                <a:gd name="T65" fmla="*/ 148 h 167"/>
                <a:gd name="T66" fmla="*/ 138 w 168"/>
                <a:gd name="T67" fmla="*/ 148 h 167"/>
                <a:gd name="T68" fmla="*/ 146 w 168"/>
                <a:gd name="T69" fmla="*/ 132 h 167"/>
                <a:gd name="T70" fmla="*/ 155 w 168"/>
                <a:gd name="T71" fmla="*/ 124 h 167"/>
                <a:gd name="T72" fmla="*/ 161 w 168"/>
                <a:gd name="T73" fmla="*/ 108 h 167"/>
                <a:gd name="T74" fmla="*/ 162 w 168"/>
                <a:gd name="T75" fmla="*/ 97 h 167"/>
                <a:gd name="T76" fmla="*/ 168 w 168"/>
                <a:gd name="T77" fmla="*/ 91 h 167"/>
                <a:gd name="T78" fmla="*/ 165 w 168"/>
                <a:gd name="T79" fmla="*/ 77 h 167"/>
                <a:gd name="T80" fmla="*/ 162 w 168"/>
                <a:gd name="T81" fmla="*/ 62 h 167"/>
                <a:gd name="T82" fmla="*/ 160 w 168"/>
                <a:gd name="T83" fmla="*/ 48 h 167"/>
                <a:gd name="T84" fmla="*/ 91 w 168"/>
                <a:gd name="T85" fmla="*/ 83 h 167"/>
                <a:gd name="T86" fmla="*/ 80 w 168"/>
                <a:gd name="T87" fmla="*/ 78 h 167"/>
                <a:gd name="T88" fmla="*/ 57 w 168"/>
                <a:gd name="T89" fmla="*/ 38 h 167"/>
                <a:gd name="T90" fmla="*/ 70 w 168"/>
                <a:gd name="T91" fmla="*/ 94 h 167"/>
                <a:gd name="T92" fmla="*/ 25 w 168"/>
                <a:gd name="T93" fmla="*/ 109 h 167"/>
                <a:gd name="T94" fmla="*/ 70 w 168"/>
                <a:gd name="T95" fmla="*/ 138 h 167"/>
                <a:gd name="T96" fmla="*/ 95 w 168"/>
                <a:gd name="T97" fmla="*/ 98 h 167"/>
                <a:gd name="T98" fmla="*/ 108 w 168"/>
                <a:gd name="T99" fmla="*/ 145 h 167"/>
                <a:gd name="T100" fmla="*/ 100 w 168"/>
                <a:gd name="T101" fmla="*/ 77 h 167"/>
                <a:gd name="T102" fmla="*/ 80 w 168"/>
                <a:gd name="T103" fmla="*/ 21 h 167"/>
                <a:gd name="T104" fmla="*/ 138 w 168"/>
                <a:gd name="T105" fmla="*/ 9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8" h="167">
                  <a:moveTo>
                    <a:pt x="156" y="46"/>
                  </a:moveTo>
                  <a:cubicBezTo>
                    <a:pt x="156" y="46"/>
                    <a:pt x="156" y="46"/>
                    <a:pt x="156" y="46"/>
                  </a:cubicBezTo>
                  <a:cubicBezTo>
                    <a:pt x="155" y="47"/>
                    <a:pt x="153" y="46"/>
                    <a:pt x="152" y="45"/>
                  </a:cubicBezTo>
                  <a:cubicBezTo>
                    <a:pt x="151" y="42"/>
                    <a:pt x="149" y="40"/>
                    <a:pt x="148" y="37"/>
                  </a:cubicBezTo>
                  <a:cubicBezTo>
                    <a:pt x="147" y="36"/>
                    <a:pt x="147" y="34"/>
                    <a:pt x="148" y="33"/>
                  </a:cubicBezTo>
                  <a:cubicBezTo>
                    <a:pt x="148" y="33"/>
                    <a:pt x="148" y="33"/>
                    <a:pt x="148" y="33"/>
                  </a:cubicBezTo>
                  <a:cubicBezTo>
                    <a:pt x="149" y="32"/>
                    <a:pt x="149" y="30"/>
                    <a:pt x="148" y="29"/>
                  </a:cubicBezTo>
                  <a:cubicBezTo>
                    <a:pt x="140" y="21"/>
                    <a:pt x="140" y="21"/>
                    <a:pt x="140" y="21"/>
                  </a:cubicBezTo>
                  <a:cubicBezTo>
                    <a:pt x="139" y="20"/>
                    <a:pt x="137" y="20"/>
                    <a:pt x="136" y="21"/>
                  </a:cubicBezTo>
                  <a:cubicBezTo>
                    <a:pt x="136" y="21"/>
                    <a:pt x="136" y="21"/>
                    <a:pt x="136" y="21"/>
                  </a:cubicBezTo>
                  <a:cubicBezTo>
                    <a:pt x="135" y="22"/>
                    <a:pt x="133" y="22"/>
                    <a:pt x="132" y="21"/>
                  </a:cubicBezTo>
                  <a:cubicBezTo>
                    <a:pt x="130" y="20"/>
                    <a:pt x="128" y="18"/>
                    <a:pt x="125" y="17"/>
                  </a:cubicBezTo>
                  <a:cubicBezTo>
                    <a:pt x="124" y="16"/>
                    <a:pt x="124" y="14"/>
                    <a:pt x="124" y="13"/>
                  </a:cubicBezTo>
                  <a:cubicBezTo>
                    <a:pt x="124" y="13"/>
                    <a:pt x="124" y="13"/>
                    <a:pt x="124" y="13"/>
                  </a:cubicBezTo>
                  <a:cubicBezTo>
                    <a:pt x="125" y="11"/>
                    <a:pt x="124" y="10"/>
                    <a:pt x="123" y="9"/>
                  </a:cubicBezTo>
                  <a:cubicBezTo>
                    <a:pt x="113" y="5"/>
                    <a:pt x="113" y="5"/>
                    <a:pt x="113" y="5"/>
                  </a:cubicBezTo>
                  <a:cubicBezTo>
                    <a:pt x="111" y="4"/>
                    <a:pt x="109" y="5"/>
                    <a:pt x="109" y="6"/>
                  </a:cubicBezTo>
                  <a:cubicBezTo>
                    <a:pt x="109" y="6"/>
                    <a:pt x="109" y="6"/>
                    <a:pt x="109" y="6"/>
                  </a:cubicBezTo>
                  <a:cubicBezTo>
                    <a:pt x="108" y="8"/>
                    <a:pt x="106" y="8"/>
                    <a:pt x="105" y="8"/>
                  </a:cubicBezTo>
                  <a:cubicBezTo>
                    <a:pt x="102" y="7"/>
                    <a:pt x="100" y="6"/>
                    <a:pt x="97" y="6"/>
                  </a:cubicBezTo>
                  <a:cubicBezTo>
                    <a:pt x="96" y="6"/>
                    <a:pt x="95" y="5"/>
                    <a:pt x="95" y="3"/>
                  </a:cubicBezTo>
                  <a:cubicBezTo>
                    <a:pt x="95" y="3"/>
                    <a:pt x="95" y="3"/>
                    <a:pt x="95" y="3"/>
                  </a:cubicBezTo>
                  <a:cubicBezTo>
                    <a:pt x="95" y="1"/>
                    <a:pt x="93" y="0"/>
                    <a:pt x="92" y="0"/>
                  </a:cubicBezTo>
                  <a:cubicBezTo>
                    <a:pt x="81" y="0"/>
                    <a:pt x="81" y="0"/>
                    <a:pt x="81" y="0"/>
                  </a:cubicBezTo>
                  <a:cubicBezTo>
                    <a:pt x="79" y="0"/>
                    <a:pt x="78" y="1"/>
                    <a:pt x="78" y="3"/>
                  </a:cubicBezTo>
                  <a:cubicBezTo>
                    <a:pt x="78" y="3"/>
                    <a:pt x="78" y="3"/>
                    <a:pt x="78" y="3"/>
                  </a:cubicBezTo>
                  <a:cubicBezTo>
                    <a:pt x="78" y="4"/>
                    <a:pt x="76" y="5"/>
                    <a:pt x="75" y="5"/>
                  </a:cubicBezTo>
                  <a:cubicBezTo>
                    <a:pt x="72" y="6"/>
                    <a:pt x="69" y="6"/>
                    <a:pt x="66" y="7"/>
                  </a:cubicBezTo>
                  <a:cubicBezTo>
                    <a:pt x="65" y="7"/>
                    <a:pt x="63" y="7"/>
                    <a:pt x="63" y="5"/>
                  </a:cubicBezTo>
                  <a:cubicBezTo>
                    <a:pt x="63" y="5"/>
                    <a:pt x="63" y="5"/>
                    <a:pt x="63" y="5"/>
                  </a:cubicBezTo>
                  <a:cubicBezTo>
                    <a:pt x="62" y="4"/>
                    <a:pt x="60" y="3"/>
                    <a:pt x="59" y="4"/>
                  </a:cubicBezTo>
                  <a:cubicBezTo>
                    <a:pt x="48" y="8"/>
                    <a:pt x="48" y="8"/>
                    <a:pt x="48" y="8"/>
                  </a:cubicBezTo>
                  <a:cubicBezTo>
                    <a:pt x="47" y="8"/>
                    <a:pt x="46" y="10"/>
                    <a:pt x="47" y="11"/>
                  </a:cubicBezTo>
                  <a:cubicBezTo>
                    <a:pt x="47" y="11"/>
                    <a:pt x="47" y="11"/>
                    <a:pt x="47" y="11"/>
                  </a:cubicBezTo>
                  <a:cubicBezTo>
                    <a:pt x="47" y="13"/>
                    <a:pt x="47" y="14"/>
                    <a:pt x="45" y="15"/>
                  </a:cubicBezTo>
                  <a:cubicBezTo>
                    <a:pt x="43" y="16"/>
                    <a:pt x="41" y="18"/>
                    <a:pt x="39" y="19"/>
                  </a:cubicBezTo>
                  <a:cubicBezTo>
                    <a:pt x="37" y="20"/>
                    <a:pt x="36" y="20"/>
                    <a:pt x="35" y="19"/>
                  </a:cubicBezTo>
                  <a:cubicBezTo>
                    <a:pt x="35" y="19"/>
                    <a:pt x="35" y="19"/>
                    <a:pt x="35" y="19"/>
                  </a:cubicBezTo>
                  <a:cubicBezTo>
                    <a:pt x="33" y="18"/>
                    <a:pt x="32" y="18"/>
                    <a:pt x="30" y="19"/>
                  </a:cubicBezTo>
                  <a:cubicBezTo>
                    <a:pt x="22" y="27"/>
                    <a:pt x="22" y="27"/>
                    <a:pt x="22" y="27"/>
                  </a:cubicBezTo>
                  <a:cubicBezTo>
                    <a:pt x="21" y="28"/>
                    <a:pt x="21" y="30"/>
                    <a:pt x="22" y="31"/>
                  </a:cubicBezTo>
                  <a:cubicBezTo>
                    <a:pt x="23" y="32"/>
                    <a:pt x="23" y="34"/>
                    <a:pt x="22" y="35"/>
                  </a:cubicBezTo>
                  <a:cubicBezTo>
                    <a:pt x="21" y="37"/>
                    <a:pt x="19" y="40"/>
                    <a:pt x="17" y="42"/>
                  </a:cubicBezTo>
                  <a:cubicBezTo>
                    <a:pt x="16" y="43"/>
                    <a:pt x="15" y="44"/>
                    <a:pt x="13" y="43"/>
                  </a:cubicBezTo>
                  <a:cubicBezTo>
                    <a:pt x="13" y="43"/>
                    <a:pt x="13" y="43"/>
                    <a:pt x="13" y="43"/>
                  </a:cubicBezTo>
                  <a:cubicBezTo>
                    <a:pt x="12" y="43"/>
                    <a:pt x="10" y="43"/>
                    <a:pt x="10" y="45"/>
                  </a:cubicBezTo>
                  <a:cubicBezTo>
                    <a:pt x="5" y="55"/>
                    <a:pt x="5" y="55"/>
                    <a:pt x="5" y="55"/>
                  </a:cubicBezTo>
                  <a:cubicBezTo>
                    <a:pt x="4" y="57"/>
                    <a:pt x="5" y="58"/>
                    <a:pt x="7" y="59"/>
                  </a:cubicBezTo>
                  <a:cubicBezTo>
                    <a:pt x="7" y="59"/>
                    <a:pt x="7" y="59"/>
                    <a:pt x="7" y="59"/>
                  </a:cubicBezTo>
                  <a:cubicBezTo>
                    <a:pt x="8" y="60"/>
                    <a:pt x="9" y="61"/>
                    <a:pt x="8" y="63"/>
                  </a:cubicBezTo>
                  <a:cubicBezTo>
                    <a:pt x="8" y="65"/>
                    <a:pt x="7" y="68"/>
                    <a:pt x="7" y="70"/>
                  </a:cubicBezTo>
                  <a:cubicBezTo>
                    <a:pt x="6" y="72"/>
                    <a:pt x="5" y="73"/>
                    <a:pt x="4" y="73"/>
                  </a:cubicBezTo>
                  <a:cubicBezTo>
                    <a:pt x="4" y="73"/>
                    <a:pt x="4" y="73"/>
                    <a:pt x="4" y="73"/>
                  </a:cubicBezTo>
                  <a:cubicBezTo>
                    <a:pt x="2" y="73"/>
                    <a:pt x="1" y="74"/>
                    <a:pt x="0" y="76"/>
                  </a:cubicBezTo>
                  <a:cubicBezTo>
                    <a:pt x="0" y="87"/>
                    <a:pt x="0" y="87"/>
                    <a:pt x="0" y="87"/>
                  </a:cubicBezTo>
                  <a:cubicBezTo>
                    <a:pt x="0" y="89"/>
                    <a:pt x="1" y="90"/>
                    <a:pt x="3" y="90"/>
                  </a:cubicBezTo>
                  <a:cubicBezTo>
                    <a:pt x="3" y="90"/>
                    <a:pt x="3" y="90"/>
                    <a:pt x="3" y="90"/>
                  </a:cubicBezTo>
                  <a:cubicBezTo>
                    <a:pt x="5" y="90"/>
                    <a:pt x="6" y="91"/>
                    <a:pt x="6" y="93"/>
                  </a:cubicBezTo>
                  <a:cubicBezTo>
                    <a:pt x="6" y="96"/>
                    <a:pt x="7" y="99"/>
                    <a:pt x="8" y="102"/>
                  </a:cubicBezTo>
                  <a:cubicBezTo>
                    <a:pt x="8" y="103"/>
                    <a:pt x="7" y="104"/>
                    <a:pt x="6" y="105"/>
                  </a:cubicBezTo>
                  <a:cubicBezTo>
                    <a:pt x="6" y="105"/>
                    <a:pt x="6" y="105"/>
                    <a:pt x="6" y="105"/>
                  </a:cubicBezTo>
                  <a:cubicBezTo>
                    <a:pt x="4" y="106"/>
                    <a:pt x="3" y="107"/>
                    <a:pt x="4" y="109"/>
                  </a:cubicBezTo>
                  <a:cubicBezTo>
                    <a:pt x="8" y="119"/>
                    <a:pt x="8" y="119"/>
                    <a:pt x="8" y="119"/>
                  </a:cubicBezTo>
                  <a:cubicBezTo>
                    <a:pt x="9" y="121"/>
                    <a:pt x="10" y="122"/>
                    <a:pt x="12" y="121"/>
                  </a:cubicBezTo>
                  <a:cubicBezTo>
                    <a:pt x="12" y="121"/>
                    <a:pt x="12" y="121"/>
                    <a:pt x="12" y="121"/>
                  </a:cubicBezTo>
                  <a:cubicBezTo>
                    <a:pt x="13" y="120"/>
                    <a:pt x="15" y="121"/>
                    <a:pt x="16" y="122"/>
                  </a:cubicBezTo>
                  <a:cubicBezTo>
                    <a:pt x="17" y="125"/>
                    <a:pt x="19" y="127"/>
                    <a:pt x="20" y="130"/>
                  </a:cubicBezTo>
                  <a:cubicBezTo>
                    <a:pt x="21" y="131"/>
                    <a:pt x="21" y="133"/>
                    <a:pt x="20" y="134"/>
                  </a:cubicBezTo>
                  <a:cubicBezTo>
                    <a:pt x="20" y="134"/>
                    <a:pt x="20" y="134"/>
                    <a:pt x="20" y="134"/>
                  </a:cubicBezTo>
                  <a:cubicBezTo>
                    <a:pt x="19" y="135"/>
                    <a:pt x="19" y="137"/>
                    <a:pt x="20" y="138"/>
                  </a:cubicBezTo>
                  <a:cubicBezTo>
                    <a:pt x="28" y="146"/>
                    <a:pt x="28" y="146"/>
                    <a:pt x="28" y="146"/>
                  </a:cubicBezTo>
                  <a:cubicBezTo>
                    <a:pt x="29" y="147"/>
                    <a:pt x="31" y="147"/>
                    <a:pt x="32" y="146"/>
                  </a:cubicBezTo>
                  <a:cubicBezTo>
                    <a:pt x="32" y="146"/>
                    <a:pt x="32" y="146"/>
                    <a:pt x="32" y="146"/>
                  </a:cubicBezTo>
                  <a:cubicBezTo>
                    <a:pt x="33" y="145"/>
                    <a:pt x="35" y="145"/>
                    <a:pt x="36" y="146"/>
                  </a:cubicBezTo>
                  <a:cubicBezTo>
                    <a:pt x="38" y="147"/>
                    <a:pt x="40" y="149"/>
                    <a:pt x="43" y="150"/>
                  </a:cubicBezTo>
                  <a:cubicBezTo>
                    <a:pt x="44" y="151"/>
                    <a:pt x="44" y="153"/>
                    <a:pt x="44" y="154"/>
                  </a:cubicBezTo>
                  <a:cubicBezTo>
                    <a:pt x="44" y="154"/>
                    <a:pt x="44" y="154"/>
                    <a:pt x="44" y="154"/>
                  </a:cubicBezTo>
                  <a:cubicBezTo>
                    <a:pt x="43" y="156"/>
                    <a:pt x="44" y="157"/>
                    <a:pt x="45" y="158"/>
                  </a:cubicBezTo>
                  <a:cubicBezTo>
                    <a:pt x="56" y="162"/>
                    <a:pt x="56" y="162"/>
                    <a:pt x="56" y="162"/>
                  </a:cubicBezTo>
                  <a:cubicBezTo>
                    <a:pt x="57" y="163"/>
                    <a:pt x="59" y="162"/>
                    <a:pt x="59" y="161"/>
                  </a:cubicBezTo>
                  <a:cubicBezTo>
                    <a:pt x="59" y="161"/>
                    <a:pt x="59" y="161"/>
                    <a:pt x="59" y="161"/>
                  </a:cubicBezTo>
                  <a:cubicBezTo>
                    <a:pt x="60" y="160"/>
                    <a:pt x="62" y="159"/>
                    <a:pt x="63" y="159"/>
                  </a:cubicBezTo>
                  <a:cubicBezTo>
                    <a:pt x="66" y="160"/>
                    <a:pt x="68" y="161"/>
                    <a:pt x="71" y="161"/>
                  </a:cubicBezTo>
                  <a:cubicBezTo>
                    <a:pt x="72" y="161"/>
                    <a:pt x="73" y="163"/>
                    <a:pt x="73" y="164"/>
                  </a:cubicBezTo>
                  <a:cubicBezTo>
                    <a:pt x="73" y="164"/>
                    <a:pt x="73" y="164"/>
                    <a:pt x="73" y="164"/>
                  </a:cubicBezTo>
                  <a:cubicBezTo>
                    <a:pt x="73" y="166"/>
                    <a:pt x="75" y="167"/>
                    <a:pt x="76" y="167"/>
                  </a:cubicBezTo>
                  <a:cubicBezTo>
                    <a:pt x="87" y="167"/>
                    <a:pt x="87" y="167"/>
                    <a:pt x="87" y="167"/>
                  </a:cubicBezTo>
                  <a:cubicBezTo>
                    <a:pt x="89" y="167"/>
                    <a:pt x="90" y="166"/>
                    <a:pt x="90" y="164"/>
                  </a:cubicBezTo>
                  <a:cubicBezTo>
                    <a:pt x="90" y="164"/>
                    <a:pt x="90" y="164"/>
                    <a:pt x="90" y="164"/>
                  </a:cubicBezTo>
                  <a:cubicBezTo>
                    <a:pt x="91" y="163"/>
                    <a:pt x="92" y="162"/>
                    <a:pt x="93" y="162"/>
                  </a:cubicBezTo>
                  <a:cubicBezTo>
                    <a:pt x="96" y="161"/>
                    <a:pt x="99" y="161"/>
                    <a:pt x="102" y="160"/>
                  </a:cubicBezTo>
                  <a:cubicBezTo>
                    <a:pt x="103" y="160"/>
                    <a:pt x="105" y="160"/>
                    <a:pt x="105" y="162"/>
                  </a:cubicBezTo>
                  <a:cubicBezTo>
                    <a:pt x="106" y="162"/>
                    <a:pt x="106" y="162"/>
                    <a:pt x="106" y="162"/>
                  </a:cubicBezTo>
                  <a:cubicBezTo>
                    <a:pt x="106" y="163"/>
                    <a:pt x="108" y="164"/>
                    <a:pt x="109" y="164"/>
                  </a:cubicBezTo>
                  <a:cubicBezTo>
                    <a:pt x="120" y="159"/>
                    <a:pt x="120" y="159"/>
                    <a:pt x="120" y="159"/>
                  </a:cubicBezTo>
                  <a:cubicBezTo>
                    <a:pt x="121" y="159"/>
                    <a:pt x="122" y="157"/>
                    <a:pt x="121" y="156"/>
                  </a:cubicBezTo>
                  <a:cubicBezTo>
                    <a:pt x="121" y="156"/>
                    <a:pt x="121" y="156"/>
                    <a:pt x="121" y="156"/>
                  </a:cubicBezTo>
                  <a:cubicBezTo>
                    <a:pt x="121" y="154"/>
                    <a:pt x="121" y="153"/>
                    <a:pt x="123" y="152"/>
                  </a:cubicBezTo>
                  <a:cubicBezTo>
                    <a:pt x="125" y="151"/>
                    <a:pt x="127" y="149"/>
                    <a:pt x="130" y="148"/>
                  </a:cubicBezTo>
                  <a:cubicBezTo>
                    <a:pt x="131" y="147"/>
                    <a:pt x="132" y="147"/>
                    <a:pt x="133" y="148"/>
                  </a:cubicBezTo>
                  <a:cubicBezTo>
                    <a:pt x="133" y="148"/>
                    <a:pt x="133" y="148"/>
                    <a:pt x="133" y="148"/>
                  </a:cubicBezTo>
                  <a:cubicBezTo>
                    <a:pt x="135" y="149"/>
                    <a:pt x="136" y="149"/>
                    <a:pt x="138" y="148"/>
                  </a:cubicBezTo>
                  <a:cubicBezTo>
                    <a:pt x="146" y="140"/>
                    <a:pt x="146" y="140"/>
                    <a:pt x="146" y="140"/>
                  </a:cubicBezTo>
                  <a:cubicBezTo>
                    <a:pt x="147" y="139"/>
                    <a:pt x="147" y="137"/>
                    <a:pt x="146" y="136"/>
                  </a:cubicBezTo>
                  <a:cubicBezTo>
                    <a:pt x="145" y="135"/>
                    <a:pt x="145" y="133"/>
                    <a:pt x="146" y="132"/>
                  </a:cubicBezTo>
                  <a:cubicBezTo>
                    <a:pt x="148" y="130"/>
                    <a:pt x="149" y="127"/>
                    <a:pt x="151" y="125"/>
                  </a:cubicBezTo>
                  <a:cubicBezTo>
                    <a:pt x="152" y="124"/>
                    <a:pt x="153" y="123"/>
                    <a:pt x="155" y="124"/>
                  </a:cubicBezTo>
                  <a:cubicBezTo>
                    <a:pt x="155" y="124"/>
                    <a:pt x="155" y="124"/>
                    <a:pt x="155" y="124"/>
                  </a:cubicBezTo>
                  <a:cubicBezTo>
                    <a:pt x="156" y="124"/>
                    <a:pt x="158" y="124"/>
                    <a:pt x="159" y="122"/>
                  </a:cubicBezTo>
                  <a:cubicBezTo>
                    <a:pt x="163" y="112"/>
                    <a:pt x="163" y="112"/>
                    <a:pt x="163" y="112"/>
                  </a:cubicBezTo>
                  <a:cubicBezTo>
                    <a:pt x="164" y="111"/>
                    <a:pt x="163" y="109"/>
                    <a:pt x="161" y="108"/>
                  </a:cubicBezTo>
                  <a:cubicBezTo>
                    <a:pt x="161" y="108"/>
                    <a:pt x="161" y="108"/>
                    <a:pt x="161" y="108"/>
                  </a:cubicBezTo>
                  <a:cubicBezTo>
                    <a:pt x="160" y="107"/>
                    <a:pt x="159" y="106"/>
                    <a:pt x="160" y="105"/>
                  </a:cubicBezTo>
                  <a:cubicBezTo>
                    <a:pt x="161" y="102"/>
                    <a:pt x="161" y="99"/>
                    <a:pt x="162" y="97"/>
                  </a:cubicBezTo>
                  <a:cubicBezTo>
                    <a:pt x="162" y="95"/>
                    <a:pt x="163" y="94"/>
                    <a:pt x="165" y="94"/>
                  </a:cubicBezTo>
                  <a:cubicBezTo>
                    <a:pt x="165" y="94"/>
                    <a:pt x="165" y="94"/>
                    <a:pt x="165" y="94"/>
                  </a:cubicBezTo>
                  <a:cubicBezTo>
                    <a:pt x="166" y="94"/>
                    <a:pt x="168" y="93"/>
                    <a:pt x="168" y="91"/>
                  </a:cubicBezTo>
                  <a:cubicBezTo>
                    <a:pt x="168" y="80"/>
                    <a:pt x="168" y="80"/>
                    <a:pt x="168" y="80"/>
                  </a:cubicBezTo>
                  <a:cubicBezTo>
                    <a:pt x="168" y="78"/>
                    <a:pt x="167" y="77"/>
                    <a:pt x="165" y="77"/>
                  </a:cubicBezTo>
                  <a:cubicBezTo>
                    <a:pt x="165" y="77"/>
                    <a:pt x="165" y="77"/>
                    <a:pt x="165" y="77"/>
                  </a:cubicBezTo>
                  <a:cubicBezTo>
                    <a:pt x="164" y="77"/>
                    <a:pt x="162" y="76"/>
                    <a:pt x="162" y="74"/>
                  </a:cubicBezTo>
                  <a:cubicBezTo>
                    <a:pt x="162" y="71"/>
                    <a:pt x="161" y="69"/>
                    <a:pt x="161" y="66"/>
                  </a:cubicBezTo>
                  <a:cubicBezTo>
                    <a:pt x="160" y="64"/>
                    <a:pt x="161" y="63"/>
                    <a:pt x="162" y="62"/>
                  </a:cubicBezTo>
                  <a:cubicBezTo>
                    <a:pt x="162" y="62"/>
                    <a:pt x="162" y="62"/>
                    <a:pt x="162" y="62"/>
                  </a:cubicBezTo>
                  <a:cubicBezTo>
                    <a:pt x="164" y="61"/>
                    <a:pt x="165" y="60"/>
                    <a:pt x="164" y="58"/>
                  </a:cubicBezTo>
                  <a:cubicBezTo>
                    <a:pt x="160" y="48"/>
                    <a:pt x="160" y="48"/>
                    <a:pt x="160" y="48"/>
                  </a:cubicBezTo>
                  <a:cubicBezTo>
                    <a:pt x="159" y="46"/>
                    <a:pt x="158" y="46"/>
                    <a:pt x="156" y="46"/>
                  </a:cubicBezTo>
                  <a:close/>
                  <a:moveTo>
                    <a:pt x="80" y="78"/>
                  </a:moveTo>
                  <a:cubicBezTo>
                    <a:pt x="84" y="75"/>
                    <a:pt x="90" y="77"/>
                    <a:pt x="91" y="83"/>
                  </a:cubicBezTo>
                  <a:cubicBezTo>
                    <a:pt x="91" y="85"/>
                    <a:pt x="90" y="88"/>
                    <a:pt x="88" y="89"/>
                  </a:cubicBezTo>
                  <a:cubicBezTo>
                    <a:pt x="84" y="92"/>
                    <a:pt x="78" y="90"/>
                    <a:pt x="77" y="84"/>
                  </a:cubicBezTo>
                  <a:cubicBezTo>
                    <a:pt x="77" y="82"/>
                    <a:pt x="78" y="79"/>
                    <a:pt x="80" y="78"/>
                  </a:cubicBezTo>
                  <a:close/>
                  <a:moveTo>
                    <a:pt x="25" y="109"/>
                  </a:moveTo>
                  <a:cubicBezTo>
                    <a:pt x="14" y="82"/>
                    <a:pt x="23" y="52"/>
                    <a:pt x="45" y="35"/>
                  </a:cubicBezTo>
                  <a:cubicBezTo>
                    <a:pt x="49" y="31"/>
                    <a:pt x="55" y="33"/>
                    <a:pt x="57" y="38"/>
                  </a:cubicBezTo>
                  <a:cubicBezTo>
                    <a:pt x="70" y="72"/>
                    <a:pt x="70" y="72"/>
                    <a:pt x="70" y="72"/>
                  </a:cubicBezTo>
                  <a:cubicBezTo>
                    <a:pt x="67" y="77"/>
                    <a:pt x="65" y="84"/>
                    <a:pt x="68" y="90"/>
                  </a:cubicBezTo>
                  <a:cubicBezTo>
                    <a:pt x="68" y="92"/>
                    <a:pt x="69" y="93"/>
                    <a:pt x="70" y="94"/>
                  </a:cubicBezTo>
                  <a:cubicBezTo>
                    <a:pt x="54" y="130"/>
                    <a:pt x="54" y="130"/>
                    <a:pt x="54" y="130"/>
                  </a:cubicBezTo>
                  <a:cubicBezTo>
                    <a:pt x="52" y="135"/>
                    <a:pt x="46" y="137"/>
                    <a:pt x="41" y="133"/>
                  </a:cubicBezTo>
                  <a:cubicBezTo>
                    <a:pt x="34" y="126"/>
                    <a:pt x="28" y="118"/>
                    <a:pt x="25" y="109"/>
                  </a:cubicBezTo>
                  <a:close/>
                  <a:moveTo>
                    <a:pt x="108" y="145"/>
                  </a:moveTo>
                  <a:cubicBezTo>
                    <a:pt x="97" y="149"/>
                    <a:pt x="86" y="151"/>
                    <a:pt x="76" y="149"/>
                  </a:cubicBezTo>
                  <a:cubicBezTo>
                    <a:pt x="71" y="148"/>
                    <a:pt x="68" y="143"/>
                    <a:pt x="70" y="138"/>
                  </a:cubicBezTo>
                  <a:cubicBezTo>
                    <a:pt x="86" y="101"/>
                    <a:pt x="86" y="101"/>
                    <a:pt x="86" y="101"/>
                  </a:cubicBezTo>
                  <a:cubicBezTo>
                    <a:pt x="87" y="101"/>
                    <a:pt x="89" y="101"/>
                    <a:pt x="90" y="100"/>
                  </a:cubicBezTo>
                  <a:cubicBezTo>
                    <a:pt x="92" y="99"/>
                    <a:pt x="93" y="98"/>
                    <a:pt x="95" y="98"/>
                  </a:cubicBezTo>
                  <a:cubicBezTo>
                    <a:pt x="131" y="114"/>
                    <a:pt x="131" y="114"/>
                    <a:pt x="131" y="114"/>
                  </a:cubicBezTo>
                  <a:cubicBezTo>
                    <a:pt x="136" y="116"/>
                    <a:pt x="138" y="122"/>
                    <a:pt x="135" y="126"/>
                  </a:cubicBezTo>
                  <a:cubicBezTo>
                    <a:pt x="128" y="134"/>
                    <a:pt x="119" y="141"/>
                    <a:pt x="108" y="145"/>
                  </a:cubicBezTo>
                  <a:close/>
                  <a:moveTo>
                    <a:pt x="138" y="98"/>
                  </a:moveTo>
                  <a:cubicBezTo>
                    <a:pt x="102" y="82"/>
                    <a:pt x="102" y="82"/>
                    <a:pt x="102" y="82"/>
                  </a:cubicBezTo>
                  <a:cubicBezTo>
                    <a:pt x="101" y="80"/>
                    <a:pt x="101" y="79"/>
                    <a:pt x="100" y="77"/>
                  </a:cubicBezTo>
                  <a:cubicBezTo>
                    <a:pt x="98" y="71"/>
                    <a:pt x="93" y="67"/>
                    <a:pt x="86" y="66"/>
                  </a:cubicBezTo>
                  <a:cubicBezTo>
                    <a:pt x="73" y="32"/>
                    <a:pt x="73" y="32"/>
                    <a:pt x="73" y="32"/>
                  </a:cubicBezTo>
                  <a:cubicBezTo>
                    <a:pt x="71" y="27"/>
                    <a:pt x="74" y="21"/>
                    <a:pt x="80" y="21"/>
                  </a:cubicBezTo>
                  <a:cubicBezTo>
                    <a:pt x="107" y="19"/>
                    <a:pt x="134" y="35"/>
                    <a:pt x="145" y="62"/>
                  </a:cubicBezTo>
                  <a:cubicBezTo>
                    <a:pt x="149" y="71"/>
                    <a:pt x="150" y="81"/>
                    <a:pt x="149" y="91"/>
                  </a:cubicBezTo>
                  <a:cubicBezTo>
                    <a:pt x="148" y="96"/>
                    <a:pt x="143" y="100"/>
                    <a:pt x="138" y="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101" name="Freeform 133">
              <a:extLst>
                <a:ext uri="{FF2B5EF4-FFF2-40B4-BE49-F238E27FC236}">
                  <a16:creationId xmlns:a16="http://schemas.microsoft.com/office/drawing/2014/main" id="{C4A776F8-D5A0-4EBC-8B55-BC4758A575ED}"/>
                </a:ext>
              </a:extLst>
            </p:cNvPr>
            <p:cNvSpPr>
              <a:spLocks/>
            </p:cNvSpPr>
            <p:nvPr/>
          </p:nvSpPr>
          <p:spPr bwMode="auto">
            <a:xfrm>
              <a:off x="3811" y="2178"/>
              <a:ext cx="126" cy="96"/>
            </a:xfrm>
            <a:custGeom>
              <a:avLst/>
              <a:gdLst>
                <a:gd name="T0" fmla="*/ 25 w 61"/>
                <a:gd name="T1" fmla="*/ 0 h 47"/>
                <a:gd name="T2" fmla="*/ 14 w 61"/>
                <a:gd name="T3" fmla="*/ 6 h 47"/>
                <a:gd name="T4" fmla="*/ 11 w 61"/>
                <a:gd name="T5" fmla="*/ 5 h 47"/>
                <a:gd name="T6" fmla="*/ 0 w 61"/>
                <a:gd name="T7" fmla="*/ 47 h 47"/>
                <a:gd name="T8" fmla="*/ 16 w 61"/>
                <a:gd name="T9" fmla="*/ 10 h 47"/>
                <a:gd name="T10" fmla="*/ 20 w 61"/>
                <a:gd name="T11" fmla="*/ 9 h 47"/>
                <a:gd name="T12" fmla="*/ 25 w 61"/>
                <a:gd name="T13" fmla="*/ 7 h 47"/>
                <a:gd name="T14" fmla="*/ 61 w 61"/>
                <a:gd name="T15" fmla="*/ 23 h 47"/>
                <a:gd name="T16" fmla="*/ 25 w 61"/>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47">
                  <a:moveTo>
                    <a:pt x="25" y="0"/>
                  </a:moveTo>
                  <a:cubicBezTo>
                    <a:pt x="23" y="3"/>
                    <a:pt x="19" y="6"/>
                    <a:pt x="14" y="6"/>
                  </a:cubicBezTo>
                  <a:cubicBezTo>
                    <a:pt x="13" y="6"/>
                    <a:pt x="12" y="6"/>
                    <a:pt x="11" y="5"/>
                  </a:cubicBezTo>
                  <a:cubicBezTo>
                    <a:pt x="0" y="47"/>
                    <a:pt x="0" y="47"/>
                    <a:pt x="0" y="47"/>
                  </a:cubicBezTo>
                  <a:cubicBezTo>
                    <a:pt x="16" y="10"/>
                    <a:pt x="16" y="10"/>
                    <a:pt x="16" y="10"/>
                  </a:cubicBezTo>
                  <a:cubicBezTo>
                    <a:pt x="17" y="10"/>
                    <a:pt x="19" y="10"/>
                    <a:pt x="20" y="9"/>
                  </a:cubicBezTo>
                  <a:cubicBezTo>
                    <a:pt x="22" y="8"/>
                    <a:pt x="23" y="7"/>
                    <a:pt x="25" y="7"/>
                  </a:cubicBezTo>
                  <a:cubicBezTo>
                    <a:pt x="61" y="23"/>
                    <a:pt x="61" y="23"/>
                    <a:pt x="61" y="23"/>
                  </a:cubicBezTo>
                  <a:lnTo>
                    <a:pt x="25"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102" name="Freeform 134">
              <a:extLst>
                <a:ext uri="{FF2B5EF4-FFF2-40B4-BE49-F238E27FC236}">
                  <a16:creationId xmlns:a16="http://schemas.microsoft.com/office/drawing/2014/main" id="{4A9BA3B8-396D-4AD1-9C27-3C5D47B81C30}"/>
                </a:ext>
              </a:extLst>
            </p:cNvPr>
            <p:cNvSpPr>
              <a:spLocks/>
            </p:cNvSpPr>
            <p:nvPr/>
          </p:nvSpPr>
          <p:spPr bwMode="auto">
            <a:xfrm>
              <a:off x="3805" y="2023"/>
              <a:ext cx="115" cy="99"/>
            </a:xfrm>
            <a:custGeom>
              <a:avLst/>
              <a:gdLst>
                <a:gd name="T0" fmla="*/ 9 w 56"/>
                <a:gd name="T1" fmla="*/ 2 h 48"/>
                <a:gd name="T2" fmla="*/ 2 w 56"/>
                <a:gd name="T3" fmla="*/ 13 h 48"/>
                <a:gd name="T4" fmla="*/ 18 w 56"/>
                <a:gd name="T5" fmla="*/ 48 h 48"/>
                <a:gd name="T6" fmla="*/ 6 w 56"/>
                <a:gd name="T7" fmla="*/ 16 h 48"/>
                <a:gd name="T8" fmla="*/ 13 w 56"/>
                <a:gd name="T9" fmla="*/ 5 h 48"/>
                <a:gd name="T10" fmla="*/ 56 w 56"/>
                <a:gd name="T11" fmla="*/ 17 h 48"/>
                <a:gd name="T12" fmla="*/ 9 w 56"/>
                <a:gd name="T13" fmla="*/ 2 h 48"/>
              </a:gdLst>
              <a:ahLst/>
              <a:cxnLst>
                <a:cxn ang="0">
                  <a:pos x="T0" y="T1"/>
                </a:cxn>
                <a:cxn ang="0">
                  <a:pos x="T2" y="T3"/>
                </a:cxn>
                <a:cxn ang="0">
                  <a:pos x="T4" y="T5"/>
                </a:cxn>
                <a:cxn ang="0">
                  <a:pos x="T6" y="T7"/>
                </a:cxn>
                <a:cxn ang="0">
                  <a:pos x="T8" y="T9"/>
                </a:cxn>
                <a:cxn ang="0">
                  <a:pos x="T10" y="T11"/>
                </a:cxn>
                <a:cxn ang="0">
                  <a:pos x="T12" y="T13"/>
                </a:cxn>
              </a:cxnLst>
              <a:rect l="0" t="0" r="r" b="b"/>
              <a:pathLst>
                <a:path w="56" h="48">
                  <a:moveTo>
                    <a:pt x="9" y="2"/>
                  </a:moveTo>
                  <a:cubicBezTo>
                    <a:pt x="3" y="2"/>
                    <a:pt x="0" y="8"/>
                    <a:pt x="2" y="13"/>
                  </a:cubicBezTo>
                  <a:cubicBezTo>
                    <a:pt x="2" y="13"/>
                    <a:pt x="15" y="41"/>
                    <a:pt x="18" y="48"/>
                  </a:cubicBezTo>
                  <a:cubicBezTo>
                    <a:pt x="6" y="16"/>
                    <a:pt x="6" y="16"/>
                    <a:pt x="6" y="16"/>
                  </a:cubicBezTo>
                  <a:cubicBezTo>
                    <a:pt x="4" y="11"/>
                    <a:pt x="7" y="5"/>
                    <a:pt x="13" y="5"/>
                  </a:cubicBezTo>
                  <a:cubicBezTo>
                    <a:pt x="28" y="4"/>
                    <a:pt x="43" y="8"/>
                    <a:pt x="56" y="17"/>
                  </a:cubicBezTo>
                  <a:cubicBezTo>
                    <a:pt x="43" y="6"/>
                    <a:pt x="26" y="0"/>
                    <a:pt x="9" y="2"/>
                  </a:cubicBez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grpSp>
      <p:grpSp>
        <p:nvGrpSpPr>
          <p:cNvPr id="7" name="Group 6">
            <a:extLst>
              <a:ext uri="{FF2B5EF4-FFF2-40B4-BE49-F238E27FC236}">
                <a16:creationId xmlns:a16="http://schemas.microsoft.com/office/drawing/2014/main" id="{468E1D38-3620-487D-B049-1AACF6350FEC}"/>
              </a:ext>
            </a:extLst>
          </p:cNvPr>
          <p:cNvGrpSpPr/>
          <p:nvPr/>
        </p:nvGrpSpPr>
        <p:grpSpPr>
          <a:xfrm>
            <a:off x="3964853" y="1775946"/>
            <a:ext cx="4262295" cy="4262296"/>
            <a:chOff x="3964550" y="1297550"/>
            <a:chExt cx="4262900" cy="4262901"/>
          </a:xfrm>
        </p:grpSpPr>
        <p:sp>
          <p:nvSpPr>
            <p:cNvPr id="74" name="Arc 73">
              <a:extLst>
                <a:ext uri="{FF2B5EF4-FFF2-40B4-BE49-F238E27FC236}">
                  <a16:creationId xmlns:a16="http://schemas.microsoft.com/office/drawing/2014/main" id="{44F2F37C-F353-4216-BC01-FAEDC4BE7D16}"/>
                </a:ext>
              </a:extLst>
            </p:cNvPr>
            <p:cNvSpPr/>
            <p:nvPr/>
          </p:nvSpPr>
          <p:spPr bwMode="auto">
            <a:xfrm>
              <a:off x="3964550" y="1297552"/>
              <a:ext cx="4262900" cy="4262896"/>
            </a:xfrm>
            <a:prstGeom prst="arc">
              <a:avLst>
                <a:gd name="adj1" fmla="val 14540621"/>
                <a:gd name="adj2" fmla="val 17883985"/>
              </a:avLst>
            </a:prstGeom>
            <a:ln>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de-DE"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Arc 74">
              <a:extLst>
                <a:ext uri="{FF2B5EF4-FFF2-40B4-BE49-F238E27FC236}">
                  <a16:creationId xmlns:a16="http://schemas.microsoft.com/office/drawing/2014/main" id="{A4786FFF-5469-4E29-9095-00BEF3A0DC94}"/>
                </a:ext>
              </a:extLst>
            </p:cNvPr>
            <p:cNvSpPr/>
            <p:nvPr/>
          </p:nvSpPr>
          <p:spPr bwMode="auto">
            <a:xfrm flipV="1">
              <a:off x="3964550" y="1297552"/>
              <a:ext cx="4262900" cy="4262896"/>
            </a:xfrm>
            <a:prstGeom prst="arc">
              <a:avLst>
                <a:gd name="adj1" fmla="val 14540621"/>
                <a:gd name="adj2" fmla="val 17883985"/>
              </a:avLst>
            </a:prstGeom>
            <a:ln>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de-DE"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Arc 75">
              <a:extLst>
                <a:ext uri="{FF2B5EF4-FFF2-40B4-BE49-F238E27FC236}">
                  <a16:creationId xmlns:a16="http://schemas.microsoft.com/office/drawing/2014/main" id="{B0DC4301-E47F-48DA-BBE0-7924FF6A3523}"/>
                </a:ext>
              </a:extLst>
            </p:cNvPr>
            <p:cNvSpPr/>
            <p:nvPr/>
          </p:nvSpPr>
          <p:spPr bwMode="auto">
            <a:xfrm rot="16200000" flipV="1">
              <a:off x="3964551" y="1297553"/>
              <a:ext cx="4262900" cy="4262896"/>
            </a:xfrm>
            <a:prstGeom prst="arc">
              <a:avLst>
                <a:gd name="adj1" fmla="val 14540621"/>
                <a:gd name="adj2" fmla="val 17883985"/>
              </a:avLst>
            </a:prstGeom>
            <a:ln>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de-DE"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 name="Arc 76">
              <a:extLst>
                <a:ext uri="{FF2B5EF4-FFF2-40B4-BE49-F238E27FC236}">
                  <a16:creationId xmlns:a16="http://schemas.microsoft.com/office/drawing/2014/main" id="{0C2ABD67-DCDD-4100-A33D-23B51316A571}"/>
                </a:ext>
              </a:extLst>
            </p:cNvPr>
            <p:cNvSpPr/>
            <p:nvPr/>
          </p:nvSpPr>
          <p:spPr bwMode="auto">
            <a:xfrm rot="5400000" flipH="1" flipV="1">
              <a:off x="3964550" y="1297552"/>
              <a:ext cx="4262900" cy="4262896"/>
            </a:xfrm>
            <a:prstGeom prst="arc">
              <a:avLst>
                <a:gd name="adj1" fmla="val 14540621"/>
                <a:gd name="adj2" fmla="val 17883985"/>
              </a:avLst>
            </a:prstGeom>
            <a:ln>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de-DE"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8" name="ENGAGE ICON">
            <a:extLst>
              <a:ext uri="{FF2B5EF4-FFF2-40B4-BE49-F238E27FC236}">
                <a16:creationId xmlns:a16="http://schemas.microsoft.com/office/drawing/2014/main" id="{5354493B-44C8-4928-99FC-E31165130D89}"/>
              </a:ext>
            </a:extLst>
          </p:cNvPr>
          <p:cNvGrpSpPr>
            <a:grpSpLocks noChangeAspect="1"/>
          </p:cNvGrpSpPr>
          <p:nvPr/>
        </p:nvGrpSpPr>
        <p:grpSpPr bwMode="auto">
          <a:xfrm>
            <a:off x="4127558" y="1922473"/>
            <a:ext cx="996090" cy="999055"/>
            <a:chOff x="3502" y="1823"/>
            <a:chExt cx="672" cy="674"/>
          </a:xfrm>
        </p:grpSpPr>
        <p:sp>
          <p:nvSpPr>
            <p:cNvPr id="81" name="Oval 146">
              <a:extLst>
                <a:ext uri="{FF2B5EF4-FFF2-40B4-BE49-F238E27FC236}">
                  <a16:creationId xmlns:a16="http://schemas.microsoft.com/office/drawing/2014/main" id="{E0BE2290-E5A7-463F-B659-F3DD705078E7}"/>
                </a:ext>
              </a:extLst>
            </p:cNvPr>
            <p:cNvSpPr>
              <a:spLocks noChangeArrowheads="1"/>
            </p:cNvSpPr>
            <p:nvPr/>
          </p:nvSpPr>
          <p:spPr bwMode="auto">
            <a:xfrm>
              <a:off x="3502" y="1823"/>
              <a:ext cx="672" cy="674"/>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de-DE" sz="2000" kern="0">
                <a:gradFill>
                  <a:gsLst>
                    <a:gs pos="0">
                      <a:srgbClr val="FFFFFF"/>
                    </a:gs>
                    <a:gs pos="100000">
                      <a:srgbClr val="FFFFFF"/>
                    </a:gs>
                  </a:gsLst>
                  <a:lin ang="5400000" scaled="0"/>
                </a:gradFill>
                <a:latin typeface="Segoe UI Semilight"/>
              </a:endParaRPr>
            </a:p>
          </p:txBody>
        </p:sp>
        <p:sp>
          <p:nvSpPr>
            <p:cNvPr id="82" name="Freeform 147">
              <a:extLst>
                <a:ext uri="{FF2B5EF4-FFF2-40B4-BE49-F238E27FC236}">
                  <a16:creationId xmlns:a16="http://schemas.microsoft.com/office/drawing/2014/main" id="{6D49C224-70CB-4FD0-BF73-24D30481F277}"/>
                </a:ext>
              </a:extLst>
            </p:cNvPr>
            <p:cNvSpPr>
              <a:spLocks/>
            </p:cNvSpPr>
            <p:nvPr/>
          </p:nvSpPr>
          <p:spPr bwMode="auto">
            <a:xfrm>
              <a:off x="3759" y="2006"/>
              <a:ext cx="244" cy="279"/>
            </a:xfrm>
            <a:custGeom>
              <a:avLst/>
              <a:gdLst>
                <a:gd name="T0" fmla="*/ 0 w 119"/>
                <a:gd name="T1" fmla="*/ 69 h 135"/>
                <a:gd name="T2" fmla="*/ 17 w 119"/>
                <a:gd name="T3" fmla="*/ 29 h 135"/>
                <a:gd name="T4" fmla="*/ 17 w 119"/>
                <a:gd name="T5" fmla="*/ 11 h 135"/>
                <a:gd name="T6" fmla="*/ 28 w 119"/>
                <a:gd name="T7" fmla="*/ 0 h 135"/>
                <a:gd name="T8" fmla="*/ 108 w 119"/>
                <a:gd name="T9" fmla="*/ 0 h 135"/>
                <a:gd name="T10" fmla="*/ 119 w 119"/>
                <a:gd name="T11" fmla="*/ 11 h 135"/>
                <a:gd name="T12" fmla="*/ 119 w 119"/>
                <a:gd name="T13" fmla="*/ 97 h 135"/>
                <a:gd name="T14" fmla="*/ 108 w 119"/>
                <a:gd name="T15" fmla="*/ 108 h 135"/>
                <a:gd name="T16" fmla="*/ 105 w 119"/>
                <a:gd name="T17" fmla="*/ 108 h 135"/>
                <a:gd name="T18" fmla="*/ 103 w 119"/>
                <a:gd name="T19" fmla="*/ 108 h 135"/>
                <a:gd name="T20" fmla="*/ 77 w 119"/>
                <a:gd name="T21" fmla="*/ 135 h 135"/>
                <a:gd name="T22" fmla="*/ 77 w 119"/>
                <a:gd name="T23" fmla="*/ 108 h 135"/>
                <a:gd name="T24" fmla="*/ 28 w 119"/>
                <a:gd name="T25" fmla="*/ 108 h 135"/>
                <a:gd name="T26" fmla="*/ 17 w 119"/>
                <a:gd name="T27" fmla="*/ 97 h 135"/>
                <a:gd name="T28" fmla="*/ 17 w 119"/>
                <a:gd name="T29" fmla="*/ 69 h 135"/>
                <a:gd name="T30" fmla="*/ 0 w 119"/>
                <a:gd name="T31" fmla="*/ 6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35">
                  <a:moveTo>
                    <a:pt x="0" y="69"/>
                  </a:moveTo>
                  <a:cubicBezTo>
                    <a:pt x="17" y="29"/>
                    <a:pt x="17" y="29"/>
                    <a:pt x="17" y="29"/>
                  </a:cubicBezTo>
                  <a:cubicBezTo>
                    <a:pt x="17" y="11"/>
                    <a:pt x="17" y="11"/>
                    <a:pt x="17" y="11"/>
                  </a:cubicBezTo>
                  <a:cubicBezTo>
                    <a:pt x="17" y="5"/>
                    <a:pt x="22" y="0"/>
                    <a:pt x="28" y="0"/>
                  </a:cubicBezTo>
                  <a:cubicBezTo>
                    <a:pt x="108" y="0"/>
                    <a:pt x="108" y="0"/>
                    <a:pt x="108" y="0"/>
                  </a:cubicBezTo>
                  <a:cubicBezTo>
                    <a:pt x="114" y="0"/>
                    <a:pt x="119" y="5"/>
                    <a:pt x="119" y="11"/>
                  </a:cubicBezTo>
                  <a:cubicBezTo>
                    <a:pt x="119" y="97"/>
                    <a:pt x="119" y="97"/>
                    <a:pt x="119" y="97"/>
                  </a:cubicBezTo>
                  <a:cubicBezTo>
                    <a:pt x="119" y="103"/>
                    <a:pt x="114" y="108"/>
                    <a:pt x="108" y="108"/>
                  </a:cubicBezTo>
                  <a:cubicBezTo>
                    <a:pt x="105" y="108"/>
                    <a:pt x="105" y="108"/>
                    <a:pt x="105" y="108"/>
                  </a:cubicBezTo>
                  <a:cubicBezTo>
                    <a:pt x="103" y="108"/>
                    <a:pt x="103" y="108"/>
                    <a:pt x="103" y="108"/>
                  </a:cubicBezTo>
                  <a:cubicBezTo>
                    <a:pt x="77" y="135"/>
                    <a:pt x="77" y="135"/>
                    <a:pt x="77" y="135"/>
                  </a:cubicBezTo>
                  <a:cubicBezTo>
                    <a:pt x="77" y="108"/>
                    <a:pt x="77" y="108"/>
                    <a:pt x="77" y="108"/>
                  </a:cubicBezTo>
                  <a:cubicBezTo>
                    <a:pt x="28" y="108"/>
                    <a:pt x="28" y="108"/>
                    <a:pt x="28" y="108"/>
                  </a:cubicBezTo>
                  <a:cubicBezTo>
                    <a:pt x="22" y="108"/>
                    <a:pt x="17" y="103"/>
                    <a:pt x="17" y="97"/>
                  </a:cubicBezTo>
                  <a:cubicBezTo>
                    <a:pt x="17" y="69"/>
                    <a:pt x="17" y="69"/>
                    <a:pt x="17" y="69"/>
                  </a:cubicBezTo>
                  <a:lnTo>
                    <a:pt x="0" y="69"/>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83" name="Line 148">
              <a:extLst>
                <a:ext uri="{FF2B5EF4-FFF2-40B4-BE49-F238E27FC236}">
                  <a16:creationId xmlns:a16="http://schemas.microsoft.com/office/drawing/2014/main" id="{A9A9470F-3EB6-48B2-805A-EF538D0E2E3E}"/>
                </a:ext>
              </a:extLst>
            </p:cNvPr>
            <p:cNvSpPr>
              <a:spLocks noChangeShapeType="1"/>
            </p:cNvSpPr>
            <p:nvPr/>
          </p:nvSpPr>
          <p:spPr bwMode="auto">
            <a:xfrm>
              <a:off x="3917" y="222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84" name="Line 149">
              <a:extLst>
                <a:ext uri="{FF2B5EF4-FFF2-40B4-BE49-F238E27FC236}">
                  <a16:creationId xmlns:a16="http://schemas.microsoft.com/office/drawing/2014/main" id="{CD3C2FFF-0484-44F8-B892-FCC665E11BEB}"/>
                </a:ext>
              </a:extLst>
            </p:cNvPr>
            <p:cNvSpPr>
              <a:spLocks noChangeShapeType="1"/>
            </p:cNvSpPr>
            <p:nvPr/>
          </p:nvSpPr>
          <p:spPr bwMode="auto">
            <a:xfrm>
              <a:off x="3917" y="2229"/>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114" name="Freeform 150">
              <a:extLst>
                <a:ext uri="{FF2B5EF4-FFF2-40B4-BE49-F238E27FC236}">
                  <a16:creationId xmlns:a16="http://schemas.microsoft.com/office/drawing/2014/main" id="{35AD61EA-AA2C-425D-B503-BBB2BDB8461B}"/>
                </a:ext>
              </a:extLst>
            </p:cNvPr>
            <p:cNvSpPr>
              <a:spLocks/>
            </p:cNvSpPr>
            <p:nvPr/>
          </p:nvSpPr>
          <p:spPr bwMode="auto">
            <a:xfrm>
              <a:off x="3917" y="2229"/>
              <a:ext cx="56" cy="19"/>
            </a:xfrm>
            <a:custGeom>
              <a:avLst/>
              <a:gdLst>
                <a:gd name="T0" fmla="*/ 51 w 56"/>
                <a:gd name="T1" fmla="*/ 2 h 19"/>
                <a:gd name="T2" fmla="*/ 0 w 56"/>
                <a:gd name="T3" fmla="*/ 19 h 19"/>
                <a:gd name="T4" fmla="*/ 0 w 56"/>
                <a:gd name="T5" fmla="*/ 0 h 19"/>
                <a:gd name="T6" fmla="*/ 56 w 56"/>
                <a:gd name="T7" fmla="*/ 0 h 19"/>
                <a:gd name="T8" fmla="*/ 51 w 56"/>
                <a:gd name="T9" fmla="*/ 2 h 19"/>
              </a:gdLst>
              <a:ahLst/>
              <a:cxnLst>
                <a:cxn ang="0">
                  <a:pos x="T0" y="T1"/>
                </a:cxn>
                <a:cxn ang="0">
                  <a:pos x="T2" y="T3"/>
                </a:cxn>
                <a:cxn ang="0">
                  <a:pos x="T4" y="T5"/>
                </a:cxn>
                <a:cxn ang="0">
                  <a:pos x="T6" y="T7"/>
                </a:cxn>
                <a:cxn ang="0">
                  <a:pos x="T8" y="T9"/>
                </a:cxn>
              </a:cxnLst>
              <a:rect l="0" t="0" r="r" b="b"/>
              <a:pathLst>
                <a:path w="56" h="19">
                  <a:moveTo>
                    <a:pt x="51" y="2"/>
                  </a:moveTo>
                  <a:lnTo>
                    <a:pt x="0" y="19"/>
                  </a:lnTo>
                  <a:lnTo>
                    <a:pt x="0" y="0"/>
                  </a:lnTo>
                  <a:lnTo>
                    <a:pt x="56" y="0"/>
                  </a:lnTo>
                  <a:lnTo>
                    <a:pt x="51" y="2"/>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115" name="Freeform 151">
              <a:extLst>
                <a:ext uri="{FF2B5EF4-FFF2-40B4-BE49-F238E27FC236}">
                  <a16:creationId xmlns:a16="http://schemas.microsoft.com/office/drawing/2014/main" id="{1C5DBD5F-5216-44B5-A05E-E463FCF43FD6}"/>
                </a:ext>
              </a:extLst>
            </p:cNvPr>
            <p:cNvSpPr>
              <a:spLocks/>
            </p:cNvSpPr>
            <p:nvPr/>
          </p:nvSpPr>
          <p:spPr bwMode="auto">
            <a:xfrm>
              <a:off x="3654" y="2058"/>
              <a:ext cx="210" cy="278"/>
            </a:xfrm>
            <a:custGeom>
              <a:avLst/>
              <a:gdLst>
                <a:gd name="T0" fmla="*/ 68 w 102"/>
                <a:gd name="T1" fmla="*/ 0 h 135"/>
                <a:gd name="T2" fmla="*/ 10 w 102"/>
                <a:gd name="T3" fmla="*/ 0 h 135"/>
                <a:gd name="T4" fmla="*/ 0 w 102"/>
                <a:gd name="T5" fmla="*/ 11 h 135"/>
                <a:gd name="T6" fmla="*/ 0 w 102"/>
                <a:gd name="T7" fmla="*/ 97 h 135"/>
                <a:gd name="T8" fmla="*/ 10 w 102"/>
                <a:gd name="T9" fmla="*/ 108 h 135"/>
                <a:gd name="T10" fmla="*/ 13 w 102"/>
                <a:gd name="T11" fmla="*/ 108 h 135"/>
                <a:gd name="T12" fmla="*/ 15 w 102"/>
                <a:gd name="T13" fmla="*/ 108 h 135"/>
                <a:gd name="T14" fmla="*/ 42 w 102"/>
                <a:gd name="T15" fmla="*/ 135 h 135"/>
                <a:gd name="T16" fmla="*/ 42 w 102"/>
                <a:gd name="T17" fmla="*/ 108 h 135"/>
                <a:gd name="T18" fmla="*/ 91 w 102"/>
                <a:gd name="T19" fmla="*/ 108 h 135"/>
                <a:gd name="T20" fmla="*/ 102 w 102"/>
                <a:gd name="T21" fmla="*/ 97 h 135"/>
                <a:gd name="T22" fmla="*/ 102 w 102"/>
                <a:gd name="T23" fmla="*/ 83 h 135"/>
                <a:gd name="T24" fmla="*/ 68 w 102"/>
                <a:gd name="T2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35">
                  <a:moveTo>
                    <a:pt x="68" y="0"/>
                  </a:moveTo>
                  <a:cubicBezTo>
                    <a:pt x="10" y="0"/>
                    <a:pt x="10" y="0"/>
                    <a:pt x="10" y="0"/>
                  </a:cubicBezTo>
                  <a:cubicBezTo>
                    <a:pt x="4" y="0"/>
                    <a:pt x="0" y="5"/>
                    <a:pt x="0" y="11"/>
                  </a:cubicBezTo>
                  <a:cubicBezTo>
                    <a:pt x="0" y="97"/>
                    <a:pt x="0" y="97"/>
                    <a:pt x="0" y="97"/>
                  </a:cubicBezTo>
                  <a:cubicBezTo>
                    <a:pt x="0" y="103"/>
                    <a:pt x="4" y="108"/>
                    <a:pt x="10" y="108"/>
                  </a:cubicBezTo>
                  <a:cubicBezTo>
                    <a:pt x="13" y="108"/>
                    <a:pt x="13" y="108"/>
                    <a:pt x="13" y="108"/>
                  </a:cubicBezTo>
                  <a:cubicBezTo>
                    <a:pt x="15" y="108"/>
                    <a:pt x="15" y="108"/>
                    <a:pt x="15" y="108"/>
                  </a:cubicBezTo>
                  <a:cubicBezTo>
                    <a:pt x="42" y="135"/>
                    <a:pt x="42" y="135"/>
                    <a:pt x="42" y="135"/>
                  </a:cubicBezTo>
                  <a:cubicBezTo>
                    <a:pt x="42" y="108"/>
                    <a:pt x="42" y="108"/>
                    <a:pt x="42" y="108"/>
                  </a:cubicBezTo>
                  <a:cubicBezTo>
                    <a:pt x="91" y="108"/>
                    <a:pt x="91" y="108"/>
                    <a:pt x="91" y="108"/>
                  </a:cubicBezTo>
                  <a:cubicBezTo>
                    <a:pt x="97" y="108"/>
                    <a:pt x="102" y="103"/>
                    <a:pt x="102" y="97"/>
                  </a:cubicBezTo>
                  <a:cubicBezTo>
                    <a:pt x="102" y="83"/>
                    <a:pt x="102" y="83"/>
                    <a:pt x="102" y="83"/>
                  </a:cubicBezTo>
                  <a:lnTo>
                    <a:pt x="6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116" name="Freeform 152">
              <a:extLst>
                <a:ext uri="{FF2B5EF4-FFF2-40B4-BE49-F238E27FC236}">
                  <a16:creationId xmlns:a16="http://schemas.microsoft.com/office/drawing/2014/main" id="{EAA995CB-7B97-4E14-A3F7-59ADADEEA59E}"/>
                </a:ext>
              </a:extLst>
            </p:cNvPr>
            <p:cNvSpPr>
              <a:spLocks/>
            </p:cNvSpPr>
            <p:nvPr/>
          </p:nvSpPr>
          <p:spPr bwMode="auto">
            <a:xfrm>
              <a:off x="3761" y="2058"/>
              <a:ext cx="135" cy="171"/>
            </a:xfrm>
            <a:custGeom>
              <a:avLst/>
              <a:gdLst>
                <a:gd name="T0" fmla="*/ 50 w 66"/>
                <a:gd name="T1" fmla="*/ 69 h 83"/>
                <a:gd name="T2" fmla="*/ 61 w 66"/>
                <a:gd name="T3" fmla="*/ 69 h 83"/>
                <a:gd name="T4" fmla="*/ 64 w 66"/>
                <a:gd name="T5" fmla="*/ 63 h 83"/>
                <a:gd name="T6" fmla="*/ 50 w 66"/>
                <a:gd name="T7" fmla="*/ 29 h 83"/>
                <a:gd name="T8" fmla="*/ 50 w 66"/>
                <a:gd name="T9" fmla="*/ 11 h 83"/>
                <a:gd name="T10" fmla="*/ 39 w 66"/>
                <a:gd name="T11" fmla="*/ 0 h 83"/>
                <a:gd name="T12" fmla="*/ 16 w 66"/>
                <a:gd name="T13" fmla="*/ 0 h 83"/>
                <a:gd name="T14" fmla="*/ 16 w 66"/>
                <a:gd name="T15" fmla="*/ 4 h 83"/>
                <a:gd name="T16" fmla="*/ 1 w 66"/>
                <a:gd name="T17" fmla="*/ 38 h 83"/>
                <a:gd name="T18" fmla="*/ 5 w 66"/>
                <a:gd name="T19" fmla="*/ 44 h 83"/>
                <a:gd name="T20" fmla="*/ 16 w 66"/>
                <a:gd name="T21" fmla="*/ 44 h 83"/>
                <a:gd name="T22" fmla="*/ 16 w 66"/>
                <a:gd name="T23" fmla="*/ 72 h 83"/>
                <a:gd name="T24" fmla="*/ 27 w 66"/>
                <a:gd name="T25" fmla="*/ 83 h 83"/>
                <a:gd name="T26" fmla="*/ 50 w 66"/>
                <a:gd name="T27" fmla="*/ 83 h 83"/>
                <a:gd name="T28" fmla="*/ 50 w 66"/>
                <a:gd name="T29" fmla="*/ 6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83">
                  <a:moveTo>
                    <a:pt x="50" y="69"/>
                  </a:moveTo>
                  <a:cubicBezTo>
                    <a:pt x="61" y="69"/>
                    <a:pt x="61" y="69"/>
                    <a:pt x="61" y="69"/>
                  </a:cubicBezTo>
                  <a:cubicBezTo>
                    <a:pt x="64" y="69"/>
                    <a:pt x="66" y="66"/>
                    <a:pt x="64" y="63"/>
                  </a:cubicBezTo>
                  <a:cubicBezTo>
                    <a:pt x="50" y="29"/>
                    <a:pt x="50" y="29"/>
                    <a:pt x="50" y="29"/>
                  </a:cubicBezTo>
                  <a:cubicBezTo>
                    <a:pt x="50" y="11"/>
                    <a:pt x="50" y="11"/>
                    <a:pt x="50" y="11"/>
                  </a:cubicBezTo>
                  <a:cubicBezTo>
                    <a:pt x="50" y="5"/>
                    <a:pt x="45" y="0"/>
                    <a:pt x="39" y="0"/>
                  </a:cubicBezTo>
                  <a:cubicBezTo>
                    <a:pt x="16" y="0"/>
                    <a:pt x="16" y="0"/>
                    <a:pt x="16" y="0"/>
                  </a:cubicBezTo>
                  <a:cubicBezTo>
                    <a:pt x="16" y="4"/>
                    <a:pt x="16" y="4"/>
                    <a:pt x="16" y="4"/>
                  </a:cubicBezTo>
                  <a:cubicBezTo>
                    <a:pt x="1" y="38"/>
                    <a:pt x="1" y="38"/>
                    <a:pt x="1" y="38"/>
                  </a:cubicBezTo>
                  <a:cubicBezTo>
                    <a:pt x="0" y="41"/>
                    <a:pt x="2" y="44"/>
                    <a:pt x="5" y="44"/>
                  </a:cubicBezTo>
                  <a:cubicBezTo>
                    <a:pt x="16" y="44"/>
                    <a:pt x="16" y="44"/>
                    <a:pt x="16" y="44"/>
                  </a:cubicBezTo>
                  <a:cubicBezTo>
                    <a:pt x="16" y="72"/>
                    <a:pt x="16" y="72"/>
                    <a:pt x="16" y="72"/>
                  </a:cubicBezTo>
                  <a:cubicBezTo>
                    <a:pt x="16" y="78"/>
                    <a:pt x="21" y="83"/>
                    <a:pt x="27" y="83"/>
                  </a:cubicBezTo>
                  <a:cubicBezTo>
                    <a:pt x="50" y="83"/>
                    <a:pt x="50" y="83"/>
                    <a:pt x="50" y="83"/>
                  </a:cubicBezTo>
                  <a:lnTo>
                    <a:pt x="50" y="69"/>
                  </a:lnTo>
                  <a:close/>
                </a:path>
              </a:pathLst>
            </a:custGeom>
            <a:solidFill>
              <a:srgbClr val="459B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117" name="Line 153">
              <a:extLst>
                <a:ext uri="{FF2B5EF4-FFF2-40B4-BE49-F238E27FC236}">
                  <a16:creationId xmlns:a16="http://schemas.microsoft.com/office/drawing/2014/main" id="{188AC610-ECB6-4AFE-A9BC-53141B09B47A}"/>
                </a:ext>
              </a:extLst>
            </p:cNvPr>
            <p:cNvSpPr>
              <a:spLocks noChangeShapeType="1"/>
            </p:cNvSpPr>
            <p:nvPr/>
          </p:nvSpPr>
          <p:spPr bwMode="auto">
            <a:xfrm>
              <a:off x="3740" y="228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118" name="Line 154">
              <a:extLst>
                <a:ext uri="{FF2B5EF4-FFF2-40B4-BE49-F238E27FC236}">
                  <a16:creationId xmlns:a16="http://schemas.microsoft.com/office/drawing/2014/main" id="{E5736FB0-3AF8-496F-A433-6BE6E84E818F}"/>
                </a:ext>
              </a:extLst>
            </p:cNvPr>
            <p:cNvSpPr>
              <a:spLocks noChangeShapeType="1"/>
            </p:cNvSpPr>
            <p:nvPr/>
          </p:nvSpPr>
          <p:spPr bwMode="auto">
            <a:xfrm>
              <a:off x="3740" y="228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119" name="Freeform 155">
              <a:extLst>
                <a:ext uri="{FF2B5EF4-FFF2-40B4-BE49-F238E27FC236}">
                  <a16:creationId xmlns:a16="http://schemas.microsoft.com/office/drawing/2014/main" id="{86D494B0-7A19-4BA8-9D4A-A319FCE46C0F}"/>
                </a:ext>
              </a:extLst>
            </p:cNvPr>
            <p:cNvSpPr>
              <a:spLocks/>
            </p:cNvSpPr>
            <p:nvPr/>
          </p:nvSpPr>
          <p:spPr bwMode="auto">
            <a:xfrm>
              <a:off x="3685" y="2281"/>
              <a:ext cx="55" cy="20"/>
            </a:xfrm>
            <a:custGeom>
              <a:avLst/>
              <a:gdLst>
                <a:gd name="T0" fmla="*/ 4 w 55"/>
                <a:gd name="T1" fmla="*/ 4 h 20"/>
                <a:gd name="T2" fmla="*/ 55 w 55"/>
                <a:gd name="T3" fmla="*/ 20 h 20"/>
                <a:gd name="T4" fmla="*/ 55 w 55"/>
                <a:gd name="T5" fmla="*/ 0 h 20"/>
                <a:gd name="T6" fmla="*/ 0 w 55"/>
                <a:gd name="T7" fmla="*/ 0 h 20"/>
                <a:gd name="T8" fmla="*/ 4 w 55"/>
                <a:gd name="T9" fmla="*/ 4 h 20"/>
              </a:gdLst>
              <a:ahLst/>
              <a:cxnLst>
                <a:cxn ang="0">
                  <a:pos x="T0" y="T1"/>
                </a:cxn>
                <a:cxn ang="0">
                  <a:pos x="T2" y="T3"/>
                </a:cxn>
                <a:cxn ang="0">
                  <a:pos x="T4" y="T5"/>
                </a:cxn>
                <a:cxn ang="0">
                  <a:pos x="T6" y="T7"/>
                </a:cxn>
                <a:cxn ang="0">
                  <a:pos x="T8" y="T9"/>
                </a:cxn>
              </a:cxnLst>
              <a:rect l="0" t="0" r="r" b="b"/>
              <a:pathLst>
                <a:path w="55" h="20">
                  <a:moveTo>
                    <a:pt x="4" y="4"/>
                  </a:moveTo>
                  <a:lnTo>
                    <a:pt x="55" y="20"/>
                  </a:lnTo>
                  <a:lnTo>
                    <a:pt x="55" y="0"/>
                  </a:lnTo>
                  <a:lnTo>
                    <a:pt x="0" y="0"/>
                  </a:lnTo>
                  <a:lnTo>
                    <a:pt x="4" y="4"/>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grpSp>
      <p:grpSp>
        <p:nvGrpSpPr>
          <p:cNvPr id="120" name="EMPOWERICON">
            <a:extLst>
              <a:ext uri="{FF2B5EF4-FFF2-40B4-BE49-F238E27FC236}">
                <a16:creationId xmlns:a16="http://schemas.microsoft.com/office/drawing/2014/main" id="{10BBB04E-4C83-4DE0-94BD-9B6BBBBAB371}"/>
              </a:ext>
            </a:extLst>
          </p:cNvPr>
          <p:cNvGrpSpPr>
            <a:grpSpLocks noChangeAspect="1"/>
          </p:cNvGrpSpPr>
          <p:nvPr/>
        </p:nvGrpSpPr>
        <p:grpSpPr bwMode="auto">
          <a:xfrm>
            <a:off x="4127558" y="4860296"/>
            <a:ext cx="996092" cy="999055"/>
            <a:chOff x="3504" y="1821"/>
            <a:chExt cx="672" cy="674"/>
          </a:xfrm>
        </p:grpSpPr>
        <p:sp>
          <p:nvSpPr>
            <p:cNvPr id="121" name="Oval 102">
              <a:extLst>
                <a:ext uri="{FF2B5EF4-FFF2-40B4-BE49-F238E27FC236}">
                  <a16:creationId xmlns:a16="http://schemas.microsoft.com/office/drawing/2014/main" id="{A76E52FB-E9E0-48A5-865A-FC344945CE7D}"/>
                </a:ext>
              </a:extLst>
            </p:cNvPr>
            <p:cNvSpPr>
              <a:spLocks noChangeArrowheads="1"/>
            </p:cNvSpPr>
            <p:nvPr/>
          </p:nvSpPr>
          <p:spPr bwMode="auto">
            <a:xfrm>
              <a:off x="3504" y="1821"/>
              <a:ext cx="672" cy="674"/>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de-DE" sz="2000" kern="0">
                <a:gradFill>
                  <a:gsLst>
                    <a:gs pos="0">
                      <a:srgbClr val="FFFFFF"/>
                    </a:gs>
                    <a:gs pos="100000">
                      <a:srgbClr val="FFFFFF"/>
                    </a:gs>
                  </a:gsLst>
                  <a:lin ang="5400000" scaled="0"/>
                </a:gradFill>
                <a:latin typeface="Segoe UI Semilight"/>
              </a:endParaRPr>
            </a:p>
          </p:txBody>
        </p:sp>
        <p:sp>
          <p:nvSpPr>
            <p:cNvPr id="122" name="Freeform 103">
              <a:extLst>
                <a:ext uri="{FF2B5EF4-FFF2-40B4-BE49-F238E27FC236}">
                  <a16:creationId xmlns:a16="http://schemas.microsoft.com/office/drawing/2014/main" id="{A4326798-B410-4DC1-BDBA-A3F232247E7C}"/>
                </a:ext>
              </a:extLst>
            </p:cNvPr>
            <p:cNvSpPr>
              <a:spLocks noEditPoints="1"/>
            </p:cNvSpPr>
            <p:nvPr/>
          </p:nvSpPr>
          <p:spPr bwMode="auto">
            <a:xfrm>
              <a:off x="3675" y="1996"/>
              <a:ext cx="310" cy="315"/>
            </a:xfrm>
            <a:custGeom>
              <a:avLst/>
              <a:gdLst>
                <a:gd name="T0" fmla="*/ 56 w 151"/>
                <a:gd name="T1" fmla="*/ 11 h 153"/>
                <a:gd name="T2" fmla="*/ 35 w 151"/>
                <a:gd name="T3" fmla="*/ 0 h 153"/>
                <a:gd name="T4" fmla="*/ 33 w 151"/>
                <a:gd name="T5" fmla="*/ 3 h 153"/>
                <a:gd name="T6" fmla="*/ 46 w 151"/>
                <a:gd name="T7" fmla="*/ 23 h 153"/>
                <a:gd name="T8" fmla="*/ 44 w 151"/>
                <a:gd name="T9" fmla="*/ 30 h 153"/>
                <a:gd name="T10" fmla="*/ 27 w 151"/>
                <a:gd name="T11" fmla="*/ 40 h 153"/>
                <a:gd name="T12" fmla="*/ 19 w 151"/>
                <a:gd name="T13" fmla="*/ 38 h 153"/>
                <a:gd name="T14" fmla="*/ 7 w 151"/>
                <a:gd name="T15" fmla="*/ 20 h 153"/>
                <a:gd name="T16" fmla="*/ 4 w 151"/>
                <a:gd name="T17" fmla="*/ 20 h 153"/>
                <a:gd name="T18" fmla="*/ 4 w 151"/>
                <a:gd name="T19" fmla="*/ 44 h 153"/>
                <a:gd name="T20" fmla="*/ 26 w 151"/>
                <a:gd name="T21" fmla="*/ 62 h 153"/>
                <a:gd name="T22" fmla="*/ 51 w 151"/>
                <a:gd name="T23" fmla="*/ 69 h 153"/>
                <a:gd name="T24" fmla="*/ 130 w 151"/>
                <a:gd name="T25" fmla="*/ 148 h 153"/>
                <a:gd name="T26" fmla="*/ 147 w 151"/>
                <a:gd name="T27" fmla="*/ 148 h 153"/>
                <a:gd name="T28" fmla="*/ 147 w 151"/>
                <a:gd name="T29" fmla="*/ 131 h 153"/>
                <a:gd name="T30" fmla="*/ 67 w 151"/>
                <a:gd name="T31" fmla="*/ 52 h 153"/>
                <a:gd name="T32" fmla="*/ 64 w 151"/>
                <a:gd name="T33" fmla="*/ 36 h 153"/>
                <a:gd name="T34" fmla="*/ 56 w 151"/>
                <a:gd name="T35" fmla="*/ 11 h 153"/>
                <a:gd name="T36" fmla="*/ 144 w 151"/>
                <a:gd name="T37" fmla="*/ 144 h 153"/>
                <a:gd name="T38" fmla="*/ 133 w 151"/>
                <a:gd name="T39" fmla="*/ 144 h 153"/>
                <a:gd name="T40" fmla="*/ 133 w 151"/>
                <a:gd name="T41" fmla="*/ 134 h 153"/>
                <a:gd name="T42" fmla="*/ 144 w 151"/>
                <a:gd name="T43" fmla="*/ 134 h 153"/>
                <a:gd name="T44" fmla="*/ 144 w 151"/>
                <a:gd name="T45" fmla="*/ 14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1" h="153">
                  <a:moveTo>
                    <a:pt x="56" y="11"/>
                  </a:moveTo>
                  <a:cubicBezTo>
                    <a:pt x="48" y="5"/>
                    <a:pt x="43" y="3"/>
                    <a:pt x="35" y="0"/>
                  </a:cubicBezTo>
                  <a:cubicBezTo>
                    <a:pt x="34" y="0"/>
                    <a:pt x="32" y="2"/>
                    <a:pt x="33" y="3"/>
                  </a:cubicBezTo>
                  <a:cubicBezTo>
                    <a:pt x="46" y="23"/>
                    <a:pt x="46" y="23"/>
                    <a:pt x="46" y="23"/>
                  </a:cubicBezTo>
                  <a:cubicBezTo>
                    <a:pt x="46" y="23"/>
                    <a:pt x="47" y="27"/>
                    <a:pt x="44" y="30"/>
                  </a:cubicBezTo>
                  <a:cubicBezTo>
                    <a:pt x="40" y="32"/>
                    <a:pt x="27" y="40"/>
                    <a:pt x="27" y="40"/>
                  </a:cubicBezTo>
                  <a:cubicBezTo>
                    <a:pt x="27" y="40"/>
                    <a:pt x="23" y="43"/>
                    <a:pt x="19" y="38"/>
                  </a:cubicBezTo>
                  <a:cubicBezTo>
                    <a:pt x="16" y="33"/>
                    <a:pt x="10" y="24"/>
                    <a:pt x="7" y="20"/>
                  </a:cubicBezTo>
                  <a:cubicBezTo>
                    <a:pt x="7" y="19"/>
                    <a:pt x="5" y="19"/>
                    <a:pt x="4" y="20"/>
                  </a:cubicBezTo>
                  <a:cubicBezTo>
                    <a:pt x="2" y="24"/>
                    <a:pt x="0" y="33"/>
                    <a:pt x="4" y="44"/>
                  </a:cubicBezTo>
                  <a:cubicBezTo>
                    <a:pt x="9" y="60"/>
                    <a:pt x="19" y="63"/>
                    <a:pt x="26" y="62"/>
                  </a:cubicBezTo>
                  <a:cubicBezTo>
                    <a:pt x="34" y="62"/>
                    <a:pt x="40" y="58"/>
                    <a:pt x="51" y="69"/>
                  </a:cubicBezTo>
                  <a:cubicBezTo>
                    <a:pt x="130" y="148"/>
                    <a:pt x="130" y="148"/>
                    <a:pt x="130" y="148"/>
                  </a:cubicBezTo>
                  <a:cubicBezTo>
                    <a:pt x="134" y="153"/>
                    <a:pt x="142" y="153"/>
                    <a:pt x="147" y="148"/>
                  </a:cubicBezTo>
                  <a:cubicBezTo>
                    <a:pt x="151" y="143"/>
                    <a:pt x="151" y="136"/>
                    <a:pt x="147" y="131"/>
                  </a:cubicBezTo>
                  <a:cubicBezTo>
                    <a:pt x="67" y="52"/>
                    <a:pt x="67" y="52"/>
                    <a:pt x="67" y="52"/>
                  </a:cubicBezTo>
                  <a:cubicBezTo>
                    <a:pt x="67" y="52"/>
                    <a:pt x="60" y="44"/>
                    <a:pt x="64" y="36"/>
                  </a:cubicBezTo>
                  <a:cubicBezTo>
                    <a:pt x="67" y="28"/>
                    <a:pt x="65" y="18"/>
                    <a:pt x="56" y="11"/>
                  </a:cubicBezTo>
                  <a:moveTo>
                    <a:pt x="144" y="144"/>
                  </a:moveTo>
                  <a:cubicBezTo>
                    <a:pt x="141" y="147"/>
                    <a:pt x="136" y="147"/>
                    <a:pt x="133" y="144"/>
                  </a:cubicBezTo>
                  <a:cubicBezTo>
                    <a:pt x="130" y="141"/>
                    <a:pt x="130" y="137"/>
                    <a:pt x="133" y="134"/>
                  </a:cubicBezTo>
                  <a:cubicBezTo>
                    <a:pt x="136" y="131"/>
                    <a:pt x="141" y="131"/>
                    <a:pt x="144" y="134"/>
                  </a:cubicBezTo>
                  <a:cubicBezTo>
                    <a:pt x="147" y="137"/>
                    <a:pt x="147" y="141"/>
                    <a:pt x="144" y="1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123" name="Freeform 104">
              <a:extLst>
                <a:ext uri="{FF2B5EF4-FFF2-40B4-BE49-F238E27FC236}">
                  <a16:creationId xmlns:a16="http://schemas.microsoft.com/office/drawing/2014/main" id="{18D5E07C-DEE2-4DF4-9570-7558B9074DD3}"/>
                </a:ext>
              </a:extLst>
            </p:cNvPr>
            <p:cNvSpPr>
              <a:spLocks/>
            </p:cNvSpPr>
            <p:nvPr/>
          </p:nvSpPr>
          <p:spPr bwMode="auto">
            <a:xfrm>
              <a:off x="3788" y="2112"/>
              <a:ext cx="156" cy="158"/>
            </a:xfrm>
            <a:custGeom>
              <a:avLst/>
              <a:gdLst>
                <a:gd name="T0" fmla="*/ 74 w 76"/>
                <a:gd name="T1" fmla="*/ 74 h 77"/>
                <a:gd name="T2" fmla="*/ 65 w 76"/>
                <a:gd name="T3" fmla="*/ 74 h 77"/>
                <a:gd name="T4" fmla="*/ 2 w 76"/>
                <a:gd name="T5" fmla="*/ 12 h 77"/>
                <a:gd name="T6" fmla="*/ 2 w 76"/>
                <a:gd name="T7" fmla="*/ 3 h 77"/>
                <a:gd name="T8" fmla="*/ 12 w 76"/>
                <a:gd name="T9" fmla="*/ 3 h 77"/>
                <a:gd name="T10" fmla="*/ 74 w 76"/>
                <a:gd name="T11" fmla="*/ 65 h 77"/>
                <a:gd name="T12" fmla="*/ 74 w 76"/>
                <a:gd name="T13" fmla="*/ 74 h 77"/>
              </a:gdLst>
              <a:ahLst/>
              <a:cxnLst>
                <a:cxn ang="0">
                  <a:pos x="T0" y="T1"/>
                </a:cxn>
                <a:cxn ang="0">
                  <a:pos x="T2" y="T3"/>
                </a:cxn>
                <a:cxn ang="0">
                  <a:pos x="T4" y="T5"/>
                </a:cxn>
                <a:cxn ang="0">
                  <a:pos x="T6" y="T7"/>
                </a:cxn>
                <a:cxn ang="0">
                  <a:pos x="T8" y="T9"/>
                </a:cxn>
                <a:cxn ang="0">
                  <a:pos x="T10" y="T11"/>
                </a:cxn>
                <a:cxn ang="0">
                  <a:pos x="T12" y="T13"/>
                </a:cxn>
              </a:cxnLst>
              <a:rect l="0" t="0" r="r" b="b"/>
              <a:pathLst>
                <a:path w="76" h="77">
                  <a:moveTo>
                    <a:pt x="74" y="74"/>
                  </a:moveTo>
                  <a:cubicBezTo>
                    <a:pt x="71" y="77"/>
                    <a:pt x="67" y="77"/>
                    <a:pt x="65" y="74"/>
                  </a:cubicBezTo>
                  <a:cubicBezTo>
                    <a:pt x="2" y="12"/>
                    <a:pt x="2" y="12"/>
                    <a:pt x="2" y="12"/>
                  </a:cubicBezTo>
                  <a:cubicBezTo>
                    <a:pt x="0" y="9"/>
                    <a:pt x="0" y="5"/>
                    <a:pt x="2" y="3"/>
                  </a:cubicBezTo>
                  <a:cubicBezTo>
                    <a:pt x="5" y="0"/>
                    <a:pt x="9" y="0"/>
                    <a:pt x="12" y="3"/>
                  </a:cubicBezTo>
                  <a:cubicBezTo>
                    <a:pt x="74" y="65"/>
                    <a:pt x="74" y="65"/>
                    <a:pt x="74" y="65"/>
                  </a:cubicBezTo>
                  <a:cubicBezTo>
                    <a:pt x="76" y="67"/>
                    <a:pt x="76" y="72"/>
                    <a:pt x="74" y="74"/>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124" name="Freeform 105">
              <a:extLst>
                <a:ext uri="{FF2B5EF4-FFF2-40B4-BE49-F238E27FC236}">
                  <a16:creationId xmlns:a16="http://schemas.microsoft.com/office/drawing/2014/main" id="{223EADDF-53E9-4255-A167-6BE20FEC3FDB}"/>
                </a:ext>
              </a:extLst>
            </p:cNvPr>
            <p:cNvSpPr>
              <a:spLocks/>
            </p:cNvSpPr>
            <p:nvPr/>
          </p:nvSpPr>
          <p:spPr bwMode="auto">
            <a:xfrm>
              <a:off x="3788" y="2116"/>
              <a:ext cx="154" cy="154"/>
            </a:xfrm>
            <a:custGeom>
              <a:avLst/>
              <a:gdLst>
                <a:gd name="T0" fmla="*/ 67 w 75"/>
                <a:gd name="T1" fmla="*/ 70 h 75"/>
                <a:gd name="T2" fmla="*/ 4 w 75"/>
                <a:gd name="T3" fmla="*/ 8 h 75"/>
                <a:gd name="T4" fmla="*/ 3 w 75"/>
                <a:gd name="T5" fmla="*/ 0 h 75"/>
                <a:gd name="T6" fmla="*/ 2 w 75"/>
                <a:gd name="T7" fmla="*/ 1 h 75"/>
                <a:gd name="T8" fmla="*/ 2 w 75"/>
                <a:gd name="T9" fmla="*/ 10 h 75"/>
                <a:gd name="T10" fmla="*/ 65 w 75"/>
                <a:gd name="T11" fmla="*/ 72 h 75"/>
                <a:gd name="T12" fmla="*/ 74 w 75"/>
                <a:gd name="T13" fmla="*/ 72 h 75"/>
                <a:gd name="T14" fmla="*/ 75 w 75"/>
                <a:gd name="T15" fmla="*/ 71 h 75"/>
                <a:gd name="T16" fmla="*/ 67 w 75"/>
                <a:gd name="T17" fmla="*/ 7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75">
                  <a:moveTo>
                    <a:pt x="67" y="70"/>
                  </a:moveTo>
                  <a:cubicBezTo>
                    <a:pt x="4" y="8"/>
                    <a:pt x="4" y="8"/>
                    <a:pt x="4" y="8"/>
                  </a:cubicBezTo>
                  <a:cubicBezTo>
                    <a:pt x="2" y="6"/>
                    <a:pt x="2" y="2"/>
                    <a:pt x="3" y="0"/>
                  </a:cubicBezTo>
                  <a:cubicBezTo>
                    <a:pt x="3" y="0"/>
                    <a:pt x="3" y="0"/>
                    <a:pt x="2" y="1"/>
                  </a:cubicBezTo>
                  <a:cubicBezTo>
                    <a:pt x="0" y="3"/>
                    <a:pt x="0" y="7"/>
                    <a:pt x="2" y="10"/>
                  </a:cubicBezTo>
                  <a:cubicBezTo>
                    <a:pt x="65" y="72"/>
                    <a:pt x="65" y="72"/>
                    <a:pt x="65" y="72"/>
                  </a:cubicBezTo>
                  <a:cubicBezTo>
                    <a:pt x="67" y="75"/>
                    <a:pt x="71" y="75"/>
                    <a:pt x="74" y="72"/>
                  </a:cubicBezTo>
                  <a:cubicBezTo>
                    <a:pt x="74" y="72"/>
                    <a:pt x="75" y="71"/>
                    <a:pt x="75" y="71"/>
                  </a:cubicBezTo>
                  <a:cubicBezTo>
                    <a:pt x="72" y="73"/>
                    <a:pt x="69" y="72"/>
                    <a:pt x="67" y="70"/>
                  </a:cubicBezTo>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130" name="Freeform 106">
              <a:extLst>
                <a:ext uri="{FF2B5EF4-FFF2-40B4-BE49-F238E27FC236}">
                  <a16:creationId xmlns:a16="http://schemas.microsoft.com/office/drawing/2014/main" id="{7A151231-D633-4847-90CD-91782F139BE6}"/>
                </a:ext>
              </a:extLst>
            </p:cNvPr>
            <p:cNvSpPr>
              <a:spLocks noEditPoints="1"/>
            </p:cNvSpPr>
            <p:nvPr/>
          </p:nvSpPr>
          <p:spPr bwMode="auto">
            <a:xfrm>
              <a:off x="3820" y="2138"/>
              <a:ext cx="72" cy="72"/>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close/>
                  <a:moveTo>
                    <a:pt x="27" y="0"/>
                  </a:moveTo>
                  <a:lnTo>
                    <a:pt x="27" y="0"/>
                  </a:lnTo>
                  <a:lnTo>
                    <a:pt x="72" y="46"/>
                  </a:lnTo>
                  <a:lnTo>
                    <a:pt x="72" y="46"/>
                  </a:lnTo>
                  <a:lnTo>
                    <a:pt x="27" y="0"/>
                  </a:lnTo>
                  <a:close/>
                </a:path>
              </a:pathLst>
            </a:custGeom>
            <a:solidFill>
              <a:srgbClr val="0066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131" name="Freeform 107">
              <a:extLst>
                <a:ext uri="{FF2B5EF4-FFF2-40B4-BE49-F238E27FC236}">
                  <a16:creationId xmlns:a16="http://schemas.microsoft.com/office/drawing/2014/main" id="{A3E4B872-DA79-435F-9B88-D538793E4065}"/>
                </a:ext>
              </a:extLst>
            </p:cNvPr>
            <p:cNvSpPr>
              <a:spLocks noEditPoints="1"/>
            </p:cNvSpPr>
            <p:nvPr/>
          </p:nvSpPr>
          <p:spPr bwMode="auto">
            <a:xfrm>
              <a:off x="3820" y="2138"/>
              <a:ext cx="72" cy="72"/>
            </a:xfrm>
            <a:custGeom>
              <a:avLst/>
              <a:gdLst>
                <a:gd name="T0" fmla="*/ 0 w 72"/>
                <a:gd name="T1" fmla="*/ 42 h 72"/>
                <a:gd name="T2" fmla="*/ 0 w 72"/>
                <a:gd name="T3" fmla="*/ 42 h 72"/>
                <a:gd name="T4" fmla="*/ 31 w 72"/>
                <a:gd name="T5" fmla="*/ 72 h 72"/>
                <a:gd name="T6" fmla="*/ 0 w 72"/>
                <a:gd name="T7" fmla="*/ 42 h 72"/>
                <a:gd name="T8" fmla="*/ 27 w 72"/>
                <a:gd name="T9" fmla="*/ 0 h 72"/>
                <a:gd name="T10" fmla="*/ 27 w 72"/>
                <a:gd name="T11" fmla="*/ 0 h 72"/>
                <a:gd name="T12" fmla="*/ 72 w 72"/>
                <a:gd name="T13" fmla="*/ 46 h 72"/>
                <a:gd name="T14" fmla="*/ 72 w 72"/>
                <a:gd name="T15" fmla="*/ 46 h 72"/>
                <a:gd name="T16" fmla="*/ 27 w 72"/>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72">
                  <a:moveTo>
                    <a:pt x="0" y="42"/>
                  </a:moveTo>
                  <a:lnTo>
                    <a:pt x="0" y="42"/>
                  </a:lnTo>
                  <a:lnTo>
                    <a:pt x="31" y="72"/>
                  </a:lnTo>
                  <a:lnTo>
                    <a:pt x="0" y="42"/>
                  </a:lnTo>
                  <a:moveTo>
                    <a:pt x="27" y="0"/>
                  </a:moveTo>
                  <a:lnTo>
                    <a:pt x="27" y="0"/>
                  </a:lnTo>
                  <a:lnTo>
                    <a:pt x="72" y="46"/>
                  </a:lnTo>
                  <a:lnTo>
                    <a:pt x="72" y="46"/>
                  </a:lnTo>
                  <a:lnTo>
                    <a:pt x="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132" name="Freeform 108">
              <a:extLst>
                <a:ext uri="{FF2B5EF4-FFF2-40B4-BE49-F238E27FC236}">
                  <a16:creationId xmlns:a16="http://schemas.microsoft.com/office/drawing/2014/main" id="{35012D8E-8A25-4585-87F7-A98FD1BB0E97}"/>
                </a:ext>
              </a:extLst>
            </p:cNvPr>
            <p:cNvSpPr>
              <a:spLocks noEditPoints="1"/>
            </p:cNvSpPr>
            <p:nvPr/>
          </p:nvSpPr>
          <p:spPr bwMode="auto">
            <a:xfrm>
              <a:off x="3820" y="2138"/>
              <a:ext cx="72" cy="72"/>
            </a:xfrm>
            <a:custGeom>
              <a:avLst/>
              <a:gdLst>
                <a:gd name="T0" fmla="*/ 4 w 35"/>
                <a:gd name="T1" fmla="*/ 16 h 35"/>
                <a:gd name="T2" fmla="*/ 4 w 35"/>
                <a:gd name="T3" fmla="*/ 16 h 35"/>
                <a:gd name="T4" fmla="*/ 0 w 35"/>
                <a:gd name="T5" fmla="*/ 20 h 35"/>
                <a:gd name="T6" fmla="*/ 15 w 35"/>
                <a:gd name="T7" fmla="*/ 35 h 35"/>
                <a:gd name="T8" fmla="*/ 17 w 35"/>
                <a:gd name="T9" fmla="*/ 33 h 35"/>
                <a:gd name="T10" fmla="*/ 19 w 35"/>
                <a:gd name="T11" fmla="*/ 31 h 35"/>
                <a:gd name="T12" fmla="*/ 19 w 35"/>
                <a:gd name="T13" fmla="*/ 31 h 35"/>
                <a:gd name="T14" fmla="*/ 4 w 35"/>
                <a:gd name="T15" fmla="*/ 16 h 35"/>
                <a:gd name="T16" fmla="*/ 13 w 35"/>
                <a:gd name="T17" fmla="*/ 0 h 35"/>
                <a:gd name="T18" fmla="*/ 13 w 35"/>
                <a:gd name="T19" fmla="*/ 0 h 35"/>
                <a:gd name="T20" fmla="*/ 9 w 35"/>
                <a:gd name="T21" fmla="*/ 3 h 35"/>
                <a:gd name="T22" fmla="*/ 31 w 35"/>
                <a:gd name="T23" fmla="*/ 26 h 35"/>
                <a:gd name="T24" fmla="*/ 31 w 35"/>
                <a:gd name="T25" fmla="*/ 26 h 35"/>
                <a:gd name="T26" fmla="*/ 35 w 35"/>
                <a:gd name="T27" fmla="*/ 22 h 35"/>
                <a:gd name="T28" fmla="*/ 35 w 35"/>
                <a:gd name="T29" fmla="*/ 22 h 35"/>
                <a:gd name="T30" fmla="*/ 13 w 35"/>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35">
                  <a:moveTo>
                    <a:pt x="4" y="16"/>
                  </a:moveTo>
                  <a:cubicBezTo>
                    <a:pt x="4" y="16"/>
                    <a:pt x="4" y="16"/>
                    <a:pt x="4" y="16"/>
                  </a:cubicBezTo>
                  <a:cubicBezTo>
                    <a:pt x="2" y="18"/>
                    <a:pt x="1" y="19"/>
                    <a:pt x="0" y="20"/>
                  </a:cubicBezTo>
                  <a:cubicBezTo>
                    <a:pt x="15" y="35"/>
                    <a:pt x="15" y="35"/>
                    <a:pt x="15" y="35"/>
                  </a:cubicBezTo>
                  <a:cubicBezTo>
                    <a:pt x="16" y="34"/>
                    <a:pt x="17" y="34"/>
                    <a:pt x="17" y="33"/>
                  </a:cubicBezTo>
                  <a:cubicBezTo>
                    <a:pt x="18" y="32"/>
                    <a:pt x="18" y="32"/>
                    <a:pt x="19" y="31"/>
                  </a:cubicBezTo>
                  <a:cubicBezTo>
                    <a:pt x="19" y="31"/>
                    <a:pt x="19" y="31"/>
                    <a:pt x="19" y="31"/>
                  </a:cubicBezTo>
                  <a:cubicBezTo>
                    <a:pt x="4" y="16"/>
                    <a:pt x="4" y="16"/>
                    <a:pt x="4" y="16"/>
                  </a:cubicBezTo>
                  <a:moveTo>
                    <a:pt x="13" y="0"/>
                  </a:moveTo>
                  <a:cubicBezTo>
                    <a:pt x="13" y="0"/>
                    <a:pt x="13" y="0"/>
                    <a:pt x="13" y="0"/>
                  </a:cubicBezTo>
                  <a:cubicBezTo>
                    <a:pt x="9" y="3"/>
                    <a:pt x="9" y="3"/>
                    <a:pt x="9" y="3"/>
                  </a:cubicBezTo>
                  <a:cubicBezTo>
                    <a:pt x="31" y="26"/>
                    <a:pt x="31" y="26"/>
                    <a:pt x="31" y="26"/>
                  </a:cubicBezTo>
                  <a:cubicBezTo>
                    <a:pt x="31" y="26"/>
                    <a:pt x="31" y="26"/>
                    <a:pt x="31" y="26"/>
                  </a:cubicBezTo>
                  <a:cubicBezTo>
                    <a:pt x="35" y="22"/>
                    <a:pt x="35" y="22"/>
                    <a:pt x="35" y="22"/>
                  </a:cubicBezTo>
                  <a:cubicBezTo>
                    <a:pt x="35" y="22"/>
                    <a:pt x="35" y="22"/>
                    <a:pt x="35" y="22"/>
                  </a:cubicBezTo>
                  <a:cubicBezTo>
                    <a:pt x="13" y="0"/>
                    <a:pt x="13" y="0"/>
                    <a:pt x="13" y="0"/>
                  </a:cubicBezTo>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133" name="Freeform 109">
              <a:extLst>
                <a:ext uri="{FF2B5EF4-FFF2-40B4-BE49-F238E27FC236}">
                  <a16:creationId xmlns:a16="http://schemas.microsoft.com/office/drawing/2014/main" id="{BC6A9E33-DAA9-49EC-ABFC-A8097880E664}"/>
                </a:ext>
              </a:extLst>
            </p:cNvPr>
            <p:cNvSpPr>
              <a:spLocks/>
            </p:cNvSpPr>
            <p:nvPr/>
          </p:nvSpPr>
          <p:spPr bwMode="auto">
            <a:xfrm>
              <a:off x="3827" y="2145"/>
              <a:ext cx="57" cy="59"/>
            </a:xfrm>
            <a:custGeom>
              <a:avLst/>
              <a:gdLst>
                <a:gd name="T0" fmla="*/ 6 w 28"/>
                <a:gd name="T1" fmla="*/ 0 h 29"/>
                <a:gd name="T2" fmla="*/ 6 w 28"/>
                <a:gd name="T3" fmla="*/ 0 h 29"/>
                <a:gd name="T4" fmla="*/ 1 w 28"/>
                <a:gd name="T5" fmla="*/ 5 h 29"/>
                <a:gd name="T6" fmla="*/ 0 w 28"/>
                <a:gd name="T7" fmla="*/ 8 h 29"/>
                <a:gd name="T8" fmla="*/ 21 w 28"/>
                <a:gd name="T9" fmla="*/ 29 h 29"/>
                <a:gd name="T10" fmla="*/ 23 w 28"/>
                <a:gd name="T11" fmla="*/ 28 h 29"/>
                <a:gd name="T12" fmla="*/ 28 w 28"/>
                <a:gd name="T13" fmla="*/ 23 h 29"/>
                <a:gd name="T14" fmla="*/ 6 w 28"/>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9">
                  <a:moveTo>
                    <a:pt x="6" y="0"/>
                  </a:moveTo>
                  <a:cubicBezTo>
                    <a:pt x="6" y="0"/>
                    <a:pt x="6" y="0"/>
                    <a:pt x="6" y="0"/>
                  </a:cubicBezTo>
                  <a:cubicBezTo>
                    <a:pt x="1" y="5"/>
                    <a:pt x="1" y="5"/>
                    <a:pt x="1" y="5"/>
                  </a:cubicBezTo>
                  <a:cubicBezTo>
                    <a:pt x="1" y="6"/>
                    <a:pt x="0" y="7"/>
                    <a:pt x="0" y="8"/>
                  </a:cubicBezTo>
                  <a:cubicBezTo>
                    <a:pt x="21" y="29"/>
                    <a:pt x="21" y="29"/>
                    <a:pt x="21" y="29"/>
                  </a:cubicBezTo>
                  <a:cubicBezTo>
                    <a:pt x="22" y="29"/>
                    <a:pt x="23" y="28"/>
                    <a:pt x="23" y="28"/>
                  </a:cubicBezTo>
                  <a:cubicBezTo>
                    <a:pt x="28" y="23"/>
                    <a:pt x="28" y="23"/>
                    <a:pt x="28" y="23"/>
                  </a:cubicBezTo>
                  <a:cubicBezTo>
                    <a:pt x="6" y="0"/>
                    <a:pt x="6" y="0"/>
                    <a:pt x="6" y="0"/>
                  </a:cubicBezTo>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134" name="Freeform 110">
              <a:extLst>
                <a:ext uri="{FF2B5EF4-FFF2-40B4-BE49-F238E27FC236}">
                  <a16:creationId xmlns:a16="http://schemas.microsoft.com/office/drawing/2014/main" id="{C3D91744-1F97-4714-82EE-2CD157C77DFF}"/>
                </a:ext>
              </a:extLst>
            </p:cNvPr>
            <p:cNvSpPr>
              <a:spLocks/>
            </p:cNvSpPr>
            <p:nvPr/>
          </p:nvSpPr>
          <p:spPr bwMode="auto">
            <a:xfrm>
              <a:off x="3827" y="2161"/>
              <a:ext cx="43" cy="43"/>
            </a:xfrm>
            <a:custGeom>
              <a:avLst/>
              <a:gdLst>
                <a:gd name="T0" fmla="*/ 0 w 21"/>
                <a:gd name="T1" fmla="*/ 0 h 21"/>
                <a:gd name="T2" fmla="*/ 0 w 21"/>
                <a:gd name="T3" fmla="*/ 2 h 21"/>
                <a:gd name="T4" fmla="*/ 0 w 21"/>
                <a:gd name="T5" fmla="*/ 2 h 21"/>
                <a:gd name="T6" fmla="*/ 0 w 21"/>
                <a:gd name="T7" fmla="*/ 2 h 21"/>
                <a:gd name="T8" fmla="*/ 0 w 21"/>
                <a:gd name="T9" fmla="*/ 3 h 21"/>
                <a:gd name="T10" fmla="*/ 1 w 21"/>
                <a:gd name="T11" fmla="*/ 4 h 21"/>
                <a:gd name="T12" fmla="*/ 2 w 21"/>
                <a:gd name="T13" fmla="*/ 4 h 21"/>
                <a:gd name="T14" fmla="*/ 1 w 21"/>
                <a:gd name="T15" fmla="*/ 5 h 21"/>
                <a:gd name="T16" fmla="*/ 16 w 21"/>
                <a:gd name="T17" fmla="*/ 20 h 21"/>
                <a:gd name="T18" fmla="*/ 17 w 21"/>
                <a:gd name="T19" fmla="*/ 19 h 21"/>
                <a:gd name="T20" fmla="*/ 17 w 21"/>
                <a:gd name="T21" fmla="*/ 20 h 21"/>
                <a:gd name="T22" fmla="*/ 20 w 21"/>
                <a:gd name="T23" fmla="*/ 21 h 21"/>
                <a:gd name="T24" fmla="*/ 21 w 21"/>
                <a:gd name="T25" fmla="*/ 21 h 21"/>
                <a:gd name="T26" fmla="*/ 0 w 21"/>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1">
                  <a:moveTo>
                    <a:pt x="0" y="0"/>
                  </a:moveTo>
                  <a:cubicBezTo>
                    <a:pt x="0" y="1"/>
                    <a:pt x="0" y="1"/>
                    <a:pt x="0" y="2"/>
                  </a:cubicBezTo>
                  <a:cubicBezTo>
                    <a:pt x="0" y="2"/>
                    <a:pt x="0" y="2"/>
                    <a:pt x="0" y="2"/>
                  </a:cubicBezTo>
                  <a:cubicBezTo>
                    <a:pt x="0" y="2"/>
                    <a:pt x="0" y="2"/>
                    <a:pt x="0" y="2"/>
                  </a:cubicBezTo>
                  <a:cubicBezTo>
                    <a:pt x="0" y="3"/>
                    <a:pt x="0" y="3"/>
                    <a:pt x="0" y="3"/>
                  </a:cubicBezTo>
                  <a:cubicBezTo>
                    <a:pt x="1" y="3"/>
                    <a:pt x="1" y="4"/>
                    <a:pt x="1" y="4"/>
                  </a:cubicBezTo>
                  <a:cubicBezTo>
                    <a:pt x="2" y="4"/>
                    <a:pt x="2" y="4"/>
                    <a:pt x="2" y="4"/>
                  </a:cubicBezTo>
                  <a:cubicBezTo>
                    <a:pt x="1" y="5"/>
                    <a:pt x="1" y="5"/>
                    <a:pt x="1" y="5"/>
                  </a:cubicBezTo>
                  <a:cubicBezTo>
                    <a:pt x="16" y="20"/>
                    <a:pt x="16" y="20"/>
                    <a:pt x="16" y="20"/>
                  </a:cubicBezTo>
                  <a:cubicBezTo>
                    <a:pt x="17" y="19"/>
                    <a:pt x="17" y="19"/>
                    <a:pt x="17" y="19"/>
                  </a:cubicBezTo>
                  <a:cubicBezTo>
                    <a:pt x="17" y="20"/>
                    <a:pt x="17" y="20"/>
                    <a:pt x="17" y="20"/>
                  </a:cubicBezTo>
                  <a:cubicBezTo>
                    <a:pt x="18" y="20"/>
                    <a:pt x="19" y="21"/>
                    <a:pt x="20" y="21"/>
                  </a:cubicBezTo>
                  <a:cubicBezTo>
                    <a:pt x="20" y="21"/>
                    <a:pt x="20" y="21"/>
                    <a:pt x="21" y="21"/>
                  </a:cubicBezTo>
                  <a:cubicBezTo>
                    <a:pt x="0" y="0"/>
                    <a:pt x="0" y="0"/>
                    <a:pt x="0" y="0"/>
                  </a:cubicBezTo>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135" name="Freeform 111">
              <a:extLst>
                <a:ext uri="{FF2B5EF4-FFF2-40B4-BE49-F238E27FC236}">
                  <a16:creationId xmlns:a16="http://schemas.microsoft.com/office/drawing/2014/main" id="{8C929307-394B-49E1-89A3-7C0B00CD7FA0}"/>
                </a:ext>
              </a:extLst>
            </p:cNvPr>
            <p:cNvSpPr>
              <a:spLocks/>
            </p:cNvSpPr>
            <p:nvPr/>
          </p:nvSpPr>
          <p:spPr bwMode="auto">
            <a:xfrm>
              <a:off x="3827" y="2161"/>
              <a:ext cx="43" cy="43"/>
            </a:xfrm>
            <a:custGeom>
              <a:avLst/>
              <a:gdLst>
                <a:gd name="T0" fmla="*/ 0 w 21"/>
                <a:gd name="T1" fmla="*/ 0 h 21"/>
                <a:gd name="T2" fmla="*/ 0 w 21"/>
                <a:gd name="T3" fmla="*/ 2 h 21"/>
                <a:gd name="T4" fmla="*/ 0 w 21"/>
                <a:gd name="T5" fmla="*/ 2 h 21"/>
                <a:gd name="T6" fmla="*/ 0 w 21"/>
                <a:gd name="T7" fmla="*/ 2 h 21"/>
                <a:gd name="T8" fmla="*/ 0 w 21"/>
                <a:gd name="T9" fmla="*/ 3 h 21"/>
                <a:gd name="T10" fmla="*/ 1 w 21"/>
                <a:gd name="T11" fmla="*/ 4 h 21"/>
                <a:gd name="T12" fmla="*/ 2 w 21"/>
                <a:gd name="T13" fmla="*/ 4 h 21"/>
                <a:gd name="T14" fmla="*/ 1 w 21"/>
                <a:gd name="T15" fmla="*/ 5 h 21"/>
                <a:gd name="T16" fmla="*/ 16 w 21"/>
                <a:gd name="T17" fmla="*/ 20 h 21"/>
                <a:gd name="T18" fmla="*/ 17 w 21"/>
                <a:gd name="T19" fmla="*/ 19 h 21"/>
                <a:gd name="T20" fmla="*/ 17 w 21"/>
                <a:gd name="T21" fmla="*/ 20 h 21"/>
                <a:gd name="T22" fmla="*/ 21 w 21"/>
                <a:gd name="T23" fmla="*/ 21 h 21"/>
                <a:gd name="T24" fmla="*/ 0 w 21"/>
                <a:gd name="T2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1">
                  <a:moveTo>
                    <a:pt x="0" y="0"/>
                  </a:moveTo>
                  <a:cubicBezTo>
                    <a:pt x="0" y="1"/>
                    <a:pt x="0" y="1"/>
                    <a:pt x="0" y="2"/>
                  </a:cubicBezTo>
                  <a:cubicBezTo>
                    <a:pt x="0" y="2"/>
                    <a:pt x="0" y="2"/>
                    <a:pt x="0" y="2"/>
                  </a:cubicBezTo>
                  <a:cubicBezTo>
                    <a:pt x="0" y="2"/>
                    <a:pt x="0" y="2"/>
                    <a:pt x="0" y="2"/>
                  </a:cubicBezTo>
                  <a:cubicBezTo>
                    <a:pt x="0" y="3"/>
                    <a:pt x="0" y="3"/>
                    <a:pt x="0" y="3"/>
                  </a:cubicBezTo>
                  <a:cubicBezTo>
                    <a:pt x="1" y="3"/>
                    <a:pt x="1" y="4"/>
                    <a:pt x="1" y="4"/>
                  </a:cubicBezTo>
                  <a:cubicBezTo>
                    <a:pt x="2" y="4"/>
                    <a:pt x="2" y="4"/>
                    <a:pt x="2" y="4"/>
                  </a:cubicBezTo>
                  <a:cubicBezTo>
                    <a:pt x="1" y="5"/>
                    <a:pt x="1" y="5"/>
                    <a:pt x="1" y="5"/>
                  </a:cubicBezTo>
                  <a:cubicBezTo>
                    <a:pt x="16" y="20"/>
                    <a:pt x="16" y="20"/>
                    <a:pt x="16" y="20"/>
                  </a:cubicBezTo>
                  <a:cubicBezTo>
                    <a:pt x="17" y="19"/>
                    <a:pt x="17" y="19"/>
                    <a:pt x="17" y="19"/>
                  </a:cubicBezTo>
                  <a:cubicBezTo>
                    <a:pt x="17" y="20"/>
                    <a:pt x="17" y="20"/>
                    <a:pt x="17" y="20"/>
                  </a:cubicBezTo>
                  <a:cubicBezTo>
                    <a:pt x="18" y="21"/>
                    <a:pt x="19" y="21"/>
                    <a:pt x="21" y="21"/>
                  </a:cubicBezTo>
                  <a:lnTo>
                    <a:pt x="0" y="0"/>
                  </a:lnTo>
                  <a:close/>
                </a:path>
              </a:pathLst>
            </a:custGeom>
            <a:solidFill>
              <a:srgbClr val="B3B3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136" name="Freeform 112">
              <a:extLst>
                <a:ext uri="{FF2B5EF4-FFF2-40B4-BE49-F238E27FC236}">
                  <a16:creationId xmlns:a16="http://schemas.microsoft.com/office/drawing/2014/main" id="{51906A7F-892D-4A6D-850D-EB69D6E832E4}"/>
                </a:ext>
              </a:extLst>
            </p:cNvPr>
            <p:cNvSpPr>
              <a:spLocks/>
            </p:cNvSpPr>
            <p:nvPr/>
          </p:nvSpPr>
          <p:spPr bwMode="auto">
            <a:xfrm>
              <a:off x="3734" y="2070"/>
              <a:ext cx="72" cy="54"/>
            </a:xfrm>
            <a:custGeom>
              <a:avLst/>
              <a:gdLst>
                <a:gd name="T0" fmla="*/ 34 w 35"/>
                <a:gd name="T1" fmla="*/ 1 h 26"/>
                <a:gd name="T2" fmla="*/ 14 w 35"/>
                <a:gd name="T3" fmla="*/ 20 h 26"/>
                <a:gd name="T4" fmla="*/ 0 w 35"/>
                <a:gd name="T5" fmla="*/ 26 h 26"/>
                <a:gd name="T6" fmla="*/ 11 w 35"/>
                <a:gd name="T7" fmla="*/ 26 h 26"/>
                <a:gd name="T8" fmla="*/ 16 w 35"/>
                <a:gd name="T9" fmla="*/ 23 h 26"/>
                <a:gd name="T10" fmla="*/ 34 w 35"/>
                <a:gd name="T11" fmla="*/ 7 h 26"/>
                <a:gd name="T12" fmla="*/ 35 w 35"/>
                <a:gd name="T13" fmla="*/ 0 h 26"/>
                <a:gd name="T14" fmla="*/ 34 w 35"/>
                <a:gd name="T15" fmla="*/ 1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26">
                  <a:moveTo>
                    <a:pt x="34" y="1"/>
                  </a:moveTo>
                  <a:cubicBezTo>
                    <a:pt x="34" y="1"/>
                    <a:pt x="27" y="12"/>
                    <a:pt x="14" y="20"/>
                  </a:cubicBezTo>
                  <a:cubicBezTo>
                    <a:pt x="8" y="24"/>
                    <a:pt x="4" y="25"/>
                    <a:pt x="0" y="26"/>
                  </a:cubicBezTo>
                  <a:cubicBezTo>
                    <a:pt x="3" y="25"/>
                    <a:pt x="7" y="25"/>
                    <a:pt x="11" y="26"/>
                  </a:cubicBezTo>
                  <a:cubicBezTo>
                    <a:pt x="12" y="25"/>
                    <a:pt x="14" y="24"/>
                    <a:pt x="16" y="23"/>
                  </a:cubicBezTo>
                  <a:cubicBezTo>
                    <a:pt x="24" y="17"/>
                    <a:pt x="31" y="11"/>
                    <a:pt x="34" y="7"/>
                  </a:cubicBezTo>
                  <a:cubicBezTo>
                    <a:pt x="34" y="5"/>
                    <a:pt x="34" y="3"/>
                    <a:pt x="35" y="0"/>
                  </a:cubicBezTo>
                  <a:lnTo>
                    <a:pt x="34" y="1"/>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137" name="Freeform 113">
              <a:extLst>
                <a:ext uri="{FF2B5EF4-FFF2-40B4-BE49-F238E27FC236}">
                  <a16:creationId xmlns:a16="http://schemas.microsoft.com/office/drawing/2014/main" id="{FCCC53B4-7FCF-468B-9973-1570FF791444}"/>
                </a:ext>
              </a:extLst>
            </p:cNvPr>
            <p:cNvSpPr>
              <a:spLocks/>
            </p:cNvSpPr>
            <p:nvPr/>
          </p:nvSpPr>
          <p:spPr bwMode="auto">
            <a:xfrm>
              <a:off x="3693" y="2155"/>
              <a:ext cx="169" cy="167"/>
            </a:xfrm>
            <a:custGeom>
              <a:avLst/>
              <a:gdLst>
                <a:gd name="T0" fmla="*/ 82 w 82"/>
                <a:gd name="T1" fmla="*/ 15 h 81"/>
                <a:gd name="T2" fmla="*/ 74 w 82"/>
                <a:gd name="T3" fmla="*/ 8 h 81"/>
                <a:gd name="T4" fmla="*/ 67 w 82"/>
                <a:gd name="T5" fmla="*/ 0 h 81"/>
                <a:gd name="T6" fmla="*/ 48 w 82"/>
                <a:gd name="T7" fmla="*/ 12 h 81"/>
                <a:gd name="T8" fmla="*/ 46 w 82"/>
                <a:gd name="T9" fmla="*/ 13 h 81"/>
                <a:gd name="T10" fmla="*/ 6 w 82"/>
                <a:gd name="T11" fmla="*/ 54 h 81"/>
                <a:gd name="T12" fmla="*/ 6 w 82"/>
                <a:gd name="T13" fmla="*/ 74 h 81"/>
                <a:gd name="T14" fmla="*/ 8 w 82"/>
                <a:gd name="T15" fmla="*/ 76 h 81"/>
                <a:gd name="T16" fmla="*/ 28 w 82"/>
                <a:gd name="T17" fmla="*/ 76 h 81"/>
                <a:gd name="T18" fmla="*/ 69 w 82"/>
                <a:gd name="T19" fmla="*/ 35 h 81"/>
                <a:gd name="T20" fmla="*/ 69 w 82"/>
                <a:gd name="T21" fmla="*/ 33 h 81"/>
                <a:gd name="T22" fmla="*/ 82 w 82"/>
                <a:gd name="T23" fmla="*/ 1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81">
                  <a:moveTo>
                    <a:pt x="82" y="15"/>
                  </a:moveTo>
                  <a:cubicBezTo>
                    <a:pt x="74" y="8"/>
                    <a:pt x="74" y="8"/>
                    <a:pt x="74" y="8"/>
                  </a:cubicBezTo>
                  <a:cubicBezTo>
                    <a:pt x="67" y="0"/>
                    <a:pt x="67" y="0"/>
                    <a:pt x="67" y="0"/>
                  </a:cubicBezTo>
                  <a:cubicBezTo>
                    <a:pt x="56" y="11"/>
                    <a:pt x="50" y="12"/>
                    <a:pt x="48" y="12"/>
                  </a:cubicBezTo>
                  <a:cubicBezTo>
                    <a:pt x="48" y="12"/>
                    <a:pt x="47" y="13"/>
                    <a:pt x="46" y="13"/>
                  </a:cubicBezTo>
                  <a:cubicBezTo>
                    <a:pt x="6" y="54"/>
                    <a:pt x="6" y="54"/>
                    <a:pt x="6" y="54"/>
                  </a:cubicBezTo>
                  <a:cubicBezTo>
                    <a:pt x="0" y="59"/>
                    <a:pt x="0" y="68"/>
                    <a:pt x="6" y="74"/>
                  </a:cubicBezTo>
                  <a:cubicBezTo>
                    <a:pt x="8" y="76"/>
                    <a:pt x="8" y="76"/>
                    <a:pt x="8" y="76"/>
                  </a:cubicBezTo>
                  <a:cubicBezTo>
                    <a:pt x="14" y="81"/>
                    <a:pt x="23" y="81"/>
                    <a:pt x="28" y="76"/>
                  </a:cubicBezTo>
                  <a:cubicBezTo>
                    <a:pt x="69" y="35"/>
                    <a:pt x="69" y="35"/>
                    <a:pt x="69" y="35"/>
                  </a:cubicBezTo>
                  <a:cubicBezTo>
                    <a:pt x="69" y="35"/>
                    <a:pt x="69" y="34"/>
                    <a:pt x="69" y="33"/>
                  </a:cubicBezTo>
                  <a:cubicBezTo>
                    <a:pt x="69" y="31"/>
                    <a:pt x="71" y="26"/>
                    <a:pt x="82" y="15"/>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138" name="Freeform 114">
              <a:extLst>
                <a:ext uri="{FF2B5EF4-FFF2-40B4-BE49-F238E27FC236}">
                  <a16:creationId xmlns:a16="http://schemas.microsoft.com/office/drawing/2014/main" id="{E664EFB1-6865-43B3-B01B-AFBB76A5863D}"/>
                </a:ext>
              </a:extLst>
            </p:cNvPr>
            <p:cNvSpPr>
              <a:spLocks/>
            </p:cNvSpPr>
            <p:nvPr/>
          </p:nvSpPr>
          <p:spPr bwMode="auto">
            <a:xfrm>
              <a:off x="3870" y="2015"/>
              <a:ext cx="131" cy="132"/>
            </a:xfrm>
            <a:custGeom>
              <a:avLst/>
              <a:gdLst>
                <a:gd name="T0" fmla="*/ 56 w 64"/>
                <a:gd name="T1" fmla="*/ 18 h 64"/>
                <a:gd name="T2" fmla="*/ 64 w 64"/>
                <a:gd name="T3" fmla="*/ 6 h 64"/>
                <a:gd name="T4" fmla="*/ 61 w 64"/>
                <a:gd name="T5" fmla="*/ 3 h 64"/>
                <a:gd name="T6" fmla="*/ 58 w 64"/>
                <a:gd name="T7" fmla="*/ 0 h 64"/>
                <a:gd name="T8" fmla="*/ 45 w 64"/>
                <a:gd name="T9" fmla="*/ 8 h 64"/>
                <a:gd name="T10" fmla="*/ 44 w 64"/>
                <a:gd name="T11" fmla="*/ 9 h 64"/>
                <a:gd name="T12" fmla="*/ 36 w 64"/>
                <a:gd name="T13" fmla="*/ 21 h 64"/>
                <a:gd name="T14" fmla="*/ 0 w 64"/>
                <a:gd name="T15" fmla="*/ 58 h 64"/>
                <a:gd name="T16" fmla="*/ 1 w 64"/>
                <a:gd name="T17" fmla="*/ 63 h 64"/>
                <a:gd name="T18" fmla="*/ 6 w 64"/>
                <a:gd name="T19" fmla="*/ 64 h 64"/>
                <a:gd name="T20" fmla="*/ 43 w 64"/>
                <a:gd name="T21" fmla="*/ 27 h 64"/>
                <a:gd name="T22" fmla="*/ 55 w 64"/>
                <a:gd name="T23" fmla="*/ 20 h 64"/>
                <a:gd name="T24" fmla="*/ 56 w 64"/>
                <a:gd name="T25" fmla="*/ 1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56" y="18"/>
                  </a:moveTo>
                  <a:cubicBezTo>
                    <a:pt x="64" y="6"/>
                    <a:pt x="64" y="6"/>
                    <a:pt x="64" y="6"/>
                  </a:cubicBezTo>
                  <a:cubicBezTo>
                    <a:pt x="61" y="3"/>
                    <a:pt x="61" y="3"/>
                    <a:pt x="61" y="3"/>
                  </a:cubicBezTo>
                  <a:cubicBezTo>
                    <a:pt x="58" y="0"/>
                    <a:pt x="58" y="0"/>
                    <a:pt x="58" y="0"/>
                  </a:cubicBezTo>
                  <a:cubicBezTo>
                    <a:pt x="45" y="8"/>
                    <a:pt x="45" y="8"/>
                    <a:pt x="45" y="8"/>
                  </a:cubicBezTo>
                  <a:cubicBezTo>
                    <a:pt x="45" y="8"/>
                    <a:pt x="44" y="8"/>
                    <a:pt x="44" y="9"/>
                  </a:cubicBezTo>
                  <a:cubicBezTo>
                    <a:pt x="36" y="21"/>
                    <a:pt x="36" y="21"/>
                    <a:pt x="36" y="21"/>
                  </a:cubicBezTo>
                  <a:cubicBezTo>
                    <a:pt x="0" y="58"/>
                    <a:pt x="0" y="58"/>
                    <a:pt x="0" y="58"/>
                  </a:cubicBezTo>
                  <a:cubicBezTo>
                    <a:pt x="1" y="63"/>
                    <a:pt x="1" y="63"/>
                    <a:pt x="1" y="63"/>
                  </a:cubicBezTo>
                  <a:cubicBezTo>
                    <a:pt x="6" y="64"/>
                    <a:pt x="6" y="64"/>
                    <a:pt x="6" y="64"/>
                  </a:cubicBezTo>
                  <a:cubicBezTo>
                    <a:pt x="43" y="27"/>
                    <a:pt x="43" y="27"/>
                    <a:pt x="43" y="27"/>
                  </a:cubicBezTo>
                  <a:cubicBezTo>
                    <a:pt x="55" y="20"/>
                    <a:pt x="55" y="20"/>
                    <a:pt x="55" y="20"/>
                  </a:cubicBezTo>
                  <a:cubicBezTo>
                    <a:pt x="55" y="19"/>
                    <a:pt x="56" y="19"/>
                    <a:pt x="56"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139" name="Freeform 115">
              <a:extLst>
                <a:ext uri="{FF2B5EF4-FFF2-40B4-BE49-F238E27FC236}">
                  <a16:creationId xmlns:a16="http://schemas.microsoft.com/office/drawing/2014/main" id="{4548E964-B784-4D02-83E0-69138EF8CE7C}"/>
                </a:ext>
              </a:extLst>
            </p:cNvPr>
            <p:cNvSpPr>
              <a:spLocks/>
            </p:cNvSpPr>
            <p:nvPr/>
          </p:nvSpPr>
          <p:spPr bwMode="auto">
            <a:xfrm>
              <a:off x="3705" y="2188"/>
              <a:ext cx="93" cy="93"/>
            </a:xfrm>
            <a:custGeom>
              <a:avLst/>
              <a:gdLst>
                <a:gd name="T0" fmla="*/ 1 w 45"/>
                <a:gd name="T1" fmla="*/ 44 h 45"/>
                <a:gd name="T2" fmla="*/ 1 w 45"/>
                <a:gd name="T3" fmla="*/ 44 h 45"/>
                <a:gd name="T4" fmla="*/ 1 w 45"/>
                <a:gd name="T5" fmla="*/ 40 h 45"/>
                <a:gd name="T6" fmla="*/ 40 w 45"/>
                <a:gd name="T7" fmla="*/ 1 h 45"/>
                <a:gd name="T8" fmla="*/ 44 w 45"/>
                <a:gd name="T9" fmla="*/ 1 h 45"/>
                <a:gd name="T10" fmla="*/ 44 w 45"/>
                <a:gd name="T11" fmla="*/ 6 h 45"/>
                <a:gd name="T12" fmla="*/ 6 w 45"/>
                <a:gd name="T13" fmla="*/ 44 h 45"/>
                <a:gd name="T14" fmla="*/ 1 w 45"/>
                <a:gd name="T15" fmla="*/ 44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5">
                  <a:moveTo>
                    <a:pt x="1" y="44"/>
                  </a:moveTo>
                  <a:cubicBezTo>
                    <a:pt x="1" y="44"/>
                    <a:pt x="1" y="44"/>
                    <a:pt x="1" y="44"/>
                  </a:cubicBezTo>
                  <a:cubicBezTo>
                    <a:pt x="0" y="43"/>
                    <a:pt x="0" y="41"/>
                    <a:pt x="1" y="40"/>
                  </a:cubicBezTo>
                  <a:cubicBezTo>
                    <a:pt x="40" y="1"/>
                    <a:pt x="40" y="1"/>
                    <a:pt x="40" y="1"/>
                  </a:cubicBezTo>
                  <a:cubicBezTo>
                    <a:pt x="41" y="0"/>
                    <a:pt x="43" y="0"/>
                    <a:pt x="44" y="1"/>
                  </a:cubicBezTo>
                  <a:cubicBezTo>
                    <a:pt x="45" y="2"/>
                    <a:pt x="45" y="4"/>
                    <a:pt x="44" y="6"/>
                  </a:cubicBezTo>
                  <a:cubicBezTo>
                    <a:pt x="6" y="44"/>
                    <a:pt x="6" y="44"/>
                    <a:pt x="6" y="44"/>
                  </a:cubicBezTo>
                  <a:cubicBezTo>
                    <a:pt x="4" y="45"/>
                    <a:pt x="2" y="45"/>
                    <a:pt x="1" y="44"/>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140" name="Freeform 116">
              <a:extLst>
                <a:ext uri="{FF2B5EF4-FFF2-40B4-BE49-F238E27FC236}">
                  <a16:creationId xmlns:a16="http://schemas.microsoft.com/office/drawing/2014/main" id="{430CEC69-257C-4861-8688-263E42AE4743}"/>
                </a:ext>
              </a:extLst>
            </p:cNvPr>
            <p:cNvSpPr>
              <a:spLocks/>
            </p:cNvSpPr>
            <p:nvPr/>
          </p:nvSpPr>
          <p:spPr bwMode="auto">
            <a:xfrm>
              <a:off x="3734" y="2217"/>
              <a:ext cx="95" cy="94"/>
            </a:xfrm>
            <a:custGeom>
              <a:avLst/>
              <a:gdLst>
                <a:gd name="T0" fmla="*/ 2 w 46"/>
                <a:gd name="T1" fmla="*/ 45 h 46"/>
                <a:gd name="T2" fmla="*/ 2 w 46"/>
                <a:gd name="T3" fmla="*/ 45 h 46"/>
                <a:gd name="T4" fmla="*/ 2 w 46"/>
                <a:gd name="T5" fmla="*/ 40 h 46"/>
                <a:gd name="T6" fmla="*/ 40 w 46"/>
                <a:gd name="T7" fmla="*/ 2 h 46"/>
                <a:gd name="T8" fmla="*/ 45 w 46"/>
                <a:gd name="T9" fmla="*/ 2 h 46"/>
                <a:gd name="T10" fmla="*/ 45 w 46"/>
                <a:gd name="T11" fmla="*/ 6 h 46"/>
                <a:gd name="T12" fmla="*/ 6 w 46"/>
                <a:gd name="T13" fmla="*/ 45 h 46"/>
                <a:gd name="T14" fmla="*/ 2 w 46"/>
                <a:gd name="T15" fmla="*/ 45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6">
                  <a:moveTo>
                    <a:pt x="2" y="45"/>
                  </a:moveTo>
                  <a:cubicBezTo>
                    <a:pt x="2" y="45"/>
                    <a:pt x="2" y="45"/>
                    <a:pt x="2" y="45"/>
                  </a:cubicBezTo>
                  <a:cubicBezTo>
                    <a:pt x="0" y="43"/>
                    <a:pt x="0" y="41"/>
                    <a:pt x="2" y="40"/>
                  </a:cubicBezTo>
                  <a:cubicBezTo>
                    <a:pt x="40" y="2"/>
                    <a:pt x="40" y="2"/>
                    <a:pt x="40" y="2"/>
                  </a:cubicBezTo>
                  <a:cubicBezTo>
                    <a:pt x="41" y="0"/>
                    <a:pt x="43" y="0"/>
                    <a:pt x="45" y="2"/>
                  </a:cubicBezTo>
                  <a:cubicBezTo>
                    <a:pt x="46" y="3"/>
                    <a:pt x="46" y="5"/>
                    <a:pt x="45" y="6"/>
                  </a:cubicBezTo>
                  <a:cubicBezTo>
                    <a:pt x="6" y="45"/>
                    <a:pt x="6" y="45"/>
                    <a:pt x="6" y="45"/>
                  </a:cubicBezTo>
                  <a:cubicBezTo>
                    <a:pt x="5" y="46"/>
                    <a:pt x="3" y="46"/>
                    <a:pt x="2" y="45"/>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141" name="Freeform 117">
              <a:extLst>
                <a:ext uri="{FF2B5EF4-FFF2-40B4-BE49-F238E27FC236}">
                  <a16:creationId xmlns:a16="http://schemas.microsoft.com/office/drawing/2014/main" id="{FBB1F280-8FC6-4B84-950C-91DCA88093C4}"/>
                </a:ext>
              </a:extLst>
            </p:cNvPr>
            <p:cNvSpPr>
              <a:spLocks/>
            </p:cNvSpPr>
            <p:nvPr/>
          </p:nvSpPr>
          <p:spPr bwMode="auto">
            <a:xfrm>
              <a:off x="3716" y="2202"/>
              <a:ext cx="98" cy="99"/>
            </a:xfrm>
            <a:custGeom>
              <a:avLst/>
              <a:gdLst>
                <a:gd name="T0" fmla="*/ 2 w 48"/>
                <a:gd name="T1" fmla="*/ 46 h 48"/>
                <a:gd name="T2" fmla="*/ 2 w 48"/>
                <a:gd name="T3" fmla="*/ 46 h 48"/>
                <a:gd name="T4" fmla="*/ 2 w 48"/>
                <a:gd name="T5" fmla="*/ 40 h 48"/>
                <a:gd name="T6" fmla="*/ 41 w 48"/>
                <a:gd name="T7" fmla="*/ 1 h 48"/>
                <a:gd name="T8" fmla="*/ 46 w 48"/>
                <a:gd name="T9" fmla="*/ 1 h 48"/>
                <a:gd name="T10" fmla="*/ 46 w 48"/>
                <a:gd name="T11" fmla="*/ 7 h 48"/>
                <a:gd name="T12" fmla="*/ 7 w 48"/>
                <a:gd name="T13" fmla="*/ 46 h 48"/>
                <a:gd name="T14" fmla="*/ 2 w 48"/>
                <a:gd name="T15" fmla="*/ 46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8">
                  <a:moveTo>
                    <a:pt x="2" y="46"/>
                  </a:moveTo>
                  <a:cubicBezTo>
                    <a:pt x="2" y="46"/>
                    <a:pt x="2" y="46"/>
                    <a:pt x="2" y="46"/>
                  </a:cubicBezTo>
                  <a:cubicBezTo>
                    <a:pt x="0" y="45"/>
                    <a:pt x="0" y="42"/>
                    <a:pt x="2" y="40"/>
                  </a:cubicBezTo>
                  <a:cubicBezTo>
                    <a:pt x="41" y="1"/>
                    <a:pt x="41" y="1"/>
                    <a:pt x="41" y="1"/>
                  </a:cubicBezTo>
                  <a:cubicBezTo>
                    <a:pt x="42" y="0"/>
                    <a:pt x="45" y="0"/>
                    <a:pt x="46" y="1"/>
                  </a:cubicBezTo>
                  <a:cubicBezTo>
                    <a:pt x="48" y="3"/>
                    <a:pt x="48" y="6"/>
                    <a:pt x="46" y="7"/>
                  </a:cubicBezTo>
                  <a:cubicBezTo>
                    <a:pt x="7" y="46"/>
                    <a:pt x="7" y="46"/>
                    <a:pt x="7" y="46"/>
                  </a:cubicBezTo>
                  <a:cubicBezTo>
                    <a:pt x="6" y="48"/>
                    <a:pt x="3" y="48"/>
                    <a:pt x="2" y="46"/>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142" name="Freeform 118">
              <a:extLst>
                <a:ext uri="{FF2B5EF4-FFF2-40B4-BE49-F238E27FC236}">
                  <a16:creationId xmlns:a16="http://schemas.microsoft.com/office/drawing/2014/main" id="{29531CFE-C238-4AC3-B2C1-4E04C64C867F}"/>
                </a:ext>
              </a:extLst>
            </p:cNvPr>
            <p:cNvSpPr>
              <a:spLocks/>
            </p:cNvSpPr>
            <p:nvPr/>
          </p:nvSpPr>
          <p:spPr bwMode="auto">
            <a:xfrm>
              <a:off x="3954" y="2015"/>
              <a:ext cx="47" cy="45"/>
            </a:xfrm>
            <a:custGeom>
              <a:avLst/>
              <a:gdLst>
                <a:gd name="T0" fmla="*/ 5 w 23"/>
                <a:gd name="T1" fmla="*/ 9 h 22"/>
                <a:gd name="T2" fmla="*/ 1 w 23"/>
                <a:gd name="T3" fmla="*/ 20 h 22"/>
                <a:gd name="T4" fmla="*/ 3 w 23"/>
                <a:gd name="T5" fmla="*/ 22 h 22"/>
                <a:gd name="T6" fmla="*/ 14 w 23"/>
                <a:gd name="T7" fmla="*/ 17 h 22"/>
                <a:gd name="T8" fmla="*/ 14 w 23"/>
                <a:gd name="T9" fmla="*/ 17 h 22"/>
                <a:gd name="T10" fmla="*/ 23 w 23"/>
                <a:gd name="T11" fmla="*/ 6 h 22"/>
                <a:gd name="T12" fmla="*/ 20 w 23"/>
                <a:gd name="T13" fmla="*/ 3 h 22"/>
                <a:gd name="T14" fmla="*/ 17 w 23"/>
                <a:gd name="T15" fmla="*/ 0 h 22"/>
                <a:gd name="T16" fmla="*/ 6 w 23"/>
                <a:gd name="T17" fmla="*/ 8 h 22"/>
                <a:gd name="T18" fmla="*/ 5 w 23"/>
                <a:gd name="T19" fmla="*/ 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2">
                  <a:moveTo>
                    <a:pt x="5" y="9"/>
                  </a:moveTo>
                  <a:cubicBezTo>
                    <a:pt x="1" y="20"/>
                    <a:pt x="1" y="20"/>
                    <a:pt x="1" y="20"/>
                  </a:cubicBezTo>
                  <a:cubicBezTo>
                    <a:pt x="0" y="21"/>
                    <a:pt x="2" y="22"/>
                    <a:pt x="3" y="22"/>
                  </a:cubicBezTo>
                  <a:cubicBezTo>
                    <a:pt x="14" y="17"/>
                    <a:pt x="14" y="17"/>
                    <a:pt x="14" y="17"/>
                  </a:cubicBezTo>
                  <a:cubicBezTo>
                    <a:pt x="14" y="17"/>
                    <a:pt x="14" y="17"/>
                    <a:pt x="14" y="17"/>
                  </a:cubicBezTo>
                  <a:cubicBezTo>
                    <a:pt x="23" y="6"/>
                    <a:pt x="23" y="6"/>
                    <a:pt x="23" y="6"/>
                  </a:cubicBezTo>
                  <a:cubicBezTo>
                    <a:pt x="20" y="3"/>
                    <a:pt x="20" y="3"/>
                    <a:pt x="20" y="3"/>
                  </a:cubicBezTo>
                  <a:cubicBezTo>
                    <a:pt x="17" y="0"/>
                    <a:pt x="17" y="0"/>
                    <a:pt x="17" y="0"/>
                  </a:cubicBezTo>
                  <a:cubicBezTo>
                    <a:pt x="6" y="8"/>
                    <a:pt x="6" y="8"/>
                    <a:pt x="6" y="8"/>
                  </a:cubicBezTo>
                  <a:lnTo>
                    <a:pt x="5" y="9"/>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143" name="Freeform 119">
              <a:extLst>
                <a:ext uri="{FF2B5EF4-FFF2-40B4-BE49-F238E27FC236}">
                  <a16:creationId xmlns:a16="http://schemas.microsoft.com/office/drawing/2014/main" id="{A3CD2F5E-913D-4734-ADC5-59F51FC8FBFB}"/>
                </a:ext>
              </a:extLst>
            </p:cNvPr>
            <p:cNvSpPr>
              <a:spLocks/>
            </p:cNvSpPr>
            <p:nvPr/>
          </p:nvSpPr>
          <p:spPr bwMode="auto">
            <a:xfrm>
              <a:off x="3831" y="2155"/>
              <a:ext cx="31" cy="37"/>
            </a:xfrm>
            <a:custGeom>
              <a:avLst/>
              <a:gdLst>
                <a:gd name="T0" fmla="*/ 12 w 15"/>
                <a:gd name="T1" fmla="*/ 18 h 18"/>
                <a:gd name="T2" fmla="*/ 15 w 15"/>
                <a:gd name="T3" fmla="*/ 15 h 18"/>
                <a:gd name="T4" fmla="*/ 7 w 15"/>
                <a:gd name="T5" fmla="*/ 8 h 18"/>
                <a:gd name="T6" fmla="*/ 0 w 15"/>
                <a:gd name="T7" fmla="*/ 0 h 18"/>
                <a:gd name="T8" fmla="*/ 12 w 15"/>
                <a:gd name="T9" fmla="*/ 18 h 18"/>
              </a:gdLst>
              <a:ahLst/>
              <a:cxnLst>
                <a:cxn ang="0">
                  <a:pos x="T0" y="T1"/>
                </a:cxn>
                <a:cxn ang="0">
                  <a:pos x="T2" y="T3"/>
                </a:cxn>
                <a:cxn ang="0">
                  <a:pos x="T4" y="T5"/>
                </a:cxn>
                <a:cxn ang="0">
                  <a:pos x="T6" y="T7"/>
                </a:cxn>
                <a:cxn ang="0">
                  <a:pos x="T8" y="T9"/>
                </a:cxn>
              </a:cxnLst>
              <a:rect l="0" t="0" r="r" b="b"/>
              <a:pathLst>
                <a:path w="15" h="18">
                  <a:moveTo>
                    <a:pt x="12" y="18"/>
                  </a:moveTo>
                  <a:cubicBezTo>
                    <a:pt x="13" y="17"/>
                    <a:pt x="14" y="16"/>
                    <a:pt x="15" y="15"/>
                  </a:cubicBezTo>
                  <a:cubicBezTo>
                    <a:pt x="7" y="8"/>
                    <a:pt x="7" y="8"/>
                    <a:pt x="7" y="8"/>
                  </a:cubicBezTo>
                  <a:cubicBezTo>
                    <a:pt x="0" y="0"/>
                    <a:pt x="0" y="0"/>
                    <a:pt x="0" y="0"/>
                  </a:cubicBezTo>
                  <a:lnTo>
                    <a:pt x="12" y="18"/>
                  </a:lnTo>
                  <a:close/>
                </a:path>
              </a:pathLst>
            </a:custGeom>
            <a:solidFill>
              <a:srgbClr val="0137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144" name="Freeform 120">
              <a:extLst>
                <a:ext uri="{FF2B5EF4-FFF2-40B4-BE49-F238E27FC236}">
                  <a16:creationId xmlns:a16="http://schemas.microsoft.com/office/drawing/2014/main" id="{D40C9300-2735-43BD-A2F8-E5EF5AE6B630}"/>
                </a:ext>
              </a:extLst>
            </p:cNvPr>
            <p:cNvSpPr>
              <a:spLocks/>
            </p:cNvSpPr>
            <p:nvPr/>
          </p:nvSpPr>
          <p:spPr bwMode="auto">
            <a:xfrm>
              <a:off x="3827" y="2120"/>
              <a:ext cx="69" cy="70"/>
            </a:xfrm>
            <a:custGeom>
              <a:avLst/>
              <a:gdLst>
                <a:gd name="T0" fmla="*/ 16 w 34"/>
                <a:gd name="T1" fmla="*/ 32 h 34"/>
                <a:gd name="T2" fmla="*/ 2 w 34"/>
                <a:gd name="T3" fmla="*/ 18 h 34"/>
                <a:gd name="T4" fmla="*/ 2 w 34"/>
                <a:gd name="T5" fmla="*/ 10 h 34"/>
                <a:gd name="T6" fmla="*/ 9 w 34"/>
                <a:gd name="T7" fmla="*/ 2 h 34"/>
                <a:gd name="T8" fmla="*/ 17 w 34"/>
                <a:gd name="T9" fmla="*/ 2 h 34"/>
                <a:gd name="T10" fmla="*/ 31 w 34"/>
                <a:gd name="T11" fmla="*/ 17 h 34"/>
                <a:gd name="T12" fmla="*/ 31 w 34"/>
                <a:gd name="T13" fmla="*/ 25 h 34"/>
                <a:gd name="T14" fmla="*/ 24 w 34"/>
                <a:gd name="T15" fmla="*/ 32 h 34"/>
                <a:gd name="T16" fmla="*/ 16 w 34"/>
                <a:gd name="T17"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4">
                  <a:moveTo>
                    <a:pt x="16" y="32"/>
                  </a:moveTo>
                  <a:cubicBezTo>
                    <a:pt x="2" y="18"/>
                    <a:pt x="2" y="18"/>
                    <a:pt x="2" y="18"/>
                  </a:cubicBezTo>
                  <a:cubicBezTo>
                    <a:pt x="0" y="15"/>
                    <a:pt x="0" y="12"/>
                    <a:pt x="2" y="10"/>
                  </a:cubicBezTo>
                  <a:cubicBezTo>
                    <a:pt x="9" y="2"/>
                    <a:pt x="9" y="2"/>
                    <a:pt x="9" y="2"/>
                  </a:cubicBezTo>
                  <a:cubicBezTo>
                    <a:pt x="11" y="0"/>
                    <a:pt x="15" y="0"/>
                    <a:pt x="17" y="2"/>
                  </a:cubicBezTo>
                  <a:cubicBezTo>
                    <a:pt x="31" y="17"/>
                    <a:pt x="31" y="17"/>
                    <a:pt x="31" y="17"/>
                  </a:cubicBezTo>
                  <a:cubicBezTo>
                    <a:pt x="34" y="19"/>
                    <a:pt x="34" y="22"/>
                    <a:pt x="31" y="25"/>
                  </a:cubicBezTo>
                  <a:cubicBezTo>
                    <a:pt x="24" y="32"/>
                    <a:pt x="24" y="32"/>
                    <a:pt x="24" y="32"/>
                  </a:cubicBezTo>
                  <a:cubicBezTo>
                    <a:pt x="22" y="34"/>
                    <a:pt x="18" y="34"/>
                    <a:pt x="16" y="32"/>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grpSp>
      <p:grpSp>
        <p:nvGrpSpPr>
          <p:cNvPr id="145" name="TRANSFORM ICON">
            <a:extLst>
              <a:ext uri="{FF2B5EF4-FFF2-40B4-BE49-F238E27FC236}">
                <a16:creationId xmlns:a16="http://schemas.microsoft.com/office/drawing/2014/main" id="{39689033-A4BB-44E7-B1D7-0E4041EAB0FD}"/>
              </a:ext>
            </a:extLst>
          </p:cNvPr>
          <p:cNvGrpSpPr>
            <a:grpSpLocks noChangeAspect="1"/>
          </p:cNvGrpSpPr>
          <p:nvPr/>
        </p:nvGrpSpPr>
        <p:grpSpPr bwMode="auto">
          <a:xfrm>
            <a:off x="7065383" y="4860296"/>
            <a:ext cx="999055" cy="999055"/>
            <a:chOff x="3504" y="1823"/>
            <a:chExt cx="674" cy="674"/>
          </a:xfrm>
        </p:grpSpPr>
        <p:sp>
          <p:nvSpPr>
            <p:cNvPr id="146" name="Oval 138">
              <a:extLst>
                <a:ext uri="{FF2B5EF4-FFF2-40B4-BE49-F238E27FC236}">
                  <a16:creationId xmlns:a16="http://schemas.microsoft.com/office/drawing/2014/main" id="{9D36E464-2549-4C71-8EBA-155F1923CE59}"/>
                </a:ext>
              </a:extLst>
            </p:cNvPr>
            <p:cNvSpPr>
              <a:spLocks noChangeArrowheads="1"/>
            </p:cNvSpPr>
            <p:nvPr/>
          </p:nvSpPr>
          <p:spPr bwMode="auto">
            <a:xfrm>
              <a:off x="3504" y="1823"/>
              <a:ext cx="674" cy="674"/>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de-DE" sz="2000" kern="0">
                <a:gradFill>
                  <a:gsLst>
                    <a:gs pos="0">
                      <a:srgbClr val="FFFFFF"/>
                    </a:gs>
                    <a:gs pos="100000">
                      <a:srgbClr val="FFFFFF"/>
                    </a:gs>
                  </a:gsLst>
                  <a:lin ang="5400000" scaled="0"/>
                </a:gradFill>
                <a:latin typeface="Segoe UI Semilight"/>
              </a:endParaRPr>
            </a:p>
          </p:txBody>
        </p:sp>
        <p:sp>
          <p:nvSpPr>
            <p:cNvPr id="147" name="Freeform 139">
              <a:extLst>
                <a:ext uri="{FF2B5EF4-FFF2-40B4-BE49-F238E27FC236}">
                  <a16:creationId xmlns:a16="http://schemas.microsoft.com/office/drawing/2014/main" id="{9F3F22DA-9B23-43BC-A5E4-13D4E01A248D}"/>
                </a:ext>
              </a:extLst>
            </p:cNvPr>
            <p:cNvSpPr>
              <a:spLocks/>
            </p:cNvSpPr>
            <p:nvPr/>
          </p:nvSpPr>
          <p:spPr bwMode="auto">
            <a:xfrm>
              <a:off x="3710" y="2006"/>
              <a:ext cx="263" cy="147"/>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459B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148" name="Freeform 140">
              <a:extLst>
                <a:ext uri="{FF2B5EF4-FFF2-40B4-BE49-F238E27FC236}">
                  <a16:creationId xmlns:a16="http://schemas.microsoft.com/office/drawing/2014/main" id="{00D9F8AB-BB3B-47AE-880E-BB9AAAB91CEC}"/>
                </a:ext>
              </a:extLst>
            </p:cNvPr>
            <p:cNvSpPr>
              <a:spLocks/>
            </p:cNvSpPr>
            <p:nvPr/>
          </p:nvSpPr>
          <p:spPr bwMode="auto">
            <a:xfrm>
              <a:off x="3710" y="2079"/>
              <a:ext cx="131" cy="235"/>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149" name="Freeform 141">
              <a:extLst>
                <a:ext uri="{FF2B5EF4-FFF2-40B4-BE49-F238E27FC236}">
                  <a16:creationId xmlns:a16="http://schemas.microsoft.com/office/drawing/2014/main" id="{48823E1A-1A9D-4BCF-8453-BFB3BD48B2CF}"/>
                </a:ext>
              </a:extLst>
            </p:cNvPr>
            <p:cNvSpPr>
              <a:spLocks/>
            </p:cNvSpPr>
            <p:nvPr/>
          </p:nvSpPr>
          <p:spPr bwMode="auto">
            <a:xfrm>
              <a:off x="3841" y="2079"/>
              <a:ext cx="132" cy="235"/>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150" name="Freeform 142">
              <a:extLst>
                <a:ext uri="{FF2B5EF4-FFF2-40B4-BE49-F238E27FC236}">
                  <a16:creationId xmlns:a16="http://schemas.microsoft.com/office/drawing/2014/main" id="{25C54B76-4115-452C-A80E-A78F9C25B675}"/>
                </a:ext>
              </a:extLst>
            </p:cNvPr>
            <p:cNvSpPr>
              <a:spLocks/>
            </p:cNvSpPr>
            <p:nvPr/>
          </p:nvSpPr>
          <p:spPr bwMode="auto">
            <a:xfrm>
              <a:off x="3691" y="1988"/>
              <a:ext cx="300" cy="344"/>
            </a:xfrm>
            <a:custGeom>
              <a:avLst/>
              <a:gdLst>
                <a:gd name="T0" fmla="*/ 140 w 146"/>
                <a:gd name="T1" fmla="*/ 114 h 167"/>
                <a:gd name="T2" fmla="*/ 140 w 146"/>
                <a:gd name="T3" fmla="*/ 53 h 167"/>
                <a:gd name="T4" fmla="*/ 146 w 146"/>
                <a:gd name="T5" fmla="*/ 44 h 167"/>
                <a:gd name="T6" fmla="*/ 137 w 146"/>
                <a:gd name="T7" fmla="*/ 35 h 167"/>
                <a:gd name="T8" fmla="*/ 131 w 146"/>
                <a:gd name="T9" fmla="*/ 38 h 167"/>
                <a:gd name="T10" fmla="*/ 82 w 146"/>
                <a:gd name="T11" fmla="*/ 11 h 167"/>
                <a:gd name="T12" fmla="*/ 82 w 146"/>
                <a:gd name="T13" fmla="*/ 9 h 167"/>
                <a:gd name="T14" fmla="*/ 73 w 146"/>
                <a:gd name="T15" fmla="*/ 0 h 167"/>
                <a:gd name="T16" fmla="*/ 64 w 146"/>
                <a:gd name="T17" fmla="*/ 9 h 167"/>
                <a:gd name="T18" fmla="*/ 73 w 146"/>
                <a:gd name="T19" fmla="*/ 18 h 167"/>
                <a:gd name="T20" fmla="*/ 79 w 146"/>
                <a:gd name="T21" fmla="*/ 16 h 167"/>
                <a:gd name="T22" fmla="*/ 128 w 146"/>
                <a:gd name="T23" fmla="*/ 42 h 167"/>
                <a:gd name="T24" fmla="*/ 128 w 146"/>
                <a:gd name="T25" fmla="*/ 44 h 167"/>
                <a:gd name="T26" fmla="*/ 128 w 146"/>
                <a:gd name="T27" fmla="*/ 46 h 167"/>
                <a:gd name="T28" fmla="*/ 80 w 146"/>
                <a:gd name="T29" fmla="*/ 73 h 167"/>
                <a:gd name="T30" fmla="*/ 73 w 146"/>
                <a:gd name="T31" fmla="*/ 70 h 167"/>
                <a:gd name="T32" fmla="*/ 64 w 146"/>
                <a:gd name="T33" fmla="*/ 79 h 167"/>
                <a:gd name="T34" fmla="*/ 70 w 146"/>
                <a:gd name="T35" fmla="*/ 88 h 167"/>
                <a:gd name="T36" fmla="*/ 70 w 146"/>
                <a:gd name="T37" fmla="*/ 149 h 167"/>
                <a:gd name="T38" fmla="*/ 67 w 146"/>
                <a:gd name="T39" fmla="*/ 151 h 167"/>
                <a:gd name="T40" fmla="*/ 18 w 146"/>
                <a:gd name="T41" fmla="*/ 125 h 167"/>
                <a:gd name="T42" fmla="*/ 18 w 146"/>
                <a:gd name="T43" fmla="*/ 123 h 167"/>
                <a:gd name="T44" fmla="*/ 12 w 146"/>
                <a:gd name="T45" fmla="*/ 114 h 167"/>
                <a:gd name="T46" fmla="*/ 12 w 146"/>
                <a:gd name="T47" fmla="*/ 53 h 167"/>
                <a:gd name="T48" fmla="*/ 18 w 146"/>
                <a:gd name="T49" fmla="*/ 44 h 167"/>
                <a:gd name="T50" fmla="*/ 9 w 146"/>
                <a:gd name="T51" fmla="*/ 35 h 167"/>
                <a:gd name="T52" fmla="*/ 0 w 146"/>
                <a:gd name="T53" fmla="*/ 44 h 167"/>
                <a:gd name="T54" fmla="*/ 6 w 146"/>
                <a:gd name="T55" fmla="*/ 53 h 167"/>
                <a:gd name="T56" fmla="*/ 6 w 146"/>
                <a:gd name="T57" fmla="*/ 114 h 167"/>
                <a:gd name="T58" fmla="*/ 0 w 146"/>
                <a:gd name="T59" fmla="*/ 123 h 167"/>
                <a:gd name="T60" fmla="*/ 9 w 146"/>
                <a:gd name="T61" fmla="*/ 132 h 167"/>
                <a:gd name="T62" fmla="*/ 16 w 146"/>
                <a:gd name="T63" fmla="*/ 130 h 167"/>
                <a:gd name="T64" fmla="*/ 64 w 146"/>
                <a:gd name="T65" fmla="*/ 156 h 167"/>
                <a:gd name="T66" fmla="*/ 64 w 146"/>
                <a:gd name="T67" fmla="*/ 157 h 167"/>
                <a:gd name="T68" fmla="*/ 73 w 146"/>
                <a:gd name="T69" fmla="*/ 167 h 167"/>
                <a:gd name="T70" fmla="*/ 82 w 146"/>
                <a:gd name="T71" fmla="*/ 157 h 167"/>
                <a:gd name="T72" fmla="*/ 76 w 146"/>
                <a:gd name="T73" fmla="*/ 149 h 167"/>
                <a:gd name="T74" fmla="*/ 76 w 146"/>
                <a:gd name="T75" fmla="*/ 88 h 167"/>
                <a:gd name="T76" fmla="*/ 82 w 146"/>
                <a:gd name="T77" fmla="*/ 79 h 167"/>
                <a:gd name="T78" fmla="*/ 82 w 146"/>
                <a:gd name="T79" fmla="*/ 77 h 167"/>
                <a:gd name="T80" fmla="*/ 130 w 146"/>
                <a:gd name="T81" fmla="*/ 51 h 167"/>
                <a:gd name="T82" fmla="*/ 134 w 146"/>
                <a:gd name="T83" fmla="*/ 53 h 167"/>
                <a:gd name="T84" fmla="*/ 134 w 146"/>
                <a:gd name="T85" fmla="*/ 114 h 167"/>
                <a:gd name="T86" fmla="*/ 128 w 146"/>
                <a:gd name="T87" fmla="*/ 123 h 167"/>
                <a:gd name="T88" fmla="*/ 137 w 146"/>
                <a:gd name="T89" fmla="*/ 132 h 167"/>
                <a:gd name="T90" fmla="*/ 146 w 146"/>
                <a:gd name="T91" fmla="*/ 123 h 167"/>
                <a:gd name="T92" fmla="*/ 140 w 146"/>
                <a:gd name="T93" fmla="*/ 11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6" h="167">
                  <a:moveTo>
                    <a:pt x="140" y="114"/>
                  </a:moveTo>
                  <a:cubicBezTo>
                    <a:pt x="140" y="53"/>
                    <a:pt x="140" y="53"/>
                    <a:pt x="140" y="53"/>
                  </a:cubicBezTo>
                  <a:cubicBezTo>
                    <a:pt x="143" y="52"/>
                    <a:pt x="146" y="48"/>
                    <a:pt x="146" y="44"/>
                  </a:cubicBezTo>
                  <a:cubicBezTo>
                    <a:pt x="146" y="39"/>
                    <a:pt x="142" y="35"/>
                    <a:pt x="137" y="35"/>
                  </a:cubicBezTo>
                  <a:cubicBezTo>
                    <a:pt x="134" y="35"/>
                    <a:pt x="132" y="36"/>
                    <a:pt x="131" y="38"/>
                  </a:cubicBezTo>
                  <a:cubicBezTo>
                    <a:pt x="82" y="11"/>
                    <a:pt x="82" y="11"/>
                    <a:pt x="82" y="11"/>
                  </a:cubicBezTo>
                  <a:cubicBezTo>
                    <a:pt x="82" y="10"/>
                    <a:pt x="82" y="10"/>
                    <a:pt x="82" y="9"/>
                  </a:cubicBezTo>
                  <a:cubicBezTo>
                    <a:pt x="82" y="4"/>
                    <a:pt x="78" y="0"/>
                    <a:pt x="73" y="0"/>
                  </a:cubicBezTo>
                  <a:cubicBezTo>
                    <a:pt x="68" y="0"/>
                    <a:pt x="64" y="4"/>
                    <a:pt x="64" y="9"/>
                  </a:cubicBezTo>
                  <a:cubicBezTo>
                    <a:pt x="64" y="14"/>
                    <a:pt x="68" y="18"/>
                    <a:pt x="73" y="18"/>
                  </a:cubicBezTo>
                  <a:cubicBezTo>
                    <a:pt x="76" y="18"/>
                    <a:pt x="78" y="17"/>
                    <a:pt x="79" y="16"/>
                  </a:cubicBezTo>
                  <a:cubicBezTo>
                    <a:pt x="128" y="42"/>
                    <a:pt x="128" y="42"/>
                    <a:pt x="128" y="42"/>
                  </a:cubicBezTo>
                  <a:cubicBezTo>
                    <a:pt x="128" y="43"/>
                    <a:pt x="128" y="44"/>
                    <a:pt x="128" y="44"/>
                  </a:cubicBezTo>
                  <a:cubicBezTo>
                    <a:pt x="128" y="45"/>
                    <a:pt x="128" y="46"/>
                    <a:pt x="128" y="46"/>
                  </a:cubicBezTo>
                  <a:cubicBezTo>
                    <a:pt x="80" y="73"/>
                    <a:pt x="80" y="73"/>
                    <a:pt x="80" y="73"/>
                  </a:cubicBezTo>
                  <a:cubicBezTo>
                    <a:pt x="78" y="71"/>
                    <a:pt x="76" y="70"/>
                    <a:pt x="73" y="70"/>
                  </a:cubicBezTo>
                  <a:cubicBezTo>
                    <a:pt x="68" y="70"/>
                    <a:pt x="64" y="74"/>
                    <a:pt x="64" y="79"/>
                  </a:cubicBezTo>
                  <a:cubicBezTo>
                    <a:pt x="64" y="83"/>
                    <a:pt x="67" y="87"/>
                    <a:pt x="70" y="88"/>
                  </a:cubicBezTo>
                  <a:cubicBezTo>
                    <a:pt x="70" y="149"/>
                    <a:pt x="70" y="149"/>
                    <a:pt x="70" y="149"/>
                  </a:cubicBezTo>
                  <a:cubicBezTo>
                    <a:pt x="69" y="149"/>
                    <a:pt x="68" y="150"/>
                    <a:pt x="67" y="151"/>
                  </a:cubicBezTo>
                  <a:cubicBezTo>
                    <a:pt x="18" y="125"/>
                    <a:pt x="18" y="125"/>
                    <a:pt x="18" y="125"/>
                  </a:cubicBezTo>
                  <a:cubicBezTo>
                    <a:pt x="18" y="124"/>
                    <a:pt x="18" y="124"/>
                    <a:pt x="18" y="123"/>
                  </a:cubicBezTo>
                  <a:cubicBezTo>
                    <a:pt x="18" y="119"/>
                    <a:pt x="16" y="115"/>
                    <a:pt x="12" y="114"/>
                  </a:cubicBezTo>
                  <a:cubicBezTo>
                    <a:pt x="12" y="53"/>
                    <a:pt x="12" y="53"/>
                    <a:pt x="12" y="53"/>
                  </a:cubicBezTo>
                  <a:cubicBezTo>
                    <a:pt x="16" y="52"/>
                    <a:pt x="18" y="48"/>
                    <a:pt x="18" y="44"/>
                  </a:cubicBezTo>
                  <a:cubicBezTo>
                    <a:pt x="18" y="39"/>
                    <a:pt x="14" y="35"/>
                    <a:pt x="9" y="35"/>
                  </a:cubicBezTo>
                  <a:cubicBezTo>
                    <a:pt x="4" y="35"/>
                    <a:pt x="0" y="39"/>
                    <a:pt x="0" y="44"/>
                  </a:cubicBezTo>
                  <a:cubicBezTo>
                    <a:pt x="0" y="48"/>
                    <a:pt x="3" y="52"/>
                    <a:pt x="6" y="53"/>
                  </a:cubicBezTo>
                  <a:cubicBezTo>
                    <a:pt x="6" y="114"/>
                    <a:pt x="6" y="114"/>
                    <a:pt x="6" y="114"/>
                  </a:cubicBezTo>
                  <a:cubicBezTo>
                    <a:pt x="3" y="115"/>
                    <a:pt x="0" y="119"/>
                    <a:pt x="0" y="123"/>
                  </a:cubicBezTo>
                  <a:cubicBezTo>
                    <a:pt x="0" y="128"/>
                    <a:pt x="4" y="132"/>
                    <a:pt x="9" y="132"/>
                  </a:cubicBezTo>
                  <a:cubicBezTo>
                    <a:pt x="12" y="132"/>
                    <a:pt x="14" y="131"/>
                    <a:pt x="16" y="130"/>
                  </a:cubicBezTo>
                  <a:cubicBezTo>
                    <a:pt x="64" y="156"/>
                    <a:pt x="64" y="156"/>
                    <a:pt x="64" y="156"/>
                  </a:cubicBezTo>
                  <a:cubicBezTo>
                    <a:pt x="64" y="156"/>
                    <a:pt x="64" y="157"/>
                    <a:pt x="64" y="157"/>
                  </a:cubicBezTo>
                  <a:cubicBezTo>
                    <a:pt x="64" y="163"/>
                    <a:pt x="68" y="167"/>
                    <a:pt x="73" y="167"/>
                  </a:cubicBezTo>
                  <a:cubicBezTo>
                    <a:pt x="78" y="167"/>
                    <a:pt x="82" y="163"/>
                    <a:pt x="82" y="157"/>
                  </a:cubicBezTo>
                  <a:cubicBezTo>
                    <a:pt x="82" y="153"/>
                    <a:pt x="79" y="150"/>
                    <a:pt x="76" y="149"/>
                  </a:cubicBezTo>
                  <a:cubicBezTo>
                    <a:pt x="76" y="88"/>
                    <a:pt x="76" y="88"/>
                    <a:pt x="76" y="88"/>
                  </a:cubicBezTo>
                  <a:cubicBezTo>
                    <a:pt x="79" y="87"/>
                    <a:pt x="82" y="83"/>
                    <a:pt x="82" y="79"/>
                  </a:cubicBezTo>
                  <a:cubicBezTo>
                    <a:pt x="82" y="78"/>
                    <a:pt x="82" y="78"/>
                    <a:pt x="82" y="77"/>
                  </a:cubicBezTo>
                  <a:cubicBezTo>
                    <a:pt x="130" y="51"/>
                    <a:pt x="130" y="51"/>
                    <a:pt x="130" y="51"/>
                  </a:cubicBezTo>
                  <a:cubicBezTo>
                    <a:pt x="132" y="52"/>
                    <a:pt x="133" y="53"/>
                    <a:pt x="134" y="53"/>
                  </a:cubicBezTo>
                  <a:cubicBezTo>
                    <a:pt x="134" y="114"/>
                    <a:pt x="134" y="114"/>
                    <a:pt x="134" y="114"/>
                  </a:cubicBezTo>
                  <a:cubicBezTo>
                    <a:pt x="131" y="115"/>
                    <a:pt x="128" y="119"/>
                    <a:pt x="128" y="123"/>
                  </a:cubicBezTo>
                  <a:cubicBezTo>
                    <a:pt x="128" y="128"/>
                    <a:pt x="132" y="132"/>
                    <a:pt x="137" y="132"/>
                  </a:cubicBezTo>
                  <a:cubicBezTo>
                    <a:pt x="142" y="132"/>
                    <a:pt x="146" y="128"/>
                    <a:pt x="146" y="123"/>
                  </a:cubicBezTo>
                  <a:cubicBezTo>
                    <a:pt x="146" y="119"/>
                    <a:pt x="143" y="115"/>
                    <a:pt x="140" y="1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grpSp>
      <p:grpSp>
        <p:nvGrpSpPr>
          <p:cNvPr id="151" name="OPTIMIZED ICON">
            <a:extLst>
              <a:ext uri="{FF2B5EF4-FFF2-40B4-BE49-F238E27FC236}">
                <a16:creationId xmlns:a16="http://schemas.microsoft.com/office/drawing/2014/main" id="{7482DA5A-7526-4186-B8E3-D7ADB726F423}"/>
              </a:ext>
            </a:extLst>
          </p:cNvPr>
          <p:cNvGrpSpPr>
            <a:grpSpLocks noChangeAspect="1"/>
          </p:cNvGrpSpPr>
          <p:nvPr/>
        </p:nvGrpSpPr>
        <p:grpSpPr bwMode="auto">
          <a:xfrm>
            <a:off x="7065382" y="1922473"/>
            <a:ext cx="1002019" cy="999055"/>
            <a:chOff x="3502" y="1825"/>
            <a:chExt cx="676" cy="674"/>
          </a:xfrm>
        </p:grpSpPr>
        <p:sp>
          <p:nvSpPr>
            <p:cNvPr id="152" name="Oval 124">
              <a:extLst>
                <a:ext uri="{FF2B5EF4-FFF2-40B4-BE49-F238E27FC236}">
                  <a16:creationId xmlns:a16="http://schemas.microsoft.com/office/drawing/2014/main" id="{FBCD7B23-601F-4863-B16D-E36CCCB1DBDB}"/>
                </a:ext>
              </a:extLst>
            </p:cNvPr>
            <p:cNvSpPr>
              <a:spLocks noChangeArrowheads="1"/>
            </p:cNvSpPr>
            <p:nvPr/>
          </p:nvSpPr>
          <p:spPr bwMode="auto">
            <a:xfrm>
              <a:off x="3502" y="1825"/>
              <a:ext cx="676" cy="674"/>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de-DE" sz="2000" kern="0">
                <a:gradFill>
                  <a:gsLst>
                    <a:gs pos="0">
                      <a:srgbClr val="FFFFFF"/>
                    </a:gs>
                    <a:gs pos="100000">
                      <a:srgbClr val="FFFFFF"/>
                    </a:gs>
                  </a:gsLst>
                  <a:lin ang="5400000" scaled="0"/>
                </a:gradFill>
                <a:latin typeface="Segoe UI Semilight"/>
              </a:endParaRPr>
            </a:p>
          </p:txBody>
        </p:sp>
        <p:sp>
          <p:nvSpPr>
            <p:cNvPr id="153" name="Freeform 125">
              <a:extLst>
                <a:ext uri="{FF2B5EF4-FFF2-40B4-BE49-F238E27FC236}">
                  <a16:creationId xmlns:a16="http://schemas.microsoft.com/office/drawing/2014/main" id="{2B0DBAAC-E539-45AB-A4F4-5F296B9CFE30}"/>
                </a:ext>
              </a:extLst>
            </p:cNvPr>
            <p:cNvSpPr>
              <a:spLocks noEditPoints="1"/>
            </p:cNvSpPr>
            <p:nvPr/>
          </p:nvSpPr>
          <p:spPr bwMode="auto">
            <a:xfrm>
              <a:off x="3735" y="2058"/>
              <a:ext cx="210" cy="208"/>
            </a:xfrm>
            <a:custGeom>
              <a:avLst/>
              <a:gdLst>
                <a:gd name="T0" fmla="*/ 98 w 102"/>
                <a:gd name="T1" fmla="*/ 45 h 101"/>
                <a:gd name="T2" fmla="*/ 99 w 102"/>
                <a:gd name="T3" fmla="*/ 36 h 101"/>
                <a:gd name="T4" fmla="*/ 95 w 102"/>
                <a:gd name="T5" fmla="*/ 26 h 101"/>
                <a:gd name="T6" fmla="*/ 89 w 102"/>
                <a:gd name="T7" fmla="*/ 21 h 101"/>
                <a:gd name="T8" fmla="*/ 90 w 102"/>
                <a:gd name="T9" fmla="*/ 18 h 101"/>
                <a:gd name="T10" fmla="*/ 81 w 102"/>
                <a:gd name="T11" fmla="*/ 13 h 101"/>
                <a:gd name="T12" fmla="*/ 74 w 102"/>
                <a:gd name="T13" fmla="*/ 8 h 101"/>
                <a:gd name="T14" fmla="*/ 67 w 102"/>
                <a:gd name="T15" fmla="*/ 2 h 101"/>
                <a:gd name="T16" fmla="*/ 64 w 102"/>
                <a:gd name="T17" fmla="*/ 5 h 101"/>
                <a:gd name="T18" fmla="*/ 56 w 102"/>
                <a:gd name="T19" fmla="*/ 1 h 101"/>
                <a:gd name="T20" fmla="*/ 46 w 102"/>
                <a:gd name="T21" fmla="*/ 1 h 101"/>
                <a:gd name="T22" fmla="*/ 39 w 102"/>
                <a:gd name="T23" fmla="*/ 5 h 101"/>
                <a:gd name="T24" fmla="*/ 36 w 102"/>
                <a:gd name="T25" fmla="*/ 2 h 101"/>
                <a:gd name="T26" fmla="*/ 28 w 102"/>
                <a:gd name="T27" fmla="*/ 8 h 101"/>
                <a:gd name="T28" fmla="*/ 21 w 102"/>
                <a:gd name="T29" fmla="*/ 13 h 101"/>
                <a:gd name="T30" fmla="*/ 12 w 102"/>
                <a:gd name="T31" fmla="*/ 18 h 101"/>
                <a:gd name="T32" fmla="*/ 13 w 102"/>
                <a:gd name="T33" fmla="*/ 21 h 101"/>
                <a:gd name="T34" fmla="*/ 7 w 102"/>
                <a:gd name="T35" fmla="*/ 26 h 101"/>
                <a:gd name="T36" fmla="*/ 3 w 102"/>
                <a:gd name="T37" fmla="*/ 36 h 101"/>
                <a:gd name="T38" fmla="*/ 4 w 102"/>
                <a:gd name="T39" fmla="*/ 45 h 101"/>
                <a:gd name="T40" fmla="*/ 0 w 102"/>
                <a:gd name="T41" fmla="*/ 46 h 101"/>
                <a:gd name="T42" fmla="*/ 3 w 102"/>
                <a:gd name="T43" fmla="*/ 56 h 101"/>
                <a:gd name="T44" fmla="*/ 5 w 102"/>
                <a:gd name="T45" fmla="*/ 64 h 101"/>
                <a:gd name="T46" fmla="*/ 6 w 102"/>
                <a:gd name="T47" fmla="*/ 74 h 101"/>
                <a:gd name="T48" fmla="*/ 10 w 102"/>
                <a:gd name="T49" fmla="*/ 74 h 101"/>
                <a:gd name="T50" fmla="*/ 12 w 102"/>
                <a:gd name="T51" fmla="*/ 82 h 101"/>
                <a:gd name="T52" fmla="*/ 20 w 102"/>
                <a:gd name="T53" fmla="*/ 89 h 101"/>
                <a:gd name="T54" fmla="*/ 27 w 102"/>
                <a:gd name="T55" fmla="*/ 92 h 101"/>
                <a:gd name="T56" fmla="*/ 27 w 102"/>
                <a:gd name="T57" fmla="*/ 96 h 101"/>
                <a:gd name="T58" fmla="*/ 37 w 102"/>
                <a:gd name="T59" fmla="*/ 97 h 101"/>
                <a:gd name="T60" fmla="*/ 46 w 102"/>
                <a:gd name="T61" fmla="*/ 99 h 101"/>
                <a:gd name="T62" fmla="*/ 55 w 102"/>
                <a:gd name="T63" fmla="*/ 101 h 101"/>
                <a:gd name="T64" fmla="*/ 57 w 102"/>
                <a:gd name="T65" fmla="*/ 98 h 101"/>
                <a:gd name="T66" fmla="*/ 65 w 102"/>
                <a:gd name="T67" fmla="*/ 98 h 101"/>
                <a:gd name="T68" fmla="*/ 75 w 102"/>
                <a:gd name="T69" fmla="*/ 95 h 101"/>
                <a:gd name="T70" fmla="*/ 80 w 102"/>
                <a:gd name="T71" fmla="*/ 88 h 101"/>
                <a:gd name="T72" fmla="*/ 84 w 102"/>
                <a:gd name="T73" fmla="*/ 89 h 101"/>
                <a:gd name="T74" fmla="*/ 89 w 102"/>
                <a:gd name="T75" fmla="*/ 81 h 101"/>
                <a:gd name="T76" fmla="*/ 93 w 102"/>
                <a:gd name="T77" fmla="*/ 74 h 101"/>
                <a:gd name="T78" fmla="*/ 99 w 102"/>
                <a:gd name="T79" fmla="*/ 66 h 101"/>
                <a:gd name="T80" fmla="*/ 97 w 102"/>
                <a:gd name="T81" fmla="*/ 63 h 101"/>
                <a:gd name="T82" fmla="*/ 101 w 102"/>
                <a:gd name="T83" fmla="*/ 56 h 101"/>
                <a:gd name="T84" fmla="*/ 101 w 102"/>
                <a:gd name="T85" fmla="*/ 45 h 101"/>
                <a:gd name="T86" fmla="*/ 51 w 102"/>
                <a:gd name="T87" fmla="*/ 2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01">
                  <a:moveTo>
                    <a:pt x="101" y="45"/>
                  </a:moveTo>
                  <a:cubicBezTo>
                    <a:pt x="99" y="45"/>
                    <a:pt x="99" y="45"/>
                    <a:pt x="99" y="45"/>
                  </a:cubicBezTo>
                  <a:cubicBezTo>
                    <a:pt x="99" y="45"/>
                    <a:pt x="98" y="45"/>
                    <a:pt x="98" y="45"/>
                  </a:cubicBezTo>
                  <a:cubicBezTo>
                    <a:pt x="98" y="42"/>
                    <a:pt x="97" y="40"/>
                    <a:pt x="97" y="38"/>
                  </a:cubicBezTo>
                  <a:cubicBezTo>
                    <a:pt x="97" y="37"/>
                    <a:pt x="97" y="37"/>
                    <a:pt x="97" y="37"/>
                  </a:cubicBezTo>
                  <a:cubicBezTo>
                    <a:pt x="99" y="36"/>
                    <a:pt x="99" y="36"/>
                    <a:pt x="99" y="36"/>
                  </a:cubicBezTo>
                  <a:cubicBezTo>
                    <a:pt x="99" y="36"/>
                    <a:pt x="100" y="35"/>
                    <a:pt x="99" y="35"/>
                  </a:cubicBezTo>
                  <a:cubicBezTo>
                    <a:pt x="96" y="27"/>
                    <a:pt x="96" y="27"/>
                    <a:pt x="96" y="27"/>
                  </a:cubicBezTo>
                  <a:cubicBezTo>
                    <a:pt x="96" y="27"/>
                    <a:pt x="95" y="26"/>
                    <a:pt x="95" y="26"/>
                  </a:cubicBezTo>
                  <a:cubicBezTo>
                    <a:pt x="93" y="27"/>
                    <a:pt x="93" y="27"/>
                    <a:pt x="93" y="27"/>
                  </a:cubicBezTo>
                  <a:cubicBezTo>
                    <a:pt x="93" y="27"/>
                    <a:pt x="92" y="27"/>
                    <a:pt x="92" y="27"/>
                  </a:cubicBezTo>
                  <a:cubicBezTo>
                    <a:pt x="91" y="25"/>
                    <a:pt x="90" y="23"/>
                    <a:pt x="89" y="21"/>
                  </a:cubicBezTo>
                  <a:cubicBezTo>
                    <a:pt x="88" y="21"/>
                    <a:pt x="88" y="21"/>
                    <a:pt x="89" y="20"/>
                  </a:cubicBezTo>
                  <a:cubicBezTo>
                    <a:pt x="90" y="19"/>
                    <a:pt x="90" y="19"/>
                    <a:pt x="90" y="19"/>
                  </a:cubicBezTo>
                  <a:cubicBezTo>
                    <a:pt x="90" y="19"/>
                    <a:pt x="90" y="18"/>
                    <a:pt x="90" y="18"/>
                  </a:cubicBezTo>
                  <a:cubicBezTo>
                    <a:pt x="84" y="12"/>
                    <a:pt x="84" y="12"/>
                    <a:pt x="84" y="12"/>
                  </a:cubicBezTo>
                  <a:cubicBezTo>
                    <a:pt x="83" y="11"/>
                    <a:pt x="83" y="11"/>
                    <a:pt x="83" y="12"/>
                  </a:cubicBezTo>
                  <a:cubicBezTo>
                    <a:pt x="81" y="13"/>
                    <a:pt x="81" y="13"/>
                    <a:pt x="81" y="13"/>
                  </a:cubicBezTo>
                  <a:cubicBezTo>
                    <a:pt x="81" y="13"/>
                    <a:pt x="81" y="13"/>
                    <a:pt x="80" y="13"/>
                  </a:cubicBezTo>
                  <a:cubicBezTo>
                    <a:pt x="78" y="12"/>
                    <a:pt x="77" y="10"/>
                    <a:pt x="75" y="9"/>
                  </a:cubicBezTo>
                  <a:cubicBezTo>
                    <a:pt x="74" y="9"/>
                    <a:pt x="74" y="9"/>
                    <a:pt x="74" y="8"/>
                  </a:cubicBezTo>
                  <a:cubicBezTo>
                    <a:pt x="75" y="7"/>
                    <a:pt x="75" y="7"/>
                    <a:pt x="75" y="7"/>
                  </a:cubicBezTo>
                  <a:cubicBezTo>
                    <a:pt x="75" y="6"/>
                    <a:pt x="75" y="6"/>
                    <a:pt x="75" y="6"/>
                  </a:cubicBezTo>
                  <a:cubicBezTo>
                    <a:pt x="67" y="2"/>
                    <a:pt x="67" y="2"/>
                    <a:pt x="67" y="2"/>
                  </a:cubicBezTo>
                  <a:cubicBezTo>
                    <a:pt x="66" y="2"/>
                    <a:pt x="66" y="2"/>
                    <a:pt x="66" y="3"/>
                  </a:cubicBezTo>
                  <a:cubicBezTo>
                    <a:pt x="65" y="4"/>
                    <a:pt x="65" y="4"/>
                    <a:pt x="65" y="4"/>
                  </a:cubicBezTo>
                  <a:cubicBezTo>
                    <a:pt x="65" y="5"/>
                    <a:pt x="64" y="5"/>
                    <a:pt x="64" y="5"/>
                  </a:cubicBezTo>
                  <a:cubicBezTo>
                    <a:pt x="62" y="4"/>
                    <a:pt x="59" y="4"/>
                    <a:pt x="57" y="3"/>
                  </a:cubicBezTo>
                  <a:cubicBezTo>
                    <a:pt x="57" y="3"/>
                    <a:pt x="56" y="3"/>
                    <a:pt x="56" y="2"/>
                  </a:cubicBezTo>
                  <a:cubicBezTo>
                    <a:pt x="56" y="1"/>
                    <a:pt x="56" y="1"/>
                    <a:pt x="56" y="1"/>
                  </a:cubicBezTo>
                  <a:cubicBezTo>
                    <a:pt x="56" y="0"/>
                    <a:pt x="56" y="0"/>
                    <a:pt x="55" y="0"/>
                  </a:cubicBezTo>
                  <a:cubicBezTo>
                    <a:pt x="47" y="0"/>
                    <a:pt x="47" y="0"/>
                    <a:pt x="47" y="0"/>
                  </a:cubicBezTo>
                  <a:cubicBezTo>
                    <a:pt x="46" y="0"/>
                    <a:pt x="46" y="0"/>
                    <a:pt x="46" y="1"/>
                  </a:cubicBezTo>
                  <a:cubicBezTo>
                    <a:pt x="46" y="2"/>
                    <a:pt x="46" y="2"/>
                    <a:pt x="46" y="2"/>
                  </a:cubicBezTo>
                  <a:cubicBezTo>
                    <a:pt x="46" y="3"/>
                    <a:pt x="46" y="3"/>
                    <a:pt x="45" y="3"/>
                  </a:cubicBezTo>
                  <a:cubicBezTo>
                    <a:pt x="43" y="4"/>
                    <a:pt x="41" y="4"/>
                    <a:pt x="39" y="5"/>
                  </a:cubicBezTo>
                  <a:cubicBezTo>
                    <a:pt x="38" y="5"/>
                    <a:pt x="38" y="5"/>
                    <a:pt x="38" y="4"/>
                  </a:cubicBezTo>
                  <a:cubicBezTo>
                    <a:pt x="37" y="3"/>
                    <a:pt x="37" y="3"/>
                    <a:pt x="37" y="3"/>
                  </a:cubicBezTo>
                  <a:cubicBezTo>
                    <a:pt x="37" y="2"/>
                    <a:pt x="36" y="2"/>
                    <a:pt x="36" y="2"/>
                  </a:cubicBezTo>
                  <a:cubicBezTo>
                    <a:pt x="28" y="5"/>
                    <a:pt x="28" y="5"/>
                    <a:pt x="28" y="5"/>
                  </a:cubicBezTo>
                  <a:cubicBezTo>
                    <a:pt x="28" y="5"/>
                    <a:pt x="27" y="6"/>
                    <a:pt x="28" y="6"/>
                  </a:cubicBezTo>
                  <a:cubicBezTo>
                    <a:pt x="28" y="8"/>
                    <a:pt x="28" y="8"/>
                    <a:pt x="28" y="8"/>
                  </a:cubicBezTo>
                  <a:cubicBezTo>
                    <a:pt x="28" y="8"/>
                    <a:pt x="28" y="9"/>
                    <a:pt x="28" y="9"/>
                  </a:cubicBezTo>
                  <a:cubicBezTo>
                    <a:pt x="26" y="10"/>
                    <a:pt x="24" y="12"/>
                    <a:pt x="22" y="13"/>
                  </a:cubicBezTo>
                  <a:cubicBezTo>
                    <a:pt x="22" y="13"/>
                    <a:pt x="21" y="13"/>
                    <a:pt x="21" y="13"/>
                  </a:cubicBezTo>
                  <a:cubicBezTo>
                    <a:pt x="20" y="12"/>
                    <a:pt x="20" y="12"/>
                    <a:pt x="20" y="12"/>
                  </a:cubicBezTo>
                  <a:cubicBezTo>
                    <a:pt x="19" y="11"/>
                    <a:pt x="19" y="11"/>
                    <a:pt x="18" y="12"/>
                  </a:cubicBezTo>
                  <a:cubicBezTo>
                    <a:pt x="12" y="18"/>
                    <a:pt x="12" y="18"/>
                    <a:pt x="12" y="18"/>
                  </a:cubicBezTo>
                  <a:cubicBezTo>
                    <a:pt x="12" y="18"/>
                    <a:pt x="12" y="19"/>
                    <a:pt x="12" y="19"/>
                  </a:cubicBezTo>
                  <a:cubicBezTo>
                    <a:pt x="13" y="20"/>
                    <a:pt x="13" y="20"/>
                    <a:pt x="13" y="20"/>
                  </a:cubicBezTo>
                  <a:cubicBezTo>
                    <a:pt x="14" y="21"/>
                    <a:pt x="14" y="21"/>
                    <a:pt x="13" y="21"/>
                  </a:cubicBezTo>
                  <a:cubicBezTo>
                    <a:pt x="12" y="23"/>
                    <a:pt x="11" y="25"/>
                    <a:pt x="10" y="27"/>
                  </a:cubicBezTo>
                  <a:cubicBezTo>
                    <a:pt x="10" y="27"/>
                    <a:pt x="9" y="27"/>
                    <a:pt x="9" y="27"/>
                  </a:cubicBezTo>
                  <a:cubicBezTo>
                    <a:pt x="7" y="26"/>
                    <a:pt x="7" y="26"/>
                    <a:pt x="7" y="26"/>
                  </a:cubicBezTo>
                  <a:cubicBezTo>
                    <a:pt x="7" y="26"/>
                    <a:pt x="6" y="27"/>
                    <a:pt x="6" y="27"/>
                  </a:cubicBezTo>
                  <a:cubicBezTo>
                    <a:pt x="3" y="35"/>
                    <a:pt x="3" y="35"/>
                    <a:pt x="3" y="35"/>
                  </a:cubicBezTo>
                  <a:cubicBezTo>
                    <a:pt x="3" y="35"/>
                    <a:pt x="3" y="36"/>
                    <a:pt x="3" y="36"/>
                  </a:cubicBezTo>
                  <a:cubicBezTo>
                    <a:pt x="5" y="37"/>
                    <a:pt x="5" y="37"/>
                    <a:pt x="5" y="37"/>
                  </a:cubicBezTo>
                  <a:cubicBezTo>
                    <a:pt x="5" y="37"/>
                    <a:pt x="5" y="37"/>
                    <a:pt x="5" y="38"/>
                  </a:cubicBezTo>
                  <a:cubicBezTo>
                    <a:pt x="5" y="40"/>
                    <a:pt x="4" y="42"/>
                    <a:pt x="4" y="45"/>
                  </a:cubicBezTo>
                  <a:cubicBezTo>
                    <a:pt x="4" y="45"/>
                    <a:pt x="3" y="45"/>
                    <a:pt x="3" y="45"/>
                  </a:cubicBezTo>
                  <a:cubicBezTo>
                    <a:pt x="1" y="45"/>
                    <a:pt x="1" y="45"/>
                    <a:pt x="1" y="45"/>
                  </a:cubicBezTo>
                  <a:cubicBezTo>
                    <a:pt x="1" y="45"/>
                    <a:pt x="0" y="46"/>
                    <a:pt x="0" y="46"/>
                  </a:cubicBezTo>
                  <a:cubicBezTo>
                    <a:pt x="0" y="55"/>
                    <a:pt x="0" y="55"/>
                    <a:pt x="0" y="55"/>
                  </a:cubicBezTo>
                  <a:cubicBezTo>
                    <a:pt x="0" y="55"/>
                    <a:pt x="1" y="56"/>
                    <a:pt x="1" y="56"/>
                  </a:cubicBezTo>
                  <a:cubicBezTo>
                    <a:pt x="3" y="56"/>
                    <a:pt x="3" y="56"/>
                    <a:pt x="3" y="56"/>
                  </a:cubicBezTo>
                  <a:cubicBezTo>
                    <a:pt x="3" y="56"/>
                    <a:pt x="4" y="56"/>
                    <a:pt x="4" y="57"/>
                  </a:cubicBezTo>
                  <a:cubicBezTo>
                    <a:pt x="4" y="59"/>
                    <a:pt x="5" y="61"/>
                    <a:pt x="5" y="63"/>
                  </a:cubicBezTo>
                  <a:cubicBezTo>
                    <a:pt x="5" y="64"/>
                    <a:pt x="5" y="64"/>
                    <a:pt x="5" y="64"/>
                  </a:cubicBezTo>
                  <a:cubicBezTo>
                    <a:pt x="3" y="65"/>
                    <a:pt x="3" y="65"/>
                    <a:pt x="3" y="65"/>
                  </a:cubicBezTo>
                  <a:cubicBezTo>
                    <a:pt x="3" y="65"/>
                    <a:pt x="3" y="66"/>
                    <a:pt x="3" y="66"/>
                  </a:cubicBezTo>
                  <a:cubicBezTo>
                    <a:pt x="6" y="74"/>
                    <a:pt x="6" y="74"/>
                    <a:pt x="6" y="74"/>
                  </a:cubicBezTo>
                  <a:cubicBezTo>
                    <a:pt x="6" y="75"/>
                    <a:pt x="7" y="75"/>
                    <a:pt x="7" y="75"/>
                  </a:cubicBezTo>
                  <a:cubicBezTo>
                    <a:pt x="9" y="74"/>
                    <a:pt x="9" y="74"/>
                    <a:pt x="9" y="74"/>
                  </a:cubicBezTo>
                  <a:cubicBezTo>
                    <a:pt x="9" y="74"/>
                    <a:pt x="10" y="74"/>
                    <a:pt x="10" y="74"/>
                  </a:cubicBezTo>
                  <a:cubicBezTo>
                    <a:pt x="11" y="76"/>
                    <a:pt x="12" y="78"/>
                    <a:pt x="13" y="80"/>
                  </a:cubicBezTo>
                  <a:cubicBezTo>
                    <a:pt x="14" y="80"/>
                    <a:pt x="14" y="81"/>
                    <a:pt x="13" y="81"/>
                  </a:cubicBezTo>
                  <a:cubicBezTo>
                    <a:pt x="12" y="82"/>
                    <a:pt x="12" y="82"/>
                    <a:pt x="12" y="82"/>
                  </a:cubicBezTo>
                  <a:cubicBezTo>
                    <a:pt x="12" y="82"/>
                    <a:pt x="12" y="83"/>
                    <a:pt x="12" y="83"/>
                  </a:cubicBezTo>
                  <a:cubicBezTo>
                    <a:pt x="18" y="89"/>
                    <a:pt x="18" y="89"/>
                    <a:pt x="18" y="89"/>
                  </a:cubicBezTo>
                  <a:cubicBezTo>
                    <a:pt x="19" y="90"/>
                    <a:pt x="19" y="90"/>
                    <a:pt x="20" y="89"/>
                  </a:cubicBezTo>
                  <a:cubicBezTo>
                    <a:pt x="21" y="88"/>
                    <a:pt x="21" y="88"/>
                    <a:pt x="21" y="88"/>
                  </a:cubicBezTo>
                  <a:cubicBezTo>
                    <a:pt x="21" y="88"/>
                    <a:pt x="22" y="88"/>
                    <a:pt x="22" y="88"/>
                  </a:cubicBezTo>
                  <a:cubicBezTo>
                    <a:pt x="24" y="89"/>
                    <a:pt x="25" y="91"/>
                    <a:pt x="27" y="92"/>
                  </a:cubicBezTo>
                  <a:cubicBezTo>
                    <a:pt x="28" y="92"/>
                    <a:pt x="28" y="92"/>
                    <a:pt x="28" y="93"/>
                  </a:cubicBezTo>
                  <a:cubicBezTo>
                    <a:pt x="27" y="94"/>
                    <a:pt x="27" y="94"/>
                    <a:pt x="27" y="94"/>
                  </a:cubicBezTo>
                  <a:cubicBezTo>
                    <a:pt x="27" y="95"/>
                    <a:pt x="27" y="95"/>
                    <a:pt x="27" y="96"/>
                  </a:cubicBezTo>
                  <a:cubicBezTo>
                    <a:pt x="35" y="99"/>
                    <a:pt x="35" y="99"/>
                    <a:pt x="35" y="99"/>
                  </a:cubicBezTo>
                  <a:cubicBezTo>
                    <a:pt x="36" y="99"/>
                    <a:pt x="36" y="99"/>
                    <a:pt x="37" y="98"/>
                  </a:cubicBezTo>
                  <a:cubicBezTo>
                    <a:pt x="37" y="97"/>
                    <a:pt x="37" y="97"/>
                    <a:pt x="37" y="97"/>
                  </a:cubicBezTo>
                  <a:cubicBezTo>
                    <a:pt x="37" y="96"/>
                    <a:pt x="38" y="96"/>
                    <a:pt x="38" y="96"/>
                  </a:cubicBezTo>
                  <a:cubicBezTo>
                    <a:pt x="40" y="97"/>
                    <a:pt x="43" y="97"/>
                    <a:pt x="45" y="98"/>
                  </a:cubicBezTo>
                  <a:cubicBezTo>
                    <a:pt x="46" y="98"/>
                    <a:pt x="46" y="98"/>
                    <a:pt x="46" y="99"/>
                  </a:cubicBezTo>
                  <a:cubicBezTo>
                    <a:pt x="46" y="100"/>
                    <a:pt x="46" y="100"/>
                    <a:pt x="46" y="100"/>
                  </a:cubicBezTo>
                  <a:cubicBezTo>
                    <a:pt x="46" y="101"/>
                    <a:pt x="46" y="101"/>
                    <a:pt x="47" y="101"/>
                  </a:cubicBezTo>
                  <a:cubicBezTo>
                    <a:pt x="55" y="101"/>
                    <a:pt x="55" y="101"/>
                    <a:pt x="55" y="101"/>
                  </a:cubicBezTo>
                  <a:cubicBezTo>
                    <a:pt x="56" y="101"/>
                    <a:pt x="56" y="101"/>
                    <a:pt x="56" y="100"/>
                  </a:cubicBezTo>
                  <a:cubicBezTo>
                    <a:pt x="56" y="99"/>
                    <a:pt x="56" y="99"/>
                    <a:pt x="56" y="99"/>
                  </a:cubicBezTo>
                  <a:cubicBezTo>
                    <a:pt x="56" y="98"/>
                    <a:pt x="57" y="98"/>
                    <a:pt x="57" y="98"/>
                  </a:cubicBezTo>
                  <a:cubicBezTo>
                    <a:pt x="59" y="97"/>
                    <a:pt x="61" y="97"/>
                    <a:pt x="63" y="96"/>
                  </a:cubicBezTo>
                  <a:cubicBezTo>
                    <a:pt x="64" y="96"/>
                    <a:pt x="64" y="97"/>
                    <a:pt x="64" y="97"/>
                  </a:cubicBezTo>
                  <a:cubicBezTo>
                    <a:pt x="65" y="98"/>
                    <a:pt x="65" y="98"/>
                    <a:pt x="65" y="98"/>
                  </a:cubicBezTo>
                  <a:cubicBezTo>
                    <a:pt x="65" y="99"/>
                    <a:pt x="66" y="99"/>
                    <a:pt x="66" y="99"/>
                  </a:cubicBezTo>
                  <a:cubicBezTo>
                    <a:pt x="74" y="96"/>
                    <a:pt x="74" y="96"/>
                    <a:pt x="74" y="96"/>
                  </a:cubicBezTo>
                  <a:cubicBezTo>
                    <a:pt x="75" y="96"/>
                    <a:pt x="75" y="95"/>
                    <a:pt x="75" y="95"/>
                  </a:cubicBezTo>
                  <a:cubicBezTo>
                    <a:pt x="74" y="93"/>
                    <a:pt x="74" y="93"/>
                    <a:pt x="74" y="93"/>
                  </a:cubicBezTo>
                  <a:cubicBezTo>
                    <a:pt x="74" y="93"/>
                    <a:pt x="74" y="92"/>
                    <a:pt x="74" y="92"/>
                  </a:cubicBezTo>
                  <a:cubicBezTo>
                    <a:pt x="76" y="91"/>
                    <a:pt x="78" y="89"/>
                    <a:pt x="80" y="88"/>
                  </a:cubicBezTo>
                  <a:cubicBezTo>
                    <a:pt x="81" y="88"/>
                    <a:pt x="81" y="88"/>
                    <a:pt x="81" y="88"/>
                  </a:cubicBezTo>
                  <a:cubicBezTo>
                    <a:pt x="83" y="89"/>
                    <a:pt x="83" y="89"/>
                    <a:pt x="83" y="89"/>
                  </a:cubicBezTo>
                  <a:cubicBezTo>
                    <a:pt x="83" y="90"/>
                    <a:pt x="83" y="90"/>
                    <a:pt x="84" y="89"/>
                  </a:cubicBezTo>
                  <a:cubicBezTo>
                    <a:pt x="90" y="83"/>
                    <a:pt x="90" y="83"/>
                    <a:pt x="90" y="83"/>
                  </a:cubicBezTo>
                  <a:cubicBezTo>
                    <a:pt x="90" y="83"/>
                    <a:pt x="90" y="82"/>
                    <a:pt x="90" y="82"/>
                  </a:cubicBezTo>
                  <a:cubicBezTo>
                    <a:pt x="89" y="81"/>
                    <a:pt x="89" y="81"/>
                    <a:pt x="89" y="81"/>
                  </a:cubicBezTo>
                  <a:cubicBezTo>
                    <a:pt x="88" y="81"/>
                    <a:pt x="88" y="80"/>
                    <a:pt x="89" y="80"/>
                  </a:cubicBezTo>
                  <a:cubicBezTo>
                    <a:pt x="90" y="78"/>
                    <a:pt x="91" y="76"/>
                    <a:pt x="92" y="74"/>
                  </a:cubicBezTo>
                  <a:cubicBezTo>
                    <a:pt x="92" y="74"/>
                    <a:pt x="93" y="74"/>
                    <a:pt x="93" y="74"/>
                  </a:cubicBezTo>
                  <a:cubicBezTo>
                    <a:pt x="95" y="75"/>
                    <a:pt x="95" y="75"/>
                    <a:pt x="95" y="75"/>
                  </a:cubicBezTo>
                  <a:cubicBezTo>
                    <a:pt x="95" y="75"/>
                    <a:pt x="96" y="75"/>
                    <a:pt x="96" y="74"/>
                  </a:cubicBezTo>
                  <a:cubicBezTo>
                    <a:pt x="99" y="66"/>
                    <a:pt x="99" y="66"/>
                    <a:pt x="99" y="66"/>
                  </a:cubicBezTo>
                  <a:cubicBezTo>
                    <a:pt x="100" y="66"/>
                    <a:pt x="99" y="65"/>
                    <a:pt x="99" y="65"/>
                  </a:cubicBezTo>
                  <a:cubicBezTo>
                    <a:pt x="97" y="64"/>
                    <a:pt x="97" y="64"/>
                    <a:pt x="97" y="64"/>
                  </a:cubicBezTo>
                  <a:cubicBezTo>
                    <a:pt x="97" y="64"/>
                    <a:pt x="97" y="64"/>
                    <a:pt x="97" y="63"/>
                  </a:cubicBezTo>
                  <a:cubicBezTo>
                    <a:pt x="97" y="61"/>
                    <a:pt x="98" y="59"/>
                    <a:pt x="98" y="57"/>
                  </a:cubicBezTo>
                  <a:cubicBezTo>
                    <a:pt x="98" y="56"/>
                    <a:pt x="99" y="56"/>
                    <a:pt x="99" y="56"/>
                  </a:cubicBezTo>
                  <a:cubicBezTo>
                    <a:pt x="101" y="56"/>
                    <a:pt x="101" y="56"/>
                    <a:pt x="101" y="56"/>
                  </a:cubicBezTo>
                  <a:cubicBezTo>
                    <a:pt x="101" y="56"/>
                    <a:pt x="102" y="55"/>
                    <a:pt x="102" y="55"/>
                  </a:cubicBezTo>
                  <a:cubicBezTo>
                    <a:pt x="102" y="46"/>
                    <a:pt x="102" y="46"/>
                    <a:pt x="102" y="46"/>
                  </a:cubicBezTo>
                  <a:cubicBezTo>
                    <a:pt x="102" y="46"/>
                    <a:pt x="101" y="45"/>
                    <a:pt x="101" y="45"/>
                  </a:cubicBezTo>
                  <a:moveTo>
                    <a:pt x="51" y="81"/>
                  </a:moveTo>
                  <a:cubicBezTo>
                    <a:pt x="34" y="81"/>
                    <a:pt x="21" y="67"/>
                    <a:pt x="21" y="51"/>
                  </a:cubicBezTo>
                  <a:cubicBezTo>
                    <a:pt x="21" y="34"/>
                    <a:pt x="34" y="20"/>
                    <a:pt x="51" y="20"/>
                  </a:cubicBezTo>
                  <a:cubicBezTo>
                    <a:pt x="68" y="20"/>
                    <a:pt x="81" y="34"/>
                    <a:pt x="81" y="51"/>
                  </a:cubicBezTo>
                  <a:cubicBezTo>
                    <a:pt x="81" y="67"/>
                    <a:pt x="68" y="81"/>
                    <a:pt x="51" y="81"/>
                  </a:cubicBezTo>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154" name="Freeform 126">
              <a:extLst>
                <a:ext uri="{FF2B5EF4-FFF2-40B4-BE49-F238E27FC236}">
                  <a16:creationId xmlns:a16="http://schemas.microsoft.com/office/drawing/2014/main" id="{865EEC74-E226-4E99-85A2-A7441AC81EE3}"/>
                </a:ext>
              </a:extLst>
            </p:cNvPr>
            <p:cNvSpPr>
              <a:spLocks/>
            </p:cNvSpPr>
            <p:nvPr/>
          </p:nvSpPr>
          <p:spPr bwMode="auto">
            <a:xfrm>
              <a:off x="3883" y="2192"/>
              <a:ext cx="11" cy="14"/>
            </a:xfrm>
            <a:custGeom>
              <a:avLst/>
              <a:gdLst>
                <a:gd name="T0" fmla="*/ 5 w 5"/>
                <a:gd name="T1" fmla="*/ 0 h 7"/>
                <a:gd name="T2" fmla="*/ 5 w 5"/>
                <a:gd name="T3" fmla="*/ 0 h 7"/>
                <a:gd name="T4" fmla="*/ 0 w 5"/>
                <a:gd name="T5" fmla="*/ 7 h 7"/>
                <a:gd name="T6" fmla="*/ 0 w 5"/>
                <a:gd name="T7" fmla="*/ 7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5" y="0"/>
                    <a:pt x="5" y="0"/>
                    <a:pt x="5" y="0"/>
                  </a:cubicBezTo>
                  <a:cubicBezTo>
                    <a:pt x="4" y="3"/>
                    <a:pt x="2" y="5"/>
                    <a:pt x="0" y="7"/>
                  </a:cubicBezTo>
                  <a:cubicBezTo>
                    <a:pt x="0" y="7"/>
                    <a:pt x="0" y="7"/>
                    <a:pt x="0" y="7"/>
                  </a:cubicBezTo>
                  <a:cubicBezTo>
                    <a:pt x="2" y="5"/>
                    <a:pt x="4" y="3"/>
                    <a:pt x="5" y="0"/>
                  </a:cubicBezTo>
                </a:path>
              </a:pathLst>
            </a:custGeom>
            <a:solidFill>
              <a:srgbClr val="004E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155" name="Freeform 127">
              <a:extLst>
                <a:ext uri="{FF2B5EF4-FFF2-40B4-BE49-F238E27FC236}">
                  <a16:creationId xmlns:a16="http://schemas.microsoft.com/office/drawing/2014/main" id="{8A66A7E8-8B67-4C5A-A108-9766311F4385}"/>
                </a:ext>
              </a:extLst>
            </p:cNvPr>
            <p:cNvSpPr>
              <a:spLocks/>
            </p:cNvSpPr>
            <p:nvPr/>
          </p:nvSpPr>
          <p:spPr bwMode="auto">
            <a:xfrm>
              <a:off x="3883" y="2192"/>
              <a:ext cx="50" cy="39"/>
            </a:xfrm>
            <a:custGeom>
              <a:avLst/>
              <a:gdLst>
                <a:gd name="T0" fmla="*/ 8 w 24"/>
                <a:gd name="T1" fmla="*/ 0 h 19"/>
                <a:gd name="T2" fmla="*/ 5 w 24"/>
                <a:gd name="T3" fmla="*/ 0 h 19"/>
                <a:gd name="T4" fmla="*/ 0 w 24"/>
                <a:gd name="T5" fmla="*/ 7 h 19"/>
                <a:gd name="T6" fmla="*/ 17 w 24"/>
                <a:gd name="T7" fmla="*/ 19 h 19"/>
                <a:gd name="T8" fmla="*/ 18 w 24"/>
                <a:gd name="T9" fmla="*/ 18 h 19"/>
                <a:gd name="T10" fmla="*/ 18 w 24"/>
                <a:gd name="T11" fmla="*/ 18 h 19"/>
                <a:gd name="T12" fmla="*/ 18 w 24"/>
                <a:gd name="T13" fmla="*/ 17 h 19"/>
                <a:gd name="T14" fmla="*/ 17 w 24"/>
                <a:gd name="T15" fmla="*/ 16 h 19"/>
                <a:gd name="T16" fmla="*/ 16 w 24"/>
                <a:gd name="T17" fmla="*/ 15 h 19"/>
                <a:gd name="T18" fmla="*/ 17 w 24"/>
                <a:gd name="T19" fmla="*/ 15 h 19"/>
                <a:gd name="T20" fmla="*/ 20 w 24"/>
                <a:gd name="T21" fmla="*/ 9 h 19"/>
                <a:gd name="T22" fmla="*/ 21 w 24"/>
                <a:gd name="T23" fmla="*/ 9 h 19"/>
                <a:gd name="T24" fmla="*/ 21 w 24"/>
                <a:gd name="T25" fmla="*/ 9 h 19"/>
                <a:gd name="T26" fmla="*/ 23 w 24"/>
                <a:gd name="T27" fmla="*/ 10 h 19"/>
                <a:gd name="T28" fmla="*/ 23 w 24"/>
                <a:gd name="T29" fmla="*/ 10 h 19"/>
                <a:gd name="T30" fmla="*/ 24 w 24"/>
                <a:gd name="T31" fmla="*/ 9 h 19"/>
                <a:gd name="T32" fmla="*/ 24 w 24"/>
                <a:gd name="T33" fmla="*/ 8 h 19"/>
                <a:gd name="T34" fmla="*/ 8 w 24"/>
                <a:gd name="T3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19">
                  <a:moveTo>
                    <a:pt x="8" y="0"/>
                  </a:moveTo>
                  <a:cubicBezTo>
                    <a:pt x="5" y="0"/>
                    <a:pt x="5" y="0"/>
                    <a:pt x="5" y="0"/>
                  </a:cubicBezTo>
                  <a:cubicBezTo>
                    <a:pt x="4" y="3"/>
                    <a:pt x="2" y="5"/>
                    <a:pt x="0" y="7"/>
                  </a:cubicBezTo>
                  <a:cubicBezTo>
                    <a:pt x="17" y="19"/>
                    <a:pt x="17" y="19"/>
                    <a:pt x="17" y="19"/>
                  </a:cubicBezTo>
                  <a:cubicBezTo>
                    <a:pt x="18" y="18"/>
                    <a:pt x="18" y="18"/>
                    <a:pt x="18" y="18"/>
                  </a:cubicBezTo>
                  <a:cubicBezTo>
                    <a:pt x="18" y="18"/>
                    <a:pt x="18" y="18"/>
                    <a:pt x="18" y="18"/>
                  </a:cubicBezTo>
                  <a:cubicBezTo>
                    <a:pt x="18" y="17"/>
                    <a:pt x="18" y="17"/>
                    <a:pt x="18" y="17"/>
                  </a:cubicBezTo>
                  <a:cubicBezTo>
                    <a:pt x="17" y="16"/>
                    <a:pt x="17" y="16"/>
                    <a:pt x="17" y="16"/>
                  </a:cubicBezTo>
                  <a:cubicBezTo>
                    <a:pt x="16" y="16"/>
                    <a:pt x="16" y="15"/>
                    <a:pt x="16" y="15"/>
                  </a:cubicBezTo>
                  <a:cubicBezTo>
                    <a:pt x="16" y="15"/>
                    <a:pt x="16" y="15"/>
                    <a:pt x="17" y="15"/>
                  </a:cubicBezTo>
                  <a:cubicBezTo>
                    <a:pt x="18" y="13"/>
                    <a:pt x="19" y="11"/>
                    <a:pt x="20" y="9"/>
                  </a:cubicBezTo>
                  <a:cubicBezTo>
                    <a:pt x="20" y="9"/>
                    <a:pt x="21" y="9"/>
                    <a:pt x="21" y="9"/>
                  </a:cubicBezTo>
                  <a:cubicBezTo>
                    <a:pt x="21" y="9"/>
                    <a:pt x="21" y="9"/>
                    <a:pt x="21" y="9"/>
                  </a:cubicBezTo>
                  <a:cubicBezTo>
                    <a:pt x="23" y="10"/>
                    <a:pt x="23" y="10"/>
                    <a:pt x="23" y="10"/>
                  </a:cubicBezTo>
                  <a:cubicBezTo>
                    <a:pt x="23" y="10"/>
                    <a:pt x="23" y="10"/>
                    <a:pt x="23" y="10"/>
                  </a:cubicBezTo>
                  <a:cubicBezTo>
                    <a:pt x="24" y="10"/>
                    <a:pt x="24" y="9"/>
                    <a:pt x="24" y="9"/>
                  </a:cubicBezTo>
                  <a:cubicBezTo>
                    <a:pt x="24" y="8"/>
                    <a:pt x="24" y="8"/>
                    <a:pt x="24" y="8"/>
                  </a:cubicBezTo>
                  <a:cubicBezTo>
                    <a:pt x="8" y="0"/>
                    <a:pt x="8" y="0"/>
                    <a:pt x="8" y="0"/>
                  </a:cubicBezTo>
                </a:path>
              </a:pathLst>
            </a:custGeom>
            <a:solidFill>
              <a:srgbClr val="0636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156" name="Freeform 128">
              <a:extLst>
                <a:ext uri="{FF2B5EF4-FFF2-40B4-BE49-F238E27FC236}">
                  <a16:creationId xmlns:a16="http://schemas.microsoft.com/office/drawing/2014/main" id="{0E8D74A8-27BF-4D4E-A811-BD60BD2E3F89}"/>
                </a:ext>
              </a:extLst>
            </p:cNvPr>
            <p:cNvSpPr>
              <a:spLocks noEditPoints="1"/>
            </p:cNvSpPr>
            <p:nvPr/>
          </p:nvSpPr>
          <p:spPr bwMode="auto">
            <a:xfrm>
              <a:off x="3811" y="2223"/>
              <a:ext cx="37" cy="33"/>
            </a:xfrm>
            <a:custGeom>
              <a:avLst/>
              <a:gdLst>
                <a:gd name="T0" fmla="*/ 1 w 18"/>
                <a:gd name="T1" fmla="*/ 16 h 16"/>
                <a:gd name="T2" fmla="*/ 0 w 18"/>
                <a:gd name="T3" fmla="*/ 16 h 16"/>
                <a:gd name="T4" fmla="*/ 0 w 18"/>
                <a:gd name="T5" fmla="*/ 16 h 16"/>
                <a:gd name="T6" fmla="*/ 1 w 18"/>
                <a:gd name="T7" fmla="*/ 16 h 16"/>
                <a:gd name="T8" fmla="*/ 1 w 18"/>
                <a:gd name="T9" fmla="*/ 16 h 16"/>
                <a:gd name="T10" fmla="*/ 18 w 18"/>
                <a:gd name="T11" fmla="*/ 0 h 16"/>
                <a:gd name="T12" fmla="*/ 14 w 18"/>
                <a:gd name="T13" fmla="*/ 1 h 16"/>
                <a:gd name="T14" fmla="*/ 14 w 18"/>
                <a:gd name="T15" fmla="*/ 1 h 16"/>
                <a:gd name="T16" fmla="*/ 14 w 18"/>
                <a:gd name="T17" fmla="*/ 1 h 16"/>
                <a:gd name="T18" fmla="*/ 18 w 18"/>
                <a:gd name="T19" fmla="*/ 0 h 16"/>
                <a:gd name="T20" fmla="*/ 18 w 18"/>
                <a:gd name="T21" fmla="*/ 0 h 16"/>
                <a:gd name="T22" fmla="*/ 7 w 18"/>
                <a:gd name="T23" fmla="*/ 0 h 16"/>
                <a:gd name="T24" fmla="*/ 7 w 18"/>
                <a:gd name="T25" fmla="*/ 0 h 16"/>
                <a:gd name="T26" fmla="*/ 14 w 18"/>
                <a:gd name="T27" fmla="*/ 1 h 16"/>
                <a:gd name="T28" fmla="*/ 7 w 18"/>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6">
                  <a:moveTo>
                    <a:pt x="1" y="16"/>
                  </a:moveTo>
                  <a:cubicBezTo>
                    <a:pt x="1" y="16"/>
                    <a:pt x="1" y="16"/>
                    <a:pt x="0" y="16"/>
                  </a:cubicBezTo>
                  <a:cubicBezTo>
                    <a:pt x="0" y="16"/>
                    <a:pt x="0" y="16"/>
                    <a:pt x="0" y="16"/>
                  </a:cubicBezTo>
                  <a:cubicBezTo>
                    <a:pt x="1" y="16"/>
                    <a:pt x="1" y="16"/>
                    <a:pt x="1" y="16"/>
                  </a:cubicBezTo>
                  <a:cubicBezTo>
                    <a:pt x="1" y="16"/>
                    <a:pt x="1" y="16"/>
                    <a:pt x="1" y="16"/>
                  </a:cubicBezTo>
                  <a:moveTo>
                    <a:pt x="18" y="0"/>
                  </a:moveTo>
                  <a:cubicBezTo>
                    <a:pt x="17" y="0"/>
                    <a:pt x="15" y="1"/>
                    <a:pt x="14" y="1"/>
                  </a:cubicBezTo>
                  <a:cubicBezTo>
                    <a:pt x="14" y="1"/>
                    <a:pt x="14" y="1"/>
                    <a:pt x="14" y="1"/>
                  </a:cubicBezTo>
                  <a:cubicBezTo>
                    <a:pt x="14" y="1"/>
                    <a:pt x="14" y="1"/>
                    <a:pt x="14" y="1"/>
                  </a:cubicBezTo>
                  <a:cubicBezTo>
                    <a:pt x="15" y="1"/>
                    <a:pt x="17" y="0"/>
                    <a:pt x="18" y="0"/>
                  </a:cubicBezTo>
                  <a:cubicBezTo>
                    <a:pt x="18" y="0"/>
                    <a:pt x="18" y="0"/>
                    <a:pt x="18" y="0"/>
                  </a:cubicBezTo>
                  <a:moveTo>
                    <a:pt x="7" y="0"/>
                  </a:moveTo>
                  <a:cubicBezTo>
                    <a:pt x="7" y="0"/>
                    <a:pt x="7" y="0"/>
                    <a:pt x="7" y="0"/>
                  </a:cubicBezTo>
                  <a:cubicBezTo>
                    <a:pt x="9" y="0"/>
                    <a:pt x="11" y="1"/>
                    <a:pt x="14" y="1"/>
                  </a:cubicBezTo>
                  <a:cubicBezTo>
                    <a:pt x="11" y="1"/>
                    <a:pt x="9" y="0"/>
                    <a:pt x="7" y="0"/>
                  </a:cubicBezTo>
                </a:path>
              </a:pathLst>
            </a:custGeom>
            <a:solidFill>
              <a:srgbClr val="004E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157" name="Freeform 129">
              <a:extLst>
                <a:ext uri="{FF2B5EF4-FFF2-40B4-BE49-F238E27FC236}">
                  <a16:creationId xmlns:a16="http://schemas.microsoft.com/office/drawing/2014/main" id="{7E159493-E2AC-44B0-ACFD-67D6973E3C98}"/>
                </a:ext>
              </a:extLst>
            </p:cNvPr>
            <p:cNvSpPr>
              <a:spLocks/>
            </p:cNvSpPr>
            <p:nvPr/>
          </p:nvSpPr>
          <p:spPr bwMode="auto">
            <a:xfrm>
              <a:off x="3811" y="2223"/>
              <a:ext cx="37" cy="43"/>
            </a:xfrm>
            <a:custGeom>
              <a:avLst/>
              <a:gdLst>
                <a:gd name="T0" fmla="*/ 7 w 18"/>
                <a:gd name="T1" fmla="*/ 0 h 21"/>
                <a:gd name="T2" fmla="*/ 0 w 18"/>
                <a:gd name="T3" fmla="*/ 16 h 21"/>
                <a:gd name="T4" fmla="*/ 1 w 18"/>
                <a:gd name="T5" fmla="*/ 16 h 21"/>
                <a:gd name="T6" fmla="*/ 1 w 18"/>
                <a:gd name="T7" fmla="*/ 16 h 21"/>
                <a:gd name="T8" fmla="*/ 1 w 18"/>
                <a:gd name="T9" fmla="*/ 16 h 21"/>
                <a:gd name="T10" fmla="*/ 8 w 18"/>
                <a:gd name="T11" fmla="*/ 18 h 21"/>
                <a:gd name="T12" fmla="*/ 9 w 18"/>
                <a:gd name="T13" fmla="*/ 19 h 21"/>
                <a:gd name="T14" fmla="*/ 9 w 18"/>
                <a:gd name="T15" fmla="*/ 20 h 21"/>
                <a:gd name="T16" fmla="*/ 10 w 18"/>
                <a:gd name="T17" fmla="*/ 21 h 21"/>
                <a:gd name="T18" fmla="*/ 12 w 18"/>
                <a:gd name="T19" fmla="*/ 21 h 21"/>
                <a:gd name="T20" fmla="*/ 18 w 18"/>
                <a:gd name="T21" fmla="*/ 0 h 21"/>
                <a:gd name="T22" fmla="*/ 14 w 18"/>
                <a:gd name="T23" fmla="*/ 1 h 21"/>
                <a:gd name="T24" fmla="*/ 14 w 18"/>
                <a:gd name="T25" fmla="*/ 1 h 21"/>
                <a:gd name="T26" fmla="*/ 14 w 18"/>
                <a:gd name="T27" fmla="*/ 1 h 21"/>
                <a:gd name="T28" fmla="*/ 7 w 18"/>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1">
                  <a:moveTo>
                    <a:pt x="7" y="0"/>
                  </a:moveTo>
                  <a:cubicBezTo>
                    <a:pt x="0" y="16"/>
                    <a:pt x="0" y="16"/>
                    <a:pt x="0" y="16"/>
                  </a:cubicBezTo>
                  <a:cubicBezTo>
                    <a:pt x="1" y="16"/>
                    <a:pt x="1" y="16"/>
                    <a:pt x="1" y="16"/>
                  </a:cubicBezTo>
                  <a:cubicBezTo>
                    <a:pt x="1" y="16"/>
                    <a:pt x="1" y="16"/>
                    <a:pt x="1" y="16"/>
                  </a:cubicBezTo>
                  <a:cubicBezTo>
                    <a:pt x="1" y="16"/>
                    <a:pt x="1" y="16"/>
                    <a:pt x="1" y="16"/>
                  </a:cubicBezTo>
                  <a:cubicBezTo>
                    <a:pt x="3" y="17"/>
                    <a:pt x="6" y="17"/>
                    <a:pt x="8" y="18"/>
                  </a:cubicBezTo>
                  <a:cubicBezTo>
                    <a:pt x="9" y="18"/>
                    <a:pt x="9" y="18"/>
                    <a:pt x="9" y="19"/>
                  </a:cubicBezTo>
                  <a:cubicBezTo>
                    <a:pt x="9" y="20"/>
                    <a:pt x="9" y="20"/>
                    <a:pt x="9" y="20"/>
                  </a:cubicBezTo>
                  <a:cubicBezTo>
                    <a:pt x="9" y="21"/>
                    <a:pt x="9" y="21"/>
                    <a:pt x="10" y="21"/>
                  </a:cubicBezTo>
                  <a:cubicBezTo>
                    <a:pt x="12" y="21"/>
                    <a:pt x="12" y="21"/>
                    <a:pt x="12" y="21"/>
                  </a:cubicBezTo>
                  <a:cubicBezTo>
                    <a:pt x="18" y="0"/>
                    <a:pt x="18" y="0"/>
                    <a:pt x="18" y="0"/>
                  </a:cubicBezTo>
                  <a:cubicBezTo>
                    <a:pt x="17" y="0"/>
                    <a:pt x="15" y="1"/>
                    <a:pt x="14" y="1"/>
                  </a:cubicBezTo>
                  <a:cubicBezTo>
                    <a:pt x="14" y="1"/>
                    <a:pt x="14" y="1"/>
                    <a:pt x="14" y="1"/>
                  </a:cubicBezTo>
                  <a:cubicBezTo>
                    <a:pt x="14" y="1"/>
                    <a:pt x="14" y="1"/>
                    <a:pt x="14" y="1"/>
                  </a:cubicBezTo>
                  <a:cubicBezTo>
                    <a:pt x="11" y="1"/>
                    <a:pt x="9" y="0"/>
                    <a:pt x="7" y="0"/>
                  </a:cubicBezTo>
                </a:path>
              </a:pathLst>
            </a:custGeom>
            <a:solidFill>
              <a:srgbClr val="0636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158" name="Freeform 130">
              <a:extLst>
                <a:ext uri="{FF2B5EF4-FFF2-40B4-BE49-F238E27FC236}">
                  <a16:creationId xmlns:a16="http://schemas.microsoft.com/office/drawing/2014/main" id="{519F1862-E772-4B24-8822-94D8454EF50E}"/>
                </a:ext>
              </a:extLst>
            </p:cNvPr>
            <p:cNvSpPr>
              <a:spLocks noEditPoints="1"/>
            </p:cNvSpPr>
            <p:nvPr/>
          </p:nvSpPr>
          <p:spPr bwMode="auto">
            <a:xfrm>
              <a:off x="3826" y="2062"/>
              <a:ext cx="22" cy="39"/>
            </a:xfrm>
            <a:custGeom>
              <a:avLst/>
              <a:gdLst>
                <a:gd name="T0" fmla="*/ 7 w 11"/>
                <a:gd name="T1" fmla="*/ 18 h 19"/>
                <a:gd name="T2" fmla="*/ 11 w 11"/>
                <a:gd name="T3" fmla="*/ 19 h 19"/>
                <a:gd name="T4" fmla="*/ 11 w 11"/>
                <a:gd name="T5" fmla="*/ 19 h 19"/>
                <a:gd name="T6" fmla="*/ 7 w 11"/>
                <a:gd name="T7" fmla="*/ 18 h 19"/>
                <a:gd name="T8" fmla="*/ 7 w 11"/>
                <a:gd name="T9" fmla="*/ 18 h 19"/>
                <a:gd name="T10" fmla="*/ 0 w 11"/>
                <a:gd name="T11" fmla="*/ 19 h 19"/>
                <a:gd name="T12" fmla="*/ 0 w 11"/>
                <a:gd name="T13" fmla="*/ 19 h 19"/>
                <a:gd name="T14" fmla="*/ 7 w 11"/>
                <a:gd name="T15" fmla="*/ 18 h 19"/>
                <a:gd name="T16" fmla="*/ 2 w 11"/>
                <a:gd name="T17" fmla="*/ 0 h 19"/>
                <a:gd name="T18" fmla="*/ 1 w 11"/>
                <a:gd name="T19" fmla="*/ 1 h 19"/>
                <a:gd name="T20" fmla="*/ 1 w 11"/>
                <a:gd name="T21" fmla="*/ 1 h 19"/>
                <a:gd name="T22" fmla="*/ 1 w 11"/>
                <a:gd name="T23" fmla="*/ 1 h 19"/>
                <a:gd name="T24" fmla="*/ 2 w 11"/>
                <a:gd name="T25" fmla="*/ 0 h 19"/>
                <a:gd name="T26" fmla="*/ 2 w 11"/>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9">
                  <a:moveTo>
                    <a:pt x="7" y="18"/>
                  </a:moveTo>
                  <a:cubicBezTo>
                    <a:pt x="8" y="18"/>
                    <a:pt x="9" y="19"/>
                    <a:pt x="11" y="19"/>
                  </a:cubicBezTo>
                  <a:cubicBezTo>
                    <a:pt x="11" y="19"/>
                    <a:pt x="11" y="19"/>
                    <a:pt x="11" y="19"/>
                  </a:cubicBezTo>
                  <a:cubicBezTo>
                    <a:pt x="9" y="19"/>
                    <a:pt x="8" y="18"/>
                    <a:pt x="7" y="18"/>
                  </a:cubicBezTo>
                  <a:moveTo>
                    <a:pt x="7" y="18"/>
                  </a:moveTo>
                  <a:cubicBezTo>
                    <a:pt x="5" y="18"/>
                    <a:pt x="3" y="19"/>
                    <a:pt x="0" y="19"/>
                  </a:cubicBezTo>
                  <a:cubicBezTo>
                    <a:pt x="0" y="19"/>
                    <a:pt x="0" y="19"/>
                    <a:pt x="0" y="19"/>
                  </a:cubicBezTo>
                  <a:cubicBezTo>
                    <a:pt x="3" y="19"/>
                    <a:pt x="5" y="18"/>
                    <a:pt x="7" y="18"/>
                  </a:cubicBezTo>
                  <a:moveTo>
                    <a:pt x="2" y="0"/>
                  </a:moveTo>
                  <a:cubicBezTo>
                    <a:pt x="2" y="1"/>
                    <a:pt x="2" y="1"/>
                    <a:pt x="1" y="1"/>
                  </a:cubicBezTo>
                  <a:cubicBezTo>
                    <a:pt x="1" y="1"/>
                    <a:pt x="1" y="1"/>
                    <a:pt x="1" y="1"/>
                  </a:cubicBezTo>
                  <a:cubicBezTo>
                    <a:pt x="1" y="1"/>
                    <a:pt x="1" y="1"/>
                    <a:pt x="1" y="1"/>
                  </a:cubicBezTo>
                  <a:cubicBezTo>
                    <a:pt x="2" y="1"/>
                    <a:pt x="2" y="1"/>
                    <a:pt x="2" y="0"/>
                  </a:cubicBezTo>
                  <a:cubicBezTo>
                    <a:pt x="2" y="0"/>
                    <a:pt x="2" y="0"/>
                    <a:pt x="2" y="0"/>
                  </a:cubicBezTo>
                </a:path>
              </a:pathLst>
            </a:custGeom>
            <a:solidFill>
              <a:srgbClr val="004E8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159" name="Freeform 131">
              <a:extLst>
                <a:ext uri="{FF2B5EF4-FFF2-40B4-BE49-F238E27FC236}">
                  <a16:creationId xmlns:a16="http://schemas.microsoft.com/office/drawing/2014/main" id="{83B12D52-C0F4-4762-BBA0-685FB09D2F73}"/>
                </a:ext>
              </a:extLst>
            </p:cNvPr>
            <p:cNvSpPr>
              <a:spLocks/>
            </p:cNvSpPr>
            <p:nvPr/>
          </p:nvSpPr>
          <p:spPr bwMode="auto">
            <a:xfrm>
              <a:off x="3817" y="2058"/>
              <a:ext cx="31" cy="43"/>
            </a:xfrm>
            <a:custGeom>
              <a:avLst/>
              <a:gdLst>
                <a:gd name="T0" fmla="*/ 10 w 15"/>
                <a:gd name="T1" fmla="*/ 0 h 21"/>
                <a:gd name="T2" fmla="*/ 7 w 15"/>
                <a:gd name="T3" fmla="*/ 0 h 21"/>
                <a:gd name="T4" fmla="*/ 6 w 15"/>
                <a:gd name="T5" fmla="*/ 1 h 21"/>
                <a:gd name="T6" fmla="*/ 6 w 15"/>
                <a:gd name="T7" fmla="*/ 2 h 21"/>
                <a:gd name="T8" fmla="*/ 6 w 15"/>
                <a:gd name="T9" fmla="*/ 2 h 21"/>
                <a:gd name="T10" fmla="*/ 5 w 15"/>
                <a:gd name="T11" fmla="*/ 3 h 21"/>
                <a:gd name="T12" fmla="*/ 5 w 15"/>
                <a:gd name="T13" fmla="*/ 3 h 21"/>
                <a:gd name="T14" fmla="*/ 0 w 15"/>
                <a:gd name="T15" fmla="*/ 4 h 21"/>
                <a:gd name="T16" fmla="*/ 4 w 15"/>
                <a:gd name="T17" fmla="*/ 21 h 21"/>
                <a:gd name="T18" fmla="*/ 11 w 15"/>
                <a:gd name="T19" fmla="*/ 20 h 21"/>
                <a:gd name="T20" fmla="*/ 11 w 15"/>
                <a:gd name="T21" fmla="*/ 20 h 21"/>
                <a:gd name="T22" fmla="*/ 11 w 15"/>
                <a:gd name="T23" fmla="*/ 20 h 21"/>
                <a:gd name="T24" fmla="*/ 15 w 15"/>
                <a:gd name="T25" fmla="*/ 21 h 21"/>
                <a:gd name="T26" fmla="*/ 10 w 15"/>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21">
                  <a:moveTo>
                    <a:pt x="10" y="0"/>
                  </a:moveTo>
                  <a:cubicBezTo>
                    <a:pt x="7" y="0"/>
                    <a:pt x="7" y="0"/>
                    <a:pt x="7" y="0"/>
                  </a:cubicBezTo>
                  <a:cubicBezTo>
                    <a:pt x="6" y="0"/>
                    <a:pt x="6" y="0"/>
                    <a:pt x="6" y="1"/>
                  </a:cubicBezTo>
                  <a:cubicBezTo>
                    <a:pt x="6" y="2"/>
                    <a:pt x="6" y="2"/>
                    <a:pt x="6" y="2"/>
                  </a:cubicBezTo>
                  <a:cubicBezTo>
                    <a:pt x="6" y="2"/>
                    <a:pt x="6" y="2"/>
                    <a:pt x="6" y="2"/>
                  </a:cubicBezTo>
                  <a:cubicBezTo>
                    <a:pt x="6" y="3"/>
                    <a:pt x="6" y="3"/>
                    <a:pt x="5" y="3"/>
                  </a:cubicBezTo>
                  <a:cubicBezTo>
                    <a:pt x="5" y="3"/>
                    <a:pt x="5" y="3"/>
                    <a:pt x="5" y="3"/>
                  </a:cubicBezTo>
                  <a:cubicBezTo>
                    <a:pt x="3" y="4"/>
                    <a:pt x="2" y="4"/>
                    <a:pt x="0" y="4"/>
                  </a:cubicBezTo>
                  <a:cubicBezTo>
                    <a:pt x="4" y="21"/>
                    <a:pt x="4" y="21"/>
                    <a:pt x="4" y="21"/>
                  </a:cubicBezTo>
                  <a:cubicBezTo>
                    <a:pt x="7" y="21"/>
                    <a:pt x="9" y="20"/>
                    <a:pt x="11" y="20"/>
                  </a:cubicBezTo>
                  <a:cubicBezTo>
                    <a:pt x="11" y="20"/>
                    <a:pt x="11" y="20"/>
                    <a:pt x="11" y="20"/>
                  </a:cubicBezTo>
                  <a:cubicBezTo>
                    <a:pt x="11" y="20"/>
                    <a:pt x="11" y="20"/>
                    <a:pt x="11" y="20"/>
                  </a:cubicBezTo>
                  <a:cubicBezTo>
                    <a:pt x="12" y="20"/>
                    <a:pt x="13" y="21"/>
                    <a:pt x="15" y="21"/>
                  </a:cubicBezTo>
                  <a:cubicBezTo>
                    <a:pt x="10" y="0"/>
                    <a:pt x="10" y="0"/>
                    <a:pt x="10" y="0"/>
                  </a:cubicBezTo>
                </a:path>
              </a:pathLst>
            </a:custGeom>
            <a:solidFill>
              <a:srgbClr val="0636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160" name="Freeform 132">
              <a:extLst>
                <a:ext uri="{FF2B5EF4-FFF2-40B4-BE49-F238E27FC236}">
                  <a16:creationId xmlns:a16="http://schemas.microsoft.com/office/drawing/2014/main" id="{451D771B-DD73-454D-9DB4-61B3093CAB90}"/>
                </a:ext>
              </a:extLst>
            </p:cNvPr>
            <p:cNvSpPr>
              <a:spLocks noEditPoints="1"/>
            </p:cNvSpPr>
            <p:nvPr/>
          </p:nvSpPr>
          <p:spPr bwMode="auto">
            <a:xfrm>
              <a:off x="3667" y="1990"/>
              <a:ext cx="346" cy="344"/>
            </a:xfrm>
            <a:custGeom>
              <a:avLst/>
              <a:gdLst>
                <a:gd name="T0" fmla="*/ 152 w 168"/>
                <a:gd name="T1" fmla="*/ 45 h 167"/>
                <a:gd name="T2" fmla="*/ 148 w 168"/>
                <a:gd name="T3" fmla="*/ 33 h 167"/>
                <a:gd name="T4" fmla="*/ 136 w 168"/>
                <a:gd name="T5" fmla="*/ 21 h 167"/>
                <a:gd name="T6" fmla="*/ 125 w 168"/>
                <a:gd name="T7" fmla="*/ 17 h 167"/>
                <a:gd name="T8" fmla="*/ 123 w 168"/>
                <a:gd name="T9" fmla="*/ 9 h 167"/>
                <a:gd name="T10" fmla="*/ 109 w 168"/>
                <a:gd name="T11" fmla="*/ 6 h 167"/>
                <a:gd name="T12" fmla="*/ 95 w 168"/>
                <a:gd name="T13" fmla="*/ 3 h 167"/>
                <a:gd name="T14" fmla="*/ 81 w 168"/>
                <a:gd name="T15" fmla="*/ 0 h 167"/>
                <a:gd name="T16" fmla="*/ 75 w 168"/>
                <a:gd name="T17" fmla="*/ 5 h 167"/>
                <a:gd name="T18" fmla="*/ 63 w 168"/>
                <a:gd name="T19" fmla="*/ 5 h 167"/>
                <a:gd name="T20" fmla="*/ 47 w 168"/>
                <a:gd name="T21" fmla="*/ 11 h 167"/>
                <a:gd name="T22" fmla="*/ 39 w 168"/>
                <a:gd name="T23" fmla="*/ 19 h 167"/>
                <a:gd name="T24" fmla="*/ 30 w 168"/>
                <a:gd name="T25" fmla="*/ 19 h 167"/>
                <a:gd name="T26" fmla="*/ 22 w 168"/>
                <a:gd name="T27" fmla="*/ 35 h 167"/>
                <a:gd name="T28" fmla="*/ 13 w 168"/>
                <a:gd name="T29" fmla="*/ 43 h 167"/>
                <a:gd name="T30" fmla="*/ 7 w 168"/>
                <a:gd name="T31" fmla="*/ 59 h 167"/>
                <a:gd name="T32" fmla="*/ 7 w 168"/>
                <a:gd name="T33" fmla="*/ 70 h 167"/>
                <a:gd name="T34" fmla="*/ 0 w 168"/>
                <a:gd name="T35" fmla="*/ 76 h 167"/>
                <a:gd name="T36" fmla="*/ 3 w 168"/>
                <a:gd name="T37" fmla="*/ 90 h 167"/>
                <a:gd name="T38" fmla="*/ 6 w 168"/>
                <a:gd name="T39" fmla="*/ 105 h 167"/>
                <a:gd name="T40" fmla="*/ 8 w 168"/>
                <a:gd name="T41" fmla="*/ 119 h 167"/>
                <a:gd name="T42" fmla="*/ 16 w 168"/>
                <a:gd name="T43" fmla="*/ 122 h 167"/>
                <a:gd name="T44" fmla="*/ 20 w 168"/>
                <a:gd name="T45" fmla="*/ 134 h 167"/>
                <a:gd name="T46" fmla="*/ 32 w 168"/>
                <a:gd name="T47" fmla="*/ 146 h 167"/>
                <a:gd name="T48" fmla="*/ 43 w 168"/>
                <a:gd name="T49" fmla="*/ 150 h 167"/>
                <a:gd name="T50" fmla="*/ 45 w 168"/>
                <a:gd name="T51" fmla="*/ 158 h 167"/>
                <a:gd name="T52" fmla="*/ 59 w 168"/>
                <a:gd name="T53" fmla="*/ 161 h 167"/>
                <a:gd name="T54" fmla="*/ 73 w 168"/>
                <a:gd name="T55" fmla="*/ 164 h 167"/>
                <a:gd name="T56" fmla="*/ 87 w 168"/>
                <a:gd name="T57" fmla="*/ 167 h 167"/>
                <a:gd name="T58" fmla="*/ 93 w 168"/>
                <a:gd name="T59" fmla="*/ 162 h 167"/>
                <a:gd name="T60" fmla="*/ 106 w 168"/>
                <a:gd name="T61" fmla="*/ 162 h 167"/>
                <a:gd name="T62" fmla="*/ 121 w 168"/>
                <a:gd name="T63" fmla="*/ 156 h 167"/>
                <a:gd name="T64" fmla="*/ 130 w 168"/>
                <a:gd name="T65" fmla="*/ 148 h 167"/>
                <a:gd name="T66" fmla="*/ 138 w 168"/>
                <a:gd name="T67" fmla="*/ 148 h 167"/>
                <a:gd name="T68" fmla="*/ 146 w 168"/>
                <a:gd name="T69" fmla="*/ 132 h 167"/>
                <a:gd name="T70" fmla="*/ 155 w 168"/>
                <a:gd name="T71" fmla="*/ 124 h 167"/>
                <a:gd name="T72" fmla="*/ 161 w 168"/>
                <a:gd name="T73" fmla="*/ 108 h 167"/>
                <a:gd name="T74" fmla="*/ 162 w 168"/>
                <a:gd name="T75" fmla="*/ 97 h 167"/>
                <a:gd name="T76" fmla="*/ 168 w 168"/>
                <a:gd name="T77" fmla="*/ 91 h 167"/>
                <a:gd name="T78" fmla="*/ 165 w 168"/>
                <a:gd name="T79" fmla="*/ 77 h 167"/>
                <a:gd name="T80" fmla="*/ 162 w 168"/>
                <a:gd name="T81" fmla="*/ 62 h 167"/>
                <a:gd name="T82" fmla="*/ 160 w 168"/>
                <a:gd name="T83" fmla="*/ 48 h 167"/>
                <a:gd name="T84" fmla="*/ 91 w 168"/>
                <a:gd name="T85" fmla="*/ 83 h 167"/>
                <a:gd name="T86" fmla="*/ 80 w 168"/>
                <a:gd name="T87" fmla="*/ 78 h 167"/>
                <a:gd name="T88" fmla="*/ 57 w 168"/>
                <a:gd name="T89" fmla="*/ 38 h 167"/>
                <a:gd name="T90" fmla="*/ 70 w 168"/>
                <a:gd name="T91" fmla="*/ 94 h 167"/>
                <a:gd name="T92" fmla="*/ 25 w 168"/>
                <a:gd name="T93" fmla="*/ 109 h 167"/>
                <a:gd name="T94" fmla="*/ 70 w 168"/>
                <a:gd name="T95" fmla="*/ 138 h 167"/>
                <a:gd name="T96" fmla="*/ 95 w 168"/>
                <a:gd name="T97" fmla="*/ 98 h 167"/>
                <a:gd name="T98" fmla="*/ 108 w 168"/>
                <a:gd name="T99" fmla="*/ 145 h 167"/>
                <a:gd name="T100" fmla="*/ 100 w 168"/>
                <a:gd name="T101" fmla="*/ 77 h 167"/>
                <a:gd name="T102" fmla="*/ 80 w 168"/>
                <a:gd name="T103" fmla="*/ 21 h 167"/>
                <a:gd name="T104" fmla="*/ 138 w 168"/>
                <a:gd name="T105" fmla="*/ 9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8" h="167">
                  <a:moveTo>
                    <a:pt x="156" y="46"/>
                  </a:moveTo>
                  <a:cubicBezTo>
                    <a:pt x="156" y="46"/>
                    <a:pt x="156" y="46"/>
                    <a:pt x="156" y="46"/>
                  </a:cubicBezTo>
                  <a:cubicBezTo>
                    <a:pt x="155" y="47"/>
                    <a:pt x="153" y="46"/>
                    <a:pt x="152" y="45"/>
                  </a:cubicBezTo>
                  <a:cubicBezTo>
                    <a:pt x="151" y="42"/>
                    <a:pt x="149" y="40"/>
                    <a:pt x="148" y="37"/>
                  </a:cubicBezTo>
                  <a:cubicBezTo>
                    <a:pt x="147" y="36"/>
                    <a:pt x="147" y="34"/>
                    <a:pt x="148" y="33"/>
                  </a:cubicBezTo>
                  <a:cubicBezTo>
                    <a:pt x="148" y="33"/>
                    <a:pt x="148" y="33"/>
                    <a:pt x="148" y="33"/>
                  </a:cubicBezTo>
                  <a:cubicBezTo>
                    <a:pt x="149" y="32"/>
                    <a:pt x="149" y="30"/>
                    <a:pt x="148" y="29"/>
                  </a:cubicBezTo>
                  <a:cubicBezTo>
                    <a:pt x="140" y="21"/>
                    <a:pt x="140" y="21"/>
                    <a:pt x="140" y="21"/>
                  </a:cubicBezTo>
                  <a:cubicBezTo>
                    <a:pt x="139" y="20"/>
                    <a:pt x="137" y="20"/>
                    <a:pt x="136" y="21"/>
                  </a:cubicBezTo>
                  <a:cubicBezTo>
                    <a:pt x="136" y="21"/>
                    <a:pt x="136" y="21"/>
                    <a:pt x="136" y="21"/>
                  </a:cubicBezTo>
                  <a:cubicBezTo>
                    <a:pt x="135" y="22"/>
                    <a:pt x="133" y="22"/>
                    <a:pt x="132" y="21"/>
                  </a:cubicBezTo>
                  <a:cubicBezTo>
                    <a:pt x="130" y="20"/>
                    <a:pt x="128" y="18"/>
                    <a:pt x="125" y="17"/>
                  </a:cubicBezTo>
                  <a:cubicBezTo>
                    <a:pt x="124" y="16"/>
                    <a:pt x="124" y="14"/>
                    <a:pt x="124" y="13"/>
                  </a:cubicBezTo>
                  <a:cubicBezTo>
                    <a:pt x="124" y="13"/>
                    <a:pt x="124" y="13"/>
                    <a:pt x="124" y="13"/>
                  </a:cubicBezTo>
                  <a:cubicBezTo>
                    <a:pt x="125" y="11"/>
                    <a:pt x="124" y="10"/>
                    <a:pt x="123" y="9"/>
                  </a:cubicBezTo>
                  <a:cubicBezTo>
                    <a:pt x="113" y="5"/>
                    <a:pt x="113" y="5"/>
                    <a:pt x="113" y="5"/>
                  </a:cubicBezTo>
                  <a:cubicBezTo>
                    <a:pt x="111" y="4"/>
                    <a:pt x="109" y="5"/>
                    <a:pt x="109" y="6"/>
                  </a:cubicBezTo>
                  <a:cubicBezTo>
                    <a:pt x="109" y="6"/>
                    <a:pt x="109" y="6"/>
                    <a:pt x="109" y="6"/>
                  </a:cubicBezTo>
                  <a:cubicBezTo>
                    <a:pt x="108" y="8"/>
                    <a:pt x="106" y="8"/>
                    <a:pt x="105" y="8"/>
                  </a:cubicBezTo>
                  <a:cubicBezTo>
                    <a:pt x="102" y="7"/>
                    <a:pt x="100" y="6"/>
                    <a:pt x="97" y="6"/>
                  </a:cubicBezTo>
                  <a:cubicBezTo>
                    <a:pt x="96" y="6"/>
                    <a:pt x="95" y="5"/>
                    <a:pt x="95" y="3"/>
                  </a:cubicBezTo>
                  <a:cubicBezTo>
                    <a:pt x="95" y="3"/>
                    <a:pt x="95" y="3"/>
                    <a:pt x="95" y="3"/>
                  </a:cubicBezTo>
                  <a:cubicBezTo>
                    <a:pt x="95" y="1"/>
                    <a:pt x="93" y="0"/>
                    <a:pt x="92" y="0"/>
                  </a:cubicBezTo>
                  <a:cubicBezTo>
                    <a:pt x="81" y="0"/>
                    <a:pt x="81" y="0"/>
                    <a:pt x="81" y="0"/>
                  </a:cubicBezTo>
                  <a:cubicBezTo>
                    <a:pt x="79" y="0"/>
                    <a:pt x="78" y="1"/>
                    <a:pt x="78" y="3"/>
                  </a:cubicBezTo>
                  <a:cubicBezTo>
                    <a:pt x="78" y="3"/>
                    <a:pt x="78" y="3"/>
                    <a:pt x="78" y="3"/>
                  </a:cubicBezTo>
                  <a:cubicBezTo>
                    <a:pt x="78" y="4"/>
                    <a:pt x="76" y="5"/>
                    <a:pt x="75" y="5"/>
                  </a:cubicBezTo>
                  <a:cubicBezTo>
                    <a:pt x="72" y="6"/>
                    <a:pt x="69" y="6"/>
                    <a:pt x="66" y="7"/>
                  </a:cubicBezTo>
                  <a:cubicBezTo>
                    <a:pt x="65" y="7"/>
                    <a:pt x="63" y="7"/>
                    <a:pt x="63" y="5"/>
                  </a:cubicBezTo>
                  <a:cubicBezTo>
                    <a:pt x="63" y="5"/>
                    <a:pt x="63" y="5"/>
                    <a:pt x="63" y="5"/>
                  </a:cubicBezTo>
                  <a:cubicBezTo>
                    <a:pt x="62" y="4"/>
                    <a:pt x="60" y="3"/>
                    <a:pt x="59" y="4"/>
                  </a:cubicBezTo>
                  <a:cubicBezTo>
                    <a:pt x="48" y="8"/>
                    <a:pt x="48" y="8"/>
                    <a:pt x="48" y="8"/>
                  </a:cubicBezTo>
                  <a:cubicBezTo>
                    <a:pt x="47" y="8"/>
                    <a:pt x="46" y="10"/>
                    <a:pt x="47" y="11"/>
                  </a:cubicBezTo>
                  <a:cubicBezTo>
                    <a:pt x="47" y="11"/>
                    <a:pt x="47" y="11"/>
                    <a:pt x="47" y="11"/>
                  </a:cubicBezTo>
                  <a:cubicBezTo>
                    <a:pt x="47" y="13"/>
                    <a:pt x="47" y="14"/>
                    <a:pt x="45" y="15"/>
                  </a:cubicBezTo>
                  <a:cubicBezTo>
                    <a:pt x="43" y="16"/>
                    <a:pt x="41" y="18"/>
                    <a:pt x="39" y="19"/>
                  </a:cubicBezTo>
                  <a:cubicBezTo>
                    <a:pt x="37" y="20"/>
                    <a:pt x="36" y="20"/>
                    <a:pt x="35" y="19"/>
                  </a:cubicBezTo>
                  <a:cubicBezTo>
                    <a:pt x="35" y="19"/>
                    <a:pt x="35" y="19"/>
                    <a:pt x="35" y="19"/>
                  </a:cubicBezTo>
                  <a:cubicBezTo>
                    <a:pt x="33" y="18"/>
                    <a:pt x="32" y="18"/>
                    <a:pt x="30" y="19"/>
                  </a:cubicBezTo>
                  <a:cubicBezTo>
                    <a:pt x="22" y="27"/>
                    <a:pt x="22" y="27"/>
                    <a:pt x="22" y="27"/>
                  </a:cubicBezTo>
                  <a:cubicBezTo>
                    <a:pt x="21" y="28"/>
                    <a:pt x="21" y="30"/>
                    <a:pt x="22" y="31"/>
                  </a:cubicBezTo>
                  <a:cubicBezTo>
                    <a:pt x="23" y="32"/>
                    <a:pt x="23" y="34"/>
                    <a:pt x="22" y="35"/>
                  </a:cubicBezTo>
                  <a:cubicBezTo>
                    <a:pt x="21" y="37"/>
                    <a:pt x="19" y="40"/>
                    <a:pt x="17" y="42"/>
                  </a:cubicBezTo>
                  <a:cubicBezTo>
                    <a:pt x="16" y="43"/>
                    <a:pt x="15" y="44"/>
                    <a:pt x="13" y="43"/>
                  </a:cubicBezTo>
                  <a:cubicBezTo>
                    <a:pt x="13" y="43"/>
                    <a:pt x="13" y="43"/>
                    <a:pt x="13" y="43"/>
                  </a:cubicBezTo>
                  <a:cubicBezTo>
                    <a:pt x="12" y="43"/>
                    <a:pt x="10" y="43"/>
                    <a:pt x="10" y="45"/>
                  </a:cubicBezTo>
                  <a:cubicBezTo>
                    <a:pt x="5" y="55"/>
                    <a:pt x="5" y="55"/>
                    <a:pt x="5" y="55"/>
                  </a:cubicBezTo>
                  <a:cubicBezTo>
                    <a:pt x="4" y="57"/>
                    <a:pt x="5" y="58"/>
                    <a:pt x="7" y="59"/>
                  </a:cubicBezTo>
                  <a:cubicBezTo>
                    <a:pt x="7" y="59"/>
                    <a:pt x="7" y="59"/>
                    <a:pt x="7" y="59"/>
                  </a:cubicBezTo>
                  <a:cubicBezTo>
                    <a:pt x="8" y="60"/>
                    <a:pt x="9" y="61"/>
                    <a:pt x="8" y="63"/>
                  </a:cubicBezTo>
                  <a:cubicBezTo>
                    <a:pt x="8" y="65"/>
                    <a:pt x="7" y="68"/>
                    <a:pt x="7" y="70"/>
                  </a:cubicBezTo>
                  <a:cubicBezTo>
                    <a:pt x="6" y="72"/>
                    <a:pt x="5" y="73"/>
                    <a:pt x="4" y="73"/>
                  </a:cubicBezTo>
                  <a:cubicBezTo>
                    <a:pt x="4" y="73"/>
                    <a:pt x="4" y="73"/>
                    <a:pt x="4" y="73"/>
                  </a:cubicBezTo>
                  <a:cubicBezTo>
                    <a:pt x="2" y="73"/>
                    <a:pt x="1" y="74"/>
                    <a:pt x="0" y="76"/>
                  </a:cubicBezTo>
                  <a:cubicBezTo>
                    <a:pt x="0" y="87"/>
                    <a:pt x="0" y="87"/>
                    <a:pt x="0" y="87"/>
                  </a:cubicBezTo>
                  <a:cubicBezTo>
                    <a:pt x="0" y="89"/>
                    <a:pt x="1" y="90"/>
                    <a:pt x="3" y="90"/>
                  </a:cubicBezTo>
                  <a:cubicBezTo>
                    <a:pt x="3" y="90"/>
                    <a:pt x="3" y="90"/>
                    <a:pt x="3" y="90"/>
                  </a:cubicBezTo>
                  <a:cubicBezTo>
                    <a:pt x="5" y="90"/>
                    <a:pt x="6" y="91"/>
                    <a:pt x="6" y="93"/>
                  </a:cubicBezTo>
                  <a:cubicBezTo>
                    <a:pt x="6" y="96"/>
                    <a:pt x="7" y="99"/>
                    <a:pt x="8" y="102"/>
                  </a:cubicBezTo>
                  <a:cubicBezTo>
                    <a:pt x="8" y="103"/>
                    <a:pt x="7" y="104"/>
                    <a:pt x="6" y="105"/>
                  </a:cubicBezTo>
                  <a:cubicBezTo>
                    <a:pt x="6" y="105"/>
                    <a:pt x="6" y="105"/>
                    <a:pt x="6" y="105"/>
                  </a:cubicBezTo>
                  <a:cubicBezTo>
                    <a:pt x="4" y="106"/>
                    <a:pt x="3" y="107"/>
                    <a:pt x="4" y="109"/>
                  </a:cubicBezTo>
                  <a:cubicBezTo>
                    <a:pt x="8" y="119"/>
                    <a:pt x="8" y="119"/>
                    <a:pt x="8" y="119"/>
                  </a:cubicBezTo>
                  <a:cubicBezTo>
                    <a:pt x="9" y="121"/>
                    <a:pt x="10" y="122"/>
                    <a:pt x="12" y="121"/>
                  </a:cubicBezTo>
                  <a:cubicBezTo>
                    <a:pt x="12" y="121"/>
                    <a:pt x="12" y="121"/>
                    <a:pt x="12" y="121"/>
                  </a:cubicBezTo>
                  <a:cubicBezTo>
                    <a:pt x="13" y="120"/>
                    <a:pt x="15" y="121"/>
                    <a:pt x="16" y="122"/>
                  </a:cubicBezTo>
                  <a:cubicBezTo>
                    <a:pt x="17" y="125"/>
                    <a:pt x="19" y="127"/>
                    <a:pt x="20" y="130"/>
                  </a:cubicBezTo>
                  <a:cubicBezTo>
                    <a:pt x="21" y="131"/>
                    <a:pt x="21" y="133"/>
                    <a:pt x="20" y="134"/>
                  </a:cubicBezTo>
                  <a:cubicBezTo>
                    <a:pt x="20" y="134"/>
                    <a:pt x="20" y="134"/>
                    <a:pt x="20" y="134"/>
                  </a:cubicBezTo>
                  <a:cubicBezTo>
                    <a:pt x="19" y="135"/>
                    <a:pt x="19" y="137"/>
                    <a:pt x="20" y="138"/>
                  </a:cubicBezTo>
                  <a:cubicBezTo>
                    <a:pt x="28" y="146"/>
                    <a:pt x="28" y="146"/>
                    <a:pt x="28" y="146"/>
                  </a:cubicBezTo>
                  <a:cubicBezTo>
                    <a:pt x="29" y="147"/>
                    <a:pt x="31" y="147"/>
                    <a:pt x="32" y="146"/>
                  </a:cubicBezTo>
                  <a:cubicBezTo>
                    <a:pt x="32" y="146"/>
                    <a:pt x="32" y="146"/>
                    <a:pt x="32" y="146"/>
                  </a:cubicBezTo>
                  <a:cubicBezTo>
                    <a:pt x="33" y="145"/>
                    <a:pt x="35" y="145"/>
                    <a:pt x="36" y="146"/>
                  </a:cubicBezTo>
                  <a:cubicBezTo>
                    <a:pt x="38" y="147"/>
                    <a:pt x="40" y="149"/>
                    <a:pt x="43" y="150"/>
                  </a:cubicBezTo>
                  <a:cubicBezTo>
                    <a:pt x="44" y="151"/>
                    <a:pt x="44" y="153"/>
                    <a:pt x="44" y="154"/>
                  </a:cubicBezTo>
                  <a:cubicBezTo>
                    <a:pt x="44" y="154"/>
                    <a:pt x="44" y="154"/>
                    <a:pt x="44" y="154"/>
                  </a:cubicBezTo>
                  <a:cubicBezTo>
                    <a:pt x="43" y="156"/>
                    <a:pt x="44" y="157"/>
                    <a:pt x="45" y="158"/>
                  </a:cubicBezTo>
                  <a:cubicBezTo>
                    <a:pt x="56" y="162"/>
                    <a:pt x="56" y="162"/>
                    <a:pt x="56" y="162"/>
                  </a:cubicBezTo>
                  <a:cubicBezTo>
                    <a:pt x="57" y="163"/>
                    <a:pt x="59" y="162"/>
                    <a:pt x="59" y="161"/>
                  </a:cubicBezTo>
                  <a:cubicBezTo>
                    <a:pt x="59" y="161"/>
                    <a:pt x="59" y="161"/>
                    <a:pt x="59" y="161"/>
                  </a:cubicBezTo>
                  <a:cubicBezTo>
                    <a:pt x="60" y="160"/>
                    <a:pt x="62" y="159"/>
                    <a:pt x="63" y="159"/>
                  </a:cubicBezTo>
                  <a:cubicBezTo>
                    <a:pt x="66" y="160"/>
                    <a:pt x="68" y="161"/>
                    <a:pt x="71" y="161"/>
                  </a:cubicBezTo>
                  <a:cubicBezTo>
                    <a:pt x="72" y="161"/>
                    <a:pt x="73" y="163"/>
                    <a:pt x="73" y="164"/>
                  </a:cubicBezTo>
                  <a:cubicBezTo>
                    <a:pt x="73" y="164"/>
                    <a:pt x="73" y="164"/>
                    <a:pt x="73" y="164"/>
                  </a:cubicBezTo>
                  <a:cubicBezTo>
                    <a:pt x="73" y="166"/>
                    <a:pt x="75" y="167"/>
                    <a:pt x="76" y="167"/>
                  </a:cubicBezTo>
                  <a:cubicBezTo>
                    <a:pt x="87" y="167"/>
                    <a:pt x="87" y="167"/>
                    <a:pt x="87" y="167"/>
                  </a:cubicBezTo>
                  <a:cubicBezTo>
                    <a:pt x="89" y="167"/>
                    <a:pt x="90" y="166"/>
                    <a:pt x="90" y="164"/>
                  </a:cubicBezTo>
                  <a:cubicBezTo>
                    <a:pt x="90" y="164"/>
                    <a:pt x="90" y="164"/>
                    <a:pt x="90" y="164"/>
                  </a:cubicBezTo>
                  <a:cubicBezTo>
                    <a:pt x="91" y="163"/>
                    <a:pt x="92" y="162"/>
                    <a:pt x="93" y="162"/>
                  </a:cubicBezTo>
                  <a:cubicBezTo>
                    <a:pt x="96" y="161"/>
                    <a:pt x="99" y="161"/>
                    <a:pt x="102" y="160"/>
                  </a:cubicBezTo>
                  <a:cubicBezTo>
                    <a:pt x="103" y="160"/>
                    <a:pt x="105" y="160"/>
                    <a:pt x="105" y="162"/>
                  </a:cubicBezTo>
                  <a:cubicBezTo>
                    <a:pt x="106" y="162"/>
                    <a:pt x="106" y="162"/>
                    <a:pt x="106" y="162"/>
                  </a:cubicBezTo>
                  <a:cubicBezTo>
                    <a:pt x="106" y="163"/>
                    <a:pt x="108" y="164"/>
                    <a:pt x="109" y="164"/>
                  </a:cubicBezTo>
                  <a:cubicBezTo>
                    <a:pt x="120" y="159"/>
                    <a:pt x="120" y="159"/>
                    <a:pt x="120" y="159"/>
                  </a:cubicBezTo>
                  <a:cubicBezTo>
                    <a:pt x="121" y="159"/>
                    <a:pt x="122" y="157"/>
                    <a:pt x="121" y="156"/>
                  </a:cubicBezTo>
                  <a:cubicBezTo>
                    <a:pt x="121" y="156"/>
                    <a:pt x="121" y="156"/>
                    <a:pt x="121" y="156"/>
                  </a:cubicBezTo>
                  <a:cubicBezTo>
                    <a:pt x="121" y="154"/>
                    <a:pt x="121" y="153"/>
                    <a:pt x="123" y="152"/>
                  </a:cubicBezTo>
                  <a:cubicBezTo>
                    <a:pt x="125" y="151"/>
                    <a:pt x="127" y="149"/>
                    <a:pt x="130" y="148"/>
                  </a:cubicBezTo>
                  <a:cubicBezTo>
                    <a:pt x="131" y="147"/>
                    <a:pt x="132" y="147"/>
                    <a:pt x="133" y="148"/>
                  </a:cubicBezTo>
                  <a:cubicBezTo>
                    <a:pt x="133" y="148"/>
                    <a:pt x="133" y="148"/>
                    <a:pt x="133" y="148"/>
                  </a:cubicBezTo>
                  <a:cubicBezTo>
                    <a:pt x="135" y="149"/>
                    <a:pt x="136" y="149"/>
                    <a:pt x="138" y="148"/>
                  </a:cubicBezTo>
                  <a:cubicBezTo>
                    <a:pt x="146" y="140"/>
                    <a:pt x="146" y="140"/>
                    <a:pt x="146" y="140"/>
                  </a:cubicBezTo>
                  <a:cubicBezTo>
                    <a:pt x="147" y="139"/>
                    <a:pt x="147" y="137"/>
                    <a:pt x="146" y="136"/>
                  </a:cubicBezTo>
                  <a:cubicBezTo>
                    <a:pt x="145" y="135"/>
                    <a:pt x="145" y="133"/>
                    <a:pt x="146" y="132"/>
                  </a:cubicBezTo>
                  <a:cubicBezTo>
                    <a:pt x="148" y="130"/>
                    <a:pt x="149" y="127"/>
                    <a:pt x="151" y="125"/>
                  </a:cubicBezTo>
                  <a:cubicBezTo>
                    <a:pt x="152" y="124"/>
                    <a:pt x="153" y="123"/>
                    <a:pt x="155" y="124"/>
                  </a:cubicBezTo>
                  <a:cubicBezTo>
                    <a:pt x="155" y="124"/>
                    <a:pt x="155" y="124"/>
                    <a:pt x="155" y="124"/>
                  </a:cubicBezTo>
                  <a:cubicBezTo>
                    <a:pt x="156" y="124"/>
                    <a:pt x="158" y="124"/>
                    <a:pt x="159" y="122"/>
                  </a:cubicBezTo>
                  <a:cubicBezTo>
                    <a:pt x="163" y="112"/>
                    <a:pt x="163" y="112"/>
                    <a:pt x="163" y="112"/>
                  </a:cubicBezTo>
                  <a:cubicBezTo>
                    <a:pt x="164" y="111"/>
                    <a:pt x="163" y="109"/>
                    <a:pt x="161" y="108"/>
                  </a:cubicBezTo>
                  <a:cubicBezTo>
                    <a:pt x="161" y="108"/>
                    <a:pt x="161" y="108"/>
                    <a:pt x="161" y="108"/>
                  </a:cubicBezTo>
                  <a:cubicBezTo>
                    <a:pt x="160" y="107"/>
                    <a:pt x="159" y="106"/>
                    <a:pt x="160" y="105"/>
                  </a:cubicBezTo>
                  <a:cubicBezTo>
                    <a:pt x="161" y="102"/>
                    <a:pt x="161" y="99"/>
                    <a:pt x="162" y="97"/>
                  </a:cubicBezTo>
                  <a:cubicBezTo>
                    <a:pt x="162" y="95"/>
                    <a:pt x="163" y="94"/>
                    <a:pt x="165" y="94"/>
                  </a:cubicBezTo>
                  <a:cubicBezTo>
                    <a:pt x="165" y="94"/>
                    <a:pt x="165" y="94"/>
                    <a:pt x="165" y="94"/>
                  </a:cubicBezTo>
                  <a:cubicBezTo>
                    <a:pt x="166" y="94"/>
                    <a:pt x="168" y="93"/>
                    <a:pt x="168" y="91"/>
                  </a:cubicBezTo>
                  <a:cubicBezTo>
                    <a:pt x="168" y="80"/>
                    <a:pt x="168" y="80"/>
                    <a:pt x="168" y="80"/>
                  </a:cubicBezTo>
                  <a:cubicBezTo>
                    <a:pt x="168" y="78"/>
                    <a:pt x="167" y="77"/>
                    <a:pt x="165" y="77"/>
                  </a:cubicBezTo>
                  <a:cubicBezTo>
                    <a:pt x="165" y="77"/>
                    <a:pt x="165" y="77"/>
                    <a:pt x="165" y="77"/>
                  </a:cubicBezTo>
                  <a:cubicBezTo>
                    <a:pt x="164" y="77"/>
                    <a:pt x="162" y="76"/>
                    <a:pt x="162" y="74"/>
                  </a:cubicBezTo>
                  <a:cubicBezTo>
                    <a:pt x="162" y="71"/>
                    <a:pt x="161" y="69"/>
                    <a:pt x="161" y="66"/>
                  </a:cubicBezTo>
                  <a:cubicBezTo>
                    <a:pt x="160" y="64"/>
                    <a:pt x="161" y="63"/>
                    <a:pt x="162" y="62"/>
                  </a:cubicBezTo>
                  <a:cubicBezTo>
                    <a:pt x="162" y="62"/>
                    <a:pt x="162" y="62"/>
                    <a:pt x="162" y="62"/>
                  </a:cubicBezTo>
                  <a:cubicBezTo>
                    <a:pt x="164" y="61"/>
                    <a:pt x="165" y="60"/>
                    <a:pt x="164" y="58"/>
                  </a:cubicBezTo>
                  <a:cubicBezTo>
                    <a:pt x="160" y="48"/>
                    <a:pt x="160" y="48"/>
                    <a:pt x="160" y="48"/>
                  </a:cubicBezTo>
                  <a:cubicBezTo>
                    <a:pt x="159" y="46"/>
                    <a:pt x="158" y="46"/>
                    <a:pt x="156" y="46"/>
                  </a:cubicBezTo>
                  <a:close/>
                  <a:moveTo>
                    <a:pt x="80" y="78"/>
                  </a:moveTo>
                  <a:cubicBezTo>
                    <a:pt x="84" y="75"/>
                    <a:pt x="90" y="77"/>
                    <a:pt x="91" y="83"/>
                  </a:cubicBezTo>
                  <a:cubicBezTo>
                    <a:pt x="91" y="85"/>
                    <a:pt x="90" y="88"/>
                    <a:pt x="88" y="89"/>
                  </a:cubicBezTo>
                  <a:cubicBezTo>
                    <a:pt x="84" y="92"/>
                    <a:pt x="78" y="90"/>
                    <a:pt x="77" y="84"/>
                  </a:cubicBezTo>
                  <a:cubicBezTo>
                    <a:pt x="77" y="82"/>
                    <a:pt x="78" y="79"/>
                    <a:pt x="80" y="78"/>
                  </a:cubicBezTo>
                  <a:close/>
                  <a:moveTo>
                    <a:pt x="25" y="109"/>
                  </a:moveTo>
                  <a:cubicBezTo>
                    <a:pt x="14" y="82"/>
                    <a:pt x="23" y="52"/>
                    <a:pt x="45" y="35"/>
                  </a:cubicBezTo>
                  <a:cubicBezTo>
                    <a:pt x="49" y="31"/>
                    <a:pt x="55" y="33"/>
                    <a:pt x="57" y="38"/>
                  </a:cubicBezTo>
                  <a:cubicBezTo>
                    <a:pt x="70" y="72"/>
                    <a:pt x="70" y="72"/>
                    <a:pt x="70" y="72"/>
                  </a:cubicBezTo>
                  <a:cubicBezTo>
                    <a:pt x="67" y="77"/>
                    <a:pt x="65" y="84"/>
                    <a:pt x="68" y="90"/>
                  </a:cubicBezTo>
                  <a:cubicBezTo>
                    <a:pt x="68" y="92"/>
                    <a:pt x="69" y="93"/>
                    <a:pt x="70" y="94"/>
                  </a:cubicBezTo>
                  <a:cubicBezTo>
                    <a:pt x="54" y="130"/>
                    <a:pt x="54" y="130"/>
                    <a:pt x="54" y="130"/>
                  </a:cubicBezTo>
                  <a:cubicBezTo>
                    <a:pt x="52" y="135"/>
                    <a:pt x="46" y="137"/>
                    <a:pt x="41" y="133"/>
                  </a:cubicBezTo>
                  <a:cubicBezTo>
                    <a:pt x="34" y="126"/>
                    <a:pt x="28" y="118"/>
                    <a:pt x="25" y="109"/>
                  </a:cubicBezTo>
                  <a:close/>
                  <a:moveTo>
                    <a:pt x="108" y="145"/>
                  </a:moveTo>
                  <a:cubicBezTo>
                    <a:pt x="97" y="149"/>
                    <a:pt x="86" y="151"/>
                    <a:pt x="76" y="149"/>
                  </a:cubicBezTo>
                  <a:cubicBezTo>
                    <a:pt x="71" y="148"/>
                    <a:pt x="68" y="143"/>
                    <a:pt x="70" y="138"/>
                  </a:cubicBezTo>
                  <a:cubicBezTo>
                    <a:pt x="86" y="101"/>
                    <a:pt x="86" y="101"/>
                    <a:pt x="86" y="101"/>
                  </a:cubicBezTo>
                  <a:cubicBezTo>
                    <a:pt x="87" y="101"/>
                    <a:pt x="89" y="101"/>
                    <a:pt x="90" y="100"/>
                  </a:cubicBezTo>
                  <a:cubicBezTo>
                    <a:pt x="92" y="99"/>
                    <a:pt x="93" y="98"/>
                    <a:pt x="95" y="98"/>
                  </a:cubicBezTo>
                  <a:cubicBezTo>
                    <a:pt x="131" y="114"/>
                    <a:pt x="131" y="114"/>
                    <a:pt x="131" y="114"/>
                  </a:cubicBezTo>
                  <a:cubicBezTo>
                    <a:pt x="136" y="116"/>
                    <a:pt x="138" y="122"/>
                    <a:pt x="135" y="126"/>
                  </a:cubicBezTo>
                  <a:cubicBezTo>
                    <a:pt x="128" y="134"/>
                    <a:pt x="119" y="141"/>
                    <a:pt x="108" y="145"/>
                  </a:cubicBezTo>
                  <a:close/>
                  <a:moveTo>
                    <a:pt x="138" y="98"/>
                  </a:moveTo>
                  <a:cubicBezTo>
                    <a:pt x="102" y="82"/>
                    <a:pt x="102" y="82"/>
                    <a:pt x="102" y="82"/>
                  </a:cubicBezTo>
                  <a:cubicBezTo>
                    <a:pt x="101" y="80"/>
                    <a:pt x="101" y="79"/>
                    <a:pt x="100" y="77"/>
                  </a:cubicBezTo>
                  <a:cubicBezTo>
                    <a:pt x="98" y="71"/>
                    <a:pt x="93" y="67"/>
                    <a:pt x="86" y="66"/>
                  </a:cubicBezTo>
                  <a:cubicBezTo>
                    <a:pt x="73" y="32"/>
                    <a:pt x="73" y="32"/>
                    <a:pt x="73" y="32"/>
                  </a:cubicBezTo>
                  <a:cubicBezTo>
                    <a:pt x="71" y="27"/>
                    <a:pt x="74" y="21"/>
                    <a:pt x="80" y="21"/>
                  </a:cubicBezTo>
                  <a:cubicBezTo>
                    <a:pt x="107" y="19"/>
                    <a:pt x="134" y="35"/>
                    <a:pt x="145" y="62"/>
                  </a:cubicBezTo>
                  <a:cubicBezTo>
                    <a:pt x="149" y="71"/>
                    <a:pt x="150" y="81"/>
                    <a:pt x="149" y="91"/>
                  </a:cubicBezTo>
                  <a:cubicBezTo>
                    <a:pt x="148" y="96"/>
                    <a:pt x="143" y="100"/>
                    <a:pt x="138" y="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161" name="Freeform 133">
              <a:extLst>
                <a:ext uri="{FF2B5EF4-FFF2-40B4-BE49-F238E27FC236}">
                  <a16:creationId xmlns:a16="http://schemas.microsoft.com/office/drawing/2014/main" id="{925D74FC-082C-4F33-B2F5-5376047F5AFF}"/>
                </a:ext>
              </a:extLst>
            </p:cNvPr>
            <p:cNvSpPr>
              <a:spLocks/>
            </p:cNvSpPr>
            <p:nvPr/>
          </p:nvSpPr>
          <p:spPr bwMode="auto">
            <a:xfrm>
              <a:off x="3811" y="2178"/>
              <a:ext cx="126" cy="96"/>
            </a:xfrm>
            <a:custGeom>
              <a:avLst/>
              <a:gdLst>
                <a:gd name="T0" fmla="*/ 25 w 61"/>
                <a:gd name="T1" fmla="*/ 0 h 47"/>
                <a:gd name="T2" fmla="*/ 14 w 61"/>
                <a:gd name="T3" fmla="*/ 6 h 47"/>
                <a:gd name="T4" fmla="*/ 11 w 61"/>
                <a:gd name="T5" fmla="*/ 5 h 47"/>
                <a:gd name="T6" fmla="*/ 0 w 61"/>
                <a:gd name="T7" fmla="*/ 47 h 47"/>
                <a:gd name="T8" fmla="*/ 16 w 61"/>
                <a:gd name="T9" fmla="*/ 10 h 47"/>
                <a:gd name="T10" fmla="*/ 20 w 61"/>
                <a:gd name="T11" fmla="*/ 9 h 47"/>
                <a:gd name="T12" fmla="*/ 25 w 61"/>
                <a:gd name="T13" fmla="*/ 7 h 47"/>
                <a:gd name="T14" fmla="*/ 61 w 61"/>
                <a:gd name="T15" fmla="*/ 23 h 47"/>
                <a:gd name="T16" fmla="*/ 25 w 61"/>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47">
                  <a:moveTo>
                    <a:pt x="25" y="0"/>
                  </a:moveTo>
                  <a:cubicBezTo>
                    <a:pt x="23" y="3"/>
                    <a:pt x="19" y="6"/>
                    <a:pt x="14" y="6"/>
                  </a:cubicBezTo>
                  <a:cubicBezTo>
                    <a:pt x="13" y="6"/>
                    <a:pt x="12" y="6"/>
                    <a:pt x="11" y="5"/>
                  </a:cubicBezTo>
                  <a:cubicBezTo>
                    <a:pt x="0" y="47"/>
                    <a:pt x="0" y="47"/>
                    <a:pt x="0" y="47"/>
                  </a:cubicBezTo>
                  <a:cubicBezTo>
                    <a:pt x="16" y="10"/>
                    <a:pt x="16" y="10"/>
                    <a:pt x="16" y="10"/>
                  </a:cubicBezTo>
                  <a:cubicBezTo>
                    <a:pt x="17" y="10"/>
                    <a:pt x="19" y="10"/>
                    <a:pt x="20" y="9"/>
                  </a:cubicBezTo>
                  <a:cubicBezTo>
                    <a:pt x="22" y="8"/>
                    <a:pt x="23" y="7"/>
                    <a:pt x="25" y="7"/>
                  </a:cubicBezTo>
                  <a:cubicBezTo>
                    <a:pt x="61" y="23"/>
                    <a:pt x="61" y="23"/>
                    <a:pt x="61" y="23"/>
                  </a:cubicBezTo>
                  <a:lnTo>
                    <a:pt x="25"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sp>
          <p:nvSpPr>
            <p:cNvPr id="162" name="Freeform 134">
              <a:extLst>
                <a:ext uri="{FF2B5EF4-FFF2-40B4-BE49-F238E27FC236}">
                  <a16:creationId xmlns:a16="http://schemas.microsoft.com/office/drawing/2014/main" id="{C7A0D9D1-EAC8-4B55-AA01-510477EB8A06}"/>
                </a:ext>
              </a:extLst>
            </p:cNvPr>
            <p:cNvSpPr>
              <a:spLocks/>
            </p:cNvSpPr>
            <p:nvPr/>
          </p:nvSpPr>
          <p:spPr bwMode="auto">
            <a:xfrm>
              <a:off x="3805" y="2023"/>
              <a:ext cx="115" cy="99"/>
            </a:xfrm>
            <a:custGeom>
              <a:avLst/>
              <a:gdLst>
                <a:gd name="T0" fmla="*/ 9 w 56"/>
                <a:gd name="T1" fmla="*/ 2 h 48"/>
                <a:gd name="T2" fmla="*/ 2 w 56"/>
                <a:gd name="T3" fmla="*/ 13 h 48"/>
                <a:gd name="T4" fmla="*/ 18 w 56"/>
                <a:gd name="T5" fmla="*/ 48 h 48"/>
                <a:gd name="T6" fmla="*/ 6 w 56"/>
                <a:gd name="T7" fmla="*/ 16 h 48"/>
                <a:gd name="T8" fmla="*/ 13 w 56"/>
                <a:gd name="T9" fmla="*/ 5 h 48"/>
                <a:gd name="T10" fmla="*/ 56 w 56"/>
                <a:gd name="T11" fmla="*/ 17 h 48"/>
                <a:gd name="T12" fmla="*/ 9 w 56"/>
                <a:gd name="T13" fmla="*/ 2 h 48"/>
              </a:gdLst>
              <a:ahLst/>
              <a:cxnLst>
                <a:cxn ang="0">
                  <a:pos x="T0" y="T1"/>
                </a:cxn>
                <a:cxn ang="0">
                  <a:pos x="T2" y="T3"/>
                </a:cxn>
                <a:cxn ang="0">
                  <a:pos x="T4" y="T5"/>
                </a:cxn>
                <a:cxn ang="0">
                  <a:pos x="T6" y="T7"/>
                </a:cxn>
                <a:cxn ang="0">
                  <a:pos x="T8" y="T9"/>
                </a:cxn>
                <a:cxn ang="0">
                  <a:pos x="T10" y="T11"/>
                </a:cxn>
                <a:cxn ang="0">
                  <a:pos x="T12" y="T13"/>
                </a:cxn>
              </a:cxnLst>
              <a:rect l="0" t="0" r="r" b="b"/>
              <a:pathLst>
                <a:path w="56" h="48">
                  <a:moveTo>
                    <a:pt x="9" y="2"/>
                  </a:moveTo>
                  <a:cubicBezTo>
                    <a:pt x="3" y="2"/>
                    <a:pt x="0" y="8"/>
                    <a:pt x="2" y="13"/>
                  </a:cubicBezTo>
                  <a:cubicBezTo>
                    <a:pt x="2" y="13"/>
                    <a:pt x="15" y="41"/>
                    <a:pt x="18" y="48"/>
                  </a:cubicBezTo>
                  <a:cubicBezTo>
                    <a:pt x="6" y="16"/>
                    <a:pt x="6" y="16"/>
                    <a:pt x="6" y="16"/>
                  </a:cubicBezTo>
                  <a:cubicBezTo>
                    <a:pt x="4" y="11"/>
                    <a:pt x="7" y="5"/>
                    <a:pt x="13" y="5"/>
                  </a:cubicBezTo>
                  <a:cubicBezTo>
                    <a:pt x="28" y="4"/>
                    <a:pt x="43" y="8"/>
                    <a:pt x="56" y="17"/>
                  </a:cubicBezTo>
                  <a:cubicBezTo>
                    <a:pt x="43" y="6"/>
                    <a:pt x="26" y="0"/>
                    <a:pt x="9" y="2"/>
                  </a:cubicBez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de-DE">
                <a:solidFill>
                  <a:srgbClr val="1A1A1A"/>
                </a:solidFill>
                <a:latin typeface="Segoe UI"/>
              </a:endParaRPr>
            </a:p>
          </p:txBody>
        </p:sp>
      </p:grpSp>
      <p:sp>
        <p:nvSpPr>
          <p:cNvPr id="212" name="Optimize operations">
            <a:extLst>
              <a:ext uri="{FF2B5EF4-FFF2-40B4-BE49-F238E27FC236}">
                <a16:creationId xmlns:a16="http://schemas.microsoft.com/office/drawing/2014/main" id="{BF655D58-8421-4466-B583-91C2A9C9F8B9}"/>
              </a:ext>
            </a:extLst>
          </p:cNvPr>
          <p:cNvSpPr txBox="1">
            <a:spLocks/>
          </p:cNvSpPr>
          <p:nvPr/>
        </p:nvSpPr>
        <p:spPr>
          <a:xfrm>
            <a:off x="8227146" y="2114224"/>
            <a:ext cx="1861924" cy="615553"/>
          </a:xfrm>
          <a:prstGeom prst="rect">
            <a:avLst/>
          </a:prstGeom>
        </p:spPr>
        <p:txBody>
          <a:bodyPr vert="horz" wrap="squar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32563">
              <a:defRPr/>
            </a:pPr>
            <a:r>
              <a:rPr lang="en-US" dirty="0">
                <a:solidFill>
                  <a:srgbClr val="0078D4"/>
                </a:solidFill>
                <a:latin typeface="Segoe UI"/>
              </a:rPr>
              <a:t>Optimize </a:t>
            </a:r>
            <a:br>
              <a:rPr lang="en-US" dirty="0">
                <a:solidFill>
                  <a:srgbClr val="0078D4"/>
                </a:solidFill>
                <a:latin typeface="Segoe UI"/>
              </a:rPr>
            </a:br>
            <a:r>
              <a:rPr lang="en-US" dirty="0">
                <a:solidFill>
                  <a:srgbClr val="0078D4"/>
                </a:solidFill>
                <a:latin typeface="Segoe UI"/>
              </a:rPr>
              <a:t>operations</a:t>
            </a:r>
          </a:p>
        </p:txBody>
      </p:sp>
      <p:sp>
        <p:nvSpPr>
          <p:cNvPr id="213" name="Transform products">
            <a:extLst>
              <a:ext uri="{FF2B5EF4-FFF2-40B4-BE49-F238E27FC236}">
                <a16:creationId xmlns:a16="http://schemas.microsoft.com/office/drawing/2014/main" id="{2797CFE5-F697-4A7F-9AB4-0942092C942C}"/>
              </a:ext>
            </a:extLst>
          </p:cNvPr>
          <p:cNvSpPr txBox="1">
            <a:spLocks/>
          </p:cNvSpPr>
          <p:nvPr/>
        </p:nvSpPr>
        <p:spPr>
          <a:xfrm>
            <a:off x="8227145" y="5052048"/>
            <a:ext cx="1285214" cy="615553"/>
          </a:xfrm>
          <a:prstGeom prst="rect">
            <a:avLst/>
          </a:prstGeom>
        </p:spPr>
        <p:txBody>
          <a:bodyPr vert="horz" wrap="squar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32563">
              <a:defRPr/>
            </a:pPr>
            <a:r>
              <a:rPr lang="en-US" dirty="0">
                <a:solidFill>
                  <a:srgbClr val="0078D4"/>
                </a:solidFill>
                <a:latin typeface="Segoe UI"/>
              </a:rPr>
              <a:t>Transform products</a:t>
            </a:r>
          </a:p>
        </p:txBody>
      </p:sp>
      <p:sp>
        <p:nvSpPr>
          <p:cNvPr id="214" name="Engage customers">
            <a:extLst>
              <a:ext uri="{FF2B5EF4-FFF2-40B4-BE49-F238E27FC236}">
                <a16:creationId xmlns:a16="http://schemas.microsoft.com/office/drawing/2014/main" id="{3B52C44B-D48E-45BF-81DE-B3F44C5CC69D}"/>
              </a:ext>
            </a:extLst>
          </p:cNvPr>
          <p:cNvSpPr txBox="1">
            <a:spLocks/>
          </p:cNvSpPr>
          <p:nvPr/>
        </p:nvSpPr>
        <p:spPr>
          <a:xfrm>
            <a:off x="2097315" y="2114224"/>
            <a:ext cx="1864732" cy="615553"/>
          </a:xfrm>
          <a:prstGeom prst="rect">
            <a:avLst/>
          </a:prstGeom>
        </p:spPr>
        <p:txBody>
          <a:bodyPr vert="horz" wrap="squar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32563">
              <a:defRPr/>
            </a:pPr>
            <a:r>
              <a:rPr lang="en-US" dirty="0">
                <a:solidFill>
                  <a:srgbClr val="0078D4"/>
                </a:solidFill>
                <a:latin typeface="Segoe UI"/>
              </a:rPr>
              <a:t>Engage </a:t>
            </a:r>
            <a:br>
              <a:rPr lang="en-US" dirty="0">
                <a:solidFill>
                  <a:srgbClr val="0078D4"/>
                </a:solidFill>
                <a:latin typeface="Segoe UI"/>
              </a:rPr>
            </a:br>
            <a:r>
              <a:rPr lang="en-US" dirty="0">
                <a:solidFill>
                  <a:srgbClr val="0078D4"/>
                </a:solidFill>
                <a:latin typeface="Segoe UI"/>
              </a:rPr>
              <a:t>customers</a:t>
            </a:r>
          </a:p>
        </p:txBody>
      </p:sp>
      <p:sp>
        <p:nvSpPr>
          <p:cNvPr id="215" name="Empower employees">
            <a:extLst>
              <a:ext uri="{FF2B5EF4-FFF2-40B4-BE49-F238E27FC236}">
                <a16:creationId xmlns:a16="http://schemas.microsoft.com/office/drawing/2014/main" id="{7BB2DDB3-3E55-4194-AC35-01B1E9DF489D}"/>
              </a:ext>
            </a:extLst>
          </p:cNvPr>
          <p:cNvSpPr txBox="1">
            <a:spLocks/>
          </p:cNvSpPr>
          <p:nvPr/>
        </p:nvSpPr>
        <p:spPr>
          <a:xfrm>
            <a:off x="2097315" y="5052048"/>
            <a:ext cx="1864732" cy="615553"/>
          </a:xfrm>
          <a:prstGeom prst="rect">
            <a:avLst/>
          </a:prstGeom>
        </p:spPr>
        <p:txBody>
          <a:bodyPr vert="horz" wrap="squar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32563">
              <a:defRPr/>
            </a:pPr>
            <a:r>
              <a:rPr lang="en-US" dirty="0">
                <a:solidFill>
                  <a:srgbClr val="0078D4"/>
                </a:solidFill>
                <a:latin typeface="Segoe UI"/>
              </a:rPr>
              <a:t>Empower </a:t>
            </a:r>
            <a:br>
              <a:rPr lang="en-US" dirty="0">
                <a:solidFill>
                  <a:srgbClr val="0078D4"/>
                </a:solidFill>
                <a:latin typeface="Segoe UI"/>
              </a:rPr>
            </a:br>
            <a:r>
              <a:rPr lang="en-US" dirty="0">
                <a:solidFill>
                  <a:srgbClr val="0078D4"/>
                </a:solidFill>
                <a:latin typeface="Segoe UI"/>
              </a:rPr>
              <a:t>employees</a:t>
            </a:r>
          </a:p>
        </p:txBody>
      </p:sp>
    </p:spTree>
    <p:custDataLst>
      <p:tags r:id="rId1"/>
    </p:custDataLst>
    <p:extLst>
      <p:ext uri="{BB962C8B-B14F-4D97-AF65-F5344CB8AC3E}">
        <p14:creationId xmlns:p14="http://schemas.microsoft.com/office/powerpoint/2010/main" val="13539369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clrChange>
              <a:clrFrom>
                <a:srgbClr val="FFFFFF"/>
              </a:clrFrom>
              <a:clrTo>
                <a:srgbClr val="FFFFFF">
                  <a:alpha val="0"/>
                </a:srgbClr>
              </a:clrTo>
            </a:clrChange>
            <a:biLevel thresh="25000"/>
            <a:extLst>
              <a:ext uri="{BEBA8EAE-BF5A-486C-A8C5-ECC9F3942E4B}">
                <a14:imgProps xmlns:a14="http://schemas.microsoft.com/office/drawing/2010/main">
                  <a14:imgLayer r:embed="rId5">
                    <a14:imgEffect>
                      <a14:brightnessContrast bright="40000" contrast="40000"/>
                    </a14:imgEffect>
                  </a14:imgLayer>
                </a14:imgProps>
              </a:ext>
            </a:extLst>
          </a:blip>
          <a:srcRect l="37339" t="10246" r="39835" b="36502"/>
          <a:stretch/>
        </p:blipFill>
        <p:spPr>
          <a:xfrm>
            <a:off x="4947579" y="2999201"/>
            <a:ext cx="2505546" cy="1892791"/>
          </a:xfrm>
          <a:prstGeom prst="rect">
            <a:avLst/>
          </a:prstGeom>
        </p:spPr>
      </p:pic>
      <p:grpSp>
        <p:nvGrpSpPr>
          <p:cNvPr id="19" name="Group 18"/>
          <p:cNvGrpSpPr/>
          <p:nvPr/>
        </p:nvGrpSpPr>
        <p:grpSpPr>
          <a:xfrm>
            <a:off x="700182" y="2277106"/>
            <a:ext cx="2275359" cy="1055539"/>
            <a:chOff x="637240" y="2236257"/>
            <a:chExt cx="2321314" cy="1076858"/>
          </a:xfrm>
        </p:grpSpPr>
        <p:sp>
          <p:nvSpPr>
            <p:cNvPr id="2" name="Rectangle 1"/>
            <p:cNvSpPr/>
            <p:nvPr/>
          </p:nvSpPr>
          <p:spPr>
            <a:xfrm>
              <a:off x="637240" y="2236257"/>
              <a:ext cx="2321314" cy="1076858"/>
            </a:xfrm>
            <a:prstGeom prst="rect">
              <a:avLst/>
            </a:prstGeom>
          </p:spPr>
          <p:txBody>
            <a:bodyPr wrap="square">
              <a:spAutoFit/>
            </a:bodyPr>
            <a:lstStyle/>
            <a:p>
              <a:pPr algn="r" defTabSz="896214">
                <a:defRPr/>
              </a:pPr>
              <a:r>
                <a:rPr lang="en-US" sz="1567" kern="0" dirty="0">
                  <a:solidFill>
                    <a:srgbClr val="E3008C"/>
                  </a:solidFill>
                  <a:latin typeface="Segoe UI"/>
                  <a:cs typeface="Segoe UI Light" panose="020B0502040204020203" pitchFamily="34" charset="0"/>
                </a:rPr>
                <a:t>Craft forms and screens </a:t>
              </a:r>
              <a:r>
                <a:rPr lang="en-US" sz="1567" kern="0" dirty="0">
                  <a:solidFill>
                    <a:srgbClr val="1A1A1A"/>
                  </a:solidFill>
                  <a:latin typeface="Segoe UI"/>
                  <a:cs typeface="Segoe UI Light" panose="020B0502040204020203" pitchFamily="34" charset="0"/>
                </a:rPr>
                <a:t>in a visual designer that helps you see exactly what you’ll get</a:t>
              </a:r>
            </a:p>
          </p:txBody>
        </p:sp>
        <p:sp>
          <p:nvSpPr>
            <p:cNvPr id="15" name="Line Callout 2 (Accent Bar) 14"/>
            <p:cNvSpPr/>
            <p:nvPr/>
          </p:nvSpPr>
          <p:spPr>
            <a:xfrm flipH="1">
              <a:off x="2874585" y="2357120"/>
              <a:ext cx="83968" cy="896620"/>
            </a:xfrm>
            <a:prstGeom prst="accentCallout2">
              <a:avLst>
                <a:gd name="adj1" fmla="val 18750"/>
                <a:gd name="adj2" fmla="val -8333"/>
                <a:gd name="adj3" fmla="val 19862"/>
                <a:gd name="adj4" fmla="val -337107"/>
                <a:gd name="adj5" fmla="val 80107"/>
                <a:gd name="adj6" fmla="val -682791"/>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US" sz="1765" kern="0">
                <a:solidFill>
                  <a:srgbClr val="1A1A1A"/>
                </a:solidFill>
                <a:latin typeface="Segoe UI"/>
              </a:endParaRPr>
            </a:p>
          </p:txBody>
        </p:sp>
      </p:grpSp>
      <p:grpSp>
        <p:nvGrpSpPr>
          <p:cNvPr id="20" name="Group 19"/>
          <p:cNvGrpSpPr/>
          <p:nvPr/>
        </p:nvGrpSpPr>
        <p:grpSpPr>
          <a:xfrm>
            <a:off x="885358" y="4061394"/>
            <a:ext cx="2090182" cy="1076552"/>
            <a:chOff x="826157" y="2236257"/>
            <a:chExt cx="2132397" cy="1208526"/>
          </a:xfrm>
        </p:grpSpPr>
        <p:sp>
          <p:nvSpPr>
            <p:cNvPr id="21" name="Rectangle 20"/>
            <p:cNvSpPr/>
            <p:nvPr/>
          </p:nvSpPr>
          <p:spPr>
            <a:xfrm>
              <a:off x="826157" y="2236257"/>
              <a:ext cx="2132397" cy="1208526"/>
            </a:xfrm>
            <a:prstGeom prst="rect">
              <a:avLst/>
            </a:prstGeom>
          </p:spPr>
          <p:txBody>
            <a:bodyPr wrap="square">
              <a:spAutoFit/>
            </a:bodyPr>
            <a:lstStyle/>
            <a:p>
              <a:pPr algn="r" defTabSz="896214">
                <a:defRPr/>
              </a:pPr>
              <a:r>
                <a:rPr lang="en-US" sz="1567" kern="0" dirty="0">
                  <a:solidFill>
                    <a:srgbClr val="E3008C"/>
                  </a:solidFill>
                  <a:latin typeface="Segoe UI"/>
                  <a:cs typeface="Segoe UI Light" panose="020B0502040204020203" pitchFamily="34" charset="0"/>
                </a:rPr>
                <a:t>Take advantage </a:t>
              </a:r>
            </a:p>
            <a:p>
              <a:pPr algn="r" defTabSz="896214">
                <a:defRPr/>
              </a:pPr>
              <a:r>
                <a:rPr lang="en-US" sz="1567" kern="0" dirty="0">
                  <a:solidFill>
                    <a:srgbClr val="1A1A1A"/>
                  </a:solidFill>
                  <a:latin typeface="Segoe UI"/>
                  <a:cs typeface="Segoe UI Light" panose="020B0502040204020203" pitchFamily="34" charset="0"/>
                </a:rPr>
                <a:t>of device capabilities like cameras, GPS, and digital ink</a:t>
              </a:r>
            </a:p>
          </p:txBody>
        </p:sp>
        <p:sp>
          <p:nvSpPr>
            <p:cNvPr id="22" name="Line Callout 2 (Accent Bar) 21"/>
            <p:cNvSpPr/>
            <p:nvPr/>
          </p:nvSpPr>
          <p:spPr>
            <a:xfrm flipH="1">
              <a:off x="2874585" y="2335954"/>
              <a:ext cx="83968" cy="731300"/>
            </a:xfrm>
            <a:prstGeom prst="accentCallout2">
              <a:avLst>
                <a:gd name="adj1" fmla="val 77784"/>
                <a:gd name="adj2" fmla="val -18417"/>
                <a:gd name="adj3" fmla="val 77524"/>
                <a:gd name="adj4" fmla="val -337107"/>
                <a:gd name="adj5" fmla="val 56768"/>
                <a:gd name="adj6" fmla="val -672709"/>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US" sz="1765" kern="0">
                <a:solidFill>
                  <a:srgbClr val="1A1A1A"/>
                </a:solidFill>
                <a:latin typeface="Segoe UI"/>
              </a:endParaRPr>
            </a:p>
          </p:txBody>
        </p:sp>
      </p:grpSp>
      <p:grpSp>
        <p:nvGrpSpPr>
          <p:cNvPr id="23" name="Group 22"/>
          <p:cNvGrpSpPr/>
          <p:nvPr/>
        </p:nvGrpSpPr>
        <p:grpSpPr>
          <a:xfrm flipH="1">
            <a:off x="9451323" y="4208113"/>
            <a:ext cx="2246537" cy="1076552"/>
            <a:chOff x="637240" y="2278062"/>
            <a:chExt cx="2321314" cy="1098295"/>
          </a:xfrm>
        </p:grpSpPr>
        <p:sp>
          <p:nvSpPr>
            <p:cNvPr id="24" name="Rectangle 23"/>
            <p:cNvSpPr/>
            <p:nvPr/>
          </p:nvSpPr>
          <p:spPr>
            <a:xfrm>
              <a:off x="637240" y="2278062"/>
              <a:ext cx="2321314" cy="1098295"/>
            </a:xfrm>
            <a:prstGeom prst="rect">
              <a:avLst/>
            </a:prstGeom>
          </p:spPr>
          <p:txBody>
            <a:bodyPr wrap="square">
              <a:spAutoFit/>
            </a:bodyPr>
            <a:lstStyle/>
            <a:p>
              <a:pPr defTabSz="896214">
                <a:defRPr/>
              </a:pPr>
              <a:r>
                <a:rPr lang="en-US" sz="1567" kern="0" dirty="0">
                  <a:solidFill>
                    <a:srgbClr val="E3008C"/>
                  </a:solidFill>
                  <a:latin typeface="Segoe UI"/>
                  <a:cs typeface="Segoe UI Light" panose="020B0502040204020203" pitchFamily="34" charset="0"/>
                </a:rPr>
                <a:t>Extend the capabilities </a:t>
              </a:r>
              <a:r>
                <a:rPr lang="en-US" sz="1567" kern="0" dirty="0">
                  <a:solidFill>
                    <a:srgbClr val="1A1A1A"/>
                  </a:solidFill>
                  <a:latin typeface="Segoe UI"/>
                  <a:cs typeface="Segoe UI Light" panose="020B0502040204020203" pitchFamily="34" charset="0"/>
                </a:rPr>
                <a:t>of connected data sources, or focus just on the bits you need</a:t>
              </a:r>
            </a:p>
          </p:txBody>
        </p:sp>
        <p:sp>
          <p:nvSpPr>
            <p:cNvPr id="25" name="Line Callout 2 (Accent Bar) 24"/>
            <p:cNvSpPr/>
            <p:nvPr/>
          </p:nvSpPr>
          <p:spPr>
            <a:xfrm flipH="1">
              <a:off x="2798214" y="2346619"/>
              <a:ext cx="160340" cy="948689"/>
            </a:xfrm>
            <a:prstGeom prst="accentCallout2">
              <a:avLst>
                <a:gd name="adj1" fmla="val 20972"/>
                <a:gd name="adj2" fmla="val 1880"/>
                <a:gd name="adj3" fmla="val 20824"/>
                <a:gd name="adj4" fmla="val -224795"/>
                <a:gd name="adj5" fmla="val 60865"/>
                <a:gd name="adj6" fmla="val -372596"/>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US" sz="1765" kern="0">
                <a:solidFill>
                  <a:srgbClr val="1A1A1A"/>
                </a:solidFill>
                <a:latin typeface="Segoe UI"/>
              </a:endParaRPr>
            </a:p>
          </p:txBody>
        </p:sp>
      </p:grpSp>
      <p:grpSp>
        <p:nvGrpSpPr>
          <p:cNvPr id="26" name="Group 25"/>
          <p:cNvGrpSpPr/>
          <p:nvPr/>
        </p:nvGrpSpPr>
        <p:grpSpPr>
          <a:xfrm flipH="1">
            <a:off x="9451325" y="2679131"/>
            <a:ext cx="2022153" cy="1076552"/>
            <a:chOff x="869094" y="2278062"/>
            <a:chExt cx="2089460" cy="1098295"/>
          </a:xfrm>
        </p:grpSpPr>
        <p:sp>
          <p:nvSpPr>
            <p:cNvPr id="27" name="Rectangle 26"/>
            <p:cNvSpPr/>
            <p:nvPr/>
          </p:nvSpPr>
          <p:spPr>
            <a:xfrm>
              <a:off x="869094" y="2278062"/>
              <a:ext cx="2089460" cy="1098295"/>
            </a:xfrm>
            <a:prstGeom prst="rect">
              <a:avLst/>
            </a:prstGeom>
          </p:spPr>
          <p:txBody>
            <a:bodyPr wrap="square">
              <a:spAutoFit/>
            </a:bodyPr>
            <a:lstStyle/>
            <a:p>
              <a:pPr defTabSz="896214">
                <a:defRPr/>
              </a:pPr>
              <a:r>
                <a:rPr lang="en-US" sz="1567" kern="0" dirty="0">
                  <a:solidFill>
                    <a:srgbClr val="E3008C"/>
                  </a:solidFill>
                  <a:latin typeface="Segoe UI"/>
                  <a:cs typeface="Segoe UI Light" panose="020B0502040204020203" pitchFamily="34" charset="0"/>
                </a:rPr>
                <a:t>Build business logic </a:t>
              </a:r>
              <a:r>
                <a:rPr lang="en-US" sz="1567" kern="0" dirty="0">
                  <a:solidFill>
                    <a:srgbClr val="1A1A1A"/>
                  </a:solidFill>
                  <a:latin typeface="Segoe UI"/>
                  <a:cs typeface="Segoe UI Light" panose="020B0502040204020203" pitchFamily="34" charset="0"/>
                </a:rPr>
                <a:t>into your apps with </a:t>
              </a:r>
            </a:p>
            <a:p>
              <a:pPr defTabSz="896214">
                <a:defRPr/>
              </a:pPr>
              <a:r>
                <a:rPr lang="en-US" sz="1567" kern="0" dirty="0">
                  <a:solidFill>
                    <a:srgbClr val="1A1A1A"/>
                  </a:solidFill>
                  <a:latin typeface="Segoe UI"/>
                  <a:cs typeface="Segoe UI Light" panose="020B0502040204020203" pitchFamily="34" charset="0"/>
                </a:rPr>
                <a:t>an Excel-inspired expression language</a:t>
              </a:r>
            </a:p>
          </p:txBody>
        </p:sp>
        <p:sp>
          <p:nvSpPr>
            <p:cNvPr id="28" name="Line Callout 2 (Accent Bar) 27"/>
            <p:cNvSpPr/>
            <p:nvPr/>
          </p:nvSpPr>
          <p:spPr>
            <a:xfrm flipH="1">
              <a:off x="2798214" y="2332952"/>
              <a:ext cx="160340" cy="979170"/>
            </a:xfrm>
            <a:prstGeom prst="accentCallout2">
              <a:avLst>
                <a:gd name="adj1" fmla="val 79661"/>
                <a:gd name="adj2" fmla="val -8817"/>
                <a:gd name="adj3" fmla="val 79513"/>
                <a:gd name="adj4" fmla="val -230144"/>
                <a:gd name="adj5" fmla="val -11294"/>
                <a:gd name="adj6" fmla="val -383292"/>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4">
                <a:defRPr/>
              </a:pPr>
              <a:endParaRPr lang="en-US" sz="1765" kern="0">
                <a:solidFill>
                  <a:srgbClr val="1A1A1A"/>
                </a:solidFill>
                <a:latin typeface="Segoe UI"/>
              </a:endParaRPr>
            </a:p>
          </p:txBody>
        </p:sp>
      </p:grpSp>
      <p:sp>
        <p:nvSpPr>
          <p:cNvPr id="3" name="Title 2"/>
          <p:cNvSpPr>
            <a:spLocks noGrp="1"/>
          </p:cNvSpPr>
          <p:nvPr>
            <p:ph type="title"/>
          </p:nvPr>
        </p:nvSpPr>
        <p:spPr>
          <a:xfrm>
            <a:off x="700182" y="469539"/>
            <a:ext cx="10997679" cy="603453"/>
          </a:xfrm>
        </p:spPr>
        <p:txBody>
          <a:bodyPr>
            <a:normAutofit fontScale="90000"/>
          </a:bodyPr>
          <a:lstStyle/>
          <a:p>
            <a:r>
              <a:rPr lang="en-US" sz="3921" dirty="0"/>
              <a:t>PowerApps Studio for canvas apps</a:t>
            </a:r>
          </a:p>
        </p:txBody>
      </p:sp>
      <p:pic>
        <p:nvPicPr>
          <p:cNvPr id="32" name="Picture 31"/>
          <p:cNvPicPr>
            <a:picLocks noChangeAspect="1"/>
          </p:cNvPicPr>
          <p:nvPr/>
        </p:nvPicPr>
        <p:blipFill rotWithShape="1">
          <a:blip r:embed="rId6"/>
          <a:srcRect l="11447" t="36965" r="43634" b="30591"/>
          <a:stretch/>
        </p:blipFill>
        <p:spPr>
          <a:xfrm rot="18900000">
            <a:off x="1504934" y="7969604"/>
            <a:ext cx="5695146" cy="4111435"/>
          </a:xfrm>
          <a:prstGeom prst="rect">
            <a:avLst/>
          </a:prstGeom>
        </p:spPr>
      </p:pic>
      <p:pic>
        <p:nvPicPr>
          <p:cNvPr id="34" name="Picture 33"/>
          <p:cNvPicPr>
            <a:picLocks noChangeAspect="1"/>
          </p:cNvPicPr>
          <p:nvPr/>
        </p:nvPicPr>
        <p:blipFill rotWithShape="1">
          <a:blip r:embed="rId6"/>
          <a:srcRect l="41295" t="18499" r="24917" b="63052"/>
          <a:stretch/>
        </p:blipFill>
        <p:spPr>
          <a:xfrm rot="18900000">
            <a:off x="8769910" y="-3338791"/>
            <a:ext cx="4283897" cy="2337937"/>
          </a:xfrm>
          <a:prstGeom prst="rect">
            <a:avLst/>
          </a:prstGeom>
        </p:spPr>
      </p:pic>
      <p:grpSp>
        <p:nvGrpSpPr>
          <p:cNvPr id="7" name="Group 6">
            <a:extLst>
              <a:ext uri="{FF2B5EF4-FFF2-40B4-BE49-F238E27FC236}">
                <a16:creationId xmlns:a16="http://schemas.microsoft.com/office/drawing/2014/main" id="{0D6C1D8B-B4DF-40C5-A6A7-ACDA6CA29EE3}"/>
              </a:ext>
            </a:extLst>
          </p:cNvPr>
          <p:cNvGrpSpPr/>
          <p:nvPr/>
        </p:nvGrpSpPr>
        <p:grpSpPr>
          <a:xfrm>
            <a:off x="2976721" y="2094007"/>
            <a:ext cx="6387943" cy="3734796"/>
            <a:chOff x="2976277" y="2093818"/>
            <a:chExt cx="6388850" cy="3735325"/>
          </a:xfrm>
        </p:grpSpPr>
        <p:pic>
          <p:nvPicPr>
            <p:cNvPr id="29" name="Picture 28"/>
            <p:cNvPicPr>
              <a:picLocks noChangeAspect="1"/>
            </p:cNvPicPr>
            <p:nvPr/>
          </p:nvPicPr>
          <p:blipFill>
            <a:blip r:embed="rId7"/>
            <a:stretch>
              <a:fillRect/>
            </a:stretch>
          </p:blipFill>
          <p:spPr>
            <a:xfrm>
              <a:off x="2976277" y="2093818"/>
              <a:ext cx="6388850" cy="3735325"/>
            </a:xfrm>
            <a:prstGeom prst="rect">
              <a:avLst/>
            </a:prstGeom>
          </p:spPr>
        </p:pic>
        <p:pic>
          <p:nvPicPr>
            <p:cNvPr id="6" name="Picture 5">
              <a:extLst>
                <a:ext uri="{FF2B5EF4-FFF2-40B4-BE49-F238E27FC236}">
                  <a16:creationId xmlns:a16="http://schemas.microsoft.com/office/drawing/2014/main" id="{3796B459-4EA5-4E72-96DC-88317417CCA6}"/>
                </a:ext>
              </a:extLst>
            </p:cNvPr>
            <p:cNvPicPr>
              <a:picLocks noChangeAspect="1"/>
            </p:cNvPicPr>
            <p:nvPr/>
          </p:nvPicPr>
          <p:blipFill>
            <a:blip r:embed="rId8"/>
            <a:stretch>
              <a:fillRect/>
            </a:stretch>
          </p:blipFill>
          <p:spPr>
            <a:xfrm>
              <a:off x="3765934" y="2276941"/>
              <a:ext cx="4805102" cy="3201367"/>
            </a:xfrm>
            <a:prstGeom prst="rect">
              <a:avLst/>
            </a:prstGeom>
          </p:spPr>
        </p:pic>
      </p:grpSp>
    </p:spTree>
    <p:custDataLst>
      <p:tags r:id="rId1"/>
    </p:custDataLst>
    <p:extLst>
      <p:ext uri="{BB962C8B-B14F-4D97-AF65-F5344CB8AC3E}">
        <p14:creationId xmlns:p14="http://schemas.microsoft.com/office/powerpoint/2010/main" val="92565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500" fill="hold"/>
                                        <p:tgtEl>
                                          <p:spTgt spid="4"/>
                                        </p:tgtEl>
                                      </p:cBhvr>
                                      <p:by x="150000" y="150000"/>
                                    </p:animScale>
                                  </p:childTnLst>
                                </p:cTn>
                              </p:par>
                              <p:par>
                                <p:cTn id="7" presetID="10" presetClass="entr" presetSubtype="0" fill="hold" nodeType="withEffect">
                                  <p:stCondLst>
                                    <p:cond delay="500"/>
                                  </p:stCondLst>
                                  <p:childTnLst>
                                    <p:set>
                                      <p:cBhvr>
                                        <p:cTn id="8" dur="1" fill="hold">
                                          <p:stCondLst>
                                            <p:cond delay="0"/>
                                          </p:stCondLst>
                                        </p:cTn>
                                        <p:tgtEl>
                                          <p:spTgt spid="19"/>
                                        </p:tgtEl>
                                        <p:attrNameLst>
                                          <p:attrName>style.visibility</p:attrName>
                                        </p:attrNameLst>
                                      </p:cBhvr>
                                      <p:to>
                                        <p:strVal val="visible"/>
                                      </p:to>
                                    </p:set>
                                    <p:animEffect transition="in" filter="fade">
                                      <p:cBhvr>
                                        <p:cTn id="9" dur="750"/>
                                        <p:tgtEl>
                                          <p:spTgt spid="19"/>
                                        </p:tgtEl>
                                      </p:cBhvr>
                                    </p:animEffect>
                                  </p:childTnLst>
                                </p:cTn>
                              </p:par>
                              <p:par>
                                <p:cTn id="10" presetID="63" presetClass="path" presetSubtype="0" decel="100000" fill="hold" nodeType="withEffect">
                                  <p:stCondLst>
                                    <p:cond delay="500"/>
                                  </p:stCondLst>
                                  <p:childTnLst>
                                    <p:animMotion origin="layout" path="M 0.03906 2.25601E-6 L 4.52132E-6 2.25601E-6 " pathEditMode="relative" rAng="0" ptsTypes="AA">
                                      <p:cBhvr>
                                        <p:cTn id="11" dur="500" fill="hold"/>
                                        <p:tgtEl>
                                          <p:spTgt spid="19"/>
                                        </p:tgtEl>
                                        <p:attrNameLst>
                                          <p:attrName>ppt_x</p:attrName>
                                          <p:attrName>ppt_y</p:attrName>
                                        </p:attrNameLst>
                                      </p:cBhvr>
                                      <p:rCtr x="-1953" y="0"/>
                                    </p:animMotion>
                                  </p:childTnLst>
                                </p:cTn>
                              </p:par>
                              <p:par>
                                <p:cTn id="12" presetID="6" presetClass="emph" presetSubtype="0" accel="100000" autoRev="1" fill="hold" nodeType="withEffect">
                                  <p:stCondLst>
                                    <p:cond delay="0"/>
                                  </p:stCondLst>
                                  <p:childTnLst>
                                    <p:animScale>
                                      <p:cBhvr>
                                        <p:cTn id="13" dur="500" fill="hold"/>
                                        <p:tgtEl>
                                          <p:spTgt spid="19"/>
                                        </p:tgtEl>
                                      </p:cBhvr>
                                      <p:by x="92000" y="92000"/>
                                    </p:animScale>
                                  </p:childTnLst>
                                </p:cTn>
                              </p:par>
                              <p:par>
                                <p:cTn id="14" presetID="10" presetClass="entr" presetSubtype="0" fill="hold" nodeType="withEffect">
                                  <p:stCondLst>
                                    <p:cond delay="75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750"/>
                                        <p:tgtEl>
                                          <p:spTgt spid="20"/>
                                        </p:tgtEl>
                                      </p:cBhvr>
                                    </p:animEffect>
                                  </p:childTnLst>
                                </p:cTn>
                              </p:par>
                              <p:par>
                                <p:cTn id="17" presetID="63" presetClass="path" presetSubtype="0" decel="100000" fill="hold" nodeType="withEffect">
                                  <p:stCondLst>
                                    <p:cond delay="750"/>
                                  </p:stCondLst>
                                  <p:childTnLst>
                                    <p:animMotion origin="layout" path="M 0.03192 2.39219E-6 L -4.40133E-6 2.39219E-6 " pathEditMode="relative" rAng="0" ptsTypes="AA">
                                      <p:cBhvr>
                                        <p:cTn id="18" dur="500" fill="hold"/>
                                        <p:tgtEl>
                                          <p:spTgt spid="20"/>
                                        </p:tgtEl>
                                        <p:attrNameLst>
                                          <p:attrName>ppt_x</p:attrName>
                                          <p:attrName>ppt_y</p:attrName>
                                        </p:attrNameLst>
                                      </p:cBhvr>
                                      <p:rCtr x="-1596" y="0"/>
                                    </p:animMotion>
                                  </p:childTnLst>
                                </p:cTn>
                              </p:par>
                              <p:par>
                                <p:cTn id="19" presetID="6" presetClass="emph" presetSubtype="0" accel="100000" autoRev="1" fill="hold" nodeType="withEffect">
                                  <p:stCondLst>
                                    <p:cond delay="250"/>
                                  </p:stCondLst>
                                  <p:childTnLst>
                                    <p:animScale>
                                      <p:cBhvr>
                                        <p:cTn id="20" dur="500" fill="hold"/>
                                        <p:tgtEl>
                                          <p:spTgt spid="20"/>
                                        </p:tgtEl>
                                      </p:cBhvr>
                                      <p:by x="92000" y="92000"/>
                                    </p:animScale>
                                  </p:childTnLst>
                                </p:cTn>
                              </p:par>
                              <p:par>
                                <p:cTn id="21" presetID="10" presetClass="entr" presetSubtype="0" fill="hold" nodeType="withEffect">
                                  <p:stCondLst>
                                    <p:cond delay="100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750"/>
                                        <p:tgtEl>
                                          <p:spTgt spid="26"/>
                                        </p:tgtEl>
                                      </p:cBhvr>
                                    </p:animEffect>
                                  </p:childTnLst>
                                </p:cTn>
                              </p:par>
                              <p:par>
                                <p:cTn id="24" presetID="63" presetClass="path" presetSubtype="0" decel="100000" fill="hold" nodeType="withEffect">
                                  <p:stCondLst>
                                    <p:cond delay="1000"/>
                                  </p:stCondLst>
                                  <p:childTnLst>
                                    <p:animMotion origin="layout" path="M -0.02412 -4.25783E-6 L -2.28236E-6 -4.25783E-6 " pathEditMode="relative" rAng="0" ptsTypes="AA">
                                      <p:cBhvr>
                                        <p:cTn id="25" dur="500" fill="hold"/>
                                        <p:tgtEl>
                                          <p:spTgt spid="26"/>
                                        </p:tgtEl>
                                        <p:attrNameLst>
                                          <p:attrName>ppt_x</p:attrName>
                                          <p:attrName>ppt_y</p:attrName>
                                        </p:attrNameLst>
                                      </p:cBhvr>
                                      <p:rCtr x="1200" y="0"/>
                                    </p:animMotion>
                                  </p:childTnLst>
                                </p:cTn>
                              </p:par>
                              <p:par>
                                <p:cTn id="26" presetID="6" presetClass="emph" presetSubtype="0" accel="100000" autoRev="1" fill="hold" nodeType="withEffect">
                                  <p:stCondLst>
                                    <p:cond delay="500"/>
                                  </p:stCondLst>
                                  <p:childTnLst>
                                    <p:animScale>
                                      <p:cBhvr>
                                        <p:cTn id="27" dur="500" fill="hold"/>
                                        <p:tgtEl>
                                          <p:spTgt spid="26"/>
                                        </p:tgtEl>
                                      </p:cBhvr>
                                      <p:by x="92000" y="92000"/>
                                    </p:animScale>
                                  </p:childTnLst>
                                </p:cTn>
                              </p:par>
                              <p:par>
                                <p:cTn id="28" presetID="10" presetClass="entr" presetSubtype="0" fill="hold" nodeType="withEffect">
                                  <p:stCondLst>
                                    <p:cond delay="125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750"/>
                                        <p:tgtEl>
                                          <p:spTgt spid="23"/>
                                        </p:tgtEl>
                                      </p:cBhvr>
                                    </p:animEffect>
                                  </p:childTnLst>
                                </p:cTn>
                              </p:par>
                              <p:par>
                                <p:cTn id="31" presetID="63" presetClass="path" presetSubtype="0" decel="100000" fill="hold" nodeType="withEffect">
                                  <p:stCondLst>
                                    <p:cond delay="1250"/>
                                  </p:stCondLst>
                                  <p:childTnLst>
                                    <p:animMotion origin="layout" path="M -0.02412 8.85157E-7 L -2.98953E-6 8.85157E-7 " pathEditMode="relative" rAng="0" ptsTypes="AA">
                                      <p:cBhvr>
                                        <p:cTn id="32" dur="500" fill="hold"/>
                                        <p:tgtEl>
                                          <p:spTgt spid="23"/>
                                        </p:tgtEl>
                                        <p:attrNameLst>
                                          <p:attrName>ppt_x</p:attrName>
                                          <p:attrName>ppt_y</p:attrName>
                                        </p:attrNameLst>
                                      </p:cBhvr>
                                      <p:rCtr x="1200" y="0"/>
                                    </p:animMotion>
                                  </p:childTnLst>
                                </p:cTn>
                              </p:par>
                              <p:par>
                                <p:cTn id="33" presetID="6" presetClass="emph" presetSubtype="0" accel="100000" autoRev="1" fill="hold" nodeType="withEffect">
                                  <p:stCondLst>
                                    <p:cond delay="750"/>
                                  </p:stCondLst>
                                  <p:childTnLst>
                                    <p:animScale>
                                      <p:cBhvr>
                                        <p:cTn id="34" dur="500" fill="hold"/>
                                        <p:tgtEl>
                                          <p:spTgt spid="2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PowerApps Model-driven Apps</a:t>
            </a:r>
          </a:p>
        </p:txBody>
      </p:sp>
    </p:spTree>
    <p:extLst>
      <p:ext uri="{BB962C8B-B14F-4D97-AF65-F5344CB8AC3E}">
        <p14:creationId xmlns:p14="http://schemas.microsoft.com/office/powerpoint/2010/main" val="622638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8031023" y="2458011"/>
            <a:ext cx="2988352" cy="3182795"/>
            <a:chOff x="8192340" y="2506660"/>
            <a:chExt cx="3048707" cy="3247080"/>
          </a:xfrm>
        </p:grpSpPr>
        <p:sp>
          <p:nvSpPr>
            <p:cNvPr id="6" name="TextBox 5"/>
            <p:cNvSpPr txBox="1"/>
            <p:nvPr/>
          </p:nvSpPr>
          <p:spPr>
            <a:xfrm>
              <a:off x="8192340" y="5019101"/>
              <a:ext cx="3048707" cy="734639"/>
            </a:xfrm>
            <a:prstGeom prst="rect">
              <a:avLst/>
            </a:prstGeom>
            <a:noFill/>
          </p:spPr>
          <p:txBody>
            <a:bodyPr wrap="square" rtlCol="0">
              <a:spAutoFit/>
            </a:bodyPr>
            <a:lstStyle/>
            <a:p>
              <a:pPr algn="ctr">
                <a:defRPr/>
              </a:pPr>
              <a:r>
                <a:rPr lang="en-US" sz="2000" dirty="0">
                  <a:solidFill>
                    <a:prstClr val="black">
                      <a:lumMod val="85000"/>
                      <a:lumOff val="15000"/>
                    </a:prstClr>
                  </a:solidFill>
                  <a:latin typeface="Segoe UI Light" panose="020B0502040204020203" pitchFamily="34" charset="0"/>
                  <a:cs typeface="Segoe UI Light" panose="020B0502040204020203" pitchFamily="34" charset="0"/>
                </a:rPr>
                <a:t>Complex </a:t>
              </a:r>
              <a:r>
                <a:rPr lang="en-US" sz="2000" b="1" i="1" u="sng" dirty="0">
                  <a:solidFill>
                    <a:prstClr val="black">
                      <a:lumMod val="85000"/>
                      <a:lumOff val="15000"/>
                    </a:prstClr>
                  </a:solidFill>
                  <a:latin typeface="Segoe UI Light" panose="020B0502040204020203" pitchFamily="34" charset="0"/>
                  <a:cs typeface="Segoe UI Light" panose="020B0502040204020203" pitchFamily="34" charset="0"/>
                </a:rPr>
                <a:t>responsive apps</a:t>
              </a:r>
              <a:r>
                <a:rPr lang="en-US" sz="2000" dirty="0">
                  <a:solidFill>
                    <a:prstClr val="black">
                      <a:lumMod val="85000"/>
                      <a:lumOff val="15000"/>
                    </a:prstClr>
                  </a:solidFill>
                  <a:latin typeface="Segoe UI Light" panose="020B0502040204020203" pitchFamily="34" charset="0"/>
                  <a:cs typeface="Segoe UI Light" panose="020B0502040204020203" pitchFamily="34" charset="0"/>
                </a:rPr>
                <a:t> on web and mobile</a:t>
              </a:r>
              <a:endParaRPr lang="en-US" sz="1765" dirty="0">
                <a:solidFill>
                  <a:prstClr val="black">
                    <a:lumMod val="85000"/>
                    <a:lumOff val="15000"/>
                  </a:prstClr>
                </a:solidFill>
                <a:latin typeface="Segoe UI Light" panose="020B0502040204020203" pitchFamily="34" charset="0"/>
                <a:cs typeface="Segoe UI Light" panose="020B0502040204020203" pitchFamily="34" charset="0"/>
              </a:endParaRPr>
            </a:p>
          </p:txBody>
        </p:sp>
        <p:pic>
          <p:nvPicPr>
            <p:cNvPr id="13" name="Picture 12"/>
            <p:cNvPicPr>
              <a:picLocks noChangeAspect="1"/>
            </p:cNvPicPr>
            <p:nvPr/>
          </p:nvPicPr>
          <p:blipFill rotWithShape="1">
            <a:blip r:embed="rId4"/>
            <a:srcRect l="68769" r="6287" b="30713"/>
            <a:stretch/>
          </p:blipFill>
          <p:spPr>
            <a:xfrm>
              <a:off x="8320051" y="2506660"/>
              <a:ext cx="2793286" cy="2512441"/>
            </a:xfrm>
            <a:prstGeom prst="rect">
              <a:avLst/>
            </a:prstGeom>
          </p:spPr>
        </p:pic>
      </p:grpSp>
      <p:sp>
        <p:nvSpPr>
          <p:cNvPr id="17" name="TextBox 16">
            <a:extLst>
              <a:ext uri="{FF2B5EF4-FFF2-40B4-BE49-F238E27FC236}">
                <a16:creationId xmlns:a16="http://schemas.microsoft.com/office/drawing/2014/main" id="{977E58EE-870A-41BD-84B1-6CB592992463}"/>
              </a:ext>
            </a:extLst>
          </p:cNvPr>
          <p:cNvSpPr txBox="1"/>
          <p:nvPr/>
        </p:nvSpPr>
        <p:spPr>
          <a:xfrm>
            <a:off x="792905" y="889491"/>
            <a:ext cx="10924715" cy="1693109"/>
          </a:xfrm>
          <a:prstGeom prst="rect">
            <a:avLst/>
          </a:prstGeom>
          <a:noFill/>
        </p:spPr>
        <p:txBody>
          <a:bodyPr wrap="square" rtlCol="0">
            <a:spAutoFit/>
          </a:bodyPr>
          <a:lstStyle/>
          <a:p>
            <a:pPr algn="ctr" defTabSz="913874">
              <a:defRPr/>
            </a:pPr>
            <a:r>
              <a:rPr lang="en-US" sz="3400" b="1" dirty="0">
                <a:solidFill>
                  <a:srgbClr val="505050"/>
                </a:solidFill>
                <a:latin typeface="Segoe UI Semilight" panose="020B0402040204020203" pitchFamily="34" charset="0"/>
                <a:cs typeface="Segoe UI Semilight" panose="020B0402040204020203" pitchFamily="34" charset="0"/>
              </a:rPr>
              <a:t>PowerApps Model-driven apps </a:t>
            </a:r>
            <a:r>
              <a:rPr lang="en-US" sz="3400" dirty="0">
                <a:solidFill>
                  <a:srgbClr val="505050"/>
                </a:solidFill>
                <a:latin typeface="Segoe UI Semilight" panose="020B0402040204020203" pitchFamily="34" charset="0"/>
                <a:cs typeface="Segoe UI Semilight" panose="020B0402040204020203" pitchFamily="34" charset="0"/>
              </a:rPr>
              <a:t>provides a metadata-driven architecture for creating and customizing apps without writing code</a:t>
            </a:r>
          </a:p>
        </p:txBody>
      </p:sp>
      <p:grpSp>
        <p:nvGrpSpPr>
          <p:cNvPr id="44" name="Group 43">
            <a:extLst>
              <a:ext uri="{FF2B5EF4-FFF2-40B4-BE49-F238E27FC236}">
                <a16:creationId xmlns:a16="http://schemas.microsoft.com/office/drawing/2014/main" id="{AD0ACB0C-A787-485F-BB36-AFA38AEC36C7}"/>
              </a:ext>
            </a:extLst>
          </p:cNvPr>
          <p:cNvGrpSpPr/>
          <p:nvPr/>
        </p:nvGrpSpPr>
        <p:grpSpPr>
          <a:xfrm>
            <a:off x="4136441" y="2984908"/>
            <a:ext cx="3680612" cy="3285794"/>
            <a:chOff x="4136163" y="2984845"/>
            <a:chExt cx="3681134" cy="3286260"/>
          </a:xfrm>
        </p:grpSpPr>
        <p:sp>
          <p:nvSpPr>
            <p:cNvPr id="5" name="TextBox 4"/>
            <p:cNvSpPr txBox="1"/>
            <p:nvPr/>
          </p:nvSpPr>
          <p:spPr>
            <a:xfrm>
              <a:off x="4136163" y="4923044"/>
              <a:ext cx="3681134" cy="1348061"/>
            </a:xfrm>
            <a:prstGeom prst="rect">
              <a:avLst/>
            </a:prstGeom>
            <a:noFill/>
          </p:spPr>
          <p:txBody>
            <a:bodyPr wrap="square" rtlCol="0">
              <a:spAutoFit/>
            </a:bodyPr>
            <a:lstStyle/>
            <a:p>
              <a:pPr algn="ctr">
                <a:defRPr/>
              </a:pPr>
              <a:r>
                <a:rPr lang="en-US" sz="2000" dirty="0">
                  <a:solidFill>
                    <a:prstClr val="black">
                      <a:lumMod val="85000"/>
                      <a:lumOff val="15000"/>
                    </a:prstClr>
                  </a:solidFill>
                  <a:latin typeface="Segoe UI Light" panose="020B0502040204020203" pitchFamily="34" charset="0"/>
                  <a:cs typeface="Segoe UI Light" panose="020B0502040204020203" pitchFamily="34" charset="0"/>
                </a:rPr>
                <a:t>Easily add </a:t>
              </a:r>
              <a:r>
                <a:rPr lang="en-US" sz="2000" b="1" i="1" u="sng" dirty="0">
                  <a:solidFill>
                    <a:prstClr val="black">
                      <a:lumMod val="85000"/>
                      <a:lumOff val="15000"/>
                    </a:prstClr>
                  </a:solidFill>
                  <a:latin typeface="Segoe UI Light" panose="020B0502040204020203" pitchFamily="34" charset="0"/>
                  <a:cs typeface="Segoe UI Light" panose="020B0502040204020203" pitchFamily="34" charset="0"/>
                </a:rPr>
                <a:t>Business rules</a:t>
              </a:r>
              <a:r>
                <a:rPr lang="en-US" sz="2000" b="1" i="1" dirty="0">
                  <a:solidFill>
                    <a:prstClr val="black">
                      <a:lumMod val="85000"/>
                      <a:lumOff val="15000"/>
                    </a:prstClr>
                  </a:solidFill>
                  <a:latin typeface="Segoe UI Light" panose="020B0502040204020203" pitchFamily="34" charset="0"/>
                  <a:cs typeface="Segoe UI Light" panose="020B0502040204020203" pitchFamily="34" charset="0"/>
                </a:rPr>
                <a:t> </a:t>
              </a:r>
              <a:r>
                <a:rPr lang="en-US" sz="2000" dirty="0">
                  <a:solidFill>
                    <a:prstClr val="black">
                      <a:lumMod val="85000"/>
                      <a:lumOff val="15000"/>
                    </a:prstClr>
                  </a:solidFill>
                  <a:latin typeface="Segoe UI Light" panose="020B0502040204020203" pitchFamily="34" charset="0"/>
                  <a:cs typeface="Segoe UI Light" panose="020B0502040204020203" pitchFamily="34" charset="0"/>
                </a:rPr>
                <a:t>and </a:t>
              </a:r>
              <a:r>
                <a:rPr lang="en-US" sz="2000" b="1" i="1" u="sng" dirty="0">
                  <a:solidFill>
                    <a:prstClr val="black">
                      <a:lumMod val="85000"/>
                      <a:lumOff val="15000"/>
                    </a:prstClr>
                  </a:solidFill>
                  <a:latin typeface="Segoe UI Light" panose="020B0502040204020203" pitchFamily="34" charset="0"/>
                  <a:cs typeface="Segoe UI Light" panose="020B0502040204020203" pitchFamily="34" charset="0"/>
                </a:rPr>
                <a:t>Business process flows</a:t>
              </a:r>
              <a:r>
                <a:rPr lang="en-US" sz="2000" dirty="0">
                  <a:solidFill>
                    <a:prstClr val="black">
                      <a:lumMod val="85000"/>
                      <a:lumOff val="15000"/>
                    </a:prstClr>
                  </a:solidFill>
                  <a:latin typeface="Segoe UI Light" panose="020B0502040204020203" pitchFamily="34" charset="0"/>
                  <a:cs typeface="Segoe UI Light" panose="020B0502040204020203" pitchFamily="34" charset="0"/>
                </a:rPr>
                <a:t> to model your business processes</a:t>
              </a:r>
              <a:br>
                <a:rPr lang="en-US" sz="2000" dirty="0">
                  <a:solidFill>
                    <a:prstClr val="black">
                      <a:lumMod val="85000"/>
                      <a:lumOff val="15000"/>
                    </a:prstClr>
                  </a:solidFill>
                  <a:latin typeface="Segoe UI Light" panose="020B0502040204020203" pitchFamily="34" charset="0"/>
                  <a:cs typeface="Segoe UI Light" panose="020B0502040204020203" pitchFamily="34" charset="0"/>
                </a:rPr>
              </a:br>
              <a:endParaRPr lang="en-US" sz="2000" dirty="0">
                <a:solidFill>
                  <a:prstClr val="black">
                    <a:lumMod val="85000"/>
                    <a:lumOff val="15000"/>
                  </a:prstClr>
                </a:solidFill>
                <a:latin typeface="Segoe UI Light" panose="020B0502040204020203" pitchFamily="34" charset="0"/>
                <a:cs typeface="Segoe UI Light" panose="020B0502040204020203" pitchFamily="34" charset="0"/>
              </a:endParaRPr>
            </a:p>
          </p:txBody>
        </p:sp>
        <p:grpSp>
          <p:nvGrpSpPr>
            <p:cNvPr id="27" name="Group 26">
              <a:extLst>
                <a:ext uri="{FF2B5EF4-FFF2-40B4-BE49-F238E27FC236}">
                  <a16:creationId xmlns:a16="http://schemas.microsoft.com/office/drawing/2014/main" id="{A96E039F-D5A7-410A-B66C-CC6EAC905FC1}"/>
                </a:ext>
              </a:extLst>
            </p:cNvPr>
            <p:cNvGrpSpPr/>
            <p:nvPr/>
          </p:nvGrpSpPr>
          <p:grpSpPr>
            <a:xfrm>
              <a:off x="4965518" y="2984845"/>
              <a:ext cx="2014253" cy="1409101"/>
              <a:chOff x="4965518" y="2934299"/>
              <a:chExt cx="2014253" cy="1409101"/>
            </a:xfrm>
          </p:grpSpPr>
          <p:pic>
            <p:nvPicPr>
              <p:cNvPr id="7" name="Graphic 6" descr="Checklist">
                <a:extLst>
                  <a:ext uri="{FF2B5EF4-FFF2-40B4-BE49-F238E27FC236}">
                    <a16:creationId xmlns:a16="http://schemas.microsoft.com/office/drawing/2014/main" id="{7A4375E9-9B97-44C1-9E6D-781D6ED8FC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56739" y="3519528"/>
                <a:ext cx="457200" cy="457200"/>
              </a:xfrm>
              <a:prstGeom prst="rect">
                <a:avLst/>
              </a:prstGeom>
            </p:spPr>
          </p:pic>
          <p:sp>
            <p:nvSpPr>
              <p:cNvPr id="19" name="monitor" title="Icon of a monitor">
                <a:extLst>
                  <a:ext uri="{FF2B5EF4-FFF2-40B4-BE49-F238E27FC236}">
                    <a16:creationId xmlns:a16="http://schemas.microsoft.com/office/drawing/2014/main" id="{3562C64B-6757-4A0E-A899-1F401827CED0}"/>
                  </a:ext>
                </a:extLst>
              </p:cNvPr>
              <p:cNvSpPr>
                <a:spLocks noChangeAspect="1" noEditPoints="1"/>
              </p:cNvSpPr>
              <p:nvPr/>
            </p:nvSpPr>
            <p:spPr bwMode="auto">
              <a:xfrm>
                <a:off x="4965518" y="2934299"/>
                <a:ext cx="2014253" cy="140910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28575" cap="sq">
                <a:solidFill>
                  <a:srgbClr val="92929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dirty="0">
                  <a:gradFill>
                    <a:gsLst>
                      <a:gs pos="0">
                        <a:srgbClr val="505050"/>
                      </a:gs>
                      <a:gs pos="100000">
                        <a:srgbClr val="505050"/>
                      </a:gs>
                    </a:gsLst>
                  </a:gradFill>
                </a:endParaRPr>
              </a:p>
            </p:txBody>
          </p:sp>
          <p:pic>
            <p:nvPicPr>
              <p:cNvPr id="21" name="Graphic 20" descr="Contract">
                <a:extLst>
                  <a:ext uri="{FF2B5EF4-FFF2-40B4-BE49-F238E27FC236}">
                    <a16:creationId xmlns:a16="http://schemas.microsoft.com/office/drawing/2014/main" id="{AF87A8DF-7BE4-497B-B6A0-FC4A7426711E}"/>
                  </a:ext>
                </a:extLst>
              </p:cNvPr>
              <p:cNvPicPr>
                <a:picLocks/>
              </p:cNvPicPr>
              <p:nvPr/>
            </p:nvPicPr>
            <p:blipFill>
              <a:blip r:embed="rId7">
                <a:extLst>
                  <a:ext uri="{96DAC541-7B7A-43D3-8B79-37D633B846F1}">
                    <asvg:svgBlip xmlns:asvg="http://schemas.microsoft.com/office/drawing/2016/SVG/main" r:embed="rId8"/>
                  </a:ext>
                </a:extLst>
              </a:blip>
              <a:stretch>
                <a:fillRect/>
              </a:stretch>
            </p:blipFill>
            <p:spPr>
              <a:xfrm>
                <a:off x="5044934" y="3519528"/>
                <a:ext cx="457200" cy="457200"/>
              </a:xfrm>
              <a:prstGeom prst="rect">
                <a:avLst/>
              </a:prstGeom>
            </p:spPr>
          </p:pic>
          <p:sp>
            <p:nvSpPr>
              <p:cNvPr id="24" name="Rectangle 23">
                <a:extLst>
                  <a:ext uri="{FF2B5EF4-FFF2-40B4-BE49-F238E27FC236}">
                    <a16:creationId xmlns:a16="http://schemas.microsoft.com/office/drawing/2014/main" id="{794F06CD-C5EA-4FA7-B04D-BAABB028DFFB}"/>
                  </a:ext>
                </a:extLst>
              </p:cNvPr>
              <p:cNvSpPr/>
              <p:nvPr/>
            </p:nvSpPr>
            <p:spPr bwMode="auto">
              <a:xfrm>
                <a:off x="5133860" y="3308393"/>
                <a:ext cx="1685581" cy="131287"/>
              </a:xfrm>
              <a:prstGeom prst="rect">
                <a:avLst/>
              </a:prstGeom>
              <a:noFill/>
              <a:ln w="19050">
                <a:solidFill>
                  <a:srgbClr val="A0317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24B74935-7B12-4BBA-97BA-063F01C94334}"/>
                  </a:ext>
                </a:extLst>
              </p:cNvPr>
              <p:cNvSpPr/>
              <p:nvPr/>
            </p:nvSpPr>
            <p:spPr bwMode="auto">
              <a:xfrm>
                <a:off x="5522236" y="3566331"/>
                <a:ext cx="914400" cy="131287"/>
              </a:xfrm>
              <a:prstGeom prst="rect">
                <a:avLst/>
              </a:prstGeom>
              <a:noFill/>
              <a:ln w="19050">
                <a:solidFill>
                  <a:srgbClr val="A0317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F5C7FC83-E58A-411A-9C67-D5AC97A9965A}"/>
                  </a:ext>
                </a:extLst>
              </p:cNvPr>
              <p:cNvSpPr/>
              <p:nvPr/>
            </p:nvSpPr>
            <p:spPr bwMode="auto">
              <a:xfrm>
                <a:off x="5522236" y="3784244"/>
                <a:ext cx="914400" cy="131287"/>
              </a:xfrm>
              <a:prstGeom prst="rect">
                <a:avLst/>
              </a:prstGeom>
              <a:noFill/>
              <a:ln w="19050">
                <a:solidFill>
                  <a:srgbClr val="A0317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2" name="Group 41">
              <a:extLst>
                <a:ext uri="{FF2B5EF4-FFF2-40B4-BE49-F238E27FC236}">
                  <a16:creationId xmlns:a16="http://schemas.microsoft.com/office/drawing/2014/main" id="{A2964D70-A8AC-4CCC-9300-241B21E3E888}"/>
                </a:ext>
              </a:extLst>
            </p:cNvPr>
            <p:cNvGrpSpPr/>
            <p:nvPr/>
          </p:nvGrpSpPr>
          <p:grpSpPr>
            <a:xfrm>
              <a:off x="5887996" y="3087779"/>
              <a:ext cx="182880" cy="182880"/>
              <a:chOff x="5926924" y="3087779"/>
              <a:chExt cx="182880" cy="182880"/>
            </a:xfrm>
          </p:grpSpPr>
          <p:sp>
            <p:nvSpPr>
              <p:cNvPr id="28" name="Oval 27">
                <a:extLst>
                  <a:ext uri="{FF2B5EF4-FFF2-40B4-BE49-F238E27FC236}">
                    <a16:creationId xmlns:a16="http://schemas.microsoft.com/office/drawing/2014/main" id="{EEF77CAF-939F-447E-8B6B-C594B40B1051}"/>
                  </a:ext>
                </a:extLst>
              </p:cNvPr>
              <p:cNvSpPr/>
              <p:nvPr/>
            </p:nvSpPr>
            <p:spPr bwMode="auto">
              <a:xfrm>
                <a:off x="5926924" y="3087779"/>
                <a:ext cx="182880" cy="182880"/>
              </a:xfrm>
              <a:prstGeom prst="ellipse">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noFill/>
                  <a:ea typeface="Segoe UI" pitchFamily="34" charset="0"/>
                  <a:cs typeface="Segoe UI" pitchFamily="34" charset="0"/>
                </a:endParaRPr>
              </a:p>
            </p:txBody>
          </p:sp>
          <p:sp>
            <p:nvSpPr>
              <p:cNvPr id="29" name="Oval 28">
                <a:extLst>
                  <a:ext uri="{FF2B5EF4-FFF2-40B4-BE49-F238E27FC236}">
                    <a16:creationId xmlns:a16="http://schemas.microsoft.com/office/drawing/2014/main" id="{9B1ED847-34D3-40CA-965C-B546EDFF819E}"/>
                  </a:ext>
                </a:extLst>
              </p:cNvPr>
              <p:cNvSpPr/>
              <p:nvPr/>
            </p:nvSpPr>
            <p:spPr bwMode="auto">
              <a:xfrm>
                <a:off x="5972644" y="3133499"/>
                <a:ext cx="91440" cy="9144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0" name="Oval 29">
              <a:extLst>
                <a:ext uri="{FF2B5EF4-FFF2-40B4-BE49-F238E27FC236}">
                  <a16:creationId xmlns:a16="http://schemas.microsoft.com/office/drawing/2014/main" id="{BBBE1FC8-431B-4333-A0FD-F1368AD724CA}"/>
                </a:ext>
              </a:extLst>
            </p:cNvPr>
            <p:cNvSpPr/>
            <p:nvPr/>
          </p:nvSpPr>
          <p:spPr bwMode="auto">
            <a:xfrm>
              <a:off x="5133860" y="3087779"/>
              <a:ext cx="182880" cy="182880"/>
            </a:xfrm>
            <a:prstGeom prst="ellipse">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noFill/>
                <a:ea typeface="Segoe UI" pitchFamily="34" charset="0"/>
                <a:cs typeface="Segoe UI" pitchFamily="34" charset="0"/>
              </a:endParaRPr>
            </a:p>
          </p:txBody>
        </p:sp>
        <p:pic>
          <p:nvPicPr>
            <p:cNvPr id="32" name="Graphic 31" descr="Checkmark">
              <a:extLst>
                <a:ext uri="{FF2B5EF4-FFF2-40B4-BE49-F238E27FC236}">
                  <a16:creationId xmlns:a16="http://schemas.microsoft.com/office/drawing/2014/main" id="{22A5072E-8A1F-43B9-A8CE-D9716C1AAE4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53094" y="3114207"/>
              <a:ext cx="137160" cy="137160"/>
            </a:xfrm>
            <a:prstGeom prst="rect">
              <a:avLst/>
            </a:prstGeom>
          </p:spPr>
        </p:pic>
        <p:sp>
          <p:nvSpPr>
            <p:cNvPr id="33" name="Oval 32">
              <a:extLst>
                <a:ext uri="{FF2B5EF4-FFF2-40B4-BE49-F238E27FC236}">
                  <a16:creationId xmlns:a16="http://schemas.microsoft.com/office/drawing/2014/main" id="{37628510-28B1-4D35-AA87-81F45C74F4AC}"/>
                </a:ext>
              </a:extLst>
            </p:cNvPr>
            <p:cNvSpPr/>
            <p:nvPr/>
          </p:nvSpPr>
          <p:spPr bwMode="auto">
            <a:xfrm>
              <a:off x="6636561" y="3087779"/>
              <a:ext cx="182880" cy="182880"/>
            </a:xfrm>
            <a:prstGeom prst="ellipse">
              <a:avLst/>
            </a:prstGeom>
            <a:noFill/>
            <a:ln w="28575">
              <a:solidFill>
                <a:schemeClr val="accent6">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err="1">
                <a:noFill/>
                <a:ea typeface="Segoe UI" pitchFamily="34" charset="0"/>
                <a:cs typeface="Segoe UI" pitchFamily="34" charset="0"/>
              </a:endParaRPr>
            </a:p>
          </p:txBody>
        </p:sp>
        <p:cxnSp>
          <p:nvCxnSpPr>
            <p:cNvPr id="35" name="Straight Connector 34">
              <a:extLst>
                <a:ext uri="{FF2B5EF4-FFF2-40B4-BE49-F238E27FC236}">
                  <a16:creationId xmlns:a16="http://schemas.microsoft.com/office/drawing/2014/main" id="{89E597EB-0723-4FF1-BDCC-C8ED7D67A7E1}"/>
                </a:ext>
              </a:extLst>
            </p:cNvPr>
            <p:cNvCxnSpPr>
              <a:stCxn id="28" idx="6"/>
              <a:endCxn id="33" idx="2"/>
            </p:cNvCxnSpPr>
            <p:nvPr/>
          </p:nvCxnSpPr>
          <p:spPr>
            <a:xfrm>
              <a:off x="6070876" y="3179219"/>
              <a:ext cx="565685" cy="0"/>
            </a:xfrm>
            <a:prstGeom prst="line">
              <a:avLst/>
            </a:prstGeom>
            <a:ln w="28575">
              <a:solidFill>
                <a:schemeClr val="accent6">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121E7F4-FCEF-4FC6-82A7-46A11B7AC9FA}"/>
                </a:ext>
              </a:extLst>
            </p:cNvPr>
            <p:cNvCxnSpPr>
              <a:cxnSpLocks/>
              <a:stCxn id="30" idx="6"/>
              <a:endCxn id="28" idx="2"/>
            </p:cNvCxnSpPr>
            <p:nvPr/>
          </p:nvCxnSpPr>
          <p:spPr>
            <a:xfrm>
              <a:off x="5316740" y="3179219"/>
              <a:ext cx="571256" cy="0"/>
            </a:xfrm>
            <a:prstGeom prst="line">
              <a:avLst/>
            </a:prstGeom>
            <a:ln w="28575">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1F13A41A-BB4B-4547-B55A-9CD57A78BF7B}"/>
              </a:ext>
            </a:extLst>
          </p:cNvPr>
          <p:cNvGrpSpPr/>
          <p:nvPr/>
        </p:nvGrpSpPr>
        <p:grpSpPr>
          <a:xfrm>
            <a:off x="1091671" y="2984909"/>
            <a:ext cx="2737988" cy="2971900"/>
            <a:chOff x="1090961" y="2984845"/>
            <a:chExt cx="2738376" cy="2972322"/>
          </a:xfrm>
        </p:grpSpPr>
        <p:sp>
          <p:nvSpPr>
            <p:cNvPr id="3" name="TextBox 2"/>
            <p:cNvSpPr txBox="1"/>
            <p:nvPr/>
          </p:nvSpPr>
          <p:spPr>
            <a:xfrm>
              <a:off x="1090961" y="4923038"/>
              <a:ext cx="2738376" cy="1034129"/>
            </a:xfrm>
            <a:prstGeom prst="rect">
              <a:avLst/>
            </a:prstGeom>
            <a:noFill/>
          </p:spPr>
          <p:txBody>
            <a:bodyPr wrap="square" rtlCol="0">
              <a:spAutoFit/>
            </a:bodyPr>
            <a:lstStyle/>
            <a:p>
              <a:pPr algn="ctr">
                <a:defRPr/>
              </a:pPr>
              <a:r>
                <a:rPr lang="en-US" sz="2000" dirty="0">
                  <a:solidFill>
                    <a:prstClr val="black">
                      <a:lumMod val="85000"/>
                      <a:lumOff val="15000"/>
                    </a:prstClr>
                  </a:solidFill>
                  <a:latin typeface="Segoe UI Light" panose="020B0502040204020203" pitchFamily="34" charset="0"/>
                  <a:cs typeface="Segoe UI Light" panose="020B0502040204020203" pitchFamily="34" charset="0"/>
                </a:rPr>
                <a:t>Rich </a:t>
              </a:r>
              <a:r>
                <a:rPr lang="en-US" sz="2000" b="1" i="1" u="sng" dirty="0">
                  <a:solidFill>
                    <a:prstClr val="black">
                      <a:lumMod val="85000"/>
                      <a:lumOff val="15000"/>
                    </a:prstClr>
                  </a:solidFill>
                  <a:latin typeface="Segoe UI Light" panose="020B0502040204020203" pitchFamily="34" charset="0"/>
                  <a:cs typeface="Segoe UI Light" panose="020B0502040204020203" pitchFamily="34" charset="0"/>
                </a:rPr>
                <a:t>component-focused</a:t>
              </a:r>
              <a:r>
                <a:rPr lang="en-US" sz="2000" b="1" i="1" dirty="0">
                  <a:solidFill>
                    <a:prstClr val="black">
                      <a:lumMod val="85000"/>
                      <a:lumOff val="15000"/>
                    </a:prstClr>
                  </a:solidFill>
                  <a:latin typeface="Segoe UI Light" panose="020B0502040204020203" pitchFamily="34" charset="0"/>
                  <a:cs typeface="Segoe UI Light" panose="020B0502040204020203" pitchFamily="34" charset="0"/>
                </a:rPr>
                <a:t> </a:t>
              </a:r>
              <a:r>
                <a:rPr lang="en-US" sz="2000" dirty="0">
                  <a:solidFill>
                    <a:prstClr val="black">
                      <a:lumMod val="85000"/>
                      <a:lumOff val="15000"/>
                    </a:prstClr>
                  </a:solidFill>
                  <a:latin typeface="Segoe UI Light" panose="020B0502040204020203" pitchFamily="34" charset="0"/>
                  <a:cs typeface="Segoe UI Light" panose="020B0502040204020203" pitchFamily="34" charset="0"/>
                </a:rPr>
                <a:t>no-code design environments</a:t>
              </a:r>
              <a:endParaRPr lang="en-US" sz="1200" dirty="0">
                <a:solidFill>
                  <a:prstClr val="black">
                    <a:lumMod val="85000"/>
                    <a:lumOff val="15000"/>
                  </a:prstClr>
                </a:solidFill>
                <a:latin typeface="Segoe UI Light" panose="020B0502040204020203" pitchFamily="34" charset="0"/>
                <a:cs typeface="Segoe UI Light" panose="020B0502040204020203" pitchFamily="34" charset="0"/>
              </a:endParaRPr>
            </a:p>
          </p:txBody>
        </p:sp>
        <p:grpSp>
          <p:nvGrpSpPr>
            <p:cNvPr id="47" name="Group 46">
              <a:extLst>
                <a:ext uri="{FF2B5EF4-FFF2-40B4-BE49-F238E27FC236}">
                  <a16:creationId xmlns:a16="http://schemas.microsoft.com/office/drawing/2014/main" id="{807E8B5A-4FA1-4385-8C6E-0AA6B11395F8}"/>
                </a:ext>
              </a:extLst>
            </p:cNvPr>
            <p:cNvGrpSpPr/>
            <p:nvPr/>
          </p:nvGrpSpPr>
          <p:grpSpPr>
            <a:xfrm>
              <a:off x="1251519" y="2984845"/>
              <a:ext cx="2014253" cy="1409101"/>
              <a:chOff x="1251519" y="2984845"/>
              <a:chExt cx="2014253" cy="1409101"/>
            </a:xfrm>
          </p:grpSpPr>
          <p:sp>
            <p:nvSpPr>
              <p:cNvPr id="31" name="monitor" title="Icon of a monitor">
                <a:extLst>
                  <a:ext uri="{FF2B5EF4-FFF2-40B4-BE49-F238E27FC236}">
                    <a16:creationId xmlns:a16="http://schemas.microsoft.com/office/drawing/2014/main" id="{B2FA66B6-6834-4F37-B1C8-70C4CAD22683}"/>
                  </a:ext>
                </a:extLst>
              </p:cNvPr>
              <p:cNvSpPr>
                <a:spLocks noChangeAspect="1" noEditPoints="1"/>
              </p:cNvSpPr>
              <p:nvPr/>
            </p:nvSpPr>
            <p:spPr bwMode="auto">
              <a:xfrm>
                <a:off x="1251519" y="2984845"/>
                <a:ext cx="2014253" cy="140910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28575" cap="sq">
                <a:solidFill>
                  <a:srgbClr val="92929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dirty="0">
                  <a:gradFill>
                    <a:gsLst>
                      <a:gs pos="0">
                        <a:srgbClr val="505050"/>
                      </a:gs>
                      <a:gs pos="100000">
                        <a:srgbClr val="505050"/>
                      </a:gs>
                    </a:gsLst>
                  </a:gradFill>
                </a:endParaRPr>
              </a:p>
            </p:txBody>
          </p:sp>
          <p:grpSp>
            <p:nvGrpSpPr>
              <p:cNvPr id="14" name="Graphic 11" descr="Pie chart">
                <a:extLst>
                  <a:ext uri="{FF2B5EF4-FFF2-40B4-BE49-F238E27FC236}">
                    <a16:creationId xmlns:a16="http://schemas.microsoft.com/office/drawing/2014/main" id="{905F9CD9-FCC7-47FF-81B8-3FBC7CBFBCD3}"/>
                  </a:ext>
                </a:extLst>
              </p:cNvPr>
              <p:cNvGrpSpPr/>
              <p:nvPr/>
            </p:nvGrpSpPr>
            <p:grpSpPr>
              <a:xfrm>
                <a:off x="1338379" y="3524354"/>
                <a:ext cx="548640" cy="548640"/>
                <a:chOff x="1338379" y="3524354"/>
                <a:chExt cx="548640" cy="548640"/>
              </a:xfrm>
            </p:grpSpPr>
            <p:sp>
              <p:nvSpPr>
                <p:cNvPr id="18" name="Freeform: Shape 17">
                  <a:extLst>
                    <a:ext uri="{FF2B5EF4-FFF2-40B4-BE49-F238E27FC236}">
                      <a16:creationId xmlns:a16="http://schemas.microsoft.com/office/drawing/2014/main" id="{0FB486E2-EFBE-4985-B95E-C2CB975866FD}"/>
                    </a:ext>
                  </a:extLst>
                </p:cNvPr>
                <p:cNvSpPr/>
                <p:nvPr/>
              </p:nvSpPr>
              <p:spPr>
                <a:xfrm>
                  <a:off x="1391243" y="3577218"/>
                  <a:ext cx="365760" cy="440055"/>
                </a:xfrm>
                <a:custGeom>
                  <a:avLst/>
                  <a:gdLst>
                    <a:gd name="connsiteX0" fmla="*/ 210026 w 365760"/>
                    <a:gd name="connsiteY0" fmla="*/ 4286 h 440055"/>
                    <a:gd name="connsiteX1" fmla="*/ 4286 w 365760"/>
                    <a:gd name="connsiteY1" fmla="*/ 221456 h 440055"/>
                    <a:gd name="connsiteX2" fmla="*/ 221456 w 365760"/>
                    <a:gd name="connsiteY2" fmla="*/ 438626 h 440055"/>
                    <a:gd name="connsiteX3" fmla="*/ 366617 w 365760"/>
                    <a:gd name="connsiteY3" fmla="*/ 382619 h 440055"/>
                    <a:gd name="connsiteX4" fmla="*/ 210026 w 365760"/>
                    <a:gd name="connsiteY4" fmla="*/ 226028 h 440055"/>
                    <a:gd name="connsiteX5" fmla="*/ 210026 w 365760"/>
                    <a:gd name="connsiteY5" fmla="*/ 4286 h 440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 h="440055">
                      <a:moveTo>
                        <a:pt x="210026" y="4286"/>
                      </a:moveTo>
                      <a:cubicBezTo>
                        <a:pt x="95726" y="10001"/>
                        <a:pt x="4286" y="106013"/>
                        <a:pt x="4286" y="221456"/>
                      </a:cubicBezTo>
                      <a:cubicBezTo>
                        <a:pt x="4286" y="341471"/>
                        <a:pt x="101441" y="438626"/>
                        <a:pt x="221456" y="438626"/>
                      </a:cubicBezTo>
                      <a:cubicBezTo>
                        <a:pt x="275749" y="438626"/>
                        <a:pt x="326612" y="419195"/>
                        <a:pt x="366617" y="382619"/>
                      </a:cubicBezTo>
                      <a:lnTo>
                        <a:pt x="210026" y="226028"/>
                      </a:lnTo>
                      <a:lnTo>
                        <a:pt x="210026" y="4286"/>
                      </a:lnTo>
                      <a:close/>
                    </a:path>
                  </a:pathLst>
                </a:custGeom>
                <a:solidFill>
                  <a:srgbClr val="000000"/>
                </a:solidFill>
                <a:ln w="9525" cap="flat">
                  <a:noFill/>
                  <a:prstDash val="solid"/>
                  <a:miter/>
                </a:ln>
              </p:spPr>
              <p:txBody>
                <a:bodyPr rtlCol="0" anchor="ctr"/>
                <a:lstStyle/>
                <a:p>
                  <a:endParaRPr lang="en-US" sz="1836"/>
                </a:p>
              </p:txBody>
            </p:sp>
            <p:sp>
              <p:nvSpPr>
                <p:cNvPr id="20" name="Freeform: Shape 19">
                  <a:extLst>
                    <a:ext uri="{FF2B5EF4-FFF2-40B4-BE49-F238E27FC236}">
                      <a16:creationId xmlns:a16="http://schemas.microsoft.com/office/drawing/2014/main" id="{1DD7FEAB-9BE9-4ABC-B487-A36F306CAA41}"/>
                    </a:ext>
                  </a:extLst>
                </p:cNvPr>
                <p:cNvSpPr/>
                <p:nvPr/>
              </p:nvSpPr>
              <p:spPr>
                <a:xfrm>
                  <a:off x="1619843" y="3577218"/>
                  <a:ext cx="211455" cy="211455"/>
                </a:xfrm>
                <a:custGeom>
                  <a:avLst/>
                  <a:gdLst>
                    <a:gd name="connsiteX0" fmla="*/ 4286 w 211455"/>
                    <a:gd name="connsiteY0" fmla="*/ 4286 h 211455"/>
                    <a:gd name="connsiteX1" fmla="*/ 4286 w 211455"/>
                    <a:gd name="connsiteY1" fmla="*/ 210026 h 211455"/>
                    <a:gd name="connsiteX2" fmla="*/ 209455 w 211455"/>
                    <a:gd name="connsiteY2" fmla="*/ 210026 h 211455"/>
                    <a:gd name="connsiteX3" fmla="*/ 4286 w 211455"/>
                    <a:gd name="connsiteY3" fmla="*/ 4286 h 211455"/>
                  </a:gdLst>
                  <a:ahLst/>
                  <a:cxnLst>
                    <a:cxn ang="0">
                      <a:pos x="connsiteX0" y="connsiteY0"/>
                    </a:cxn>
                    <a:cxn ang="0">
                      <a:pos x="connsiteX1" y="connsiteY1"/>
                    </a:cxn>
                    <a:cxn ang="0">
                      <a:pos x="connsiteX2" y="connsiteY2"/>
                    </a:cxn>
                    <a:cxn ang="0">
                      <a:pos x="connsiteX3" y="connsiteY3"/>
                    </a:cxn>
                  </a:cxnLst>
                  <a:rect l="l" t="t" r="r" b="b"/>
                  <a:pathLst>
                    <a:path w="211455" h="211455">
                      <a:moveTo>
                        <a:pt x="4286" y="4286"/>
                      </a:moveTo>
                      <a:lnTo>
                        <a:pt x="4286" y="210026"/>
                      </a:lnTo>
                      <a:lnTo>
                        <a:pt x="209455" y="210026"/>
                      </a:lnTo>
                      <a:cubicBezTo>
                        <a:pt x="203740" y="98584"/>
                        <a:pt x="115157" y="10001"/>
                        <a:pt x="4286" y="4286"/>
                      </a:cubicBezTo>
                      <a:close/>
                    </a:path>
                  </a:pathLst>
                </a:custGeom>
                <a:solidFill>
                  <a:srgbClr val="B4009E"/>
                </a:solidFill>
                <a:ln w="9525" cap="flat">
                  <a:noFill/>
                  <a:prstDash val="solid"/>
                  <a:miter/>
                </a:ln>
              </p:spPr>
              <p:txBody>
                <a:bodyPr rtlCol="0" anchor="ctr"/>
                <a:lstStyle/>
                <a:p>
                  <a:endParaRPr lang="en-US" sz="1836"/>
                </a:p>
              </p:txBody>
            </p:sp>
            <p:sp>
              <p:nvSpPr>
                <p:cNvPr id="22" name="Freeform: Shape 21">
                  <a:extLst>
                    <a:ext uri="{FF2B5EF4-FFF2-40B4-BE49-F238E27FC236}">
                      <a16:creationId xmlns:a16="http://schemas.microsoft.com/office/drawing/2014/main" id="{E0435042-2E21-4303-9747-7F22D3F2C9D0}"/>
                    </a:ext>
                  </a:extLst>
                </p:cNvPr>
                <p:cNvSpPr/>
                <p:nvPr/>
              </p:nvSpPr>
              <p:spPr>
                <a:xfrm>
                  <a:off x="1635845" y="3805818"/>
                  <a:ext cx="194310" cy="137160"/>
                </a:xfrm>
                <a:custGeom>
                  <a:avLst/>
                  <a:gdLst>
                    <a:gd name="connsiteX0" fmla="*/ 4286 w 194310"/>
                    <a:gd name="connsiteY0" fmla="*/ 4286 h 137160"/>
                    <a:gd name="connsiteX1" fmla="*/ 138017 w 194310"/>
                    <a:gd name="connsiteY1" fmla="*/ 138017 h 137160"/>
                    <a:gd name="connsiteX2" fmla="*/ 193453 w 194310"/>
                    <a:gd name="connsiteY2" fmla="*/ 4286 h 137160"/>
                    <a:gd name="connsiteX3" fmla="*/ 4286 w 194310"/>
                    <a:gd name="connsiteY3" fmla="*/ 4286 h 137160"/>
                  </a:gdLst>
                  <a:ahLst/>
                  <a:cxnLst>
                    <a:cxn ang="0">
                      <a:pos x="connsiteX0" y="connsiteY0"/>
                    </a:cxn>
                    <a:cxn ang="0">
                      <a:pos x="connsiteX1" y="connsiteY1"/>
                    </a:cxn>
                    <a:cxn ang="0">
                      <a:pos x="connsiteX2" y="connsiteY2"/>
                    </a:cxn>
                    <a:cxn ang="0">
                      <a:pos x="connsiteX3" y="connsiteY3"/>
                    </a:cxn>
                  </a:cxnLst>
                  <a:rect l="l" t="t" r="r" b="b"/>
                  <a:pathLst>
                    <a:path w="194310" h="137160">
                      <a:moveTo>
                        <a:pt x="4286" y="4286"/>
                      </a:moveTo>
                      <a:lnTo>
                        <a:pt x="138017" y="138017"/>
                      </a:lnTo>
                      <a:cubicBezTo>
                        <a:pt x="171736" y="100870"/>
                        <a:pt x="191167" y="54007"/>
                        <a:pt x="193453" y="4286"/>
                      </a:cubicBezTo>
                      <a:lnTo>
                        <a:pt x="4286" y="4286"/>
                      </a:lnTo>
                      <a:close/>
                    </a:path>
                  </a:pathLst>
                </a:custGeom>
                <a:solidFill>
                  <a:srgbClr val="0070C0"/>
                </a:solidFill>
                <a:ln w="9525" cap="flat">
                  <a:noFill/>
                  <a:prstDash val="solid"/>
                  <a:miter/>
                </a:ln>
              </p:spPr>
              <p:txBody>
                <a:bodyPr rtlCol="0" anchor="ctr"/>
                <a:lstStyle/>
                <a:p>
                  <a:endParaRPr lang="en-US" sz="1836"/>
                </a:p>
              </p:txBody>
            </p:sp>
          </p:grpSp>
          <p:grpSp>
            <p:nvGrpSpPr>
              <p:cNvPr id="23" name="Graphic 7" descr="Hierarchy">
                <a:extLst>
                  <a:ext uri="{FF2B5EF4-FFF2-40B4-BE49-F238E27FC236}">
                    <a16:creationId xmlns:a16="http://schemas.microsoft.com/office/drawing/2014/main" id="{F1AE4E6A-9646-4D1C-BE43-142EE2F99F49}"/>
                  </a:ext>
                </a:extLst>
              </p:cNvPr>
              <p:cNvGrpSpPr/>
              <p:nvPr/>
            </p:nvGrpSpPr>
            <p:grpSpPr>
              <a:xfrm>
                <a:off x="1938605" y="3076033"/>
                <a:ext cx="640080" cy="640080"/>
                <a:chOff x="1985659" y="3068237"/>
                <a:chExt cx="548640" cy="548640"/>
              </a:xfrm>
            </p:grpSpPr>
            <p:sp>
              <p:nvSpPr>
                <p:cNvPr id="39" name="Freeform: Shape 38">
                  <a:extLst>
                    <a:ext uri="{FF2B5EF4-FFF2-40B4-BE49-F238E27FC236}">
                      <a16:creationId xmlns:a16="http://schemas.microsoft.com/office/drawing/2014/main" id="{36284AFD-926A-4059-8DA9-800C3372EC89}"/>
                    </a:ext>
                  </a:extLst>
                </p:cNvPr>
                <p:cNvSpPr/>
                <p:nvPr/>
              </p:nvSpPr>
              <p:spPr>
                <a:xfrm>
                  <a:off x="2198543" y="3452571"/>
                  <a:ext cx="120015" cy="85725"/>
                </a:xfrm>
                <a:custGeom>
                  <a:avLst/>
                  <a:gdLst>
                    <a:gd name="connsiteX0" fmla="*/ 4286 w 120015"/>
                    <a:gd name="connsiteY0" fmla="*/ 4286 h 85725"/>
                    <a:gd name="connsiteX1" fmla="*/ 118586 w 120015"/>
                    <a:gd name="connsiteY1" fmla="*/ 4286 h 85725"/>
                    <a:gd name="connsiteX2" fmla="*/ 118586 w 120015"/>
                    <a:gd name="connsiteY2" fmla="*/ 84296 h 85725"/>
                    <a:gd name="connsiteX3" fmla="*/ 4286 w 120015"/>
                    <a:gd name="connsiteY3" fmla="*/ 84296 h 85725"/>
                  </a:gdLst>
                  <a:ahLst/>
                  <a:cxnLst>
                    <a:cxn ang="0">
                      <a:pos x="connsiteX0" y="connsiteY0"/>
                    </a:cxn>
                    <a:cxn ang="0">
                      <a:pos x="connsiteX1" y="connsiteY1"/>
                    </a:cxn>
                    <a:cxn ang="0">
                      <a:pos x="connsiteX2" y="connsiteY2"/>
                    </a:cxn>
                    <a:cxn ang="0">
                      <a:pos x="connsiteX3" y="connsiteY3"/>
                    </a:cxn>
                  </a:cxnLst>
                  <a:rect l="l" t="t" r="r" b="b"/>
                  <a:pathLst>
                    <a:path w="120015" h="85725">
                      <a:moveTo>
                        <a:pt x="4286" y="4286"/>
                      </a:moveTo>
                      <a:lnTo>
                        <a:pt x="118586" y="4286"/>
                      </a:lnTo>
                      <a:lnTo>
                        <a:pt x="118586" y="84296"/>
                      </a:lnTo>
                      <a:lnTo>
                        <a:pt x="4286" y="84296"/>
                      </a:lnTo>
                      <a:close/>
                    </a:path>
                  </a:pathLst>
                </a:custGeom>
                <a:solidFill>
                  <a:srgbClr val="B4009E"/>
                </a:solidFill>
                <a:ln w="9525" cap="flat">
                  <a:solidFill>
                    <a:schemeClr val="bg2"/>
                  </a:solidFill>
                  <a:prstDash val="solid"/>
                  <a:miter/>
                </a:ln>
              </p:spPr>
              <p:txBody>
                <a:bodyPr rtlCol="0" anchor="ctr"/>
                <a:lstStyle/>
                <a:p>
                  <a:endParaRPr lang="en-US" sz="1836"/>
                </a:p>
              </p:txBody>
            </p:sp>
            <p:sp>
              <p:nvSpPr>
                <p:cNvPr id="40" name="Freeform: Shape 39">
                  <a:extLst>
                    <a:ext uri="{FF2B5EF4-FFF2-40B4-BE49-F238E27FC236}">
                      <a16:creationId xmlns:a16="http://schemas.microsoft.com/office/drawing/2014/main" id="{3E41CDAE-6D11-4BB9-AD14-46C4992DF7C8}"/>
                    </a:ext>
                  </a:extLst>
                </p:cNvPr>
                <p:cNvSpPr/>
                <p:nvPr/>
              </p:nvSpPr>
              <p:spPr>
                <a:xfrm>
                  <a:off x="2198543" y="3143961"/>
                  <a:ext cx="120015" cy="85725"/>
                </a:xfrm>
                <a:custGeom>
                  <a:avLst/>
                  <a:gdLst>
                    <a:gd name="connsiteX0" fmla="*/ 4286 w 120015"/>
                    <a:gd name="connsiteY0" fmla="*/ 4286 h 85725"/>
                    <a:gd name="connsiteX1" fmla="*/ 118586 w 120015"/>
                    <a:gd name="connsiteY1" fmla="*/ 4286 h 85725"/>
                    <a:gd name="connsiteX2" fmla="*/ 118586 w 120015"/>
                    <a:gd name="connsiteY2" fmla="*/ 84296 h 85725"/>
                    <a:gd name="connsiteX3" fmla="*/ 4286 w 120015"/>
                    <a:gd name="connsiteY3" fmla="*/ 84296 h 85725"/>
                  </a:gdLst>
                  <a:ahLst/>
                  <a:cxnLst>
                    <a:cxn ang="0">
                      <a:pos x="connsiteX0" y="connsiteY0"/>
                    </a:cxn>
                    <a:cxn ang="0">
                      <a:pos x="connsiteX1" y="connsiteY1"/>
                    </a:cxn>
                    <a:cxn ang="0">
                      <a:pos x="connsiteX2" y="connsiteY2"/>
                    </a:cxn>
                    <a:cxn ang="0">
                      <a:pos x="connsiteX3" y="connsiteY3"/>
                    </a:cxn>
                  </a:cxnLst>
                  <a:rect l="l" t="t" r="r" b="b"/>
                  <a:pathLst>
                    <a:path w="120015" h="85725">
                      <a:moveTo>
                        <a:pt x="4286" y="4286"/>
                      </a:moveTo>
                      <a:lnTo>
                        <a:pt x="118586" y="4286"/>
                      </a:lnTo>
                      <a:lnTo>
                        <a:pt x="118586" y="84296"/>
                      </a:lnTo>
                      <a:lnTo>
                        <a:pt x="4286" y="84296"/>
                      </a:lnTo>
                      <a:close/>
                    </a:path>
                  </a:pathLst>
                </a:custGeom>
                <a:solidFill>
                  <a:srgbClr val="0070C0"/>
                </a:solidFill>
                <a:ln w="9525" cap="flat">
                  <a:solidFill>
                    <a:schemeClr val="bg2"/>
                  </a:solidFill>
                  <a:prstDash val="solid"/>
                  <a:miter/>
                </a:ln>
              </p:spPr>
              <p:txBody>
                <a:bodyPr rtlCol="0" anchor="ctr"/>
                <a:lstStyle/>
                <a:p>
                  <a:endParaRPr lang="en-US" sz="1836"/>
                </a:p>
              </p:txBody>
            </p:sp>
            <p:sp>
              <p:nvSpPr>
                <p:cNvPr id="41" name="Freeform: Shape 40">
                  <a:extLst>
                    <a:ext uri="{FF2B5EF4-FFF2-40B4-BE49-F238E27FC236}">
                      <a16:creationId xmlns:a16="http://schemas.microsoft.com/office/drawing/2014/main" id="{F461F899-C63D-4060-95AE-D129270F58E5}"/>
                    </a:ext>
                  </a:extLst>
                </p:cNvPr>
                <p:cNvSpPr/>
                <p:nvPr/>
              </p:nvSpPr>
              <p:spPr>
                <a:xfrm>
                  <a:off x="2027093" y="3452571"/>
                  <a:ext cx="120015" cy="85725"/>
                </a:xfrm>
                <a:custGeom>
                  <a:avLst/>
                  <a:gdLst>
                    <a:gd name="connsiteX0" fmla="*/ 4286 w 120015"/>
                    <a:gd name="connsiteY0" fmla="*/ 4286 h 85725"/>
                    <a:gd name="connsiteX1" fmla="*/ 118586 w 120015"/>
                    <a:gd name="connsiteY1" fmla="*/ 4286 h 85725"/>
                    <a:gd name="connsiteX2" fmla="*/ 118586 w 120015"/>
                    <a:gd name="connsiteY2" fmla="*/ 84296 h 85725"/>
                    <a:gd name="connsiteX3" fmla="*/ 4286 w 120015"/>
                    <a:gd name="connsiteY3" fmla="*/ 84296 h 85725"/>
                  </a:gdLst>
                  <a:ahLst/>
                  <a:cxnLst>
                    <a:cxn ang="0">
                      <a:pos x="connsiteX0" y="connsiteY0"/>
                    </a:cxn>
                    <a:cxn ang="0">
                      <a:pos x="connsiteX1" y="connsiteY1"/>
                    </a:cxn>
                    <a:cxn ang="0">
                      <a:pos x="connsiteX2" y="connsiteY2"/>
                    </a:cxn>
                    <a:cxn ang="0">
                      <a:pos x="connsiteX3" y="connsiteY3"/>
                    </a:cxn>
                  </a:cxnLst>
                  <a:rect l="l" t="t" r="r" b="b"/>
                  <a:pathLst>
                    <a:path w="120015" h="85725">
                      <a:moveTo>
                        <a:pt x="4286" y="4286"/>
                      </a:moveTo>
                      <a:lnTo>
                        <a:pt x="118586" y="4286"/>
                      </a:lnTo>
                      <a:lnTo>
                        <a:pt x="118586" y="84296"/>
                      </a:lnTo>
                      <a:lnTo>
                        <a:pt x="4286" y="84296"/>
                      </a:lnTo>
                      <a:close/>
                    </a:path>
                  </a:pathLst>
                </a:custGeom>
                <a:solidFill>
                  <a:srgbClr val="B4009E"/>
                </a:solidFill>
                <a:ln w="9525" cap="flat">
                  <a:solidFill>
                    <a:schemeClr val="bg2"/>
                  </a:solidFill>
                  <a:prstDash val="solid"/>
                  <a:miter/>
                </a:ln>
              </p:spPr>
              <p:txBody>
                <a:bodyPr rtlCol="0" anchor="ctr"/>
                <a:lstStyle/>
                <a:p>
                  <a:endParaRPr lang="en-US" sz="1836"/>
                </a:p>
              </p:txBody>
            </p:sp>
            <p:sp>
              <p:nvSpPr>
                <p:cNvPr id="43" name="Freeform: Shape 42">
                  <a:extLst>
                    <a:ext uri="{FF2B5EF4-FFF2-40B4-BE49-F238E27FC236}">
                      <a16:creationId xmlns:a16="http://schemas.microsoft.com/office/drawing/2014/main" id="{55DB3FEC-A3D1-4F89-B1B6-F03C4880B298}"/>
                    </a:ext>
                  </a:extLst>
                </p:cNvPr>
                <p:cNvSpPr/>
                <p:nvPr/>
              </p:nvSpPr>
              <p:spPr>
                <a:xfrm>
                  <a:off x="2369993" y="3452571"/>
                  <a:ext cx="120015" cy="85725"/>
                </a:xfrm>
                <a:custGeom>
                  <a:avLst/>
                  <a:gdLst>
                    <a:gd name="connsiteX0" fmla="*/ 4286 w 120015"/>
                    <a:gd name="connsiteY0" fmla="*/ 4286 h 85725"/>
                    <a:gd name="connsiteX1" fmla="*/ 118586 w 120015"/>
                    <a:gd name="connsiteY1" fmla="*/ 4286 h 85725"/>
                    <a:gd name="connsiteX2" fmla="*/ 118586 w 120015"/>
                    <a:gd name="connsiteY2" fmla="*/ 84296 h 85725"/>
                    <a:gd name="connsiteX3" fmla="*/ 4286 w 120015"/>
                    <a:gd name="connsiteY3" fmla="*/ 84296 h 85725"/>
                  </a:gdLst>
                  <a:ahLst/>
                  <a:cxnLst>
                    <a:cxn ang="0">
                      <a:pos x="connsiteX0" y="connsiteY0"/>
                    </a:cxn>
                    <a:cxn ang="0">
                      <a:pos x="connsiteX1" y="connsiteY1"/>
                    </a:cxn>
                    <a:cxn ang="0">
                      <a:pos x="connsiteX2" y="connsiteY2"/>
                    </a:cxn>
                    <a:cxn ang="0">
                      <a:pos x="connsiteX3" y="connsiteY3"/>
                    </a:cxn>
                  </a:cxnLst>
                  <a:rect l="l" t="t" r="r" b="b"/>
                  <a:pathLst>
                    <a:path w="120015" h="85725">
                      <a:moveTo>
                        <a:pt x="4286" y="4286"/>
                      </a:moveTo>
                      <a:lnTo>
                        <a:pt x="118586" y="4286"/>
                      </a:lnTo>
                      <a:lnTo>
                        <a:pt x="118586" y="84296"/>
                      </a:lnTo>
                      <a:lnTo>
                        <a:pt x="4286" y="84296"/>
                      </a:lnTo>
                      <a:close/>
                    </a:path>
                  </a:pathLst>
                </a:custGeom>
                <a:solidFill>
                  <a:srgbClr val="B4009E"/>
                </a:solidFill>
                <a:ln w="9525" cap="flat">
                  <a:solidFill>
                    <a:schemeClr val="bg2"/>
                  </a:solidFill>
                  <a:prstDash val="solid"/>
                  <a:miter/>
                </a:ln>
              </p:spPr>
              <p:txBody>
                <a:bodyPr rtlCol="0" anchor="ctr"/>
                <a:lstStyle/>
                <a:p>
                  <a:endParaRPr lang="en-US" sz="1836"/>
                </a:p>
              </p:txBody>
            </p:sp>
            <p:sp>
              <p:nvSpPr>
                <p:cNvPr id="45" name="Freeform: Shape 44">
                  <a:extLst>
                    <a:ext uri="{FF2B5EF4-FFF2-40B4-BE49-F238E27FC236}">
                      <a16:creationId xmlns:a16="http://schemas.microsoft.com/office/drawing/2014/main" id="{56E89E37-066D-49CB-8692-2E092E30827D}"/>
                    </a:ext>
                  </a:extLst>
                </p:cNvPr>
                <p:cNvSpPr/>
                <p:nvPr/>
              </p:nvSpPr>
              <p:spPr>
                <a:xfrm>
                  <a:off x="2072813" y="3246831"/>
                  <a:ext cx="371475" cy="188595"/>
                </a:xfrm>
                <a:custGeom>
                  <a:avLst/>
                  <a:gdLst>
                    <a:gd name="connsiteX0" fmla="*/ 198596 w 371475"/>
                    <a:gd name="connsiteY0" fmla="*/ 84296 h 188595"/>
                    <a:gd name="connsiteX1" fmla="*/ 198596 w 371475"/>
                    <a:gd name="connsiteY1" fmla="*/ 4286 h 188595"/>
                    <a:gd name="connsiteX2" fmla="*/ 175736 w 371475"/>
                    <a:gd name="connsiteY2" fmla="*/ 4286 h 188595"/>
                    <a:gd name="connsiteX3" fmla="*/ 175736 w 371475"/>
                    <a:gd name="connsiteY3" fmla="*/ 84296 h 188595"/>
                    <a:gd name="connsiteX4" fmla="*/ 4286 w 371475"/>
                    <a:gd name="connsiteY4" fmla="*/ 84296 h 188595"/>
                    <a:gd name="connsiteX5" fmla="*/ 4286 w 371475"/>
                    <a:gd name="connsiteY5" fmla="*/ 187166 h 188595"/>
                    <a:gd name="connsiteX6" fmla="*/ 27146 w 371475"/>
                    <a:gd name="connsiteY6" fmla="*/ 187166 h 188595"/>
                    <a:gd name="connsiteX7" fmla="*/ 27146 w 371475"/>
                    <a:gd name="connsiteY7" fmla="*/ 107156 h 188595"/>
                    <a:gd name="connsiteX8" fmla="*/ 175736 w 371475"/>
                    <a:gd name="connsiteY8" fmla="*/ 107156 h 188595"/>
                    <a:gd name="connsiteX9" fmla="*/ 175736 w 371475"/>
                    <a:gd name="connsiteY9" fmla="*/ 187166 h 188595"/>
                    <a:gd name="connsiteX10" fmla="*/ 198596 w 371475"/>
                    <a:gd name="connsiteY10" fmla="*/ 187166 h 188595"/>
                    <a:gd name="connsiteX11" fmla="*/ 198596 w 371475"/>
                    <a:gd name="connsiteY11" fmla="*/ 107156 h 188595"/>
                    <a:gd name="connsiteX12" fmla="*/ 347186 w 371475"/>
                    <a:gd name="connsiteY12" fmla="*/ 107156 h 188595"/>
                    <a:gd name="connsiteX13" fmla="*/ 347186 w 371475"/>
                    <a:gd name="connsiteY13" fmla="*/ 187166 h 188595"/>
                    <a:gd name="connsiteX14" fmla="*/ 370046 w 371475"/>
                    <a:gd name="connsiteY14" fmla="*/ 187166 h 188595"/>
                    <a:gd name="connsiteX15" fmla="*/ 370046 w 371475"/>
                    <a:gd name="connsiteY15" fmla="*/ 84296 h 18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1475" h="188595">
                      <a:moveTo>
                        <a:pt x="198596" y="84296"/>
                      </a:moveTo>
                      <a:lnTo>
                        <a:pt x="198596" y="4286"/>
                      </a:lnTo>
                      <a:lnTo>
                        <a:pt x="175736" y="4286"/>
                      </a:lnTo>
                      <a:lnTo>
                        <a:pt x="175736" y="84296"/>
                      </a:lnTo>
                      <a:lnTo>
                        <a:pt x="4286" y="84296"/>
                      </a:lnTo>
                      <a:lnTo>
                        <a:pt x="4286" y="187166"/>
                      </a:lnTo>
                      <a:lnTo>
                        <a:pt x="27146" y="187166"/>
                      </a:lnTo>
                      <a:lnTo>
                        <a:pt x="27146" y="107156"/>
                      </a:lnTo>
                      <a:lnTo>
                        <a:pt x="175736" y="107156"/>
                      </a:lnTo>
                      <a:lnTo>
                        <a:pt x="175736" y="187166"/>
                      </a:lnTo>
                      <a:lnTo>
                        <a:pt x="198596" y="187166"/>
                      </a:lnTo>
                      <a:lnTo>
                        <a:pt x="198596" y="107156"/>
                      </a:lnTo>
                      <a:lnTo>
                        <a:pt x="347186" y="107156"/>
                      </a:lnTo>
                      <a:lnTo>
                        <a:pt x="347186" y="187166"/>
                      </a:lnTo>
                      <a:lnTo>
                        <a:pt x="370046" y="187166"/>
                      </a:lnTo>
                      <a:lnTo>
                        <a:pt x="370046" y="84296"/>
                      </a:lnTo>
                      <a:close/>
                    </a:path>
                  </a:pathLst>
                </a:custGeom>
                <a:solidFill>
                  <a:schemeClr val="tx1"/>
                </a:solidFill>
                <a:ln w="9525" cap="flat">
                  <a:solidFill>
                    <a:schemeClr val="bg2"/>
                  </a:solidFill>
                  <a:prstDash val="solid"/>
                  <a:miter/>
                </a:ln>
              </p:spPr>
              <p:txBody>
                <a:bodyPr rtlCol="0" anchor="ctr"/>
                <a:lstStyle/>
                <a:p>
                  <a:endParaRPr lang="en-US" sz="1836"/>
                </a:p>
              </p:txBody>
            </p:sp>
          </p:grpSp>
          <p:sp>
            <p:nvSpPr>
              <p:cNvPr id="46" name="Browser_4" title="Icon of a website or an app window">
                <a:extLst>
                  <a:ext uri="{FF2B5EF4-FFF2-40B4-BE49-F238E27FC236}">
                    <a16:creationId xmlns:a16="http://schemas.microsoft.com/office/drawing/2014/main" id="{9F8CDCBF-426F-4B75-B727-D15F0FB0C519}"/>
                  </a:ext>
                </a:extLst>
              </p:cNvPr>
              <p:cNvSpPr>
                <a:spLocks noChangeAspect="1" noEditPoints="1"/>
              </p:cNvSpPr>
              <p:nvPr/>
            </p:nvSpPr>
            <p:spPr bwMode="auto">
              <a:xfrm>
                <a:off x="2666188" y="3605793"/>
                <a:ext cx="494226" cy="365760"/>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36" dirty="0"/>
              </a:p>
            </p:txBody>
          </p:sp>
        </p:grpSp>
      </p:grpSp>
    </p:spTree>
    <p:custDataLst>
      <p:tags r:id="rId1"/>
    </p:custDataLst>
    <p:extLst>
      <p:ext uri="{BB962C8B-B14F-4D97-AF65-F5344CB8AC3E}">
        <p14:creationId xmlns:p14="http://schemas.microsoft.com/office/powerpoint/2010/main" val="188993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ppt_x"/>
                                          </p:val>
                                        </p:tav>
                                        <p:tav tm="100000">
                                          <p:val>
                                            <p:strVal val="#ppt_x"/>
                                          </p:val>
                                        </p:tav>
                                      </p:tavLst>
                                    </p:anim>
                                    <p:anim calcmode="lin" valueType="num">
                                      <p:cBhvr additive="base">
                                        <p:cTn id="8" dur="500" fill="hold"/>
                                        <p:tgtEl>
                                          <p:spTgt spid="4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additive="base">
                                        <p:cTn id="12" dur="500" fill="hold"/>
                                        <p:tgtEl>
                                          <p:spTgt spid="44"/>
                                        </p:tgtEl>
                                        <p:attrNameLst>
                                          <p:attrName>ppt_x</p:attrName>
                                        </p:attrNameLst>
                                      </p:cBhvr>
                                      <p:tavLst>
                                        <p:tav tm="0">
                                          <p:val>
                                            <p:strVal val="#ppt_x"/>
                                          </p:val>
                                        </p:tav>
                                        <p:tav tm="100000">
                                          <p:val>
                                            <p:strVal val="#ppt_x"/>
                                          </p:val>
                                        </p:tav>
                                      </p:tavLst>
                                    </p:anim>
                                    <p:anim calcmode="lin" valueType="num">
                                      <p:cBhvr additive="base">
                                        <p:cTn id="13" dur="500" fill="hold"/>
                                        <p:tgtEl>
                                          <p:spTgt spid="4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79185-901E-49D6-97A0-9BC5D3A5B185}"/>
              </a:ext>
            </a:extLst>
          </p:cNvPr>
          <p:cNvSpPr>
            <a:spLocks noGrp="1"/>
          </p:cNvSpPr>
          <p:nvPr>
            <p:ph type="title"/>
          </p:nvPr>
        </p:nvSpPr>
        <p:spPr/>
        <p:txBody>
          <a:bodyPr/>
          <a:lstStyle/>
          <a:p>
            <a:r>
              <a:rPr lang="en-US" dirty="0"/>
              <a:t>Apps (aka App Modules)</a:t>
            </a:r>
          </a:p>
        </p:txBody>
      </p:sp>
      <p:sp>
        <p:nvSpPr>
          <p:cNvPr id="3" name="Text Placeholder 2">
            <a:extLst>
              <a:ext uri="{FF2B5EF4-FFF2-40B4-BE49-F238E27FC236}">
                <a16:creationId xmlns:a16="http://schemas.microsoft.com/office/drawing/2014/main" id="{7DE8F42C-CE24-41E7-A44F-85251C7B0532}"/>
              </a:ext>
            </a:extLst>
          </p:cNvPr>
          <p:cNvSpPr>
            <a:spLocks noGrp="1"/>
          </p:cNvSpPr>
          <p:nvPr>
            <p:ph type="body" sz="quarter" idx="10"/>
          </p:nvPr>
        </p:nvSpPr>
        <p:spPr>
          <a:xfrm>
            <a:off x="584981" y="1435781"/>
            <a:ext cx="11016957" cy="430840"/>
          </a:xfrm>
        </p:spPr>
        <p:txBody>
          <a:bodyPr>
            <a:normAutofit fontScale="92500" lnSpcReduction="10000"/>
          </a:bodyPr>
          <a:lstStyle/>
          <a:p>
            <a:pPr marL="0" indent="0">
              <a:buNone/>
            </a:pPr>
            <a:r>
              <a:rPr lang="en-US" dirty="0"/>
              <a:t>Definition: “a functionally complete set of forms, views, and dashboards”</a:t>
            </a:r>
          </a:p>
        </p:txBody>
      </p:sp>
      <p:pic>
        <p:nvPicPr>
          <p:cNvPr id="4" name="Picture 3">
            <a:extLst>
              <a:ext uri="{FF2B5EF4-FFF2-40B4-BE49-F238E27FC236}">
                <a16:creationId xmlns:a16="http://schemas.microsoft.com/office/drawing/2014/main" id="{A3798CEE-E43F-4E39-9D24-D6A6D5FA82F3}"/>
              </a:ext>
            </a:extLst>
          </p:cNvPr>
          <p:cNvPicPr>
            <a:picLocks noChangeAspect="1"/>
          </p:cNvPicPr>
          <p:nvPr/>
        </p:nvPicPr>
        <p:blipFill>
          <a:blip r:embed="rId3"/>
          <a:stretch>
            <a:fillRect/>
          </a:stretch>
        </p:blipFill>
        <p:spPr>
          <a:xfrm>
            <a:off x="1814498" y="2838534"/>
            <a:ext cx="1904730" cy="1180933"/>
          </a:xfrm>
          <a:prstGeom prst="rect">
            <a:avLst/>
          </a:prstGeom>
        </p:spPr>
      </p:pic>
      <p:pic>
        <p:nvPicPr>
          <p:cNvPr id="5" name="Picture 4">
            <a:extLst>
              <a:ext uri="{FF2B5EF4-FFF2-40B4-BE49-F238E27FC236}">
                <a16:creationId xmlns:a16="http://schemas.microsoft.com/office/drawing/2014/main" id="{9057D2E6-AE8B-4EDE-BE98-D76D3A8F9B57}"/>
              </a:ext>
            </a:extLst>
          </p:cNvPr>
          <p:cNvPicPr>
            <a:picLocks noChangeAspect="1"/>
          </p:cNvPicPr>
          <p:nvPr/>
        </p:nvPicPr>
        <p:blipFill>
          <a:blip r:embed="rId4"/>
          <a:stretch>
            <a:fillRect/>
          </a:stretch>
        </p:blipFill>
        <p:spPr>
          <a:xfrm>
            <a:off x="5136333" y="2838535"/>
            <a:ext cx="1914253" cy="1190456"/>
          </a:xfrm>
          <a:prstGeom prst="rect">
            <a:avLst/>
          </a:prstGeom>
        </p:spPr>
      </p:pic>
      <p:pic>
        <p:nvPicPr>
          <p:cNvPr id="7" name="Picture 6">
            <a:extLst>
              <a:ext uri="{FF2B5EF4-FFF2-40B4-BE49-F238E27FC236}">
                <a16:creationId xmlns:a16="http://schemas.microsoft.com/office/drawing/2014/main" id="{CA76F42C-BE57-4C9D-8A2E-46CB8DBC639B}"/>
              </a:ext>
            </a:extLst>
          </p:cNvPr>
          <p:cNvPicPr>
            <a:picLocks noChangeAspect="1"/>
          </p:cNvPicPr>
          <p:nvPr/>
        </p:nvPicPr>
        <p:blipFill>
          <a:blip r:embed="rId5"/>
          <a:stretch>
            <a:fillRect/>
          </a:stretch>
        </p:blipFill>
        <p:spPr>
          <a:xfrm>
            <a:off x="8467692" y="2838534"/>
            <a:ext cx="1876159" cy="1171409"/>
          </a:xfrm>
          <a:prstGeom prst="rect">
            <a:avLst/>
          </a:prstGeom>
        </p:spPr>
      </p:pic>
      <p:sp>
        <p:nvSpPr>
          <p:cNvPr id="8" name="TextBox 7">
            <a:extLst>
              <a:ext uri="{FF2B5EF4-FFF2-40B4-BE49-F238E27FC236}">
                <a16:creationId xmlns:a16="http://schemas.microsoft.com/office/drawing/2014/main" id="{E0EF2A1E-5DD8-4FD4-AB5D-2AB53BACB59D}"/>
              </a:ext>
            </a:extLst>
          </p:cNvPr>
          <p:cNvSpPr txBox="1"/>
          <p:nvPr/>
        </p:nvSpPr>
        <p:spPr>
          <a:xfrm>
            <a:off x="4164926" y="2962638"/>
            <a:ext cx="525785" cy="923010"/>
          </a:xfrm>
          <a:prstGeom prst="rect">
            <a:avLst/>
          </a:prstGeom>
          <a:noFill/>
        </p:spPr>
        <p:txBody>
          <a:bodyPr wrap="none" lIns="0" tIns="0" rIns="0" bIns="0" rtlCol="0">
            <a:spAutoFit/>
          </a:bodyPr>
          <a:lstStyle/>
          <a:p>
            <a:pPr defTabSz="914192">
              <a:defRPr/>
            </a:pPr>
            <a:r>
              <a:rPr lang="en-US" sz="5998" dirty="0">
                <a:gradFill>
                  <a:gsLst>
                    <a:gs pos="2917">
                      <a:srgbClr val="1A1A1A"/>
                    </a:gs>
                    <a:gs pos="30000">
                      <a:srgbClr val="1A1A1A"/>
                    </a:gs>
                  </a:gsLst>
                  <a:lin ang="5400000" scaled="0"/>
                </a:gradFill>
                <a:latin typeface="Segoe UI"/>
              </a:rPr>
              <a:t>+</a:t>
            </a:r>
          </a:p>
        </p:txBody>
      </p:sp>
      <p:sp>
        <p:nvSpPr>
          <p:cNvPr id="9" name="TextBox 8">
            <a:extLst>
              <a:ext uri="{FF2B5EF4-FFF2-40B4-BE49-F238E27FC236}">
                <a16:creationId xmlns:a16="http://schemas.microsoft.com/office/drawing/2014/main" id="{C9A4DCFF-AE2F-462B-B68F-312543C2DDDD}"/>
              </a:ext>
            </a:extLst>
          </p:cNvPr>
          <p:cNvSpPr txBox="1"/>
          <p:nvPr/>
        </p:nvSpPr>
        <p:spPr>
          <a:xfrm>
            <a:off x="7496284" y="2962638"/>
            <a:ext cx="525785" cy="923010"/>
          </a:xfrm>
          <a:prstGeom prst="rect">
            <a:avLst/>
          </a:prstGeom>
          <a:noFill/>
        </p:spPr>
        <p:txBody>
          <a:bodyPr wrap="none" lIns="0" tIns="0" rIns="0" bIns="0" rtlCol="0">
            <a:spAutoFit/>
          </a:bodyPr>
          <a:lstStyle/>
          <a:p>
            <a:pPr defTabSz="914192">
              <a:defRPr/>
            </a:pPr>
            <a:r>
              <a:rPr lang="en-US" sz="5998" dirty="0">
                <a:gradFill>
                  <a:gsLst>
                    <a:gs pos="2917">
                      <a:srgbClr val="1A1A1A"/>
                    </a:gs>
                    <a:gs pos="30000">
                      <a:srgbClr val="1A1A1A"/>
                    </a:gs>
                  </a:gsLst>
                  <a:lin ang="5400000" scaled="0"/>
                </a:gradFill>
                <a:latin typeface="Segoe UI"/>
              </a:rPr>
              <a:t>+</a:t>
            </a:r>
          </a:p>
        </p:txBody>
      </p:sp>
      <p:sp>
        <p:nvSpPr>
          <p:cNvPr id="10" name="Title 1">
            <a:extLst>
              <a:ext uri="{FF2B5EF4-FFF2-40B4-BE49-F238E27FC236}">
                <a16:creationId xmlns:a16="http://schemas.microsoft.com/office/drawing/2014/main" id="{B5C826C9-7347-4891-9627-256070EF2A4F}"/>
              </a:ext>
            </a:extLst>
          </p:cNvPr>
          <p:cNvSpPr txBox="1">
            <a:spLocks/>
          </p:cNvSpPr>
          <p:nvPr/>
        </p:nvSpPr>
        <p:spPr>
          <a:xfrm>
            <a:off x="2004144" y="4028991"/>
            <a:ext cx="152544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defRPr/>
            </a:pPr>
            <a:r>
              <a:rPr lang="en-US" dirty="0">
                <a:gradFill>
                  <a:gsLst>
                    <a:gs pos="1250">
                      <a:srgbClr val="1A1A1A"/>
                    </a:gs>
                    <a:gs pos="100000">
                      <a:srgbClr val="1A1A1A"/>
                    </a:gs>
                  </a:gsLst>
                  <a:lin ang="5400000" scaled="0"/>
                </a:gradFill>
                <a:latin typeface="Segoe UI Semibold"/>
              </a:rPr>
              <a:t>Forms</a:t>
            </a:r>
          </a:p>
        </p:txBody>
      </p:sp>
      <p:sp>
        <p:nvSpPr>
          <p:cNvPr id="11" name="Title 1">
            <a:extLst>
              <a:ext uri="{FF2B5EF4-FFF2-40B4-BE49-F238E27FC236}">
                <a16:creationId xmlns:a16="http://schemas.microsoft.com/office/drawing/2014/main" id="{C5E4F50E-FD04-4F12-A98D-B1EACD99F545}"/>
              </a:ext>
            </a:extLst>
          </p:cNvPr>
          <p:cNvSpPr txBox="1">
            <a:spLocks/>
          </p:cNvSpPr>
          <p:nvPr/>
        </p:nvSpPr>
        <p:spPr>
          <a:xfrm>
            <a:off x="5330739" y="4028991"/>
            <a:ext cx="152544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defRPr/>
            </a:pPr>
            <a:r>
              <a:rPr lang="en-US" dirty="0">
                <a:gradFill>
                  <a:gsLst>
                    <a:gs pos="1250">
                      <a:srgbClr val="1A1A1A"/>
                    </a:gs>
                    <a:gs pos="100000">
                      <a:srgbClr val="1A1A1A"/>
                    </a:gs>
                  </a:gsLst>
                  <a:lin ang="5400000" scaled="0"/>
                </a:gradFill>
                <a:latin typeface="Segoe UI Semibold"/>
              </a:rPr>
              <a:t>Views</a:t>
            </a:r>
          </a:p>
        </p:txBody>
      </p:sp>
      <p:sp>
        <p:nvSpPr>
          <p:cNvPr id="12" name="Title 1">
            <a:extLst>
              <a:ext uri="{FF2B5EF4-FFF2-40B4-BE49-F238E27FC236}">
                <a16:creationId xmlns:a16="http://schemas.microsoft.com/office/drawing/2014/main" id="{C3ACFC62-3EA6-4660-AFBA-114862166BC7}"/>
              </a:ext>
            </a:extLst>
          </p:cNvPr>
          <p:cNvSpPr txBox="1">
            <a:spLocks/>
          </p:cNvSpPr>
          <p:nvPr/>
        </p:nvSpPr>
        <p:spPr>
          <a:xfrm>
            <a:off x="8007704" y="4028991"/>
            <a:ext cx="2796132"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defRPr/>
            </a:pPr>
            <a:r>
              <a:rPr lang="en-US" dirty="0">
                <a:gradFill>
                  <a:gsLst>
                    <a:gs pos="1250">
                      <a:srgbClr val="1A1A1A"/>
                    </a:gs>
                    <a:gs pos="100000">
                      <a:srgbClr val="1A1A1A"/>
                    </a:gs>
                  </a:gsLst>
                  <a:lin ang="5400000" scaled="0"/>
                </a:gradFill>
                <a:latin typeface="Segoe UI Semibold"/>
              </a:rPr>
              <a:t>Dashboards</a:t>
            </a:r>
          </a:p>
        </p:txBody>
      </p:sp>
    </p:spTree>
    <p:custDataLst>
      <p:tags r:id="rId1"/>
    </p:custDataLst>
    <p:extLst>
      <p:ext uri="{BB962C8B-B14F-4D97-AF65-F5344CB8AC3E}">
        <p14:creationId xmlns:p14="http://schemas.microsoft.com/office/powerpoint/2010/main" val="152002766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31882-B330-4872-BD99-5E5FD6200DF9}"/>
              </a:ext>
            </a:extLst>
          </p:cNvPr>
          <p:cNvSpPr>
            <a:spLocks noGrp="1"/>
          </p:cNvSpPr>
          <p:nvPr>
            <p:ph type="title"/>
          </p:nvPr>
        </p:nvSpPr>
        <p:spPr>
          <a:xfrm>
            <a:off x="838200" y="365125"/>
            <a:ext cx="10515600" cy="1325563"/>
          </a:xfrm>
        </p:spPr>
        <p:txBody>
          <a:bodyPr/>
          <a:lstStyle/>
          <a:p>
            <a:r>
              <a:rPr lang="en-US" dirty="0"/>
              <a:t>Comparing Canvas &amp; Model Apps</a:t>
            </a:r>
          </a:p>
        </p:txBody>
      </p:sp>
      <p:pic>
        <p:nvPicPr>
          <p:cNvPr id="2052" name="Picture 4" descr="canvas vs model-driven">
            <a:extLst>
              <a:ext uri="{FF2B5EF4-FFF2-40B4-BE49-F238E27FC236}">
                <a16:creationId xmlns:a16="http://schemas.microsoft.com/office/drawing/2014/main" id="{A367878E-F736-42CE-8BBA-3091D7AFAB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9083" y="1436915"/>
            <a:ext cx="7693833" cy="4777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547186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Embedding Canvas Apps</a:t>
            </a:r>
          </a:p>
        </p:txBody>
      </p:sp>
    </p:spTree>
    <p:extLst>
      <p:ext uri="{BB962C8B-B14F-4D97-AF65-F5344CB8AC3E}">
        <p14:creationId xmlns:p14="http://schemas.microsoft.com/office/powerpoint/2010/main" val="3260855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Options For Embedding</a:t>
            </a:r>
          </a:p>
        </p:txBody>
      </p:sp>
      <p:sp>
        <p:nvSpPr>
          <p:cNvPr id="4" name="Rectangle 3">
            <a:extLst>
              <a:ext uri="{FF2B5EF4-FFF2-40B4-BE49-F238E27FC236}">
                <a16:creationId xmlns:a16="http://schemas.microsoft.com/office/drawing/2014/main" id="{5EA03ADF-5587-486B-B324-BCC50E612976}"/>
              </a:ext>
            </a:extLst>
          </p:cNvPr>
          <p:cNvSpPr/>
          <p:nvPr/>
        </p:nvSpPr>
        <p:spPr>
          <a:xfrm>
            <a:off x="838200" y="1430396"/>
            <a:ext cx="4800600" cy="400110"/>
          </a:xfrm>
          <a:prstGeom prst="rect">
            <a:avLst/>
          </a:prstGeom>
        </p:spPr>
        <p:txBody>
          <a:bodyPr wrap="square">
            <a:spAutoFit/>
          </a:bodyPr>
          <a:lstStyle/>
          <a:p>
            <a:r>
              <a:rPr lang="en-US" sz="2000" dirty="0">
                <a:latin typeface="Segoe UI" panose="020B0502040204020203" pitchFamily="34" charset="0"/>
                <a:cs typeface="Segoe UI" panose="020B0502040204020203" pitchFamily="34" charset="0"/>
              </a:rPr>
              <a:t>Show Related Information (Sub-grid)</a:t>
            </a:r>
            <a:endParaRPr lang="en-US" dirty="0">
              <a:solidFill>
                <a:schemeClr val="accent2"/>
              </a:solidFill>
              <a:latin typeface="Segoe UI" panose="020B0502040204020203" pitchFamily="34" charset="0"/>
              <a:cs typeface="Segoe UI" panose="020B0502040204020203" pitchFamily="34" charset="0"/>
            </a:endParaRPr>
          </a:p>
        </p:txBody>
      </p:sp>
      <p:sp>
        <p:nvSpPr>
          <p:cNvPr id="5" name="Rectangle 4">
            <a:extLst>
              <a:ext uri="{FF2B5EF4-FFF2-40B4-BE49-F238E27FC236}">
                <a16:creationId xmlns:a16="http://schemas.microsoft.com/office/drawing/2014/main" id="{EBAAB4EE-6F6B-4FBE-8EBC-B009FCF0B85D}"/>
              </a:ext>
            </a:extLst>
          </p:cNvPr>
          <p:cNvSpPr/>
          <p:nvPr/>
        </p:nvSpPr>
        <p:spPr>
          <a:xfrm>
            <a:off x="7708900" y="1430396"/>
            <a:ext cx="4800600" cy="400110"/>
          </a:xfrm>
          <a:prstGeom prst="rect">
            <a:avLst/>
          </a:prstGeom>
        </p:spPr>
        <p:txBody>
          <a:bodyPr wrap="square">
            <a:spAutoFit/>
          </a:bodyPr>
          <a:lstStyle/>
          <a:p>
            <a:r>
              <a:rPr lang="en-US" sz="2000" dirty="0">
                <a:latin typeface="Segoe UI" panose="020B0502040204020203" pitchFamily="34" charset="0"/>
                <a:cs typeface="Segoe UI" panose="020B0502040204020203" pitchFamily="34" charset="0"/>
              </a:rPr>
              <a:t>Pass Parameter to (field)</a:t>
            </a:r>
            <a:endParaRPr lang="en-US" dirty="0">
              <a:solidFill>
                <a:schemeClr val="accent2"/>
              </a:solidFill>
              <a:latin typeface="Segoe UI" panose="020B0502040204020203" pitchFamily="34" charset="0"/>
              <a:cs typeface="Segoe UI" panose="020B0502040204020203" pitchFamily="34" charset="0"/>
            </a:endParaRPr>
          </a:p>
        </p:txBody>
      </p:sp>
      <p:pic>
        <p:nvPicPr>
          <p:cNvPr id="6" name="Picture 5">
            <a:extLst>
              <a:ext uri="{FF2B5EF4-FFF2-40B4-BE49-F238E27FC236}">
                <a16:creationId xmlns:a16="http://schemas.microsoft.com/office/drawing/2014/main" id="{5263C2D3-BE69-4288-8BF8-BC4428F11027}"/>
              </a:ext>
            </a:extLst>
          </p:cNvPr>
          <p:cNvPicPr>
            <a:picLocks noChangeAspect="1"/>
          </p:cNvPicPr>
          <p:nvPr/>
        </p:nvPicPr>
        <p:blipFill>
          <a:blip r:embed="rId2"/>
          <a:stretch>
            <a:fillRect/>
          </a:stretch>
        </p:blipFill>
        <p:spPr>
          <a:xfrm>
            <a:off x="2077298" y="2074861"/>
            <a:ext cx="1974062" cy="349975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60AADB8C-5D0A-4F9B-9C35-95EEF5B2E1C7}"/>
              </a:ext>
            </a:extLst>
          </p:cNvPr>
          <p:cNvPicPr>
            <a:picLocks noChangeAspect="1"/>
          </p:cNvPicPr>
          <p:nvPr/>
        </p:nvPicPr>
        <p:blipFill>
          <a:blip r:embed="rId3"/>
          <a:stretch>
            <a:fillRect/>
          </a:stretch>
        </p:blipFill>
        <p:spPr>
          <a:xfrm>
            <a:off x="8202040" y="2074861"/>
            <a:ext cx="1975104" cy="34609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062850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23569-F57E-4F17-AAE3-77E638D0A069}"/>
              </a:ext>
            </a:extLst>
          </p:cNvPr>
          <p:cNvSpPr>
            <a:spLocks noGrp="1"/>
          </p:cNvSpPr>
          <p:nvPr>
            <p:ph type="title"/>
          </p:nvPr>
        </p:nvSpPr>
        <p:spPr/>
        <p:txBody>
          <a:bodyPr/>
          <a:lstStyle/>
          <a:p>
            <a:r>
              <a:rPr lang="en-US" dirty="0"/>
              <a:t>Things To Keep In Mind</a:t>
            </a:r>
          </a:p>
        </p:txBody>
      </p:sp>
      <p:grpSp>
        <p:nvGrpSpPr>
          <p:cNvPr id="8" name="Group 7">
            <a:extLst>
              <a:ext uri="{FF2B5EF4-FFF2-40B4-BE49-F238E27FC236}">
                <a16:creationId xmlns:a16="http://schemas.microsoft.com/office/drawing/2014/main" id="{18B79842-64D6-4AA7-88B9-138971060A38}"/>
              </a:ext>
            </a:extLst>
          </p:cNvPr>
          <p:cNvGrpSpPr/>
          <p:nvPr/>
        </p:nvGrpSpPr>
        <p:grpSpPr>
          <a:xfrm>
            <a:off x="838200" y="1394982"/>
            <a:ext cx="4826000" cy="1272208"/>
            <a:chOff x="1752602" y="2400300"/>
            <a:chExt cx="7238999" cy="1908312"/>
          </a:xfrm>
        </p:grpSpPr>
        <p:sp>
          <p:nvSpPr>
            <p:cNvPr id="9" name="TextBox 8">
              <a:extLst>
                <a:ext uri="{FF2B5EF4-FFF2-40B4-BE49-F238E27FC236}">
                  <a16:creationId xmlns:a16="http://schemas.microsoft.com/office/drawing/2014/main" id="{D3A940A7-D495-452D-A1BA-AA89DB10DA66}"/>
                </a:ext>
              </a:extLst>
            </p:cNvPr>
            <p:cNvSpPr txBox="1"/>
            <p:nvPr/>
          </p:nvSpPr>
          <p:spPr>
            <a:xfrm>
              <a:off x="1752602" y="2400300"/>
              <a:ext cx="2095500" cy="1908312"/>
            </a:xfrm>
            <a:prstGeom prst="rect">
              <a:avLst/>
            </a:prstGeom>
            <a:noFill/>
          </p:spPr>
          <p:txBody>
            <a:bodyPr wrap="square" rtlCol="0">
              <a:spAutoFit/>
            </a:bodyPr>
            <a:lstStyle/>
            <a:p>
              <a:pPr algn="r"/>
              <a:r>
                <a:rPr lang="en-US" sz="7667" b="1" dirty="0">
                  <a:solidFill>
                    <a:schemeClr val="accent1"/>
                  </a:solidFill>
                  <a:latin typeface="+mj-lt"/>
                </a:rPr>
                <a:t>1</a:t>
              </a:r>
              <a:endParaRPr lang="uk-UA" sz="7667" b="1" dirty="0">
                <a:solidFill>
                  <a:schemeClr val="accent1"/>
                </a:solidFill>
                <a:latin typeface="+mj-lt"/>
              </a:endParaRPr>
            </a:p>
          </p:txBody>
        </p:sp>
        <p:sp>
          <p:nvSpPr>
            <p:cNvPr id="10" name="TextBox 9">
              <a:extLst>
                <a:ext uri="{FF2B5EF4-FFF2-40B4-BE49-F238E27FC236}">
                  <a16:creationId xmlns:a16="http://schemas.microsoft.com/office/drawing/2014/main" id="{C9970427-DF26-4A78-9EA6-3289D26BD8C7}"/>
                </a:ext>
              </a:extLst>
            </p:cNvPr>
            <p:cNvSpPr txBox="1"/>
            <p:nvPr/>
          </p:nvSpPr>
          <p:spPr>
            <a:xfrm>
              <a:off x="3848101" y="2552700"/>
              <a:ext cx="5143500" cy="692498"/>
            </a:xfrm>
            <a:prstGeom prst="rect">
              <a:avLst/>
            </a:prstGeom>
            <a:noFill/>
          </p:spPr>
          <p:txBody>
            <a:bodyPr wrap="square" rtlCol="0">
              <a:spAutoFit/>
            </a:bodyPr>
            <a:lstStyle/>
            <a:p>
              <a:r>
                <a:rPr lang="en-US" sz="2400" dirty="0">
                  <a:latin typeface="+mj-lt"/>
                </a:rPr>
                <a:t>Still A Preview Feature</a:t>
              </a:r>
              <a:endParaRPr lang="uk-UA" sz="2400" dirty="0">
                <a:latin typeface="+mj-lt"/>
              </a:endParaRPr>
            </a:p>
          </p:txBody>
        </p:sp>
        <p:sp>
          <p:nvSpPr>
            <p:cNvPr id="11" name="TextBox 10">
              <a:extLst>
                <a:ext uri="{FF2B5EF4-FFF2-40B4-BE49-F238E27FC236}">
                  <a16:creationId xmlns:a16="http://schemas.microsoft.com/office/drawing/2014/main" id="{726D0FAF-1D2A-4BF1-B5D5-F6BDF8DAD6FC}"/>
                </a:ext>
              </a:extLst>
            </p:cNvPr>
            <p:cNvSpPr txBox="1"/>
            <p:nvPr/>
          </p:nvSpPr>
          <p:spPr>
            <a:xfrm>
              <a:off x="3848101" y="3199031"/>
              <a:ext cx="5143500" cy="446181"/>
            </a:xfrm>
            <a:prstGeom prst="rect">
              <a:avLst/>
            </a:prstGeom>
            <a:noFill/>
          </p:spPr>
          <p:txBody>
            <a:bodyPr wrap="square" rtlCol="0">
              <a:spAutoFit/>
            </a:bodyPr>
            <a:lstStyle/>
            <a:p>
              <a:r>
                <a:rPr lang="en-US" sz="1333" dirty="0">
                  <a:solidFill>
                    <a:schemeClr val="tx2"/>
                  </a:solidFill>
                </a:rPr>
                <a:t>Has some quirks!</a:t>
              </a:r>
              <a:endParaRPr lang="uk-UA" sz="1333" dirty="0">
                <a:solidFill>
                  <a:schemeClr val="tx2"/>
                </a:solidFill>
              </a:endParaRPr>
            </a:p>
          </p:txBody>
        </p:sp>
      </p:grpSp>
      <p:grpSp>
        <p:nvGrpSpPr>
          <p:cNvPr id="12" name="Group 11">
            <a:extLst>
              <a:ext uri="{FF2B5EF4-FFF2-40B4-BE49-F238E27FC236}">
                <a16:creationId xmlns:a16="http://schemas.microsoft.com/office/drawing/2014/main" id="{00180921-D054-4339-B5F7-2A2C8BC915C6}"/>
              </a:ext>
            </a:extLst>
          </p:cNvPr>
          <p:cNvGrpSpPr/>
          <p:nvPr/>
        </p:nvGrpSpPr>
        <p:grpSpPr>
          <a:xfrm>
            <a:off x="6121399" y="1394981"/>
            <a:ext cx="4826000" cy="1272207"/>
            <a:chOff x="1752601" y="2400300"/>
            <a:chExt cx="7239000" cy="1908312"/>
          </a:xfrm>
        </p:grpSpPr>
        <p:sp>
          <p:nvSpPr>
            <p:cNvPr id="13" name="TextBox 12">
              <a:extLst>
                <a:ext uri="{FF2B5EF4-FFF2-40B4-BE49-F238E27FC236}">
                  <a16:creationId xmlns:a16="http://schemas.microsoft.com/office/drawing/2014/main" id="{92903375-0D70-4F29-AC14-D6B97D9765B7}"/>
                </a:ext>
              </a:extLst>
            </p:cNvPr>
            <p:cNvSpPr txBox="1"/>
            <p:nvPr/>
          </p:nvSpPr>
          <p:spPr>
            <a:xfrm>
              <a:off x="1752601" y="2400300"/>
              <a:ext cx="2095500" cy="1908312"/>
            </a:xfrm>
            <a:prstGeom prst="rect">
              <a:avLst/>
            </a:prstGeom>
            <a:noFill/>
          </p:spPr>
          <p:txBody>
            <a:bodyPr wrap="square" rtlCol="0">
              <a:spAutoFit/>
            </a:bodyPr>
            <a:lstStyle/>
            <a:p>
              <a:pPr algn="r"/>
              <a:r>
                <a:rPr lang="en-US" sz="7667" b="1" dirty="0">
                  <a:solidFill>
                    <a:schemeClr val="accent1"/>
                  </a:solidFill>
                  <a:latin typeface="+mj-lt"/>
                </a:rPr>
                <a:t>4</a:t>
              </a:r>
              <a:endParaRPr lang="uk-UA" sz="7667" b="1" dirty="0">
                <a:solidFill>
                  <a:schemeClr val="accent1"/>
                </a:solidFill>
                <a:latin typeface="+mj-lt"/>
              </a:endParaRPr>
            </a:p>
          </p:txBody>
        </p:sp>
        <p:sp>
          <p:nvSpPr>
            <p:cNvPr id="14" name="TextBox 13">
              <a:extLst>
                <a:ext uri="{FF2B5EF4-FFF2-40B4-BE49-F238E27FC236}">
                  <a16:creationId xmlns:a16="http://schemas.microsoft.com/office/drawing/2014/main" id="{C69531F2-9C55-44B2-9F34-7D1EA7FA5299}"/>
                </a:ext>
              </a:extLst>
            </p:cNvPr>
            <p:cNvSpPr txBox="1"/>
            <p:nvPr/>
          </p:nvSpPr>
          <p:spPr>
            <a:xfrm>
              <a:off x="3848101" y="2552700"/>
              <a:ext cx="5143500" cy="1246496"/>
            </a:xfrm>
            <a:prstGeom prst="rect">
              <a:avLst/>
            </a:prstGeom>
            <a:noFill/>
          </p:spPr>
          <p:txBody>
            <a:bodyPr wrap="square" rtlCol="0">
              <a:spAutoFit/>
            </a:bodyPr>
            <a:lstStyle/>
            <a:p>
              <a:r>
                <a:rPr lang="en-US" sz="2400" dirty="0">
                  <a:latin typeface="+mj-lt"/>
                </a:rPr>
                <a:t>Has to be created from Dynamics 365 </a:t>
              </a:r>
            </a:p>
          </p:txBody>
        </p:sp>
        <p:sp>
          <p:nvSpPr>
            <p:cNvPr id="15" name="TextBox 14">
              <a:extLst>
                <a:ext uri="{FF2B5EF4-FFF2-40B4-BE49-F238E27FC236}">
                  <a16:creationId xmlns:a16="http://schemas.microsoft.com/office/drawing/2014/main" id="{A32A4403-E148-44E0-9D0F-6D3E526A7B33}"/>
                </a:ext>
              </a:extLst>
            </p:cNvPr>
            <p:cNvSpPr txBox="1"/>
            <p:nvPr/>
          </p:nvSpPr>
          <p:spPr>
            <a:xfrm>
              <a:off x="3848101" y="3199031"/>
              <a:ext cx="5143500" cy="1061541"/>
            </a:xfrm>
            <a:prstGeom prst="rect">
              <a:avLst/>
            </a:prstGeom>
            <a:noFill/>
          </p:spPr>
          <p:txBody>
            <a:bodyPr wrap="square" rtlCol="0">
              <a:spAutoFit/>
            </a:bodyPr>
            <a:lstStyle/>
            <a:p>
              <a:endParaRPr lang="en-US" sz="1333" dirty="0">
                <a:solidFill>
                  <a:schemeClr val="tx2"/>
                </a:solidFill>
              </a:endParaRPr>
            </a:p>
            <a:p>
              <a:endParaRPr lang="en-US" sz="1333" dirty="0">
                <a:solidFill>
                  <a:schemeClr val="tx2"/>
                </a:solidFill>
              </a:endParaRPr>
            </a:p>
            <a:p>
              <a:r>
                <a:rPr lang="en-US" sz="1333" dirty="0">
                  <a:solidFill>
                    <a:schemeClr val="tx2"/>
                  </a:solidFill>
                </a:rPr>
                <a:t>Through “canvas app (preview)” control</a:t>
              </a:r>
              <a:endParaRPr lang="uk-UA" sz="1333" dirty="0">
                <a:solidFill>
                  <a:schemeClr val="tx2"/>
                </a:solidFill>
              </a:endParaRPr>
            </a:p>
          </p:txBody>
        </p:sp>
      </p:grpSp>
      <p:grpSp>
        <p:nvGrpSpPr>
          <p:cNvPr id="16" name="Group 15">
            <a:extLst>
              <a:ext uri="{FF2B5EF4-FFF2-40B4-BE49-F238E27FC236}">
                <a16:creationId xmlns:a16="http://schemas.microsoft.com/office/drawing/2014/main" id="{69910A48-6CC4-4EC1-8EB2-8B461B73932D}"/>
              </a:ext>
            </a:extLst>
          </p:cNvPr>
          <p:cNvGrpSpPr/>
          <p:nvPr/>
        </p:nvGrpSpPr>
        <p:grpSpPr>
          <a:xfrm>
            <a:off x="838200" y="2939986"/>
            <a:ext cx="4826000" cy="1272208"/>
            <a:chOff x="1752601" y="2400300"/>
            <a:chExt cx="7239000" cy="1908312"/>
          </a:xfrm>
        </p:grpSpPr>
        <p:sp>
          <p:nvSpPr>
            <p:cNvPr id="17" name="TextBox 16">
              <a:extLst>
                <a:ext uri="{FF2B5EF4-FFF2-40B4-BE49-F238E27FC236}">
                  <a16:creationId xmlns:a16="http://schemas.microsoft.com/office/drawing/2014/main" id="{BC35EA98-7EF6-4CC9-B869-B826E5D02FB4}"/>
                </a:ext>
              </a:extLst>
            </p:cNvPr>
            <p:cNvSpPr txBox="1"/>
            <p:nvPr/>
          </p:nvSpPr>
          <p:spPr>
            <a:xfrm>
              <a:off x="1752601" y="2400300"/>
              <a:ext cx="2095500" cy="1908312"/>
            </a:xfrm>
            <a:prstGeom prst="rect">
              <a:avLst/>
            </a:prstGeom>
            <a:noFill/>
          </p:spPr>
          <p:txBody>
            <a:bodyPr wrap="square" rtlCol="0">
              <a:spAutoFit/>
            </a:bodyPr>
            <a:lstStyle/>
            <a:p>
              <a:pPr algn="r"/>
              <a:r>
                <a:rPr lang="en-US" sz="7667" b="1" dirty="0">
                  <a:solidFill>
                    <a:schemeClr val="accent1"/>
                  </a:solidFill>
                  <a:latin typeface="+mj-lt"/>
                </a:rPr>
                <a:t>2</a:t>
              </a:r>
              <a:endParaRPr lang="uk-UA" sz="7667" b="1" dirty="0">
                <a:solidFill>
                  <a:schemeClr val="accent1"/>
                </a:solidFill>
                <a:latin typeface="+mj-lt"/>
              </a:endParaRPr>
            </a:p>
          </p:txBody>
        </p:sp>
        <p:sp>
          <p:nvSpPr>
            <p:cNvPr id="18" name="TextBox 17">
              <a:extLst>
                <a:ext uri="{FF2B5EF4-FFF2-40B4-BE49-F238E27FC236}">
                  <a16:creationId xmlns:a16="http://schemas.microsoft.com/office/drawing/2014/main" id="{22D61609-645C-49A9-94DD-A1A5E36A1F4A}"/>
                </a:ext>
              </a:extLst>
            </p:cNvPr>
            <p:cNvSpPr txBox="1"/>
            <p:nvPr/>
          </p:nvSpPr>
          <p:spPr>
            <a:xfrm>
              <a:off x="3848101" y="2552700"/>
              <a:ext cx="5143500" cy="1246496"/>
            </a:xfrm>
            <a:prstGeom prst="rect">
              <a:avLst/>
            </a:prstGeom>
            <a:noFill/>
          </p:spPr>
          <p:txBody>
            <a:bodyPr wrap="square" rtlCol="0">
              <a:spAutoFit/>
            </a:bodyPr>
            <a:lstStyle/>
            <a:p>
              <a:r>
                <a:rPr lang="en-US" sz="2400" dirty="0">
                  <a:latin typeface="+mj-lt"/>
                </a:rPr>
                <a:t>Only available in Unified Interface</a:t>
              </a:r>
            </a:p>
          </p:txBody>
        </p:sp>
        <p:sp>
          <p:nvSpPr>
            <p:cNvPr id="19" name="TextBox 18">
              <a:extLst>
                <a:ext uri="{FF2B5EF4-FFF2-40B4-BE49-F238E27FC236}">
                  <a16:creationId xmlns:a16="http://schemas.microsoft.com/office/drawing/2014/main" id="{BFA508C8-0783-44DA-AB4F-B8608672004F}"/>
                </a:ext>
              </a:extLst>
            </p:cNvPr>
            <p:cNvSpPr txBox="1"/>
            <p:nvPr/>
          </p:nvSpPr>
          <p:spPr>
            <a:xfrm>
              <a:off x="3848101" y="3199031"/>
              <a:ext cx="5143500" cy="446181"/>
            </a:xfrm>
            <a:prstGeom prst="rect">
              <a:avLst/>
            </a:prstGeom>
            <a:noFill/>
          </p:spPr>
          <p:txBody>
            <a:bodyPr wrap="square" rtlCol="0">
              <a:spAutoFit/>
            </a:bodyPr>
            <a:lstStyle/>
            <a:p>
              <a:endParaRPr lang="uk-UA" sz="1333" dirty="0">
                <a:solidFill>
                  <a:schemeClr val="tx2"/>
                </a:solidFill>
              </a:endParaRPr>
            </a:p>
          </p:txBody>
        </p:sp>
      </p:grpSp>
      <p:grpSp>
        <p:nvGrpSpPr>
          <p:cNvPr id="20" name="Group 19">
            <a:extLst>
              <a:ext uri="{FF2B5EF4-FFF2-40B4-BE49-F238E27FC236}">
                <a16:creationId xmlns:a16="http://schemas.microsoft.com/office/drawing/2014/main" id="{C040B7AC-63BA-42CB-94D1-8CF6549C2F19}"/>
              </a:ext>
            </a:extLst>
          </p:cNvPr>
          <p:cNvGrpSpPr/>
          <p:nvPr/>
        </p:nvGrpSpPr>
        <p:grpSpPr>
          <a:xfrm>
            <a:off x="6121399" y="2939986"/>
            <a:ext cx="4826000" cy="1445301"/>
            <a:chOff x="1752601" y="2400300"/>
            <a:chExt cx="7239000" cy="2167952"/>
          </a:xfrm>
        </p:grpSpPr>
        <p:sp>
          <p:nvSpPr>
            <p:cNvPr id="21" name="TextBox 20">
              <a:extLst>
                <a:ext uri="{FF2B5EF4-FFF2-40B4-BE49-F238E27FC236}">
                  <a16:creationId xmlns:a16="http://schemas.microsoft.com/office/drawing/2014/main" id="{57B12861-B60A-409E-9513-6CCC4C143790}"/>
                </a:ext>
              </a:extLst>
            </p:cNvPr>
            <p:cNvSpPr txBox="1"/>
            <p:nvPr/>
          </p:nvSpPr>
          <p:spPr>
            <a:xfrm>
              <a:off x="1752601" y="2400300"/>
              <a:ext cx="2095500" cy="1908312"/>
            </a:xfrm>
            <a:prstGeom prst="rect">
              <a:avLst/>
            </a:prstGeom>
            <a:noFill/>
          </p:spPr>
          <p:txBody>
            <a:bodyPr wrap="square" rtlCol="0">
              <a:spAutoFit/>
            </a:bodyPr>
            <a:lstStyle/>
            <a:p>
              <a:pPr algn="r"/>
              <a:r>
                <a:rPr lang="en-US" sz="7667" b="1" dirty="0">
                  <a:solidFill>
                    <a:schemeClr val="accent1"/>
                  </a:solidFill>
                  <a:latin typeface="+mj-lt"/>
                </a:rPr>
                <a:t>5</a:t>
              </a:r>
              <a:endParaRPr lang="uk-UA" sz="7667" b="1" dirty="0">
                <a:solidFill>
                  <a:schemeClr val="accent1"/>
                </a:solidFill>
                <a:latin typeface="+mj-lt"/>
              </a:endParaRPr>
            </a:p>
          </p:txBody>
        </p:sp>
        <p:sp>
          <p:nvSpPr>
            <p:cNvPr id="22" name="TextBox 21">
              <a:extLst>
                <a:ext uri="{FF2B5EF4-FFF2-40B4-BE49-F238E27FC236}">
                  <a16:creationId xmlns:a16="http://schemas.microsoft.com/office/drawing/2014/main" id="{21AC42BF-38F0-4A33-869B-41598F8BA9A1}"/>
                </a:ext>
              </a:extLst>
            </p:cNvPr>
            <p:cNvSpPr txBox="1"/>
            <p:nvPr/>
          </p:nvSpPr>
          <p:spPr>
            <a:xfrm>
              <a:off x="3848101" y="2552700"/>
              <a:ext cx="5143500" cy="1246496"/>
            </a:xfrm>
            <a:prstGeom prst="rect">
              <a:avLst/>
            </a:prstGeom>
            <a:noFill/>
          </p:spPr>
          <p:txBody>
            <a:bodyPr wrap="square" rtlCol="0">
              <a:spAutoFit/>
            </a:bodyPr>
            <a:lstStyle/>
            <a:p>
              <a:r>
                <a:rPr lang="en-US" sz="2400" dirty="0">
                  <a:latin typeface="+mj-lt"/>
                </a:rPr>
                <a:t>Meant ONLY for embedding</a:t>
              </a:r>
            </a:p>
          </p:txBody>
        </p:sp>
        <p:sp>
          <p:nvSpPr>
            <p:cNvPr id="23" name="TextBox 22">
              <a:extLst>
                <a:ext uri="{FF2B5EF4-FFF2-40B4-BE49-F238E27FC236}">
                  <a16:creationId xmlns:a16="http://schemas.microsoft.com/office/drawing/2014/main" id="{C5404320-B4CE-480A-972F-381B155B2A08}"/>
                </a:ext>
              </a:extLst>
            </p:cNvPr>
            <p:cNvSpPr txBox="1"/>
            <p:nvPr/>
          </p:nvSpPr>
          <p:spPr>
            <a:xfrm>
              <a:off x="3848101" y="3199031"/>
              <a:ext cx="5143500" cy="1369221"/>
            </a:xfrm>
            <a:prstGeom prst="rect">
              <a:avLst/>
            </a:prstGeom>
            <a:noFill/>
          </p:spPr>
          <p:txBody>
            <a:bodyPr wrap="square" rtlCol="0">
              <a:spAutoFit/>
            </a:bodyPr>
            <a:lstStyle/>
            <a:p>
              <a:endParaRPr lang="en-US" sz="1333" dirty="0">
                <a:solidFill>
                  <a:schemeClr val="tx2"/>
                </a:solidFill>
              </a:endParaRPr>
            </a:p>
            <a:p>
              <a:endParaRPr lang="en-US" sz="1333" dirty="0">
                <a:solidFill>
                  <a:schemeClr val="tx2"/>
                </a:solidFill>
              </a:endParaRPr>
            </a:p>
            <a:p>
              <a:r>
                <a:rPr lang="en-US" sz="1333" dirty="0">
                  <a:solidFill>
                    <a:schemeClr val="tx2"/>
                  </a:solidFill>
                </a:rPr>
                <a:t>Cannot use it as standalone app on phone. (at least in preview)</a:t>
              </a:r>
              <a:endParaRPr lang="uk-UA" sz="1333" dirty="0">
                <a:solidFill>
                  <a:schemeClr val="tx2"/>
                </a:solidFill>
              </a:endParaRPr>
            </a:p>
          </p:txBody>
        </p:sp>
      </p:grpSp>
      <p:grpSp>
        <p:nvGrpSpPr>
          <p:cNvPr id="24" name="Group 23">
            <a:extLst>
              <a:ext uri="{FF2B5EF4-FFF2-40B4-BE49-F238E27FC236}">
                <a16:creationId xmlns:a16="http://schemas.microsoft.com/office/drawing/2014/main" id="{31318008-06B1-4C68-853D-0A46A9075E9D}"/>
              </a:ext>
            </a:extLst>
          </p:cNvPr>
          <p:cNvGrpSpPr/>
          <p:nvPr/>
        </p:nvGrpSpPr>
        <p:grpSpPr>
          <a:xfrm>
            <a:off x="838200" y="4484990"/>
            <a:ext cx="4994728" cy="1504553"/>
            <a:chOff x="1752601" y="2400300"/>
            <a:chExt cx="7492092" cy="1508087"/>
          </a:xfrm>
        </p:grpSpPr>
        <p:sp>
          <p:nvSpPr>
            <p:cNvPr id="25" name="TextBox 24">
              <a:extLst>
                <a:ext uri="{FF2B5EF4-FFF2-40B4-BE49-F238E27FC236}">
                  <a16:creationId xmlns:a16="http://schemas.microsoft.com/office/drawing/2014/main" id="{A0893681-C2F5-47EE-8ACA-62DE7F67808F}"/>
                </a:ext>
              </a:extLst>
            </p:cNvPr>
            <p:cNvSpPr txBox="1"/>
            <p:nvPr/>
          </p:nvSpPr>
          <p:spPr>
            <a:xfrm>
              <a:off x="1752601" y="2400300"/>
              <a:ext cx="2095500" cy="1275196"/>
            </a:xfrm>
            <a:prstGeom prst="rect">
              <a:avLst/>
            </a:prstGeom>
            <a:noFill/>
          </p:spPr>
          <p:txBody>
            <a:bodyPr wrap="square" rtlCol="0">
              <a:spAutoFit/>
            </a:bodyPr>
            <a:lstStyle/>
            <a:p>
              <a:pPr algn="r"/>
              <a:r>
                <a:rPr lang="en-US" sz="7667" b="1" dirty="0">
                  <a:solidFill>
                    <a:schemeClr val="accent1"/>
                  </a:solidFill>
                  <a:latin typeface="+mj-lt"/>
                </a:rPr>
                <a:t>3</a:t>
              </a:r>
              <a:endParaRPr lang="uk-UA" sz="7667" b="1" dirty="0">
                <a:solidFill>
                  <a:schemeClr val="accent1"/>
                </a:solidFill>
                <a:latin typeface="+mj-lt"/>
              </a:endParaRPr>
            </a:p>
          </p:txBody>
        </p:sp>
        <p:sp>
          <p:nvSpPr>
            <p:cNvPr id="26" name="TextBox 25">
              <a:extLst>
                <a:ext uri="{FF2B5EF4-FFF2-40B4-BE49-F238E27FC236}">
                  <a16:creationId xmlns:a16="http://schemas.microsoft.com/office/drawing/2014/main" id="{A7E660B2-B278-4BFA-960F-306A6D938A57}"/>
                </a:ext>
              </a:extLst>
            </p:cNvPr>
            <p:cNvSpPr txBox="1"/>
            <p:nvPr/>
          </p:nvSpPr>
          <p:spPr>
            <a:xfrm>
              <a:off x="3848101" y="2552700"/>
              <a:ext cx="5396592" cy="832949"/>
            </a:xfrm>
            <a:prstGeom prst="rect">
              <a:avLst/>
            </a:prstGeom>
            <a:noFill/>
          </p:spPr>
          <p:txBody>
            <a:bodyPr wrap="square" rtlCol="0">
              <a:spAutoFit/>
            </a:bodyPr>
            <a:lstStyle/>
            <a:p>
              <a:r>
                <a:rPr lang="en-US" sz="2400" dirty="0">
                  <a:latin typeface="+mj-lt"/>
                </a:rPr>
                <a:t>Has to be created for embedding</a:t>
              </a:r>
            </a:p>
          </p:txBody>
        </p:sp>
        <p:sp>
          <p:nvSpPr>
            <p:cNvPr id="27" name="TextBox 26">
              <a:extLst>
                <a:ext uri="{FF2B5EF4-FFF2-40B4-BE49-F238E27FC236}">
                  <a16:creationId xmlns:a16="http://schemas.microsoft.com/office/drawing/2014/main" id="{82B82008-BBAA-4005-A275-E307A7C92CA8}"/>
                </a:ext>
              </a:extLst>
            </p:cNvPr>
            <p:cNvSpPr txBox="1"/>
            <p:nvPr/>
          </p:nvSpPr>
          <p:spPr>
            <a:xfrm>
              <a:off x="3848101" y="3199031"/>
              <a:ext cx="5143500" cy="709356"/>
            </a:xfrm>
            <a:prstGeom prst="rect">
              <a:avLst/>
            </a:prstGeom>
            <a:noFill/>
          </p:spPr>
          <p:txBody>
            <a:bodyPr wrap="square" rtlCol="0">
              <a:spAutoFit/>
            </a:bodyPr>
            <a:lstStyle/>
            <a:p>
              <a:endParaRPr lang="en-US" sz="1333" dirty="0">
                <a:solidFill>
                  <a:schemeClr val="tx2"/>
                </a:solidFill>
              </a:endParaRPr>
            </a:p>
            <a:p>
              <a:r>
                <a:rPr lang="en-US" sz="1333" dirty="0">
                  <a:solidFill>
                    <a:schemeClr val="tx2"/>
                  </a:solidFill>
                </a:rPr>
                <a:t>Cannot embed existing apps. (at least in preview)</a:t>
              </a:r>
              <a:endParaRPr lang="uk-UA" sz="1333" dirty="0">
                <a:solidFill>
                  <a:schemeClr val="tx2"/>
                </a:solidFill>
              </a:endParaRPr>
            </a:p>
          </p:txBody>
        </p:sp>
      </p:grpSp>
      <p:grpSp>
        <p:nvGrpSpPr>
          <p:cNvPr id="28" name="Group 27">
            <a:extLst>
              <a:ext uri="{FF2B5EF4-FFF2-40B4-BE49-F238E27FC236}">
                <a16:creationId xmlns:a16="http://schemas.microsoft.com/office/drawing/2014/main" id="{38DFF513-F826-4182-B116-9E33D77460D2}"/>
              </a:ext>
            </a:extLst>
          </p:cNvPr>
          <p:cNvGrpSpPr/>
          <p:nvPr/>
        </p:nvGrpSpPr>
        <p:grpSpPr>
          <a:xfrm>
            <a:off x="6121398" y="4484988"/>
            <a:ext cx="5336593" cy="2373011"/>
            <a:chOff x="1752601" y="2400300"/>
            <a:chExt cx="7239000" cy="2475635"/>
          </a:xfrm>
        </p:grpSpPr>
        <p:sp>
          <p:nvSpPr>
            <p:cNvPr id="29" name="TextBox 28">
              <a:extLst>
                <a:ext uri="{FF2B5EF4-FFF2-40B4-BE49-F238E27FC236}">
                  <a16:creationId xmlns:a16="http://schemas.microsoft.com/office/drawing/2014/main" id="{56FC3559-0832-401B-B75C-9A089129DA54}"/>
                </a:ext>
              </a:extLst>
            </p:cNvPr>
            <p:cNvSpPr txBox="1"/>
            <p:nvPr/>
          </p:nvSpPr>
          <p:spPr>
            <a:xfrm>
              <a:off x="1752601" y="2400300"/>
              <a:ext cx="2095500" cy="1327226"/>
            </a:xfrm>
            <a:prstGeom prst="rect">
              <a:avLst/>
            </a:prstGeom>
            <a:noFill/>
          </p:spPr>
          <p:txBody>
            <a:bodyPr wrap="square" rtlCol="0">
              <a:spAutoFit/>
            </a:bodyPr>
            <a:lstStyle/>
            <a:p>
              <a:pPr algn="r"/>
              <a:r>
                <a:rPr lang="en-US" sz="7667" b="1" dirty="0">
                  <a:solidFill>
                    <a:schemeClr val="accent1"/>
                  </a:solidFill>
                  <a:latin typeface="+mj-lt"/>
                </a:rPr>
                <a:t>6</a:t>
              </a:r>
              <a:endParaRPr lang="uk-UA" sz="7667" b="1" dirty="0">
                <a:solidFill>
                  <a:schemeClr val="accent1"/>
                </a:solidFill>
                <a:latin typeface="+mj-lt"/>
              </a:endParaRPr>
            </a:p>
          </p:txBody>
        </p:sp>
        <p:sp>
          <p:nvSpPr>
            <p:cNvPr id="30" name="TextBox 29">
              <a:extLst>
                <a:ext uri="{FF2B5EF4-FFF2-40B4-BE49-F238E27FC236}">
                  <a16:creationId xmlns:a16="http://schemas.microsoft.com/office/drawing/2014/main" id="{1D1CADD3-91F2-4B46-A569-4D7EDF566C01}"/>
                </a:ext>
              </a:extLst>
            </p:cNvPr>
            <p:cNvSpPr txBox="1"/>
            <p:nvPr/>
          </p:nvSpPr>
          <p:spPr>
            <a:xfrm>
              <a:off x="3848101" y="2552700"/>
              <a:ext cx="5143500" cy="1246496"/>
            </a:xfrm>
            <a:prstGeom prst="rect">
              <a:avLst/>
            </a:prstGeom>
            <a:noFill/>
          </p:spPr>
          <p:txBody>
            <a:bodyPr wrap="square" rtlCol="0">
              <a:spAutoFit/>
            </a:bodyPr>
            <a:lstStyle/>
            <a:p>
              <a:r>
                <a:rPr lang="en-US" sz="2400" dirty="0">
                  <a:latin typeface="+mj-lt"/>
                </a:rPr>
                <a:t>Must enable experimental feature for this to work</a:t>
              </a:r>
            </a:p>
          </p:txBody>
        </p:sp>
        <p:sp>
          <p:nvSpPr>
            <p:cNvPr id="31" name="TextBox 30">
              <a:extLst>
                <a:ext uri="{FF2B5EF4-FFF2-40B4-BE49-F238E27FC236}">
                  <a16:creationId xmlns:a16="http://schemas.microsoft.com/office/drawing/2014/main" id="{D434B636-CD38-488C-ADFE-CC49E099D2F3}"/>
                </a:ext>
              </a:extLst>
            </p:cNvPr>
            <p:cNvSpPr txBox="1"/>
            <p:nvPr/>
          </p:nvSpPr>
          <p:spPr>
            <a:xfrm>
              <a:off x="3848101" y="3199031"/>
              <a:ext cx="5143500" cy="1676904"/>
            </a:xfrm>
            <a:prstGeom prst="rect">
              <a:avLst/>
            </a:prstGeom>
            <a:noFill/>
          </p:spPr>
          <p:txBody>
            <a:bodyPr wrap="square" rtlCol="0">
              <a:spAutoFit/>
            </a:bodyPr>
            <a:lstStyle/>
            <a:p>
              <a:endParaRPr lang="en-US" sz="1333" dirty="0">
                <a:solidFill>
                  <a:schemeClr val="tx2"/>
                </a:solidFill>
              </a:endParaRPr>
            </a:p>
            <a:p>
              <a:endParaRPr lang="en-US" sz="1333" dirty="0">
                <a:solidFill>
                  <a:schemeClr val="tx2"/>
                </a:solidFill>
              </a:endParaRPr>
            </a:p>
            <a:p>
              <a:r>
                <a:rPr lang="en-US" sz="1333" dirty="0">
                  <a:solidFill>
                    <a:schemeClr val="tx2"/>
                  </a:solidFill>
                </a:rPr>
                <a:t>In PowerApps, go to App settings-&gt;Advanced settings-&gt;experimental features-&gt; “Enable app embedding user experience”</a:t>
              </a:r>
              <a:endParaRPr lang="uk-UA" sz="1333" dirty="0">
                <a:solidFill>
                  <a:schemeClr val="tx2"/>
                </a:solidFill>
              </a:endParaRPr>
            </a:p>
          </p:txBody>
        </p:sp>
      </p:grpSp>
    </p:spTree>
    <p:extLst>
      <p:ext uri="{BB962C8B-B14F-4D97-AF65-F5344CB8AC3E}">
        <p14:creationId xmlns:p14="http://schemas.microsoft.com/office/powerpoint/2010/main" val="9009134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D4478-6943-4896-B150-1CD3449200C0}"/>
              </a:ext>
            </a:extLst>
          </p:cNvPr>
          <p:cNvSpPr>
            <a:spLocks noGrp="1"/>
          </p:cNvSpPr>
          <p:nvPr>
            <p:ph type="title"/>
          </p:nvPr>
        </p:nvSpPr>
        <p:spPr/>
        <p:txBody>
          <a:bodyPr/>
          <a:lstStyle/>
          <a:p>
            <a:r>
              <a:rPr lang="en-US" dirty="0"/>
              <a:t>Embedded App in Dynamics 365 CE</a:t>
            </a:r>
          </a:p>
        </p:txBody>
      </p:sp>
      <p:pic>
        <p:nvPicPr>
          <p:cNvPr id="4" name="Picture 3">
            <a:extLst>
              <a:ext uri="{FF2B5EF4-FFF2-40B4-BE49-F238E27FC236}">
                <a16:creationId xmlns:a16="http://schemas.microsoft.com/office/drawing/2014/main" id="{1A2BFA0C-9426-4212-8133-3CF3A07B75C2}"/>
              </a:ext>
            </a:extLst>
          </p:cNvPr>
          <p:cNvPicPr>
            <a:picLocks noChangeAspect="1"/>
          </p:cNvPicPr>
          <p:nvPr/>
        </p:nvPicPr>
        <p:blipFill>
          <a:blip r:embed="rId2"/>
          <a:stretch>
            <a:fillRect/>
          </a:stretch>
        </p:blipFill>
        <p:spPr>
          <a:xfrm>
            <a:off x="1985691" y="1690688"/>
            <a:ext cx="8220618" cy="4026949"/>
          </a:xfrm>
          <a:prstGeom prst="rect">
            <a:avLst/>
          </a:prstGeom>
          <a:ln>
            <a:noFill/>
          </a:ln>
          <a:effectLst>
            <a:outerShdw blurRad="292100" dist="139700" dir="2700000" algn="tl" rotWithShape="0">
              <a:srgbClr val="333333">
                <a:alpha val="65000"/>
              </a:srgbClr>
            </a:outerShdw>
          </a:effectLst>
        </p:spPr>
      </p:pic>
      <p:sp>
        <p:nvSpPr>
          <p:cNvPr id="7" name="Speech Bubble: Rectangle 6">
            <a:extLst>
              <a:ext uri="{FF2B5EF4-FFF2-40B4-BE49-F238E27FC236}">
                <a16:creationId xmlns:a16="http://schemas.microsoft.com/office/drawing/2014/main" id="{A0F8BD8A-A32F-4007-AC1D-49382C8CF9EB}"/>
              </a:ext>
            </a:extLst>
          </p:cNvPr>
          <p:cNvSpPr/>
          <p:nvPr/>
        </p:nvSpPr>
        <p:spPr>
          <a:xfrm>
            <a:off x="7959011" y="2043404"/>
            <a:ext cx="1203649" cy="622949"/>
          </a:xfrm>
          <a:prstGeom prst="wedgeRectCallout">
            <a:avLst>
              <a:gd name="adj1" fmla="val -38556"/>
              <a:gd name="adj2" fmla="val 2673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Images</a:t>
            </a:r>
          </a:p>
        </p:txBody>
      </p:sp>
    </p:spTree>
    <p:extLst>
      <p:ext uri="{BB962C8B-B14F-4D97-AF65-F5344CB8AC3E}">
        <p14:creationId xmlns:p14="http://schemas.microsoft.com/office/powerpoint/2010/main" val="18725102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D670C-4015-474D-A0DF-DAE23B0DD4CB}"/>
              </a:ext>
            </a:extLst>
          </p:cNvPr>
          <p:cNvSpPr>
            <a:spLocks noGrp="1"/>
          </p:cNvSpPr>
          <p:nvPr>
            <p:ph type="title"/>
          </p:nvPr>
        </p:nvSpPr>
        <p:spPr/>
        <p:txBody>
          <a:bodyPr/>
          <a:lstStyle/>
          <a:p>
            <a:r>
              <a:rPr lang="en-US" dirty="0"/>
              <a:t>Embedded App in Dynamics 365 CE</a:t>
            </a:r>
          </a:p>
        </p:txBody>
      </p:sp>
      <p:pic>
        <p:nvPicPr>
          <p:cNvPr id="4" name="Picture 3">
            <a:extLst>
              <a:ext uri="{FF2B5EF4-FFF2-40B4-BE49-F238E27FC236}">
                <a16:creationId xmlns:a16="http://schemas.microsoft.com/office/drawing/2014/main" id="{F9EE81CD-8C41-447F-9D20-4C5C128E4CB2}"/>
              </a:ext>
            </a:extLst>
          </p:cNvPr>
          <p:cNvPicPr>
            <a:picLocks noChangeAspect="1"/>
          </p:cNvPicPr>
          <p:nvPr/>
        </p:nvPicPr>
        <p:blipFill>
          <a:blip r:embed="rId2"/>
          <a:stretch>
            <a:fillRect/>
          </a:stretch>
        </p:blipFill>
        <p:spPr>
          <a:xfrm>
            <a:off x="806814" y="1437258"/>
            <a:ext cx="5714338" cy="4761948"/>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1342F4EE-653F-4417-85EB-DECFA3E1571E}"/>
              </a:ext>
            </a:extLst>
          </p:cNvPr>
          <p:cNvPicPr>
            <a:picLocks noChangeAspect="1"/>
          </p:cNvPicPr>
          <p:nvPr/>
        </p:nvPicPr>
        <p:blipFill>
          <a:blip r:embed="rId3"/>
          <a:stretch>
            <a:fillRect/>
          </a:stretch>
        </p:blipFill>
        <p:spPr>
          <a:xfrm>
            <a:off x="6042181" y="3033090"/>
            <a:ext cx="5311619" cy="3017740"/>
          </a:xfrm>
          <a:prstGeom prst="rect">
            <a:avLst/>
          </a:prstGeom>
          <a:ln>
            <a:noFill/>
          </a:ln>
          <a:effectLst>
            <a:outerShdw blurRad="292100" dist="139700" dir="2700000" algn="tl" rotWithShape="0">
              <a:srgbClr val="333333">
                <a:alpha val="65000"/>
              </a:srgbClr>
            </a:outerShdw>
          </a:effectLst>
        </p:spPr>
      </p:pic>
      <p:sp>
        <p:nvSpPr>
          <p:cNvPr id="6" name="Speech Bubble: Rectangle 5">
            <a:extLst>
              <a:ext uri="{FF2B5EF4-FFF2-40B4-BE49-F238E27FC236}">
                <a16:creationId xmlns:a16="http://schemas.microsoft.com/office/drawing/2014/main" id="{6C3CFF91-3F3B-464B-B8B6-67B0EBEA5083}"/>
              </a:ext>
            </a:extLst>
          </p:cNvPr>
          <p:cNvSpPr/>
          <p:nvPr/>
        </p:nvSpPr>
        <p:spPr>
          <a:xfrm>
            <a:off x="6727371" y="1343608"/>
            <a:ext cx="2771192" cy="1045029"/>
          </a:xfrm>
          <a:prstGeom prst="wedgeRectCallout">
            <a:avLst>
              <a:gd name="adj1" fmla="val -182540"/>
              <a:gd name="adj2" fmla="val 2923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Create/update of app needs to happen by clicking “Customize” for the control - this opens PowerApps</a:t>
            </a:r>
          </a:p>
        </p:txBody>
      </p:sp>
      <p:sp>
        <p:nvSpPr>
          <p:cNvPr id="7" name="Arrow: Right 6">
            <a:extLst>
              <a:ext uri="{FF2B5EF4-FFF2-40B4-BE49-F238E27FC236}">
                <a16:creationId xmlns:a16="http://schemas.microsoft.com/office/drawing/2014/main" id="{D580BC78-6F8D-413E-82C1-5396D479E6C4}"/>
              </a:ext>
            </a:extLst>
          </p:cNvPr>
          <p:cNvSpPr/>
          <p:nvPr/>
        </p:nvSpPr>
        <p:spPr>
          <a:xfrm>
            <a:off x="3368352" y="4833257"/>
            <a:ext cx="3965510" cy="2332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5097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285868-A28B-4A0B-996D-B1D70D7727C2}"/>
              </a:ext>
            </a:extLst>
          </p:cNvPr>
          <p:cNvSpPr txBox="1"/>
          <p:nvPr/>
        </p:nvSpPr>
        <p:spPr>
          <a:xfrm>
            <a:off x="636936" y="1844937"/>
            <a:ext cx="3290820" cy="2659341"/>
          </a:xfrm>
          <a:prstGeom prst="rect">
            <a:avLst/>
          </a:prstGeom>
          <a:noFill/>
        </p:spPr>
        <p:txBody>
          <a:bodyPr wrap="square" lIns="0" tIns="0" rIns="0" bIns="0" rtlCol="0">
            <a:spAutoFit/>
          </a:bodyPr>
          <a:lstStyle/>
          <a:p>
            <a:pPr marL="0" marR="0" lvl="0" indent="0" defTabSz="914225" rtl="0" eaLnBrk="1" fontAlgn="auto" latinLnBrk="0" hangingPunct="1">
              <a:lnSpc>
                <a:spcPct val="15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0078D7"/>
                </a:solidFill>
                <a:effectLst/>
                <a:uLnTx/>
                <a:uFillTx/>
                <a:latin typeface="Segoe UI Semibold"/>
                <a:ea typeface="+mn-ea"/>
                <a:cs typeface="+mn-cs"/>
              </a:rPr>
              <a:t>Packaged applications</a:t>
            </a:r>
            <a:r>
              <a:rPr kumimoji="0" lang="en-US" sz="1961"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mn-ea"/>
                <a:cs typeface="+mn-cs"/>
              </a:rPr>
              <a:t>  </a:t>
            </a:r>
            <a:br>
              <a:rPr kumimoji="0" lang="en-US" sz="1961"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mn-ea"/>
                <a:cs typeface="+mn-cs"/>
              </a:rPr>
            </a:br>
            <a:r>
              <a:rPr kumimoji="0" lang="en-US" sz="1961" b="0" i="0" u="none" strike="noStrike" kern="1200" cap="none" spc="0" normalizeH="0" baseline="0" noProof="0" dirty="0">
                <a:ln>
                  <a:noFill/>
                </a:ln>
                <a:solidFill>
                  <a:srgbClr val="0078D7"/>
                </a:solidFill>
                <a:effectLst/>
                <a:uLnTx/>
                <a:uFillTx/>
                <a:latin typeface="Segoe UI Semibold"/>
                <a:ea typeface="+mn-ea"/>
                <a:cs typeface="+mn-cs"/>
              </a:rPr>
              <a:t>are the fastest way </a:t>
            </a:r>
            <a:r>
              <a:rPr kumimoji="0" lang="en-US" sz="1961"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mn-ea"/>
                <a:cs typeface="+mn-cs"/>
              </a:rPr>
              <a:t>to transform your business: e.g. Marketing, Sales, Service, Talent, Finance and Ops apps in Dynamics 365</a:t>
            </a:r>
          </a:p>
        </p:txBody>
      </p:sp>
      <p:sp>
        <p:nvSpPr>
          <p:cNvPr id="4" name="TextBox 3">
            <a:extLst>
              <a:ext uri="{FF2B5EF4-FFF2-40B4-BE49-F238E27FC236}">
                <a16:creationId xmlns:a16="http://schemas.microsoft.com/office/drawing/2014/main" id="{7925B16A-A911-406F-90AD-6470B8DC2C4E}"/>
              </a:ext>
            </a:extLst>
          </p:cNvPr>
          <p:cNvSpPr txBox="1"/>
          <p:nvPr/>
        </p:nvSpPr>
        <p:spPr>
          <a:xfrm>
            <a:off x="4563797" y="1844937"/>
            <a:ext cx="3064404" cy="2659574"/>
          </a:xfrm>
          <a:prstGeom prst="rect">
            <a:avLst/>
          </a:prstGeom>
          <a:noFill/>
        </p:spPr>
        <p:txBody>
          <a:bodyPr wrap="square" lIns="0" tIns="0" rIns="0" bIns="0" rtlCol="0">
            <a:spAutoFit/>
          </a:bodyPr>
          <a:lstStyle/>
          <a:p>
            <a:pPr marL="0" marR="0" lvl="0" indent="0" defTabSz="914225" rtl="0" eaLnBrk="1" fontAlgn="auto" latinLnBrk="0" hangingPunct="1">
              <a:lnSpc>
                <a:spcPct val="15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0078D7"/>
                </a:solidFill>
                <a:effectLst/>
                <a:uLnTx/>
                <a:uFillTx/>
                <a:latin typeface="Segoe UI Semibold"/>
                <a:ea typeface="+mn-ea"/>
                <a:cs typeface="+mn-cs"/>
              </a:rPr>
              <a:t>But no application is exactly what you need: </a:t>
            </a:r>
            <a:r>
              <a:rPr kumimoji="0" lang="en-US" sz="1961"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a:ea typeface="+mn-ea"/>
                <a:cs typeface="+mn-cs"/>
              </a:rPr>
              <a:t> every business needs to customize these applications to fit their processes and industry</a:t>
            </a:r>
          </a:p>
        </p:txBody>
      </p:sp>
      <p:sp>
        <p:nvSpPr>
          <p:cNvPr id="5" name="TextBox 4">
            <a:extLst>
              <a:ext uri="{FF2B5EF4-FFF2-40B4-BE49-F238E27FC236}">
                <a16:creationId xmlns:a16="http://schemas.microsoft.com/office/drawing/2014/main" id="{E6D82D4E-89B9-43D5-822B-A0E671104EF0}"/>
              </a:ext>
            </a:extLst>
          </p:cNvPr>
          <p:cNvSpPr txBox="1"/>
          <p:nvPr/>
        </p:nvSpPr>
        <p:spPr>
          <a:xfrm>
            <a:off x="8365126" y="1844938"/>
            <a:ext cx="2862651" cy="2659574"/>
          </a:xfrm>
          <a:prstGeom prst="rect">
            <a:avLst/>
          </a:prstGeom>
          <a:noFill/>
        </p:spPr>
        <p:txBody>
          <a:bodyPr wrap="square" lIns="0" tIns="0" rIns="0" bIns="0" rtlCol="0">
            <a:spAutoFit/>
          </a:bodyPr>
          <a:lstStyle/>
          <a:p>
            <a:pPr marL="0" marR="0" lvl="0" indent="0" defTabSz="914225" rtl="0" eaLnBrk="1" fontAlgn="auto" latinLnBrk="0" hangingPunct="1">
              <a:lnSpc>
                <a:spcPct val="150000"/>
              </a:lnSpc>
              <a:spcBef>
                <a:spcPts val="0"/>
              </a:spcBef>
              <a:spcAft>
                <a:spcPts val="0"/>
              </a:spcAft>
              <a:buClrTx/>
              <a:buSzTx/>
              <a:buFontTx/>
              <a:buNone/>
              <a:tabLst/>
              <a:defRPr/>
            </a:pPr>
            <a:r>
              <a:rPr kumimoji="0" lang="en-US" sz="1961" b="0" i="0" u="none" strike="noStrike" kern="1200" cap="none" spc="0" normalizeH="0" baseline="0" noProof="0">
                <a:ln>
                  <a:noFill/>
                </a:ln>
                <a:solidFill>
                  <a:srgbClr val="0078D7"/>
                </a:solidFill>
                <a:effectLst/>
                <a:uLnTx/>
                <a:uFillTx/>
                <a:latin typeface="Segoe UI Semibold"/>
                <a:ea typeface="+mn-ea"/>
                <a:cs typeface="+mn-cs"/>
              </a:rPr>
              <a:t>And sometimes there is no “app for that:”</a:t>
            </a:r>
            <a:r>
              <a:rPr kumimoji="0" lang="en-US" sz="1961"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rPr>
              <a:t> digital transformation depends on creating bespoke applications for the last mile</a:t>
            </a:r>
          </a:p>
        </p:txBody>
      </p:sp>
      <p:cxnSp>
        <p:nvCxnSpPr>
          <p:cNvPr id="9" name="Straight Connector 8">
            <a:extLst>
              <a:ext uri="{FF2B5EF4-FFF2-40B4-BE49-F238E27FC236}">
                <a16:creationId xmlns:a16="http://schemas.microsoft.com/office/drawing/2014/main" id="{F1B70B20-6311-4637-BD44-948A146D5A1F}"/>
              </a:ext>
            </a:extLst>
          </p:cNvPr>
          <p:cNvCxnSpPr/>
          <p:nvPr/>
        </p:nvCxnSpPr>
        <p:spPr>
          <a:xfrm>
            <a:off x="4245776" y="1890398"/>
            <a:ext cx="0" cy="3122667"/>
          </a:xfrm>
          <a:prstGeom prst="line">
            <a:avLst/>
          </a:prstGeom>
          <a:ln cap="rnd">
            <a:solidFill>
              <a:schemeClr val="accent6">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CA002F5-2FBE-46D6-ABE5-77C81C8E18BE}"/>
              </a:ext>
            </a:extLst>
          </p:cNvPr>
          <p:cNvCxnSpPr/>
          <p:nvPr/>
        </p:nvCxnSpPr>
        <p:spPr>
          <a:xfrm>
            <a:off x="7946225" y="1890398"/>
            <a:ext cx="0" cy="3122667"/>
          </a:xfrm>
          <a:prstGeom prst="line">
            <a:avLst/>
          </a:prstGeom>
          <a:ln cap="rnd">
            <a:solidFill>
              <a:schemeClr val="accent6">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623830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decel="10000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750" fill="hold"/>
                                        <p:tgtEl>
                                          <p:spTgt spid="4"/>
                                        </p:tgtEl>
                                        <p:attrNameLst>
                                          <p:attrName>ppt_x</p:attrName>
                                        </p:attrNameLst>
                                      </p:cBhvr>
                                      <p:tavLst>
                                        <p:tav tm="0">
                                          <p:val>
                                            <p:strVal val="1+#ppt_w/2"/>
                                          </p:val>
                                        </p:tav>
                                        <p:tav tm="100000">
                                          <p:val>
                                            <p:strVal val="#ppt_x"/>
                                          </p:val>
                                        </p:tav>
                                      </p:tavLst>
                                    </p:anim>
                                    <p:anim calcmode="lin" valueType="num">
                                      <p:cBhvr additive="base">
                                        <p:cTn id="14" dur="750" fill="hold"/>
                                        <p:tgtEl>
                                          <p:spTgt spid="4"/>
                                        </p:tgtEl>
                                        <p:attrNameLst>
                                          <p:attrName>ppt_y</p:attrName>
                                        </p:attrNameLst>
                                      </p:cBhvr>
                                      <p:tavLst>
                                        <p:tav tm="0">
                                          <p:val>
                                            <p:strVal val="#ppt_y"/>
                                          </p:val>
                                        </p:tav>
                                        <p:tav tm="100000">
                                          <p:val>
                                            <p:strVal val="#ppt_y"/>
                                          </p:val>
                                        </p:tav>
                                      </p:tavLst>
                                    </p:anim>
                                  </p:childTnLst>
                                </p:cTn>
                              </p:par>
                              <p:par>
                                <p:cTn id="15" presetID="16" presetClass="entr" presetSubtype="42"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out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2" decel="10000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750" fill="hold"/>
                                        <p:tgtEl>
                                          <p:spTgt spid="5"/>
                                        </p:tgtEl>
                                        <p:attrNameLst>
                                          <p:attrName>ppt_x</p:attrName>
                                        </p:attrNameLst>
                                      </p:cBhvr>
                                      <p:tavLst>
                                        <p:tav tm="0">
                                          <p:val>
                                            <p:strVal val="1+#ppt_w/2"/>
                                          </p:val>
                                        </p:tav>
                                        <p:tav tm="100000">
                                          <p:val>
                                            <p:strVal val="#ppt_x"/>
                                          </p:val>
                                        </p:tav>
                                      </p:tavLst>
                                    </p:anim>
                                    <p:anim calcmode="lin" valueType="num">
                                      <p:cBhvr additive="base">
                                        <p:cTn id="23" dur="750" fill="hold"/>
                                        <p:tgtEl>
                                          <p:spTgt spid="5"/>
                                        </p:tgtEl>
                                        <p:attrNameLst>
                                          <p:attrName>ppt_y</p:attrName>
                                        </p:attrNameLst>
                                      </p:cBhvr>
                                      <p:tavLst>
                                        <p:tav tm="0">
                                          <p:val>
                                            <p:strVal val="#ppt_y"/>
                                          </p:val>
                                        </p:tav>
                                        <p:tav tm="100000">
                                          <p:val>
                                            <p:strVal val="#ppt_y"/>
                                          </p:val>
                                        </p:tav>
                                      </p:tavLst>
                                    </p:anim>
                                  </p:childTnLst>
                                </p:cTn>
                              </p:par>
                              <p:par>
                                <p:cTn id="24" presetID="16" presetClass="entr" presetSubtype="42"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outHorizont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0C2A3-BC93-4561-B968-81F9BDD0CD8E}"/>
              </a:ext>
            </a:extLst>
          </p:cNvPr>
          <p:cNvSpPr>
            <a:spLocks noGrp="1"/>
          </p:cNvSpPr>
          <p:nvPr>
            <p:ph type="title"/>
          </p:nvPr>
        </p:nvSpPr>
        <p:spPr/>
        <p:txBody>
          <a:bodyPr/>
          <a:lstStyle/>
          <a:p>
            <a:r>
              <a:rPr lang="en-US" dirty="0"/>
              <a:t>Embedded App in Dynamics 365 CE</a:t>
            </a:r>
          </a:p>
        </p:txBody>
      </p:sp>
      <p:pic>
        <p:nvPicPr>
          <p:cNvPr id="4" name="Picture 3">
            <a:extLst>
              <a:ext uri="{FF2B5EF4-FFF2-40B4-BE49-F238E27FC236}">
                <a16:creationId xmlns:a16="http://schemas.microsoft.com/office/drawing/2014/main" id="{D6444C3F-C601-41DA-B978-BD0F1D0DD97C}"/>
              </a:ext>
            </a:extLst>
          </p:cNvPr>
          <p:cNvPicPr>
            <a:picLocks noChangeAspect="1"/>
          </p:cNvPicPr>
          <p:nvPr/>
        </p:nvPicPr>
        <p:blipFill>
          <a:blip r:embed="rId2"/>
          <a:stretch>
            <a:fillRect/>
          </a:stretch>
        </p:blipFill>
        <p:spPr>
          <a:xfrm>
            <a:off x="2312166" y="1690688"/>
            <a:ext cx="7567668" cy="4248181"/>
          </a:xfrm>
          <a:prstGeom prst="rect">
            <a:avLst/>
          </a:prstGeom>
        </p:spPr>
      </p:pic>
      <p:sp>
        <p:nvSpPr>
          <p:cNvPr id="5" name="Speech Bubble: Rectangle 4">
            <a:extLst>
              <a:ext uri="{FF2B5EF4-FFF2-40B4-BE49-F238E27FC236}">
                <a16:creationId xmlns:a16="http://schemas.microsoft.com/office/drawing/2014/main" id="{366A77B6-4ABC-4811-A22F-6B3E86B014AB}"/>
              </a:ext>
            </a:extLst>
          </p:cNvPr>
          <p:cNvSpPr/>
          <p:nvPr/>
        </p:nvSpPr>
        <p:spPr>
          <a:xfrm>
            <a:off x="8397551" y="2554386"/>
            <a:ext cx="1295671" cy="1073020"/>
          </a:xfrm>
          <a:prstGeom prst="wedgeRectCallout">
            <a:avLst>
              <a:gd name="adj1" fmla="val -149738"/>
              <a:gd name="adj2" fmla="val 416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Opening in PowerApps directly doesn’t load everything</a:t>
            </a:r>
          </a:p>
        </p:txBody>
      </p:sp>
    </p:spTree>
    <p:extLst>
      <p:ext uri="{BB962C8B-B14F-4D97-AF65-F5344CB8AC3E}">
        <p14:creationId xmlns:p14="http://schemas.microsoft.com/office/powerpoint/2010/main" val="11144182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Content Placeholder 2"/>
          <p:cNvSpPr>
            <a:spLocks noGrp="1"/>
          </p:cNvSpPr>
          <p:nvPr>
            <p:ph idx="1"/>
          </p:nvPr>
        </p:nvSpPr>
        <p:spPr/>
        <p:txBody>
          <a:bodyPr/>
          <a:lstStyle/>
          <a:p>
            <a:r>
              <a:rPr lang="en-US" dirty="0">
                <a:hlinkClick r:id="rId2"/>
              </a:rPr>
              <a:t>https://powerapps.microsoft.com/en-us/pricing</a:t>
            </a:r>
            <a:endParaRPr lang="en-US" dirty="0"/>
          </a:p>
          <a:p>
            <a:r>
              <a:rPr lang="en-US" dirty="0">
                <a:hlinkClick r:id="rId3"/>
              </a:rPr>
              <a:t>https://powerapps.microsoft.com/en-us/communityplan</a:t>
            </a:r>
            <a:endParaRPr lang="en-US" dirty="0"/>
          </a:p>
          <a:p>
            <a:r>
              <a:rPr lang="en-US" dirty="0">
                <a:hlinkClick r:id="rId4"/>
              </a:rPr>
              <a:t>https://powerusers.microsoft.com/t5/PowerApps-Community</a:t>
            </a:r>
            <a:endParaRPr lang="en-US" dirty="0"/>
          </a:p>
          <a:p>
            <a:r>
              <a:rPr lang="en-US" dirty="0">
                <a:hlinkClick r:id="rId5"/>
              </a:rPr>
              <a:t>https://aka.ms/powerappscanvasguidelines</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803434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285868-A28B-4A0B-996D-B1D70D7727C2}"/>
              </a:ext>
            </a:extLst>
          </p:cNvPr>
          <p:cNvSpPr txBox="1"/>
          <p:nvPr/>
        </p:nvSpPr>
        <p:spPr>
          <a:xfrm>
            <a:off x="636936" y="1844937"/>
            <a:ext cx="3290820" cy="2659341"/>
          </a:xfrm>
          <a:prstGeom prst="rect">
            <a:avLst/>
          </a:prstGeom>
          <a:noFill/>
        </p:spPr>
        <p:txBody>
          <a:bodyPr wrap="square" lIns="0" tIns="0" rIns="0" bIns="0" rtlCol="0">
            <a:spAutoFit/>
          </a:bodyPr>
          <a:lstStyle/>
          <a:p>
            <a:pPr marL="0" marR="0" lvl="0" indent="0" algn="l" defTabSz="914225" rtl="0" eaLnBrk="1" fontAlgn="auto" latinLnBrk="0" hangingPunct="1">
              <a:lnSpc>
                <a:spcPct val="150000"/>
              </a:lnSpc>
              <a:spcBef>
                <a:spcPts val="0"/>
              </a:spcBef>
              <a:spcAft>
                <a:spcPts val="0"/>
              </a:spcAft>
              <a:buClrTx/>
              <a:buSzTx/>
              <a:buFontTx/>
              <a:buNone/>
              <a:tabLst/>
              <a:defRPr/>
            </a:pPr>
            <a:r>
              <a:rPr kumimoji="0" lang="en-US" sz="1961" b="0" i="0" u="none" strike="noStrike" kern="1200" cap="none" spc="0" normalizeH="0" baseline="0" noProof="0">
                <a:ln>
                  <a:noFill/>
                </a:ln>
                <a:solidFill>
                  <a:srgbClr val="0078D7"/>
                </a:solidFill>
                <a:effectLst/>
                <a:uLnTx/>
                <a:uFillTx/>
                <a:latin typeface="Segoe UI Semibold"/>
                <a:ea typeface="+mn-ea"/>
                <a:cs typeface="+mn-cs"/>
              </a:rPr>
              <a:t>Packaged applications</a:t>
            </a:r>
            <a:r>
              <a:rPr kumimoji="0" lang="en-US" sz="1961"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rPr>
              <a:t>  </a:t>
            </a:r>
            <a:br>
              <a:rPr kumimoji="0" lang="en-US" sz="1961"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rPr>
            </a:br>
            <a:r>
              <a:rPr kumimoji="0" lang="en-US" sz="1961" b="0" i="0" u="none" strike="noStrike" kern="1200" cap="none" spc="0" normalizeH="0" baseline="0" noProof="0">
                <a:ln>
                  <a:noFill/>
                </a:ln>
                <a:solidFill>
                  <a:srgbClr val="0078D7"/>
                </a:solidFill>
                <a:effectLst/>
                <a:uLnTx/>
                <a:uFillTx/>
                <a:latin typeface="Segoe UI Semibold"/>
                <a:ea typeface="+mn-ea"/>
                <a:cs typeface="+mn-cs"/>
              </a:rPr>
              <a:t>are the fastest way </a:t>
            </a:r>
            <a:r>
              <a:rPr kumimoji="0" lang="en-US" sz="1961"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rPr>
              <a:t>to transform your business: e.g. Marketing, Sales, Service, Talent, Finance and Ops apps in Dynamics 365</a:t>
            </a:r>
          </a:p>
        </p:txBody>
      </p:sp>
      <p:sp>
        <p:nvSpPr>
          <p:cNvPr id="4" name="TextBox 3">
            <a:extLst>
              <a:ext uri="{FF2B5EF4-FFF2-40B4-BE49-F238E27FC236}">
                <a16:creationId xmlns:a16="http://schemas.microsoft.com/office/drawing/2014/main" id="{7925B16A-A911-406F-90AD-6470B8DC2C4E}"/>
              </a:ext>
            </a:extLst>
          </p:cNvPr>
          <p:cNvSpPr txBox="1"/>
          <p:nvPr/>
        </p:nvSpPr>
        <p:spPr>
          <a:xfrm>
            <a:off x="4563797" y="1844937"/>
            <a:ext cx="3064404" cy="2659574"/>
          </a:xfrm>
          <a:prstGeom prst="rect">
            <a:avLst/>
          </a:prstGeom>
          <a:noFill/>
        </p:spPr>
        <p:txBody>
          <a:bodyPr wrap="square" lIns="0" tIns="0" rIns="0" bIns="0" rtlCol="0">
            <a:spAutoFit/>
          </a:bodyPr>
          <a:lstStyle/>
          <a:p>
            <a:pPr marL="0" marR="0" lvl="0" indent="0" algn="l" defTabSz="914225" rtl="0" eaLnBrk="1" fontAlgn="auto" latinLnBrk="0" hangingPunct="1">
              <a:lnSpc>
                <a:spcPct val="150000"/>
              </a:lnSpc>
              <a:spcBef>
                <a:spcPts val="0"/>
              </a:spcBef>
              <a:spcAft>
                <a:spcPts val="0"/>
              </a:spcAft>
              <a:buClrTx/>
              <a:buSzTx/>
              <a:buFontTx/>
              <a:buNone/>
              <a:tabLst/>
              <a:defRPr/>
            </a:pPr>
            <a:r>
              <a:rPr kumimoji="0" lang="en-US" sz="1961" b="0" i="0" u="none" strike="noStrike" kern="1200" cap="none" spc="0" normalizeH="0" baseline="0" noProof="0">
                <a:ln>
                  <a:noFill/>
                </a:ln>
                <a:solidFill>
                  <a:srgbClr val="0078D7"/>
                </a:solidFill>
                <a:effectLst/>
                <a:uLnTx/>
                <a:uFillTx/>
                <a:latin typeface="Segoe UI Semibold"/>
                <a:ea typeface="+mn-ea"/>
                <a:cs typeface="+mn-cs"/>
              </a:rPr>
              <a:t>But no application is exactly what you need: </a:t>
            </a:r>
            <a:r>
              <a:rPr kumimoji="0" lang="en-US" sz="1961"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rPr>
              <a:t> every business needs to customize these applications to fit their processes and industry</a:t>
            </a:r>
          </a:p>
        </p:txBody>
      </p:sp>
      <p:sp>
        <p:nvSpPr>
          <p:cNvPr id="5" name="TextBox 4">
            <a:extLst>
              <a:ext uri="{FF2B5EF4-FFF2-40B4-BE49-F238E27FC236}">
                <a16:creationId xmlns:a16="http://schemas.microsoft.com/office/drawing/2014/main" id="{E6D82D4E-89B9-43D5-822B-A0E671104EF0}"/>
              </a:ext>
            </a:extLst>
          </p:cNvPr>
          <p:cNvSpPr txBox="1"/>
          <p:nvPr/>
        </p:nvSpPr>
        <p:spPr>
          <a:xfrm>
            <a:off x="8365126" y="1844938"/>
            <a:ext cx="2862651" cy="2659574"/>
          </a:xfrm>
          <a:prstGeom prst="rect">
            <a:avLst/>
          </a:prstGeom>
          <a:noFill/>
        </p:spPr>
        <p:txBody>
          <a:bodyPr wrap="square" lIns="0" tIns="0" rIns="0" bIns="0" rtlCol="0">
            <a:spAutoFit/>
          </a:bodyPr>
          <a:lstStyle/>
          <a:p>
            <a:pPr marL="0" marR="0" lvl="0" indent="0" algn="l" defTabSz="914225" rtl="0" eaLnBrk="1" fontAlgn="auto" latinLnBrk="0" hangingPunct="1">
              <a:lnSpc>
                <a:spcPct val="150000"/>
              </a:lnSpc>
              <a:spcBef>
                <a:spcPts val="0"/>
              </a:spcBef>
              <a:spcAft>
                <a:spcPts val="0"/>
              </a:spcAft>
              <a:buClrTx/>
              <a:buSzTx/>
              <a:buFontTx/>
              <a:buNone/>
              <a:tabLst/>
              <a:defRPr/>
            </a:pPr>
            <a:r>
              <a:rPr kumimoji="0" lang="en-US" sz="1961" b="0" i="0" u="none" strike="noStrike" kern="1200" cap="none" spc="0" normalizeH="0" baseline="0" noProof="0">
                <a:ln>
                  <a:noFill/>
                </a:ln>
                <a:solidFill>
                  <a:srgbClr val="0078D7"/>
                </a:solidFill>
                <a:effectLst/>
                <a:uLnTx/>
                <a:uFillTx/>
                <a:latin typeface="Segoe UI Semibold"/>
                <a:ea typeface="+mn-ea"/>
                <a:cs typeface="+mn-cs"/>
              </a:rPr>
              <a:t>And sometimes there is no “app for that:”</a:t>
            </a:r>
            <a:r>
              <a:rPr kumimoji="0" lang="en-US" sz="1961"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rPr>
              <a:t> digital transformation depends on creating bespoke applications for the last mile</a:t>
            </a:r>
          </a:p>
        </p:txBody>
      </p:sp>
      <p:cxnSp>
        <p:nvCxnSpPr>
          <p:cNvPr id="9" name="Straight Connector 8">
            <a:extLst>
              <a:ext uri="{FF2B5EF4-FFF2-40B4-BE49-F238E27FC236}">
                <a16:creationId xmlns:a16="http://schemas.microsoft.com/office/drawing/2014/main" id="{F1B70B20-6311-4637-BD44-948A146D5A1F}"/>
              </a:ext>
            </a:extLst>
          </p:cNvPr>
          <p:cNvCxnSpPr/>
          <p:nvPr/>
        </p:nvCxnSpPr>
        <p:spPr>
          <a:xfrm>
            <a:off x="4245776" y="1890398"/>
            <a:ext cx="0" cy="3122667"/>
          </a:xfrm>
          <a:prstGeom prst="line">
            <a:avLst/>
          </a:prstGeom>
          <a:ln cap="rnd">
            <a:solidFill>
              <a:schemeClr val="accent6">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CA002F5-2FBE-46D6-ABE5-77C81C8E18BE}"/>
              </a:ext>
            </a:extLst>
          </p:cNvPr>
          <p:cNvCxnSpPr/>
          <p:nvPr/>
        </p:nvCxnSpPr>
        <p:spPr>
          <a:xfrm>
            <a:off x="7946225" y="1890398"/>
            <a:ext cx="0" cy="3122667"/>
          </a:xfrm>
          <a:prstGeom prst="line">
            <a:avLst/>
          </a:prstGeom>
          <a:ln cap="rnd">
            <a:solidFill>
              <a:schemeClr val="accent6">
                <a:lumMod val="25000"/>
                <a:lumOff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7F45F8A-62C2-4331-B23C-EEE81AA5FC77}"/>
              </a:ext>
            </a:extLst>
          </p:cNvPr>
          <p:cNvSpPr/>
          <p:nvPr/>
        </p:nvSpPr>
        <p:spPr bwMode="auto">
          <a:xfrm>
            <a:off x="0" y="0"/>
            <a:ext cx="12192000" cy="6858000"/>
          </a:xfrm>
          <a:prstGeom prst="rect">
            <a:avLst/>
          </a:prstGeom>
          <a:solidFill>
            <a:srgbClr val="F2F2F2">
              <a:alpha val="9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7EE280DB-0F91-4A7B-811A-96FB82D342FA}"/>
              </a:ext>
            </a:extLst>
          </p:cNvPr>
          <p:cNvGrpSpPr/>
          <p:nvPr/>
        </p:nvGrpSpPr>
        <p:grpSpPr>
          <a:xfrm>
            <a:off x="1647108" y="1753463"/>
            <a:ext cx="8899862" cy="3341874"/>
            <a:chOff x="850058" y="1829068"/>
            <a:chExt cx="10496802" cy="3941520"/>
          </a:xfrm>
        </p:grpSpPr>
        <p:sp>
          <p:nvSpPr>
            <p:cNvPr id="45" name="Rectangle 44">
              <a:extLst>
                <a:ext uri="{FF2B5EF4-FFF2-40B4-BE49-F238E27FC236}">
                  <a16:creationId xmlns:a16="http://schemas.microsoft.com/office/drawing/2014/main" id="{34160ED0-4F8F-48C5-81D6-EF1AD15048F5}"/>
                </a:ext>
              </a:extLst>
            </p:cNvPr>
            <p:cNvSpPr/>
            <p:nvPr/>
          </p:nvSpPr>
          <p:spPr>
            <a:xfrm>
              <a:off x="879174" y="3105340"/>
              <a:ext cx="1098460" cy="508203"/>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
                  <a:srgbClr val="0078D7"/>
                </a:buClr>
                <a:buSzTx/>
                <a:buFontTx/>
                <a:buNone/>
                <a:tabLst/>
                <a:defRPr/>
              </a:pPr>
              <a:r>
                <a:rPr kumimoji="0" lang="en-US" sz="1400" b="1" i="0" u="none" strike="noStrike" kern="1200" cap="none" spc="0" normalizeH="0" baseline="0" noProof="0">
                  <a:ln>
                    <a:noFill/>
                  </a:ln>
                  <a:solidFill>
                    <a:schemeClr val="tx1">
                      <a:alpha val="99000"/>
                    </a:schemeClr>
                  </a:solidFill>
                  <a:effectLst/>
                  <a:uLnTx/>
                  <a:uFillTx/>
                  <a:latin typeface="Segoe UI"/>
                  <a:ea typeface="+mn-ea"/>
                  <a:cs typeface="Segoe UI Semibold" panose="020B0702040204020203" pitchFamily="34" charset="0"/>
                </a:rPr>
                <a:t>Budget</a:t>
              </a:r>
            </a:p>
            <a:p>
              <a:pPr marL="0" marR="0" lvl="0" indent="0" algn="ctr" defTabSz="914400" rtl="0" eaLnBrk="1" fontAlgn="auto" latinLnBrk="0" hangingPunct="1">
                <a:lnSpc>
                  <a:spcPct val="100000"/>
                </a:lnSpc>
                <a:spcBef>
                  <a:spcPts val="0"/>
                </a:spcBef>
                <a:spcAft>
                  <a:spcPts val="0"/>
                </a:spcAft>
                <a:buClr>
                  <a:srgbClr val="0078D7"/>
                </a:buClr>
                <a:buSzTx/>
                <a:buFontTx/>
                <a:buNone/>
                <a:tabLst/>
                <a:defRPr/>
              </a:pPr>
              <a:r>
                <a:rPr kumimoji="0" lang="en-US" sz="1400" b="1" i="0" u="none" strike="noStrike" kern="1200" cap="none" spc="0" normalizeH="0" baseline="0" noProof="0">
                  <a:ln>
                    <a:noFill/>
                  </a:ln>
                  <a:solidFill>
                    <a:schemeClr val="tx1">
                      <a:alpha val="99000"/>
                    </a:schemeClr>
                  </a:solidFill>
                  <a:effectLst/>
                  <a:uLnTx/>
                  <a:uFillTx/>
                  <a:latin typeface="Segoe UI"/>
                  <a:ea typeface="+mn-ea"/>
                  <a:cs typeface="Segoe UI Semibold" panose="020B0702040204020203" pitchFamily="34" charset="0"/>
                </a:rPr>
                <a:t>constraints</a:t>
              </a:r>
            </a:p>
          </p:txBody>
        </p:sp>
        <p:sp>
          <p:nvSpPr>
            <p:cNvPr id="46" name="Oval 45">
              <a:extLst>
                <a:ext uri="{FF2B5EF4-FFF2-40B4-BE49-F238E27FC236}">
                  <a16:creationId xmlns:a16="http://schemas.microsoft.com/office/drawing/2014/main" id="{CF0BF55E-B612-4ACC-B408-803743D5EB05}"/>
                </a:ext>
              </a:extLst>
            </p:cNvPr>
            <p:cNvSpPr/>
            <p:nvPr/>
          </p:nvSpPr>
          <p:spPr bwMode="auto">
            <a:xfrm>
              <a:off x="868943" y="1829068"/>
              <a:ext cx="1118920" cy="111892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2F5C4804-932E-47AC-AF18-6714622675BE}"/>
                </a:ext>
              </a:extLst>
            </p:cNvPr>
            <p:cNvSpPr/>
            <p:nvPr/>
          </p:nvSpPr>
          <p:spPr bwMode="auto">
            <a:xfrm>
              <a:off x="3202742" y="1829068"/>
              <a:ext cx="1118920" cy="111892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D9C9CAA7-5F3B-4CB4-BDC6-59D3414B3A9C}"/>
                </a:ext>
              </a:extLst>
            </p:cNvPr>
            <p:cNvSpPr/>
            <p:nvPr/>
          </p:nvSpPr>
          <p:spPr bwMode="auto">
            <a:xfrm>
              <a:off x="5536541" y="1829068"/>
              <a:ext cx="1118920" cy="111892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6ACF4181-1171-44E7-870B-AC3D3519F3ED}"/>
                </a:ext>
              </a:extLst>
            </p:cNvPr>
            <p:cNvSpPr/>
            <p:nvPr/>
          </p:nvSpPr>
          <p:spPr bwMode="auto">
            <a:xfrm>
              <a:off x="7870340" y="1829068"/>
              <a:ext cx="1118920" cy="111892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2C8FEEB0-FA66-447B-9FCB-92254D4E1802}"/>
                </a:ext>
              </a:extLst>
            </p:cNvPr>
            <p:cNvSpPr/>
            <p:nvPr/>
          </p:nvSpPr>
          <p:spPr bwMode="auto">
            <a:xfrm>
              <a:off x="10204138" y="1829068"/>
              <a:ext cx="1118920" cy="111892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A98DACD5-9FC2-4EF2-A56B-6D9D99E0F3B9}"/>
                </a:ext>
              </a:extLst>
            </p:cNvPr>
            <p:cNvSpPr/>
            <p:nvPr/>
          </p:nvSpPr>
          <p:spPr>
            <a:xfrm>
              <a:off x="2916370" y="3105340"/>
              <a:ext cx="1691666" cy="508203"/>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
                  <a:srgbClr val="0078D7"/>
                </a:buClr>
                <a:buSzTx/>
                <a:buFontTx/>
                <a:buNone/>
                <a:tabLst/>
                <a:defRPr/>
              </a:pPr>
              <a:r>
                <a:rPr kumimoji="0" lang="en-US" sz="1400" b="1" i="0" u="none" strike="noStrike" kern="1200" cap="none" spc="0" normalizeH="0" baseline="0" noProof="0">
                  <a:ln>
                    <a:noFill/>
                  </a:ln>
                  <a:solidFill>
                    <a:schemeClr val="tx1">
                      <a:alpha val="99000"/>
                    </a:schemeClr>
                  </a:solidFill>
                  <a:effectLst/>
                  <a:uLnTx/>
                  <a:uFillTx/>
                  <a:latin typeface="Segoe UI"/>
                  <a:ea typeface="+mn-ea"/>
                  <a:cs typeface="Segoe UI Semibold" panose="020B0702040204020203" pitchFamily="34" charset="0"/>
                </a:rPr>
                <a:t>Time &amp; Resource</a:t>
              </a:r>
            </a:p>
            <a:p>
              <a:pPr marL="0" marR="0" lvl="0" indent="0" algn="ctr" defTabSz="914400" rtl="0" eaLnBrk="1" fontAlgn="auto" latinLnBrk="0" hangingPunct="1">
                <a:lnSpc>
                  <a:spcPct val="100000"/>
                </a:lnSpc>
                <a:spcBef>
                  <a:spcPts val="0"/>
                </a:spcBef>
                <a:spcAft>
                  <a:spcPts val="0"/>
                </a:spcAft>
                <a:buClr>
                  <a:srgbClr val="0078D7"/>
                </a:buClr>
                <a:buSzTx/>
                <a:buFontTx/>
                <a:buNone/>
                <a:tabLst/>
                <a:defRPr/>
              </a:pPr>
              <a:r>
                <a:rPr kumimoji="0" lang="en-US" sz="1400" b="1" i="0" u="none" strike="noStrike" kern="1200" cap="none" spc="0" normalizeH="0" baseline="0" noProof="0">
                  <a:ln>
                    <a:noFill/>
                  </a:ln>
                  <a:solidFill>
                    <a:schemeClr val="tx1">
                      <a:alpha val="99000"/>
                    </a:schemeClr>
                  </a:solidFill>
                  <a:effectLst/>
                  <a:uLnTx/>
                  <a:uFillTx/>
                  <a:latin typeface="Segoe UI"/>
                  <a:ea typeface="+mn-ea"/>
                  <a:cs typeface="Segoe UI Semibold" panose="020B0702040204020203" pitchFamily="34" charset="0"/>
                </a:rPr>
                <a:t>constraints</a:t>
              </a:r>
            </a:p>
          </p:txBody>
        </p:sp>
        <p:sp>
          <p:nvSpPr>
            <p:cNvPr id="52" name="Rectangle 51">
              <a:extLst>
                <a:ext uri="{FF2B5EF4-FFF2-40B4-BE49-F238E27FC236}">
                  <a16:creationId xmlns:a16="http://schemas.microsoft.com/office/drawing/2014/main" id="{BAA55522-A3E6-48CC-9B3B-CE3F274FD17E}"/>
                </a:ext>
              </a:extLst>
            </p:cNvPr>
            <p:cNvSpPr/>
            <p:nvPr/>
          </p:nvSpPr>
          <p:spPr>
            <a:xfrm>
              <a:off x="5460748" y="3105340"/>
              <a:ext cx="1270508" cy="508203"/>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
                  <a:srgbClr val="0078D7"/>
                </a:buClr>
                <a:buSzTx/>
                <a:buFontTx/>
                <a:buNone/>
                <a:tabLst/>
                <a:defRPr/>
              </a:pPr>
              <a:r>
                <a:rPr kumimoji="0" lang="en-US" sz="1400" b="1" i="0" u="none" strike="noStrike" kern="1200" cap="none" spc="0" normalizeH="0" baseline="0" noProof="0">
                  <a:ln>
                    <a:noFill/>
                  </a:ln>
                  <a:solidFill>
                    <a:schemeClr val="tx1">
                      <a:alpha val="99000"/>
                    </a:schemeClr>
                  </a:solidFill>
                  <a:effectLst/>
                  <a:uLnTx/>
                  <a:uFillTx/>
                  <a:latin typeface="Segoe UI"/>
                  <a:ea typeface="+mn-ea"/>
                  <a:cs typeface="Segoe UI Semibold" panose="020B0702040204020203" pitchFamily="34" charset="0"/>
                </a:rPr>
                <a:t>Business</a:t>
              </a:r>
            </a:p>
            <a:p>
              <a:pPr marL="0" marR="0" lvl="0" indent="0" algn="ctr" defTabSz="914400" rtl="0" eaLnBrk="1" fontAlgn="auto" latinLnBrk="0" hangingPunct="1">
                <a:lnSpc>
                  <a:spcPct val="100000"/>
                </a:lnSpc>
                <a:spcBef>
                  <a:spcPts val="0"/>
                </a:spcBef>
                <a:spcAft>
                  <a:spcPts val="0"/>
                </a:spcAft>
                <a:buClr>
                  <a:srgbClr val="0078D7"/>
                </a:buClr>
                <a:buSzTx/>
                <a:buFontTx/>
                <a:buNone/>
                <a:tabLst/>
                <a:defRPr/>
              </a:pPr>
              <a:r>
                <a:rPr kumimoji="0" lang="en-US" sz="1400" b="1" i="0" u="none" strike="noStrike" kern="1200" cap="none" spc="0" normalizeH="0" baseline="0" noProof="0">
                  <a:ln>
                    <a:noFill/>
                  </a:ln>
                  <a:solidFill>
                    <a:schemeClr val="tx1">
                      <a:alpha val="99000"/>
                    </a:schemeClr>
                  </a:solidFill>
                  <a:effectLst/>
                  <a:uLnTx/>
                  <a:uFillTx/>
                  <a:latin typeface="Segoe UI"/>
                  <a:ea typeface="+mn-ea"/>
                  <a:cs typeface="Segoe UI Semibold" panose="020B0702040204020203" pitchFamily="34" charset="0"/>
                </a:rPr>
                <a:t>expectations</a:t>
              </a:r>
            </a:p>
          </p:txBody>
        </p:sp>
        <p:sp>
          <p:nvSpPr>
            <p:cNvPr id="53" name="Rectangle 52">
              <a:extLst>
                <a:ext uri="{FF2B5EF4-FFF2-40B4-BE49-F238E27FC236}">
                  <a16:creationId xmlns:a16="http://schemas.microsoft.com/office/drawing/2014/main" id="{5C3BBFA4-E6A2-4117-B4CC-12D399EEB808}"/>
                </a:ext>
              </a:extLst>
            </p:cNvPr>
            <p:cNvSpPr/>
            <p:nvPr/>
          </p:nvSpPr>
          <p:spPr>
            <a:xfrm>
              <a:off x="7952831" y="3105340"/>
              <a:ext cx="953939" cy="508203"/>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
                  <a:srgbClr val="0078D7"/>
                </a:buClr>
                <a:buSzTx/>
                <a:buFontTx/>
                <a:buNone/>
                <a:tabLst/>
                <a:defRPr/>
              </a:pPr>
              <a:r>
                <a:rPr kumimoji="0" lang="en-US" sz="1400" b="1" i="0" u="none" strike="noStrike" kern="1200" cap="none" spc="0" normalizeH="0" baseline="0" noProof="0">
                  <a:ln>
                    <a:noFill/>
                  </a:ln>
                  <a:solidFill>
                    <a:schemeClr val="tx1">
                      <a:alpha val="99000"/>
                    </a:schemeClr>
                  </a:solidFill>
                  <a:effectLst/>
                  <a:uLnTx/>
                  <a:uFillTx/>
                  <a:latin typeface="Segoe UI"/>
                  <a:ea typeface="+mn-ea"/>
                  <a:cs typeface="Segoe UI Semibold" panose="020B0702040204020203" pitchFamily="34" charset="0"/>
                </a:rPr>
                <a:t>Paper</a:t>
              </a:r>
            </a:p>
            <a:p>
              <a:pPr marL="0" marR="0" lvl="0" indent="0" algn="ctr" defTabSz="914400" rtl="0" eaLnBrk="1" fontAlgn="auto" latinLnBrk="0" hangingPunct="1">
                <a:lnSpc>
                  <a:spcPct val="100000"/>
                </a:lnSpc>
                <a:spcBef>
                  <a:spcPts val="0"/>
                </a:spcBef>
                <a:spcAft>
                  <a:spcPts val="0"/>
                </a:spcAft>
                <a:buClr>
                  <a:srgbClr val="0078D7"/>
                </a:buClr>
                <a:buSzTx/>
                <a:buFontTx/>
                <a:buNone/>
                <a:tabLst/>
                <a:defRPr/>
              </a:pPr>
              <a:r>
                <a:rPr kumimoji="0" lang="en-US" sz="1400" b="1" i="0" u="none" strike="noStrike" kern="1200" cap="none" spc="0" normalizeH="0" baseline="0" noProof="0">
                  <a:ln>
                    <a:noFill/>
                  </a:ln>
                  <a:solidFill>
                    <a:schemeClr val="tx1">
                      <a:alpha val="99000"/>
                    </a:schemeClr>
                  </a:solidFill>
                  <a:effectLst/>
                  <a:uLnTx/>
                  <a:uFillTx/>
                  <a:latin typeface="Segoe UI"/>
                  <a:ea typeface="+mn-ea"/>
                  <a:cs typeface="Segoe UI Semibold" panose="020B0702040204020203" pitchFamily="34" charset="0"/>
                </a:rPr>
                <a:t>processes</a:t>
              </a:r>
            </a:p>
          </p:txBody>
        </p:sp>
        <p:sp>
          <p:nvSpPr>
            <p:cNvPr id="54" name="Rectangle 53">
              <a:extLst>
                <a:ext uri="{FF2B5EF4-FFF2-40B4-BE49-F238E27FC236}">
                  <a16:creationId xmlns:a16="http://schemas.microsoft.com/office/drawing/2014/main" id="{5867C0BC-309B-45C4-91F5-AA6F7D05A4C6}"/>
                </a:ext>
              </a:extLst>
            </p:cNvPr>
            <p:cNvSpPr/>
            <p:nvPr/>
          </p:nvSpPr>
          <p:spPr>
            <a:xfrm>
              <a:off x="10286628" y="3105340"/>
              <a:ext cx="953939" cy="508203"/>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
                  <a:srgbClr val="0078D7"/>
                </a:buClr>
                <a:buSzTx/>
                <a:buFontTx/>
                <a:buNone/>
                <a:tabLst/>
                <a:defRPr/>
              </a:pPr>
              <a:r>
                <a:rPr kumimoji="0" lang="en-US" sz="1400" b="1" i="0" u="none" strike="noStrike" kern="1200" cap="none" spc="0" normalizeH="0" baseline="0" noProof="0">
                  <a:ln>
                    <a:noFill/>
                  </a:ln>
                  <a:solidFill>
                    <a:schemeClr val="tx1">
                      <a:alpha val="99000"/>
                    </a:schemeClr>
                  </a:solidFill>
                  <a:effectLst/>
                  <a:uLnTx/>
                  <a:uFillTx/>
                  <a:latin typeface="Segoe UI"/>
                  <a:ea typeface="+mn-ea"/>
                  <a:cs typeface="Segoe UI Semibold" panose="020B0702040204020203" pitchFamily="34" charset="0"/>
                </a:rPr>
                <a:t>Complex</a:t>
              </a:r>
            </a:p>
            <a:p>
              <a:pPr marL="0" marR="0" lvl="0" indent="0" algn="ctr" defTabSz="914400" rtl="0" eaLnBrk="1" fontAlgn="auto" latinLnBrk="0" hangingPunct="1">
                <a:lnSpc>
                  <a:spcPct val="100000"/>
                </a:lnSpc>
                <a:spcBef>
                  <a:spcPts val="0"/>
                </a:spcBef>
                <a:spcAft>
                  <a:spcPts val="0"/>
                </a:spcAft>
                <a:buClr>
                  <a:srgbClr val="0078D7"/>
                </a:buClr>
                <a:buSzTx/>
                <a:buFontTx/>
                <a:buNone/>
                <a:tabLst/>
                <a:defRPr/>
              </a:pPr>
              <a:r>
                <a:rPr kumimoji="0" lang="en-US" sz="1400" b="1" i="0" u="none" strike="noStrike" kern="1200" cap="none" spc="0" normalizeH="0" baseline="0" noProof="0">
                  <a:ln>
                    <a:noFill/>
                  </a:ln>
                  <a:solidFill>
                    <a:schemeClr val="tx1">
                      <a:alpha val="99000"/>
                    </a:schemeClr>
                  </a:solidFill>
                  <a:effectLst/>
                  <a:uLnTx/>
                  <a:uFillTx/>
                  <a:latin typeface="Segoe UI"/>
                  <a:ea typeface="+mn-ea"/>
                  <a:cs typeface="Segoe UI Semibold" panose="020B0702040204020203" pitchFamily="34" charset="0"/>
                </a:rPr>
                <a:t>processes</a:t>
              </a:r>
            </a:p>
          </p:txBody>
        </p:sp>
        <p:sp>
          <p:nvSpPr>
            <p:cNvPr id="55" name="Rectangle 54">
              <a:extLst>
                <a:ext uri="{FF2B5EF4-FFF2-40B4-BE49-F238E27FC236}">
                  <a16:creationId xmlns:a16="http://schemas.microsoft.com/office/drawing/2014/main" id="{F9D8C1E1-612A-4FDF-808F-AEFBB49BE898}"/>
                </a:ext>
              </a:extLst>
            </p:cNvPr>
            <p:cNvSpPr/>
            <p:nvPr/>
          </p:nvSpPr>
          <p:spPr>
            <a:xfrm>
              <a:off x="850058" y="5262385"/>
              <a:ext cx="1156692" cy="508203"/>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
                  <a:srgbClr val="0078D7"/>
                </a:buClr>
                <a:buSzTx/>
                <a:buFontTx/>
                <a:buNone/>
                <a:tabLst/>
                <a:defRPr/>
              </a:pPr>
              <a:r>
                <a:rPr kumimoji="0" lang="en-US" sz="1400" b="1" i="0" u="none" strike="noStrike" kern="1200" cap="none" spc="0" normalizeH="0" baseline="0" noProof="0">
                  <a:ln>
                    <a:noFill/>
                  </a:ln>
                  <a:solidFill>
                    <a:schemeClr val="tx1">
                      <a:alpha val="99000"/>
                    </a:schemeClr>
                  </a:solidFill>
                  <a:effectLst/>
                  <a:uLnTx/>
                  <a:uFillTx/>
                  <a:latin typeface="Segoe UI"/>
                  <a:ea typeface="+mn-ea"/>
                  <a:cs typeface="Segoe UI Semibold" panose="020B0702040204020203" pitchFamily="34" charset="0"/>
                </a:rPr>
                <a:t>IT/Business</a:t>
              </a:r>
            </a:p>
            <a:p>
              <a:pPr marL="0" marR="0" lvl="0" indent="0" algn="ctr" defTabSz="914400" rtl="0" eaLnBrk="1" fontAlgn="auto" latinLnBrk="0" hangingPunct="1">
                <a:lnSpc>
                  <a:spcPct val="100000"/>
                </a:lnSpc>
                <a:spcBef>
                  <a:spcPts val="0"/>
                </a:spcBef>
                <a:spcAft>
                  <a:spcPts val="0"/>
                </a:spcAft>
                <a:buClr>
                  <a:srgbClr val="0078D7"/>
                </a:buClr>
                <a:buSzTx/>
                <a:buFontTx/>
                <a:buNone/>
                <a:tabLst/>
                <a:defRPr/>
              </a:pPr>
              <a:r>
                <a:rPr kumimoji="0" lang="en-US" sz="1400" b="1" i="0" u="none" strike="noStrike" kern="1200" cap="none" spc="0" normalizeH="0" baseline="0" noProof="0">
                  <a:ln>
                    <a:noFill/>
                  </a:ln>
                  <a:solidFill>
                    <a:schemeClr val="tx1">
                      <a:alpha val="99000"/>
                    </a:schemeClr>
                  </a:solidFill>
                  <a:effectLst/>
                  <a:uLnTx/>
                  <a:uFillTx/>
                  <a:latin typeface="Segoe UI"/>
                  <a:ea typeface="+mn-ea"/>
                  <a:cs typeface="Segoe UI Semibold" panose="020B0702040204020203" pitchFamily="34" charset="0"/>
                </a:rPr>
                <a:t>partnership</a:t>
              </a:r>
            </a:p>
          </p:txBody>
        </p:sp>
        <p:sp>
          <p:nvSpPr>
            <p:cNvPr id="56" name="Oval 55">
              <a:extLst>
                <a:ext uri="{FF2B5EF4-FFF2-40B4-BE49-F238E27FC236}">
                  <a16:creationId xmlns:a16="http://schemas.microsoft.com/office/drawing/2014/main" id="{144215E9-12DE-423C-AB98-60487471FF5C}"/>
                </a:ext>
              </a:extLst>
            </p:cNvPr>
            <p:cNvSpPr/>
            <p:nvPr/>
          </p:nvSpPr>
          <p:spPr bwMode="auto">
            <a:xfrm>
              <a:off x="868943" y="3986114"/>
              <a:ext cx="1118920" cy="111892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86B37F57-46F3-4EB6-B122-9AEC5702AF51}"/>
                </a:ext>
              </a:extLst>
            </p:cNvPr>
            <p:cNvSpPr/>
            <p:nvPr/>
          </p:nvSpPr>
          <p:spPr bwMode="auto">
            <a:xfrm>
              <a:off x="3202742" y="3986114"/>
              <a:ext cx="1118920" cy="111892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27951C9D-E572-4C31-A81D-94621787BCF7}"/>
                </a:ext>
              </a:extLst>
            </p:cNvPr>
            <p:cNvSpPr/>
            <p:nvPr/>
          </p:nvSpPr>
          <p:spPr bwMode="auto">
            <a:xfrm>
              <a:off x="5536541" y="3986114"/>
              <a:ext cx="1118920" cy="111892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2286CA4E-8942-4DE3-B67D-118AFAF65440}"/>
                </a:ext>
              </a:extLst>
            </p:cNvPr>
            <p:cNvSpPr/>
            <p:nvPr/>
          </p:nvSpPr>
          <p:spPr bwMode="auto">
            <a:xfrm>
              <a:off x="7870340" y="3986114"/>
              <a:ext cx="1118920" cy="111892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3D723E9B-C8C7-4B8A-97B8-516F9270C733}"/>
                </a:ext>
              </a:extLst>
            </p:cNvPr>
            <p:cNvSpPr/>
            <p:nvPr/>
          </p:nvSpPr>
          <p:spPr bwMode="auto">
            <a:xfrm>
              <a:off x="10204138" y="3986114"/>
              <a:ext cx="1118920" cy="111892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a:extLst>
                <a:ext uri="{FF2B5EF4-FFF2-40B4-BE49-F238E27FC236}">
                  <a16:creationId xmlns:a16="http://schemas.microsoft.com/office/drawing/2014/main" id="{D9E8AD3F-1C33-4618-9207-0A3083ED4798}"/>
                </a:ext>
              </a:extLst>
            </p:cNvPr>
            <p:cNvSpPr/>
            <p:nvPr/>
          </p:nvSpPr>
          <p:spPr>
            <a:xfrm>
              <a:off x="3046068" y="5262385"/>
              <a:ext cx="1432271" cy="508203"/>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
                  <a:srgbClr val="0078D7"/>
                </a:buClr>
                <a:buSzTx/>
                <a:buFontTx/>
                <a:buNone/>
                <a:tabLst/>
                <a:defRPr/>
              </a:pPr>
              <a:r>
                <a:rPr kumimoji="0" lang="en-US" sz="1400" b="1" i="0" u="none" strike="noStrike" kern="1200" cap="none" spc="0" normalizeH="0" baseline="0" noProof="0">
                  <a:ln>
                    <a:noFill/>
                  </a:ln>
                  <a:solidFill>
                    <a:schemeClr val="tx1">
                      <a:alpha val="99000"/>
                    </a:schemeClr>
                  </a:solidFill>
                  <a:effectLst/>
                  <a:uLnTx/>
                  <a:uFillTx/>
                  <a:latin typeface="Segoe UI"/>
                  <a:ea typeface="+mn-ea"/>
                  <a:cs typeface="Segoe UI Semibold" panose="020B0702040204020203" pitchFamily="34" charset="0"/>
                </a:rPr>
                <a:t>Legacy system</a:t>
              </a:r>
            </a:p>
            <a:p>
              <a:pPr marL="0" marR="0" lvl="0" indent="0" algn="ctr" defTabSz="914400" rtl="0" eaLnBrk="1" fontAlgn="auto" latinLnBrk="0" hangingPunct="1">
                <a:lnSpc>
                  <a:spcPct val="100000"/>
                </a:lnSpc>
                <a:spcBef>
                  <a:spcPts val="0"/>
                </a:spcBef>
                <a:spcAft>
                  <a:spcPts val="0"/>
                </a:spcAft>
                <a:buClr>
                  <a:srgbClr val="0078D7"/>
                </a:buClr>
                <a:buSzTx/>
                <a:buFontTx/>
                <a:buNone/>
                <a:tabLst/>
                <a:defRPr/>
              </a:pPr>
              <a:r>
                <a:rPr kumimoji="0" lang="en-US" sz="1400" b="1" i="0" u="none" strike="noStrike" kern="1200" cap="none" spc="0" normalizeH="0" baseline="0" noProof="0">
                  <a:ln>
                    <a:noFill/>
                  </a:ln>
                  <a:solidFill>
                    <a:schemeClr val="tx1">
                      <a:alpha val="99000"/>
                    </a:schemeClr>
                  </a:solidFill>
                  <a:effectLst/>
                  <a:uLnTx/>
                  <a:uFillTx/>
                  <a:latin typeface="Segoe UI"/>
                  <a:ea typeface="+mn-ea"/>
                  <a:cs typeface="Segoe UI Semibold" panose="020B0702040204020203" pitchFamily="34" charset="0"/>
                </a:rPr>
                <a:t>maintenance</a:t>
              </a:r>
            </a:p>
          </p:txBody>
        </p:sp>
        <p:sp>
          <p:nvSpPr>
            <p:cNvPr id="62" name="Rectangle 61">
              <a:extLst>
                <a:ext uri="{FF2B5EF4-FFF2-40B4-BE49-F238E27FC236}">
                  <a16:creationId xmlns:a16="http://schemas.microsoft.com/office/drawing/2014/main" id="{8753D09E-C1B3-4DA9-A124-DE25035CFF0F}"/>
                </a:ext>
              </a:extLst>
            </p:cNvPr>
            <p:cNvSpPr/>
            <p:nvPr/>
          </p:nvSpPr>
          <p:spPr>
            <a:xfrm>
              <a:off x="5471863" y="5262385"/>
              <a:ext cx="1248274" cy="508203"/>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
                  <a:srgbClr val="0078D7"/>
                </a:buClr>
                <a:buSzTx/>
                <a:buFontTx/>
                <a:buNone/>
                <a:tabLst/>
                <a:defRPr/>
              </a:pPr>
              <a:r>
                <a:rPr kumimoji="0" lang="en-US" sz="1400" b="1" i="0" u="none" strike="noStrike" kern="1200" cap="none" spc="0" normalizeH="0" baseline="0" noProof="0">
                  <a:ln>
                    <a:noFill/>
                  </a:ln>
                  <a:solidFill>
                    <a:schemeClr val="tx1">
                      <a:alpha val="99000"/>
                    </a:schemeClr>
                  </a:solidFill>
                  <a:effectLst/>
                  <a:uLnTx/>
                  <a:uFillTx/>
                  <a:latin typeface="Segoe UI"/>
                  <a:ea typeface="+mn-ea"/>
                  <a:cs typeface="Segoe UI Semibold" panose="020B0702040204020203" pitchFamily="34" charset="0"/>
                </a:rPr>
                <a:t>“Shadow IT”</a:t>
              </a:r>
            </a:p>
            <a:p>
              <a:pPr marL="0" marR="0" lvl="0" indent="0" algn="ctr" defTabSz="914400" rtl="0" eaLnBrk="1" fontAlgn="auto" latinLnBrk="0" hangingPunct="1">
                <a:lnSpc>
                  <a:spcPct val="100000"/>
                </a:lnSpc>
                <a:spcBef>
                  <a:spcPts val="0"/>
                </a:spcBef>
                <a:spcAft>
                  <a:spcPts val="0"/>
                </a:spcAft>
                <a:buClr>
                  <a:srgbClr val="0078D7"/>
                </a:buClr>
                <a:buSzTx/>
                <a:buFontTx/>
                <a:buNone/>
                <a:tabLst/>
                <a:defRPr/>
              </a:pPr>
              <a:r>
                <a:rPr kumimoji="0" lang="en-US" sz="1400" b="1" i="0" u="none" strike="noStrike" kern="1200" cap="none" spc="0" normalizeH="0" baseline="0" noProof="0">
                  <a:ln>
                    <a:noFill/>
                  </a:ln>
                  <a:solidFill>
                    <a:schemeClr val="tx1">
                      <a:alpha val="99000"/>
                    </a:schemeClr>
                  </a:solidFill>
                  <a:effectLst/>
                  <a:uLnTx/>
                  <a:uFillTx/>
                  <a:latin typeface="Segoe UI"/>
                  <a:ea typeface="+mn-ea"/>
                  <a:cs typeface="Segoe UI Semibold" panose="020B0702040204020203" pitchFamily="34" charset="0"/>
                </a:rPr>
                <a:t>governance</a:t>
              </a:r>
            </a:p>
          </p:txBody>
        </p:sp>
        <p:sp>
          <p:nvSpPr>
            <p:cNvPr id="63" name="Rectangle 62">
              <a:extLst>
                <a:ext uri="{FF2B5EF4-FFF2-40B4-BE49-F238E27FC236}">
                  <a16:creationId xmlns:a16="http://schemas.microsoft.com/office/drawing/2014/main" id="{DD49AE74-8B5A-44E6-B56E-B1E75D3E936E}"/>
                </a:ext>
              </a:extLst>
            </p:cNvPr>
            <p:cNvSpPr/>
            <p:nvPr/>
          </p:nvSpPr>
          <p:spPr>
            <a:xfrm>
              <a:off x="7558292" y="5262385"/>
              <a:ext cx="1743016" cy="508203"/>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
                  <a:srgbClr val="0078D7"/>
                </a:buClr>
                <a:buSzTx/>
                <a:buFontTx/>
                <a:buNone/>
                <a:tabLst/>
                <a:defRPr/>
              </a:pPr>
              <a:r>
                <a:rPr kumimoji="0" lang="en-US" sz="1400" b="1" i="0" u="none" strike="noStrike" kern="1200" cap="none" spc="0" normalizeH="0" baseline="0" noProof="0">
                  <a:ln>
                    <a:noFill/>
                  </a:ln>
                  <a:solidFill>
                    <a:schemeClr val="tx1">
                      <a:alpha val="99000"/>
                    </a:schemeClr>
                  </a:solidFill>
                  <a:effectLst/>
                  <a:uLnTx/>
                  <a:uFillTx/>
                  <a:latin typeface="Segoe UI"/>
                  <a:ea typeface="+mn-ea"/>
                  <a:cs typeface="Segoe UI Semibold" panose="020B0702040204020203" pitchFamily="34" charset="0"/>
                </a:rPr>
                <a:t>Leverage existing</a:t>
              </a:r>
            </a:p>
            <a:p>
              <a:pPr marL="0" marR="0" lvl="0" indent="0" algn="ctr" defTabSz="914400" rtl="0" eaLnBrk="1" fontAlgn="auto" latinLnBrk="0" hangingPunct="1">
                <a:lnSpc>
                  <a:spcPct val="100000"/>
                </a:lnSpc>
                <a:spcBef>
                  <a:spcPts val="0"/>
                </a:spcBef>
                <a:spcAft>
                  <a:spcPts val="0"/>
                </a:spcAft>
                <a:buClr>
                  <a:srgbClr val="0078D7"/>
                </a:buClr>
                <a:buSzTx/>
                <a:buFontTx/>
                <a:buNone/>
                <a:tabLst/>
                <a:defRPr/>
              </a:pPr>
              <a:r>
                <a:rPr kumimoji="0" lang="en-US" sz="1400" b="1" i="0" u="none" strike="noStrike" kern="1200" cap="none" spc="0" normalizeH="0" baseline="0" noProof="0">
                  <a:ln>
                    <a:noFill/>
                  </a:ln>
                  <a:solidFill>
                    <a:schemeClr val="tx1">
                      <a:alpha val="99000"/>
                    </a:schemeClr>
                  </a:solidFill>
                  <a:effectLst/>
                  <a:uLnTx/>
                  <a:uFillTx/>
                  <a:latin typeface="Segoe UI"/>
                  <a:ea typeface="+mn-ea"/>
                  <a:cs typeface="Segoe UI Semibold" panose="020B0702040204020203" pitchFamily="34" charset="0"/>
                </a:rPr>
                <a:t>technology</a:t>
              </a:r>
            </a:p>
          </p:txBody>
        </p:sp>
        <p:sp>
          <p:nvSpPr>
            <p:cNvPr id="64" name="Rectangle 63">
              <a:extLst>
                <a:ext uri="{FF2B5EF4-FFF2-40B4-BE49-F238E27FC236}">
                  <a16:creationId xmlns:a16="http://schemas.microsoft.com/office/drawing/2014/main" id="{FA5371EC-FFED-4101-A1D5-4494A66E2637}"/>
                </a:ext>
              </a:extLst>
            </p:cNvPr>
            <p:cNvSpPr/>
            <p:nvPr/>
          </p:nvSpPr>
          <p:spPr>
            <a:xfrm>
              <a:off x="10180337" y="5262385"/>
              <a:ext cx="1166523" cy="508203"/>
            </a:xfrm>
            <a:prstGeom prst="rect">
              <a:avLst/>
            </a:prstGeom>
            <a:noFill/>
          </p:spPr>
          <p:txBody>
            <a:bodyPr wrap="none" lIns="0" tIns="0" rIns="0" bIns="0">
              <a:spAutoFit/>
            </a:bodyPr>
            <a:lstStyle/>
            <a:p>
              <a:pPr marL="0" marR="0" lvl="0" indent="0" algn="ctr" defTabSz="914400" rtl="0" eaLnBrk="1" fontAlgn="auto" latinLnBrk="0" hangingPunct="1">
                <a:lnSpc>
                  <a:spcPct val="100000"/>
                </a:lnSpc>
                <a:spcBef>
                  <a:spcPts val="0"/>
                </a:spcBef>
                <a:spcAft>
                  <a:spcPts val="0"/>
                </a:spcAft>
                <a:buClr>
                  <a:srgbClr val="0078D7"/>
                </a:buClr>
                <a:buSzTx/>
                <a:buFontTx/>
                <a:buNone/>
                <a:tabLst/>
                <a:defRPr/>
              </a:pPr>
              <a:r>
                <a:rPr kumimoji="0" lang="en-US" sz="1400" b="1" i="0" u="none" strike="noStrike" kern="1200" cap="none" spc="0" normalizeH="0" baseline="0" noProof="0">
                  <a:ln>
                    <a:noFill/>
                  </a:ln>
                  <a:solidFill>
                    <a:schemeClr val="tx1">
                      <a:alpha val="99000"/>
                    </a:schemeClr>
                  </a:solidFill>
                  <a:effectLst/>
                  <a:uLnTx/>
                  <a:uFillTx/>
                  <a:latin typeface="Segoe UI"/>
                  <a:ea typeface="+mn-ea"/>
                  <a:cs typeface="Segoe UI Semibold" panose="020B0702040204020203" pitchFamily="34" charset="0"/>
                </a:rPr>
                <a:t>Security &amp;</a:t>
              </a:r>
            </a:p>
            <a:p>
              <a:pPr marL="0" marR="0" lvl="0" indent="0" algn="ctr" defTabSz="914400" rtl="0" eaLnBrk="1" fontAlgn="auto" latinLnBrk="0" hangingPunct="1">
                <a:lnSpc>
                  <a:spcPct val="100000"/>
                </a:lnSpc>
                <a:spcBef>
                  <a:spcPts val="0"/>
                </a:spcBef>
                <a:spcAft>
                  <a:spcPts val="0"/>
                </a:spcAft>
                <a:buClr>
                  <a:srgbClr val="0078D7"/>
                </a:buClr>
                <a:buSzTx/>
                <a:buFontTx/>
                <a:buNone/>
                <a:tabLst/>
                <a:defRPr/>
              </a:pPr>
              <a:r>
                <a:rPr kumimoji="0" lang="en-US" sz="1400" b="1" i="0" u="none" strike="noStrike" kern="1200" cap="none" spc="0" normalizeH="0" baseline="0" noProof="0">
                  <a:ln>
                    <a:noFill/>
                  </a:ln>
                  <a:solidFill>
                    <a:schemeClr val="tx1">
                      <a:alpha val="99000"/>
                    </a:schemeClr>
                  </a:solidFill>
                  <a:effectLst/>
                  <a:uLnTx/>
                  <a:uFillTx/>
                  <a:latin typeface="Segoe UI"/>
                  <a:ea typeface="+mn-ea"/>
                  <a:cs typeface="Segoe UI Semibold" panose="020B0702040204020203" pitchFamily="34" charset="0"/>
                </a:rPr>
                <a:t>Compliance</a:t>
              </a:r>
            </a:p>
          </p:txBody>
        </p:sp>
        <p:sp>
          <p:nvSpPr>
            <p:cNvPr id="65" name="money_2" title="Icon of a dollar sign with an arrow around it pointing clockwise">
              <a:extLst>
                <a:ext uri="{FF2B5EF4-FFF2-40B4-BE49-F238E27FC236}">
                  <a16:creationId xmlns:a16="http://schemas.microsoft.com/office/drawing/2014/main" id="{8B96EC81-737F-4B3B-A621-EBF86651FEF2}"/>
                </a:ext>
              </a:extLst>
            </p:cNvPr>
            <p:cNvSpPr>
              <a:spLocks noChangeAspect="1" noEditPoints="1"/>
            </p:cNvSpPr>
            <p:nvPr/>
          </p:nvSpPr>
          <p:spPr bwMode="auto">
            <a:xfrm>
              <a:off x="1068646" y="2035989"/>
              <a:ext cx="668714" cy="705078"/>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66" name="Clock_E917" title="Icon of a clock">
              <a:extLst>
                <a:ext uri="{FF2B5EF4-FFF2-40B4-BE49-F238E27FC236}">
                  <a16:creationId xmlns:a16="http://schemas.microsoft.com/office/drawing/2014/main" id="{FBA50C9A-5D1F-4A62-B725-10250DAA39D5}"/>
                </a:ext>
              </a:extLst>
            </p:cNvPr>
            <p:cNvSpPr>
              <a:spLocks noChangeAspect="1" noEditPoints="1"/>
            </p:cNvSpPr>
            <p:nvPr/>
          </p:nvSpPr>
          <p:spPr bwMode="auto">
            <a:xfrm>
              <a:off x="3440376" y="2066544"/>
              <a:ext cx="643654" cy="643968"/>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p:sp>
          <p:nvSpPr>
            <p:cNvPr id="67" name="speedometer_2" title="Icon of a spedometer showing fast speed">
              <a:extLst>
                <a:ext uri="{FF2B5EF4-FFF2-40B4-BE49-F238E27FC236}">
                  <a16:creationId xmlns:a16="http://schemas.microsoft.com/office/drawing/2014/main" id="{85F89CA6-12E7-4927-ACDD-35F3657A2D2C}"/>
                </a:ext>
              </a:extLst>
            </p:cNvPr>
            <p:cNvSpPr>
              <a:spLocks noChangeAspect="1" noEditPoints="1"/>
            </p:cNvSpPr>
            <p:nvPr/>
          </p:nvSpPr>
          <p:spPr bwMode="auto">
            <a:xfrm>
              <a:off x="5766818" y="2059345"/>
              <a:ext cx="658366" cy="65836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p:sp>
          <p:nvSpPr>
            <p:cNvPr id="68" name="Script_F03A" title="Icon of an unrolled document with writing on it">
              <a:extLst>
                <a:ext uri="{FF2B5EF4-FFF2-40B4-BE49-F238E27FC236}">
                  <a16:creationId xmlns:a16="http://schemas.microsoft.com/office/drawing/2014/main" id="{3FEB49F6-E336-4277-9B48-95714A9C079F}"/>
                </a:ext>
              </a:extLst>
            </p:cNvPr>
            <p:cNvSpPr>
              <a:spLocks noChangeAspect="1" noEditPoints="1"/>
            </p:cNvSpPr>
            <p:nvPr/>
          </p:nvSpPr>
          <p:spPr bwMode="auto">
            <a:xfrm>
              <a:off x="8161372" y="2119969"/>
              <a:ext cx="536858" cy="537118"/>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p:sp>
          <p:nvSpPr>
            <p:cNvPr id="69" name="Processing_E9F5" title="Icon of two interlocked gears">
              <a:extLst>
                <a:ext uri="{FF2B5EF4-FFF2-40B4-BE49-F238E27FC236}">
                  <a16:creationId xmlns:a16="http://schemas.microsoft.com/office/drawing/2014/main" id="{FEB9AF3E-EE15-4FEC-9CB7-A9DA2CE746BE}"/>
                </a:ext>
              </a:extLst>
            </p:cNvPr>
            <p:cNvSpPr>
              <a:spLocks noChangeAspect="1" noEditPoints="1"/>
            </p:cNvSpPr>
            <p:nvPr/>
          </p:nvSpPr>
          <p:spPr bwMode="auto">
            <a:xfrm>
              <a:off x="10438191" y="2105120"/>
              <a:ext cx="650814" cy="566816"/>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p:sp>
          <p:nvSpPr>
            <p:cNvPr id="70" name="Commitments_EC4D" title="Icon of a handshake">
              <a:extLst>
                <a:ext uri="{FF2B5EF4-FFF2-40B4-BE49-F238E27FC236}">
                  <a16:creationId xmlns:a16="http://schemas.microsoft.com/office/drawing/2014/main" id="{A092D7CF-F07F-49CC-A854-2F38980C243E}"/>
                </a:ext>
              </a:extLst>
            </p:cNvPr>
            <p:cNvSpPr>
              <a:spLocks noChangeAspect="1" noEditPoints="1"/>
            </p:cNvSpPr>
            <p:nvPr/>
          </p:nvSpPr>
          <p:spPr bwMode="auto">
            <a:xfrm>
              <a:off x="1099127" y="4236836"/>
              <a:ext cx="658554" cy="617476"/>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1" name="Graphic 11">
              <a:extLst>
                <a:ext uri="{FF2B5EF4-FFF2-40B4-BE49-F238E27FC236}">
                  <a16:creationId xmlns:a16="http://schemas.microsoft.com/office/drawing/2014/main" id="{7DD2DB92-E7CA-47B8-9CD1-7AF3C2DEC409}"/>
                </a:ext>
              </a:extLst>
            </p:cNvPr>
            <p:cNvSpPr/>
            <p:nvPr/>
          </p:nvSpPr>
          <p:spPr>
            <a:xfrm>
              <a:off x="3440084" y="4283853"/>
              <a:ext cx="644236" cy="523442"/>
            </a:xfrm>
            <a:custGeom>
              <a:avLst/>
              <a:gdLst>
                <a:gd name="connsiteX0" fmla="*/ 297861 w 304800"/>
                <a:gd name="connsiteY0" fmla="*/ 242616 h 247650"/>
                <a:gd name="connsiteX1" fmla="*/ 7348 w 304800"/>
                <a:gd name="connsiteY1" fmla="*/ 242616 h 247650"/>
                <a:gd name="connsiteX2" fmla="*/ 7348 w 304800"/>
                <a:gd name="connsiteY2" fmla="*/ 7348 h 247650"/>
                <a:gd name="connsiteX3" fmla="*/ 297861 w 304800"/>
                <a:gd name="connsiteY3" fmla="*/ 7348 h 247650"/>
                <a:gd name="connsiteX4" fmla="*/ 297861 w 304800"/>
                <a:gd name="connsiteY4" fmla="*/ 242616 h 247650"/>
                <a:gd name="connsiteX5" fmla="*/ 297861 w 304800"/>
                <a:gd name="connsiteY5" fmla="*/ 242616 h 247650"/>
                <a:gd name="connsiteX6" fmla="*/ 297861 w 304800"/>
                <a:gd name="connsiteY6" fmla="*/ 242616 h 247650"/>
                <a:gd name="connsiteX7" fmla="*/ 7348 w 304800"/>
                <a:gd name="connsiteY7" fmla="*/ 66403 h 247650"/>
                <a:gd name="connsiteX8" fmla="*/ 297861 w 304800"/>
                <a:gd name="connsiteY8" fmla="*/ 66403 h 247650"/>
                <a:gd name="connsiteX9" fmla="*/ 265476 w 304800"/>
                <a:gd name="connsiteY9" fmla="*/ 36876 h 247650"/>
                <a:gd name="connsiteX10" fmla="*/ 268333 w 304800"/>
                <a:gd name="connsiteY10" fmla="*/ 39733 h 247650"/>
                <a:gd name="connsiteX11" fmla="*/ 271191 w 304800"/>
                <a:gd name="connsiteY11" fmla="*/ 36876 h 247650"/>
                <a:gd name="connsiteX12" fmla="*/ 268333 w 304800"/>
                <a:gd name="connsiteY12" fmla="*/ 34018 h 247650"/>
                <a:gd name="connsiteX13" fmla="*/ 265476 w 304800"/>
                <a:gd name="connsiteY13" fmla="*/ 36876 h 247650"/>
                <a:gd name="connsiteX14" fmla="*/ 265476 w 304800"/>
                <a:gd name="connsiteY14" fmla="*/ 36876 h 247650"/>
                <a:gd name="connsiteX15" fmla="*/ 231186 w 304800"/>
                <a:gd name="connsiteY15" fmla="*/ 36876 h 247650"/>
                <a:gd name="connsiteX16" fmla="*/ 234043 w 304800"/>
                <a:gd name="connsiteY16" fmla="*/ 39733 h 247650"/>
                <a:gd name="connsiteX17" fmla="*/ 236901 w 304800"/>
                <a:gd name="connsiteY17" fmla="*/ 36876 h 247650"/>
                <a:gd name="connsiteX18" fmla="*/ 234043 w 304800"/>
                <a:gd name="connsiteY18" fmla="*/ 34018 h 247650"/>
                <a:gd name="connsiteX19" fmla="*/ 231186 w 304800"/>
                <a:gd name="connsiteY19" fmla="*/ 36876 h 247650"/>
                <a:gd name="connsiteX20" fmla="*/ 231186 w 304800"/>
                <a:gd name="connsiteY20" fmla="*/ 36876 h 247650"/>
                <a:gd name="connsiteX21" fmla="*/ 195943 w 304800"/>
                <a:gd name="connsiteY21" fmla="*/ 36876 h 247650"/>
                <a:gd name="connsiteX22" fmla="*/ 198801 w 304800"/>
                <a:gd name="connsiteY22" fmla="*/ 39733 h 247650"/>
                <a:gd name="connsiteX23" fmla="*/ 201658 w 304800"/>
                <a:gd name="connsiteY23" fmla="*/ 36876 h 247650"/>
                <a:gd name="connsiteX24" fmla="*/ 198801 w 304800"/>
                <a:gd name="connsiteY24" fmla="*/ 34018 h 247650"/>
                <a:gd name="connsiteX25" fmla="*/ 195943 w 304800"/>
                <a:gd name="connsiteY25" fmla="*/ 36876 h 247650"/>
                <a:gd name="connsiteX26" fmla="*/ 195943 w 304800"/>
                <a:gd name="connsiteY26" fmla="*/ 36876 h 247650"/>
                <a:gd name="connsiteX27" fmla="*/ 38781 w 304800"/>
                <a:gd name="connsiteY27" fmla="*/ 106408 h 247650"/>
                <a:gd name="connsiteX28" fmla="*/ 160701 w 304800"/>
                <a:gd name="connsiteY28" fmla="*/ 106408 h 247650"/>
                <a:gd name="connsiteX29" fmla="*/ 38781 w 304800"/>
                <a:gd name="connsiteY29" fmla="*/ 153081 h 247650"/>
                <a:gd name="connsiteX30" fmla="*/ 251188 w 304800"/>
                <a:gd name="connsiteY30" fmla="*/ 153081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04800" h="247650">
                  <a:moveTo>
                    <a:pt x="297861" y="242616"/>
                  </a:moveTo>
                  <a:cubicBezTo>
                    <a:pt x="7348" y="242616"/>
                    <a:pt x="7348" y="242616"/>
                    <a:pt x="7348" y="242616"/>
                  </a:cubicBezTo>
                  <a:cubicBezTo>
                    <a:pt x="7348" y="7348"/>
                    <a:pt x="7348" y="7348"/>
                    <a:pt x="7348" y="7348"/>
                  </a:cubicBezTo>
                  <a:cubicBezTo>
                    <a:pt x="297861" y="7348"/>
                    <a:pt x="297861" y="7348"/>
                    <a:pt x="297861" y="7348"/>
                  </a:cubicBezTo>
                  <a:lnTo>
                    <a:pt x="297861" y="242616"/>
                  </a:lnTo>
                  <a:lnTo>
                    <a:pt x="297861" y="242616"/>
                  </a:lnTo>
                  <a:lnTo>
                    <a:pt x="297861" y="242616"/>
                  </a:lnTo>
                  <a:close/>
                  <a:moveTo>
                    <a:pt x="7348" y="66403"/>
                  </a:moveTo>
                  <a:cubicBezTo>
                    <a:pt x="297861" y="66403"/>
                    <a:pt x="297861" y="66403"/>
                    <a:pt x="297861" y="66403"/>
                  </a:cubicBezTo>
                  <a:moveTo>
                    <a:pt x="265476" y="36876"/>
                  </a:moveTo>
                  <a:cubicBezTo>
                    <a:pt x="265476" y="38781"/>
                    <a:pt x="266428" y="39733"/>
                    <a:pt x="268333" y="39733"/>
                  </a:cubicBezTo>
                  <a:cubicBezTo>
                    <a:pt x="270238" y="39733"/>
                    <a:pt x="271191" y="38781"/>
                    <a:pt x="271191" y="36876"/>
                  </a:cubicBezTo>
                  <a:cubicBezTo>
                    <a:pt x="271191" y="34971"/>
                    <a:pt x="270238" y="34018"/>
                    <a:pt x="268333" y="34018"/>
                  </a:cubicBezTo>
                  <a:cubicBezTo>
                    <a:pt x="266428" y="34018"/>
                    <a:pt x="265476" y="34971"/>
                    <a:pt x="265476" y="36876"/>
                  </a:cubicBezTo>
                  <a:lnTo>
                    <a:pt x="265476" y="36876"/>
                  </a:lnTo>
                  <a:close/>
                  <a:moveTo>
                    <a:pt x="231186" y="36876"/>
                  </a:moveTo>
                  <a:cubicBezTo>
                    <a:pt x="231186" y="38781"/>
                    <a:pt x="232138" y="39733"/>
                    <a:pt x="234043" y="39733"/>
                  </a:cubicBezTo>
                  <a:cubicBezTo>
                    <a:pt x="235948" y="39733"/>
                    <a:pt x="236901" y="38781"/>
                    <a:pt x="236901" y="36876"/>
                  </a:cubicBezTo>
                  <a:cubicBezTo>
                    <a:pt x="236901" y="34971"/>
                    <a:pt x="235948" y="34018"/>
                    <a:pt x="234043" y="34018"/>
                  </a:cubicBezTo>
                  <a:cubicBezTo>
                    <a:pt x="232138" y="34018"/>
                    <a:pt x="231186" y="34971"/>
                    <a:pt x="231186" y="36876"/>
                  </a:cubicBezTo>
                  <a:lnTo>
                    <a:pt x="231186" y="36876"/>
                  </a:lnTo>
                  <a:close/>
                  <a:moveTo>
                    <a:pt x="195943" y="36876"/>
                  </a:moveTo>
                  <a:cubicBezTo>
                    <a:pt x="195943" y="38781"/>
                    <a:pt x="196896" y="39733"/>
                    <a:pt x="198801" y="39733"/>
                  </a:cubicBezTo>
                  <a:cubicBezTo>
                    <a:pt x="200706" y="39733"/>
                    <a:pt x="201658" y="38781"/>
                    <a:pt x="201658" y="36876"/>
                  </a:cubicBezTo>
                  <a:cubicBezTo>
                    <a:pt x="201658" y="34971"/>
                    <a:pt x="200706" y="34018"/>
                    <a:pt x="198801" y="34018"/>
                  </a:cubicBezTo>
                  <a:cubicBezTo>
                    <a:pt x="197848" y="34018"/>
                    <a:pt x="195943" y="34971"/>
                    <a:pt x="195943" y="36876"/>
                  </a:cubicBezTo>
                  <a:lnTo>
                    <a:pt x="195943" y="36876"/>
                  </a:lnTo>
                  <a:close/>
                  <a:moveTo>
                    <a:pt x="38781" y="106408"/>
                  </a:moveTo>
                  <a:lnTo>
                    <a:pt x="160701" y="106408"/>
                  </a:lnTo>
                  <a:moveTo>
                    <a:pt x="38781" y="153081"/>
                  </a:moveTo>
                  <a:lnTo>
                    <a:pt x="251188" y="153081"/>
                  </a:lnTo>
                </a:path>
              </a:pathLst>
            </a:custGeom>
            <a:noFill/>
            <a:ln w="15875" cap="sq">
              <a:solidFill>
                <a:schemeClr val="tx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p:sp>
          <p:nvSpPr>
            <p:cNvPr id="72" name="binoculars" title="Icon of binoculars">
              <a:extLst>
                <a:ext uri="{FF2B5EF4-FFF2-40B4-BE49-F238E27FC236}">
                  <a16:creationId xmlns:a16="http://schemas.microsoft.com/office/drawing/2014/main" id="{84373924-1AE5-49E1-A820-3ADDBA31A92F}"/>
                </a:ext>
              </a:extLst>
            </p:cNvPr>
            <p:cNvSpPr>
              <a:spLocks noChangeAspect="1" noEditPoints="1"/>
            </p:cNvSpPr>
            <p:nvPr/>
          </p:nvSpPr>
          <p:spPr bwMode="auto">
            <a:xfrm>
              <a:off x="5788178" y="4262120"/>
              <a:ext cx="615648" cy="566908"/>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 name="Shield_EA18" title="Icon of a shield">
              <a:extLst>
                <a:ext uri="{FF2B5EF4-FFF2-40B4-BE49-F238E27FC236}">
                  <a16:creationId xmlns:a16="http://schemas.microsoft.com/office/drawing/2014/main" id="{3F6B3641-4316-4224-BB29-5B198FDE719B}"/>
                </a:ext>
              </a:extLst>
            </p:cNvPr>
            <p:cNvSpPr>
              <a:spLocks noChangeAspect="1"/>
            </p:cNvSpPr>
            <p:nvPr/>
          </p:nvSpPr>
          <p:spPr bwMode="auto">
            <a:xfrm>
              <a:off x="10485816" y="4249829"/>
              <a:ext cx="555564" cy="59149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 name="Database_EFC7" title="Icon of a cylinder">
              <a:extLst>
                <a:ext uri="{FF2B5EF4-FFF2-40B4-BE49-F238E27FC236}">
                  <a16:creationId xmlns:a16="http://schemas.microsoft.com/office/drawing/2014/main" id="{CAF05F52-43E0-435B-B537-4E1766971E03}"/>
                </a:ext>
              </a:extLst>
            </p:cNvPr>
            <p:cNvSpPr>
              <a:spLocks noChangeAspect="1" noEditPoints="1"/>
            </p:cNvSpPr>
            <p:nvPr/>
          </p:nvSpPr>
          <p:spPr bwMode="auto">
            <a:xfrm>
              <a:off x="8198053" y="4244340"/>
              <a:ext cx="463494" cy="60246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p:grpSp>
    </p:spTree>
    <p:custDataLst>
      <p:tags r:id="rId1"/>
    </p:custDataLst>
    <p:extLst>
      <p:ext uri="{BB962C8B-B14F-4D97-AF65-F5344CB8AC3E}">
        <p14:creationId xmlns:p14="http://schemas.microsoft.com/office/powerpoint/2010/main" val="1304393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9" name="Group 738"/>
          <p:cNvGrpSpPr/>
          <p:nvPr/>
        </p:nvGrpSpPr>
        <p:grpSpPr>
          <a:xfrm>
            <a:off x="60053" y="1859250"/>
            <a:ext cx="12110571" cy="4601134"/>
            <a:chOff x="126928" y="1723561"/>
            <a:chExt cx="12112289" cy="4601786"/>
          </a:xfrm>
        </p:grpSpPr>
        <p:cxnSp>
          <p:nvCxnSpPr>
            <p:cNvPr id="740" name="Straight Connector 739">
              <a:extLst>
                <a:ext uri="{FF2B5EF4-FFF2-40B4-BE49-F238E27FC236}">
                  <a16:creationId xmlns:a16="http://schemas.microsoft.com/office/drawing/2014/main" id="{D6094C03-3687-45A5-AADC-8E804C12A7C5}"/>
                </a:ext>
              </a:extLst>
            </p:cNvPr>
            <p:cNvCxnSpPr/>
            <p:nvPr/>
          </p:nvCxnSpPr>
          <p:spPr>
            <a:xfrm flipH="1" flipV="1">
              <a:off x="2287819" y="4648709"/>
              <a:ext cx="1269395" cy="1045384"/>
            </a:xfrm>
            <a:prstGeom prst="line">
              <a:avLst/>
            </a:prstGeom>
            <a:noFill/>
            <a:ln w="19050" cap="flat" cmpd="sng" algn="ctr">
              <a:solidFill>
                <a:srgbClr val="E1E1E1"/>
              </a:solidFill>
              <a:prstDash val="solid"/>
              <a:headEnd type="none"/>
              <a:tailEnd type="none"/>
            </a:ln>
            <a:effectLst/>
          </p:spPr>
        </p:cxnSp>
        <p:cxnSp>
          <p:nvCxnSpPr>
            <p:cNvPr id="741" name="Straight Connector 740">
              <a:extLst>
                <a:ext uri="{FF2B5EF4-FFF2-40B4-BE49-F238E27FC236}">
                  <a16:creationId xmlns:a16="http://schemas.microsoft.com/office/drawing/2014/main" id="{AD6F1791-1FBE-40B3-8917-68C0E5377A9C}"/>
                </a:ext>
              </a:extLst>
            </p:cNvPr>
            <p:cNvCxnSpPr/>
            <p:nvPr/>
          </p:nvCxnSpPr>
          <p:spPr>
            <a:xfrm flipH="1">
              <a:off x="7738749" y="3902007"/>
              <a:ext cx="149340" cy="1941427"/>
            </a:xfrm>
            <a:prstGeom prst="line">
              <a:avLst/>
            </a:prstGeom>
            <a:noFill/>
            <a:ln w="19050" cap="flat" cmpd="sng" algn="ctr">
              <a:solidFill>
                <a:srgbClr val="E1E1E1"/>
              </a:solidFill>
              <a:prstDash val="solid"/>
              <a:headEnd type="none"/>
              <a:tailEnd type="none"/>
            </a:ln>
            <a:effectLst/>
          </p:spPr>
        </p:cxnSp>
        <p:cxnSp>
          <p:nvCxnSpPr>
            <p:cNvPr id="742" name="Straight Connector 741">
              <a:extLst>
                <a:ext uri="{FF2B5EF4-FFF2-40B4-BE49-F238E27FC236}">
                  <a16:creationId xmlns:a16="http://schemas.microsoft.com/office/drawing/2014/main" id="{1955C146-D441-450E-A264-A1D26F7F3490}"/>
                </a:ext>
              </a:extLst>
            </p:cNvPr>
            <p:cNvCxnSpPr/>
            <p:nvPr/>
          </p:nvCxnSpPr>
          <p:spPr>
            <a:xfrm flipH="1">
              <a:off x="10426878" y="3080635"/>
              <a:ext cx="224010" cy="1941426"/>
            </a:xfrm>
            <a:prstGeom prst="line">
              <a:avLst/>
            </a:prstGeom>
            <a:noFill/>
            <a:ln w="19050" cap="flat" cmpd="sng" algn="ctr">
              <a:solidFill>
                <a:srgbClr val="E1E1E1"/>
              </a:solidFill>
              <a:prstDash val="solid"/>
              <a:headEnd type="none"/>
              <a:tailEnd type="none"/>
            </a:ln>
            <a:effectLst/>
          </p:spPr>
        </p:cxnSp>
        <p:cxnSp>
          <p:nvCxnSpPr>
            <p:cNvPr id="743" name="Straight Connector 742">
              <a:extLst>
                <a:ext uri="{FF2B5EF4-FFF2-40B4-BE49-F238E27FC236}">
                  <a16:creationId xmlns:a16="http://schemas.microsoft.com/office/drawing/2014/main" id="{76537DD0-6867-4660-941C-A89C776ADE23}"/>
                </a:ext>
              </a:extLst>
            </p:cNvPr>
            <p:cNvCxnSpPr/>
            <p:nvPr/>
          </p:nvCxnSpPr>
          <p:spPr>
            <a:xfrm flipH="1" flipV="1">
              <a:off x="5199957" y="2408600"/>
              <a:ext cx="1344065" cy="1642746"/>
            </a:xfrm>
            <a:prstGeom prst="line">
              <a:avLst/>
            </a:prstGeom>
            <a:noFill/>
            <a:ln w="19050" cap="flat" cmpd="sng" algn="ctr">
              <a:solidFill>
                <a:srgbClr val="E1E1E1"/>
              </a:solidFill>
              <a:prstDash val="solid"/>
              <a:headEnd type="none"/>
              <a:tailEnd type="none"/>
            </a:ln>
            <a:effectLst/>
          </p:spPr>
        </p:cxnSp>
        <p:cxnSp>
          <p:nvCxnSpPr>
            <p:cNvPr id="744" name="Straight Connector 743">
              <a:extLst>
                <a:ext uri="{FF2B5EF4-FFF2-40B4-BE49-F238E27FC236}">
                  <a16:creationId xmlns:a16="http://schemas.microsoft.com/office/drawing/2014/main" id="{8F3ABD93-25FA-43A9-B755-F2699FE6E390}"/>
                </a:ext>
              </a:extLst>
            </p:cNvPr>
            <p:cNvCxnSpPr/>
            <p:nvPr/>
          </p:nvCxnSpPr>
          <p:spPr>
            <a:xfrm flipV="1">
              <a:off x="4303914" y="2408600"/>
              <a:ext cx="896042" cy="746703"/>
            </a:xfrm>
            <a:prstGeom prst="line">
              <a:avLst/>
            </a:prstGeom>
            <a:noFill/>
            <a:ln w="19050" cap="flat" cmpd="sng" algn="ctr">
              <a:solidFill>
                <a:srgbClr val="E1E1E1"/>
              </a:solidFill>
              <a:prstDash val="solid"/>
              <a:headEnd type="none"/>
              <a:tailEnd type="none"/>
            </a:ln>
            <a:effectLst/>
          </p:spPr>
        </p:cxnSp>
        <p:cxnSp>
          <p:nvCxnSpPr>
            <p:cNvPr id="745" name="Straight Connector 744">
              <a:extLst>
                <a:ext uri="{FF2B5EF4-FFF2-40B4-BE49-F238E27FC236}">
                  <a16:creationId xmlns:a16="http://schemas.microsoft.com/office/drawing/2014/main" id="{4462418F-E1D8-4EDA-ADE6-DB522759F7BC}"/>
                </a:ext>
              </a:extLst>
            </p:cNvPr>
            <p:cNvCxnSpPr/>
            <p:nvPr/>
          </p:nvCxnSpPr>
          <p:spPr>
            <a:xfrm flipV="1">
              <a:off x="1882340" y="3827336"/>
              <a:ext cx="3093608" cy="1897263"/>
            </a:xfrm>
            <a:prstGeom prst="line">
              <a:avLst/>
            </a:prstGeom>
            <a:noFill/>
            <a:ln w="19050" cap="flat" cmpd="sng" algn="ctr">
              <a:solidFill>
                <a:srgbClr val="E1E1E1"/>
              </a:solidFill>
              <a:prstDash val="solid"/>
              <a:headEnd type="none"/>
              <a:tailEnd type="none"/>
            </a:ln>
            <a:effectLst/>
          </p:spPr>
        </p:cxnSp>
        <p:sp>
          <p:nvSpPr>
            <p:cNvPr id="746" name="Mobile node 1">
              <a:extLst>
                <a:ext uri="{FF2B5EF4-FFF2-40B4-BE49-F238E27FC236}">
                  <a16:creationId xmlns:a16="http://schemas.microsoft.com/office/drawing/2014/main" id="{3B5C1B0A-ACC3-44BD-B1A6-A8053CC4E52A}"/>
                </a:ext>
              </a:extLst>
            </p:cNvPr>
            <p:cNvSpPr/>
            <p:nvPr/>
          </p:nvSpPr>
          <p:spPr bwMode="auto">
            <a:xfrm>
              <a:off x="914534" y="4684420"/>
              <a:ext cx="224010" cy="22401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747" name="Mobile node 1">
              <a:extLst>
                <a:ext uri="{FF2B5EF4-FFF2-40B4-BE49-F238E27FC236}">
                  <a16:creationId xmlns:a16="http://schemas.microsoft.com/office/drawing/2014/main" id="{0E166BDD-014B-41F7-A660-B63A40B8406A}"/>
                </a:ext>
              </a:extLst>
            </p:cNvPr>
            <p:cNvSpPr/>
            <p:nvPr/>
          </p:nvSpPr>
          <p:spPr bwMode="auto">
            <a:xfrm>
              <a:off x="7993043" y="1723561"/>
              <a:ext cx="224010" cy="22401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748" name="Mobile node 1">
              <a:extLst>
                <a:ext uri="{FF2B5EF4-FFF2-40B4-BE49-F238E27FC236}">
                  <a16:creationId xmlns:a16="http://schemas.microsoft.com/office/drawing/2014/main" id="{04C70257-FC63-4583-951A-ED7E5657E524}"/>
                </a:ext>
              </a:extLst>
            </p:cNvPr>
            <p:cNvSpPr/>
            <p:nvPr/>
          </p:nvSpPr>
          <p:spPr bwMode="auto">
            <a:xfrm>
              <a:off x="11083191" y="3921657"/>
              <a:ext cx="224010" cy="22401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749" name="Mobile node 1">
              <a:extLst>
                <a:ext uri="{FF2B5EF4-FFF2-40B4-BE49-F238E27FC236}">
                  <a16:creationId xmlns:a16="http://schemas.microsoft.com/office/drawing/2014/main" id="{59333573-34DF-49E2-AC7C-DC9968386CAB}"/>
                </a:ext>
              </a:extLst>
            </p:cNvPr>
            <p:cNvSpPr/>
            <p:nvPr/>
          </p:nvSpPr>
          <p:spPr bwMode="auto">
            <a:xfrm>
              <a:off x="3901340" y="3817905"/>
              <a:ext cx="224010" cy="22401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cxnSp>
          <p:nvCxnSpPr>
            <p:cNvPr id="750" name="Straight Connector 749">
              <a:extLst>
                <a:ext uri="{FF2B5EF4-FFF2-40B4-BE49-F238E27FC236}">
                  <a16:creationId xmlns:a16="http://schemas.microsoft.com/office/drawing/2014/main" id="{7728CAF2-0D74-4533-81CF-022ABF0213C2}"/>
                </a:ext>
              </a:extLst>
            </p:cNvPr>
            <p:cNvCxnSpPr/>
            <p:nvPr/>
          </p:nvCxnSpPr>
          <p:spPr>
            <a:xfrm>
              <a:off x="1690456" y="2408600"/>
              <a:ext cx="1493405" cy="970714"/>
            </a:xfrm>
            <a:prstGeom prst="line">
              <a:avLst/>
            </a:prstGeom>
            <a:noFill/>
            <a:ln w="19050" cap="flat" cmpd="sng" algn="ctr">
              <a:solidFill>
                <a:srgbClr val="E1E1E1"/>
              </a:solidFill>
              <a:prstDash val="solid"/>
              <a:headEnd type="none"/>
              <a:tailEnd type="none"/>
            </a:ln>
            <a:effectLst/>
          </p:spPr>
        </p:cxnSp>
        <p:cxnSp>
          <p:nvCxnSpPr>
            <p:cNvPr id="751" name="Straight Connector 750">
              <a:extLst>
                <a:ext uri="{FF2B5EF4-FFF2-40B4-BE49-F238E27FC236}">
                  <a16:creationId xmlns:a16="http://schemas.microsoft.com/office/drawing/2014/main" id="{2C2921B6-A5F8-4C4D-8998-59442BE997FE}"/>
                </a:ext>
              </a:extLst>
            </p:cNvPr>
            <p:cNvCxnSpPr/>
            <p:nvPr/>
          </p:nvCxnSpPr>
          <p:spPr>
            <a:xfrm flipV="1">
              <a:off x="1765125" y="1960581"/>
              <a:ext cx="2090769" cy="448020"/>
            </a:xfrm>
            <a:prstGeom prst="line">
              <a:avLst/>
            </a:prstGeom>
            <a:noFill/>
            <a:ln w="19050" cap="flat" cmpd="sng" algn="ctr">
              <a:solidFill>
                <a:srgbClr val="E1E1E1"/>
              </a:solidFill>
              <a:prstDash val="solid"/>
              <a:headEnd type="none"/>
              <a:tailEnd type="none"/>
            </a:ln>
            <a:effectLst/>
          </p:spPr>
        </p:cxnSp>
        <p:cxnSp>
          <p:nvCxnSpPr>
            <p:cNvPr id="752" name="Straight Connector 751">
              <a:extLst>
                <a:ext uri="{FF2B5EF4-FFF2-40B4-BE49-F238E27FC236}">
                  <a16:creationId xmlns:a16="http://schemas.microsoft.com/office/drawing/2014/main" id="{7546FEF1-BBCA-4455-ACC3-C2B4A6A9D95B}"/>
                </a:ext>
              </a:extLst>
            </p:cNvPr>
            <p:cNvCxnSpPr/>
            <p:nvPr/>
          </p:nvCxnSpPr>
          <p:spPr>
            <a:xfrm flipH="1" flipV="1">
              <a:off x="3830260" y="1984591"/>
              <a:ext cx="473655" cy="1096043"/>
            </a:xfrm>
            <a:prstGeom prst="line">
              <a:avLst/>
            </a:prstGeom>
            <a:noFill/>
            <a:ln w="19050" cap="flat" cmpd="sng" algn="ctr">
              <a:solidFill>
                <a:srgbClr val="E1E1E1"/>
              </a:solidFill>
              <a:prstDash val="solid"/>
              <a:headEnd type="none"/>
              <a:tailEnd type="none"/>
            </a:ln>
            <a:effectLst/>
          </p:spPr>
        </p:cxnSp>
        <p:cxnSp>
          <p:nvCxnSpPr>
            <p:cNvPr id="753" name="Straight Connector 752">
              <a:extLst>
                <a:ext uri="{FF2B5EF4-FFF2-40B4-BE49-F238E27FC236}">
                  <a16:creationId xmlns:a16="http://schemas.microsoft.com/office/drawing/2014/main" id="{95404DA1-8639-4D73-A490-63EC092614C9}"/>
                </a:ext>
              </a:extLst>
            </p:cNvPr>
            <p:cNvCxnSpPr/>
            <p:nvPr/>
          </p:nvCxnSpPr>
          <p:spPr>
            <a:xfrm flipH="1">
              <a:off x="1914466" y="4574037"/>
              <a:ext cx="448021" cy="1120055"/>
            </a:xfrm>
            <a:prstGeom prst="line">
              <a:avLst/>
            </a:prstGeom>
            <a:noFill/>
            <a:ln w="19050" cap="flat" cmpd="sng" algn="ctr">
              <a:solidFill>
                <a:srgbClr val="E1E1E1"/>
              </a:solidFill>
              <a:prstDash val="solid"/>
              <a:headEnd type="none"/>
              <a:tailEnd type="none"/>
            </a:ln>
            <a:effectLst/>
          </p:spPr>
        </p:cxnSp>
        <p:cxnSp>
          <p:nvCxnSpPr>
            <p:cNvPr id="754" name="Straight Connector 753">
              <a:extLst>
                <a:ext uri="{FF2B5EF4-FFF2-40B4-BE49-F238E27FC236}">
                  <a16:creationId xmlns:a16="http://schemas.microsoft.com/office/drawing/2014/main" id="{5781B750-B320-4607-8EA3-BB9CCF29C7C9}"/>
                </a:ext>
              </a:extLst>
            </p:cNvPr>
            <p:cNvCxnSpPr/>
            <p:nvPr/>
          </p:nvCxnSpPr>
          <p:spPr>
            <a:xfrm flipH="1" flipV="1">
              <a:off x="3855893" y="1960580"/>
              <a:ext cx="1344065" cy="448021"/>
            </a:xfrm>
            <a:prstGeom prst="line">
              <a:avLst/>
            </a:prstGeom>
            <a:noFill/>
            <a:ln w="19050" cap="flat" cmpd="sng" algn="ctr">
              <a:solidFill>
                <a:srgbClr val="E1E1E1"/>
              </a:solidFill>
              <a:prstDash val="solid"/>
              <a:headEnd type="none"/>
              <a:tailEnd type="none"/>
            </a:ln>
            <a:effectLst/>
          </p:spPr>
        </p:cxnSp>
        <p:cxnSp>
          <p:nvCxnSpPr>
            <p:cNvPr id="755" name="Straight Connector 754">
              <a:extLst>
                <a:ext uri="{FF2B5EF4-FFF2-40B4-BE49-F238E27FC236}">
                  <a16:creationId xmlns:a16="http://schemas.microsoft.com/office/drawing/2014/main" id="{581F9BAE-D547-4D4E-B8B8-A307735A36BE}"/>
                </a:ext>
              </a:extLst>
            </p:cNvPr>
            <p:cNvCxnSpPr/>
            <p:nvPr/>
          </p:nvCxnSpPr>
          <p:spPr>
            <a:xfrm flipV="1">
              <a:off x="6842703" y="2259260"/>
              <a:ext cx="0" cy="1045385"/>
            </a:xfrm>
            <a:prstGeom prst="line">
              <a:avLst/>
            </a:prstGeom>
            <a:noFill/>
            <a:ln w="19050" cap="flat" cmpd="sng" algn="ctr">
              <a:solidFill>
                <a:srgbClr val="E1E1E1"/>
              </a:solidFill>
              <a:prstDash val="solid"/>
              <a:headEnd type="none"/>
              <a:tailEnd type="none"/>
            </a:ln>
            <a:effectLst/>
          </p:spPr>
        </p:cxnSp>
        <p:cxnSp>
          <p:nvCxnSpPr>
            <p:cNvPr id="756" name="Straight Connector 755">
              <a:extLst>
                <a:ext uri="{FF2B5EF4-FFF2-40B4-BE49-F238E27FC236}">
                  <a16:creationId xmlns:a16="http://schemas.microsoft.com/office/drawing/2014/main" id="{040CD59A-E110-4E9C-AC38-8248A2E96303}"/>
                </a:ext>
              </a:extLst>
            </p:cNvPr>
            <p:cNvCxnSpPr/>
            <p:nvPr/>
          </p:nvCxnSpPr>
          <p:spPr>
            <a:xfrm flipH="1" flipV="1">
              <a:off x="6842705" y="2259260"/>
              <a:ext cx="1941427" cy="522691"/>
            </a:xfrm>
            <a:prstGeom prst="line">
              <a:avLst/>
            </a:prstGeom>
            <a:noFill/>
            <a:ln w="19050" cap="flat" cmpd="sng" algn="ctr">
              <a:solidFill>
                <a:srgbClr val="E1E1E1"/>
              </a:solidFill>
              <a:prstDash val="solid"/>
              <a:headEnd type="none"/>
              <a:tailEnd type="none"/>
            </a:ln>
            <a:effectLst/>
          </p:spPr>
        </p:cxnSp>
        <p:cxnSp>
          <p:nvCxnSpPr>
            <p:cNvPr id="757" name="Straight Connector 756">
              <a:extLst>
                <a:ext uri="{FF2B5EF4-FFF2-40B4-BE49-F238E27FC236}">
                  <a16:creationId xmlns:a16="http://schemas.microsoft.com/office/drawing/2014/main" id="{E858F48D-3C26-400B-86A3-F6A4B83E0A64}"/>
                </a:ext>
              </a:extLst>
            </p:cNvPr>
            <p:cNvCxnSpPr/>
            <p:nvPr/>
          </p:nvCxnSpPr>
          <p:spPr>
            <a:xfrm flipV="1">
              <a:off x="7888089" y="1811238"/>
              <a:ext cx="1642746" cy="2016098"/>
            </a:xfrm>
            <a:prstGeom prst="line">
              <a:avLst/>
            </a:prstGeom>
            <a:noFill/>
            <a:ln w="19050" cap="flat" cmpd="sng" algn="ctr">
              <a:solidFill>
                <a:srgbClr val="E1E1E1"/>
              </a:solidFill>
              <a:prstDash val="solid"/>
              <a:headEnd type="none"/>
              <a:tailEnd type="none"/>
            </a:ln>
            <a:effectLst/>
          </p:spPr>
        </p:cxnSp>
        <p:cxnSp>
          <p:nvCxnSpPr>
            <p:cNvPr id="758" name="Straight Connector 757">
              <a:extLst>
                <a:ext uri="{FF2B5EF4-FFF2-40B4-BE49-F238E27FC236}">
                  <a16:creationId xmlns:a16="http://schemas.microsoft.com/office/drawing/2014/main" id="{E09D60AC-2F28-4979-A1FD-02F268D48B20}"/>
                </a:ext>
              </a:extLst>
            </p:cNvPr>
            <p:cNvCxnSpPr/>
            <p:nvPr/>
          </p:nvCxnSpPr>
          <p:spPr>
            <a:xfrm flipH="1" flipV="1">
              <a:off x="9530834" y="1811239"/>
              <a:ext cx="1120055" cy="1194724"/>
            </a:xfrm>
            <a:prstGeom prst="line">
              <a:avLst/>
            </a:prstGeom>
            <a:noFill/>
            <a:ln w="19050" cap="flat" cmpd="sng" algn="ctr">
              <a:solidFill>
                <a:srgbClr val="E1E1E1"/>
              </a:solidFill>
              <a:prstDash val="solid"/>
              <a:headEnd type="none"/>
              <a:tailEnd type="none"/>
            </a:ln>
            <a:effectLst/>
          </p:spPr>
        </p:cxnSp>
        <p:cxnSp>
          <p:nvCxnSpPr>
            <p:cNvPr id="759" name="Straight Connector 758">
              <a:extLst>
                <a:ext uri="{FF2B5EF4-FFF2-40B4-BE49-F238E27FC236}">
                  <a16:creationId xmlns:a16="http://schemas.microsoft.com/office/drawing/2014/main" id="{7264F53A-B0AF-45F1-B467-433B2CC59A90}"/>
                </a:ext>
              </a:extLst>
            </p:cNvPr>
            <p:cNvCxnSpPr/>
            <p:nvPr/>
          </p:nvCxnSpPr>
          <p:spPr>
            <a:xfrm flipH="1">
              <a:off x="7738749" y="4680163"/>
              <a:ext cx="889759" cy="1088599"/>
            </a:xfrm>
            <a:prstGeom prst="line">
              <a:avLst/>
            </a:prstGeom>
            <a:noFill/>
            <a:ln w="19050" cap="flat" cmpd="sng" algn="ctr">
              <a:solidFill>
                <a:srgbClr val="E1E1E1"/>
              </a:solidFill>
              <a:prstDash val="solid"/>
              <a:headEnd type="none"/>
              <a:tailEnd type="none"/>
            </a:ln>
            <a:effectLst/>
          </p:spPr>
        </p:cxnSp>
        <p:cxnSp>
          <p:nvCxnSpPr>
            <p:cNvPr id="760" name="Straight Connector 759">
              <a:extLst>
                <a:ext uri="{FF2B5EF4-FFF2-40B4-BE49-F238E27FC236}">
                  <a16:creationId xmlns:a16="http://schemas.microsoft.com/office/drawing/2014/main" id="{33D70533-BFE3-4816-B3B3-C254B7A15CD1}"/>
                </a:ext>
              </a:extLst>
            </p:cNvPr>
            <p:cNvCxnSpPr/>
            <p:nvPr/>
          </p:nvCxnSpPr>
          <p:spPr>
            <a:xfrm flipH="1" flipV="1">
              <a:off x="9381495" y="4051347"/>
              <a:ext cx="1045385" cy="896042"/>
            </a:xfrm>
            <a:prstGeom prst="line">
              <a:avLst/>
            </a:prstGeom>
            <a:noFill/>
            <a:ln w="19050" cap="flat" cmpd="sng" algn="ctr">
              <a:solidFill>
                <a:srgbClr val="E1E1E1"/>
              </a:solidFill>
              <a:prstDash val="solid"/>
              <a:headEnd type="none"/>
              <a:tailEnd type="none"/>
            </a:ln>
            <a:effectLst/>
          </p:spPr>
        </p:cxnSp>
        <p:cxnSp>
          <p:nvCxnSpPr>
            <p:cNvPr id="761" name="Straight Connector 760">
              <a:extLst>
                <a:ext uri="{FF2B5EF4-FFF2-40B4-BE49-F238E27FC236}">
                  <a16:creationId xmlns:a16="http://schemas.microsoft.com/office/drawing/2014/main" id="{B24EDF04-5BC8-4568-950C-9EA947131732}"/>
                </a:ext>
              </a:extLst>
            </p:cNvPr>
            <p:cNvCxnSpPr/>
            <p:nvPr/>
          </p:nvCxnSpPr>
          <p:spPr>
            <a:xfrm>
              <a:off x="6544023" y="4051347"/>
              <a:ext cx="1194724" cy="1717416"/>
            </a:xfrm>
            <a:prstGeom prst="line">
              <a:avLst/>
            </a:prstGeom>
            <a:noFill/>
            <a:ln w="19050" cap="flat" cmpd="sng" algn="ctr">
              <a:solidFill>
                <a:srgbClr val="E1E1E1"/>
              </a:solidFill>
              <a:prstDash val="solid"/>
              <a:headEnd type="none"/>
              <a:tailEnd type="none"/>
            </a:ln>
            <a:effectLst/>
          </p:spPr>
        </p:cxnSp>
        <p:cxnSp>
          <p:nvCxnSpPr>
            <p:cNvPr id="762" name="Straight Connector 761">
              <a:extLst>
                <a:ext uri="{FF2B5EF4-FFF2-40B4-BE49-F238E27FC236}">
                  <a16:creationId xmlns:a16="http://schemas.microsoft.com/office/drawing/2014/main" id="{CC257CEA-A3A1-4E23-9D3C-BB28C7D2A78B}"/>
                </a:ext>
              </a:extLst>
            </p:cNvPr>
            <p:cNvCxnSpPr/>
            <p:nvPr/>
          </p:nvCxnSpPr>
          <p:spPr>
            <a:xfrm>
              <a:off x="5052173" y="3975121"/>
              <a:ext cx="969158" cy="822929"/>
            </a:xfrm>
            <a:prstGeom prst="line">
              <a:avLst/>
            </a:prstGeom>
            <a:noFill/>
            <a:ln w="19050" cap="flat" cmpd="sng" algn="ctr">
              <a:solidFill>
                <a:srgbClr val="E1E1E1"/>
              </a:solidFill>
              <a:prstDash val="solid"/>
              <a:headEnd type="none"/>
              <a:tailEnd type="none"/>
            </a:ln>
            <a:effectLst/>
          </p:spPr>
        </p:cxnSp>
        <p:cxnSp>
          <p:nvCxnSpPr>
            <p:cNvPr id="763" name="Straight Connector 762">
              <a:extLst>
                <a:ext uri="{FF2B5EF4-FFF2-40B4-BE49-F238E27FC236}">
                  <a16:creationId xmlns:a16="http://schemas.microsoft.com/office/drawing/2014/main" id="{EEA9C846-185B-4D60-B31D-A561D4BE2B1D}"/>
                </a:ext>
              </a:extLst>
            </p:cNvPr>
            <p:cNvCxnSpPr/>
            <p:nvPr/>
          </p:nvCxnSpPr>
          <p:spPr>
            <a:xfrm flipH="1">
              <a:off x="4975947" y="3080633"/>
              <a:ext cx="1941427" cy="746703"/>
            </a:xfrm>
            <a:prstGeom prst="line">
              <a:avLst/>
            </a:prstGeom>
            <a:noFill/>
            <a:ln w="19050" cap="flat" cmpd="sng" algn="ctr">
              <a:solidFill>
                <a:srgbClr val="E1E1E1"/>
              </a:solidFill>
              <a:prstDash val="solid"/>
              <a:headEnd type="none"/>
              <a:tailEnd type="none"/>
            </a:ln>
            <a:effectLst/>
          </p:spPr>
        </p:cxnSp>
        <p:cxnSp>
          <p:nvCxnSpPr>
            <p:cNvPr id="764" name="Straight Connector 763">
              <a:extLst>
                <a:ext uri="{FF2B5EF4-FFF2-40B4-BE49-F238E27FC236}">
                  <a16:creationId xmlns:a16="http://schemas.microsoft.com/office/drawing/2014/main" id="{D4B5F762-ADA7-42A6-9592-D2CA20AAA118}"/>
                </a:ext>
              </a:extLst>
            </p:cNvPr>
            <p:cNvCxnSpPr/>
            <p:nvPr/>
          </p:nvCxnSpPr>
          <p:spPr>
            <a:xfrm>
              <a:off x="1018422" y="4798050"/>
              <a:ext cx="886305" cy="964221"/>
            </a:xfrm>
            <a:prstGeom prst="line">
              <a:avLst/>
            </a:prstGeom>
            <a:noFill/>
            <a:ln w="19050" cap="flat" cmpd="sng" algn="ctr">
              <a:solidFill>
                <a:srgbClr val="E1E1E1"/>
              </a:solidFill>
              <a:prstDash val="solid"/>
              <a:headEnd type="none"/>
              <a:tailEnd type="none"/>
            </a:ln>
            <a:effectLst/>
          </p:spPr>
        </p:cxnSp>
        <p:cxnSp>
          <p:nvCxnSpPr>
            <p:cNvPr id="765" name="Straight Connector 764">
              <a:extLst>
                <a:ext uri="{FF2B5EF4-FFF2-40B4-BE49-F238E27FC236}">
                  <a16:creationId xmlns:a16="http://schemas.microsoft.com/office/drawing/2014/main" id="{5AD90E65-6C45-42F8-BC93-3F5E150E3499}"/>
                </a:ext>
              </a:extLst>
            </p:cNvPr>
            <p:cNvCxnSpPr/>
            <p:nvPr/>
          </p:nvCxnSpPr>
          <p:spPr>
            <a:xfrm flipH="1">
              <a:off x="7738747" y="5768763"/>
              <a:ext cx="1642746" cy="0"/>
            </a:xfrm>
            <a:prstGeom prst="line">
              <a:avLst/>
            </a:prstGeom>
            <a:noFill/>
            <a:ln w="19050" cap="flat" cmpd="sng" algn="ctr">
              <a:solidFill>
                <a:srgbClr val="E1E1E1"/>
              </a:solidFill>
              <a:prstDash val="solid"/>
              <a:headEnd type="none"/>
              <a:tailEnd type="none"/>
            </a:ln>
            <a:effectLst/>
          </p:spPr>
        </p:cxnSp>
        <p:cxnSp>
          <p:nvCxnSpPr>
            <p:cNvPr id="766" name="Straight Connector 765">
              <a:extLst>
                <a:ext uri="{FF2B5EF4-FFF2-40B4-BE49-F238E27FC236}">
                  <a16:creationId xmlns:a16="http://schemas.microsoft.com/office/drawing/2014/main" id="{60B1B9E9-1C4B-4B5D-AAC6-903433C4CEF4}"/>
                </a:ext>
              </a:extLst>
            </p:cNvPr>
            <p:cNvCxnSpPr>
              <a:cxnSpLocks/>
            </p:cNvCxnSpPr>
            <p:nvPr/>
          </p:nvCxnSpPr>
          <p:spPr>
            <a:xfrm>
              <a:off x="8095868" y="1827470"/>
              <a:ext cx="1313781" cy="8098"/>
            </a:xfrm>
            <a:prstGeom prst="line">
              <a:avLst/>
            </a:prstGeom>
            <a:noFill/>
            <a:ln w="19050" cap="flat" cmpd="sng" algn="ctr">
              <a:solidFill>
                <a:srgbClr val="E1E1E1"/>
              </a:solidFill>
              <a:prstDash val="solid"/>
              <a:headEnd type="none"/>
              <a:tailEnd type="none"/>
            </a:ln>
            <a:effectLst/>
          </p:spPr>
        </p:cxnSp>
        <p:cxnSp>
          <p:nvCxnSpPr>
            <p:cNvPr id="767" name="Straight Connector 766">
              <a:extLst>
                <a:ext uri="{FF2B5EF4-FFF2-40B4-BE49-F238E27FC236}">
                  <a16:creationId xmlns:a16="http://schemas.microsoft.com/office/drawing/2014/main" id="{0D6372C4-E90C-4BC0-9F1E-D7A5B008D622}"/>
                </a:ext>
              </a:extLst>
            </p:cNvPr>
            <p:cNvCxnSpPr/>
            <p:nvPr/>
          </p:nvCxnSpPr>
          <p:spPr>
            <a:xfrm flipH="1" flipV="1">
              <a:off x="3183861" y="3379315"/>
              <a:ext cx="821373" cy="522691"/>
            </a:xfrm>
            <a:prstGeom prst="line">
              <a:avLst/>
            </a:prstGeom>
            <a:noFill/>
            <a:ln w="19050" cap="flat" cmpd="sng" algn="ctr">
              <a:solidFill>
                <a:srgbClr val="E1E1E1"/>
              </a:solidFill>
              <a:prstDash val="solid"/>
              <a:headEnd type="none"/>
              <a:tailEnd type="none"/>
            </a:ln>
            <a:effectLst/>
          </p:spPr>
        </p:cxnSp>
        <p:cxnSp>
          <p:nvCxnSpPr>
            <p:cNvPr id="768" name="Straight Connector 767">
              <a:extLst>
                <a:ext uri="{FF2B5EF4-FFF2-40B4-BE49-F238E27FC236}">
                  <a16:creationId xmlns:a16="http://schemas.microsoft.com/office/drawing/2014/main" id="{97C4AD54-84C9-4CA6-863B-1670A1A5CB5C}"/>
                </a:ext>
              </a:extLst>
            </p:cNvPr>
            <p:cNvCxnSpPr/>
            <p:nvPr/>
          </p:nvCxnSpPr>
          <p:spPr>
            <a:xfrm flipV="1">
              <a:off x="2362488" y="3354372"/>
              <a:ext cx="801430" cy="1219667"/>
            </a:xfrm>
            <a:prstGeom prst="line">
              <a:avLst/>
            </a:prstGeom>
            <a:noFill/>
            <a:ln w="19050" cap="flat" cmpd="sng" algn="ctr">
              <a:solidFill>
                <a:srgbClr val="E1E1E1"/>
              </a:solidFill>
              <a:prstDash val="solid"/>
              <a:headEnd type="none"/>
              <a:tailEnd type="none"/>
            </a:ln>
            <a:effectLst/>
          </p:spPr>
        </p:cxnSp>
        <p:cxnSp>
          <p:nvCxnSpPr>
            <p:cNvPr id="769" name="Straight Connector 768">
              <a:extLst>
                <a:ext uri="{FF2B5EF4-FFF2-40B4-BE49-F238E27FC236}">
                  <a16:creationId xmlns:a16="http://schemas.microsoft.com/office/drawing/2014/main" id="{14EB0510-2B1B-4E9C-A45E-29A45BB2DAF9}"/>
                </a:ext>
              </a:extLst>
            </p:cNvPr>
            <p:cNvCxnSpPr/>
            <p:nvPr/>
          </p:nvCxnSpPr>
          <p:spPr>
            <a:xfrm flipH="1">
              <a:off x="1018421" y="2408600"/>
              <a:ext cx="746703" cy="2389449"/>
            </a:xfrm>
            <a:prstGeom prst="line">
              <a:avLst/>
            </a:prstGeom>
            <a:noFill/>
            <a:ln w="19050" cap="flat" cmpd="sng" algn="ctr">
              <a:solidFill>
                <a:srgbClr val="E1E1E1"/>
              </a:solidFill>
              <a:prstDash val="solid"/>
              <a:headEnd type="none"/>
              <a:tailEnd type="none"/>
            </a:ln>
            <a:effectLst/>
          </p:spPr>
        </p:cxnSp>
        <p:cxnSp>
          <p:nvCxnSpPr>
            <p:cNvPr id="770" name="Straight Connector 769">
              <a:extLst>
                <a:ext uri="{FF2B5EF4-FFF2-40B4-BE49-F238E27FC236}">
                  <a16:creationId xmlns:a16="http://schemas.microsoft.com/office/drawing/2014/main" id="{E8786F5B-2A9A-42B8-A8AB-2A1461C15F79}"/>
                </a:ext>
              </a:extLst>
            </p:cNvPr>
            <p:cNvCxnSpPr/>
            <p:nvPr/>
          </p:nvCxnSpPr>
          <p:spPr>
            <a:xfrm flipH="1">
              <a:off x="6021330" y="4087800"/>
              <a:ext cx="551504" cy="710249"/>
            </a:xfrm>
            <a:prstGeom prst="line">
              <a:avLst/>
            </a:prstGeom>
            <a:noFill/>
            <a:ln w="19050" cap="flat" cmpd="sng" algn="ctr">
              <a:solidFill>
                <a:srgbClr val="E1E1E1"/>
              </a:solidFill>
              <a:prstDash val="solid"/>
              <a:headEnd type="none"/>
              <a:tailEnd type="none"/>
            </a:ln>
            <a:effectLst/>
          </p:spPr>
        </p:cxnSp>
        <p:cxnSp>
          <p:nvCxnSpPr>
            <p:cNvPr id="771" name="Straight Connector 770">
              <a:extLst>
                <a:ext uri="{FF2B5EF4-FFF2-40B4-BE49-F238E27FC236}">
                  <a16:creationId xmlns:a16="http://schemas.microsoft.com/office/drawing/2014/main" id="{BC02B38B-5F98-4772-8E48-DDE1C4F1E8B6}"/>
                </a:ext>
              </a:extLst>
            </p:cNvPr>
            <p:cNvCxnSpPr/>
            <p:nvPr/>
          </p:nvCxnSpPr>
          <p:spPr>
            <a:xfrm>
              <a:off x="5199958" y="2408600"/>
              <a:ext cx="1717416" cy="672032"/>
            </a:xfrm>
            <a:prstGeom prst="line">
              <a:avLst/>
            </a:prstGeom>
            <a:noFill/>
            <a:ln w="19050" cap="flat" cmpd="sng" algn="ctr">
              <a:solidFill>
                <a:srgbClr val="E1E1E1"/>
              </a:solidFill>
              <a:prstDash val="solid"/>
              <a:headEnd type="none"/>
              <a:tailEnd type="none"/>
            </a:ln>
            <a:effectLst/>
          </p:spPr>
        </p:cxnSp>
        <p:cxnSp>
          <p:nvCxnSpPr>
            <p:cNvPr id="772" name="Straight Connector 771">
              <a:extLst>
                <a:ext uri="{FF2B5EF4-FFF2-40B4-BE49-F238E27FC236}">
                  <a16:creationId xmlns:a16="http://schemas.microsoft.com/office/drawing/2014/main" id="{ACDE5903-2EC5-480A-A97B-21BDCF3771A9}"/>
                </a:ext>
              </a:extLst>
            </p:cNvPr>
            <p:cNvCxnSpPr/>
            <p:nvPr/>
          </p:nvCxnSpPr>
          <p:spPr>
            <a:xfrm>
              <a:off x="6021330" y="4872720"/>
              <a:ext cx="1717416" cy="896042"/>
            </a:xfrm>
            <a:prstGeom prst="line">
              <a:avLst/>
            </a:prstGeom>
            <a:noFill/>
            <a:ln w="19050" cap="flat" cmpd="sng" algn="ctr">
              <a:solidFill>
                <a:srgbClr val="E1E1E1"/>
              </a:solidFill>
              <a:prstDash val="solid"/>
              <a:headEnd type="none"/>
              <a:tailEnd type="none"/>
            </a:ln>
            <a:effectLst/>
          </p:spPr>
        </p:cxnSp>
        <p:cxnSp>
          <p:nvCxnSpPr>
            <p:cNvPr id="773" name="Straight Connector 772">
              <a:extLst>
                <a:ext uri="{FF2B5EF4-FFF2-40B4-BE49-F238E27FC236}">
                  <a16:creationId xmlns:a16="http://schemas.microsoft.com/office/drawing/2014/main" id="{74E0D8BD-164F-47F4-BFA3-E904A8AE7003}"/>
                </a:ext>
              </a:extLst>
            </p:cNvPr>
            <p:cNvCxnSpPr/>
            <p:nvPr/>
          </p:nvCxnSpPr>
          <p:spPr>
            <a:xfrm flipH="1">
              <a:off x="3183859" y="3155303"/>
              <a:ext cx="1120055" cy="224010"/>
            </a:xfrm>
            <a:prstGeom prst="line">
              <a:avLst/>
            </a:prstGeom>
            <a:noFill/>
            <a:ln w="19050" cap="flat" cmpd="sng" algn="ctr">
              <a:solidFill>
                <a:srgbClr val="E1E1E1"/>
              </a:solidFill>
              <a:prstDash val="solid"/>
              <a:headEnd type="none"/>
              <a:tailEnd type="none"/>
            </a:ln>
            <a:effectLst/>
          </p:spPr>
        </p:cxnSp>
        <p:cxnSp>
          <p:nvCxnSpPr>
            <p:cNvPr id="774" name="Straight Connector 773">
              <a:extLst>
                <a:ext uri="{FF2B5EF4-FFF2-40B4-BE49-F238E27FC236}">
                  <a16:creationId xmlns:a16="http://schemas.microsoft.com/office/drawing/2014/main" id="{05B01DC3-FB99-4EE2-8386-4F9D60CA1E83}"/>
                </a:ext>
              </a:extLst>
            </p:cNvPr>
            <p:cNvCxnSpPr/>
            <p:nvPr/>
          </p:nvCxnSpPr>
          <p:spPr>
            <a:xfrm flipV="1">
              <a:off x="6917376" y="1811238"/>
              <a:ext cx="2613460" cy="1344065"/>
            </a:xfrm>
            <a:prstGeom prst="line">
              <a:avLst/>
            </a:prstGeom>
            <a:noFill/>
            <a:ln w="19050" cap="flat" cmpd="sng" algn="ctr">
              <a:solidFill>
                <a:srgbClr val="E1E1E1"/>
              </a:solidFill>
              <a:prstDash val="solid"/>
              <a:headEnd type="none"/>
              <a:tailEnd type="none"/>
            </a:ln>
            <a:effectLst/>
          </p:spPr>
        </p:cxnSp>
        <p:cxnSp>
          <p:nvCxnSpPr>
            <p:cNvPr id="775" name="Straight Connector 774">
              <a:extLst>
                <a:ext uri="{FF2B5EF4-FFF2-40B4-BE49-F238E27FC236}">
                  <a16:creationId xmlns:a16="http://schemas.microsoft.com/office/drawing/2014/main" id="{FFC8374E-1FE6-4B20-8171-237AC0AFEF82}"/>
                </a:ext>
              </a:extLst>
            </p:cNvPr>
            <p:cNvCxnSpPr/>
            <p:nvPr/>
          </p:nvCxnSpPr>
          <p:spPr>
            <a:xfrm>
              <a:off x="6917375" y="3155303"/>
              <a:ext cx="970714" cy="672032"/>
            </a:xfrm>
            <a:prstGeom prst="line">
              <a:avLst/>
            </a:prstGeom>
            <a:noFill/>
            <a:ln w="19050" cap="flat" cmpd="sng" algn="ctr">
              <a:solidFill>
                <a:srgbClr val="E1E1E1"/>
              </a:solidFill>
              <a:prstDash val="solid"/>
              <a:headEnd type="none"/>
              <a:tailEnd type="none"/>
            </a:ln>
            <a:effectLst/>
          </p:spPr>
        </p:cxnSp>
        <p:cxnSp>
          <p:nvCxnSpPr>
            <p:cNvPr id="776" name="Straight Connector 775">
              <a:extLst>
                <a:ext uri="{FF2B5EF4-FFF2-40B4-BE49-F238E27FC236}">
                  <a16:creationId xmlns:a16="http://schemas.microsoft.com/office/drawing/2014/main" id="{27D45717-4B77-43D2-805D-22D16EA3243D}"/>
                </a:ext>
              </a:extLst>
            </p:cNvPr>
            <p:cNvCxnSpPr/>
            <p:nvPr/>
          </p:nvCxnSpPr>
          <p:spPr>
            <a:xfrm flipH="1">
              <a:off x="1391776" y="1960577"/>
              <a:ext cx="2464116" cy="1792088"/>
            </a:xfrm>
            <a:prstGeom prst="line">
              <a:avLst/>
            </a:prstGeom>
            <a:noFill/>
            <a:ln w="19050" cap="flat" cmpd="sng" algn="ctr">
              <a:solidFill>
                <a:srgbClr val="E1E1E1"/>
              </a:solidFill>
              <a:prstDash val="solid"/>
              <a:headEnd type="none"/>
              <a:tailEnd type="none"/>
            </a:ln>
            <a:effectLst/>
          </p:spPr>
        </p:cxnSp>
        <p:cxnSp>
          <p:nvCxnSpPr>
            <p:cNvPr id="777" name="Straight Connector 776">
              <a:extLst>
                <a:ext uri="{FF2B5EF4-FFF2-40B4-BE49-F238E27FC236}">
                  <a16:creationId xmlns:a16="http://schemas.microsoft.com/office/drawing/2014/main" id="{C398420E-96B0-4527-987E-8C086EA811E5}"/>
                </a:ext>
              </a:extLst>
            </p:cNvPr>
            <p:cNvCxnSpPr/>
            <p:nvPr/>
          </p:nvCxnSpPr>
          <p:spPr>
            <a:xfrm flipV="1">
              <a:off x="10426879" y="4051347"/>
              <a:ext cx="746703" cy="896042"/>
            </a:xfrm>
            <a:prstGeom prst="line">
              <a:avLst/>
            </a:prstGeom>
            <a:noFill/>
            <a:ln w="19050" cap="flat" cmpd="sng" algn="ctr">
              <a:solidFill>
                <a:srgbClr val="E1E1E1"/>
              </a:solidFill>
              <a:prstDash val="solid"/>
              <a:headEnd type="none"/>
              <a:tailEnd type="none"/>
            </a:ln>
            <a:effectLst/>
          </p:spPr>
        </p:cxnSp>
        <p:grpSp>
          <p:nvGrpSpPr>
            <p:cNvPr id="778" name="Group 777">
              <a:extLst>
                <a:ext uri="{FF2B5EF4-FFF2-40B4-BE49-F238E27FC236}">
                  <a16:creationId xmlns:a16="http://schemas.microsoft.com/office/drawing/2014/main" id="{1A57789B-B8D9-4F55-B44B-8E96AAEEE490}"/>
                </a:ext>
              </a:extLst>
            </p:cNvPr>
            <p:cNvGrpSpPr/>
            <p:nvPr/>
          </p:nvGrpSpPr>
          <p:grpSpPr>
            <a:xfrm>
              <a:off x="1491960" y="2159952"/>
              <a:ext cx="492824" cy="492824"/>
              <a:chOff x="4297892" y="3537408"/>
              <a:chExt cx="502920" cy="502920"/>
            </a:xfrm>
          </p:grpSpPr>
          <p:sp>
            <p:nvSpPr>
              <p:cNvPr id="862" name="Oval 861">
                <a:extLst>
                  <a:ext uri="{FF2B5EF4-FFF2-40B4-BE49-F238E27FC236}">
                    <a16:creationId xmlns:a16="http://schemas.microsoft.com/office/drawing/2014/main" id="{CF5231CA-CBC2-4229-9BD3-D53D2DDFBD14}"/>
                  </a:ext>
                </a:extLst>
              </p:cNvPr>
              <p:cNvSpPr/>
              <p:nvPr/>
            </p:nvSpPr>
            <p:spPr bwMode="auto">
              <a:xfrm>
                <a:off x="4297892" y="3537408"/>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863" name="Group 862">
                <a:extLst>
                  <a:ext uri="{FF2B5EF4-FFF2-40B4-BE49-F238E27FC236}">
                    <a16:creationId xmlns:a16="http://schemas.microsoft.com/office/drawing/2014/main" id="{FF3529B9-C196-41FC-86E4-5AF11F0A79BA}"/>
                  </a:ext>
                </a:extLst>
              </p:cNvPr>
              <p:cNvGrpSpPr/>
              <p:nvPr/>
            </p:nvGrpSpPr>
            <p:grpSpPr>
              <a:xfrm>
                <a:off x="4462674" y="3720435"/>
                <a:ext cx="182880" cy="136866"/>
                <a:chOff x="4457912" y="3720435"/>
                <a:chExt cx="182880" cy="136866"/>
              </a:xfrm>
            </p:grpSpPr>
            <p:sp>
              <p:nvSpPr>
                <p:cNvPr id="864" name="Line 37">
                  <a:extLst>
                    <a:ext uri="{FF2B5EF4-FFF2-40B4-BE49-F238E27FC236}">
                      <a16:creationId xmlns:a16="http://schemas.microsoft.com/office/drawing/2014/main" id="{2FBD7214-5EA7-4549-9CAF-48AE47DB7249}"/>
                    </a:ext>
                  </a:extLst>
                </p:cNvPr>
                <p:cNvSpPr>
                  <a:spLocks noChangeShapeType="1"/>
                </p:cNvSpPr>
                <p:nvPr/>
              </p:nvSpPr>
              <p:spPr bwMode="auto">
                <a:xfrm>
                  <a:off x="4500977" y="3788868"/>
                  <a:ext cx="139815" cy="0"/>
                </a:xfrm>
                <a:prstGeom prst="line">
                  <a:avLst/>
                </a:prstGeom>
                <a:solidFill>
                  <a:srgbClr val="0078D7"/>
                </a:solidFill>
                <a:ln w="12700" cap="flat">
                  <a:solidFill>
                    <a:srgbClr val="0078D7"/>
                  </a:solidFill>
                  <a:prstDash val="solid"/>
                  <a:miter lim="800000"/>
                  <a:headEnd/>
                  <a:tailEnd/>
                </a:ln>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865" name="Freeform 38">
                  <a:extLst>
                    <a:ext uri="{FF2B5EF4-FFF2-40B4-BE49-F238E27FC236}">
                      <a16:creationId xmlns:a16="http://schemas.microsoft.com/office/drawing/2014/main" id="{18A17187-D77A-4DDA-A137-327F65E4FC46}"/>
                    </a:ext>
                  </a:extLst>
                </p:cNvPr>
                <p:cNvSpPr>
                  <a:spLocks/>
                </p:cNvSpPr>
                <p:nvPr/>
              </p:nvSpPr>
              <p:spPr bwMode="auto">
                <a:xfrm>
                  <a:off x="4609525" y="3757011"/>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0078D7"/>
                  </a:solidFill>
                  <a:prstDash val="solid"/>
                  <a:miter lim="800000"/>
                  <a:headEnd/>
                  <a:tailEnd/>
                </a:ln>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866" name="Rectangle 39">
                  <a:extLst>
                    <a:ext uri="{FF2B5EF4-FFF2-40B4-BE49-F238E27FC236}">
                      <a16:creationId xmlns:a16="http://schemas.microsoft.com/office/drawing/2014/main" id="{5313C7DA-25FC-4F8C-9A7C-04F62FC89473}"/>
                    </a:ext>
                  </a:extLst>
                </p:cNvPr>
                <p:cNvSpPr>
                  <a:spLocks noChangeArrowheads="1"/>
                </p:cNvSpPr>
                <p:nvPr/>
              </p:nvSpPr>
              <p:spPr bwMode="auto">
                <a:xfrm>
                  <a:off x="4457912" y="3720435"/>
                  <a:ext cx="113858" cy="136866"/>
                </a:xfrm>
                <a:prstGeom prst="rect">
                  <a:avLst/>
                </a:prstGeom>
                <a:noFill/>
                <a:ln w="12700" cap="flat">
                  <a:solidFill>
                    <a:srgbClr val="0078D7"/>
                  </a:solidFill>
                  <a:prstDash val="solid"/>
                  <a:miter lim="800000"/>
                  <a:headEnd/>
                  <a:tailEnd/>
                </a:ln>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779" name="Group 778">
              <a:extLst>
                <a:ext uri="{FF2B5EF4-FFF2-40B4-BE49-F238E27FC236}">
                  <a16:creationId xmlns:a16="http://schemas.microsoft.com/office/drawing/2014/main" id="{24FBABE6-1212-4555-AED4-FF4BEAA5C541}"/>
                </a:ext>
              </a:extLst>
            </p:cNvPr>
            <p:cNvGrpSpPr/>
            <p:nvPr/>
          </p:nvGrpSpPr>
          <p:grpSpPr>
            <a:xfrm>
              <a:off x="2081508" y="4354062"/>
              <a:ext cx="492824" cy="492824"/>
              <a:chOff x="457200" y="3537408"/>
              <a:chExt cx="502920" cy="502920"/>
            </a:xfrm>
          </p:grpSpPr>
          <p:sp>
            <p:nvSpPr>
              <p:cNvPr id="855" name="Oval 854">
                <a:extLst>
                  <a:ext uri="{FF2B5EF4-FFF2-40B4-BE49-F238E27FC236}">
                    <a16:creationId xmlns:a16="http://schemas.microsoft.com/office/drawing/2014/main" id="{065B489A-874B-4CA4-BDF2-639FF39267BE}"/>
                  </a:ext>
                </a:extLst>
              </p:cNvPr>
              <p:cNvSpPr/>
              <p:nvPr/>
            </p:nvSpPr>
            <p:spPr bwMode="auto">
              <a:xfrm>
                <a:off x="457200" y="3537408"/>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856" name="Group 855">
                <a:extLst>
                  <a:ext uri="{FF2B5EF4-FFF2-40B4-BE49-F238E27FC236}">
                    <a16:creationId xmlns:a16="http://schemas.microsoft.com/office/drawing/2014/main" id="{AA0A50EE-0030-4C1A-98E1-249610B20612}"/>
                  </a:ext>
                </a:extLst>
              </p:cNvPr>
              <p:cNvGrpSpPr/>
              <p:nvPr/>
            </p:nvGrpSpPr>
            <p:grpSpPr>
              <a:xfrm>
                <a:off x="609110" y="3692665"/>
                <a:ext cx="199100" cy="182880"/>
                <a:chOff x="61533" y="3545450"/>
                <a:chExt cx="199100" cy="182880"/>
              </a:xfrm>
            </p:grpSpPr>
            <p:sp>
              <p:nvSpPr>
                <p:cNvPr id="857" name="Freeform 43">
                  <a:extLst>
                    <a:ext uri="{FF2B5EF4-FFF2-40B4-BE49-F238E27FC236}">
                      <a16:creationId xmlns:a16="http://schemas.microsoft.com/office/drawing/2014/main" id="{D5695B88-DD1E-4ED3-B117-81E61EFFC0A0}"/>
                    </a:ext>
                  </a:extLst>
                </p:cNvPr>
                <p:cNvSpPr>
                  <a:spLocks/>
                </p:cNvSpPr>
                <p:nvPr/>
              </p:nvSpPr>
              <p:spPr bwMode="auto">
                <a:xfrm>
                  <a:off x="62108" y="3577610"/>
                  <a:ext cx="197760" cy="150720"/>
                </a:xfrm>
                <a:custGeom>
                  <a:avLst/>
                  <a:gdLst>
                    <a:gd name="T0" fmla="*/ 178 w 210"/>
                    <a:gd name="T1" fmla="*/ 158 h 158"/>
                    <a:gd name="T2" fmla="*/ 32 w 210"/>
                    <a:gd name="T3" fmla="*/ 158 h 158"/>
                    <a:gd name="T4" fmla="*/ 0 w 210"/>
                    <a:gd name="T5" fmla="*/ 126 h 158"/>
                    <a:gd name="T6" fmla="*/ 0 w 210"/>
                    <a:gd name="T7" fmla="*/ 32 h 158"/>
                    <a:gd name="T8" fmla="*/ 32 w 210"/>
                    <a:gd name="T9" fmla="*/ 0 h 158"/>
                    <a:gd name="T10" fmla="*/ 178 w 210"/>
                    <a:gd name="T11" fmla="*/ 0 h 158"/>
                    <a:gd name="T12" fmla="*/ 210 w 210"/>
                    <a:gd name="T13" fmla="*/ 32 h 158"/>
                    <a:gd name="T14" fmla="*/ 210 w 210"/>
                    <a:gd name="T15" fmla="*/ 126 h 158"/>
                    <a:gd name="T16" fmla="*/ 178 w 210"/>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158">
                      <a:moveTo>
                        <a:pt x="178" y="158"/>
                      </a:moveTo>
                      <a:cubicBezTo>
                        <a:pt x="32" y="158"/>
                        <a:pt x="32" y="158"/>
                        <a:pt x="32" y="158"/>
                      </a:cubicBezTo>
                      <a:cubicBezTo>
                        <a:pt x="6" y="158"/>
                        <a:pt x="0" y="152"/>
                        <a:pt x="0" y="126"/>
                      </a:cubicBezTo>
                      <a:cubicBezTo>
                        <a:pt x="0" y="32"/>
                        <a:pt x="0" y="32"/>
                        <a:pt x="0" y="32"/>
                      </a:cubicBezTo>
                      <a:cubicBezTo>
                        <a:pt x="0" y="6"/>
                        <a:pt x="6" y="0"/>
                        <a:pt x="32" y="0"/>
                      </a:cubicBezTo>
                      <a:cubicBezTo>
                        <a:pt x="178" y="0"/>
                        <a:pt x="178" y="0"/>
                        <a:pt x="178" y="0"/>
                      </a:cubicBezTo>
                      <a:cubicBezTo>
                        <a:pt x="204" y="0"/>
                        <a:pt x="210" y="6"/>
                        <a:pt x="210" y="32"/>
                      </a:cubicBezTo>
                      <a:cubicBezTo>
                        <a:pt x="210" y="126"/>
                        <a:pt x="210" y="126"/>
                        <a:pt x="210" y="126"/>
                      </a:cubicBezTo>
                      <a:cubicBezTo>
                        <a:pt x="210" y="152"/>
                        <a:pt x="204" y="158"/>
                        <a:pt x="178" y="158"/>
                      </a:cubicBezTo>
                      <a:close/>
                    </a:path>
                  </a:pathLst>
                </a:custGeom>
                <a:noFill/>
                <a:ln w="12700" cap="flat">
                  <a:solidFill>
                    <a:srgbClr val="0078D7"/>
                  </a:solidFill>
                  <a:prstDash val="solid"/>
                  <a:miter lim="800000"/>
                  <a:headEnd/>
                  <a:tailEnd/>
                </a:ln>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858" name="Freeform 44">
                  <a:extLst>
                    <a:ext uri="{FF2B5EF4-FFF2-40B4-BE49-F238E27FC236}">
                      <a16:creationId xmlns:a16="http://schemas.microsoft.com/office/drawing/2014/main" id="{AAB51A41-7C6E-4F11-A081-E95C5F11A276}"/>
                    </a:ext>
                  </a:extLst>
                </p:cNvPr>
                <p:cNvSpPr>
                  <a:spLocks/>
                </p:cNvSpPr>
                <p:nvPr/>
              </p:nvSpPr>
              <p:spPr bwMode="auto">
                <a:xfrm>
                  <a:off x="107228" y="3545450"/>
                  <a:ext cx="107520" cy="32160"/>
                </a:xfrm>
                <a:custGeom>
                  <a:avLst/>
                  <a:gdLst>
                    <a:gd name="T0" fmla="*/ 0 w 114"/>
                    <a:gd name="T1" fmla="*/ 34 h 34"/>
                    <a:gd name="T2" fmla="*/ 0 w 114"/>
                    <a:gd name="T3" fmla="*/ 20 h 34"/>
                    <a:gd name="T4" fmla="*/ 20 w 114"/>
                    <a:gd name="T5" fmla="*/ 0 h 34"/>
                    <a:gd name="T6" fmla="*/ 94 w 114"/>
                    <a:gd name="T7" fmla="*/ 0 h 34"/>
                    <a:gd name="T8" fmla="*/ 114 w 114"/>
                    <a:gd name="T9" fmla="*/ 20 h 34"/>
                    <a:gd name="T10" fmla="*/ 114 w 114"/>
                    <a:gd name="T11" fmla="*/ 34 h 34"/>
                  </a:gdLst>
                  <a:ahLst/>
                  <a:cxnLst>
                    <a:cxn ang="0">
                      <a:pos x="T0" y="T1"/>
                    </a:cxn>
                    <a:cxn ang="0">
                      <a:pos x="T2" y="T3"/>
                    </a:cxn>
                    <a:cxn ang="0">
                      <a:pos x="T4" y="T5"/>
                    </a:cxn>
                    <a:cxn ang="0">
                      <a:pos x="T6" y="T7"/>
                    </a:cxn>
                    <a:cxn ang="0">
                      <a:pos x="T8" y="T9"/>
                    </a:cxn>
                    <a:cxn ang="0">
                      <a:pos x="T10" y="T11"/>
                    </a:cxn>
                  </a:cxnLst>
                  <a:rect l="0" t="0" r="r" b="b"/>
                  <a:pathLst>
                    <a:path w="114" h="34">
                      <a:moveTo>
                        <a:pt x="0" y="34"/>
                      </a:moveTo>
                      <a:cubicBezTo>
                        <a:pt x="0" y="20"/>
                        <a:pt x="0" y="20"/>
                        <a:pt x="0" y="20"/>
                      </a:cubicBezTo>
                      <a:cubicBezTo>
                        <a:pt x="0" y="3"/>
                        <a:pt x="2" y="0"/>
                        <a:pt x="20" y="0"/>
                      </a:cubicBezTo>
                      <a:cubicBezTo>
                        <a:pt x="94" y="0"/>
                        <a:pt x="94" y="0"/>
                        <a:pt x="94" y="0"/>
                      </a:cubicBezTo>
                      <a:cubicBezTo>
                        <a:pt x="112" y="0"/>
                        <a:pt x="114" y="3"/>
                        <a:pt x="114" y="20"/>
                      </a:cubicBezTo>
                      <a:cubicBezTo>
                        <a:pt x="114" y="34"/>
                        <a:pt x="114" y="34"/>
                        <a:pt x="114" y="34"/>
                      </a:cubicBezTo>
                    </a:path>
                  </a:pathLst>
                </a:custGeom>
                <a:noFill/>
                <a:ln w="12700" cap="flat">
                  <a:solidFill>
                    <a:srgbClr val="0078D7"/>
                  </a:solidFill>
                  <a:prstDash val="solid"/>
                  <a:miter lim="800000"/>
                  <a:headEnd/>
                  <a:tailEnd/>
                </a:ln>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859" name="Freeform: Shape 111">
                  <a:extLst>
                    <a:ext uri="{FF2B5EF4-FFF2-40B4-BE49-F238E27FC236}">
                      <a16:creationId xmlns:a16="http://schemas.microsoft.com/office/drawing/2014/main" id="{4FF5535C-6B52-4C85-8516-1B3C801CF63D}"/>
                    </a:ext>
                  </a:extLst>
                </p:cNvPr>
                <p:cNvSpPr/>
                <p:nvPr/>
              </p:nvSpPr>
              <p:spPr bwMode="auto">
                <a:xfrm rot="10800000">
                  <a:off x="61533" y="3636470"/>
                  <a:ext cx="199100" cy="34125"/>
                </a:xfrm>
                <a:custGeom>
                  <a:avLst/>
                  <a:gdLst>
                    <a:gd name="connsiteX0" fmla="*/ 0 w 135731"/>
                    <a:gd name="connsiteY0" fmla="*/ 71437 h 71437"/>
                    <a:gd name="connsiteX1" fmla="*/ 71437 w 135731"/>
                    <a:gd name="connsiteY1" fmla="*/ 0 h 71437"/>
                    <a:gd name="connsiteX2" fmla="*/ 135731 w 135731"/>
                    <a:gd name="connsiteY2" fmla="*/ 64294 h 71437"/>
                    <a:gd name="connsiteX0" fmla="*/ 0 w 135731"/>
                    <a:gd name="connsiteY0" fmla="*/ 71460 h 71460"/>
                    <a:gd name="connsiteX1" fmla="*/ 71437 w 135731"/>
                    <a:gd name="connsiteY1" fmla="*/ 23 h 71460"/>
                    <a:gd name="connsiteX2" fmla="*/ 135731 w 135731"/>
                    <a:gd name="connsiteY2" fmla="*/ 64317 h 71460"/>
                    <a:gd name="connsiteX0" fmla="*/ 0 w 197540"/>
                    <a:gd name="connsiteY0" fmla="*/ 62679 h 64296"/>
                    <a:gd name="connsiteX1" fmla="*/ 133246 w 197540"/>
                    <a:gd name="connsiteY1" fmla="*/ 2 h 64296"/>
                    <a:gd name="connsiteX2" fmla="*/ 197540 w 197540"/>
                    <a:gd name="connsiteY2" fmla="*/ 64296 h 64296"/>
                    <a:gd name="connsiteX0" fmla="*/ 0 w 197540"/>
                    <a:gd name="connsiteY0" fmla="*/ 32508 h 34125"/>
                    <a:gd name="connsiteX1" fmla="*/ 98691 w 197540"/>
                    <a:gd name="connsiteY1" fmla="*/ 6 h 34125"/>
                    <a:gd name="connsiteX2" fmla="*/ 197540 w 197540"/>
                    <a:gd name="connsiteY2" fmla="*/ 34125 h 34125"/>
                  </a:gdLst>
                  <a:ahLst/>
                  <a:cxnLst>
                    <a:cxn ang="0">
                      <a:pos x="connsiteX0" y="connsiteY0"/>
                    </a:cxn>
                    <a:cxn ang="0">
                      <a:pos x="connsiteX1" y="connsiteY1"/>
                    </a:cxn>
                    <a:cxn ang="0">
                      <a:pos x="connsiteX2" y="connsiteY2"/>
                    </a:cxn>
                  </a:cxnLst>
                  <a:rect l="l" t="t" r="r" b="b"/>
                  <a:pathLst>
                    <a:path w="197540" h="34125">
                      <a:moveTo>
                        <a:pt x="0" y="32508"/>
                      </a:moveTo>
                      <a:cubicBezTo>
                        <a:pt x="23812" y="8696"/>
                        <a:pt x="65768" y="-264"/>
                        <a:pt x="98691" y="6"/>
                      </a:cubicBezTo>
                      <a:cubicBezTo>
                        <a:pt x="131614" y="276"/>
                        <a:pt x="176109" y="12694"/>
                        <a:pt x="197540" y="34125"/>
                      </a:cubicBezTo>
                    </a:path>
                  </a:pathLst>
                </a:custGeom>
                <a:noFill/>
                <a:ln w="12700" cap="flat">
                  <a:solidFill>
                    <a:srgbClr val="0078D7"/>
                  </a:solidFill>
                  <a:prstDash val="solid"/>
                  <a:miter lim="800000"/>
                  <a:headEnd/>
                  <a:tailEnd/>
                </a:ln>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cxnSp>
              <p:nvCxnSpPr>
                <p:cNvPr id="860" name="Straight Connector 859">
                  <a:extLst>
                    <a:ext uri="{FF2B5EF4-FFF2-40B4-BE49-F238E27FC236}">
                      <a16:creationId xmlns:a16="http://schemas.microsoft.com/office/drawing/2014/main" id="{18791A31-0BCB-4E08-9952-EF61883FD7D4}"/>
                    </a:ext>
                  </a:extLst>
                </p:cNvPr>
                <p:cNvCxnSpPr/>
                <p:nvPr/>
              </p:nvCxnSpPr>
              <p:spPr>
                <a:xfrm>
                  <a:off x="107228" y="3634980"/>
                  <a:ext cx="0" cy="44051"/>
                </a:xfrm>
                <a:prstGeom prst="line">
                  <a:avLst/>
                </a:prstGeom>
                <a:noFill/>
                <a:ln w="12700" cap="flat">
                  <a:solidFill>
                    <a:srgbClr val="0078D7"/>
                  </a:solidFill>
                  <a:prstDash val="solid"/>
                  <a:miter lim="800000"/>
                  <a:headEnd/>
                  <a:tailEnd/>
                </a:ln>
              </p:spPr>
            </p:cxnSp>
            <p:cxnSp>
              <p:nvCxnSpPr>
                <p:cNvPr id="861" name="Straight Connector 860">
                  <a:extLst>
                    <a:ext uri="{FF2B5EF4-FFF2-40B4-BE49-F238E27FC236}">
                      <a16:creationId xmlns:a16="http://schemas.microsoft.com/office/drawing/2014/main" id="{D1782D1A-90E4-47C1-A785-1F0B6D3DF7BE}"/>
                    </a:ext>
                  </a:extLst>
                </p:cNvPr>
                <p:cNvCxnSpPr/>
                <p:nvPr/>
              </p:nvCxnSpPr>
              <p:spPr>
                <a:xfrm>
                  <a:off x="214748" y="3634980"/>
                  <a:ext cx="0" cy="44051"/>
                </a:xfrm>
                <a:prstGeom prst="line">
                  <a:avLst/>
                </a:prstGeom>
                <a:noFill/>
                <a:ln w="12700" cap="flat">
                  <a:solidFill>
                    <a:srgbClr val="0078D7"/>
                  </a:solidFill>
                  <a:prstDash val="solid"/>
                  <a:miter lim="800000"/>
                  <a:headEnd/>
                  <a:tailEnd/>
                </a:ln>
              </p:spPr>
            </p:cxnSp>
          </p:grpSp>
        </p:grpSp>
        <p:grpSp>
          <p:nvGrpSpPr>
            <p:cNvPr id="780" name="Group 779">
              <a:extLst>
                <a:ext uri="{FF2B5EF4-FFF2-40B4-BE49-F238E27FC236}">
                  <a16:creationId xmlns:a16="http://schemas.microsoft.com/office/drawing/2014/main" id="{66563422-F20A-4B77-A4C3-6A3F75AA39B4}"/>
                </a:ext>
              </a:extLst>
            </p:cNvPr>
            <p:cNvGrpSpPr/>
            <p:nvPr/>
          </p:nvGrpSpPr>
          <p:grpSpPr>
            <a:xfrm>
              <a:off x="4706821" y="3583314"/>
              <a:ext cx="492824" cy="492824"/>
              <a:chOff x="4297892" y="2841460"/>
              <a:chExt cx="502920" cy="502920"/>
            </a:xfrm>
          </p:grpSpPr>
          <p:sp>
            <p:nvSpPr>
              <p:cNvPr id="847" name="Oval 846">
                <a:extLst>
                  <a:ext uri="{FF2B5EF4-FFF2-40B4-BE49-F238E27FC236}">
                    <a16:creationId xmlns:a16="http://schemas.microsoft.com/office/drawing/2014/main" id="{49C10C37-5185-49A7-9828-6FD0BD30832A}"/>
                  </a:ext>
                </a:extLst>
              </p:cNvPr>
              <p:cNvSpPr/>
              <p:nvPr/>
            </p:nvSpPr>
            <p:spPr bwMode="auto">
              <a:xfrm>
                <a:off x="4297892" y="284146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848" name="Group 847">
                <a:extLst>
                  <a:ext uri="{FF2B5EF4-FFF2-40B4-BE49-F238E27FC236}">
                    <a16:creationId xmlns:a16="http://schemas.microsoft.com/office/drawing/2014/main" id="{B1191F56-DBFF-4E63-AD07-5EA68538CF36}"/>
                  </a:ext>
                </a:extLst>
              </p:cNvPr>
              <p:cNvGrpSpPr/>
              <p:nvPr/>
            </p:nvGrpSpPr>
            <p:grpSpPr>
              <a:xfrm>
                <a:off x="4457912" y="3016068"/>
                <a:ext cx="182880" cy="125133"/>
                <a:chOff x="4434490" y="3008491"/>
                <a:chExt cx="182880" cy="125133"/>
              </a:xfrm>
            </p:grpSpPr>
            <p:sp>
              <p:nvSpPr>
                <p:cNvPr id="849" name="Line 27">
                  <a:extLst>
                    <a:ext uri="{FF2B5EF4-FFF2-40B4-BE49-F238E27FC236}">
                      <a16:creationId xmlns:a16="http://schemas.microsoft.com/office/drawing/2014/main" id="{696AE176-E30C-4372-BBAE-002331EC0CEE}"/>
                    </a:ext>
                  </a:extLst>
                </p:cNvPr>
                <p:cNvSpPr>
                  <a:spLocks noChangeShapeType="1"/>
                </p:cNvSpPr>
                <p:nvPr/>
              </p:nvSpPr>
              <p:spPr bwMode="auto">
                <a:xfrm>
                  <a:off x="4434490" y="3133624"/>
                  <a:ext cx="182880" cy="0"/>
                </a:xfrm>
                <a:prstGeom prst="line">
                  <a:avLst/>
                </a:prstGeom>
                <a:solidFill>
                  <a:srgbClr val="0078D7"/>
                </a:solidFill>
                <a:ln w="12700" cap="flat">
                  <a:solidFill>
                    <a:srgbClr val="0078D7"/>
                  </a:solidFill>
                  <a:prstDash val="solid"/>
                  <a:miter lim="800000"/>
                  <a:headEnd/>
                  <a:tailEnd/>
                </a:ln>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850" name="Line 28">
                  <a:extLst>
                    <a:ext uri="{FF2B5EF4-FFF2-40B4-BE49-F238E27FC236}">
                      <a16:creationId xmlns:a16="http://schemas.microsoft.com/office/drawing/2014/main" id="{A708F269-7E0C-4F76-81E5-2758C7458460}"/>
                    </a:ext>
                  </a:extLst>
                </p:cNvPr>
                <p:cNvSpPr>
                  <a:spLocks noChangeShapeType="1"/>
                </p:cNvSpPr>
                <p:nvPr/>
              </p:nvSpPr>
              <p:spPr bwMode="auto">
                <a:xfrm>
                  <a:off x="4502890" y="3110584"/>
                  <a:ext cx="27360" cy="0"/>
                </a:xfrm>
                <a:prstGeom prst="line">
                  <a:avLst/>
                </a:prstGeom>
                <a:solidFill>
                  <a:srgbClr val="0078D7"/>
                </a:solidFill>
                <a:ln w="12700" cap="flat">
                  <a:solidFill>
                    <a:srgbClr val="0078D7"/>
                  </a:solidFill>
                  <a:prstDash val="solid"/>
                  <a:miter lim="800000"/>
                  <a:headEnd/>
                  <a:tailEnd/>
                </a:ln>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851" name="Line 29">
                  <a:extLst>
                    <a:ext uri="{FF2B5EF4-FFF2-40B4-BE49-F238E27FC236}">
                      <a16:creationId xmlns:a16="http://schemas.microsoft.com/office/drawing/2014/main" id="{6FE15B5A-B621-4DBF-AC5A-3DEDE8925CA3}"/>
                    </a:ext>
                  </a:extLst>
                </p:cNvPr>
                <p:cNvSpPr>
                  <a:spLocks noChangeShapeType="1"/>
                </p:cNvSpPr>
                <p:nvPr/>
              </p:nvSpPr>
              <p:spPr bwMode="auto">
                <a:xfrm flipV="1">
                  <a:off x="4526429" y="3027064"/>
                  <a:ext cx="84240" cy="84960"/>
                </a:xfrm>
                <a:prstGeom prst="line">
                  <a:avLst/>
                </a:prstGeom>
                <a:solidFill>
                  <a:srgbClr val="0078D7"/>
                </a:solidFill>
                <a:ln w="12700" cap="flat">
                  <a:solidFill>
                    <a:srgbClr val="0078D7"/>
                  </a:solidFill>
                  <a:prstDash val="solid"/>
                  <a:miter lim="800000"/>
                  <a:headEnd/>
                  <a:tailEnd/>
                </a:ln>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852" name="Line 32">
                  <a:extLst>
                    <a:ext uri="{FF2B5EF4-FFF2-40B4-BE49-F238E27FC236}">
                      <a16:creationId xmlns:a16="http://schemas.microsoft.com/office/drawing/2014/main" id="{F6E1C9B0-8CCB-4CB2-A904-FE7C00D04830}"/>
                    </a:ext>
                  </a:extLst>
                </p:cNvPr>
                <p:cNvSpPr>
                  <a:spLocks noChangeShapeType="1"/>
                </p:cNvSpPr>
                <p:nvPr/>
              </p:nvSpPr>
              <p:spPr bwMode="auto">
                <a:xfrm>
                  <a:off x="4435930" y="3110584"/>
                  <a:ext cx="20160" cy="0"/>
                </a:xfrm>
                <a:prstGeom prst="line">
                  <a:avLst/>
                </a:prstGeom>
                <a:solidFill>
                  <a:srgbClr val="0078D7"/>
                </a:solidFill>
                <a:ln w="12700" cap="flat">
                  <a:solidFill>
                    <a:srgbClr val="0078D7"/>
                  </a:solidFill>
                  <a:prstDash val="solid"/>
                  <a:miter lim="800000"/>
                  <a:headEnd/>
                  <a:tailEnd/>
                </a:ln>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853" name="Line 33">
                  <a:extLst>
                    <a:ext uri="{FF2B5EF4-FFF2-40B4-BE49-F238E27FC236}">
                      <a16:creationId xmlns:a16="http://schemas.microsoft.com/office/drawing/2014/main" id="{79FCB892-C099-46AB-9367-ABFEDF8F5753}"/>
                    </a:ext>
                  </a:extLst>
                </p:cNvPr>
                <p:cNvSpPr>
                  <a:spLocks noChangeShapeType="1"/>
                </p:cNvSpPr>
                <p:nvPr/>
              </p:nvSpPr>
              <p:spPr bwMode="auto">
                <a:xfrm>
                  <a:off x="4470490" y="3110584"/>
                  <a:ext cx="19440" cy="0"/>
                </a:xfrm>
                <a:prstGeom prst="line">
                  <a:avLst/>
                </a:prstGeom>
                <a:solidFill>
                  <a:srgbClr val="0078D7"/>
                </a:solidFill>
                <a:ln w="12700" cap="flat">
                  <a:solidFill>
                    <a:srgbClr val="0078D7"/>
                  </a:solidFill>
                  <a:prstDash val="solid"/>
                  <a:miter lim="800000"/>
                  <a:headEnd/>
                  <a:tailEnd/>
                </a:ln>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854" name="Freeform 38">
                  <a:extLst>
                    <a:ext uri="{FF2B5EF4-FFF2-40B4-BE49-F238E27FC236}">
                      <a16:creationId xmlns:a16="http://schemas.microsoft.com/office/drawing/2014/main" id="{2749487C-80C6-4279-9475-6CBF80AA36F1}"/>
                    </a:ext>
                  </a:extLst>
                </p:cNvPr>
                <p:cNvSpPr>
                  <a:spLocks/>
                </p:cNvSpPr>
                <p:nvPr/>
              </p:nvSpPr>
              <p:spPr bwMode="auto">
                <a:xfrm rot="18900000">
                  <a:off x="4582443" y="3008491"/>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0078D7"/>
                  </a:solidFill>
                  <a:prstDash val="solid"/>
                  <a:miter lim="800000"/>
                  <a:headEnd/>
                  <a:tailEnd/>
                </a:ln>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781" name="Group 780">
              <a:extLst>
                <a:ext uri="{FF2B5EF4-FFF2-40B4-BE49-F238E27FC236}">
                  <a16:creationId xmlns:a16="http://schemas.microsoft.com/office/drawing/2014/main" id="{1B6C9EC6-9D3D-4B82-B7E3-032E3A846B72}"/>
                </a:ext>
              </a:extLst>
            </p:cNvPr>
            <p:cNvGrpSpPr/>
            <p:nvPr/>
          </p:nvGrpSpPr>
          <p:grpSpPr>
            <a:xfrm>
              <a:off x="7478666" y="5542991"/>
              <a:ext cx="492824" cy="492824"/>
              <a:chOff x="5748872" y="3478565"/>
              <a:chExt cx="502920" cy="502920"/>
            </a:xfrm>
          </p:grpSpPr>
          <p:sp>
            <p:nvSpPr>
              <p:cNvPr id="842" name="Oval 841">
                <a:extLst>
                  <a:ext uri="{FF2B5EF4-FFF2-40B4-BE49-F238E27FC236}">
                    <a16:creationId xmlns:a16="http://schemas.microsoft.com/office/drawing/2014/main" id="{90DA77D3-DA83-4FE1-BF11-8915EE071846}"/>
                  </a:ext>
                </a:extLst>
              </p:cNvPr>
              <p:cNvSpPr/>
              <p:nvPr/>
            </p:nvSpPr>
            <p:spPr bwMode="auto">
              <a:xfrm>
                <a:off x="5748872" y="3478565"/>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843" name="Group 53">
                <a:extLst>
                  <a:ext uri="{FF2B5EF4-FFF2-40B4-BE49-F238E27FC236}">
                    <a16:creationId xmlns:a16="http://schemas.microsoft.com/office/drawing/2014/main" id="{C26B0589-85F5-4FFE-B28F-FD2E31E94DAC}"/>
                  </a:ext>
                </a:extLst>
              </p:cNvPr>
              <p:cNvGrpSpPr>
                <a:grpSpLocks noChangeAspect="1"/>
              </p:cNvGrpSpPr>
              <p:nvPr/>
            </p:nvGrpSpPr>
            <p:grpSpPr bwMode="auto">
              <a:xfrm>
                <a:off x="5935305" y="3638585"/>
                <a:ext cx="130055" cy="182880"/>
                <a:chOff x="1955" y="3359"/>
                <a:chExt cx="389" cy="547"/>
              </a:xfrm>
              <a:solidFill>
                <a:srgbClr val="0078D7"/>
              </a:solidFill>
            </p:grpSpPr>
            <p:sp>
              <p:nvSpPr>
                <p:cNvPr id="844" name="Freeform 54">
                  <a:extLst>
                    <a:ext uri="{FF2B5EF4-FFF2-40B4-BE49-F238E27FC236}">
                      <a16:creationId xmlns:a16="http://schemas.microsoft.com/office/drawing/2014/main" id="{A435F359-5E9C-46EB-9DB0-B9CB3047F964}"/>
                    </a:ext>
                  </a:extLst>
                </p:cNvPr>
                <p:cNvSpPr>
                  <a:spLocks/>
                </p:cNvSpPr>
                <p:nvPr/>
              </p:nvSpPr>
              <p:spPr bwMode="auto">
                <a:xfrm>
                  <a:off x="1955" y="3359"/>
                  <a:ext cx="389" cy="547"/>
                </a:xfrm>
                <a:custGeom>
                  <a:avLst/>
                  <a:gdLst>
                    <a:gd name="T0" fmla="*/ 389 w 389"/>
                    <a:gd name="T1" fmla="*/ 547 h 547"/>
                    <a:gd name="T2" fmla="*/ 0 w 389"/>
                    <a:gd name="T3" fmla="*/ 547 h 547"/>
                    <a:gd name="T4" fmla="*/ 0 w 389"/>
                    <a:gd name="T5" fmla="*/ 0 h 547"/>
                    <a:gd name="T6" fmla="*/ 389 w 389"/>
                    <a:gd name="T7" fmla="*/ 0 h 547"/>
                    <a:gd name="T8" fmla="*/ 389 w 389"/>
                    <a:gd name="T9" fmla="*/ 16 h 547"/>
                    <a:gd name="T10" fmla="*/ 389 w 389"/>
                    <a:gd name="T11" fmla="*/ 547 h 547"/>
                  </a:gdLst>
                  <a:ahLst/>
                  <a:cxnLst>
                    <a:cxn ang="0">
                      <a:pos x="T0" y="T1"/>
                    </a:cxn>
                    <a:cxn ang="0">
                      <a:pos x="T2" y="T3"/>
                    </a:cxn>
                    <a:cxn ang="0">
                      <a:pos x="T4" y="T5"/>
                    </a:cxn>
                    <a:cxn ang="0">
                      <a:pos x="T6" y="T7"/>
                    </a:cxn>
                    <a:cxn ang="0">
                      <a:pos x="T8" y="T9"/>
                    </a:cxn>
                    <a:cxn ang="0">
                      <a:pos x="T10" y="T11"/>
                    </a:cxn>
                  </a:cxnLst>
                  <a:rect l="0" t="0" r="r" b="b"/>
                  <a:pathLst>
                    <a:path w="389" h="547">
                      <a:moveTo>
                        <a:pt x="389" y="547"/>
                      </a:moveTo>
                      <a:lnTo>
                        <a:pt x="0" y="547"/>
                      </a:lnTo>
                      <a:lnTo>
                        <a:pt x="0" y="0"/>
                      </a:lnTo>
                      <a:lnTo>
                        <a:pt x="389" y="0"/>
                      </a:lnTo>
                      <a:lnTo>
                        <a:pt x="389" y="16"/>
                      </a:lnTo>
                      <a:lnTo>
                        <a:pt x="389" y="547"/>
                      </a:lnTo>
                      <a:close/>
                    </a:path>
                  </a:pathLst>
                </a:custGeom>
                <a:noFill/>
                <a:ln w="12700" cap="flat">
                  <a:solidFill>
                    <a:srgbClr val="0078D7"/>
                  </a:solidFill>
                  <a:prstDash val="solid"/>
                  <a:miter lim="800000"/>
                  <a:headEnd/>
                  <a:tailEnd/>
                </a:ln>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845" name="Freeform 55">
                  <a:extLst>
                    <a:ext uri="{FF2B5EF4-FFF2-40B4-BE49-F238E27FC236}">
                      <a16:creationId xmlns:a16="http://schemas.microsoft.com/office/drawing/2014/main" id="{6BF0B4C2-CC81-4293-97CF-542871CDA6F0}"/>
                    </a:ext>
                  </a:extLst>
                </p:cNvPr>
                <p:cNvSpPr>
                  <a:spLocks/>
                </p:cNvSpPr>
                <p:nvPr/>
              </p:nvSpPr>
              <p:spPr bwMode="auto">
                <a:xfrm>
                  <a:off x="2134" y="3359"/>
                  <a:ext cx="210" cy="547"/>
                </a:xfrm>
                <a:custGeom>
                  <a:avLst/>
                  <a:gdLst>
                    <a:gd name="T0" fmla="*/ 210 w 210"/>
                    <a:gd name="T1" fmla="*/ 547 h 547"/>
                    <a:gd name="T2" fmla="*/ 0 w 210"/>
                    <a:gd name="T3" fmla="*/ 431 h 547"/>
                    <a:gd name="T4" fmla="*/ 0 w 210"/>
                    <a:gd name="T5" fmla="*/ 117 h 547"/>
                    <a:gd name="T6" fmla="*/ 210 w 210"/>
                    <a:gd name="T7" fmla="*/ 0 h 547"/>
                  </a:gdLst>
                  <a:ahLst/>
                  <a:cxnLst>
                    <a:cxn ang="0">
                      <a:pos x="T0" y="T1"/>
                    </a:cxn>
                    <a:cxn ang="0">
                      <a:pos x="T2" y="T3"/>
                    </a:cxn>
                    <a:cxn ang="0">
                      <a:pos x="T4" y="T5"/>
                    </a:cxn>
                    <a:cxn ang="0">
                      <a:pos x="T6" y="T7"/>
                    </a:cxn>
                  </a:cxnLst>
                  <a:rect l="0" t="0" r="r" b="b"/>
                  <a:pathLst>
                    <a:path w="210" h="547">
                      <a:moveTo>
                        <a:pt x="210" y="547"/>
                      </a:moveTo>
                      <a:lnTo>
                        <a:pt x="0" y="431"/>
                      </a:lnTo>
                      <a:lnTo>
                        <a:pt x="0" y="117"/>
                      </a:lnTo>
                      <a:lnTo>
                        <a:pt x="210" y="0"/>
                      </a:lnTo>
                    </a:path>
                  </a:pathLst>
                </a:custGeom>
                <a:noFill/>
                <a:ln w="12700" cap="flat">
                  <a:solidFill>
                    <a:srgbClr val="0078D7"/>
                  </a:solidFill>
                  <a:prstDash val="solid"/>
                  <a:miter lim="800000"/>
                  <a:headEnd/>
                  <a:tailEnd/>
                </a:ln>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846" name="Line 56">
                  <a:extLst>
                    <a:ext uri="{FF2B5EF4-FFF2-40B4-BE49-F238E27FC236}">
                      <a16:creationId xmlns:a16="http://schemas.microsoft.com/office/drawing/2014/main" id="{E8899111-4A2B-4168-9329-3D49B6D8AFAF}"/>
                    </a:ext>
                  </a:extLst>
                </p:cNvPr>
                <p:cNvSpPr>
                  <a:spLocks noChangeShapeType="1"/>
                </p:cNvSpPr>
                <p:nvPr/>
              </p:nvSpPr>
              <p:spPr bwMode="auto">
                <a:xfrm>
                  <a:off x="2161" y="3634"/>
                  <a:ext cx="38" cy="0"/>
                </a:xfrm>
                <a:prstGeom prst="line">
                  <a:avLst/>
                </a:prstGeom>
                <a:grpFill/>
                <a:ln w="12700" cap="flat">
                  <a:solidFill>
                    <a:srgbClr val="0078D7"/>
                  </a:solidFill>
                  <a:prstDash val="solid"/>
                  <a:miter lim="800000"/>
                  <a:headEnd/>
                  <a:tailEnd/>
                </a:ln>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782" name="Group 781">
              <a:extLst>
                <a:ext uri="{FF2B5EF4-FFF2-40B4-BE49-F238E27FC236}">
                  <a16:creationId xmlns:a16="http://schemas.microsoft.com/office/drawing/2014/main" id="{F231D2B1-11B5-43BE-A7A9-3C5BB955DA78}"/>
                </a:ext>
              </a:extLst>
            </p:cNvPr>
            <p:cNvGrpSpPr/>
            <p:nvPr/>
          </p:nvGrpSpPr>
          <p:grpSpPr>
            <a:xfrm>
              <a:off x="6682834" y="2878191"/>
              <a:ext cx="492824" cy="492824"/>
              <a:chOff x="6793209" y="4761287"/>
              <a:chExt cx="502920" cy="502920"/>
            </a:xfrm>
          </p:grpSpPr>
          <p:sp>
            <p:nvSpPr>
              <p:cNvPr id="837" name="Oval 836">
                <a:extLst>
                  <a:ext uri="{FF2B5EF4-FFF2-40B4-BE49-F238E27FC236}">
                    <a16:creationId xmlns:a16="http://schemas.microsoft.com/office/drawing/2014/main" id="{FE7645E3-8077-4572-8E78-507A947B3382}"/>
                  </a:ext>
                </a:extLst>
              </p:cNvPr>
              <p:cNvSpPr/>
              <p:nvPr/>
            </p:nvSpPr>
            <p:spPr bwMode="auto">
              <a:xfrm>
                <a:off x="6793209" y="4761287"/>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838" name="Group 4">
                <a:extLst>
                  <a:ext uri="{FF2B5EF4-FFF2-40B4-BE49-F238E27FC236}">
                    <a16:creationId xmlns:a16="http://schemas.microsoft.com/office/drawing/2014/main" id="{EAD9530E-EEAB-435D-A577-08C2E588C3DF}"/>
                  </a:ext>
                </a:extLst>
              </p:cNvPr>
              <p:cNvGrpSpPr>
                <a:grpSpLocks noChangeAspect="1"/>
              </p:cNvGrpSpPr>
              <p:nvPr/>
            </p:nvGrpSpPr>
            <p:grpSpPr bwMode="auto">
              <a:xfrm>
                <a:off x="6978505" y="4921307"/>
                <a:ext cx="132328" cy="182880"/>
                <a:chOff x="4159" y="1821"/>
                <a:chExt cx="178" cy="246"/>
              </a:xfrm>
              <a:solidFill>
                <a:srgbClr val="0078D7"/>
              </a:solidFill>
            </p:grpSpPr>
            <p:sp>
              <p:nvSpPr>
                <p:cNvPr id="839" name="Freeform 5">
                  <a:extLst>
                    <a:ext uri="{FF2B5EF4-FFF2-40B4-BE49-F238E27FC236}">
                      <a16:creationId xmlns:a16="http://schemas.microsoft.com/office/drawing/2014/main" id="{C044580E-7A05-4295-A566-3655F378E9C4}"/>
                    </a:ext>
                  </a:extLst>
                </p:cNvPr>
                <p:cNvSpPr>
                  <a:spLocks/>
                </p:cNvSpPr>
                <p:nvPr/>
              </p:nvSpPr>
              <p:spPr bwMode="auto">
                <a:xfrm>
                  <a:off x="4189" y="1821"/>
                  <a:ext cx="144" cy="214"/>
                </a:xfrm>
                <a:custGeom>
                  <a:avLst/>
                  <a:gdLst>
                    <a:gd name="T0" fmla="*/ 144 w 144"/>
                    <a:gd name="T1" fmla="*/ 50 h 214"/>
                    <a:gd name="T2" fmla="*/ 144 w 144"/>
                    <a:gd name="T3" fmla="*/ 214 h 214"/>
                    <a:gd name="T4" fmla="*/ 0 w 144"/>
                    <a:gd name="T5" fmla="*/ 214 h 214"/>
                    <a:gd name="T6" fmla="*/ 0 w 144"/>
                    <a:gd name="T7" fmla="*/ 0 h 214"/>
                    <a:gd name="T8" fmla="*/ 98 w 144"/>
                    <a:gd name="T9" fmla="*/ 0 h 214"/>
                    <a:gd name="T10" fmla="*/ 144 w 144"/>
                    <a:gd name="T11" fmla="*/ 50 h 214"/>
                  </a:gdLst>
                  <a:ahLst/>
                  <a:cxnLst>
                    <a:cxn ang="0">
                      <a:pos x="T0" y="T1"/>
                    </a:cxn>
                    <a:cxn ang="0">
                      <a:pos x="T2" y="T3"/>
                    </a:cxn>
                    <a:cxn ang="0">
                      <a:pos x="T4" y="T5"/>
                    </a:cxn>
                    <a:cxn ang="0">
                      <a:pos x="T6" y="T7"/>
                    </a:cxn>
                    <a:cxn ang="0">
                      <a:pos x="T8" y="T9"/>
                    </a:cxn>
                    <a:cxn ang="0">
                      <a:pos x="T10" y="T11"/>
                    </a:cxn>
                  </a:cxnLst>
                  <a:rect l="0" t="0" r="r" b="b"/>
                  <a:pathLst>
                    <a:path w="144" h="214">
                      <a:moveTo>
                        <a:pt x="144" y="50"/>
                      </a:moveTo>
                      <a:lnTo>
                        <a:pt x="144" y="214"/>
                      </a:lnTo>
                      <a:lnTo>
                        <a:pt x="0" y="214"/>
                      </a:lnTo>
                      <a:lnTo>
                        <a:pt x="0" y="0"/>
                      </a:lnTo>
                      <a:lnTo>
                        <a:pt x="98" y="0"/>
                      </a:lnTo>
                      <a:lnTo>
                        <a:pt x="144" y="50"/>
                      </a:lnTo>
                      <a:close/>
                    </a:path>
                  </a:pathLst>
                </a:custGeom>
                <a:noFill/>
                <a:ln w="12700" cap="flat">
                  <a:solidFill>
                    <a:srgbClr val="0078D7"/>
                  </a:solidFill>
                  <a:prstDash val="solid"/>
                  <a:miter lim="800000"/>
                  <a:headEnd/>
                  <a:tailEnd/>
                </a:ln>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840" name="Freeform 6">
                  <a:extLst>
                    <a:ext uri="{FF2B5EF4-FFF2-40B4-BE49-F238E27FC236}">
                      <a16:creationId xmlns:a16="http://schemas.microsoft.com/office/drawing/2014/main" id="{4CC37589-8692-4389-9974-DE8734700507}"/>
                    </a:ext>
                  </a:extLst>
                </p:cNvPr>
                <p:cNvSpPr>
                  <a:spLocks/>
                </p:cNvSpPr>
                <p:nvPr/>
              </p:nvSpPr>
              <p:spPr bwMode="auto">
                <a:xfrm>
                  <a:off x="4283" y="1823"/>
                  <a:ext cx="54" cy="52"/>
                </a:xfrm>
                <a:custGeom>
                  <a:avLst/>
                  <a:gdLst>
                    <a:gd name="T0" fmla="*/ 0 w 54"/>
                    <a:gd name="T1" fmla="*/ 0 h 52"/>
                    <a:gd name="T2" fmla="*/ 0 w 54"/>
                    <a:gd name="T3" fmla="*/ 52 h 52"/>
                    <a:gd name="T4" fmla="*/ 54 w 54"/>
                    <a:gd name="T5" fmla="*/ 52 h 52"/>
                  </a:gdLst>
                  <a:ahLst/>
                  <a:cxnLst>
                    <a:cxn ang="0">
                      <a:pos x="T0" y="T1"/>
                    </a:cxn>
                    <a:cxn ang="0">
                      <a:pos x="T2" y="T3"/>
                    </a:cxn>
                    <a:cxn ang="0">
                      <a:pos x="T4" y="T5"/>
                    </a:cxn>
                  </a:cxnLst>
                  <a:rect l="0" t="0" r="r" b="b"/>
                  <a:pathLst>
                    <a:path w="54" h="52">
                      <a:moveTo>
                        <a:pt x="0" y="0"/>
                      </a:moveTo>
                      <a:lnTo>
                        <a:pt x="0" y="52"/>
                      </a:lnTo>
                      <a:lnTo>
                        <a:pt x="54" y="52"/>
                      </a:lnTo>
                    </a:path>
                  </a:pathLst>
                </a:custGeom>
                <a:noFill/>
                <a:ln w="12700" cap="flat">
                  <a:solidFill>
                    <a:srgbClr val="0078D7"/>
                  </a:solidFill>
                  <a:prstDash val="solid"/>
                  <a:miter lim="800000"/>
                  <a:headEnd/>
                  <a:tailEnd/>
                </a:ln>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841" name="Freeform 7">
                  <a:extLst>
                    <a:ext uri="{FF2B5EF4-FFF2-40B4-BE49-F238E27FC236}">
                      <a16:creationId xmlns:a16="http://schemas.microsoft.com/office/drawing/2014/main" id="{91E325CE-B9C4-4663-A6CD-314766FEC958}"/>
                    </a:ext>
                  </a:extLst>
                </p:cNvPr>
                <p:cNvSpPr>
                  <a:spLocks/>
                </p:cNvSpPr>
                <p:nvPr/>
              </p:nvSpPr>
              <p:spPr bwMode="auto">
                <a:xfrm>
                  <a:off x="4159" y="1855"/>
                  <a:ext cx="144" cy="212"/>
                </a:xfrm>
                <a:custGeom>
                  <a:avLst/>
                  <a:gdLst>
                    <a:gd name="T0" fmla="*/ 144 w 144"/>
                    <a:gd name="T1" fmla="*/ 180 h 212"/>
                    <a:gd name="T2" fmla="*/ 144 w 144"/>
                    <a:gd name="T3" fmla="*/ 212 h 212"/>
                    <a:gd name="T4" fmla="*/ 0 w 144"/>
                    <a:gd name="T5" fmla="*/ 212 h 212"/>
                    <a:gd name="T6" fmla="*/ 0 w 144"/>
                    <a:gd name="T7" fmla="*/ 0 h 212"/>
                    <a:gd name="T8" fmla="*/ 30 w 144"/>
                    <a:gd name="T9" fmla="*/ 0 h 212"/>
                  </a:gdLst>
                  <a:ahLst/>
                  <a:cxnLst>
                    <a:cxn ang="0">
                      <a:pos x="T0" y="T1"/>
                    </a:cxn>
                    <a:cxn ang="0">
                      <a:pos x="T2" y="T3"/>
                    </a:cxn>
                    <a:cxn ang="0">
                      <a:pos x="T4" y="T5"/>
                    </a:cxn>
                    <a:cxn ang="0">
                      <a:pos x="T6" y="T7"/>
                    </a:cxn>
                    <a:cxn ang="0">
                      <a:pos x="T8" y="T9"/>
                    </a:cxn>
                  </a:cxnLst>
                  <a:rect l="0" t="0" r="r" b="b"/>
                  <a:pathLst>
                    <a:path w="144" h="212">
                      <a:moveTo>
                        <a:pt x="144" y="180"/>
                      </a:moveTo>
                      <a:lnTo>
                        <a:pt x="144" y="212"/>
                      </a:lnTo>
                      <a:lnTo>
                        <a:pt x="0" y="212"/>
                      </a:lnTo>
                      <a:lnTo>
                        <a:pt x="0" y="0"/>
                      </a:lnTo>
                      <a:lnTo>
                        <a:pt x="30" y="0"/>
                      </a:lnTo>
                    </a:path>
                  </a:pathLst>
                </a:custGeom>
                <a:noFill/>
                <a:ln w="12700" cap="flat">
                  <a:solidFill>
                    <a:srgbClr val="0078D7"/>
                  </a:solidFill>
                  <a:prstDash val="solid"/>
                  <a:miter lim="800000"/>
                  <a:headEnd/>
                  <a:tailEnd/>
                </a:ln>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cxnSp>
          <p:nvCxnSpPr>
            <p:cNvPr id="783" name="Straight Connector 782">
              <a:extLst>
                <a:ext uri="{FF2B5EF4-FFF2-40B4-BE49-F238E27FC236}">
                  <a16:creationId xmlns:a16="http://schemas.microsoft.com/office/drawing/2014/main" id="{9B8DFA74-4B15-4067-8567-6843A3F62AAD}"/>
                </a:ext>
              </a:extLst>
            </p:cNvPr>
            <p:cNvCxnSpPr/>
            <p:nvPr/>
          </p:nvCxnSpPr>
          <p:spPr>
            <a:xfrm flipV="1">
              <a:off x="5050617" y="4872721"/>
              <a:ext cx="970714" cy="672032"/>
            </a:xfrm>
            <a:prstGeom prst="line">
              <a:avLst/>
            </a:prstGeom>
            <a:noFill/>
            <a:ln w="19050" cap="flat" cmpd="sng" algn="ctr">
              <a:solidFill>
                <a:srgbClr val="E1E1E1"/>
              </a:solidFill>
              <a:prstDash val="solid"/>
              <a:headEnd type="none"/>
              <a:tailEnd type="none"/>
            </a:ln>
            <a:effectLst/>
          </p:spPr>
        </p:cxnSp>
        <p:cxnSp>
          <p:nvCxnSpPr>
            <p:cNvPr id="784" name="Straight Connector 783">
              <a:extLst>
                <a:ext uri="{FF2B5EF4-FFF2-40B4-BE49-F238E27FC236}">
                  <a16:creationId xmlns:a16="http://schemas.microsoft.com/office/drawing/2014/main" id="{78A5913F-B3EE-4E5B-94CC-2D2DF52903FE}"/>
                </a:ext>
              </a:extLst>
            </p:cNvPr>
            <p:cNvCxnSpPr/>
            <p:nvPr/>
          </p:nvCxnSpPr>
          <p:spPr>
            <a:xfrm flipV="1">
              <a:off x="9381495" y="5040729"/>
              <a:ext cx="1082718" cy="728033"/>
            </a:xfrm>
            <a:prstGeom prst="line">
              <a:avLst/>
            </a:prstGeom>
            <a:noFill/>
            <a:ln w="19050" cap="flat" cmpd="sng" algn="ctr">
              <a:solidFill>
                <a:srgbClr val="E1E1E1"/>
              </a:solidFill>
              <a:prstDash val="solid"/>
              <a:headEnd type="none"/>
              <a:tailEnd type="none"/>
            </a:ln>
            <a:effectLst/>
          </p:spPr>
        </p:cxnSp>
        <p:cxnSp>
          <p:nvCxnSpPr>
            <p:cNvPr id="785" name="Straight Connector 784">
              <a:extLst>
                <a:ext uri="{FF2B5EF4-FFF2-40B4-BE49-F238E27FC236}">
                  <a16:creationId xmlns:a16="http://schemas.microsoft.com/office/drawing/2014/main" id="{DB732F47-2775-481C-83A3-B59E2F6CE6C3}"/>
                </a:ext>
              </a:extLst>
            </p:cNvPr>
            <p:cNvCxnSpPr/>
            <p:nvPr/>
          </p:nvCxnSpPr>
          <p:spPr>
            <a:xfrm flipH="1">
              <a:off x="9456164" y="3005961"/>
              <a:ext cx="1194726" cy="970714"/>
            </a:xfrm>
            <a:prstGeom prst="line">
              <a:avLst/>
            </a:prstGeom>
            <a:noFill/>
            <a:ln w="19050" cap="flat" cmpd="sng" algn="ctr">
              <a:solidFill>
                <a:srgbClr val="E1E1E1"/>
              </a:solidFill>
              <a:prstDash val="solid"/>
              <a:headEnd type="none"/>
              <a:tailEnd type="none"/>
            </a:ln>
            <a:effectLst/>
          </p:spPr>
        </p:cxnSp>
        <p:cxnSp>
          <p:nvCxnSpPr>
            <p:cNvPr id="786" name="Straight Connector 785">
              <a:extLst>
                <a:ext uri="{FF2B5EF4-FFF2-40B4-BE49-F238E27FC236}">
                  <a16:creationId xmlns:a16="http://schemas.microsoft.com/office/drawing/2014/main" id="{A7E178AC-11C6-462A-A185-D9E8E234D67D}"/>
                </a:ext>
              </a:extLst>
            </p:cNvPr>
            <p:cNvCxnSpPr/>
            <p:nvPr/>
          </p:nvCxnSpPr>
          <p:spPr>
            <a:xfrm>
              <a:off x="7888090" y="3827336"/>
              <a:ext cx="1493405" cy="1941427"/>
            </a:xfrm>
            <a:prstGeom prst="line">
              <a:avLst/>
            </a:prstGeom>
            <a:noFill/>
            <a:ln w="19050" cap="flat" cmpd="sng" algn="ctr">
              <a:solidFill>
                <a:srgbClr val="E1E1E1"/>
              </a:solidFill>
              <a:prstDash val="solid"/>
              <a:headEnd type="none"/>
              <a:tailEnd type="none"/>
            </a:ln>
            <a:effectLst/>
          </p:spPr>
        </p:cxnSp>
        <p:grpSp>
          <p:nvGrpSpPr>
            <p:cNvPr id="787" name="Group 786">
              <a:extLst>
                <a:ext uri="{FF2B5EF4-FFF2-40B4-BE49-F238E27FC236}">
                  <a16:creationId xmlns:a16="http://schemas.microsoft.com/office/drawing/2014/main" id="{01F513F0-4008-48AB-867F-C8C1C854F463}"/>
                </a:ext>
              </a:extLst>
            </p:cNvPr>
            <p:cNvGrpSpPr/>
            <p:nvPr/>
          </p:nvGrpSpPr>
          <p:grpSpPr>
            <a:xfrm>
              <a:off x="10157410" y="4732202"/>
              <a:ext cx="492824" cy="492824"/>
              <a:chOff x="457200" y="4233356"/>
              <a:chExt cx="502920" cy="502920"/>
            </a:xfrm>
          </p:grpSpPr>
          <p:sp>
            <p:nvSpPr>
              <p:cNvPr id="832" name="Oval 831">
                <a:extLst>
                  <a:ext uri="{FF2B5EF4-FFF2-40B4-BE49-F238E27FC236}">
                    <a16:creationId xmlns:a16="http://schemas.microsoft.com/office/drawing/2014/main" id="{7453582E-9875-4A7E-A40F-360CAA7C6AAB}"/>
                  </a:ext>
                </a:extLst>
              </p:cNvPr>
              <p:cNvSpPr/>
              <p:nvPr/>
            </p:nvSpPr>
            <p:spPr bwMode="auto">
              <a:xfrm>
                <a:off x="457200" y="4233356"/>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833" name="Group 18">
                <a:extLst>
                  <a:ext uri="{FF2B5EF4-FFF2-40B4-BE49-F238E27FC236}">
                    <a16:creationId xmlns:a16="http://schemas.microsoft.com/office/drawing/2014/main" id="{B2DC0F68-A4BF-4631-B5C3-D409A37839D0}"/>
                  </a:ext>
                </a:extLst>
              </p:cNvPr>
              <p:cNvGrpSpPr>
                <a:grpSpLocks noChangeAspect="1"/>
              </p:cNvGrpSpPr>
              <p:nvPr/>
            </p:nvGrpSpPr>
            <p:grpSpPr bwMode="auto">
              <a:xfrm>
                <a:off x="594995" y="4370516"/>
                <a:ext cx="233680" cy="228600"/>
                <a:chOff x="3825" y="2115"/>
                <a:chExt cx="184" cy="180"/>
              </a:xfrm>
            </p:grpSpPr>
            <p:sp>
              <p:nvSpPr>
                <p:cNvPr id="834" name="Freeform 19">
                  <a:extLst>
                    <a:ext uri="{FF2B5EF4-FFF2-40B4-BE49-F238E27FC236}">
                      <a16:creationId xmlns:a16="http://schemas.microsoft.com/office/drawing/2014/main" id="{F671A90F-34BC-40A2-9154-B78A5F2FFEED}"/>
                    </a:ext>
                  </a:extLst>
                </p:cNvPr>
                <p:cNvSpPr>
                  <a:spLocks/>
                </p:cNvSpPr>
                <p:nvPr/>
              </p:nvSpPr>
              <p:spPr bwMode="auto">
                <a:xfrm>
                  <a:off x="3825" y="2115"/>
                  <a:ext cx="172" cy="180"/>
                </a:xfrm>
                <a:custGeom>
                  <a:avLst/>
                  <a:gdLst>
                    <a:gd name="T0" fmla="*/ 79 w 86"/>
                    <a:gd name="T1" fmla="*/ 51 h 89"/>
                    <a:gd name="T2" fmla="*/ 79 w 86"/>
                    <a:gd name="T3" fmla="*/ 44 h 89"/>
                    <a:gd name="T4" fmla="*/ 78 w 86"/>
                    <a:gd name="T5" fmla="*/ 34 h 89"/>
                    <a:gd name="T6" fmla="*/ 86 w 86"/>
                    <a:gd name="T7" fmla="*/ 30 h 89"/>
                    <a:gd name="T8" fmla="*/ 77 w 86"/>
                    <a:gd name="T9" fmla="*/ 15 h 89"/>
                    <a:gd name="T10" fmla="*/ 70 w 86"/>
                    <a:gd name="T11" fmla="*/ 19 h 89"/>
                    <a:gd name="T12" fmla="*/ 51 w 86"/>
                    <a:gd name="T13" fmla="*/ 8 h 89"/>
                    <a:gd name="T14" fmla="*/ 51 w 86"/>
                    <a:gd name="T15" fmla="*/ 0 h 89"/>
                    <a:gd name="T16" fmla="*/ 34 w 86"/>
                    <a:gd name="T17" fmla="*/ 0 h 89"/>
                    <a:gd name="T18" fmla="*/ 34 w 86"/>
                    <a:gd name="T19" fmla="*/ 9 h 89"/>
                    <a:gd name="T20" fmla="*/ 16 w 86"/>
                    <a:gd name="T21" fmla="*/ 19 h 89"/>
                    <a:gd name="T22" fmla="*/ 8 w 86"/>
                    <a:gd name="T23" fmla="*/ 15 h 89"/>
                    <a:gd name="T24" fmla="*/ 0 w 86"/>
                    <a:gd name="T25" fmla="*/ 30 h 89"/>
                    <a:gd name="T26" fmla="*/ 8 w 86"/>
                    <a:gd name="T27" fmla="*/ 34 h 89"/>
                    <a:gd name="T28" fmla="*/ 6 w 86"/>
                    <a:gd name="T29" fmla="*/ 44 h 89"/>
                    <a:gd name="T30" fmla="*/ 8 w 86"/>
                    <a:gd name="T31" fmla="*/ 54 h 89"/>
                    <a:gd name="T32" fmla="*/ 0 w 86"/>
                    <a:gd name="T33" fmla="*/ 58 h 89"/>
                    <a:gd name="T34" fmla="*/ 8 w 86"/>
                    <a:gd name="T35" fmla="*/ 73 h 89"/>
                    <a:gd name="T36" fmla="*/ 16 w 86"/>
                    <a:gd name="T37" fmla="*/ 69 h 89"/>
                    <a:gd name="T38" fmla="*/ 34 w 86"/>
                    <a:gd name="T39" fmla="*/ 79 h 89"/>
                    <a:gd name="T40" fmla="*/ 34 w 86"/>
                    <a:gd name="T41" fmla="*/ 89 h 89"/>
                    <a:gd name="T42" fmla="*/ 51 w 86"/>
                    <a:gd name="T43" fmla="*/ 89 h 89"/>
                    <a:gd name="T44" fmla="*/ 51 w 86"/>
                    <a:gd name="T45" fmla="*/ 80 h 89"/>
                    <a:gd name="T46" fmla="*/ 63 w 86"/>
                    <a:gd name="T47" fmla="*/ 7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89">
                      <a:moveTo>
                        <a:pt x="79" y="51"/>
                      </a:moveTo>
                      <a:cubicBezTo>
                        <a:pt x="79" y="48"/>
                        <a:pt x="79" y="46"/>
                        <a:pt x="79" y="44"/>
                      </a:cubicBezTo>
                      <a:cubicBezTo>
                        <a:pt x="79" y="41"/>
                        <a:pt x="79" y="37"/>
                        <a:pt x="78" y="34"/>
                      </a:cubicBezTo>
                      <a:cubicBezTo>
                        <a:pt x="86" y="30"/>
                        <a:pt x="86" y="30"/>
                        <a:pt x="86" y="30"/>
                      </a:cubicBezTo>
                      <a:cubicBezTo>
                        <a:pt x="77" y="15"/>
                        <a:pt x="77" y="15"/>
                        <a:pt x="77" y="15"/>
                      </a:cubicBezTo>
                      <a:cubicBezTo>
                        <a:pt x="70" y="19"/>
                        <a:pt x="70" y="19"/>
                        <a:pt x="70" y="19"/>
                      </a:cubicBezTo>
                      <a:cubicBezTo>
                        <a:pt x="65" y="14"/>
                        <a:pt x="58" y="10"/>
                        <a:pt x="51" y="8"/>
                      </a:cubicBezTo>
                      <a:cubicBezTo>
                        <a:pt x="51" y="0"/>
                        <a:pt x="51" y="0"/>
                        <a:pt x="51" y="0"/>
                      </a:cubicBezTo>
                      <a:cubicBezTo>
                        <a:pt x="34" y="0"/>
                        <a:pt x="34" y="0"/>
                        <a:pt x="34" y="0"/>
                      </a:cubicBezTo>
                      <a:cubicBezTo>
                        <a:pt x="34" y="9"/>
                        <a:pt x="34" y="9"/>
                        <a:pt x="34" y="9"/>
                      </a:cubicBezTo>
                      <a:cubicBezTo>
                        <a:pt x="27" y="10"/>
                        <a:pt x="21" y="14"/>
                        <a:pt x="16" y="19"/>
                      </a:cubicBezTo>
                      <a:cubicBezTo>
                        <a:pt x="8" y="15"/>
                        <a:pt x="8" y="15"/>
                        <a:pt x="8" y="15"/>
                      </a:cubicBezTo>
                      <a:cubicBezTo>
                        <a:pt x="0" y="30"/>
                        <a:pt x="0" y="30"/>
                        <a:pt x="0" y="30"/>
                      </a:cubicBezTo>
                      <a:cubicBezTo>
                        <a:pt x="8" y="34"/>
                        <a:pt x="8" y="34"/>
                        <a:pt x="8" y="34"/>
                      </a:cubicBezTo>
                      <a:cubicBezTo>
                        <a:pt x="7" y="37"/>
                        <a:pt x="6" y="41"/>
                        <a:pt x="6" y="44"/>
                      </a:cubicBezTo>
                      <a:cubicBezTo>
                        <a:pt x="6" y="48"/>
                        <a:pt x="7" y="51"/>
                        <a:pt x="8" y="54"/>
                      </a:cubicBezTo>
                      <a:cubicBezTo>
                        <a:pt x="0" y="58"/>
                        <a:pt x="0" y="58"/>
                        <a:pt x="0" y="58"/>
                      </a:cubicBezTo>
                      <a:cubicBezTo>
                        <a:pt x="8" y="73"/>
                        <a:pt x="8" y="73"/>
                        <a:pt x="8" y="73"/>
                      </a:cubicBezTo>
                      <a:cubicBezTo>
                        <a:pt x="16" y="69"/>
                        <a:pt x="16" y="69"/>
                        <a:pt x="16" y="69"/>
                      </a:cubicBezTo>
                      <a:cubicBezTo>
                        <a:pt x="21" y="74"/>
                        <a:pt x="27" y="78"/>
                        <a:pt x="34" y="79"/>
                      </a:cubicBezTo>
                      <a:cubicBezTo>
                        <a:pt x="34" y="89"/>
                        <a:pt x="34" y="89"/>
                        <a:pt x="34" y="89"/>
                      </a:cubicBezTo>
                      <a:cubicBezTo>
                        <a:pt x="51" y="89"/>
                        <a:pt x="51" y="89"/>
                        <a:pt x="51" y="89"/>
                      </a:cubicBezTo>
                      <a:cubicBezTo>
                        <a:pt x="51" y="80"/>
                        <a:pt x="51" y="80"/>
                        <a:pt x="51" y="80"/>
                      </a:cubicBezTo>
                      <a:cubicBezTo>
                        <a:pt x="55" y="79"/>
                        <a:pt x="60" y="77"/>
                        <a:pt x="63" y="74"/>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835" name="Freeform 20">
                  <a:extLst>
                    <a:ext uri="{FF2B5EF4-FFF2-40B4-BE49-F238E27FC236}">
                      <a16:creationId xmlns:a16="http://schemas.microsoft.com/office/drawing/2014/main" id="{F0275430-0A97-420F-82FD-451C56A03EBE}"/>
                    </a:ext>
                  </a:extLst>
                </p:cNvPr>
                <p:cNvSpPr>
                  <a:spLocks/>
                </p:cNvSpPr>
                <p:nvPr/>
              </p:nvSpPr>
              <p:spPr bwMode="auto">
                <a:xfrm>
                  <a:off x="3869" y="2162"/>
                  <a:ext cx="62" cy="78"/>
                </a:xfrm>
                <a:custGeom>
                  <a:avLst/>
                  <a:gdLst>
                    <a:gd name="T0" fmla="*/ 9 w 31"/>
                    <a:gd name="T1" fmla="*/ 39 h 39"/>
                    <a:gd name="T2" fmla="*/ 0 w 31"/>
                    <a:gd name="T3" fmla="*/ 21 h 39"/>
                    <a:gd name="T4" fmla="*/ 21 w 31"/>
                    <a:gd name="T5" fmla="*/ 0 h 39"/>
                    <a:gd name="T6" fmla="*/ 31 w 31"/>
                    <a:gd name="T7" fmla="*/ 3 h 39"/>
                  </a:gdLst>
                  <a:ahLst/>
                  <a:cxnLst>
                    <a:cxn ang="0">
                      <a:pos x="T0" y="T1"/>
                    </a:cxn>
                    <a:cxn ang="0">
                      <a:pos x="T2" y="T3"/>
                    </a:cxn>
                    <a:cxn ang="0">
                      <a:pos x="T4" y="T5"/>
                    </a:cxn>
                    <a:cxn ang="0">
                      <a:pos x="T6" y="T7"/>
                    </a:cxn>
                  </a:cxnLst>
                  <a:rect l="0" t="0" r="r" b="b"/>
                  <a:pathLst>
                    <a:path w="31" h="39">
                      <a:moveTo>
                        <a:pt x="9" y="39"/>
                      </a:moveTo>
                      <a:cubicBezTo>
                        <a:pt x="3" y="35"/>
                        <a:pt x="0" y="29"/>
                        <a:pt x="0" y="21"/>
                      </a:cubicBezTo>
                      <a:cubicBezTo>
                        <a:pt x="0" y="10"/>
                        <a:pt x="9" y="0"/>
                        <a:pt x="21" y="0"/>
                      </a:cubicBezTo>
                      <a:cubicBezTo>
                        <a:pt x="25" y="0"/>
                        <a:pt x="28" y="1"/>
                        <a:pt x="31" y="3"/>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836" name="Freeform 21">
                  <a:extLst>
                    <a:ext uri="{FF2B5EF4-FFF2-40B4-BE49-F238E27FC236}">
                      <a16:creationId xmlns:a16="http://schemas.microsoft.com/office/drawing/2014/main" id="{0E0F4FEF-270B-47FD-948C-724EDCA1CCBB}"/>
                    </a:ext>
                  </a:extLst>
                </p:cNvPr>
                <p:cNvSpPr>
                  <a:spLocks/>
                </p:cNvSpPr>
                <p:nvPr/>
              </p:nvSpPr>
              <p:spPr bwMode="auto">
                <a:xfrm>
                  <a:off x="3889" y="2178"/>
                  <a:ext cx="120" cy="95"/>
                </a:xfrm>
                <a:custGeom>
                  <a:avLst/>
                  <a:gdLst>
                    <a:gd name="T0" fmla="*/ 12 w 60"/>
                    <a:gd name="T1" fmla="*/ 8 h 47"/>
                    <a:gd name="T2" fmla="*/ 14 w 60"/>
                    <a:gd name="T3" fmla="*/ 14 h 47"/>
                    <a:gd name="T4" fmla="*/ 9 w 60"/>
                    <a:gd name="T5" fmla="*/ 15 h 47"/>
                    <a:gd name="T6" fmla="*/ 1 w 60"/>
                    <a:gd name="T7" fmla="*/ 10 h 47"/>
                    <a:gd name="T8" fmla="*/ 0 w 60"/>
                    <a:gd name="T9" fmla="*/ 16 h 47"/>
                    <a:gd name="T10" fmla="*/ 15 w 60"/>
                    <a:gd name="T11" fmla="*/ 26 h 47"/>
                    <a:gd name="T12" fmla="*/ 19 w 60"/>
                    <a:gd name="T13" fmla="*/ 25 h 47"/>
                    <a:gd name="T14" fmla="*/ 49 w 60"/>
                    <a:gd name="T15" fmla="*/ 45 h 47"/>
                    <a:gd name="T16" fmla="*/ 50 w 60"/>
                    <a:gd name="T17" fmla="*/ 45 h 47"/>
                    <a:gd name="T18" fmla="*/ 55 w 60"/>
                    <a:gd name="T19" fmla="*/ 47 h 47"/>
                    <a:gd name="T20" fmla="*/ 60 w 60"/>
                    <a:gd name="T21" fmla="*/ 40 h 47"/>
                    <a:gd name="T22" fmla="*/ 55 w 60"/>
                    <a:gd name="T23" fmla="*/ 36 h 47"/>
                    <a:gd name="T24" fmla="*/ 26 w 60"/>
                    <a:gd name="T25" fmla="*/ 14 h 47"/>
                    <a:gd name="T26" fmla="*/ 25 w 60"/>
                    <a:gd name="T27" fmla="*/ 12 h 47"/>
                    <a:gd name="T28" fmla="*/ 11 w 60"/>
                    <a:gd name="T29" fmla="*/ 1 h 47"/>
                    <a:gd name="T30" fmla="*/ 6 w 60"/>
                    <a:gd name="T31" fmla="*/ 3 h 47"/>
                    <a:gd name="T32" fmla="*/ 12 w 60"/>
                    <a:gd name="T33"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47">
                      <a:moveTo>
                        <a:pt x="12" y="8"/>
                      </a:moveTo>
                      <a:cubicBezTo>
                        <a:pt x="12" y="8"/>
                        <a:pt x="15" y="11"/>
                        <a:pt x="14" y="14"/>
                      </a:cubicBezTo>
                      <a:cubicBezTo>
                        <a:pt x="12" y="17"/>
                        <a:pt x="9" y="15"/>
                        <a:pt x="9" y="15"/>
                      </a:cubicBezTo>
                      <a:cubicBezTo>
                        <a:pt x="1" y="10"/>
                        <a:pt x="1" y="10"/>
                        <a:pt x="1" y="10"/>
                      </a:cubicBezTo>
                      <a:cubicBezTo>
                        <a:pt x="0" y="12"/>
                        <a:pt x="0" y="14"/>
                        <a:pt x="0" y="16"/>
                      </a:cubicBezTo>
                      <a:cubicBezTo>
                        <a:pt x="1" y="23"/>
                        <a:pt x="8" y="28"/>
                        <a:pt x="15" y="26"/>
                      </a:cubicBezTo>
                      <a:cubicBezTo>
                        <a:pt x="17" y="26"/>
                        <a:pt x="18" y="26"/>
                        <a:pt x="19" y="25"/>
                      </a:cubicBezTo>
                      <a:cubicBezTo>
                        <a:pt x="49" y="45"/>
                        <a:pt x="49" y="45"/>
                        <a:pt x="49" y="45"/>
                      </a:cubicBezTo>
                      <a:cubicBezTo>
                        <a:pt x="50" y="45"/>
                        <a:pt x="50" y="45"/>
                        <a:pt x="50" y="45"/>
                      </a:cubicBezTo>
                      <a:cubicBezTo>
                        <a:pt x="52" y="47"/>
                        <a:pt x="53" y="47"/>
                        <a:pt x="55" y="47"/>
                      </a:cubicBezTo>
                      <a:cubicBezTo>
                        <a:pt x="58" y="46"/>
                        <a:pt x="60" y="44"/>
                        <a:pt x="60" y="40"/>
                      </a:cubicBezTo>
                      <a:cubicBezTo>
                        <a:pt x="59" y="38"/>
                        <a:pt x="57" y="37"/>
                        <a:pt x="55" y="36"/>
                      </a:cubicBezTo>
                      <a:cubicBezTo>
                        <a:pt x="26" y="14"/>
                        <a:pt x="26" y="14"/>
                        <a:pt x="26" y="14"/>
                      </a:cubicBezTo>
                      <a:cubicBezTo>
                        <a:pt x="26" y="13"/>
                        <a:pt x="26" y="13"/>
                        <a:pt x="25" y="12"/>
                      </a:cubicBezTo>
                      <a:cubicBezTo>
                        <a:pt x="24" y="5"/>
                        <a:pt x="17" y="0"/>
                        <a:pt x="11" y="1"/>
                      </a:cubicBezTo>
                      <a:cubicBezTo>
                        <a:pt x="9" y="2"/>
                        <a:pt x="7" y="2"/>
                        <a:pt x="6" y="3"/>
                      </a:cubicBezTo>
                      <a:lnTo>
                        <a:pt x="12" y="8"/>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788" name="Group 787">
              <a:extLst>
                <a:ext uri="{FF2B5EF4-FFF2-40B4-BE49-F238E27FC236}">
                  <a16:creationId xmlns:a16="http://schemas.microsoft.com/office/drawing/2014/main" id="{07E0A98D-F907-4FBC-ADB1-DEE6485A4642}"/>
                </a:ext>
              </a:extLst>
            </p:cNvPr>
            <p:cNvGrpSpPr/>
            <p:nvPr/>
          </p:nvGrpSpPr>
          <p:grpSpPr>
            <a:xfrm>
              <a:off x="7636074" y="3603816"/>
              <a:ext cx="492824" cy="492824"/>
              <a:chOff x="457200" y="2841460"/>
              <a:chExt cx="502920" cy="502920"/>
            </a:xfrm>
          </p:grpSpPr>
          <p:sp>
            <p:nvSpPr>
              <p:cNvPr id="823" name="Oval 822">
                <a:extLst>
                  <a:ext uri="{FF2B5EF4-FFF2-40B4-BE49-F238E27FC236}">
                    <a16:creationId xmlns:a16="http://schemas.microsoft.com/office/drawing/2014/main" id="{C9EA7DA0-05E7-4B9A-96D4-AD695405ED12}"/>
                  </a:ext>
                </a:extLst>
              </p:cNvPr>
              <p:cNvSpPr/>
              <p:nvPr/>
            </p:nvSpPr>
            <p:spPr bwMode="auto">
              <a:xfrm>
                <a:off x="457200" y="284146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824" name="Group 59">
                <a:extLst>
                  <a:ext uri="{FF2B5EF4-FFF2-40B4-BE49-F238E27FC236}">
                    <a16:creationId xmlns:a16="http://schemas.microsoft.com/office/drawing/2014/main" id="{7B2BCD61-E610-4A74-8C3C-DD61FD43F375}"/>
                  </a:ext>
                </a:extLst>
              </p:cNvPr>
              <p:cNvGrpSpPr>
                <a:grpSpLocks noChangeAspect="1"/>
              </p:cNvGrpSpPr>
              <p:nvPr/>
            </p:nvGrpSpPr>
            <p:grpSpPr bwMode="auto">
              <a:xfrm>
                <a:off x="602672" y="3001480"/>
                <a:ext cx="211976" cy="182880"/>
                <a:chOff x="897" y="1587"/>
                <a:chExt cx="357" cy="308"/>
              </a:xfrm>
              <a:solidFill>
                <a:srgbClr val="0078D7"/>
              </a:solidFill>
            </p:grpSpPr>
            <p:sp>
              <p:nvSpPr>
                <p:cNvPr id="825" name="Line 60">
                  <a:extLst>
                    <a:ext uri="{FF2B5EF4-FFF2-40B4-BE49-F238E27FC236}">
                      <a16:creationId xmlns:a16="http://schemas.microsoft.com/office/drawing/2014/main" id="{A28427B4-B3A2-4ABD-B3E9-24300ABDE97F}"/>
                    </a:ext>
                  </a:extLst>
                </p:cNvPr>
                <p:cNvSpPr>
                  <a:spLocks noChangeShapeType="1"/>
                </p:cNvSpPr>
                <p:nvPr/>
              </p:nvSpPr>
              <p:spPr bwMode="auto">
                <a:xfrm flipV="1">
                  <a:off x="950" y="1587"/>
                  <a:ext cx="0" cy="308"/>
                </a:xfrm>
                <a:prstGeom prst="line">
                  <a:avLst/>
                </a:prstGeom>
                <a:grpFill/>
                <a:ln w="12700" cap="flat">
                  <a:solidFill>
                    <a:srgbClr val="0078D7"/>
                  </a:solidFill>
                  <a:prstDash val="solid"/>
                  <a:miter lim="800000"/>
                  <a:headEnd/>
                  <a:tailEnd/>
                </a:ln>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826" name="Freeform 61">
                  <a:extLst>
                    <a:ext uri="{FF2B5EF4-FFF2-40B4-BE49-F238E27FC236}">
                      <a16:creationId xmlns:a16="http://schemas.microsoft.com/office/drawing/2014/main" id="{D8744A29-31BE-45E7-BD1D-415DCC1CBE84}"/>
                    </a:ext>
                  </a:extLst>
                </p:cNvPr>
                <p:cNvSpPr>
                  <a:spLocks/>
                </p:cNvSpPr>
                <p:nvPr/>
              </p:nvSpPr>
              <p:spPr bwMode="auto">
                <a:xfrm>
                  <a:off x="897" y="1587"/>
                  <a:ext cx="108" cy="54"/>
                </a:xfrm>
                <a:custGeom>
                  <a:avLst/>
                  <a:gdLst>
                    <a:gd name="T0" fmla="*/ 0 w 108"/>
                    <a:gd name="T1" fmla="*/ 54 h 54"/>
                    <a:gd name="T2" fmla="*/ 53 w 108"/>
                    <a:gd name="T3" fmla="*/ 0 h 54"/>
                    <a:gd name="T4" fmla="*/ 108 w 108"/>
                    <a:gd name="T5" fmla="*/ 54 h 54"/>
                  </a:gdLst>
                  <a:ahLst/>
                  <a:cxnLst>
                    <a:cxn ang="0">
                      <a:pos x="T0" y="T1"/>
                    </a:cxn>
                    <a:cxn ang="0">
                      <a:pos x="T2" y="T3"/>
                    </a:cxn>
                    <a:cxn ang="0">
                      <a:pos x="T4" y="T5"/>
                    </a:cxn>
                  </a:cxnLst>
                  <a:rect l="0" t="0" r="r" b="b"/>
                  <a:pathLst>
                    <a:path w="108" h="54">
                      <a:moveTo>
                        <a:pt x="0" y="54"/>
                      </a:moveTo>
                      <a:lnTo>
                        <a:pt x="53" y="0"/>
                      </a:lnTo>
                      <a:lnTo>
                        <a:pt x="108" y="54"/>
                      </a:lnTo>
                    </a:path>
                  </a:pathLst>
                </a:custGeom>
                <a:noFill/>
                <a:ln w="12700" cap="flat">
                  <a:solidFill>
                    <a:srgbClr val="0078D7"/>
                  </a:solidFill>
                  <a:prstDash val="solid"/>
                  <a:miter lim="800000"/>
                  <a:headEnd/>
                  <a:tailEnd/>
                </a:ln>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827" name="Freeform 62">
                  <a:extLst>
                    <a:ext uri="{FF2B5EF4-FFF2-40B4-BE49-F238E27FC236}">
                      <a16:creationId xmlns:a16="http://schemas.microsoft.com/office/drawing/2014/main" id="{47054916-E8F4-4418-BAB0-DD01A7FC977B}"/>
                    </a:ext>
                  </a:extLst>
                </p:cNvPr>
                <p:cNvSpPr>
                  <a:spLocks/>
                </p:cNvSpPr>
                <p:nvPr/>
              </p:nvSpPr>
              <p:spPr bwMode="auto">
                <a:xfrm>
                  <a:off x="897" y="1841"/>
                  <a:ext cx="108" cy="54"/>
                </a:xfrm>
                <a:custGeom>
                  <a:avLst/>
                  <a:gdLst>
                    <a:gd name="T0" fmla="*/ 108 w 108"/>
                    <a:gd name="T1" fmla="*/ 0 h 54"/>
                    <a:gd name="T2" fmla="*/ 53 w 108"/>
                    <a:gd name="T3" fmla="*/ 54 h 54"/>
                    <a:gd name="T4" fmla="*/ 0 w 108"/>
                    <a:gd name="T5" fmla="*/ 0 h 54"/>
                  </a:gdLst>
                  <a:ahLst/>
                  <a:cxnLst>
                    <a:cxn ang="0">
                      <a:pos x="T0" y="T1"/>
                    </a:cxn>
                    <a:cxn ang="0">
                      <a:pos x="T2" y="T3"/>
                    </a:cxn>
                    <a:cxn ang="0">
                      <a:pos x="T4" y="T5"/>
                    </a:cxn>
                  </a:cxnLst>
                  <a:rect l="0" t="0" r="r" b="b"/>
                  <a:pathLst>
                    <a:path w="108" h="54">
                      <a:moveTo>
                        <a:pt x="108" y="0"/>
                      </a:moveTo>
                      <a:lnTo>
                        <a:pt x="53" y="54"/>
                      </a:lnTo>
                      <a:lnTo>
                        <a:pt x="0" y="0"/>
                      </a:lnTo>
                    </a:path>
                  </a:pathLst>
                </a:custGeom>
                <a:noFill/>
                <a:ln w="12700" cap="flat">
                  <a:solidFill>
                    <a:srgbClr val="0078D7"/>
                  </a:solidFill>
                  <a:prstDash val="solid"/>
                  <a:miter lim="800000"/>
                  <a:headEnd/>
                  <a:tailEnd/>
                </a:ln>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828" name="Line 63">
                  <a:extLst>
                    <a:ext uri="{FF2B5EF4-FFF2-40B4-BE49-F238E27FC236}">
                      <a16:creationId xmlns:a16="http://schemas.microsoft.com/office/drawing/2014/main" id="{A4EFA80B-BED8-4394-9212-3246BBA44C0C}"/>
                    </a:ext>
                  </a:extLst>
                </p:cNvPr>
                <p:cNvSpPr>
                  <a:spLocks noChangeShapeType="1"/>
                </p:cNvSpPr>
                <p:nvPr/>
              </p:nvSpPr>
              <p:spPr bwMode="auto">
                <a:xfrm>
                  <a:off x="1057" y="1627"/>
                  <a:ext cx="197" cy="0"/>
                </a:xfrm>
                <a:prstGeom prst="line">
                  <a:avLst/>
                </a:prstGeom>
                <a:grpFill/>
                <a:ln w="12700" cap="flat">
                  <a:solidFill>
                    <a:srgbClr val="0078D7"/>
                  </a:solidFill>
                  <a:prstDash val="solid"/>
                  <a:miter lim="800000"/>
                  <a:headEnd/>
                  <a:tailEnd/>
                </a:ln>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829" name="Line 64">
                  <a:extLst>
                    <a:ext uri="{FF2B5EF4-FFF2-40B4-BE49-F238E27FC236}">
                      <a16:creationId xmlns:a16="http://schemas.microsoft.com/office/drawing/2014/main" id="{F5C816A2-A32B-485C-A39C-66934E716E2C}"/>
                    </a:ext>
                  </a:extLst>
                </p:cNvPr>
                <p:cNvSpPr>
                  <a:spLocks noChangeShapeType="1"/>
                </p:cNvSpPr>
                <p:nvPr/>
              </p:nvSpPr>
              <p:spPr bwMode="auto">
                <a:xfrm>
                  <a:off x="1057" y="1869"/>
                  <a:ext cx="197" cy="0"/>
                </a:xfrm>
                <a:prstGeom prst="line">
                  <a:avLst/>
                </a:prstGeom>
                <a:grpFill/>
                <a:ln w="12700" cap="flat">
                  <a:solidFill>
                    <a:srgbClr val="0078D7"/>
                  </a:solidFill>
                  <a:prstDash val="solid"/>
                  <a:miter lim="800000"/>
                  <a:headEnd/>
                  <a:tailEnd/>
                </a:ln>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830" name="Line 65">
                  <a:extLst>
                    <a:ext uri="{FF2B5EF4-FFF2-40B4-BE49-F238E27FC236}">
                      <a16:creationId xmlns:a16="http://schemas.microsoft.com/office/drawing/2014/main" id="{85336533-7D90-4217-A7A7-973C6A7D1597}"/>
                    </a:ext>
                  </a:extLst>
                </p:cNvPr>
                <p:cNvSpPr>
                  <a:spLocks noChangeShapeType="1"/>
                </p:cNvSpPr>
                <p:nvPr/>
              </p:nvSpPr>
              <p:spPr bwMode="auto">
                <a:xfrm>
                  <a:off x="1012" y="1788"/>
                  <a:ext cx="242" cy="0"/>
                </a:xfrm>
                <a:prstGeom prst="line">
                  <a:avLst/>
                </a:prstGeom>
                <a:grpFill/>
                <a:ln w="12700" cap="flat">
                  <a:solidFill>
                    <a:srgbClr val="0078D7"/>
                  </a:solidFill>
                  <a:prstDash val="solid"/>
                  <a:miter lim="800000"/>
                  <a:headEnd/>
                  <a:tailEnd/>
                </a:ln>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831" name="Line 66">
                  <a:extLst>
                    <a:ext uri="{FF2B5EF4-FFF2-40B4-BE49-F238E27FC236}">
                      <a16:creationId xmlns:a16="http://schemas.microsoft.com/office/drawing/2014/main" id="{48100551-F821-4E83-A28C-D68601055222}"/>
                    </a:ext>
                  </a:extLst>
                </p:cNvPr>
                <p:cNvSpPr>
                  <a:spLocks noChangeShapeType="1"/>
                </p:cNvSpPr>
                <p:nvPr/>
              </p:nvSpPr>
              <p:spPr bwMode="auto">
                <a:xfrm>
                  <a:off x="1012" y="1708"/>
                  <a:ext cx="242" cy="0"/>
                </a:xfrm>
                <a:prstGeom prst="line">
                  <a:avLst/>
                </a:prstGeom>
                <a:grpFill/>
                <a:ln w="12700" cap="flat">
                  <a:solidFill>
                    <a:srgbClr val="0078D7"/>
                  </a:solidFill>
                  <a:prstDash val="solid"/>
                  <a:miter lim="800000"/>
                  <a:headEnd/>
                  <a:tailEnd/>
                </a:ln>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789" name="Group 788">
              <a:extLst>
                <a:ext uri="{FF2B5EF4-FFF2-40B4-BE49-F238E27FC236}">
                  <a16:creationId xmlns:a16="http://schemas.microsoft.com/office/drawing/2014/main" id="{F3981F00-201E-4B3C-B318-F49A1B517AAB}"/>
                </a:ext>
              </a:extLst>
            </p:cNvPr>
            <p:cNvGrpSpPr/>
            <p:nvPr/>
          </p:nvGrpSpPr>
          <p:grpSpPr>
            <a:xfrm>
              <a:off x="3255913" y="5490623"/>
              <a:ext cx="492824" cy="492824"/>
              <a:chOff x="4297892" y="4233356"/>
              <a:chExt cx="502920" cy="502920"/>
            </a:xfrm>
          </p:grpSpPr>
          <p:sp>
            <p:nvSpPr>
              <p:cNvPr id="817" name="Oval 816">
                <a:extLst>
                  <a:ext uri="{FF2B5EF4-FFF2-40B4-BE49-F238E27FC236}">
                    <a16:creationId xmlns:a16="http://schemas.microsoft.com/office/drawing/2014/main" id="{F981787F-FF13-44E8-8D3F-3ECC38AE54C5}"/>
                  </a:ext>
                </a:extLst>
              </p:cNvPr>
              <p:cNvSpPr/>
              <p:nvPr/>
            </p:nvSpPr>
            <p:spPr bwMode="auto">
              <a:xfrm>
                <a:off x="4297892" y="4233356"/>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818" name="Group 817">
                <a:extLst>
                  <a:ext uri="{FF2B5EF4-FFF2-40B4-BE49-F238E27FC236}">
                    <a16:creationId xmlns:a16="http://schemas.microsoft.com/office/drawing/2014/main" id="{3813F7A5-ED92-43FA-B4CD-D1B65CA7D000}"/>
                  </a:ext>
                </a:extLst>
              </p:cNvPr>
              <p:cNvGrpSpPr>
                <a:grpSpLocks noChangeAspect="1"/>
              </p:cNvGrpSpPr>
              <p:nvPr/>
            </p:nvGrpSpPr>
            <p:grpSpPr>
              <a:xfrm>
                <a:off x="4457912" y="4387032"/>
                <a:ext cx="182880" cy="195568"/>
                <a:chOff x="7621033" y="3475768"/>
                <a:chExt cx="200024" cy="213901"/>
              </a:xfrm>
              <a:solidFill>
                <a:srgbClr val="0078D7"/>
              </a:solidFill>
            </p:grpSpPr>
            <p:sp>
              <p:nvSpPr>
                <p:cNvPr id="819" name="Freeform 20">
                  <a:extLst>
                    <a:ext uri="{FF2B5EF4-FFF2-40B4-BE49-F238E27FC236}">
                      <a16:creationId xmlns:a16="http://schemas.microsoft.com/office/drawing/2014/main" id="{D0A5CAB8-E170-4115-8E9D-62B0E446F1DF}"/>
                    </a:ext>
                  </a:extLst>
                </p:cNvPr>
                <p:cNvSpPr>
                  <a:spLocks/>
                </p:cNvSpPr>
                <p:nvPr/>
              </p:nvSpPr>
              <p:spPr bwMode="auto">
                <a:xfrm>
                  <a:off x="7623015" y="3475768"/>
                  <a:ext cx="189315" cy="207157"/>
                </a:xfrm>
                <a:custGeom>
                  <a:avLst/>
                  <a:gdLst>
                    <a:gd name="T0" fmla="*/ 96 w 96"/>
                    <a:gd name="T1" fmla="*/ 48 h 104"/>
                    <a:gd name="T2" fmla="*/ 48 w 96"/>
                    <a:gd name="T3" fmla="*/ 0 h 104"/>
                    <a:gd name="T4" fmla="*/ 0 w 96"/>
                    <a:gd name="T5" fmla="*/ 48 h 104"/>
                    <a:gd name="T6" fmla="*/ 0 w 96"/>
                    <a:gd name="T7" fmla="*/ 87 h 104"/>
                    <a:gd name="T8" fmla="*/ 14 w 96"/>
                    <a:gd name="T9" fmla="*/ 103 h 104"/>
                    <a:gd name="T10" fmla="*/ 35 w 96"/>
                    <a:gd name="T11" fmla="*/ 103 h 104"/>
                  </a:gdLst>
                  <a:ahLst/>
                  <a:cxnLst>
                    <a:cxn ang="0">
                      <a:pos x="T0" y="T1"/>
                    </a:cxn>
                    <a:cxn ang="0">
                      <a:pos x="T2" y="T3"/>
                    </a:cxn>
                    <a:cxn ang="0">
                      <a:pos x="T4" y="T5"/>
                    </a:cxn>
                    <a:cxn ang="0">
                      <a:pos x="T6" y="T7"/>
                    </a:cxn>
                    <a:cxn ang="0">
                      <a:pos x="T8" y="T9"/>
                    </a:cxn>
                    <a:cxn ang="0">
                      <a:pos x="T10" y="T11"/>
                    </a:cxn>
                  </a:cxnLst>
                  <a:rect l="0" t="0" r="r" b="b"/>
                  <a:pathLst>
                    <a:path w="96" h="104">
                      <a:moveTo>
                        <a:pt x="96" y="48"/>
                      </a:moveTo>
                      <a:cubicBezTo>
                        <a:pt x="96" y="21"/>
                        <a:pt x="75" y="0"/>
                        <a:pt x="48" y="0"/>
                      </a:cubicBezTo>
                      <a:cubicBezTo>
                        <a:pt x="21" y="0"/>
                        <a:pt x="0" y="21"/>
                        <a:pt x="0" y="48"/>
                      </a:cubicBezTo>
                      <a:cubicBezTo>
                        <a:pt x="0" y="87"/>
                        <a:pt x="0" y="87"/>
                        <a:pt x="0" y="87"/>
                      </a:cubicBezTo>
                      <a:cubicBezTo>
                        <a:pt x="0" y="87"/>
                        <a:pt x="4" y="101"/>
                        <a:pt x="14" y="103"/>
                      </a:cubicBezTo>
                      <a:cubicBezTo>
                        <a:pt x="24" y="104"/>
                        <a:pt x="35" y="103"/>
                        <a:pt x="35" y="103"/>
                      </a:cubicBezTo>
                    </a:path>
                  </a:pathLst>
                </a:custGeom>
                <a:noFill/>
                <a:ln w="12700" cap="flat">
                  <a:solidFill>
                    <a:srgbClr val="0078D7"/>
                  </a:solidFill>
                  <a:prstDash val="solid"/>
                  <a:miter lim="800000"/>
                  <a:headEnd/>
                  <a:tailEnd/>
                </a:ln>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820" name="Freeform 21">
                  <a:extLst>
                    <a:ext uri="{FF2B5EF4-FFF2-40B4-BE49-F238E27FC236}">
                      <a16:creationId xmlns:a16="http://schemas.microsoft.com/office/drawing/2014/main" id="{79991B9D-79EE-4773-B7D2-D8B2FD57F5DF}"/>
                    </a:ext>
                  </a:extLst>
                </p:cNvPr>
                <p:cNvSpPr>
                  <a:spLocks/>
                </p:cNvSpPr>
                <p:nvPr/>
              </p:nvSpPr>
              <p:spPr bwMode="auto">
                <a:xfrm>
                  <a:off x="7621033" y="3566957"/>
                  <a:ext cx="33700" cy="70374"/>
                </a:xfrm>
                <a:custGeom>
                  <a:avLst/>
                  <a:gdLst>
                    <a:gd name="T0" fmla="*/ 17 w 17"/>
                    <a:gd name="T1" fmla="*/ 1 h 35"/>
                    <a:gd name="T2" fmla="*/ 17 w 17"/>
                    <a:gd name="T3" fmla="*/ 34 h 35"/>
                    <a:gd name="T4" fmla="*/ 1 w 17"/>
                    <a:gd name="T5" fmla="*/ 30 h 35"/>
                    <a:gd name="T6" fmla="*/ 1 w 17"/>
                    <a:gd name="T7" fmla="*/ 5 h 35"/>
                    <a:gd name="T8" fmla="*/ 17 w 17"/>
                    <a:gd name="T9" fmla="*/ 1 h 35"/>
                  </a:gdLst>
                  <a:ahLst/>
                  <a:cxnLst>
                    <a:cxn ang="0">
                      <a:pos x="T0" y="T1"/>
                    </a:cxn>
                    <a:cxn ang="0">
                      <a:pos x="T2" y="T3"/>
                    </a:cxn>
                    <a:cxn ang="0">
                      <a:pos x="T4" y="T5"/>
                    </a:cxn>
                    <a:cxn ang="0">
                      <a:pos x="T6" y="T7"/>
                    </a:cxn>
                    <a:cxn ang="0">
                      <a:pos x="T8" y="T9"/>
                    </a:cxn>
                  </a:cxnLst>
                  <a:rect l="0" t="0" r="r" b="b"/>
                  <a:pathLst>
                    <a:path w="17" h="35">
                      <a:moveTo>
                        <a:pt x="17" y="1"/>
                      </a:moveTo>
                      <a:cubicBezTo>
                        <a:pt x="17" y="34"/>
                        <a:pt x="17" y="34"/>
                        <a:pt x="17" y="34"/>
                      </a:cubicBezTo>
                      <a:cubicBezTo>
                        <a:pt x="17" y="34"/>
                        <a:pt x="1" y="35"/>
                        <a:pt x="1" y="30"/>
                      </a:cubicBezTo>
                      <a:cubicBezTo>
                        <a:pt x="1" y="26"/>
                        <a:pt x="1" y="5"/>
                        <a:pt x="1" y="5"/>
                      </a:cubicBezTo>
                      <a:cubicBezTo>
                        <a:pt x="1" y="5"/>
                        <a:pt x="0" y="0"/>
                        <a:pt x="17" y="1"/>
                      </a:cubicBezTo>
                      <a:close/>
                    </a:path>
                  </a:pathLst>
                </a:custGeom>
                <a:noFill/>
                <a:ln w="12700" cap="flat">
                  <a:solidFill>
                    <a:srgbClr val="0078D7"/>
                  </a:solidFill>
                  <a:prstDash val="solid"/>
                  <a:miter lim="800000"/>
                  <a:headEnd/>
                  <a:tailEnd/>
                </a:ln>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821" name="Oval 22">
                  <a:extLst>
                    <a:ext uri="{FF2B5EF4-FFF2-40B4-BE49-F238E27FC236}">
                      <a16:creationId xmlns:a16="http://schemas.microsoft.com/office/drawing/2014/main" id="{93AD28AA-B99C-4B84-A075-065CCDC9E60F}"/>
                    </a:ext>
                  </a:extLst>
                </p:cNvPr>
                <p:cNvSpPr>
                  <a:spLocks noChangeArrowheads="1"/>
                </p:cNvSpPr>
                <p:nvPr/>
              </p:nvSpPr>
              <p:spPr bwMode="auto">
                <a:xfrm>
                  <a:off x="7674557" y="3661916"/>
                  <a:ext cx="29735" cy="27753"/>
                </a:xfrm>
                <a:prstGeom prst="ellipse">
                  <a:avLst/>
                </a:prstGeom>
                <a:grpFill/>
                <a:ln w="12700" cap="flat">
                  <a:solidFill>
                    <a:srgbClr val="0078D7"/>
                  </a:solidFill>
                  <a:prstDash val="solid"/>
                  <a:miter lim="800000"/>
                  <a:headEnd/>
                  <a:tailEnd/>
                </a:ln>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822" name="Oval 23">
                  <a:extLst>
                    <a:ext uri="{FF2B5EF4-FFF2-40B4-BE49-F238E27FC236}">
                      <a16:creationId xmlns:a16="http://schemas.microsoft.com/office/drawing/2014/main" id="{672E536F-5EBC-4EB4-B52D-18596E4A0B5E}"/>
                    </a:ext>
                  </a:extLst>
                </p:cNvPr>
                <p:cNvSpPr>
                  <a:spLocks noChangeArrowheads="1"/>
                </p:cNvSpPr>
                <p:nvPr/>
              </p:nvSpPr>
              <p:spPr bwMode="auto">
                <a:xfrm>
                  <a:off x="7793304" y="3561408"/>
                  <a:ext cx="27753" cy="29735"/>
                </a:xfrm>
                <a:prstGeom prst="ellipse">
                  <a:avLst/>
                </a:prstGeom>
                <a:grpFill/>
                <a:ln w="12700" cap="flat">
                  <a:solidFill>
                    <a:srgbClr val="0078D7"/>
                  </a:solidFill>
                  <a:prstDash val="solid"/>
                  <a:miter lim="800000"/>
                  <a:headEnd/>
                  <a:tailEnd/>
                </a:ln>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cxnSp>
          <p:nvCxnSpPr>
            <p:cNvPr id="790" name="Straight Connector 789">
              <a:extLst>
                <a:ext uri="{FF2B5EF4-FFF2-40B4-BE49-F238E27FC236}">
                  <a16:creationId xmlns:a16="http://schemas.microsoft.com/office/drawing/2014/main" id="{5B16F82D-51E4-4247-87A2-5E0C813DF56C}"/>
                </a:ext>
              </a:extLst>
            </p:cNvPr>
            <p:cNvCxnSpPr/>
            <p:nvPr/>
          </p:nvCxnSpPr>
          <p:spPr>
            <a:xfrm flipH="1" flipV="1">
              <a:off x="3855893" y="4648710"/>
              <a:ext cx="1045386" cy="896044"/>
            </a:xfrm>
            <a:prstGeom prst="line">
              <a:avLst/>
            </a:prstGeom>
            <a:noFill/>
            <a:ln w="19050" cap="flat" cmpd="sng" algn="ctr">
              <a:solidFill>
                <a:srgbClr val="E1E1E1"/>
              </a:solidFill>
              <a:prstDash val="solid"/>
              <a:headEnd type="none"/>
              <a:tailEnd type="none"/>
            </a:ln>
            <a:effectLst/>
          </p:spPr>
        </p:cxnSp>
        <p:sp>
          <p:nvSpPr>
            <p:cNvPr id="791" name="Mobile node 1">
              <a:extLst>
                <a:ext uri="{FF2B5EF4-FFF2-40B4-BE49-F238E27FC236}">
                  <a16:creationId xmlns:a16="http://schemas.microsoft.com/office/drawing/2014/main" id="{8E225AFE-767B-46F2-8D23-D5731BF42A55}"/>
                </a:ext>
              </a:extLst>
            </p:cNvPr>
            <p:cNvSpPr/>
            <p:nvPr/>
          </p:nvSpPr>
          <p:spPr bwMode="auto">
            <a:xfrm>
              <a:off x="1236569" y="3651728"/>
              <a:ext cx="224010" cy="22401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792" name="Mobile node 1">
              <a:extLst>
                <a:ext uri="{FF2B5EF4-FFF2-40B4-BE49-F238E27FC236}">
                  <a16:creationId xmlns:a16="http://schemas.microsoft.com/office/drawing/2014/main" id="{832F9958-0AED-4779-BB54-69F23C9CE2AA}"/>
                </a:ext>
              </a:extLst>
            </p:cNvPr>
            <p:cNvSpPr/>
            <p:nvPr/>
          </p:nvSpPr>
          <p:spPr bwMode="auto">
            <a:xfrm>
              <a:off x="3693619" y="1859386"/>
              <a:ext cx="224010" cy="22401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793" name="Mobile node 1">
              <a:extLst>
                <a:ext uri="{FF2B5EF4-FFF2-40B4-BE49-F238E27FC236}">
                  <a16:creationId xmlns:a16="http://schemas.microsoft.com/office/drawing/2014/main" id="{D92B6977-3E31-4C23-ADC6-88FE39584249}"/>
                </a:ext>
              </a:extLst>
            </p:cNvPr>
            <p:cNvSpPr/>
            <p:nvPr/>
          </p:nvSpPr>
          <p:spPr bwMode="auto">
            <a:xfrm>
              <a:off x="4215890" y="3016693"/>
              <a:ext cx="224010" cy="22401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794" name="Mobile node 1">
              <a:extLst>
                <a:ext uri="{FF2B5EF4-FFF2-40B4-BE49-F238E27FC236}">
                  <a16:creationId xmlns:a16="http://schemas.microsoft.com/office/drawing/2014/main" id="{745E84A2-2DF8-4F24-AF31-AE7E8695D730}"/>
                </a:ext>
              </a:extLst>
            </p:cNvPr>
            <p:cNvSpPr/>
            <p:nvPr/>
          </p:nvSpPr>
          <p:spPr bwMode="auto">
            <a:xfrm>
              <a:off x="4868730" y="5444070"/>
              <a:ext cx="224010" cy="22401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795" name="Mobile node 1">
              <a:extLst>
                <a:ext uri="{FF2B5EF4-FFF2-40B4-BE49-F238E27FC236}">
                  <a16:creationId xmlns:a16="http://schemas.microsoft.com/office/drawing/2014/main" id="{9B345F97-5AB7-48D5-A0AC-B4620B2FC80D}"/>
                </a:ext>
              </a:extLst>
            </p:cNvPr>
            <p:cNvSpPr/>
            <p:nvPr/>
          </p:nvSpPr>
          <p:spPr bwMode="auto">
            <a:xfrm>
              <a:off x="3663944" y="4458875"/>
              <a:ext cx="224010" cy="22401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796" name="Mobile node 1">
              <a:extLst>
                <a:ext uri="{FF2B5EF4-FFF2-40B4-BE49-F238E27FC236}">
                  <a16:creationId xmlns:a16="http://schemas.microsoft.com/office/drawing/2014/main" id="{F5651A03-C8D9-46D0-AC82-ADF262C9EB6A}"/>
                </a:ext>
              </a:extLst>
            </p:cNvPr>
            <p:cNvSpPr/>
            <p:nvPr/>
          </p:nvSpPr>
          <p:spPr bwMode="auto">
            <a:xfrm>
              <a:off x="1788515" y="5604312"/>
              <a:ext cx="224010" cy="22401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797" name="Mobile node 1">
              <a:extLst>
                <a:ext uri="{FF2B5EF4-FFF2-40B4-BE49-F238E27FC236}">
                  <a16:creationId xmlns:a16="http://schemas.microsoft.com/office/drawing/2014/main" id="{D053CD31-17F7-4224-991A-BFA3C6AF2E03}"/>
                </a:ext>
              </a:extLst>
            </p:cNvPr>
            <p:cNvSpPr/>
            <p:nvPr/>
          </p:nvSpPr>
          <p:spPr bwMode="auto">
            <a:xfrm>
              <a:off x="5907339" y="4737816"/>
              <a:ext cx="224010" cy="22401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798" name="Mobile node 1">
              <a:extLst>
                <a:ext uri="{FF2B5EF4-FFF2-40B4-BE49-F238E27FC236}">
                  <a16:creationId xmlns:a16="http://schemas.microsoft.com/office/drawing/2014/main" id="{F9E324A4-1413-4B9E-B8B8-110AB6BFD8A8}"/>
                </a:ext>
              </a:extLst>
            </p:cNvPr>
            <p:cNvSpPr/>
            <p:nvPr/>
          </p:nvSpPr>
          <p:spPr bwMode="auto">
            <a:xfrm>
              <a:off x="9308039" y="3930668"/>
              <a:ext cx="224010" cy="22401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799" name="Mobile node 1">
              <a:extLst>
                <a:ext uri="{FF2B5EF4-FFF2-40B4-BE49-F238E27FC236}">
                  <a16:creationId xmlns:a16="http://schemas.microsoft.com/office/drawing/2014/main" id="{00F04F39-3337-40FC-B6E6-7F1B3AFDB1B0}"/>
                </a:ext>
              </a:extLst>
            </p:cNvPr>
            <p:cNvSpPr/>
            <p:nvPr/>
          </p:nvSpPr>
          <p:spPr bwMode="auto">
            <a:xfrm>
              <a:off x="10518761" y="2921734"/>
              <a:ext cx="224010" cy="22401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800" name="Mobile node 1">
              <a:extLst>
                <a:ext uri="{FF2B5EF4-FFF2-40B4-BE49-F238E27FC236}">
                  <a16:creationId xmlns:a16="http://schemas.microsoft.com/office/drawing/2014/main" id="{F289EDFB-C821-4F6E-B8C0-8AE096FDB56A}"/>
                </a:ext>
              </a:extLst>
            </p:cNvPr>
            <p:cNvSpPr/>
            <p:nvPr/>
          </p:nvSpPr>
          <p:spPr bwMode="auto">
            <a:xfrm>
              <a:off x="8471219" y="4619117"/>
              <a:ext cx="224010" cy="22401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801" name="Mobile node 1">
              <a:extLst>
                <a:ext uri="{FF2B5EF4-FFF2-40B4-BE49-F238E27FC236}">
                  <a16:creationId xmlns:a16="http://schemas.microsoft.com/office/drawing/2014/main" id="{792CCEAE-9E1B-4393-8BD9-8C5EFE29BD6F}"/>
                </a:ext>
              </a:extLst>
            </p:cNvPr>
            <p:cNvSpPr/>
            <p:nvPr/>
          </p:nvSpPr>
          <p:spPr bwMode="auto">
            <a:xfrm>
              <a:off x="8637396" y="2648728"/>
              <a:ext cx="224010" cy="22401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802" name="Mobile node 1">
              <a:extLst>
                <a:ext uri="{FF2B5EF4-FFF2-40B4-BE49-F238E27FC236}">
                  <a16:creationId xmlns:a16="http://schemas.microsoft.com/office/drawing/2014/main" id="{1FB73580-111F-4343-B568-86C3CDA2A91A}"/>
                </a:ext>
              </a:extLst>
            </p:cNvPr>
            <p:cNvSpPr/>
            <p:nvPr/>
          </p:nvSpPr>
          <p:spPr bwMode="auto">
            <a:xfrm>
              <a:off x="6744162" y="2162065"/>
              <a:ext cx="224010" cy="22401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803" name="Mobile node 1">
              <a:extLst>
                <a:ext uri="{FF2B5EF4-FFF2-40B4-BE49-F238E27FC236}">
                  <a16:creationId xmlns:a16="http://schemas.microsoft.com/office/drawing/2014/main" id="{34FF8DFE-F40E-4AD3-BD82-041F9E8AAF31}"/>
                </a:ext>
              </a:extLst>
            </p:cNvPr>
            <p:cNvSpPr/>
            <p:nvPr/>
          </p:nvSpPr>
          <p:spPr bwMode="auto">
            <a:xfrm>
              <a:off x="6453350" y="3990017"/>
              <a:ext cx="224010" cy="22401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804" name="Mobile node 1">
              <a:extLst>
                <a:ext uri="{FF2B5EF4-FFF2-40B4-BE49-F238E27FC236}">
                  <a16:creationId xmlns:a16="http://schemas.microsoft.com/office/drawing/2014/main" id="{7AD335EA-A667-49C1-AD4A-A3C1C492DA5F}"/>
                </a:ext>
              </a:extLst>
            </p:cNvPr>
            <p:cNvSpPr/>
            <p:nvPr/>
          </p:nvSpPr>
          <p:spPr bwMode="auto">
            <a:xfrm>
              <a:off x="9254625" y="5651790"/>
              <a:ext cx="224010" cy="22401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805" name="Mobile node 1">
              <a:extLst>
                <a:ext uri="{FF2B5EF4-FFF2-40B4-BE49-F238E27FC236}">
                  <a16:creationId xmlns:a16="http://schemas.microsoft.com/office/drawing/2014/main" id="{67C73AE3-4034-4A7E-9D83-13A5C400C41B}"/>
                </a:ext>
              </a:extLst>
            </p:cNvPr>
            <p:cNvSpPr/>
            <p:nvPr/>
          </p:nvSpPr>
          <p:spPr bwMode="auto">
            <a:xfrm>
              <a:off x="5094257" y="2298569"/>
              <a:ext cx="224010" cy="22401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806" name="Mobile node 1">
              <a:extLst>
                <a:ext uri="{FF2B5EF4-FFF2-40B4-BE49-F238E27FC236}">
                  <a16:creationId xmlns:a16="http://schemas.microsoft.com/office/drawing/2014/main" id="{E995183E-E932-4FE3-9FC9-3ECB60687DEF}"/>
                </a:ext>
              </a:extLst>
            </p:cNvPr>
            <p:cNvSpPr/>
            <p:nvPr/>
          </p:nvSpPr>
          <p:spPr bwMode="auto">
            <a:xfrm>
              <a:off x="3060743" y="3277239"/>
              <a:ext cx="224010" cy="22401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807" name="Mobile node 1">
              <a:extLst>
                <a:ext uri="{FF2B5EF4-FFF2-40B4-BE49-F238E27FC236}">
                  <a16:creationId xmlns:a16="http://schemas.microsoft.com/office/drawing/2014/main" id="{606D378E-8854-4A63-9A38-52FC5226E944}"/>
                </a:ext>
              </a:extLst>
            </p:cNvPr>
            <p:cNvSpPr/>
            <p:nvPr/>
          </p:nvSpPr>
          <p:spPr bwMode="auto">
            <a:xfrm>
              <a:off x="9409649" y="1723561"/>
              <a:ext cx="224010" cy="22401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808" name="Group 807">
              <a:extLst>
                <a:ext uri="{FF2B5EF4-FFF2-40B4-BE49-F238E27FC236}">
                  <a16:creationId xmlns:a16="http://schemas.microsoft.com/office/drawing/2014/main" id="{83D64706-0423-4D17-98A3-E3E0F4F20842}"/>
                </a:ext>
              </a:extLst>
            </p:cNvPr>
            <p:cNvGrpSpPr/>
            <p:nvPr/>
          </p:nvGrpSpPr>
          <p:grpSpPr>
            <a:xfrm>
              <a:off x="126928" y="2277218"/>
              <a:ext cx="12112289" cy="4048129"/>
              <a:chOff x="126878" y="2753588"/>
              <a:chExt cx="12360426" cy="4131060"/>
            </a:xfrm>
          </p:grpSpPr>
          <p:sp>
            <p:nvSpPr>
              <p:cNvPr id="809" name="Customer text">
                <a:extLst>
                  <a:ext uri="{FF2B5EF4-FFF2-40B4-BE49-F238E27FC236}">
                    <a16:creationId xmlns:a16="http://schemas.microsoft.com/office/drawing/2014/main" id="{E7DC2980-1908-46DA-9CBE-C2D8A9399EA0}"/>
                  </a:ext>
                </a:extLst>
              </p:cNvPr>
              <p:cNvSpPr/>
              <p:nvPr/>
            </p:nvSpPr>
            <p:spPr>
              <a:xfrm>
                <a:off x="5297152" y="4206109"/>
                <a:ext cx="1219944" cy="263586"/>
              </a:xfrm>
              <a:prstGeom prst="rect">
                <a:avLst/>
              </a:prstGeom>
            </p:spPr>
            <p:txBody>
              <a:bodyPr wrap="square" lIns="179183" rIns="179183" anchor="ctr">
                <a:spAutoFit/>
              </a:bodyPr>
              <a:lstStyle/>
              <a:p>
                <a:pPr marL="0" marR="0" lvl="0" indent="0" algn="l" defTabSz="895406" rtl="0" eaLnBrk="1" fontAlgn="base" latinLnBrk="0" hangingPunct="1">
                  <a:lnSpc>
                    <a:spcPct val="90000"/>
                  </a:lnSpc>
                  <a:spcBef>
                    <a:spcPct val="0"/>
                  </a:spcBef>
                  <a:spcAft>
                    <a:spcPct val="0"/>
                  </a:spcAft>
                  <a:buClrTx/>
                  <a:buSzTx/>
                  <a:buFontTx/>
                  <a:buNone/>
                  <a:tabLst/>
                  <a:defRPr/>
                </a:pPr>
                <a:r>
                  <a:rPr kumimoji="0" lang="en-US" sz="1172" b="0" i="0" u="none" strike="noStrike" kern="0" cap="none" spc="49" normalizeH="0" baseline="0" noProof="0">
                    <a:ln>
                      <a:noFill/>
                    </a:ln>
                    <a:gradFill>
                      <a:gsLst>
                        <a:gs pos="3540">
                          <a:srgbClr val="323232">
                            <a:lumMod val="90000"/>
                            <a:lumOff val="10000"/>
                          </a:srgbClr>
                        </a:gs>
                        <a:gs pos="32743">
                          <a:srgbClr val="323232">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Forecast</a:t>
                </a:r>
              </a:p>
            </p:txBody>
          </p:sp>
          <p:sp>
            <p:nvSpPr>
              <p:cNvPr id="810" name="Customer text">
                <a:extLst>
                  <a:ext uri="{FF2B5EF4-FFF2-40B4-BE49-F238E27FC236}">
                    <a16:creationId xmlns:a16="http://schemas.microsoft.com/office/drawing/2014/main" id="{723A36A6-5838-47F2-8B4E-5AD38B5D9B4A}"/>
                  </a:ext>
                </a:extLst>
              </p:cNvPr>
              <p:cNvSpPr/>
              <p:nvPr/>
            </p:nvSpPr>
            <p:spPr>
              <a:xfrm>
                <a:off x="10859674" y="5293833"/>
                <a:ext cx="1627630" cy="432987"/>
              </a:xfrm>
              <a:prstGeom prst="rect">
                <a:avLst/>
              </a:prstGeom>
            </p:spPr>
            <p:txBody>
              <a:bodyPr wrap="square" lIns="179183" rIns="179183" anchor="ctr">
                <a:spAutoFit/>
              </a:bodyPr>
              <a:lstStyle/>
              <a:p>
                <a:pPr marL="0" marR="0" lvl="0" indent="0" algn="l" defTabSz="895406" rtl="0" eaLnBrk="1" fontAlgn="base" latinLnBrk="0" hangingPunct="1">
                  <a:lnSpc>
                    <a:spcPct val="90000"/>
                  </a:lnSpc>
                  <a:spcBef>
                    <a:spcPct val="0"/>
                  </a:spcBef>
                  <a:spcAft>
                    <a:spcPct val="0"/>
                  </a:spcAft>
                  <a:buClrTx/>
                  <a:buSzTx/>
                  <a:buFontTx/>
                  <a:buNone/>
                  <a:tabLst/>
                  <a:defRPr/>
                </a:pPr>
                <a:r>
                  <a:rPr kumimoji="0" lang="en-US" sz="1172" b="0" i="0" u="none" strike="noStrike" kern="0" cap="none" spc="49" normalizeH="0" baseline="0" noProof="0">
                    <a:ln>
                      <a:noFill/>
                    </a:ln>
                    <a:gradFill>
                      <a:gsLst>
                        <a:gs pos="3540">
                          <a:srgbClr val="323232">
                            <a:lumMod val="90000"/>
                            <a:lumOff val="10000"/>
                          </a:srgbClr>
                        </a:gs>
                        <a:gs pos="32743">
                          <a:srgbClr val="323232">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Equipment</a:t>
                </a:r>
                <a:br>
                  <a:rPr kumimoji="0" lang="en-US" sz="1172" b="0" i="0" u="none" strike="noStrike" kern="0" cap="none" spc="49" normalizeH="0" baseline="0" noProof="0">
                    <a:ln>
                      <a:noFill/>
                    </a:ln>
                    <a:gradFill>
                      <a:gsLst>
                        <a:gs pos="3540">
                          <a:srgbClr val="323232">
                            <a:lumMod val="90000"/>
                            <a:lumOff val="10000"/>
                          </a:srgbClr>
                        </a:gs>
                        <a:gs pos="32743">
                          <a:srgbClr val="323232">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172" b="0" i="0" u="none" strike="noStrike" kern="0" cap="none" spc="49" normalizeH="0" baseline="0" noProof="0">
                    <a:ln>
                      <a:noFill/>
                    </a:ln>
                    <a:gradFill>
                      <a:gsLst>
                        <a:gs pos="3540">
                          <a:srgbClr val="323232">
                            <a:lumMod val="90000"/>
                            <a:lumOff val="10000"/>
                          </a:srgbClr>
                        </a:gs>
                        <a:gs pos="32743">
                          <a:srgbClr val="323232">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maintenance</a:t>
                </a:r>
              </a:p>
            </p:txBody>
          </p:sp>
          <p:sp>
            <p:nvSpPr>
              <p:cNvPr id="811" name="Customer text">
                <a:extLst>
                  <a:ext uri="{FF2B5EF4-FFF2-40B4-BE49-F238E27FC236}">
                    <a16:creationId xmlns:a16="http://schemas.microsoft.com/office/drawing/2014/main" id="{5EB3E1B6-FB59-42A0-9CF0-8B6112AEDE82}"/>
                  </a:ext>
                </a:extLst>
              </p:cNvPr>
              <p:cNvSpPr/>
              <p:nvPr/>
            </p:nvSpPr>
            <p:spPr>
              <a:xfrm>
                <a:off x="8212121" y="4192616"/>
                <a:ext cx="1095062" cy="263492"/>
              </a:xfrm>
              <a:prstGeom prst="rect">
                <a:avLst/>
              </a:prstGeom>
            </p:spPr>
            <p:txBody>
              <a:bodyPr wrap="square" lIns="179183" rIns="179183" anchor="ctr">
                <a:spAutoFit/>
              </a:bodyPr>
              <a:lstStyle/>
              <a:p>
                <a:pPr marL="0" marR="0" lvl="0" indent="0" algn="l" defTabSz="895406" rtl="0" eaLnBrk="1" fontAlgn="base" latinLnBrk="0" hangingPunct="1">
                  <a:lnSpc>
                    <a:spcPct val="90000"/>
                  </a:lnSpc>
                  <a:spcBef>
                    <a:spcPct val="0"/>
                  </a:spcBef>
                  <a:spcAft>
                    <a:spcPct val="0"/>
                  </a:spcAft>
                  <a:buClrTx/>
                  <a:buSzTx/>
                  <a:buFontTx/>
                  <a:buNone/>
                  <a:tabLst/>
                  <a:defRPr/>
                </a:pPr>
                <a:r>
                  <a:rPr kumimoji="0" lang="en-US" sz="1172" b="0" i="0" u="none" strike="noStrike" kern="0" cap="none" spc="49" normalizeH="0" baseline="0" noProof="0">
                    <a:ln>
                      <a:noFill/>
                    </a:ln>
                    <a:gradFill>
                      <a:gsLst>
                        <a:gs pos="3540">
                          <a:srgbClr val="323232">
                            <a:lumMod val="90000"/>
                            <a:lumOff val="10000"/>
                          </a:srgbClr>
                        </a:gs>
                        <a:gs pos="32743">
                          <a:srgbClr val="323232">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Accounts</a:t>
                </a:r>
              </a:p>
            </p:txBody>
          </p:sp>
          <p:sp>
            <p:nvSpPr>
              <p:cNvPr id="812" name="Customer text">
                <a:extLst>
                  <a:ext uri="{FF2B5EF4-FFF2-40B4-BE49-F238E27FC236}">
                    <a16:creationId xmlns:a16="http://schemas.microsoft.com/office/drawing/2014/main" id="{9BEA4B35-AC80-4977-917B-F929B42118D7}"/>
                  </a:ext>
                </a:extLst>
              </p:cNvPr>
              <p:cNvSpPr/>
              <p:nvPr/>
            </p:nvSpPr>
            <p:spPr>
              <a:xfrm>
                <a:off x="6879675" y="6621062"/>
                <a:ext cx="1732966" cy="263586"/>
              </a:xfrm>
              <a:prstGeom prst="rect">
                <a:avLst/>
              </a:prstGeom>
            </p:spPr>
            <p:txBody>
              <a:bodyPr wrap="square" lIns="179183" rIns="179183" anchor="ctr">
                <a:spAutoFit/>
              </a:bodyPr>
              <a:lstStyle/>
              <a:p>
                <a:pPr marL="0" marR="0" lvl="0" indent="0" algn="r" defTabSz="895406" rtl="0" eaLnBrk="1" fontAlgn="base" latinLnBrk="0" hangingPunct="1">
                  <a:lnSpc>
                    <a:spcPct val="90000"/>
                  </a:lnSpc>
                  <a:spcBef>
                    <a:spcPct val="0"/>
                  </a:spcBef>
                  <a:spcAft>
                    <a:spcPct val="0"/>
                  </a:spcAft>
                  <a:buClrTx/>
                  <a:buSzTx/>
                  <a:buFontTx/>
                  <a:buNone/>
                  <a:tabLst/>
                  <a:defRPr/>
                </a:pPr>
                <a:r>
                  <a:rPr kumimoji="0" lang="en-US" sz="1172" b="0" i="0" u="none" strike="noStrike" kern="0" cap="none" spc="49" normalizeH="0" baseline="0" noProof="0">
                    <a:ln>
                      <a:noFill/>
                    </a:ln>
                    <a:gradFill>
                      <a:gsLst>
                        <a:gs pos="3540">
                          <a:srgbClr val="323232">
                            <a:lumMod val="90000"/>
                            <a:lumOff val="10000"/>
                          </a:srgbClr>
                        </a:gs>
                        <a:gs pos="32743">
                          <a:srgbClr val="323232">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Opportunities</a:t>
                </a:r>
              </a:p>
            </p:txBody>
          </p:sp>
          <p:sp>
            <p:nvSpPr>
              <p:cNvPr id="813" name="Customer text">
                <a:extLst>
                  <a:ext uri="{FF2B5EF4-FFF2-40B4-BE49-F238E27FC236}">
                    <a16:creationId xmlns:a16="http://schemas.microsoft.com/office/drawing/2014/main" id="{613EB4B1-3F89-474A-8779-5796F54E7C4C}"/>
                  </a:ext>
                </a:extLst>
              </p:cNvPr>
              <p:cNvSpPr/>
              <p:nvPr/>
            </p:nvSpPr>
            <p:spPr>
              <a:xfrm>
                <a:off x="2096107" y="6067791"/>
                <a:ext cx="1231648" cy="432987"/>
              </a:xfrm>
              <a:prstGeom prst="rect">
                <a:avLst/>
              </a:prstGeom>
            </p:spPr>
            <p:txBody>
              <a:bodyPr wrap="square" lIns="179183" rIns="179183" anchor="ctr">
                <a:spAutoFit/>
              </a:bodyPr>
              <a:lstStyle/>
              <a:p>
                <a:pPr marL="0" marR="0" lvl="0" indent="0" algn="r" defTabSz="895406" rtl="0" eaLnBrk="1" fontAlgn="base" latinLnBrk="0" hangingPunct="1">
                  <a:lnSpc>
                    <a:spcPct val="90000"/>
                  </a:lnSpc>
                  <a:spcBef>
                    <a:spcPct val="0"/>
                  </a:spcBef>
                  <a:spcAft>
                    <a:spcPct val="0"/>
                  </a:spcAft>
                  <a:buClrTx/>
                  <a:buSzTx/>
                  <a:buFontTx/>
                  <a:buNone/>
                  <a:tabLst/>
                  <a:defRPr/>
                </a:pPr>
                <a:r>
                  <a:rPr kumimoji="0" lang="en-US" sz="1172" b="0" i="0" u="none" strike="noStrike" kern="0" cap="none" spc="49" normalizeH="0" baseline="0" noProof="0">
                    <a:ln>
                      <a:noFill/>
                    </a:ln>
                    <a:gradFill>
                      <a:gsLst>
                        <a:gs pos="3540">
                          <a:srgbClr val="323232">
                            <a:lumMod val="90000"/>
                            <a:lumOff val="10000"/>
                          </a:srgbClr>
                        </a:gs>
                        <a:gs pos="32743">
                          <a:srgbClr val="323232">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Service</a:t>
                </a:r>
                <a:br>
                  <a:rPr kumimoji="0" lang="en-US" sz="1172" b="0" i="0" u="none" strike="noStrike" kern="0" cap="none" spc="49" normalizeH="0" baseline="0" noProof="0">
                    <a:ln>
                      <a:noFill/>
                    </a:ln>
                    <a:gradFill>
                      <a:gsLst>
                        <a:gs pos="3540">
                          <a:srgbClr val="323232">
                            <a:lumMod val="90000"/>
                            <a:lumOff val="10000"/>
                          </a:srgbClr>
                        </a:gs>
                        <a:gs pos="32743">
                          <a:srgbClr val="323232">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172" b="0" i="0" u="none" strike="noStrike" kern="0" cap="none" spc="49" normalizeH="0" baseline="0" noProof="0">
                    <a:ln>
                      <a:noFill/>
                    </a:ln>
                    <a:gradFill>
                      <a:gsLst>
                        <a:gs pos="3540">
                          <a:srgbClr val="323232">
                            <a:lumMod val="90000"/>
                            <a:lumOff val="10000"/>
                          </a:srgbClr>
                        </a:gs>
                        <a:gs pos="32743">
                          <a:srgbClr val="323232">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requests</a:t>
                </a:r>
              </a:p>
            </p:txBody>
          </p:sp>
          <p:sp>
            <p:nvSpPr>
              <p:cNvPr id="814" name="Customer text">
                <a:extLst>
                  <a:ext uri="{FF2B5EF4-FFF2-40B4-BE49-F238E27FC236}">
                    <a16:creationId xmlns:a16="http://schemas.microsoft.com/office/drawing/2014/main" id="{12C6A2B4-E1D5-4675-991E-5740F1EA4BC3}"/>
                  </a:ext>
                </a:extLst>
              </p:cNvPr>
              <p:cNvSpPr/>
              <p:nvPr/>
            </p:nvSpPr>
            <p:spPr>
              <a:xfrm>
                <a:off x="7315398" y="3486541"/>
                <a:ext cx="1071692" cy="263586"/>
              </a:xfrm>
              <a:prstGeom prst="rect">
                <a:avLst/>
              </a:prstGeom>
            </p:spPr>
            <p:txBody>
              <a:bodyPr wrap="square" lIns="179183" rIns="179183" anchor="ctr">
                <a:spAutoFit/>
              </a:bodyPr>
              <a:lstStyle/>
              <a:p>
                <a:pPr marL="0" marR="0" lvl="0" indent="0" algn="l" defTabSz="895406" rtl="0" eaLnBrk="1" fontAlgn="base" latinLnBrk="0" hangingPunct="1">
                  <a:lnSpc>
                    <a:spcPct val="90000"/>
                  </a:lnSpc>
                  <a:spcBef>
                    <a:spcPct val="0"/>
                  </a:spcBef>
                  <a:spcAft>
                    <a:spcPct val="0"/>
                  </a:spcAft>
                  <a:buClrTx/>
                  <a:buSzTx/>
                  <a:buFontTx/>
                  <a:buNone/>
                  <a:tabLst/>
                  <a:defRPr/>
                </a:pPr>
                <a:r>
                  <a:rPr kumimoji="0" lang="en-US" sz="1172" b="0" i="0" u="none" strike="noStrike" kern="0" cap="none" spc="49" normalizeH="0" baseline="0" noProof="0">
                    <a:ln>
                      <a:noFill/>
                    </a:ln>
                    <a:gradFill>
                      <a:gsLst>
                        <a:gs pos="3540">
                          <a:srgbClr val="323232">
                            <a:lumMod val="90000"/>
                            <a:lumOff val="10000"/>
                          </a:srgbClr>
                        </a:gs>
                        <a:gs pos="32743">
                          <a:srgbClr val="323232">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Orders</a:t>
                </a:r>
              </a:p>
            </p:txBody>
          </p:sp>
          <p:sp>
            <p:nvSpPr>
              <p:cNvPr id="815" name="Customer text">
                <a:extLst>
                  <a:ext uri="{FF2B5EF4-FFF2-40B4-BE49-F238E27FC236}">
                    <a16:creationId xmlns:a16="http://schemas.microsoft.com/office/drawing/2014/main" id="{0D8EE4E6-B29F-45E7-AD73-3377C34B8619}"/>
                  </a:ext>
                </a:extLst>
              </p:cNvPr>
              <p:cNvSpPr/>
              <p:nvPr/>
            </p:nvSpPr>
            <p:spPr>
              <a:xfrm>
                <a:off x="937087" y="4907946"/>
                <a:ext cx="1190684" cy="432987"/>
              </a:xfrm>
              <a:prstGeom prst="rect">
                <a:avLst/>
              </a:prstGeom>
            </p:spPr>
            <p:txBody>
              <a:bodyPr wrap="square" lIns="179183" rIns="179183" anchor="ctr">
                <a:spAutoFit/>
              </a:bodyPr>
              <a:lstStyle/>
              <a:p>
                <a:pPr marL="0" marR="0" lvl="0" indent="0" algn="r" defTabSz="895406" rtl="0" eaLnBrk="1" fontAlgn="base" latinLnBrk="0" hangingPunct="1">
                  <a:lnSpc>
                    <a:spcPct val="90000"/>
                  </a:lnSpc>
                  <a:spcBef>
                    <a:spcPct val="0"/>
                  </a:spcBef>
                  <a:spcAft>
                    <a:spcPct val="0"/>
                  </a:spcAft>
                  <a:buClrTx/>
                  <a:buSzTx/>
                  <a:buFontTx/>
                  <a:buNone/>
                  <a:tabLst/>
                  <a:defRPr/>
                </a:pPr>
                <a:r>
                  <a:rPr kumimoji="0" lang="en-US" sz="1172" b="0" i="0" u="none" strike="noStrike" kern="0" cap="none" spc="49" normalizeH="0" baseline="0" noProof="0">
                    <a:ln>
                      <a:noFill/>
                    </a:ln>
                    <a:gradFill>
                      <a:gsLst>
                        <a:gs pos="3540">
                          <a:srgbClr val="323232">
                            <a:lumMod val="90000"/>
                            <a:lumOff val="10000"/>
                          </a:srgbClr>
                        </a:gs>
                        <a:gs pos="32743">
                          <a:srgbClr val="323232">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Support</a:t>
                </a:r>
                <a:br>
                  <a:rPr kumimoji="0" lang="en-US" sz="1172" b="0" i="0" u="none" strike="noStrike" kern="0" cap="none" spc="49" normalizeH="0" baseline="0" noProof="0">
                    <a:ln>
                      <a:noFill/>
                    </a:ln>
                    <a:gradFill>
                      <a:gsLst>
                        <a:gs pos="3540">
                          <a:srgbClr val="323232">
                            <a:lumMod val="90000"/>
                            <a:lumOff val="10000"/>
                          </a:srgbClr>
                        </a:gs>
                        <a:gs pos="32743">
                          <a:srgbClr val="323232">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172" b="0" i="0" u="none" strike="noStrike" kern="0" cap="none" spc="49" normalizeH="0" baseline="0" noProof="0">
                    <a:ln>
                      <a:noFill/>
                    </a:ln>
                    <a:gradFill>
                      <a:gsLst>
                        <a:gs pos="3540">
                          <a:srgbClr val="323232">
                            <a:lumMod val="90000"/>
                            <a:lumOff val="10000"/>
                          </a:srgbClr>
                        </a:gs>
                        <a:gs pos="32743">
                          <a:srgbClr val="323232">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case</a:t>
                </a:r>
              </a:p>
            </p:txBody>
          </p:sp>
          <p:sp>
            <p:nvSpPr>
              <p:cNvPr id="816" name="Customer text">
                <a:extLst>
                  <a:ext uri="{FF2B5EF4-FFF2-40B4-BE49-F238E27FC236}">
                    <a16:creationId xmlns:a16="http://schemas.microsoft.com/office/drawing/2014/main" id="{BD6646FE-BD8B-4E2D-ABB0-FE350473CFE2}"/>
                  </a:ext>
                </a:extLst>
              </p:cNvPr>
              <p:cNvSpPr/>
              <p:nvPr/>
            </p:nvSpPr>
            <p:spPr>
              <a:xfrm>
                <a:off x="126878" y="2753588"/>
                <a:ext cx="1415010" cy="263586"/>
              </a:xfrm>
              <a:prstGeom prst="rect">
                <a:avLst/>
              </a:prstGeom>
            </p:spPr>
            <p:txBody>
              <a:bodyPr wrap="square" lIns="179183" rIns="179183" anchor="ctr">
                <a:spAutoFit/>
              </a:bodyPr>
              <a:lstStyle/>
              <a:p>
                <a:pPr marL="0" marR="0" lvl="0" indent="0" algn="r" defTabSz="895406" rtl="0" eaLnBrk="1" fontAlgn="base" latinLnBrk="0" hangingPunct="1">
                  <a:lnSpc>
                    <a:spcPct val="90000"/>
                  </a:lnSpc>
                  <a:spcBef>
                    <a:spcPct val="0"/>
                  </a:spcBef>
                  <a:spcAft>
                    <a:spcPct val="0"/>
                  </a:spcAft>
                  <a:buClrTx/>
                  <a:buSzTx/>
                  <a:buFontTx/>
                  <a:buNone/>
                  <a:tabLst/>
                  <a:defRPr/>
                </a:pPr>
                <a:r>
                  <a:rPr kumimoji="0" lang="en-US" sz="1172" b="0" i="0" u="none" strike="noStrike" kern="0" cap="none" spc="49" normalizeH="0" baseline="0" noProof="0">
                    <a:ln>
                      <a:noFill/>
                    </a:ln>
                    <a:gradFill>
                      <a:gsLst>
                        <a:gs pos="3540">
                          <a:srgbClr val="323232">
                            <a:lumMod val="90000"/>
                            <a:lumOff val="10000"/>
                          </a:srgbClr>
                        </a:gs>
                        <a:gs pos="32743">
                          <a:srgbClr val="323232">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Shipments</a:t>
                </a:r>
              </a:p>
            </p:txBody>
          </p:sp>
        </p:grpSp>
      </p:grpSp>
      <p:sp>
        <p:nvSpPr>
          <p:cNvPr id="134" name="Title 11">
            <a:extLst>
              <a:ext uri="{FF2B5EF4-FFF2-40B4-BE49-F238E27FC236}">
                <a16:creationId xmlns:a16="http://schemas.microsoft.com/office/drawing/2014/main" id="{DA8802DA-5998-444C-B32D-0CEFCBD90C43}"/>
              </a:ext>
            </a:extLst>
          </p:cNvPr>
          <p:cNvSpPr>
            <a:spLocks noGrp="1"/>
          </p:cNvSpPr>
          <p:nvPr>
            <p:ph type="title"/>
          </p:nvPr>
        </p:nvSpPr>
        <p:spPr>
          <a:xfrm>
            <a:off x="308769" y="480859"/>
            <a:ext cx="11231293" cy="826572"/>
          </a:xfrm>
        </p:spPr>
        <p:txBody>
          <a:bodyPr>
            <a:normAutofit fontScale="90000"/>
          </a:bodyPr>
          <a:lstStyle/>
          <a:p>
            <a:pPr algn="ctr"/>
            <a:r>
              <a:rPr lang="en-US" sz="4000"/>
              <a:t>Today, most app platforms only see some business data</a:t>
            </a:r>
          </a:p>
        </p:txBody>
      </p:sp>
    </p:spTree>
    <p:custDataLst>
      <p:tags r:id="rId1"/>
    </p:custDataLst>
    <p:extLst>
      <p:ext uri="{BB962C8B-B14F-4D97-AF65-F5344CB8AC3E}">
        <p14:creationId xmlns:p14="http://schemas.microsoft.com/office/powerpoint/2010/main" val="3431897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fade">
                                      <p:cBhvr>
                                        <p:cTn id="7" dur="500"/>
                                        <p:tgtEl>
                                          <p:spTgt spid="134"/>
                                        </p:tgtEl>
                                      </p:cBhvr>
                                    </p:animEffect>
                                  </p:childTnLst>
                                </p:cTn>
                              </p:par>
                              <p:par>
                                <p:cTn id="8" presetID="42" presetClass="path" presetSubtype="0" decel="100000" fill="hold" grpId="1" nodeType="withEffect">
                                  <p:stCondLst>
                                    <p:cond delay="0"/>
                                  </p:stCondLst>
                                  <p:childTnLst>
                                    <p:animMotion origin="layout" path="M 2.5E-6 -4.07407E-6 L 2.5E-6 0.04028 " pathEditMode="relative" rAng="0" ptsTypes="AA">
                                      <p:cBhvr>
                                        <p:cTn id="9" dur="600" spd="-100000" fill="hold"/>
                                        <p:tgtEl>
                                          <p:spTgt spid="134"/>
                                        </p:tgtEl>
                                        <p:attrNameLst>
                                          <p:attrName>ppt_x</p:attrName>
                                          <p:attrName>ppt_y</p:attrName>
                                        </p:attrNameLst>
                                      </p:cBhvr>
                                      <p:rCtr x="0" y="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P spid="134"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951417" y="1929284"/>
            <a:ext cx="10153721" cy="4049256"/>
            <a:chOff x="950687" y="1962938"/>
            <a:chExt cx="10155161" cy="4049830"/>
          </a:xfrm>
        </p:grpSpPr>
        <p:cxnSp>
          <p:nvCxnSpPr>
            <p:cNvPr id="279" name="Straight Connector 278"/>
            <p:cNvCxnSpPr/>
            <p:nvPr/>
          </p:nvCxnSpPr>
          <p:spPr>
            <a:xfrm flipH="1" flipV="1">
              <a:off x="2220085" y="4818043"/>
              <a:ext cx="1269395" cy="1045384"/>
            </a:xfrm>
            <a:prstGeom prst="line">
              <a:avLst/>
            </a:prstGeom>
            <a:noFill/>
            <a:ln w="19050" cap="flat" cmpd="sng" algn="ctr">
              <a:solidFill>
                <a:srgbClr val="E1E1E1"/>
              </a:solidFill>
              <a:prstDash val="solid"/>
              <a:headEnd type="none"/>
              <a:tailEnd type="none"/>
            </a:ln>
            <a:effectLst/>
          </p:spPr>
        </p:cxnSp>
        <p:cxnSp>
          <p:nvCxnSpPr>
            <p:cNvPr id="281" name="Straight Connector 280"/>
            <p:cNvCxnSpPr/>
            <p:nvPr/>
          </p:nvCxnSpPr>
          <p:spPr>
            <a:xfrm flipH="1">
              <a:off x="7671015" y="4071341"/>
              <a:ext cx="149340" cy="1941427"/>
            </a:xfrm>
            <a:prstGeom prst="line">
              <a:avLst/>
            </a:prstGeom>
            <a:noFill/>
            <a:ln w="19050" cap="flat" cmpd="sng" algn="ctr">
              <a:solidFill>
                <a:srgbClr val="E1E1E1"/>
              </a:solidFill>
              <a:prstDash val="solid"/>
              <a:headEnd type="none"/>
              <a:tailEnd type="none"/>
            </a:ln>
            <a:effectLst/>
          </p:spPr>
        </p:cxnSp>
        <p:cxnSp>
          <p:nvCxnSpPr>
            <p:cNvPr id="283" name="Straight Connector 282"/>
            <p:cNvCxnSpPr/>
            <p:nvPr/>
          </p:nvCxnSpPr>
          <p:spPr>
            <a:xfrm flipH="1">
              <a:off x="10359144" y="3249969"/>
              <a:ext cx="224010" cy="1941426"/>
            </a:xfrm>
            <a:prstGeom prst="line">
              <a:avLst/>
            </a:prstGeom>
            <a:noFill/>
            <a:ln w="19050" cap="flat" cmpd="sng" algn="ctr">
              <a:solidFill>
                <a:srgbClr val="E1E1E1"/>
              </a:solidFill>
              <a:prstDash val="solid"/>
              <a:headEnd type="none"/>
              <a:tailEnd type="none"/>
            </a:ln>
            <a:effectLst/>
          </p:spPr>
        </p:cxnSp>
        <p:cxnSp>
          <p:nvCxnSpPr>
            <p:cNvPr id="284" name="Straight Connector 283"/>
            <p:cNvCxnSpPr/>
            <p:nvPr/>
          </p:nvCxnSpPr>
          <p:spPr>
            <a:xfrm flipH="1" flipV="1">
              <a:off x="5132223" y="2577934"/>
              <a:ext cx="1344065" cy="1642746"/>
            </a:xfrm>
            <a:prstGeom prst="line">
              <a:avLst/>
            </a:prstGeom>
            <a:noFill/>
            <a:ln w="19050" cap="flat" cmpd="sng" algn="ctr">
              <a:solidFill>
                <a:srgbClr val="E1E1E1"/>
              </a:solidFill>
              <a:prstDash val="solid"/>
              <a:headEnd type="none"/>
              <a:tailEnd type="none"/>
            </a:ln>
            <a:effectLst/>
          </p:spPr>
        </p:cxnSp>
        <p:cxnSp>
          <p:nvCxnSpPr>
            <p:cNvPr id="296" name="Straight Connector 295"/>
            <p:cNvCxnSpPr/>
            <p:nvPr/>
          </p:nvCxnSpPr>
          <p:spPr>
            <a:xfrm flipV="1">
              <a:off x="4236180" y="2577934"/>
              <a:ext cx="896042" cy="746703"/>
            </a:xfrm>
            <a:prstGeom prst="line">
              <a:avLst/>
            </a:prstGeom>
            <a:noFill/>
            <a:ln w="19050" cap="flat" cmpd="sng" algn="ctr">
              <a:solidFill>
                <a:srgbClr val="E1E1E1"/>
              </a:solidFill>
              <a:prstDash val="solid"/>
              <a:headEnd type="none"/>
              <a:tailEnd type="none"/>
            </a:ln>
            <a:effectLst/>
          </p:spPr>
        </p:cxnSp>
        <p:cxnSp>
          <p:nvCxnSpPr>
            <p:cNvPr id="302" name="Straight Connector 301"/>
            <p:cNvCxnSpPr/>
            <p:nvPr/>
          </p:nvCxnSpPr>
          <p:spPr>
            <a:xfrm flipV="1">
              <a:off x="1814606" y="3996670"/>
              <a:ext cx="3093608" cy="1897263"/>
            </a:xfrm>
            <a:prstGeom prst="line">
              <a:avLst/>
            </a:prstGeom>
            <a:noFill/>
            <a:ln w="19050" cap="flat" cmpd="sng" algn="ctr">
              <a:solidFill>
                <a:srgbClr val="E1E1E1"/>
              </a:solidFill>
              <a:prstDash val="solid"/>
              <a:headEnd type="none"/>
              <a:tailEnd type="none"/>
            </a:ln>
            <a:effectLst/>
          </p:spPr>
        </p:cxnSp>
        <p:cxnSp>
          <p:nvCxnSpPr>
            <p:cNvPr id="317" name="Straight Connector 316"/>
            <p:cNvCxnSpPr/>
            <p:nvPr/>
          </p:nvCxnSpPr>
          <p:spPr>
            <a:xfrm>
              <a:off x="1622722" y="2577934"/>
              <a:ext cx="1493405" cy="970714"/>
            </a:xfrm>
            <a:prstGeom prst="line">
              <a:avLst/>
            </a:prstGeom>
            <a:noFill/>
            <a:ln w="19050" cap="flat" cmpd="sng" algn="ctr">
              <a:solidFill>
                <a:srgbClr val="E1E1E1"/>
              </a:solidFill>
              <a:prstDash val="solid"/>
              <a:headEnd type="none"/>
              <a:tailEnd type="none"/>
            </a:ln>
            <a:effectLst/>
          </p:spPr>
        </p:cxnSp>
        <p:cxnSp>
          <p:nvCxnSpPr>
            <p:cNvPr id="318" name="Straight Connector 317"/>
            <p:cNvCxnSpPr/>
            <p:nvPr/>
          </p:nvCxnSpPr>
          <p:spPr>
            <a:xfrm flipV="1">
              <a:off x="1697391" y="2129915"/>
              <a:ext cx="2090769" cy="448020"/>
            </a:xfrm>
            <a:prstGeom prst="line">
              <a:avLst/>
            </a:prstGeom>
            <a:noFill/>
            <a:ln w="19050" cap="flat" cmpd="sng" algn="ctr">
              <a:solidFill>
                <a:srgbClr val="E1E1E1"/>
              </a:solidFill>
              <a:prstDash val="solid"/>
              <a:headEnd type="none"/>
              <a:tailEnd type="none"/>
            </a:ln>
            <a:effectLst/>
          </p:spPr>
        </p:cxnSp>
        <p:cxnSp>
          <p:nvCxnSpPr>
            <p:cNvPr id="319" name="Straight Connector 318"/>
            <p:cNvCxnSpPr/>
            <p:nvPr/>
          </p:nvCxnSpPr>
          <p:spPr>
            <a:xfrm flipH="1" flipV="1">
              <a:off x="3762526" y="2153925"/>
              <a:ext cx="473655" cy="1096043"/>
            </a:xfrm>
            <a:prstGeom prst="line">
              <a:avLst/>
            </a:prstGeom>
            <a:noFill/>
            <a:ln w="19050" cap="flat" cmpd="sng" algn="ctr">
              <a:solidFill>
                <a:srgbClr val="E1E1E1"/>
              </a:solidFill>
              <a:prstDash val="solid"/>
              <a:headEnd type="none"/>
              <a:tailEnd type="none"/>
            </a:ln>
            <a:effectLst/>
          </p:spPr>
        </p:cxnSp>
        <p:cxnSp>
          <p:nvCxnSpPr>
            <p:cNvPr id="320" name="Straight Connector 319"/>
            <p:cNvCxnSpPr/>
            <p:nvPr/>
          </p:nvCxnSpPr>
          <p:spPr>
            <a:xfrm flipH="1">
              <a:off x="1846732" y="4743371"/>
              <a:ext cx="448021" cy="1120055"/>
            </a:xfrm>
            <a:prstGeom prst="line">
              <a:avLst/>
            </a:prstGeom>
            <a:noFill/>
            <a:ln w="19050" cap="flat" cmpd="sng" algn="ctr">
              <a:solidFill>
                <a:srgbClr val="E1E1E1"/>
              </a:solidFill>
              <a:prstDash val="solid"/>
              <a:headEnd type="none"/>
              <a:tailEnd type="none"/>
            </a:ln>
            <a:effectLst/>
          </p:spPr>
        </p:cxnSp>
        <p:cxnSp>
          <p:nvCxnSpPr>
            <p:cNvPr id="321" name="Straight Connector 320"/>
            <p:cNvCxnSpPr/>
            <p:nvPr/>
          </p:nvCxnSpPr>
          <p:spPr>
            <a:xfrm flipH="1" flipV="1">
              <a:off x="3788159" y="2129914"/>
              <a:ext cx="1344065" cy="448021"/>
            </a:xfrm>
            <a:prstGeom prst="line">
              <a:avLst/>
            </a:prstGeom>
            <a:noFill/>
            <a:ln w="19050" cap="flat" cmpd="sng" algn="ctr">
              <a:solidFill>
                <a:srgbClr val="E1E1E1"/>
              </a:solidFill>
              <a:prstDash val="solid"/>
              <a:headEnd type="none"/>
              <a:tailEnd type="none"/>
            </a:ln>
            <a:effectLst/>
          </p:spPr>
        </p:cxnSp>
        <p:cxnSp>
          <p:nvCxnSpPr>
            <p:cNvPr id="322" name="Straight Connector 321"/>
            <p:cNvCxnSpPr/>
            <p:nvPr/>
          </p:nvCxnSpPr>
          <p:spPr>
            <a:xfrm flipV="1">
              <a:off x="6774969" y="2428594"/>
              <a:ext cx="0" cy="1045385"/>
            </a:xfrm>
            <a:prstGeom prst="line">
              <a:avLst/>
            </a:prstGeom>
            <a:noFill/>
            <a:ln w="19050" cap="flat" cmpd="sng" algn="ctr">
              <a:solidFill>
                <a:srgbClr val="E1E1E1"/>
              </a:solidFill>
              <a:prstDash val="solid"/>
              <a:headEnd type="none"/>
              <a:tailEnd type="none"/>
            </a:ln>
            <a:effectLst/>
          </p:spPr>
        </p:cxnSp>
        <p:cxnSp>
          <p:nvCxnSpPr>
            <p:cNvPr id="323" name="Straight Connector 322"/>
            <p:cNvCxnSpPr/>
            <p:nvPr/>
          </p:nvCxnSpPr>
          <p:spPr>
            <a:xfrm flipH="1" flipV="1">
              <a:off x="6774971" y="2428594"/>
              <a:ext cx="1941427" cy="522691"/>
            </a:xfrm>
            <a:prstGeom prst="line">
              <a:avLst/>
            </a:prstGeom>
            <a:noFill/>
            <a:ln w="19050" cap="flat" cmpd="sng" algn="ctr">
              <a:solidFill>
                <a:srgbClr val="E1E1E1"/>
              </a:solidFill>
              <a:prstDash val="solid"/>
              <a:headEnd type="none"/>
              <a:tailEnd type="none"/>
            </a:ln>
            <a:effectLst/>
          </p:spPr>
        </p:cxnSp>
        <p:cxnSp>
          <p:nvCxnSpPr>
            <p:cNvPr id="324" name="Straight Connector 323"/>
            <p:cNvCxnSpPr/>
            <p:nvPr/>
          </p:nvCxnSpPr>
          <p:spPr>
            <a:xfrm flipV="1">
              <a:off x="7820355" y="1980572"/>
              <a:ext cx="1642746" cy="2016098"/>
            </a:xfrm>
            <a:prstGeom prst="line">
              <a:avLst/>
            </a:prstGeom>
            <a:noFill/>
            <a:ln w="19050" cap="flat" cmpd="sng" algn="ctr">
              <a:solidFill>
                <a:srgbClr val="E1E1E1"/>
              </a:solidFill>
              <a:prstDash val="solid"/>
              <a:headEnd type="none"/>
              <a:tailEnd type="none"/>
            </a:ln>
            <a:effectLst/>
          </p:spPr>
        </p:cxnSp>
        <p:cxnSp>
          <p:nvCxnSpPr>
            <p:cNvPr id="325" name="Straight Connector 324"/>
            <p:cNvCxnSpPr/>
            <p:nvPr/>
          </p:nvCxnSpPr>
          <p:spPr>
            <a:xfrm flipH="1" flipV="1">
              <a:off x="9463100" y="1980573"/>
              <a:ext cx="1120055" cy="1194724"/>
            </a:xfrm>
            <a:prstGeom prst="line">
              <a:avLst/>
            </a:prstGeom>
            <a:noFill/>
            <a:ln w="19050" cap="flat" cmpd="sng" algn="ctr">
              <a:solidFill>
                <a:srgbClr val="E1E1E1"/>
              </a:solidFill>
              <a:prstDash val="solid"/>
              <a:headEnd type="none"/>
              <a:tailEnd type="none"/>
            </a:ln>
            <a:effectLst/>
          </p:spPr>
        </p:cxnSp>
        <p:cxnSp>
          <p:nvCxnSpPr>
            <p:cNvPr id="326" name="Straight Connector 325"/>
            <p:cNvCxnSpPr/>
            <p:nvPr/>
          </p:nvCxnSpPr>
          <p:spPr>
            <a:xfrm flipH="1">
              <a:off x="7671015" y="4849497"/>
              <a:ext cx="889759" cy="1088599"/>
            </a:xfrm>
            <a:prstGeom prst="line">
              <a:avLst/>
            </a:prstGeom>
            <a:noFill/>
            <a:ln w="19050" cap="flat" cmpd="sng" algn="ctr">
              <a:solidFill>
                <a:srgbClr val="E1E1E1"/>
              </a:solidFill>
              <a:prstDash val="solid"/>
              <a:headEnd type="none"/>
              <a:tailEnd type="none"/>
            </a:ln>
            <a:effectLst/>
          </p:spPr>
        </p:cxnSp>
        <p:cxnSp>
          <p:nvCxnSpPr>
            <p:cNvPr id="327" name="Straight Connector 326"/>
            <p:cNvCxnSpPr/>
            <p:nvPr/>
          </p:nvCxnSpPr>
          <p:spPr>
            <a:xfrm flipH="1" flipV="1">
              <a:off x="9313761" y="4220681"/>
              <a:ext cx="1045385" cy="896042"/>
            </a:xfrm>
            <a:prstGeom prst="line">
              <a:avLst/>
            </a:prstGeom>
            <a:noFill/>
            <a:ln w="19050" cap="flat" cmpd="sng" algn="ctr">
              <a:solidFill>
                <a:srgbClr val="E1E1E1"/>
              </a:solidFill>
              <a:prstDash val="solid"/>
              <a:headEnd type="none"/>
              <a:tailEnd type="none"/>
            </a:ln>
            <a:effectLst/>
          </p:spPr>
        </p:cxnSp>
        <p:cxnSp>
          <p:nvCxnSpPr>
            <p:cNvPr id="328" name="Straight Connector 327"/>
            <p:cNvCxnSpPr/>
            <p:nvPr/>
          </p:nvCxnSpPr>
          <p:spPr>
            <a:xfrm>
              <a:off x="6476289" y="4220681"/>
              <a:ext cx="1194724" cy="1717416"/>
            </a:xfrm>
            <a:prstGeom prst="line">
              <a:avLst/>
            </a:prstGeom>
            <a:noFill/>
            <a:ln w="19050" cap="flat" cmpd="sng" algn="ctr">
              <a:solidFill>
                <a:srgbClr val="E1E1E1"/>
              </a:solidFill>
              <a:prstDash val="solid"/>
              <a:headEnd type="none"/>
              <a:tailEnd type="none"/>
            </a:ln>
            <a:effectLst/>
          </p:spPr>
        </p:cxnSp>
        <p:cxnSp>
          <p:nvCxnSpPr>
            <p:cNvPr id="329" name="Straight Connector 328"/>
            <p:cNvCxnSpPr/>
            <p:nvPr/>
          </p:nvCxnSpPr>
          <p:spPr>
            <a:xfrm>
              <a:off x="4984439" y="4144455"/>
              <a:ext cx="969158" cy="822929"/>
            </a:xfrm>
            <a:prstGeom prst="line">
              <a:avLst/>
            </a:prstGeom>
            <a:noFill/>
            <a:ln w="19050" cap="flat" cmpd="sng" algn="ctr">
              <a:solidFill>
                <a:srgbClr val="E1E1E1"/>
              </a:solidFill>
              <a:prstDash val="solid"/>
              <a:headEnd type="none"/>
              <a:tailEnd type="none"/>
            </a:ln>
            <a:effectLst/>
          </p:spPr>
        </p:cxnSp>
        <p:cxnSp>
          <p:nvCxnSpPr>
            <p:cNvPr id="330" name="Straight Connector 329"/>
            <p:cNvCxnSpPr/>
            <p:nvPr/>
          </p:nvCxnSpPr>
          <p:spPr>
            <a:xfrm flipH="1">
              <a:off x="4908213" y="3249967"/>
              <a:ext cx="1941427" cy="746703"/>
            </a:xfrm>
            <a:prstGeom prst="line">
              <a:avLst/>
            </a:prstGeom>
            <a:noFill/>
            <a:ln w="19050" cap="flat" cmpd="sng" algn="ctr">
              <a:solidFill>
                <a:srgbClr val="E1E1E1"/>
              </a:solidFill>
              <a:prstDash val="solid"/>
              <a:headEnd type="none"/>
              <a:tailEnd type="none"/>
            </a:ln>
            <a:effectLst/>
          </p:spPr>
        </p:cxnSp>
        <p:cxnSp>
          <p:nvCxnSpPr>
            <p:cNvPr id="331" name="Straight Connector 330"/>
            <p:cNvCxnSpPr/>
            <p:nvPr/>
          </p:nvCxnSpPr>
          <p:spPr>
            <a:xfrm>
              <a:off x="950688" y="4967384"/>
              <a:ext cx="886305" cy="964221"/>
            </a:xfrm>
            <a:prstGeom prst="line">
              <a:avLst/>
            </a:prstGeom>
            <a:noFill/>
            <a:ln w="19050" cap="flat" cmpd="sng" algn="ctr">
              <a:solidFill>
                <a:srgbClr val="E1E1E1"/>
              </a:solidFill>
              <a:prstDash val="solid"/>
              <a:headEnd type="none"/>
              <a:tailEnd type="none"/>
            </a:ln>
            <a:effectLst/>
          </p:spPr>
        </p:cxnSp>
        <p:cxnSp>
          <p:nvCxnSpPr>
            <p:cNvPr id="332" name="Straight Connector 331"/>
            <p:cNvCxnSpPr/>
            <p:nvPr/>
          </p:nvCxnSpPr>
          <p:spPr>
            <a:xfrm flipH="1">
              <a:off x="7671013" y="5938097"/>
              <a:ext cx="1642746" cy="0"/>
            </a:xfrm>
            <a:prstGeom prst="line">
              <a:avLst/>
            </a:prstGeom>
            <a:noFill/>
            <a:ln w="19050" cap="flat" cmpd="sng" algn="ctr">
              <a:solidFill>
                <a:srgbClr val="E1E1E1"/>
              </a:solidFill>
              <a:prstDash val="solid"/>
              <a:headEnd type="none"/>
              <a:tailEnd type="none"/>
            </a:ln>
            <a:effectLst/>
          </p:spPr>
        </p:cxnSp>
        <p:cxnSp>
          <p:nvCxnSpPr>
            <p:cNvPr id="333" name="Straight Connector 332"/>
            <p:cNvCxnSpPr>
              <a:cxnSpLocks/>
              <a:endCxn id="458" idx="2"/>
            </p:cNvCxnSpPr>
            <p:nvPr/>
          </p:nvCxnSpPr>
          <p:spPr>
            <a:xfrm>
              <a:off x="8028134" y="1962938"/>
              <a:ext cx="1313781" cy="8098"/>
            </a:xfrm>
            <a:prstGeom prst="line">
              <a:avLst/>
            </a:prstGeom>
            <a:noFill/>
            <a:ln w="19050" cap="flat" cmpd="sng" algn="ctr">
              <a:solidFill>
                <a:srgbClr val="E1E1E1"/>
              </a:solidFill>
              <a:prstDash val="solid"/>
              <a:headEnd type="none"/>
              <a:tailEnd type="none"/>
            </a:ln>
            <a:effectLst/>
          </p:spPr>
        </p:cxnSp>
        <p:cxnSp>
          <p:nvCxnSpPr>
            <p:cNvPr id="334" name="Straight Connector 333"/>
            <p:cNvCxnSpPr/>
            <p:nvPr/>
          </p:nvCxnSpPr>
          <p:spPr>
            <a:xfrm flipH="1" flipV="1">
              <a:off x="3116127" y="3548649"/>
              <a:ext cx="821373" cy="522691"/>
            </a:xfrm>
            <a:prstGeom prst="line">
              <a:avLst/>
            </a:prstGeom>
            <a:noFill/>
            <a:ln w="19050" cap="flat" cmpd="sng" algn="ctr">
              <a:solidFill>
                <a:srgbClr val="E1E1E1"/>
              </a:solidFill>
              <a:prstDash val="solid"/>
              <a:headEnd type="none"/>
              <a:tailEnd type="none"/>
            </a:ln>
            <a:effectLst/>
          </p:spPr>
        </p:cxnSp>
        <p:cxnSp>
          <p:nvCxnSpPr>
            <p:cNvPr id="335" name="Straight Connector 334"/>
            <p:cNvCxnSpPr/>
            <p:nvPr/>
          </p:nvCxnSpPr>
          <p:spPr>
            <a:xfrm flipV="1">
              <a:off x="2294754" y="3523706"/>
              <a:ext cx="801430" cy="1219667"/>
            </a:xfrm>
            <a:prstGeom prst="line">
              <a:avLst/>
            </a:prstGeom>
            <a:noFill/>
            <a:ln w="19050" cap="flat" cmpd="sng" algn="ctr">
              <a:solidFill>
                <a:srgbClr val="E1E1E1"/>
              </a:solidFill>
              <a:prstDash val="solid"/>
              <a:headEnd type="none"/>
              <a:tailEnd type="none"/>
            </a:ln>
            <a:effectLst/>
          </p:spPr>
        </p:cxnSp>
        <p:cxnSp>
          <p:nvCxnSpPr>
            <p:cNvPr id="336" name="Straight Connector 335"/>
            <p:cNvCxnSpPr/>
            <p:nvPr/>
          </p:nvCxnSpPr>
          <p:spPr>
            <a:xfrm flipH="1">
              <a:off x="950687" y="2577934"/>
              <a:ext cx="746703" cy="2389449"/>
            </a:xfrm>
            <a:prstGeom prst="line">
              <a:avLst/>
            </a:prstGeom>
            <a:noFill/>
            <a:ln w="19050" cap="flat" cmpd="sng" algn="ctr">
              <a:solidFill>
                <a:srgbClr val="E1E1E1"/>
              </a:solidFill>
              <a:prstDash val="solid"/>
              <a:headEnd type="none"/>
              <a:tailEnd type="none"/>
            </a:ln>
            <a:effectLst/>
          </p:spPr>
        </p:cxnSp>
        <p:cxnSp>
          <p:nvCxnSpPr>
            <p:cNvPr id="337" name="Straight Connector 336"/>
            <p:cNvCxnSpPr/>
            <p:nvPr/>
          </p:nvCxnSpPr>
          <p:spPr>
            <a:xfrm flipH="1">
              <a:off x="5953596" y="4257134"/>
              <a:ext cx="551504" cy="710249"/>
            </a:xfrm>
            <a:prstGeom prst="line">
              <a:avLst/>
            </a:prstGeom>
            <a:noFill/>
            <a:ln w="19050" cap="flat" cmpd="sng" algn="ctr">
              <a:solidFill>
                <a:srgbClr val="E1E1E1"/>
              </a:solidFill>
              <a:prstDash val="solid"/>
              <a:headEnd type="none"/>
              <a:tailEnd type="none"/>
            </a:ln>
            <a:effectLst/>
          </p:spPr>
        </p:cxnSp>
        <p:cxnSp>
          <p:nvCxnSpPr>
            <p:cNvPr id="338" name="Straight Connector 337"/>
            <p:cNvCxnSpPr/>
            <p:nvPr/>
          </p:nvCxnSpPr>
          <p:spPr>
            <a:xfrm>
              <a:off x="5132224" y="2577934"/>
              <a:ext cx="1717416" cy="672032"/>
            </a:xfrm>
            <a:prstGeom prst="line">
              <a:avLst/>
            </a:prstGeom>
            <a:noFill/>
            <a:ln w="19050" cap="flat" cmpd="sng" algn="ctr">
              <a:solidFill>
                <a:srgbClr val="E1E1E1"/>
              </a:solidFill>
              <a:prstDash val="solid"/>
              <a:headEnd type="none"/>
              <a:tailEnd type="none"/>
            </a:ln>
            <a:effectLst/>
          </p:spPr>
        </p:cxnSp>
        <p:cxnSp>
          <p:nvCxnSpPr>
            <p:cNvPr id="339" name="Straight Connector 338"/>
            <p:cNvCxnSpPr/>
            <p:nvPr/>
          </p:nvCxnSpPr>
          <p:spPr>
            <a:xfrm>
              <a:off x="5953596" y="5042054"/>
              <a:ext cx="1717416" cy="896042"/>
            </a:xfrm>
            <a:prstGeom prst="line">
              <a:avLst/>
            </a:prstGeom>
            <a:noFill/>
            <a:ln w="19050" cap="flat" cmpd="sng" algn="ctr">
              <a:solidFill>
                <a:srgbClr val="E1E1E1"/>
              </a:solidFill>
              <a:prstDash val="solid"/>
              <a:headEnd type="none"/>
              <a:tailEnd type="none"/>
            </a:ln>
            <a:effectLst/>
          </p:spPr>
        </p:cxnSp>
        <p:cxnSp>
          <p:nvCxnSpPr>
            <p:cNvPr id="340" name="Straight Connector 339"/>
            <p:cNvCxnSpPr/>
            <p:nvPr/>
          </p:nvCxnSpPr>
          <p:spPr>
            <a:xfrm flipH="1">
              <a:off x="3116125" y="3324637"/>
              <a:ext cx="1120055" cy="224010"/>
            </a:xfrm>
            <a:prstGeom prst="line">
              <a:avLst/>
            </a:prstGeom>
            <a:noFill/>
            <a:ln w="19050" cap="flat" cmpd="sng" algn="ctr">
              <a:solidFill>
                <a:srgbClr val="E1E1E1"/>
              </a:solidFill>
              <a:prstDash val="solid"/>
              <a:headEnd type="none"/>
              <a:tailEnd type="none"/>
            </a:ln>
            <a:effectLst/>
          </p:spPr>
        </p:cxnSp>
        <p:cxnSp>
          <p:nvCxnSpPr>
            <p:cNvPr id="341" name="Straight Connector 340"/>
            <p:cNvCxnSpPr/>
            <p:nvPr/>
          </p:nvCxnSpPr>
          <p:spPr>
            <a:xfrm flipV="1">
              <a:off x="6849642" y="1980572"/>
              <a:ext cx="2613460" cy="1344065"/>
            </a:xfrm>
            <a:prstGeom prst="line">
              <a:avLst/>
            </a:prstGeom>
            <a:noFill/>
            <a:ln w="19050" cap="flat" cmpd="sng" algn="ctr">
              <a:solidFill>
                <a:srgbClr val="E1E1E1"/>
              </a:solidFill>
              <a:prstDash val="solid"/>
              <a:headEnd type="none"/>
              <a:tailEnd type="none"/>
            </a:ln>
            <a:effectLst/>
          </p:spPr>
        </p:cxnSp>
        <p:cxnSp>
          <p:nvCxnSpPr>
            <p:cNvPr id="342" name="Straight Connector 341"/>
            <p:cNvCxnSpPr/>
            <p:nvPr/>
          </p:nvCxnSpPr>
          <p:spPr>
            <a:xfrm>
              <a:off x="6849641" y="3324637"/>
              <a:ext cx="970714" cy="672032"/>
            </a:xfrm>
            <a:prstGeom prst="line">
              <a:avLst/>
            </a:prstGeom>
            <a:noFill/>
            <a:ln w="19050" cap="flat" cmpd="sng" algn="ctr">
              <a:solidFill>
                <a:srgbClr val="E1E1E1"/>
              </a:solidFill>
              <a:prstDash val="solid"/>
              <a:headEnd type="none"/>
              <a:tailEnd type="none"/>
            </a:ln>
            <a:effectLst/>
          </p:spPr>
        </p:cxnSp>
        <p:cxnSp>
          <p:nvCxnSpPr>
            <p:cNvPr id="343" name="Straight Connector 342"/>
            <p:cNvCxnSpPr/>
            <p:nvPr/>
          </p:nvCxnSpPr>
          <p:spPr>
            <a:xfrm flipH="1">
              <a:off x="1324042" y="2129911"/>
              <a:ext cx="2464116" cy="1792088"/>
            </a:xfrm>
            <a:prstGeom prst="line">
              <a:avLst/>
            </a:prstGeom>
            <a:noFill/>
            <a:ln w="19050" cap="flat" cmpd="sng" algn="ctr">
              <a:solidFill>
                <a:srgbClr val="E1E1E1"/>
              </a:solidFill>
              <a:prstDash val="solid"/>
              <a:headEnd type="none"/>
              <a:tailEnd type="none"/>
            </a:ln>
            <a:effectLst/>
          </p:spPr>
        </p:cxnSp>
        <p:cxnSp>
          <p:nvCxnSpPr>
            <p:cNvPr id="344" name="Straight Connector 343"/>
            <p:cNvCxnSpPr/>
            <p:nvPr/>
          </p:nvCxnSpPr>
          <p:spPr>
            <a:xfrm flipV="1">
              <a:off x="10359145" y="4220681"/>
              <a:ext cx="746703" cy="896042"/>
            </a:xfrm>
            <a:prstGeom prst="line">
              <a:avLst/>
            </a:prstGeom>
            <a:noFill/>
            <a:ln w="19050" cap="flat" cmpd="sng" algn="ctr">
              <a:solidFill>
                <a:srgbClr val="E1E1E1"/>
              </a:solidFill>
              <a:prstDash val="solid"/>
              <a:headEnd type="none"/>
              <a:tailEnd type="none"/>
            </a:ln>
            <a:effectLst/>
          </p:spPr>
        </p:cxnSp>
        <p:cxnSp>
          <p:nvCxnSpPr>
            <p:cNvPr id="380" name="Straight Connector 379"/>
            <p:cNvCxnSpPr/>
            <p:nvPr/>
          </p:nvCxnSpPr>
          <p:spPr>
            <a:xfrm flipV="1">
              <a:off x="4982883" y="5042055"/>
              <a:ext cx="970714" cy="672032"/>
            </a:xfrm>
            <a:prstGeom prst="line">
              <a:avLst/>
            </a:prstGeom>
            <a:noFill/>
            <a:ln w="19050" cap="flat" cmpd="sng" algn="ctr">
              <a:solidFill>
                <a:srgbClr val="E1E1E1"/>
              </a:solidFill>
              <a:prstDash val="solid"/>
              <a:headEnd type="none"/>
              <a:tailEnd type="none"/>
            </a:ln>
            <a:effectLst/>
          </p:spPr>
        </p:cxnSp>
        <p:cxnSp>
          <p:nvCxnSpPr>
            <p:cNvPr id="381" name="Straight Connector 380"/>
            <p:cNvCxnSpPr/>
            <p:nvPr/>
          </p:nvCxnSpPr>
          <p:spPr>
            <a:xfrm flipV="1">
              <a:off x="9313761" y="5210063"/>
              <a:ext cx="1082718" cy="728033"/>
            </a:xfrm>
            <a:prstGeom prst="line">
              <a:avLst/>
            </a:prstGeom>
            <a:noFill/>
            <a:ln w="19050" cap="flat" cmpd="sng" algn="ctr">
              <a:solidFill>
                <a:srgbClr val="E1E1E1"/>
              </a:solidFill>
              <a:prstDash val="solid"/>
              <a:headEnd type="none"/>
              <a:tailEnd type="none"/>
            </a:ln>
            <a:effectLst/>
          </p:spPr>
        </p:cxnSp>
        <p:cxnSp>
          <p:nvCxnSpPr>
            <p:cNvPr id="382" name="Straight Connector 381"/>
            <p:cNvCxnSpPr/>
            <p:nvPr/>
          </p:nvCxnSpPr>
          <p:spPr>
            <a:xfrm flipH="1">
              <a:off x="9388430" y="3175295"/>
              <a:ext cx="1194726" cy="970714"/>
            </a:xfrm>
            <a:prstGeom prst="line">
              <a:avLst/>
            </a:prstGeom>
            <a:noFill/>
            <a:ln w="19050" cap="flat" cmpd="sng" algn="ctr">
              <a:solidFill>
                <a:srgbClr val="E1E1E1"/>
              </a:solidFill>
              <a:prstDash val="solid"/>
              <a:headEnd type="none"/>
              <a:tailEnd type="none"/>
            </a:ln>
            <a:effectLst/>
          </p:spPr>
        </p:cxnSp>
        <p:cxnSp>
          <p:nvCxnSpPr>
            <p:cNvPr id="383" name="Straight Connector 382"/>
            <p:cNvCxnSpPr/>
            <p:nvPr/>
          </p:nvCxnSpPr>
          <p:spPr>
            <a:xfrm>
              <a:off x="7820356" y="3996670"/>
              <a:ext cx="1493405" cy="1941427"/>
            </a:xfrm>
            <a:prstGeom prst="line">
              <a:avLst/>
            </a:prstGeom>
            <a:noFill/>
            <a:ln w="19050" cap="flat" cmpd="sng" algn="ctr">
              <a:solidFill>
                <a:srgbClr val="E1E1E1"/>
              </a:solidFill>
              <a:prstDash val="solid"/>
              <a:headEnd type="none"/>
              <a:tailEnd type="none"/>
            </a:ln>
            <a:effectLst/>
          </p:spPr>
        </p:cxnSp>
        <p:cxnSp>
          <p:nvCxnSpPr>
            <p:cNvPr id="415" name="Straight Connector 414"/>
            <p:cNvCxnSpPr/>
            <p:nvPr/>
          </p:nvCxnSpPr>
          <p:spPr>
            <a:xfrm flipH="1" flipV="1">
              <a:off x="3788159" y="4818044"/>
              <a:ext cx="1045386" cy="896044"/>
            </a:xfrm>
            <a:prstGeom prst="line">
              <a:avLst/>
            </a:prstGeom>
            <a:noFill/>
            <a:ln w="19050" cap="flat" cmpd="sng" algn="ctr">
              <a:solidFill>
                <a:srgbClr val="E1E1E1"/>
              </a:solidFill>
              <a:prstDash val="solid"/>
              <a:headEnd type="none"/>
              <a:tailEnd type="none"/>
            </a:ln>
            <a:effectLst/>
          </p:spPr>
        </p:cxnSp>
      </p:grpSp>
      <p:sp>
        <p:nvSpPr>
          <p:cNvPr id="12" name="Title 11"/>
          <p:cNvSpPr>
            <a:spLocks noGrp="1"/>
          </p:cNvSpPr>
          <p:nvPr>
            <p:ph type="title"/>
          </p:nvPr>
        </p:nvSpPr>
        <p:spPr>
          <a:xfrm>
            <a:off x="308769" y="480859"/>
            <a:ext cx="11231293" cy="826572"/>
          </a:xfrm>
        </p:spPr>
        <p:txBody>
          <a:bodyPr>
            <a:normAutofit fontScale="90000"/>
          </a:bodyPr>
          <a:lstStyle/>
          <a:p>
            <a:pPr algn="ctr"/>
            <a:r>
              <a:rPr lang="en-US" sz="4000"/>
              <a:t>… but customers want to build apps across their data</a:t>
            </a:r>
          </a:p>
        </p:txBody>
      </p:sp>
      <p:sp>
        <p:nvSpPr>
          <p:cNvPr id="303" name="Mobile node 1"/>
          <p:cNvSpPr/>
          <p:nvPr/>
        </p:nvSpPr>
        <p:spPr bwMode="auto">
          <a:xfrm>
            <a:off x="7414831" y="5958448"/>
            <a:ext cx="8956" cy="8956"/>
          </a:xfrm>
          <a:prstGeom prst="ellipse">
            <a:avLst/>
          </a:prstGeom>
          <a:solidFill>
            <a:srgbClr val="FFFFFF">
              <a:lumMod val="85000"/>
            </a:srgbClr>
          </a:solidFill>
          <a:ln w="1079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4" name="Group 13"/>
          <p:cNvGrpSpPr/>
          <p:nvPr/>
        </p:nvGrpSpPr>
        <p:grpSpPr>
          <a:xfrm>
            <a:off x="-92390" y="1857174"/>
            <a:ext cx="12624638" cy="4603213"/>
            <a:chOff x="-93268" y="1890816"/>
            <a:chExt cx="12626429" cy="4603866"/>
          </a:xfrm>
        </p:grpSpPr>
        <p:grpSp>
          <p:nvGrpSpPr>
            <p:cNvPr id="407" name="Group 406"/>
            <p:cNvGrpSpPr/>
            <p:nvPr/>
          </p:nvGrpSpPr>
          <p:grpSpPr>
            <a:xfrm>
              <a:off x="59194" y="2446553"/>
              <a:ext cx="12112289" cy="3671965"/>
              <a:chOff x="126878" y="2753588"/>
              <a:chExt cx="12360426" cy="3747190"/>
            </a:xfrm>
          </p:grpSpPr>
          <p:sp>
            <p:nvSpPr>
              <p:cNvPr id="408" name="Customer text"/>
              <p:cNvSpPr/>
              <p:nvPr/>
            </p:nvSpPr>
            <p:spPr>
              <a:xfrm>
                <a:off x="5297152" y="4206109"/>
                <a:ext cx="1219944" cy="263586"/>
              </a:xfrm>
              <a:prstGeom prst="rect">
                <a:avLst/>
              </a:prstGeom>
            </p:spPr>
            <p:txBody>
              <a:bodyPr wrap="square" lIns="179183" rIns="179183" anchor="ctr">
                <a:spAutoFit/>
              </a:bodyPr>
              <a:lstStyle/>
              <a:p>
                <a:pPr marL="0" marR="0" lvl="0" indent="0" algn="l" defTabSz="895406" rtl="0" eaLnBrk="1" fontAlgn="base" latinLnBrk="0" hangingPunct="1">
                  <a:lnSpc>
                    <a:spcPct val="90000"/>
                  </a:lnSpc>
                  <a:spcBef>
                    <a:spcPct val="0"/>
                  </a:spcBef>
                  <a:spcAft>
                    <a:spcPct val="0"/>
                  </a:spcAft>
                  <a:buClrTx/>
                  <a:buSzTx/>
                  <a:buFontTx/>
                  <a:buNone/>
                  <a:tabLst/>
                  <a:defRPr/>
                </a:pPr>
                <a:r>
                  <a:rPr kumimoji="0" lang="en-US" sz="1172" b="0" i="0" u="none" strike="noStrike" kern="0" cap="none" spc="49" normalizeH="0" baseline="0" noProof="0">
                    <a:ln>
                      <a:noFill/>
                    </a:ln>
                    <a:gradFill>
                      <a:gsLst>
                        <a:gs pos="3540">
                          <a:srgbClr val="323232">
                            <a:lumMod val="90000"/>
                            <a:lumOff val="10000"/>
                          </a:srgbClr>
                        </a:gs>
                        <a:gs pos="32743">
                          <a:srgbClr val="323232">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Forecast</a:t>
                </a:r>
              </a:p>
            </p:txBody>
          </p:sp>
          <p:sp>
            <p:nvSpPr>
              <p:cNvPr id="409" name="Customer text"/>
              <p:cNvSpPr/>
              <p:nvPr/>
            </p:nvSpPr>
            <p:spPr>
              <a:xfrm>
                <a:off x="10859674" y="5293833"/>
                <a:ext cx="1627630" cy="432987"/>
              </a:xfrm>
              <a:prstGeom prst="rect">
                <a:avLst/>
              </a:prstGeom>
            </p:spPr>
            <p:txBody>
              <a:bodyPr wrap="square" lIns="179183" rIns="179183" anchor="ctr">
                <a:spAutoFit/>
              </a:bodyPr>
              <a:lstStyle/>
              <a:p>
                <a:pPr marL="0" marR="0" lvl="0" indent="0" algn="l" defTabSz="895406" rtl="0" eaLnBrk="1" fontAlgn="base" latinLnBrk="0" hangingPunct="1">
                  <a:lnSpc>
                    <a:spcPct val="90000"/>
                  </a:lnSpc>
                  <a:spcBef>
                    <a:spcPct val="0"/>
                  </a:spcBef>
                  <a:spcAft>
                    <a:spcPct val="0"/>
                  </a:spcAft>
                  <a:buClrTx/>
                  <a:buSzTx/>
                  <a:buFontTx/>
                  <a:buNone/>
                  <a:tabLst/>
                  <a:defRPr/>
                </a:pPr>
                <a:r>
                  <a:rPr kumimoji="0" lang="en-US" sz="1172" b="0" i="0" u="none" strike="noStrike" kern="0" cap="none" spc="49" normalizeH="0" baseline="0" noProof="0">
                    <a:ln>
                      <a:noFill/>
                    </a:ln>
                    <a:gradFill>
                      <a:gsLst>
                        <a:gs pos="3540">
                          <a:srgbClr val="323232">
                            <a:lumMod val="90000"/>
                            <a:lumOff val="10000"/>
                          </a:srgbClr>
                        </a:gs>
                        <a:gs pos="32743">
                          <a:srgbClr val="323232">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Equipment</a:t>
                </a:r>
                <a:br>
                  <a:rPr kumimoji="0" lang="en-US" sz="1172" b="0" i="0" u="none" strike="noStrike" kern="0" cap="none" spc="49" normalizeH="0" baseline="0" noProof="0">
                    <a:ln>
                      <a:noFill/>
                    </a:ln>
                    <a:gradFill>
                      <a:gsLst>
                        <a:gs pos="3540">
                          <a:srgbClr val="323232">
                            <a:lumMod val="90000"/>
                            <a:lumOff val="10000"/>
                          </a:srgbClr>
                        </a:gs>
                        <a:gs pos="32743">
                          <a:srgbClr val="323232">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172" b="0" i="0" u="none" strike="noStrike" kern="0" cap="none" spc="49" normalizeH="0" baseline="0" noProof="0">
                    <a:ln>
                      <a:noFill/>
                    </a:ln>
                    <a:gradFill>
                      <a:gsLst>
                        <a:gs pos="3540">
                          <a:srgbClr val="323232">
                            <a:lumMod val="90000"/>
                            <a:lumOff val="10000"/>
                          </a:srgbClr>
                        </a:gs>
                        <a:gs pos="32743">
                          <a:srgbClr val="323232">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maintenance</a:t>
                </a:r>
              </a:p>
            </p:txBody>
          </p:sp>
          <p:sp>
            <p:nvSpPr>
              <p:cNvPr id="410" name="Customer text"/>
              <p:cNvSpPr/>
              <p:nvPr/>
            </p:nvSpPr>
            <p:spPr>
              <a:xfrm>
                <a:off x="8212121" y="4192616"/>
                <a:ext cx="1179024" cy="263492"/>
              </a:xfrm>
              <a:prstGeom prst="rect">
                <a:avLst/>
              </a:prstGeom>
            </p:spPr>
            <p:txBody>
              <a:bodyPr wrap="square" lIns="179183" rIns="179183" anchor="ctr">
                <a:spAutoFit/>
              </a:bodyPr>
              <a:lstStyle/>
              <a:p>
                <a:pPr marL="0" marR="0" lvl="0" indent="0" algn="l" defTabSz="895406" rtl="0" eaLnBrk="1" fontAlgn="base" latinLnBrk="0" hangingPunct="1">
                  <a:lnSpc>
                    <a:spcPct val="90000"/>
                  </a:lnSpc>
                  <a:spcBef>
                    <a:spcPct val="0"/>
                  </a:spcBef>
                  <a:spcAft>
                    <a:spcPct val="0"/>
                  </a:spcAft>
                  <a:buClrTx/>
                  <a:buSzTx/>
                  <a:buFontTx/>
                  <a:buNone/>
                  <a:tabLst/>
                  <a:defRPr/>
                </a:pPr>
                <a:r>
                  <a:rPr kumimoji="0" lang="en-US" sz="1172" b="0" i="0" u="none" strike="noStrike" kern="0" cap="none" spc="49" normalizeH="0" baseline="0" noProof="0">
                    <a:ln>
                      <a:noFill/>
                    </a:ln>
                    <a:gradFill>
                      <a:gsLst>
                        <a:gs pos="3540">
                          <a:srgbClr val="323232">
                            <a:lumMod val="90000"/>
                            <a:lumOff val="10000"/>
                          </a:srgbClr>
                        </a:gs>
                        <a:gs pos="32743">
                          <a:srgbClr val="323232">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Accounts</a:t>
                </a:r>
              </a:p>
            </p:txBody>
          </p:sp>
          <p:sp>
            <p:nvSpPr>
              <p:cNvPr id="411" name="Customer text"/>
              <p:cNvSpPr/>
              <p:nvPr/>
            </p:nvSpPr>
            <p:spPr>
              <a:xfrm>
                <a:off x="2096107" y="6067791"/>
                <a:ext cx="1231648" cy="432987"/>
              </a:xfrm>
              <a:prstGeom prst="rect">
                <a:avLst/>
              </a:prstGeom>
            </p:spPr>
            <p:txBody>
              <a:bodyPr wrap="square" lIns="179183" rIns="179183" anchor="ctr">
                <a:spAutoFit/>
              </a:bodyPr>
              <a:lstStyle/>
              <a:p>
                <a:pPr marL="0" marR="0" lvl="0" indent="0" algn="r" defTabSz="895406" rtl="0" eaLnBrk="1" fontAlgn="base" latinLnBrk="0" hangingPunct="1">
                  <a:lnSpc>
                    <a:spcPct val="90000"/>
                  </a:lnSpc>
                  <a:spcBef>
                    <a:spcPct val="0"/>
                  </a:spcBef>
                  <a:spcAft>
                    <a:spcPct val="0"/>
                  </a:spcAft>
                  <a:buClrTx/>
                  <a:buSzTx/>
                  <a:buFontTx/>
                  <a:buNone/>
                  <a:tabLst/>
                  <a:defRPr/>
                </a:pPr>
                <a:r>
                  <a:rPr kumimoji="0" lang="en-US" sz="1172" b="0" i="0" u="none" strike="noStrike" kern="0" cap="none" spc="49" normalizeH="0" baseline="0" noProof="0">
                    <a:ln>
                      <a:noFill/>
                    </a:ln>
                    <a:gradFill>
                      <a:gsLst>
                        <a:gs pos="3540">
                          <a:srgbClr val="323232">
                            <a:lumMod val="90000"/>
                            <a:lumOff val="10000"/>
                          </a:srgbClr>
                        </a:gs>
                        <a:gs pos="32743">
                          <a:srgbClr val="323232">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Service</a:t>
                </a:r>
                <a:br>
                  <a:rPr kumimoji="0" lang="en-US" sz="1172" b="0" i="0" u="none" strike="noStrike" kern="0" cap="none" spc="49" normalizeH="0" baseline="0" noProof="0">
                    <a:ln>
                      <a:noFill/>
                    </a:ln>
                    <a:gradFill>
                      <a:gsLst>
                        <a:gs pos="3540">
                          <a:srgbClr val="323232">
                            <a:lumMod val="90000"/>
                            <a:lumOff val="10000"/>
                          </a:srgbClr>
                        </a:gs>
                        <a:gs pos="32743">
                          <a:srgbClr val="323232">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172" b="0" i="0" u="none" strike="noStrike" kern="0" cap="none" spc="49" normalizeH="0" baseline="0" noProof="0">
                    <a:ln>
                      <a:noFill/>
                    </a:ln>
                    <a:gradFill>
                      <a:gsLst>
                        <a:gs pos="3540">
                          <a:srgbClr val="323232">
                            <a:lumMod val="90000"/>
                            <a:lumOff val="10000"/>
                          </a:srgbClr>
                        </a:gs>
                        <a:gs pos="32743">
                          <a:srgbClr val="323232">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requests</a:t>
                </a:r>
              </a:p>
            </p:txBody>
          </p:sp>
          <p:sp>
            <p:nvSpPr>
              <p:cNvPr id="412" name="Customer text"/>
              <p:cNvSpPr/>
              <p:nvPr/>
            </p:nvSpPr>
            <p:spPr>
              <a:xfrm>
                <a:off x="7315398" y="3486541"/>
                <a:ext cx="1071692" cy="263586"/>
              </a:xfrm>
              <a:prstGeom prst="rect">
                <a:avLst/>
              </a:prstGeom>
            </p:spPr>
            <p:txBody>
              <a:bodyPr wrap="square" lIns="179183" rIns="179183" anchor="ctr">
                <a:spAutoFit/>
              </a:bodyPr>
              <a:lstStyle/>
              <a:p>
                <a:pPr marL="0" marR="0" lvl="0" indent="0" algn="l" defTabSz="895406" rtl="0" eaLnBrk="1" fontAlgn="base" latinLnBrk="0" hangingPunct="1">
                  <a:lnSpc>
                    <a:spcPct val="90000"/>
                  </a:lnSpc>
                  <a:spcBef>
                    <a:spcPct val="0"/>
                  </a:spcBef>
                  <a:spcAft>
                    <a:spcPct val="0"/>
                  </a:spcAft>
                  <a:buClrTx/>
                  <a:buSzTx/>
                  <a:buFontTx/>
                  <a:buNone/>
                  <a:tabLst/>
                  <a:defRPr/>
                </a:pPr>
                <a:r>
                  <a:rPr kumimoji="0" lang="en-US" sz="1172" b="0" i="0" u="none" strike="noStrike" kern="0" cap="none" spc="49" normalizeH="0" baseline="0" noProof="0">
                    <a:ln>
                      <a:noFill/>
                    </a:ln>
                    <a:gradFill>
                      <a:gsLst>
                        <a:gs pos="3540">
                          <a:srgbClr val="323232">
                            <a:lumMod val="90000"/>
                            <a:lumOff val="10000"/>
                          </a:srgbClr>
                        </a:gs>
                        <a:gs pos="32743">
                          <a:srgbClr val="323232">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Orders</a:t>
                </a:r>
              </a:p>
            </p:txBody>
          </p:sp>
          <p:sp>
            <p:nvSpPr>
              <p:cNvPr id="413" name="Customer text"/>
              <p:cNvSpPr/>
              <p:nvPr/>
            </p:nvSpPr>
            <p:spPr>
              <a:xfrm>
                <a:off x="937087" y="4907946"/>
                <a:ext cx="1190684" cy="432987"/>
              </a:xfrm>
              <a:prstGeom prst="rect">
                <a:avLst/>
              </a:prstGeom>
            </p:spPr>
            <p:txBody>
              <a:bodyPr wrap="square" lIns="179183" rIns="179183" anchor="ctr">
                <a:spAutoFit/>
              </a:bodyPr>
              <a:lstStyle/>
              <a:p>
                <a:pPr marL="0" marR="0" lvl="0" indent="0" algn="r" defTabSz="895406" rtl="0" eaLnBrk="1" fontAlgn="base" latinLnBrk="0" hangingPunct="1">
                  <a:lnSpc>
                    <a:spcPct val="90000"/>
                  </a:lnSpc>
                  <a:spcBef>
                    <a:spcPct val="0"/>
                  </a:spcBef>
                  <a:spcAft>
                    <a:spcPct val="0"/>
                  </a:spcAft>
                  <a:buClrTx/>
                  <a:buSzTx/>
                  <a:buFontTx/>
                  <a:buNone/>
                  <a:tabLst/>
                  <a:defRPr/>
                </a:pPr>
                <a:r>
                  <a:rPr kumimoji="0" lang="en-US" sz="1172" b="0" i="0" u="none" strike="noStrike" kern="0" cap="none" spc="49" normalizeH="0" baseline="0" noProof="0">
                    <a:ln>
                      <a:noFill/>
                    </a:ln>
                    <a:gradFill>
                      <a:gsLst>
                        <a:gs pos="3540">
                          <a:srgbClr val="323232">
                            <a:lumMod val="90000"/>
                            <a:lumOff val="10000"/>
                          </a:srgbClr>
                        </a:gs>
                        <a:gs pos="32743">
                          <a:srgbClr val="323232">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Support</a:t>
                </a:r>
                <a:br>
                  <a:rPr kumimoji="0" lang="en-US" sz="1172" b="0" i="0" u="none" strike="noStrike" kern="0" cap="none" spc="49" normalizeH="0" baseline="0" noProof="0">
                    <a:ln>
                      <a:noFill/>
                    </a:ln>
                    <a:gradFill>
                      <a:gsLst>
                        <a:gs pos="3540">
                          <a:srgbClr val="323232">
                            <a:lumMod val="90000"/>
                            <a:lumOff val="10000"/>
                          </a:srgbClr>
                        </a:gs>
                        <a:gs pos="32743">
                          <a:srgbClr val="323232">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172" b="0" i="0" u="none" strike="noStrike" kern="0" cap="none" spc="49" normalizeH="0" baseline="0" noProof="0">
                    <a:ln>
                      <a:noFill/>
                    </a:ln>
                    <a:gradFill>
                      <a:gsLst>
                        <a:gs pos="3540">
                          <a:srgbClr val="323232">
                            <a:lumMod val="90000"/>
                            <a:lumOff val="10000"/>
                          </a:srgbClr>
                        </a:gs>
                        <a:gs pos="32743">
                          <a:srgbClr val="323232">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case</a:t>
                </a:r>
              </a:p>
            </p:txBody>
          </p:sp>
          <p:sp>
            <p:nvSpPr>
              <p:cNvPr id="414" name="Customer text"/>
              <p:cNvSpPr/>
              <p:nvPr/>
            </p:nvSpPr>
            <p:spPr>
              <a:xfrm>
                <a:off x="126878" y="2753588"/>
                <a:ext cx="1415010" cy="263586"/>
              </a:xfrm>
              <a:prstGeom prst="rect">
                <a:avLst/>
              </a:prstGeom>
            </p:spPr>
            <p:txBody>
              <a:bodyPr wrap="square" lIns="179183" rIns="179183" anchor="ctr">
                <a:spAutoFit/>
              </a:bodyPr>
              <a:lstStyle/>
              <a:p>
                <a:pPr marL="0" marR="0" lvl="0" indent="0" algn="r" defTabSz="895406" rtl="0" eaLnBrk="1" fontAlgn="base" latinLnBrk="0" hangingPunct="1">
                  <a:lnSpc>
                    <a:spcPct val="90000"/>
                  </a:lnSpc>
                  <a:spcBef>
                    <a:spcPct val="0"/>
                  </a:spcBef>
                  <a:spcAft>
                    <a:spcPct val="0"/>
                  </a:spcAft>
                  <a:buClrTx/>
                  <a:buSzTx/>
                  <a:buFontTx/>
                  <a:buNone/>
                  <a:tabLst/>
                  <a:defRPr/>
                </a:pPr>
                <a:r>
                  <a:rPr kumimoji="0" lang="en-US" sz="1172" b="0" i="0" u="none" strike="noStrike" kern="0" cap="none" spc="49" normalizeH="0" baseline="0" noProof="0">
                    <a:ln>
                      <a:noFill/>
                    </a:ln>
                    <a:gradFill>
                      <a:gsLst>
                        <a:gs pos="3540">
                          <a:srgbClr val="323232">
                            <a:lumMod val="90000"/>
                            <a:lumOff val="10000"/>
                          </a:srgbClr>
                        </a:gs>
                        <a:gs pos="32743">
                          <a:srgbClr val="323232">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Shipments</a:t>
                </a:r>
              </a:p>
            </p:txBody>
          </p:sp>
        </p:grpSp>
        <p:grpSp>
          <p:nvGrpSpPr>
            <p:cNvPr id="433" name="Group 432">
              <a:extLst>
                <a:ext uri="{FF2B5EF4-FFF2-40B4-BE49-F238E27FC236}">
                  <a16:creationId xmlns:a16="http://schemas.microsoft.com/office/drawing/2014/main" id="{01FAA79F-F161-4C83-9A23-F9733964BE0D}"/>
                </a:ext>
              </a:extLst>
            </p:cNvPr>
            <p:cNvGrpSpPr/>
            <p:nvPr/>
          </p:nvGrpSpPr>
          <p:grpSpPr>
            <a:xfrm>
              <a:off x="1866225" y="1976875"/>
              <a:ext cx="8931637" cy="3847366"/>
              <a:chOff x="1971532" y="1842819"/>
              <a:chExt cx="9113320" cy="3925628"/>
            </a:xfrm>
          </p:grpSpPr>
          <p:sp>
            <p:nvSpPr>
              <p:cNvPr id="434" name="Customer text">
                <a:extLst>
                  <a:ext uri="{FF2B5EF4-FFF2-40B4-BE49-F238E27FC236}">
                    <a16:creationId xmlns:a16="http://schemas.microsoft.com/office/drawing/2014/main" id="{FF507A4B-FCD9-4D18-B377-F470DF62E629}"/>
                  </a:ext>
                </a:extLst>
              </p:cNvPr>
              <p:cNvSpPr/>
              <p:nvPr/>
            </p:nvSpPr>
            <p:spPr>
              <a:xfrm>
                <a:off x="9019615" y="4673707"/>
                <a:ext cx="1303637" cy="263549"/>
              </a:xfrm>
              <a:prstGeom prst="rect">
                <a:avLst/>
              </a:prstGeom>
            </p:spPr>
            <p:txBody>
              <a:bodyPr wrap="square" lIns="179183" rIns="179183" anchor="ctr">
                <a:spAutoFit/>
              </a:bodyPr>
              <a:lstStyle/>
              <a:p>
                <a:pPr marL="0" marR="0" lvl="0" indent="0" algn="l" defTabSz="895406" rtl="0" eaLnBrk="1" fontAlgn="base" latinLnBrk="0" hangingPunct="1">
                  <a:lnSpc>
                    <a:spcPct val="90000"/>
                  </a:lnSpc>
                  <a:spcBef>
                    <a:spcPct val="0"/>
                  </a:spcBef>
                  <a:spcAft>
                    <a:spcPct val="0"/>
                  </a:spcAft>
                  <a:buClrTx/>
                  <a:buSzTx/>
                  <a:buFontTx/>
                  <a:buNone/>
                  <a:tabLst/>
                  <a:defRPr/>
                </a:pPr>
                <a:r>
                  <a:rPr kumimoji="0" lang="en-US" sz="1172" b="0" i="0" u="none" strike="noStrike" kern="0" cap="none" spc="49" normalizeH="0" baseline="0" noProof="0">
                    <a:ln>
                      <a:noFill/>
                    </a:ln>
                    <a:gradFill>
                      <a:gsLst>
                        <a:gs pos="3540">
                          <a:srgbClr val="323232">
                            <a:lumMod val="90000"/>
                            <a:lumOff val="10000"/>
                          </a:srgbClr>
                        </a:gs>
                        <a:gs pos="32743">
                          <a:srgbClr val="323232">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Meetings</a:t>
                </a:r>
              </a:p>
            </p:txBody>
          </p:sp>
          <p:sp>
            <p:nvSpPr>
              <p:cNvPr id="435" name="Customer text">
                <a:extLst>
                  <a:ext uri="{FF2B5EF4-FFF2-40B4-BE49-F238E27FC236}">
                    <a16:creationId xmlns:a16="http://schemas.microsoft.com/office/drawing/2014/main" id="{D0EEC8E9-9653-4B4C-BD33-3A19BA979DC0}"/>
                  </a:ext>
                </a:extLst>
              </p:cNvPr>
              <p:cNvSpPr/>
              <p:nvPr/>
            </p:nvSpPr>
            <p:spPr>
              <a:xfrm>
                <a:off x="9192471" y="2665455"/>
                <a:ext cx="1485023" cy="263549"/>
              </a:xfrm>
              <a:prstGeom prst="rect">
                <a:avLst/>
              </a:prstGeom>
            </p:spPr>
            <p:txBody>
              <a:bodyPr wrap="square" lIns="179183" rIns="179183" anchor="ctr">
                <a:spAutoFit/>
              </a:bodyPr>
              <a:lstStyle/>
              <a:p>
                <a:pPr marL="0" marR="0" lvl="0" indent="0" algn="l" defTabSz="895406" rtl="0" eaLnBrk="1" fontAlgn="base" latinLnBrk="0" hangingPunct="1">
                  <a:lnSpc>
                    <a:spcPct val="90000"/>
                  </a:lnSpc>
                  <a:spcBef>
                    <a:spcPct val="0"/>
                  </a:spcBef>
                  <a:spcAft>
                    <a:spcPct val="0"/>
                  </a:spcAft>
                  <a:buClrTx/>
                  <a:buSzTx/>
                  <a:buFontTx/>
                  <a:buNone/>
                  <a:tabLst/>
                  <a:defRPr/>
                </a:pPr>
                <a:r>
                  <a:rPr kumimoji="0" lang="en-US" sz="1172" b="0" i="0" u="none" strike="noStrike" kern="0" cap="none" spc="49" normalizeH="0" baseline="0" noProof="0">
                    <a:ln>
                      <a:noFill/>
                    </a:ln>
                    <a:gradFill>
                      <a:gsLst>
                        <a:gs pos="3540">
                          <a:srgbClr val="323232">
                            <a:lumMod val="90000"/>
                            <a:lumOff val="10000"/>
                          </a:srgbClr>
                        </a:gs>
                        <a:gs pos="32743">
                          <a:srgbClr val="323232">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Documents</a:t>
                </a:r>
              </a:p>
            </p:txBody>
          </p:sp>
          <p:sp>
            <p:nvSpPr>
              <p:cNvPr id="436" name="Customer text">
                <a:extLst>
                  <a:ext uri="{FF2B5EF4-FFF2-40B4-BE49-F238E27FC236}">
                    <a16:creationId xmlns:a16="http://schemas.microsoft.com/office/drawing/2014/main" id="{676A3424-93D9-4BD6-9981-DBE05BB65D3A}"/>
                  </a:ext>
                </a:extLst>
              </p:cNvPr>
              <p:cNvSpPr/>
              <p:nvPr/>
            </p:nvSpPr>
            <p:spPr>
              <a:xfrm>
                <a:off x="5568433" y="2325197"/>
                <a:ext cx="1264629" cy="263549"/>
              </a:xfrm>
              <a:prstGeom prst="rect">
                <a:avLst/>
              </a:prstGeom>
            </p:spPr>
            <p:txBody>
              <a:bodyPr wrap="square" lIns="179183" rIns="179183" anchor="ctr">
                <a:spAutoFit/>
              </a:bodyPr>
              <a:lstStyle/>
              <a:p>
                <a:pPr marL="0" marR="0" lvl="0" indent="0" algn="l" defTabSz="895406" rtl="0" eaLnBrk="1" fontAlgn="base" latinLnBrk="0" hangingPunct="1">
                  <a:lnSpc>
                    <a:spcPct val="90000"/>
                  </a:lnSpc>
                  <a:spcBef>
                    <a:spcPct val="0"/>
                  </a:spcBef>
                  <a:spcAft>
                    <a:spcPct val="0"/>
                  </a:spcAft>
                  <a:buClrTx/>
                  <a:buSzTx/>
                  <a:buFontTx/>
                  <a:buNone/>
                  <a:tabLst/>
                  <a:defRPr/>
                </a:pPr>
                <a:r>
                  <a:rPr kumimoji="0" lang="en-US" sz="1172" b="0" i="0" u="none" strike="noStrike" kern="0" cap="none" spc="49" normalizeH="0" baseline="0" noProof="0">
                    <a:ln>
                      <a:noFill/>
                    </a:ln>
                    <a:gradFill>
                      <a:gsLst>
                        <a:gs pos="3540">
                          <a:srgbClr val="323232">
                            <a:lumMod val="90000"/>
                            <a:lumOff val="10000"/>
                          </a:srgbClr>
                        </a:gs>
                        <a:gs pos="32743">
                          <a:srgbClr val="323232">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Calendar</a:t>
                </a:r>
              </a:p>
            </p:txBody>
          </p:sp>
          <p:sp>
            <p:nvSpPr>
              <p:cNvPr id="437" name="Customer text">
                <a:extLst>
                  <a:ext uri="{FF2B5EF4-FFF2-40B4-BE49-F238E27FC236}">
                    <a16:creationId xmlns:a16="http://schemas.microsoft.com/office/drawing/2014/main" id="{15DE4129-BC91-493D-AA8B-9ADD093B59BA}"/>
                  </a:ext>
                </a:extLst>
              </p:cNvPr>
              <p:cNvSpPr/>
              <p:nvPr/>
            </p:nvSpPr>
            <p:spPr>
              <a:xfrm>
                <a:off x="6933896" y="3971309"/>
                <a:ext cx="946716" cy="263549"/>
              </a:xfrm>
              <a:prstGeom prst="rect">
                <a:avLst/>
              </a:prstGeom>
            </p:spPr>
            <p:txBody>
              <a:bodyPr wrap="square" lIns="179183" rIns="179183" anchor="ctr">
                <a:spAutoFit/>
              </a:bodyPr>
              <a:lstStyle/>
              <a:p>
                <a:pPr marL="0" marR="0" lvl="0" indent="0" algn="l" defTabSz="895406" rtl="0" eaLnBrk="1" fontAlgn="base" latinLnBrk="0" hangingPunct="1">
                  <a:lnSpc>
                    <a:spcPct val="90000"/>
                  </a:lnSpc>
                  <a:spcBef>
                    <a:spcPct val="0"/>
                  </a:spcBef>
                  <a:spcAft>
                    <a:spcPct val="0"/>
                  </a:spcAft>
                  <a:buClrTx/>
                  <a:buSzTx/>
                  <a:buFontTx/>
                  <a:buNone/>
                  <a:tabLst/>
                  <a:defRPr/>
                </a:pPr>
                <a:r>
                  <a:rPr kumimoji="0" lang="en-US" sz="1172" b="0" i="0" u="none" strike="noStrike" kern="0" cap="none" spc="49" normalizeH="0" baseline="0" noProof="0">
                    <a:ln>
                      <a:noFill/>
                    </a:ln>
                    <a:gradFill>
                      <a:gsLst>
                        <a:gs pos="3540">
                          <a:srgbClr val="323232">
                            <a:lumMod val="90000"/>
                            <a:lumOff val="10000"/>
                          </a:srgbClr>
                        </a:gs>
                        <a:gs pos="32743">
                          <a:srgbClr val="323232">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Email</a:t>
                </a:r>
              </a:p>
            </p:txBody>
          </p:sp>
          <p:sp>
            <p:nvSpPr>
              <p:cNvPr id="438" name="Customer text">
                <a:extLst>
                  <a:ext uri="{FF2B5EF4-FFF2-40B4-BE49-F238E27FC236}">
                    <a16:creationId xmlns:a16="http://schemas.microsoft.com/office/drawing/2014/main" id="{30D108C0-7696-4A3F-8808-5D0BF3DF84CB}"/>
                  </a:ext>
                </a:extLst>
              </p:cNvPr>
              <p:cNvSpPr/>
              <p:nvPr/>
            </p:nvSpPr>
            <p:spPr>
              <a:xfrm>
                <a:off x="1971532" y="1842819"/>
                <a:ext cx="1703464" cy="263549"/>
              </a:xfrm>
              <a:prstGeom prst="rect">
                <a:avLst/>
              </a:prstGeom>
            </p:spPr>
            <p:txBody>
              <a:bodyPr wrap="square" lIns="179183" rIns="179183" anchor="ctr">
                <a:spAutoFit/>
              </a:bodyPr>
              <a:lstStyle/>
              <a:p>
                <a:pPr marL="0" marR="0" lvl="0" indent="0" algn="r" defTabSz="895406" rtl="0" eaLnBrk="1" fontAlgn="base" latinLnBrk="0" hangingPunct="1">
                  <a:lnSpc>
                    <a:spcPct val="90000"/>
                  </a:lnSpc>
                  <a:spcBef>
                    <a:spcPct val="0"/>
                  </a:spcBef>
                  <a:spcAft>
                    <a:spcPct val="0"/>
                  </a:spcAft>
                  <a:buClrTx/>
                  <a:buSzTx/>
                  <a:buFontTx/>
                  <a:buNone/>
                  <a:tabLst/>
                  <a:defRPr/>
                </a:pPr>
                <a:r>
                  <a:rPr kumimoji="0" lang="en-US" sz="1172" b="0" i="0" u="none" strike="noStrike" kern="0" cap="none" spc="49" normalizeH="0" baseline="0" noProof="0">
                    <a:ln>
                      <a:noFill/>
                    </a:ln>
                    <a:gradFill>
                      <a:gsLst>
                        <a:gs pos="3540">
                          <a:srgbClr val="323232">
                            <a:lumMod val="90000"/>
                            <a:lumOff val="10000"/>
                          </a:srgbClr>
                        </a:gs>
                        <a:gs pos="32743">
                          <a:srgbClr val="323232">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Tasks</a:t>
                </a:r>
              </a:p>
            </p:txBody>
          </p:sp>
          <p:sp>
            <p:nvSpPr>
              <p:cNvPr id="439" name="Customer text">
                <a:extLst>
                  <a:ext uri="{FF2B5EF4-FFF2-40B4-BE49-F238E27FC236}">
                    <a16:creationId xmlns:a16="http://schemas.microsoft.com/office/drawing/2014/main" id="{DD9AECB7-0615-4C57-9A2A-07F54D5121AF}"/>
                  </a:ext>
                </a:extLst>
              </p:cNvPr>
              <p:cNvSpPr/>
              <p:nvPr/>
            </p:nvSpPr>
            <p:spPr>
              <a:xfrm>
                <a:off x="9837775" y="3957294"/>
                <a:ext cx="1247077" cy="263549"/>
              </a:xfrm>
              <a:prstGeom prst="rect">
                <a:avLst/>
              </a:prstGeom>
            </p:spPr>
            <p:txBody>
              <a:bodyPr wrap="square" lIns="179183" rIns="179183" anchor="ctr">
                <a:spAutoFit/>
              </a:bodyPr>
              <a:lstStyle/>
              <a:p>
                <a:pPr marL="0" marR="0" lvl="0" indent="0" algn="l" defTabSz="895406" rtl="0" eaLnBrk="1" fontAlgn="base" latinLnBrk="0" hangingPunct="1">
                  <a:lnSpc>
                    <a:spcPct val="90000"/>
                  </a:lnSpc>
                  <a:spcBef>
                    <a:spcPct val="0"/>
                  </a:spcBef>
                  <a:spcAft>
                    <a:spcPct val="0"/>
                  </a:spcAft>
                  <a:buClrTx/>
                  <a:buSzTx/>
                  <a:buFontTx/>
                  <a:buNone/>
                  <a:tabLst/>
                  <a:defRPr/>
                </a:pPr>
                <a:r>
                  <a:rPr kumimoji="0" lang="en-US" sz="1172" b="0" i="0" u="none" strike="noStrike" kern="0" cap="none" spc="49" normalizeH="0" baseline="0" noProof="0">
                    <a:ln>
                      <a:noFill/>
                    </a:ln>
                    <a:gradFill>
                      <a:gsLst>
                        <a:gs pos="3540">
                          <a:srgbClr val="323232">
                            <a:lumMod val="90000"/>
                            <a:lumOff val="10000"/>
                          </a:srgbClr>
                        </a:gs>
                        <a:gs pos="32743">
                          <a:srgbClr val="323232">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Message</a:t>
                </a:r>
              </a:p>
            </p:txBody>
          </p:sp>
          <p:sp>
            <p:nvSpPr>
              <p:cNvPr id="440" name="Customer text">
                <a:extLst>
                  <a:ext uri="{FF2B5EF4-FFF2-40B4-BE49-F238E27FC236}">
                    <a16:creationId xmlns:a16="http://schemas.microsoft.com/office/drawing/2014/main" id="{67929464-2480-47A8-8F9E-B904B2921A9A}"/>
                  </a:ext>
                </a:extLst>
              </p:cNvPr>
              <p:cNvSpPr/>
              <p:nvPr/>
            </p:nvSpPr>
            <p:spPr>
              <a:xfrm>
                <a:off x="2559461" y="4513790"/>
                <a:ext cx="1077393" cy="263549"/>
              </a:xfrm>
              <a:prstGeom prst="rect">
                <a:avLst/>
              </a:prstGeom>
            </p:spPr>
            <p:txBody>
              <a:bodyPr wrap="square" lIns="179183" rIns="179183" anchor="ctr">
                <a:spAutoFit/>
              </a:bodyPr>
              <a:lstStyle/>
              <a:p>
                <a:pPr marL="0" marR="0" lvl="0" indent="0" algn="r" defTabSz="895406" rtl="0" eaLnBrk="1" fontAlgn="base" latinLnBrk="0" hangingPunct="1">
                  <a:lnSpc>
                    <a:spcPct val="90000"/>
                  </a:lnSpc>
                  <a:spcBef>
                    <a:spcPct val="0"/>
                  </a:spcBef>
                  <a:spcAft>
                    <a:spcPct val="0"/>
                  </a:spcAft>
                  <a:buClrTx/>
                  <a:buSzTx/>
                  <a:buFontTx/>
                  <a:buNone/>
                  <a:tabLst/>
                  <a:defRPr/>
                </a:pPr>
                <a:r>
                  <a:rPr kumimoji="0" lang="en-US" sz="1172" b="0" i="0" u="none" strike="noStrike" kern="0" cap="none" spc="49" normalizeH="0" baseline="0" noProof="0">
                    <a:ln>
                      <a:noFill/>
                    </a:ln>
                    <a:gradFill>
                      <a:gsLst>
                        <a:gs pos="3540">
                          <a:srgbClr val="323232">
                            <a:lumMod val="90000"/>
                            <a:lumOff val="10000"/>
                          </a:srgbClr>
                        </a:gs>
                        <a:gs pos="32743">
                          <a:srgbClr val="323232">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People</a:t>
                </a:r>
              </a:p>
            </p:txBody>
          </p:sp>
          <p:sp>
            <p:nvSpPr>
              <p:cNvPr id="441" name="Customer text">
                <a:extLst>
                  <a:ext uri="{FF2B5EF4-FFF2-40B4-BE49-F238E27FC236}">
                    <a16:creationId xmlns:a16="http://schemas.microsoft.com/office/drawing/2014/main" id="{79E61F19-A959-463A-A54B-FF2D47B67319}"/>
                  </a:ext>
                </a:extLst>
              </p:cNvPr>
              <p:cNvSpPr/>
              <p:nvPr/>
            </p:nvSpPr>
            <p:spPr>
              <a:xfrm>
                <a:off x="3632759" y="5504898"/>
                <a:ext cx="1186614" cy="263549"/>
              </a:xfrm>
              <a:prstGeom prst="rect">
                <a:avLst/>
              </a:prstGeom>
            </p:spPr>
            <p:txBody>
              <a:bodyPr wrap="square" lIns="179183" rIns="179183" anchor="ctr">
                <a:spAutoFit/>
              </a:bodyPr>
              <a:lstStyle/>
              <a:p>
                <a:pPr marL="0" marR="0" lvl="0" indent="0" algn="r" defTabSz="895406" rtl="0" eaLnBrk="1" fontAlgn="base" latinLnBrk="0" hangingPunct="1">
                  <a:lnSpc>
                    <a:spcPct val="90000"/>
                  </a:lnSpc>
                  <a:spcBef>
                    <a:spcPct val="0"/>
                  </a:spcBef>
                  <a:spcAft>
                    <a:spcPct val="0"/>
                  </a:spcAft>
                  <a:buClrTx/>
                  <a:buSzTx/>
                  <a:buFontTx/>
                  <a:buNone/>
                  <a:tabLst/>
                  <a:defRPr/>
                </a:pPr>
                <a:r>
                  <a:rPr kumimoji="0" lang="en-US" sz="1172" b="0" i="0" u="none" strike="noStrike" kern="0" cap="none" spc="49" normalizeH="0" baseline="0" noProof="0">
                    <a:ln>
                      <a:noFill/>
                    </a:ln>
                    <a:gradFill>
                      <a:gsLst>
                        <a:gs pos="3540">
                          <a:srgbClr val="323232">
                            <a:lumMod val="90000"/>
                            <a:lumOff val="10000"/>
                          </a:srgbClr>
                        </a:gs>
                        <a:gs pos="32743">
                          <a:srgbClr val="323232">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Storage</a:t>
                </a:r>
              </a:p>
            </p:txBody>
          </p:sp>
        </p:grpSp>
        <p:grpSp>
          <p:nvGrpSpPr>
            <p:cNvPr id="505" name="Group 504">
              <a:extLst>
                <a:ext uri="{FF2B5EF4-FFF2-40B4-BE49-F238E27FC236}">
                  <a16:creationId xmlns:a16="http://schemas.microsoft.com/office/drawing/2014/main" id="{0A7020F0-F615-429A-99C2-DBE1001F2A37}"/>
                </a:ext>
              </a:extLst>
            </p:cNvPr>
            <p:cNvGrpSpPr/>
            <p:nvPr/>
          </p:nvGrpSpPr>
          <p:grpSpPr>
            <a:xfrm>
              <a:off x="293671" y="1890816"/>
              <a:ext cx="10740107" cy="4192738"/>
              <a:chOff x="359777" y="1720996"/>
              <a:chExt cx="10743155" cy="4193928"/>
            </a:xfrm>
          </p:grpSpPr>
          <p:sp>
            <p:nvSpPr>
              <p:cNvPr id="506" name="Customer text">
                <a:extLst>
                  <a:ext uri="{FF2B5EF4-FFF2-40B4-BE49-F238E27FC236}">
                    <a16:creationId xmlns:a16="http://schemas.microsoft.com/office/drawing/2014/main" id="{598BE688-A9BC-4BE3-9320-FAB60AC75AF7}"/>
                  </a:ext>
                </a:extLst>
              </p:cNvPr>
              <p:cNvSpPr/>
              <p:nvPr/>
            </p:nvSpPr>
            <p:spPr>
              <a:xfrm>
                <a:off x="9740793" y="1720996"/>
                <a:ext cx="1362139" cy="258276"/>
              </a:xfrm>
              <a:prstGeom prst="rect">
                <a:avLst/>
              </a:prstGeom>
            </p:spPr>
            <p:txBody>
              <a:bodyPr wrap="square" lIns="179183" rIns="179183" anchor="ctr">
                <a:spAutoFit/>
              </a:bodyPr>
              <a:lstStyle/>
              <a:p>
                <a:pPr marL="0" marR="0" lvl="0" indent="0" algn="l" defTabSz="895406" rtl="0" eaLnBrk="1" fontAlgn="base" latinLnBrk="0" hangingPunct="1">
                  <a:lnSpc>
                    <a:spcPct val="90000"/>
                  </a:lnSpc>
                  <a:spcBef>
                    <a:spcPct val="0"/>
                  </a:spcBef>
                  <a:spcAft>
                    <a:spcPct val="0"/>
                  </a:spcAft>
                  <a:buClrTx/>
                  <a:buSzTx/>
                  <a:buFontTx/>
                  <a:buNone/>
                  <a:tabLst/>
                  <a:defRPr/>
                </a:pPr>
                <a:r>
                  <a:rPr kumimoji="0" lang="en-US" sz="1172" b="0" i="0" u="none" strike="noStrike" kern="0" cap="none" spc="49" normalizeH="0" baseline="0" noProof="0">
                    <a:ln>
                      <a:noFill/>
                    </a:ln>
                    <a:gradFill>
                      <a:gsLst>
                        <a:gs pos="3540">
                          <a:srgbClr val="323232">
                            <a:lumMod val="90000"/>
                            <a:lumOff val="10000"/>
                          </a:srgbClr>
                        </a:gs>
                        <a:gs pos="32743">
                          <a:srgbClr val="323232">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Relationships</a:t>
                </a:r>
              </a:p>
            </p:txBody>
          </p:sp>
          <p:grpSp>
            <p:nvGrpSpPr>
              <p:cNvPr id="507" name="Group 506">
                <a:extLst>
                  <a:ext uri="{FF2B5EF4-FFF2-40B4-BE49-F238E27FC236}">
                    <a16:creationId xmlns:a16="http://schemas.microsoft.com/office/drawing/2014/main" id="{B98D10B6-449E-44DD-B8E0-3D5EE3B128F4}"/>
                  </a:ext>
                </a:extLst>
              </p:cNvPr>
              <p:cNvGrpSpPr/>
              <p:nvPr/>
            </p:nvGrpSpPr>
            <p:grpSpPr>
              <a:xfrm>
                <a:off x="359777" y="3001080"/>
                <a:ext cx="5498512" cy="2913844"/>
                <a:chOff x="366990" y="3060762"/>
                <a:chExt cx="5608769" cy="2972272"/>
              </a:xfrm>
            </p:grpSpPr>
            <p:sp>
              <p:nvSpPr>
                <p:cNvPr id="509" name="Customer text">
                  <a:extLst>
                    <a:ext uri="{FF2B5EF4-FFF2-40B4-BE49-F238E27FC236}">
                      <a16:creationId xmlns:a16="http://schemas.microsoft.com/office/drawing/2014/main" id="{1DCBC714-EB98-4BF5-AA88-65FE3C3A3130}"/>
                    </a:ext>
                  </a:extLst>
                </p:cNvPr>
                <p:cNvSpPr/>
                <p:nvPr/>
              </p:nvSpPr>
              <p:spPr>
                <a:xfrm>
                  <a:off x="5055681" y="4829195"/>
                  <a:ext cx="880403" cy="263549"/>
                </a:xfrm>
                <a:prstGeom prst="rect">
                  <a:avLst/>
                </a:prstGeom>
              </p:spPr>
              <p:txBody>
                <a:bodyPr wrap="square" lIns="179183" rIns="179183" anchor="ctr">
                  <a:spAutoFit/>
                </a:bodyPr>
                <a:lstStyle/>
                <a:p>
                  <a:pPr marL="0" marR="0" lvl="0" indent="0" algn="r" defTabSz="895406" rtl="0" eaLnBrk="1" fontAlgn="base" latinLnBrk="0" hangingPunct="1">
                    <a:lnSpc>
                      <a:spcPct val="90000"/>
                    </a:lnSpc>
                    <a:spcBef>
                      <a:spcPct val="0"/>
                    </a:spcBef>
                    <a:spcAft>
                      <a:spcPct val="0"/>
                    </a:spcAft>
                    <a:buClrTx/>
                    <a:buSzTx/>
                    <a:buFontTx/>
                    <a:buNone/>
                    <a:tabLst/>
                    <a:defRPr/>
                  </a:pPr>
                  <a:r>
                    <a:rPr kumimoji="0" lang="en-US" sz="1172" b="0" i="0" u="none" strike="noStrike" kern="0" cap="none" spc="49" normalizeH="0" baseline="0" noProof="0">
                      <a:ln>
                        <a:noFill/>
                      </a:ln>
                      <a:gradFill>
                        <a:gsLst>
                          <a:gs pos="3540">
                            <a:srgbClr val="323232">
                              <a:lumMod val="90000"/>
                              <a:lumOff val="10000"/>
                            </a:srgbClr>
                          </a:gs>
                          <a:gs pos="32743">
                            <a:srgbClr val="323232">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Skills</a:t>
                  </a:r>
                </a:p>
              </p:txBody>
            </p:sp>
            <p:sp>
              <p:nvSpPr>
                <p:cNvPr id="510" name="Customer text">
                  <a:extLst>
                    <a:ext uri="{FF2B5EF4-FFF2-40B4-BE49-F238E27FC236}">
                      <a16:creationId xmlns:a16="http://schemas.microsoft.com/office/drawing/2014/main" id="{6827083B-8DA9-4761-9544-8CF6FDF12279}"/>
                    </a:ext>
                  </a:extLst>
                </p:cNvPr>
                <p:cNvSpPr/>
                <p:nvPr/>
              </p:nvSpPr>
              <p:spPr>
                <a:xfrm>
                  <a:off x="366990" y="5600309"/>
                  <a:ext cx="1349984" cy="432725"/>
                </a:xfrm>
                <a:prstGeom prst="rect">
                  <a:avLst/>
                </a:prstGeom>
              </p:spPr>
              <p:txBody>
                <a:bodyPr wrap="square" lIns="179183" rIns="179183" anchor="ctr">
                  <a:spAutoFit/>
                </a:bodyPr>
                <a:lstStyle/>
                <a:p>
                  <a:pPr marL="0" marR="0" lvl="0" indent="0" algn="r" defTabSz="895406" rtl="0" eaLnBrk="1" fontAlgn="base" latinLnBrk="0" hangingPunct="1">
                    <a:lnSpc>
                      <a:spcPct val="90000"/>
                    </a:lnSpc>
                    <a:spcBef>
                      <a:spcPct val="0"/>
                    </a:spcBef>
                    <a:spcAft>
                      <a:spcPct val="0"/>
                    </a:spcAft>
                    <a:buClrTx/>
                    <a:buSzTx/>
                    <a:buFontTx/>
                    <a:buNone/>
                    <a:tabLst/>
                    <a:defRPr/>
                  </a:pPr>
                  <a:r>
                    <a:rPr kumimoji="0" lang="en-US" sz="1172" b="0" i="0" u="none" strike="noStrike" kern="0" cap="none" spc="49" normalizeH="0" baseline="0" noProof="0">
                      <a:ln>
                        <a:noFill/>
                      </a:ln>
                      <a:gradFill>
                        <a:gsLst>
                          <a:gs pos="3540">
                            <a:srgbClr val="323232">
                              <a:lumMod val="90000"/>
                              <a:lumOff val="10000"/>
                            </a:srgbClr>
                          </a:gs>
                          <a:gs pos="32743">
                            <a:srgbClr val="323232">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Professional contacts</a:t>
                  </a:r>
                </a:p>
              </p:txBody>
            </p:sp>
            <p:sp>
              <p:nvSpPr>
                <p:cNvPr id="511" name="Customer text">
                  <a:extLst>
                    <a:ext uri="{FF2B5EF4-FFF2-40B4-BE49-F238E27FC236}">
                      <a16:creationId xmlns:a16="http://schemas.microsoft.com/office/drawing/2014/main" id="{0A8460CB-399A-4BC7-AE57-1E56C8338497}"/>
                    </a:ext>
                  </a:extLst>
                </p:cNvPr>
                <p:cNvSpPr/>
                <p:nvPr/>
              </p:nvSpPr>
              <p:spPr>
                <a:xfrm>
                  <a:off x="4652619" y="3060762"/>
                  <a:ext cx="1323140" cy="263549"/>
                </a:xfrm>
                <a:prstGeom prst="rect">
                  <a:avLst/>
                </a:prstGeom>
              </p:spPr>
              <p:txBody>
                <a:bodyPr wrap="square" lIns="179183" rIns="179183" anchor="ctr">
                  <a:spAutoFit/>
                </a:bodyPr>
                <a:lstStyle/>
                <a:p>
                  <a:pPr marL="0" marR="0" lvl="0" indent="0" algn="l" defTabSz="895406" rtl="0" eaLnBrk="1" fontAlgn="base" latinLnBrk="0" hangingPunct="1">
                    <a:lnSpc>
                      <a:spcPct val="90000"/>
                    </a:lnSpc>
                    <a:spcBef>
                      <a:spcPct val="0"/>
                    </a:spcBef>
                    <a:spcAft>
                      <a:spcPct val="0"/>
                    </a:spcAft>
                    <a:buClrTx/>
                    <a:buSzTx/>
                    <a:buFontTx/>
                    <a:buNone/>
                    <a:tabLst/>
                    <a:defRPr/>
                  </a:pPr>
                  <a:r>
                    <a:rPr kumimoji="0" lang="en-US" sz="1172" b="0" i="0" u="none" strike="noStrike" kern="0" cap="none" spc="49" normalizeH="0" baseline="0" noProof="0">
                      <a:ln>
                        <a:noFill/>
                      </a:ln>
                      <a:gradFill>
                        <a:gsLst>
                          <a:gs pos="3540">
                            <a:srgbClr val="323232">
                              <a:lumMod val="90000"/>
                              <a:lumOff val="10000"/>
                            </a:srgbClr>
                          </a:gs>
                          <a:gs pos="32743">
                            <a:srgbClr val="323232">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Job History</a:t>
                  </a:r>
                </a:p>
              </p:txBody>
            </p:sp>
          </p:grpSp>
          <p:sp>
            <p:nvSpPr>
              <p:cNvPr id="508" name="Customer text">
                <a:extLst>
                  <a:ext uri="{FF2B5EF4-FFF2-40B4-BE49-F238E27FC236}">
                    <a16:creationId xmlns:a16="http://schemas.microsoft.com/office/drawing/2014/main" id="{2B044613-8DFC-4864-974D-5804DDB215A1}"/>
                  </a:ext>
                </a:extLst>
              </p:cNvPr>
              <p:cNvSpPr/>
              <p:nvPr/>
            </p:nvSpPr>
            <p:spPr>
              <a:xfrm>
                <a:off x="1768751" y="3224670"/>
                <a:ext cx="1163288" cy="258276"/>
              </a:xfrm>
              <a:prstGeom prst="rect">
                <a:avLst/>
              </a:prstGeom>
            </p:spPr>
            <p:txBody>
              <a:bodyPr wrap="square" lIns="179183" rIns="179183" anchor="ctr">
                <a:spAutoFit/>
              </a:bodyPr>
              <a:lstStyle/>
              <a:p>
                <a:pPr marL="0" marR="0" lvl="0" indent="0" algn="r" defTabSz="895406" rtl="0" eaLnBrk="1" fontAlgn="base" latinLnBrk="0" hangingPunct="1">
                  <a:lnSpc>
                    <a:spcPct val="90000"/>
                  </a:lnSpc>
                  <a:spcBef>
                    <a:spcPct val="0"/>
                  </a:spcBef>
                  <a:spcAft>
                    <a:spcPct val="0"/>
                  </a:spcAft>
                  <a:buClrTx/>
                  <a:buSzTx/>
                  <a:buFontTx/>
                  <a:buNone/>
                  <a:tabLst/>
                  <a:defRPr/>
                </a:pPr>
                <a:r>
                  <a:rPr kumimoji="0" lang="en-US" sz="1172" b="0" i="0" u="none" strike="noStrike" kern="0" cap="none" spc="49" normalizeH="0" baseline="0" noProof="0">
                    <a:ln>
                      <a:noFill/>
                    </a:ln>
                    <a:gradFill>
                      <a:gsLst>
                        <a:gs pos="3540">
                          <a:srgbClr val="323232">
                            <a:lumMod val="90000"/>
                            <a:lumOff val="10000"/>
                          </a:srgbClr>
                        </a:gs>
                        <a:gs pos="32743">
                          <a:srgbClr val="323232">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Talent</a:t>
                </a:r>
              </a:p>
            </p:txBody>
          </p:sp>
        </p:grpSp>
        <p:grpSp>
          <p:nvGrpSpPr>
            <p:cNvPr id="512" name="Group 511">
              <a:extLst>
                <a:ext uri="{FF2B5EF4-FFF2-40B4-BE49-F238E27FC236}">
                  <a16:creationId xmlns:a16="http://schemas.microsoft.com/office/drawing/2014/main" id="{37D61677-BD5F-4AF4-8286-F2E360B8CBBE}"/>
                </a:ext>
              </a:extLst>
            </p:cNvPr>
            <p:cNvGrpSpPr/>
            <p:nvPr/>
          </p:nvGrpSpPr>
          <p:grpSpPr>
            <a:xfrm>
              <a:off x="-93268" y="2284622"/>
              <a:ext cx="12626429" cy="3810612"/>
              <a:chOff x="-27820" y="2156826"/>
              <a:chExt cx="12883270" cy="3888126"/>
            </a:xfrm>
          </p:grpSpPr>
          <p:sp>
            <p:nvSpPr>
              <p:cNvPr id="513" name="Customer text">
                <a:extLst>
                  <a:ext uri="{FF2B5EF4-FFF2-40B4-BE49-F238E27FC236}">
                    <a16:creationId xmlns:a16="http://schemas.microsoft.com/office/drawing/2014/main" id="{3154DFFD-11E9-4467-9993-FED9F6395657}"/>
                  </a:ext>
                </a:extLst>
              </p:cNvPr>
              <p:cNvSpPr/>
              <p:nvPr/>
            </p:nvSpPr>
            <p:spPr>
              <a:xfrm>
                <a:off x="-27820" y="3731758"/>
                <a:ext cx="1192463" cy="263549"/>
              </a:xfrm>
              <a:prstGeom prst="rect">
                <a:avLst/>
              </a:prstGeom>
            </p:spPr>
            <p:txBody>
              <a:bodyPr wrap="square" lIns="179183" rIns="179183" anchor="ctr">
                <a:spAutoFit/>
              </a:bodyPr>
              <a:lstStyle/>
              <a:p>
                <a:pPr marL="0" marR="0" lvl="0" indent="0" algn="r" defTabSz="895406" rtl="0" eaLnBrk="1" fontAlgn="base" latinLnBrk="0" hangingPunct="1">
                  <a:lnSpc>
                    <a:spcPct val="90000"/>
                  </a:lnSpc>
                  <a:spcBef>
                    <a:spcPct val="0"/>
                  </a:spcBef>
                  <a:spcAft>
                    <a:spcPct val="0"/>
                  </a:spcAft>
                  <a:buClrTx/>
                  <a:buSzTx/>
                  <a:buFontTx/>
                  <a:buNone/>
                  <a:tabLst/>
                  <a:defRPr/>
                </a:pPr>
                <a:r>
                  <a:rPr kumimoji="0" lang="en-US" sz="1172" b="0" i="0" u="none" strike="noStrike" kern="0" cap="none" spc="49" normalizeH="0" baseline="0" noProof="0">
                    <a:ln>
                      <a:noFill/>
                    </a:ln>
                    <a:gradFill>
                      <a:gsLst>
                        <a:gs pos="3540">
                          <a:srgbClr val="323232">
                            <a:lumMod val="90000"/>
                            <a:lumOff val="10000"/>
                          </a:srgbClr>
                        </a:gs>
                        <a:gs pos="32743">
                          <a:srgbClr val="323232">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Patients</a:t>
                </a:r>
              </a:p>
            </p:txBody>
          </p:sp>
          <p:sp>
            <p:nvSpPr>
              <p:cNvPr id="514" name="Customer text">
                <a:extLst>
                  <a:ext uri="{FF2B5EF4-FFF2-40B4-BE49-F238E27FC236}">
                    <a16:creationId xmlns:a16="http://schemas.microsoft.com/office/drawing/2014/main" id="{BD29BA97-1C7E-4151-8F73-493D8BBB5A8D}"/>
                  </a:ext>
                </a:extLst>
              </p:cNvPr>
              <p:cNvSpPr/>
              <p:nvPr/>
            </p:nvSpPr>
            <p:spPr>
              <a:xfrm>
                <a:off x="5055681" y="4829195"/>
                <a:ext cx="880403" cy="263549"/>
              </a:xfrm>
              <a:prstGeom prst="rect">
                <a:avLst/>
              </a:prstGeom>
            </p:spPr>
            <p:txBody>
              <a:bodyPr wrap="square" lIns="179183" rIns="179183" anchor="ctr">
                <a:spAutoFit/>
              </a:bodyPr>
              <a:lstStyle/>
              <a:p>
                <a:pPr marL="0" marR="0" lvl="0" indent="0" algn="r" defTabSz="895406" rtl="0" eaLnBrk="1" fontAlgn="base" latinLnBrk="0" hangingPunct="1">
                  <a:lnSpc>
                    <a:spcPct val="90000"/>
                  </a:lnSpc>
                  <a:spcBef>
                    <a:spcPct val="0"/>
                  </a:spcBef>
                  <a:spcAft>
                    <a:spcPct val="0"/>
                  </a:spcAft>
                  <a:buClrTx/>
                  <a:buSzTx/>
                  <a:buFontTx/>
                  <a:buNone/>
                  <a:tabLst/>
                  <a:defRPr/>
                </a:pPr>
                <a:r>
                  <a:rPr kumimoji="0" lang="en-US" sz="1172" b="0" i="0" u="none" strike="noStrike" kern="0" cap="none" spc="49" normalizeH="0" baseline="0" noProof="0">
                    <a:ln>
                      <a:noFill/>
                    </a:ln>
                    <a:gradFill>
                      <a:gsLst>
                        <a:gs pos="3540">
                          <a:srgbClr val="323232">
                            <a:lumMod val="90000"/>
                            <a:lumOff val="10000"/>
                          </a:srgbClr>
                        </a:gs>
                        <a:gs pos="32743">
                          <a:srgbClr val="323232">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Skills</a:t>
                </a:r>
              </a:p>
            </p:txBody>
          </p:sp>
          <p:sp>
            <p:nvSpPr>
              <p:cNvPr id="515" name="Customer text">
                <a:extLst>
                  <a:ext uri="{FF2B5EF4-FFF2-40B4-BE49-F238E27FC236}">
                    <a16:creationId xmlns:a16="http://schemas.microsoft.com/office/drawing/2014/main" id="{257C9ABF-B8B1-46A9-B066-E0823A1E5B5D}"/>
                  </a:ext>
                </a:extLst>
              </p:cNvPr>
              <p:cNvSpPr/>
              <p:nvPr/>
            </p:nvSpPr>
            <p:spPr>
              <a:xfrm>
                <a:off x="366990" y="5600308"/>
                <a:ext cx="1349984" cy="432725"/>
              </a:xfrm>
              <a:prstGeom prst="rect">
                <a:avLst/>
              </a:prstGeom>
            </p:spPr>
            <p:txBody>
              <a:bodyPr wrap="square" lIns="179183" rIns="179183" anchor="ctr">
                <a:spAutoFit/>
              </a:bodyPr>
              <a:lstStyle/>
              <a:p>
                <a:pPr marL="0" marR="0" lvl="0" indent="0" algn="r" defTabSz="895406" rtl="0" eaLnBrk="1" fontAlgn="base" latinLnBrk="0" hangingPunct="1">
                  <a:lnSpc>
                    <a:spcPct val="90000"/>
                  </a:lnSpc>
                  <a:spcBef>
                    <a:spcPct val="0"/>
                  </a:spcBef>
                  <a:spcAft>
                    <a:spcPct val="0"/>
                  </a:spcAft>
                  <a:buClrTx/>
                  <a:buSzTx/>
                  <a:buFontTx/>
                  <a:buNone/>
                  <a:tabLst/>
                  <a:defRPr/>
                </a:pPr>
                <a:r>
                  <a:rPr kumimoji="0" lang="en-US" sz="1172" b="0" i="0" u="none" strike="noStrike" kern="0" cap="none" spc="49" normalizeH="0" baseline="0" noProof="0">
                    <a:ln>
                      <a:noFill/>
                    </a:ln>
                    <a:gradFill>
                      <a:gsLst>
                        <a:gs pos="3540">
                          <a:srgbClr val="323232">
                            <a:lumMod val="90000"/>
                            <a:lumOff val="10000"/>
                          </a:srgbClr>
                        </a:gs>
                        <a:gs pos="32743">
                          <a:srgbClr val="323232">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Professional contacts</a:t>
                </a:r>
              </a:p>
            </p:txBody>
          </p:sp>
          <p:sp>
            <p:nvSpPr>
              <p:cNvPr id="516" name="Customer text">
                <a:extLst>
                  <a:ext uri="{FF2B5EF4-FFF2-40B4-BE49-F238E27FC236}">
                    <a16:creationId xmlns:a16="http://schemas.microsoft.com/office/drawing/2014/main" id="{5AFA3B6D-DBC4-44DA-ACB1-9F8E7374D99A}"/>
                  </a:ext>
                </a:extLst>
              </p:cNvPr>
              <p:cNvSpPr/>
              <p:nvPr/>
            </p:nvSpPr>
            <p:spPr>
              <a:xfrm>
                <a:off x="4652619" y="3060762"/>
                <a:ext cx="1323140" cy="263549"/>
              </a:xfrm>
              <a:prstGeom prst="rect">
                <a:avLst/>
              </a:prstGeom>
            </p:spPr>
            <p:txBody>
              <a:bodyPr wrap="square" lIns="179183" rIns="179183" anchor="ctr">
                <a:spAutoFit/>
              </a:bodyPr>
              <a:lstStyle/>
              <a:p>
                <a:pPr marL="0" marR="0" lvl="0" indent="0" algn="l" defTabSz="895406" rtl="0" eaLnBrk="1" fontAlgn="base" latinLnBrk="0" hangingPunct="1">
                  <a:lnSpc>
                    <a:spcPct val="90000"/>
                  </a:lnSpc>
                  <a:spcBef>
                    <a:spcPct val="0"/>
                  </a:spcBef>
                  <a:spcAft>
                    <a:spcPct val="0"/>
                  </a:spcAft>
                  <a:buClrTx/>
                  <a:buSzTx/>
                  <a:buFontTx/>
                  <a:buNone/>
                  <a:tabLst/>
                  <a:defRPr/>
                </a:pPr>
                <a:r>
                  <a:rPr kumimoji="0" lang="en-US" sz="1172" b="0" i="0" u="none" strike="noStrike" kern="0" cap="none" spc="49" normalizeH="0" baseline="0" noProof="0">
                    <a:ln>
                      <a:noFill/>
                    </a:ln>
                    <a:gradFill>
                      <a:gsLst>
                        <a:gs pos="3540">
                          <a:srgbClr val="323232">
                            <a:lumMod val="90000"/>
                            <a:lumOff val="10000"/>
                          </a:srgbClr>
                        </a:gs>
                        <a:gs pos="32743">
                          <a:srgbClr val="323232">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Job History</a:t>
                </a:r>
              </a:p>
            </p:txBody>
          </p:sp>
          <p:sp>
            <p:nvSpPr>
              <p:cNvPr id="517" name="Customer text">
                <a:extLst>
                  <a:ext uri="{FF2B5EF4-FFF2-40B4-BE49-F238E27FC236}">
                    <a16:creationId xmlns:a16="http://schemas.microsoft.com/office/drawing/2014/main" id="{3D903D43-405F-4D8C-960B-8B760D71864C}"/>
                  </a:ext>
                </a:extLst>
              </p:cNvPr>
              <p:cNvSpPr/>
              <p:nvPr/>
            </p:nvSpPr>
            <p:spPr>
              <a:xfrm>
                <a:off x="9800933" y="5781403"/>
                <a:ext cx="1623498" cy="263549"/>
              </a:xfrm>
              <a:prstGeom prst="rect">
                <a:avLst/>
              </a:prstGeom>
            </p:spPr>
            <p:txBody>
              <a:bodyPr wrap="square" lIns="179183" rIns="179183" anchor="ctr">
                <a:spAutoFit/>
              </a:bodyPr>
              <a:lstStyle/>
              <a:p>
                <a:pPr marL="0" marR="0" lvl="0" indent="0" algn="l" defTabSz="895406" rtl="0" eaLnBrk="1" fontAlgn="base" latinLnBrk="0" hangingPunct="1">
                  <a:lnSpc>
                    <a:spcPct val="90000"/>
                  </a:lnSpc>
                  <a:spcBef>
                    <a:spcPct val="0"/>
                  </a:spcBef>
                  <a:spcAft>
                    <a:spcPct val="0"/>
                  </a:spcAft>
                  <a:buClrTx/>
                  <a:buSzTx/>
                  <a:buFontTx/>
                  <a:buNone/>
                  <a:tabLst/>
                  <a:defRPr/>
                </a:pPr>
                <a:r>
                  <a:rPr kumimoji="0" lang="en-US" sz="1172" b="0" i="0" u="none" strike="noStrike" kern="0" cap="none" spc="49" normalizeH="0" baseline="0" noProof="0">
                    <a:ln>
                      <a:noFill/>
                    </a:ln>
                    <a:gradFill>
                      <a:gsLst>
                        <a:gs pos="3540">
                          <a:srgbClr val="323232">
                            <a:lumMod val="90000"/>
                            <a:lumOff val="10000"/>
                          </a:srgbClr>
                        </a:gs>
                        <a:gs pos="32743">
                          <a:srgbClr val="323232">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Merchandise</a:t>
                </a:r>
              </a:p>
            </p:txBody>
          </p:sp>
          <p:sp>
            <p:nvSpPr>
              <p:cNvPr id="518" name="Customer text">
                <a:extLst>
                  <a:ext uri="{FF2B5EF4-FFF2-40B4-BE49-F238E27FC236}">
                    <a16:creationId xmlns:a16="http://schemas.microsoft.com/office/drawing/2014/main" id="{3B3A881A-F66A-4139-A6F2-9E2B1BCB7F8E}"/>
                  </a:ext>
                </a:extLst>
              </p:cNvPr>
              <p:cNvSpPr/>
              <p:nvPr/>
            </p:nvSpPr>
            <p:spPr>
              <a:xfrm>
                <a:off x="11103377" y="2854284"/>
                <a:ext cx="1236533" cy="432926"/>
              </a:xfrm>
              <a:prstGeom prst="rect">
                <a:avLst/>
              </a:prstGeom>
            </p:spPr>
            <p:txBody>
              <a:bodyPr wrap="square" lIns="179183" rIns="179183" anchor="ctr">
                <a:spAutoFit/>
              </a:bodyPr>
              <a:lstStyle/>
              <a:p>
                <a:pPr marL="0" marR="0" lvl="0" indent="0" algn="l" defTabSz="895406" rtl="0" eaLnBrk="1" fontAlgn="base" latinLnBrk="0" hangingPunct="1">
                  <a:lnSpc>
                    <a:spcPct val="90000"/>
                  </a:lnSpc>
                  <a:spcBef>
                    <a:spcPct val="0"/>
                  </a:spcBef>
                  <a:spcAft>
                    <a:spcPct val="0"/>
                  </a:spcAft>
                  <a:buClrTx/>
                  <a:buSzTx/>
                  <a:buFontTx/>
                  <a:buNone/>
                  <a:tabLst/>
                  <a:defRPr/>
                </a:pPr>
                <a:r>
                  <a:rPr kumimoji="0" lang="en-US" sz="1172" b="0" i="0" u="none" strike="noStrike" kern="0" cap="none" spc="49" normalizeH="0" baseline="0" noProof="0">
                    <a:ln>
                      <a:noFill/>
                    </a:ln>
                    <a:gradFill>
                      <a:gsLst>
                        <a:gs pos="3540">
                          <a:srgbClr val="323232">
                            <a:lumMod val="90000"/>
                            <a:lumOff val="10000"/>
                          </a:srgbClr>
                        </a:gs>
                        <a:gs pos="32743">
                          <a:srgbClr val="323232">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Trade </a:t>
                </a:r>
                <a:br>
                  <a:rPr kumimoji="0" lang="en-US" sz="1172" b="0" i="0" u="none" strike="noStrike" kern="0" cap="none" spc="49" normalizeH="0" baseline="0" noProof="0">
                    <a:ln>
                      <a:noFill/>
                    </a:ln>
                    <a:gradFill>
                      <a:gsLst>
                        <a:gs pos="3540">
                          <a:srgbClr val="323232">
                            <a:lumMod val="90000"/>
                            <a:lumOff val="10000"/>
                          </a:srgbClr>
                        </a:gs>
                        <a:gs pos="32743">
                          <a:srgbClr val="323232">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172" b="0" i="0" u="none" strike="noStrike" kern="0" cap="none" spc="49" normalizeH="0" baseline="0" noProof="0">
                    <a:ln>
                      <a:noFill/>
                    </a:ln>
                    <a:gradFill>
                      <a:gsLst>
                        <a:gs pos="3540">
                          <a:srgbClr val="323232">
                            <a:lumMod val="90000"/>
                            <a:lumOff val="10000"/>
                          </a:srgbClr>
                        </a:gs>
                        <a:gs pos="32743">
                          <a:srgbClr val="323232">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promotion</a:t>
                </a:r>
              </a:p>
            </p:txBody>
          </p:sp>
          <p:sp>
            <p:nvSpPr>
              <p:cNvPr id="519" name="Customer text">
                <a:extLst>
                  <a:ext uri="{FF2B5EF4-FFF2-40B4-BE49-F238E27FC236}">
                    <a16:creationId xmlns:a16="http://schemas.microsoft.com/office/drawing/2014/main" id="{057B6508-1F7D-4932-87EE-A4C254CCF253}"/>
                  </a:ext>
                </a:extLst>
              </p:cNvPr>
              <p:cNvSpPr/>
              <p:nvPr/>
            </p:nvSpPr>
            <p:spPr>
              <a:xfrm>
                <a:off x="7195439" y="2156826"/>
                <a:ext cx="1529881" cy="263549"/>
              </a:xfrm>
              <a:prstGeom prst="rect">
                <a:avLst/>
              </a:prstGeom>
            </p:spPr>
            <p:txBody>
              <a:bodyPr wrap="square" lIns="179183" rIns="179183" anchor="ctr">
                <a:spAutoFit/>
              </a:bodyPr>
              <a:lstStyle/>
              <a:p>
                <a:pPr marL="0" marR="0" lvl="0" indent="0" algn="l" defTabSz="895406" rtl="0" eaLnBrk="1" fontAlgn="base" latinLnBrk="0" hangingPunct="1">
                  <a:lnSpc>
                    <a:spcPct val="90000"/>
                  </a:lnSpc>
                  <a:spcBef>
                    <a:spcPct val="0"/>
                  </a:spcBef>
                  <a:spcAft>
                    <a:spcPct val="0"/>
                  </a:spcAft>
                  <a:buClrTx/>
                  <a:buSzTx/>
                  <a:buFontTx/>
                  <a:buNone/>
                  <a:tabLst/>
                  <a:defRPr/>
                </a:pPr>
                <a:r>
                  <a:rPr kumimoji="0" lang="en-US" sz="1172" b="0" i="0" u="none" strike="noStrike" kern="0" cap="none" spc="49" normalizeH="0" baseline="0" noProof="0">
                    <a:ln>
                      <a:noFill/>
                    </a:ln>
                    <a:gradFill>
                      <a:gsLst>
                        <a:gs pos="3540">
                          <a:srgbClr val="323232">
                            <a:lumMod val="90000"/>
                            <a:lumOff val="10000"/>
                          </a:srgbClr>
                        </a:gs>
                        <a:gs pos="32743">
                          <a:srgbClr val="323232">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Planograms</a:t>
                </a:r>
              </a:p>
            </p:txBody>
          </p:sp>
          <p:sp>
            <p:nvSpPr>
              <p:cNvPr id="520" name="Customer text">
                <a:extLst>
                  <a:ext uri="{FF2B5EF4-FFF2-40B4-BE49-F238E27FC236}">
                    <a16:creationId xmlns:a16="http://schemas.microsoft.com/office/drawing/2014/main" id="{ED8C6423-99BC-45FB-BC13-F382462F19DC}"/>
                  </a:ext>
                </a:extLst>
              </p:cNvPr>
              <p:cNvSpPr/>
              <p:nvPr/>
            </p:nvSpPr>
            <p:spPr>
              <a:xfrm>
                <a:off x="11618917" y="3906281"/>
                <a:ext cx="1236533" cy="432725"/>
              </a:xfrm>
              <a:prstGeom prst="rect">
                <a:avLst/>
              </a:prstGeom>
            </p:spPr>
            <p:txBody>
              <a:bodyPr wrap="square" lIns="179183" rIns="179183" anchor="ctr">
                <a:spAutoFit/>
              </a:bodyPr>
              <a:lstStyle/>
              <a:p>
                <a:pPr marL="0" marR="0" lvl="0" indent="0" algn="l" defTabSz="895406" rtl="0" eaLnBrk="1" fontAlgn="base" latinLnBrk="0" hangingPunct="1">
                  <a:lnSpc>
                    <a:spcPct val="90000"/>
                  </a:lnSpc>
                  <a:spcBef>
                    <a:spcPct val="0"/>
                  </a:spcBef>
                  <a:spcAft>
                    <a:spcPct val="0"/>
                  </a:spcAft>
                  <a:buClrTx/>
                  <a:buSzTx/>
                  <a:buFontTx/>
                  <a:buNone/>
                  <a:tabLst/>
                  <a:defRPr/>
                </a:pPr>
                <a:r>
                  <a:rPr kumimoji="0" lang="en-US" sz="1172" b="0" i="0" u="none" strike="noStrike" kern="0" cap="none" spc="49" normalizeH="0" baseline="0" noProof="0">
                    <a:ln>
                      <a:noFill/>
                    </a:ln>
                    <a:gradFill>
                      <a:gsLst>
                        <a:gs pos="3540">
                          <a:srgbClr val="323232">
                            <a:lumMod val="90000"/>
                            <a:lumOff val="10000"/>
                          </a:srgbClr>
                        </a:gs>
                        <a:gs pos="32743">
                          <a:srgbClr val="323232">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Device Data</a:t>
                </a:r>
              </a:p>
            </p:txBody>
          </p:sp>
        </p:grpSp>
        <p:sp>
          <p:nvSpPr>
            <p:cNvPr id="549" name="Customer text">
              <a:extLst>
                <a:ext uri="{FF2B5EF4-FFF2-40B4-BE49-F238E27FC236}">
                  <a16:creationId xmlns:a16="http://schemas.microsoft.com/office/drawing/2014/main" id="{0BF70649-528E-44E1-B93F-6FD8FF1D8C43}"/>
                </a:ext>
              </a:extLst>
            </p:cNvPr>
            <p:cNvSpPr/>
            <p:nvPr/>
          </p:nvSpPr>
          <p:spPr>
            <a:xfrm>
              <a:off x="6676428" y="6236387"/>
              <a:ext cx="1698176" cy="258295"/>
            </a:xfrm>
            <a:prstGeom prst="rect">
              <a:avLst/>
            </a:prstGeom>
          </p:spPr>
          <p:txBody>
            <a:bodyPr wrap="square" lIns="179183" rIns="179183" anchor="ctr">
              <a:spAutoFit/>
            </a:bodyPr>
            <a:lstStyle/>
            <a:p>
              <a:pPr marL="0" marR="0" lvl="0" indent="0" algn="r" defTabSz="895406" rtl="0" eaLnBrk="1" fontAlgn="base" latinLnBrk="0" hangingPunct="1">
                <a:lnSpc>
                  <a:spcPct val="90000"/>
                </a:lnSpc>
                <a:spcBef>
                  <a:spcPct val="0"/>
                </a:spcBef>
                <a:spcAft>
                  <a:spcPct val="0"/>
                </a:spcAft>
                <a:buClrTx/>
                <a:buSzTx/>
                <a:buFontTx/>
                <a:buNone/>
                <a:tabLst/>
                <a:defRPr/>
              </a:pPr>
              <a:r>
                <a:rPr kumimoji="0" lang="en-US" sz="1172" b="0" i="0" u="none" strike="noStrike" kern="0" cap="none" spc="49" normalizeH="0" baseline="0" noProof="0">
                  <a:ln>
                    <a:noFill/>
                  </a:ln>
                  <a:gradFill>
                    <a:gsLst>
                      <a:gs pos="3540">
                        <a:srgbClr val="323232">
                          <a:lumMod val="90000"/>
                          <a:lumOff val="10000"/>
                        </a:srgbClr>
                      </a:gs>
                      <a:gs pos="32743">
                        <a:srgbClr val="323232">
                          <a:lumMod val="90000"/>
                          <a:lumOff val="10000"/>
                        </a:srgbClr>
                      </a:gs>
                    </a:gsLst>
                    <a:lin ang="5400000" scaled="1"/>
                  </a:gradFill>
                  <a:effectLst/>
                  <a:uLnTx/>
                  <a:uFillTx/>
                  <a:latin typeface="Segoe UI Semibold" panose="020B0702040204020203" pitchFamily="34" charset="0"/>
                  <a:ea typeface="+mn-ea"/>
                  <a:cs typeface="Segoe UI Semibold" panose="020B0702040204020203" pitchFamily="34" charset="0"/>
                </a:rPr>
                <a:t>Opportunities</a:t>
              </a:r>
            </a:p>
          </p:txBody>
        </p:sp>
      </p:grpSp>
      <p:sp>
        <p:nvSpPr>
          <p:cNvPr id="304" name="Mobile node 1"/>
          <p:cNvSpPr/>
          <p:nvPr/>
        </p:nvSpPr>
        <p:spPr bwMode="auto">
          <a:xfrm>
            <a:off x="847545" y="4819691"/>
            <a:ext cx="223978" cy="223978"/>
          </a:xfrm>
          <a:prstGeom prst="ellipse">
            <a:avLst/>
          </a:prstGeom>
          <a:solidFill>
            <a:srgbClr val="E1E1E1"/>
          </a:solidFill>
          <a:ln w="1079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05" name="Mobile node 1"/>
          <p:cNvSpPr/>
          <p:nvPr/>
        </p:nvSpPr>
        <p:spPr bwMode="auto">
          <a:xfrm>
            <a:off x="7925050" y="1859252"/>
            <a:ext cx="223978" cy="223978"/>
          </a:xfrm>
          <a:prstGeom prst="ellipse">
            <a:avLst/>
          </a:prstGeom>
          <a:solidFill>
            <a:srgbClr val="E1E1E1"/>
          </a:solidFill>
          <a:ln w="1079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16" name="Mobile node 1"/>
          <p:cNvSpPr/>
          <p:nvPr/>
        </p:nvSpPr>
        <p:spPr bwMode="auto">
          <a:xfrm>
            <a:off x="3833928" y="3953299"/>
            <a:ext cx="223978" cy="223978"/>
          </a:xfrm>
          <a:prstGeom prst="ellipse">
            <a:avLst/>
          </a:prstGeom>
          <a:solidFill>
            <a:srgbClr val="E1E1E1"/>
          </a:solidFill>
          <a:ln w="1079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45" name="Group 344"/>
          <p:cNvGrpSpPr/>
          <p:nvPr/>
        </p:nvGrpSpPr>
        <p:grpSpPr>
          <a:xfrm>
            <a:off x="1424889" y="2295581"/>
            <a:ext cx="492754" cy="492754"/>
            <a:chOff x="4297892" y="3537408"/>
            <a:chExt cx="502920" cy="502920"/>
          </a:xfrm>
        </p:grpSpPr>
        <p:sp>
          <p:nvSpPr>
            <p:cNvPr id="346" name="Oval 345"/>
            <p:cNvSpPr/>
            <p:nvPr/>
          </p:nvSpPr>
          <p:spPr bwMode="auto">
            <a:xfrm>
              <a:off x="4297892" y="3537408"/>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47" name="Group 346"/>
            <p:cNvGrpSpPr/>
            <p:nvPr/>
          </p:nvGrpSpPr>
          <p:grpSpPr>
            <a:xfrm>
              <a:off x="4462674" y="3720435"/>
              <a:ext cx="182880" cy="136866"/>
              <a:chOff x="4457912" y="3720435"/>
              <a:chExt cx="182880" cy="136866"/>
            </a:xfrm>
          </p:grpSpPr>
          <p:sp>
            <p:nvSpPr>
              <p:cNvPr id="348" name="Line 37"/>
              <p:cNvSpPr>
                <a:spLocks noChangeShapeType="1"/>
              </p:cNvSpPr>
              <p:nvPr/>
            </p:nvSpPr>
            <p:spPr bwMode="auto">
              <a:xfrm>
                <a:off x="4500977" y="3788868"/>
                <a:ext cx="139815" cy="0"/>
              </a:xfrm>
              <a:prstGeom prst="line">
                <a:avLst/>
              </a:prstGeom>
              <a:solidFill>
                <a:srgbClr val="0078D7"/>
              </a:solidFill>
              <a:ln w="12700" cap="flat">
                <a:solidFill>
                  <a:srgbClr val="0078D7"/>
                </a:solidFill>
                <a:prstDash val="solid"/>
                <a:miter lim="800000"/>
                <a:headEnd/>
                <a:tailEnd/>
              </a:ln>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49" name="Freeform 38"/>
              <p:cNvSpPr>
                <a:spLocks/>
              </p:cNvSpPr>
              <p:nvPr/>
            </p:nvSpPr>
            <p:spPr bwMode="auto">
              <a:xfrm>
                <a:off x="4609525" y="3757011"/>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0078D7"/>
                </a:solidFill>
                <a:prstDash val="solid"/>
                <a:miter lim="800000"/>
                <a:headEnd/>
                <a:tailEnd/>
              </a:ln>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50" name="Rectangle 39"/>
              <p:cNvSpPr>
                <a:spLocks noChangeArrowheads="1"/>
              </p:cNvSpPr>
              <p:nvPr/>
            </p:nvSpPr>
            <p:spPr bwMode="auto">
              <a:xfrm>
                <a:off x="4457912" y="3720435"/>
                <a:ext cx="113858" cy="136866"/>
              </a:xfrm>
              <a:prstGeom prst="rect">
                <a:avLst/>
              </a:prstGeom>
              <a:noFill/>
              <a:ln w="12700" cap="flat">
                <a:solidFill>
                  <a:srgbClr val="0078D7"/>
                </a:solidFill>
                <a:prstDash val="solid"/>
                <a:miter lim="800000"/>
                <a:headEnd/>
                <a:tailEnd/>
              </a:ln>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351" name="Group 350"/>
          <p:cNvGrpSpPr/>
          <p:nvPr/>
        </p:nvGrpSpPr>
        <p:grpSpPr>
          <a:xfrm>
            <a:off x="2014353" y="4489380"/>
            <a:ext cx="492754" cy="492754"/>
            <a:chOff x="457200" y="3537408"/>
            <a:chExt cx="502920" cy="502920"/>
          </a:xfrm>
        </p:grpSpPr>
        <p:sp>
          <p:nvSpPr>
            <p:cNvPr id="352" name="Oval 351"/>
            <p:cNvSpPr/>
            <p:nvPr/>
          </p:nvSpPr>
          <p:spPr bwMode="auto">
            <a:xfrm>
              <a:off x="457200" y="3537408"/>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53" name="Group 352"/>
            <p:cNvGrpSpPr/>
            <p:nvPr/>
          </p:nvGrpSpPr>
          <p:grpSpPr>
            <a:xfrm>
              <a:off x="609110" y="3692665"/>
              <a:ext cx="199100" cy="182880"/>
              <a:chOff x="61533" y="3545450"/>
              <a:chExt cx="199100" cy="182880"/>
            </a:xfrm>
          </p:grpSpPr>
          <p:sp>
            <p:nvSpPr>
              <p:cNvPr id="354" name="Freeform 43"/>
              <p:cNvSpPr>
                <a:spLocks/>
              </p:cNvSpPr>
              <p:nvPr/>
            </p:nvSpPr>
            <p:spPr bwMode="auto">
              <a:xfrm>
                <a:off x="62108" y="3577610"/>
                <a:ext cx="197760" cy="150720"/>
              </a:xfrm>
              <a:custGeom>
                <a:avLst/>
                <a:gdLst>
                  <a:gd name="T0" fmla="*/ 178 w 210"/>
                  <a:gd name="T1" fmla="*/ 158 h 158"/>
                  <a:gd name="T2" fmla="*/ 32 w 210"/>
                  <a:gd name="T3" fmla="*/ 158 h 158"/>
                  <a:gd name="T4" fmla="*/ 0 w 210"/>
                  <a:gd name="T5" fmla="*/ 126 h 158"/>
                  <a:gd name="T6" fmla="*/ 0 w 210"/>
                  <a:gd name="T7" fmla="*/ 32 h 158"/>
                  <a:gd name="T8" fmla="*/ 32 w 210"/>
                  <a:gd name="T9" fmla="*/ 0 h 158"/>
                  <a:gd name="T10" fmla="*/ 178 w 210"/>
                  <a:gd name="T11" fmla="*/ 0 h 158"/>
                  <a:gd name="T12" fmla="*/ 210 w 210"/>
                  <a:gd name="T13" fmla="*/ 32 h 158"/>
                  <a:gd name="T14" fmla="*/ 210 w 210"/>
                  <a:gd name="T15" fmla="*/ 126 h 158"/>
                  <a:gd name="T16" fmla="*/ 178 w 210"/>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158">
                    <a:moveTo>
                      <a:pt x="178" y="158"/>
                    </a:moveTo>
                    <a:cubicBezTo>
                      <a:pt x="32" y="158"/>
                      <a:pt x="32" y="158"/>
                      <a:pt x="32" y="158"/>
                    </a:cubicBezTo>
                    <a:cubicBezTo>
                      <a:pt x="6" y="158"/>
                      <a:pt x="0" y="152"/>
                      <a:pt x="0" y="126"/>
                    </a:cubicBezTo>
                    <a:cubicBezTo>
                      <a:pt x="0" y="32"/>
                      <a:pt x="0" y="32"/>
                      <a:pt x="0" y="32"/>
                    </a:cubicBezTo>
                    <a:cubicBezTo>
                      <a:pt x="0" y="6"/>
                      <a:pt x="6" y="0"/>
                      <a:pt x="32" y="0"/>
                    </a:cubicBezTo>
                    <a:cubicBezTo>
                      <a:pt x="178" y="0"/>
                      <a:pt x="178" y="0"/>
                      <a:pt x="178" y="0"/>
                    </a:cubicBezTo>
                    <a:cubicBezTo>
                      <a:pt x="204" y="0"/>
                      <a:pt x="210" y="6"/>
                      <a:pt x="210" y="32"/>
                    </a:cubicBezTo>
                    <a:cubicBezTo>
                      <a:pt x="210" y="126"/>
                      <a:pt x="210" y="126"/>
                      <a:pt x="210" y="126"/>
                    </a:cubicBezTo>
                    <a:cubicBezTo>
                      <a:pt x="210" y="152"/>
                      <a:pt x="204" y="158"/>
                      <a:pt x="178" y="158"/>
                    </a:cubicBezTo>
                    <a:close/>
                  </a:path>
                </a:pathLst>
              </a:custGeom>
              <a:noFill/>
              <a:ln w="12700" cap="flat">
                <a:solidFill>
                  <a:srgbClr val="0078D7"/>
                </a:solidFill>
                <a:prstDash val="solid"/>
                <a:miter lim="800000"/>
                <a:headEnd/>
                <a:tailEnd/>
              </a:ln>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55" name="Freeform 44"/>
              <p:cNvSpPr>
                <a:spLocks/>
              </p:cNvSpPr>
              <p:nvPr/>
            </p:nvSpPr>
            <p:spPr bwMode="auto">
              <a:xfrm>
                <a:off x="107228" y="3545450"/>
                <a:ext cx="107520" cy="32160"/>
              </a:xfrm>
              <a:custGeom>
                <a:avLst/>
                <a:gdLst>
                  <a:gd name="T0" fmla="*/ 0 w 114"/>
                  <a:gd name="T1" fmla="*/ 34 h 34"/>
                  <a:gd name="T2" fmla="*/ 0 w 114"/>
                  <a:gd name="T3" fmla="*/ 20 h 34"/>
                  <a:gd name="T4" fmla="*/ 20 w 114"/>
                  <a:gd name="T5" fmla="*/ 0 h 34"/>
                  <a:gd name="T6" fmla="*/ 94 w 114"/>
                  <a:gd name="T7" fmla="*/ 0 h 34"/>
                  <a:gd name="T8" fmla="*/ 114 w 114"/>
                  <a:gd name="T9" fmla="*/ 20 h 34"/>
                  <a:gd name="T10" fmla="*/ 114 w 114"/>
                  <a:gd name="T11" fmla="*/ 34 h 34"/>
                </a:gdLst>
                <a:ahLst/>
                <a:cxnLst>
                  <a:cxn ang="0">
                    <a:pos x="T0" y="T1"/>
                  </a:cxn>
                  <a:cxn ang="0">
                    <a:pos x="T2" y="T3"/>
                  </a:cxn>
                  <a:cxn ang="0">
                    <a:pos x="T4" y="T5"/>
                  </a:cxn>
                  <a:cxn ang="0">
                    <a:pos x="T6" y="T7"/>
                  </a:cxn>
                  <a:cxn ang="0">
                    <a:pos x="T8" y="T9"/>
                  </a:cxn>
                  <a:cxn ang="0">
                    <a:pos x="T10" y="T11"/>
                  </a:cxn>
                </a:cxnLst>
                <a:rect l="0" t="0" r="r" b="b"/>
                <a:pathLst>
                  <a:path w="114" h="34">
                    <a:moveTo>
                      <a:pt x="0" y="34"/>
                    </a:moveTo>
                    <a:cubicBezTo>
                      <a:pt x="0" y="20"/>
                      <a:pt x="0" y="20"/>
                      <a:pt x="0" y="20"/>
                    </a:cubicBezTo>
                    <a:cubicBezTo>
                      <a:pt x="0" y="3"/>
                      <a:pt x="2" y="0"/>
                      <a:pt x="20" y="0"/>
                    </a:cubicBezTo>
                    <a:cubicBezTo>
                      <a:pt x="94" y="0"/>
                      <a:pt x="94" y="0"/>
                      <a:pt x="94" y="0"/>
                    </a:cubicBezTo>
                    <a:cubicBezTo>
                      <a:pt x="112" y="0"/>
                      <a:pt x="114" y="3"/>
                      <a:pt x="114" y="20"/>
                    </a:cubicBezTo>
                    <a:cubicBezTo>
                      <a:pt x="114" y="34"/>
                      <a:pt x="114" y="34"/>
                      <a:pt x="114" y="34"/>
                    </a:cubicBezTo>
                  </a:path>
                </a:pathLst>
              </a:custGeom>
              <a:noFill/>
              <a:ln w="12700" cap="flat">
                <a:solidFill>
                  <a:srgbClr val="0078D7"/>
                </a:solidFill>
                <a:prstDash val="solid"/>
                <a:miter lim="800000"/>
                <a:headEnd/>
                <a:tailEnd/>
              </a:ln>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56" name="Freeform: Shape 849"/>
              <p:cNvSpPr/>
              <p:nvPr/>
            </p:nvSpPr>
            <p:spPr bwMode="auto">
              <a:xfrm rot="10800000">
                <a:off x="61533" y="3636470"/>
                <a:ext cx="199100" cy="34125"/>
              </a:xfrm>
              <a:custGeom>
                <a:avLst/>
                <a:gdLst>
                  <a:gd name="connsiteX0" fmla="*/ 0 w 135731"/>
                  <a:gd name="connsiteY0" fmla="*/ 71437 h 71437"/>
                  <a:gd name="connsiteX1" fmla="*/ 71437 w 135731"/>
                  <a:gd name="connsiteY1" fmla="*/ 0 h 71437"/>
                  <a:gd name="connsiteX2" fmla="*/ 135731 w 135731"/>
                  <a:gd name="connsiteY2" fmla="*/ 64294 h 71437"/>
                  <a:gd name="connsiteX0" fmla="*/ 0 w 135731"/>
                  <a:gd name="connsiteY0" fmla="*/ 71460 h 71460"/>
                  <a:gd name="connsiteX1" fmla="*/ 71437 w 135731"/>
                  <a:gd name="connsiteY1" fmla="*/ 23 h 71460"/>
                  <a:gd name="connsiteX2" fmla="*/ 135731 w 135731"/>
                  <a:gd name="connsiteY2" fmla="*/ 64317 h 71460"/>
                  <a:gd name="connsiteX0" fmla="*/ 0 w 197540"/>
                  <a:gd name="connsiteY0" fmla="*/ 62679 h 64296"/>
                  <a:gd name="connsiteX1" fmla="*/ 133246 w 197540"/>
                  <a:gd name="connsiteY1" fmla="*/ 2 h 64296"/>
                  <a:gd name="connsiteX2" fmla="*/ 197540 w 197540"/>
                  <a:gd name="connsiteY2" fmla="*/ 64296 h 64296"/>
                  <a:gd name="connsiteX0" fmla="*/ 0 w 197540"/>
                  <a:gd name="connsiteY0" fmla="*/ 32508 h 34125"/>
                  <a:gd name="connsiteX1" fmla="*/ 98691 w 197540"/>
                  <a:gd name="connsiteY1" fmla="*/ 6 h 34125"/>
                  <a:gd name="connsiteX2" fmla="*/ 197540 w 197540"/>
                  <a:gd name="connsiteY2" fmla="*/ 34125 h 34125"/>
                </a:gdLst>
                <a:ahLst/>
                <a:cxnLst>
                  <a:cxn ang="0">
                    <a:pos x="connsiteX0" y="connsiteY0"/>
                  </a:cxn>
                  <a:cxn ang="0">
                    <a:pos x="connsiteX1" y="connsiteY1"/>
                  </a:cxn>
                  <a:cxn ang="0">
                    <a:pos x="connsiteX2" y="connsiteY2"/>
                  </a:cxn>
                </a:cxnLst>
                <a:rect l="l" t="t" r="r" b="b"/>
                <a:pathLst>
                  <a:path w="197540" h="34125">
                    <a:moveTo>
                      <a:pt x="0" y="32508"/>
                    </a:moveTo>
                    <a:cubicBezTo>
                      <a:pt x="23812" y="8696"/>
                      <a:pt x="65768" y="-264"/>
                      <a:pt x="98691" y="6"/>
                    </a:cubicBezTo>
                    <a:cubicBezTo>
                      <a:pt x="131614" y="276"/>
                      <a:pt x="176109" y="12694"/>
                      <a:pt x="197540" y="34125"/>
                    </a:cubicBezTo>
                  </a:path>
                </a:pathLst>
              </a:custGeom>
              <a:noFill/>
              <a:ln w="12700" cap="flat">
                <a:solidFill>
                  <a:srgbClr val="0078D7"/>
                </a:solidFill>
                <a:prstDash val="solid"/>
                <a:miter lim="800000"/>
                <a:headEnd/>
                <a:tailEnd/>
              </a:ln>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cxnSp>
            <p:nvCxnSpPr>
              <p:cNvPr id="357" name="Straight Connector 356"/>
              <p:cNvCxnSpPr/>
              <p:nvPr/>
            </p:nvCxnSpPr>
            <p:spPr>
              <a:xfrm>
                <a:off x="107228" y="3634980"/>
                <a:ext cx="0" cy="44051"/>
              </a:xfrm>
              <a:prstGeom prst="line">
                <a:avLst/>
              </a:prstGeom>
              <a:noFill/>
              <a:ln w="12700" cap="flat">
                <a:solidFill>
                  <a:srgbClr val="0078D7"/>
                </a:solidFill>
                <a:prstDash val="solid"/>
                <a:miter lim="800000"/>
                <a:headEnd/>
                <a:tailEnd/>
              </a:ln>
            </p:spPr>
          </p:cxnSp>
          <p:cxnSp>
            <p:nvCxnSpPr>
              <p:cNvPr id="358" name="Straight Connector 357"/>
              <p:cNvCxnSpPr/>
              <p:nvPr/>
            </p:nvCxnSpPr>
            <p:spPr>
              <a:xfrm>
                <a:off x="214748" y="3634980"/>
                <a:ext cx="0" cy="44051"/>
              </a:xfrm>
              <a:prstGeom prst="line">
                <a:avLst/>
              </a:prstGeom>
              <a:noFill/>
              <a:ln w="12700" cap="flat">
                <a:solidFill>
                  <a:srgbClr val="0078D7"/>
                </a:solidFill>
                <a:prstDash val="solid"/>
                <a:miter lim="800000"/>
                <a:headEnd/>
                <a:tailEnd/>
              </a:ln>
            </p:spPr>
          </p:cxnSp>
        </p:grpSp>
      </p:grpSp>
      <p:grpSp>
        <p:nvGrpSpPr>
          <p:cNvPr id="359" name="Group 358"/>
          <p:cNvGrpSpPr/>
          <p:nvPr/>
        </p:nvGrpSpPr>
        <p:grpSpPr>
          <a:xfrm>
            <a:off x="4639295" y="3718742"/>
            <a:ext cx="492754" cy="492754"/>
            <a:chOff x="4297892" y="2841460"/>
            <a:chExt cx="502920" cy="502920"/>
          </a:xfrm>
        </p:grpSpPr>
        <p:sp>
          <p:nvSpPr>
            <p:cNvPr id="360" name="Oval 359"/>
            <p:cNvSpPr/>
            <p:nvPr/>
          </p:nvSpPr>
          <p:spPr bwMode="auto">
            <a:xfrm>
              <a:off x="4297892" y="284146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61" name="Group 360"/>
            <p:cNvGrpSpPr/>
            <p:nvPr/>
          </p:nvGrpSpPr>
          <p:grpSpPr>
            <a:xfrm>
              <a:off x="4457912" y="3016068"/>
              <a:ext cx="182880" cy="125133"/>
              <a:chOff x="4434490" y="3008491"/>
              <a:chExt cx="182880" cy="125133"/>
            </a:xfrm>
          </p:grpSpPr>
          <p:sp>
            <p:nvSpPr>
              <p:cNvPr id="362" name="Line 27"/>
              <p:cNvSpPr>
                <a:spLocks noChangeShapeType="1"/>
              </p:cNvSpPr>
              <p:nvPr/>
            </p:nvSpPr>
            <p:spPr bwMode="auto">
              <a:xfrm>
                <a:off x="4434490" y="3133624"/>
                <a:ext cx="182880" cy="0"/>
              </a:xfrm>
              <a:prstGeom prst="line">
                <a:avLst/>
              </a:prstGeom>
              <a:solidFill>
                <a:srgbClr val="0078D7"/>
              </a:solidFill>
              <a:ln w="12700" cap="flat">
                <a:solidFill>
                  <a:srgbClr val="0078D7"/>
                </a:solidFill>
                <a:prstDash val="solid"/>
                <a:miter lim="800000"/>
                <a:headEnd/>
                <a:tailEnd/>
              </a:ln>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63" name="Line 28"/>
              <p:cNvSpPr>
                <a:spLocks noChangeShapeType="1"/>
              </p:cNvSpPr>
              <p:nvPr/>
            </p:nvSpPr>
            <p:spPr bwMode="auto">
              <a:xfrm>
                <a:off x="4502890" y="3110584"/>
                <a:ext cx="27360" cy="0"/>
              </a:xfrm>
              <a:prstGeom prst="line">
                <a:avLst/>
              </a:prstGeom>
              <a:solidFill>
                <a:srgbClr val="0078D7"/>
              </a:solidFill>
              <a:ln w="12700" cap="flat">
                <a:solidFill>
                  <a:srgbClr val="0078D7"/>
                </a:solidFill>
                <a:prstDash val="solid"/>
                <a:miter lim="800000"/>
                <a:headEnd/>
                <a:tailEnd/>
              </a:ln>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64" name="Line 29"/>
              <p:cNvSpPr>
                <a:spLocks noChangeShapeType="1"/>
              </p:cNvSpPr>
              <p:nvPr/>
            </p:nvSpPr>
            <p:spPr bwMode="auto">
              <a:xfrm flipV="1">
                <a:off x="4526429" y="3027064"/>
                <a:ext cx="84240" cy="84960"/>
              </a:xfrm>
              <a:prstGeom prst="line">
                <a:avLst/>
              </a:prstGeom>
              <a:solidFill>
                <a:srgbClr val="0078D7"/>
              </a:solidFill>
              <a:ln w="12700" cap="flat">
                <a:solidFill>
                  <a:srgbClr val="0078D7"/>
                </a:solidFill>
                <a:prstDash val="solid"/>
                <a:miter lim="800000"/>
                <a:headEnd/>
                <a:tailEnd/>
              </a:ln>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65" name="Line 32"/>
              <p:cNvSpPr>
                <a:spLocks noChangeShapeType="1"/>
              </p:cNvSpPr>
              <p:nvPr/>
            </p:nvSpPr>
            <p:spPr bwMode="auto">
              <a:xfrm>
                <a:off x="4435930" y="3110584"/>
                <a:ext cx="20160" cy="0"/>
              </a:xfrm>
              <a:prstGeom prst="line">
                <a:avLst/>
              </a:prstGeom>
              <a:solidFill>
                <a:srgbClr val="0078D7"/>
              </a:solidFill>
              <a:ln w="12700" cap="flat">
                <a:solidFill>
                  <a:srgbClr val="0078D7"/>
                </a:solidFill>
                <a:prstDash val="solid"/>
                <a:miter lim="800000"/>
                <a:headEnd/>
                <a:tailEnd/>
              </a:ln>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66" name="Line 33"/>
              <p:cNvSpPr>
                <a:spLocks noChangeShapeType="1"/>
              </p:cNvSpPr>
              <p:nvPr/>
            </p:nvSpPr>
            <p:spPr bwMode="auto">
              <a:xfrm>
                <a:off x="4470490" y="3110584"/>
                <a:ext cx="19440" cy="0"/>
              </a:xfrm>
              <a:prstGeom prst="line">
                <a:avLst/>
              </a:prstGeom>
              <a:solidFill>
                <a:srgbClr val="0078D7"/>
              </a:solidFill>
              <a:ln w="12700" cap="flat">
                <a:solidFill>
                  <a:srgbClr val="0078D7"/>
                </a:solidFill>
                <a:prstDash val="solid"/>
                <a:miter lim="800000"/>
                <a:headEnd/>
                <a:tailEnd/>
              </a:ln>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67" name="Freeform 38"/>
              <p:cNvSpPr>
                <a:spLocks/>
              </p:cNvSpPr>
              <p:nvPr/>
            </p:nvSpPr>
            <p:spPr bwMode="auto">
              <a:xfrm rot="18900000">
                <a:off x="4582443" y="3008491"/>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0078D7"/>
                </a:solidFill>
                <a:prstDash val="solid"/>
                <a:miter lim="800000"/>
                <a:headEnd/>
                <a:tailEnd/>
              </a:ln>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368" name="Group 367"/>
          <p:cNvGrpSpPr/>
          <p:nvPr/>
        </p:nvGrpSpPr>
        <p:grpSpPr>
          <a:xfrm>
            <a:off x="7410746" y="5678141"/>
            <a:ext cx="492754" cy="492754"/>
            <a:chOff x="5748872" y="3478565"/>
            <a:chExt cx="502920" cy="502920"/>
          </a:xfrm>
        </p:grpSpPr>
        <p:sp>
          <p:nvSpPr>
            <p:cNvPr id="369" name="Oval 368"/>
            <p:cNvSpPr/>
            <p:nvPr/>
          </p:nvSpPr>
          <p:spPr bwMode="auto">
            <a:xfrm>
              <a:off x="5748872" y="3478565"/>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70" name="Group 53"/>
            <p:cNvGrpSpPr>
              <a:grpSpLocks noChangeAspect="1"/>
            </p:cNvGrpSpPr>
            <p:nvPr/>
          </p:nvGrpSpPr>
          <p:grpSpPr bwMode="auto">
            <a:xfrm>
              <a:off x="5935305" y="3638585"/>
              <a:ext cx="130055" cy="182880"/>
              <a:chOff x="1955" y="3359"/>
              <a:chExt cx="389" cy="547"/>
            </a:xfrm>
            <a:solidFill>
              <a:srgbClr val="0078D7"/>
            </a:solidFill>
          </p:grpSpPr>
          <p:sp>
            <p:nvSpPr>
              <p:cNvPr id="371" name="Freeform 54"/>
              <p:cNvSpPr>
                <a:spLocks/>
              </p:cNvSpPr>
              <p:nvPr/>
            </p:nvSpPr>
            <p:spPr bwMode="auto">
              <a:xfrm>
                <a:off x="1955" y="3359"/>
                <a:ext cx="389" cy="547"/>
              </a:xfrm>
              <a:custGeom>
                <a:avLst/>
                <a:gdLst>
                  <a:gd name="T0" fmla="*/ 389 w 389"/>
                  <a:gd name="T1" fmla="*/ 547 h 547"/>
                  <a:gd name="T2" fmla="*/ 0 w 389"/>
                  <a:gd name="T3" fmla="*/ 547 h 547"/>
                  <a:gd name="T4" fmla="*/ 0 w 389"/>
                  <a:gd name="T5" fmla="*/ 0 h 547"/>
                  <a:gd name="T6" fmla="*/ 389 w 389"/>
                  <a:gd name="T7" fmla="*/ 0 h 547"/>
                  <a:gd name="T8" fmla="*/ 389 w 389"/>
                  <a:gd name="T9" fmla="*/ 16 h 547"/>
                  <a:gd name="T10" fmla="*/ 389 w 389"/>
                  <a:gd name="T11" fmla="*/ 547 h 547"/>
                </a:gdLst>
                <a:ahLst/>
                <a:cxnLst>
                  <a:cxn ang="0">
                    <a:pos x="T0" y="T1"/>
                  </a:cxn>
                  <a:cxn ang="0">
                    <a:pos x="T2" y="T3"/>
                  </a:cxn>
                  <a:cxn ang="0">
                    <a:pos x="T4" y="T5"/>
                  </a:cxn>
                  <a:cxn ang="0">
                    <a:pos x="T6" y="T7"/>
                  </a:cxn>
                  <a:cxn ang="0">
                    <a:pos x="T8" y="T9"/>
                  </a:cxn>
                  <a:cxn ang="0">
                    <a:pos x="T10" y="T11"/>
                  </a:cxn>
                </a:cxnLst>
                <a:rect l="0" t="0" r="r" b="b"/>
                <a:pathLst>
                  <a:path w="389" h="547">
                    <a:moveTo>
                      <a:pt x="389" y="547"/>
                    </a:moveTo>
                    <a:lnTo>
                      <a:pt x="0" y="547"/>
                    </a:lnTo>
                    <a:lnTo>
                      <a:pt x="0" y="0"/>
                    </a:lnTo>
                    <a:lnTo>
                      <a:pt x="389" y="0"/>
                    </a:lnTo>
                    <a:lnTo>
                      <a:pt x="389" y="16"/>
                    </a:lnTo>
                    <a:lnTo>
                      <a:pt x="389" y="547"/>
                    </a:lnTo>
                    <a:close/>
                  </a:path>
                </a:pathLst>
              </a:custGeom>
              <a:noFill/>
              <a:ln w="12700" cap="flat">
                <a:solidFill>
                  <a:srgbClr val="0078D7"/>
                </a:solidFill>
                <a:prstDash val="solid"/>
                <a:miter lim="800000"/>
                <a:headEnd/>
                <a:tailEnd/>
              </a:ln>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72" name="Freeform 55"/>
              <p:cNvSpPr>
                <a:spLocks/>
              </p:cNvSpPr>
              <p:nvPr/>
            </p:nvSpPr>
            <p:spPr bwMode="auto">
              <a:xfrm>
                <a:off x="2134" y="3359"/>
                <a:ext cx="210" cy="547"/>
              </a:xfrm>
              <a:custGeom>
                <a:avLst/>
                <a:gdLst>
                  <a:gd name="T0" fmla="*/ 210 w 210"/>
                  <a:gd name="T1" fmla="*/ 547 h 547"/>
                  <a:gd name="T2" fmla="*/ 0 w 210"/>
                  <a:gd name="T3" fmla="*/ 431 h 547"/>
                  <a:gd name="T4" fmla="*/ 0 w 210"/>
                  <a:gd name="T5" fmla="*/ 117 h 547"/>
                  <a:gd name="T6" fmla="*/ 210 w 210"/>
                  <a:gd name="T7" fmla="*/ 0 h 547"/>
                </a:gdLst>
                <a:ahLst/>
                <a:cxnLst>
                  <a:cxn ang="0">
                    <a:pos x="T0" y="T1"/>
                  </a:cxn>
                  <a:cxn ang="0">
                    <a:pos x="T2" y="T3"/>
                  </a:cxn>
                  <a:cxn ang="0">
                    <a:pos x="T4" y="T5"/>
                  </a:cxn>
                  <a:cxn ang="0">
                    <a:pos x="T6" y="T7"/>
                  </a:cxn>
                </a:cxnLst>
                <a:rect l="0" t="0" r="r" b="b"/>
                <a:pathLst>
                  <a:path w="210" h="547">
                    <a:moveTo>
                      <a:pt x="210" y="547"/>
                    </a:moveTo>
                    <a:lnTo>
                      <a:pt x="0" y="431"/>
                    </a:lnTo>
                    <a:lnTo>
                      <a:pt x="0" y="117"/>
                    </a:lnTo>
                    <a:lnTo>
                      <a:pt x="210" y="0"/>
                    </a:lnTo>
                  </a:path>
                </a:pathLst>
              </a:custGeom>
              <a:noFill/>
              <a:ln w="12700" cap="flat">
                <a:solidFill>
                  <a:srgbClr val="0078D7"/>
                </a:solidFill>
                <a:prstDash val="solid"/>
                <a:miter lim="800000"/>
                <a:headEnd/>
                <a:tailEnd/>
              </a:ln>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73" name="Line 56"/>
              <p:cNvSpPr>
                <a:spLocks noChangeShapeType="1"/>
              </p:cNvSpPr>
              <p:nvPr/>
            </p:nvSpPr>
            <p:spPr bwMode="auto">
              <a:xfrm>
                <a:off x="2161" y="3634"/>
                <a:ext cx="38" cy="0"/>
              </a:xfrm>
              <a:prstGeom prst="line">
                <a:avLst/>
              </a:prstGeom>
              <a:grpFill/>
              <a:ln w="12700" cap="flat">
                <a:solidFill>
                  <a:srgbClr val="0078D7"/>
                </a:solidFill>
                <a:prstDash val="solid"/>
                <a:miter lim="800000"/>
                <a:headEnd/>
                <a:tailEnd/>
              </a:ln>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374" name="Group 373"/>
          <p:cNvGrpSpPr/>
          <p:nvPr/>
        </p:nvGrpSpPr>
        <p:grpSpPr>
          <a:xfrm>
            <a:off x="6615027" y="3013719"/>
            <a:ext cx="492754" cy="492754"/>
            <a:chOff x="6793209" y="4761287"/>
            <a:chExt cx="502920" cy="502920"/>
          </a:xfrm>
        </p:grpSpPr>
        <p:sp>
          <p:nvSpPr>
            <p:cNvPr id="375" name="Oval 374"/>
            <p:cNvSpPr/>
            <p:nvPr/>
          </p:nvSpPr>
          <p:spPr bwMode="auto">
            <a:xfrm>
              <a:off x="6793209" y="4761287"/>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76" name="Group 4"/>
            <p:cNvGrpSpPr>
              <a:grpSpLocks noChangeAspect="1"/>
            </p:cNvGrpSpPr>
            <p:nvPr/>
          </p:nvGrpSpPr>
          <p:grpSpPr bwMode="auto">
            <a:xfrm>
              <a:off x="6978505" y="4921307"/>
              <a:ext cx="132328" cy="182880"/>
              <a:chOff x="4159" y="1821"/>
              <a:chExt cx="178" cy="246"/>
            </a:xfrm>
            <a:solidFill>
              <a:srgbClr val="0078D7"/>
            </a:solidFill>
          </p:grpSpPr>
          <p:sp>
            <p:nvSpPr>
              <p:cNvPr id="377" name="Freeform 5"/>
              <p:cNvSpPr>
                <a:spLocks/>
              </p:cNvSpPr>
              <p:nvPr/>
            </p:nvSpPr>
            <p:spPr bwMode="auto">
              <a:xfrm>
                <a:off x="4189" y="1821"/>
                <a:ext cx="144" cy="214"/>
              </a:xfrm>
              <a:custGeom>
                <a:avLst/>
                <a:gdLst>
                  <a:gd name="T0" fmla="*/ 144 w 144"/>
                  <a:gd name="T1" fmla="*/ 50 h 214"/>
                  <a:gd name="T2" fmla="*/ 144 w 144"/>
                  <a:gd name="T3" fmla="*/ 214 h 214"/>
                  <a:gd name="T4" fmla="*/ 0 w 144"/>
                  <a:gd name="T5" fmla="*/ 214 h 214"/>
                  <a:gd name="T6" fmla="*/ 0 w 144"/>
                  <a:gd name="T7" fmla="*/ 0 h 214"/>
                  <a:gd name="T8" fmla="*/ 98 w 144"/>
                  <a:gd name="T9" fmla="*/ 0 h 214"/>
                  <a:gd name="T10" fmla="*/ 144 w 144"/>
                  <a:gd name="T11" fmla="*/ 50 h 214"/>
                </a:gdLst>
                <a:ahLst/>
                <a:cxnLst>
                  <a:cxn ang="0">
                    <a:pos x="T0" y="T1"/>
                  </a:cxn>
                  <a:cxn ang="0">
                    <a:pos x="T2" y="T3"/>
                  </a:cxn>
                  <a:cxn ang="0">
                    <a:pos x="T4" y="T5"/>
                  </a:cxn>
                  <a:cxn ang="0">
                    <a:pos x="T6" y="T7"/>
                  </a:cxn>
                  <a:cxn ang="0">
                    <a:pos x="T8" y="T9"/>
                  </a:cxn>
                  <a:cxn ang="0">
                    <a:pos x="T10" y="T11"/>
                  </a:cxn>
                </a:cxnLst>
                <a:rect l="0" t="0" r="r" b="b"/>
                <a:pathLst>
                  <a:path w="144" h="214">
                    <a:moveTo>
                      <a:pt x="144" y="50"/>
                    </a:moveTo>
                    <a:lnTo>
                      <a:pt x="144" y="214"/>
                    </a:lnTo>
                    <a:lnTo>
                      <a:pt x="0" y="214"/>
                    </a:lnTo>
                    <a:lnTo>
                      <a:pt x="0" y="0"/>
                    </a:lnTo>
                    <a:lnTo>
                      <a:pt x="98" y="0"/>
                    </a:lnTo>
                    <a:lnTo>
                      <a:pt x="144" y="50"/>
                    </a:lnTo>
                    <a:close/>
                  </a:path>
                </a:pathLst>
              </a:custGeom>
              <a:noFill/>
              <a:ln w="12700" cap="flat">
                <a:solidFill>
                  <a:srgbClr val="0078D7"/>
                </a:solidFill>
                <a:prstDash val="solid"/>
                <a:miter lim="800000"/>
                <a:headEnd/>
                <a:tailEnd/>
              </a:ln>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78" name="Freeform 6"/>
              <p:cNvSpPr>
                <a:spLocks/>
              </p:cNvSpPr>
              <p:nvPr/>
            </p:nvSpPr>
            <p:spPr bwMode="auto">
              <a:xfrm>
                <a:off x="4283" y="1823"/>
                <a:ext cx="54" cy="52"/>
              </a:xfrm>
              <a:custGeom>
                <a:avLst/>
                <a:gdLst>
                  <a:gd name="T0" fmla="*/ 0 w 54"/>
                  <a:gd name="T1" fmla="*/ 0 h 52"/>
                  <a:gd name="T2" fmla="*/ 0 w 54"/>
                  <a:gd name="T3" fmla="*/ 52 h 52"/>
                  <a:gd name="T4" fmla="*/ 54 w 54"/>
                  <a:gd name="T5" fmla="*/ 52 h 52"/>
                </a:gdLst>
                <a:ahLst/>
                <a:cxnLst>
                  <a:cxn ang="0">
                    <a:pos x="T0" y="T1"/>
                  </a:cxn>
                  <a:cxn ang="0">
                    <a:pos x="T2" y="T3"/>
                  </a:cxn>
                  <a:cxn ang="0">
                    <a:pos x="T4" y="T5"/>
                  </a:cxn>
                </a:cxnLst>
                <a:rect l="0" t="0" r="r" b="b"/>
                <a:pathLst>
                  <a:path w="54" h="52">
                    <a:moveTo>
                      <a:pt x="0" y="0"/>
                    </a:moveTo>
                    <a:lnTo>
                      <a:pt x="0" y="52"/>
                    </a:lnTo>
                    <a:lnTo>
                      <a:pt x="54" y="52"/>
                    </a:lnTo>
                  </a:path>
                </a:pathLst>
              </a:custGeom>
              <a:noFill/>
              <a:ln w="12700" cap="flat">
                <a:solidFill>
                  <a:srgbClr val="0078D7"/>
                </a:solidFill>
                <a:prstDash val="solid"/>
                <a:miter lim="800000"/>
                <a:headEnd/>
                <a:tailEnd/>
              </a:ln>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79" name="Freeform 7"/>
              <p:cNvSpPr>
                <a:spLocks/>
              </p:cNvSpPr>
              <p:nvPr/>
            </p:nvSpPr>
            <p:spPr bwMode="auto">
              <a:xfrm>
                <a:off x="4159" y="1855"/>
                <a:ext cx="144" cy="212"/>
              </a:xfrm>
              <a:custGeom>
                <a:avLst/>
                <a:gdLst>
                  <a:gd name="T0" fmla="*/ 144 w 144"/>
                  <a:gd name="T1" fmla="*/ 180 h 212"/>
                  <a:gd name="T2" fmla="*/ 144 w 144"/>
                  <a:gd name="T3" fmla="*/ 212 h 212"/>
                  <a:gd name="T4" fmla="*/ 0 w 144"/>
                  <a:gd name="T5" fmla="*/ 212 h 212"/>
                  <a:gd name="T6" fmla="*/ 0 w 144"/>
                  <a:gd name="T7" fmla="*/ 0 h 212"/>
                  <a:gd name="T8" fmla="*/ 30 w 144"/>
                  <a:gd name="T9" fmla="*/ 0 h 212"/>
                </a:gdLst>
                <a:ahLst/>
                <a:cxnLst>
                  <a:cxn ang="0">
                    <a:pos x="T0" y="T1"/>
                  </a:cxn>
                  <a:cxn ang="0">
                    <a:pos x="T2" y="T3"/>
                  </a:cxn>
                  <a:cxn ang="0">
                    <a:pos x="T4" y="T5"/>
                  </a:cxn>
                  <a:cxn ang="0">
                    <a:pos x="T6" y="T7"/>
                  </a:cxn>
                  <a:cxn ang="0">
                    <a:pos x="T8" y="T9"/>
                  </a:cxn>
                </a:cxnLst>
                <a:rect l="0" t="0" r="r" b="b"/>
                <a:pathLst>
                  <a:path w="144" h="212">
                    <a:moveTo>
                      <a:pt x="144" y="180"/>
                    </a:moveTo>
                    <a:lnTo>
                      <a:pt x="144" y="212"/>
                    </a:lnTo>
                    <a:lnTo>
                      <a:pt x="0" y="212"/>
                    </a:lnTo>
                    <a:lnTo>
                      <a:pt x="0" y="0"/>
                    </a:lnTo>
                    <a:lnTo>
                      <a:pt x="30" y="0"/>
                    </a:lnTo>
                  </a:path>
                </a:pathLst>
              </a:custGeom>
              <a:noFill/>
              <a:ln w="12700" cap="flat">
                <a:solidFill>
                  <a:srgbClr val="0078D7"/>
                </a:solidFill>
                <a:prstDash val="solid"/>
                <a:miter lim="800000"/>
                <a:headEnd/>
                <a:tailEnd/>
              </a:ln>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384" name="Group 383"/>
          <p:cNvGrpSpPr/>
          <p:nvPr/>
        </p:nvGrpSpPr>
        <p:grpSpPr>
          <a:xfrm>
            <a:off x="10089110" y="4867466"/>
            <a:ext cx="492754" cy="492754"/>
            <a:chOff x="457200" y="4233356"/>
            <a:chExt cx="502920" cy="502920"/>
          </a:xfrm>
        </p:grpSpPr>
        <p:sp>
          <p:nvSpPr>
            <p:cNvPr id="385" name="Oval 384"/>
            <p:cNvSpPr/>
            <p:nvPr/>
          </p:nvSpPr>
          <p:spPr bwMode="auto">
            <a:xfrm>
              <a:off x="457200" y="4233356"/>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86" name="Group 18"/>
            <p:cNvGrpSpPr>
              <a:grpSpLocks noChangeAspect="1"/>
            </p:cNvGrpSpPr>
            <p:nvPr/>
          </p:nvGrpSpPr>
          <p:grpSpPr bwMode="auto">
            <a:xfrm>
              <a:off x="594995" y="4370516"/>
              <a:ext cx="233680" cy="228600"/>
              <a:chOff x="3825" y="2115"/>
              <a:chExt cx="184" cy="180"/>
            </a:xfrm>
          </p:grpSpPr>
          <p:sp>
            <p:nvSpPr>
              <p:cNvPr id="387" name="Freeform 19"/>
              <p:cNvSpPr>
                <a:spLocks/>
              </p:cNvSpPr>
              <p:nvPr/>
            </p:nvSpPr>
            <p:spPr bwMode="auto">
              <a:xfrm>
                <a:off x="3825" y="2115"/>
                <a:ext cx="172" cy="180"/>
              </a:xfrm>
              <a:custGeom>
                <a:avLst/>
                <a:gdLst>
                  <a:gd name="T0" fmla="*/ 79 w 86"/>
                  <a:gd name="T1" fmla="*/ 51 h 89"/>
                  <a:gd name="T2" fmla="*/ 79 w 86"/>
                  <a:gd name="T3" fmla="*/ 44 h 89"/>
                  <a:gd name="T4" fmla="*/ 78 w 86"/>
                  <a:gd name="T5" fmla="*/ 34 h 89"/>
                  <a:gd name="T6" fmla="*/ 86 w 86"/>
                  <a:gd name="T7" fmla="*/ 30 h 89"/>
                  <a:gd name="T8" fmla="*/ 77 w 86"/>
                  <a:gd name="T9" fmla="*/ 15 h 89"/>
                  <a:gd name="T10" fmla="*/ 70 w 86"/>
                  <a:gd name="T11" fmla="*/ 19 h 89"/>
                  <a:gd name="T12" fmla="*/ 51 w 86"/>
                  <a:gd name="T13" fmla="*/ 8 h 89"/>
                  <a:gd name="T14" fmla="*/ 51 w 86"/>
                  <a:gd name="T15" fmla="*/ 0 h 89"/>
                  <a:gd name="T16" fmla="*/ 34 w 86"/>
                  <a:gd name="T17" fmla="*/ 0 h 89"/>
                  <a:gd name="T18" fmla="*/ 34 w 86"/>
                  <a:gd name="T19" fmla="*/ 9 h 89"/>
                  <a:gd name="T20" fmla="*/ 16 w 86"/>
                  <a:gd name="T21" fmla="*/ 19 h 89"/>
                  <a:gd name="T22" fmla="*/ 8 w 86"/>
                  <a:gd name="T23" fmla="*/ 15 h 89"/>
                  <a:gd name="T24" fmla="*/ 0 w 86"/>
                  <a:gd name="T25" fmla="*/ 30 h 89"/>
                  <a:gd name="T26" fmla="*/ 8 w 86"/>
                  <a:gd name="T27" fmla="*/ 34 h 89"/>
                  <a:gd name="T28" fmla="*/ 6 w 86"/>
                  <a:gd name="T29" fmla="*/ 44 h 89"/>
                  <a:gd name="T30" fmla="*/ 8 w 86"/>
                  <a:gd name="T31" fmla="*/ 54 h 89"/>
                  <a:gd name="T32" fmla="*/ 0 w 86"/>
                  <a:gd name="T33" fmla="*/ 58 h 89"/>
                  <a:gd name="T34" fmla="*/ 8 w 86"/>
                  <a:gd name="T35" fmla="*/ 73 h 89"/>
                  <a:gd name="T36" fmla="*/ 16 w 86"/>
                  <a:gd name="T37" fmla="*/ 69 h 89"/>
                  <a:gd name="T38" fmla="*/ 34 w 86"/>
                  <a:gd name="T39" fmla="*/ 79 h 89"/>
                  <a:gd name="T40" fmla="*/ 34 w 86"/>
                  <a:gd name="T41" fmla="*/ 89 h 89"/>
                  <a:gd name="T42" fmla="*/ 51 w 86"/>
                  <a:gd name="T43" fmla="*/ 89 h 89"/>
                  <a:gd name="T44" fmla="*/ 51 w 86"/>
                  <a:gd name="T45" fmla="*/ 80 h 89"/>
                  <a:gd name="T46" fmla="*/ 63 w 86"/>
                  <a:gd name="T47" fmla="*/ 7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89">
                    <a:moveTo>
                      <a:pt x="79" y="51"/>
                    </a:moveTo>
                    <a:cubicBezTo>
                      <a:pt x="79" y="48"/>
                      <a:pt x="79" y="46"/>
                      <a:pt x="79" y="44"/>
                    </a:cubicBezTo>
                    <a:cubicBezTo>
                      <a:pt x="79" y="41"/>
                      <a:pt x="79" y="37"/>
                      <a:pt x="78" y="34"/>
                    </a:cubicBezTo>
                    <a:cubicBezTo>
                      <a:pt x="86" y="30"/>
                      <a:pt x="86" y="30"/>
                      <a:pt x="86" y="30"/>
                    </a:cubicBezTo>
                    <a:cubicBezTo>
                      <a:pt x="77" y="15"/>
                      <a:pt x="77" y="15"/>
                      <a:pt x="77" y="15"/>
                    </a:cubicBezTo>
                    <a:cubicBezTo>
                      <a:pt x="70" y="19"/>
                      <a:pt x="70" y="19"/>
                      <a:pt x="70" y="19"/>
                    </a:cubicBezTo>
                    <a:cubicBezTo>
                      <a:pt x="65" y="14"/>
                      <a:pt x="58" y="10"/>
                      <a:pt x="51" y="8"/>
                    </a:cubicBezTo>
                    <a:cubicBezTo>
                      <a:pt x="51" y="0"/>
                      <a:pt x="51" y="0"/>
                      <a:pt x="51" y="0"/>
                    </a:cubicBezTo>
                    <a:cubicBezTo>
                      <a:pt x="34" y="0"/>
                      <a:pt x="34" y="0"/>
                      <a:pt x="34" y="0"/>
                    </a:cubicBezTo>
                    <a:cubicBezTo>
                      <a:pt x="34" y="9"/>
                      <a:pt x="34" y="9"/>
                      <a:pt x="34" y="9"/>
                    </a:cubicBezTo>
                    <a:cubicBezTo>
                      <a:pt x="27" y="10"/>
                      <a:pt x="21" y="14"/>
                      <a:pt x="16" y="19"/>
                    </a:cubicBezTo>
                    <a:cubicBezTo>
                      <a:pt x="8" y="15"/>
                      <a:pt x="8" y="15"/>
                      <a:pt x="8" y="15"/>
                    </a:cubicBezTo>
                    <a:cubicBezTo>
                      <a:pt x="0" y="30"/>
                      <a:pt x="0" y="30"/>
                      <a:pt x="0" y="30"/>
                    </a:cubicBezTo>
                    <a:cubicBezTo>
                      <a:pt x="8" y="34"/>
                      <a:pt x="8" y="34"/>
                      <a:pt x="8" y="34"/>
                    </a:cubicBezTo>
                    <a:cubicBezTo>
                      <a:pt x="7" y="37"/>
                      <a:pt x="6" y="41"/>
                      <a:pt x="6" y="44"/>
                    </a:cubicBezTo>
                    <a:cubicBezTo>
                      <a:pt x="6" y="48"/>
                      <a:pt x="7" y="51"/>
                      <a:pt x="8" y="54"/>
                    </a:cubicBezTo>
                    <a:cubicBezTo>
                      <a:pt x="0" y="58"/>
                      <a:pt x="0" y="58"/>
                      <a:pt x="0" y="58"/>
                    </a:cubicBezTo>
                    <a:cubicBezTo>
                      <a:pt x="8" y="73"/>
                      <a:pt x="8" y="73"/>
                      <a:pt x="8" y="73"/>
                    </a:cubicBezTo>
                    <a:cubicBezTo>
                      <a:pt x="16" y="69"/>
                      <a:pt x="16" y="69"/>
                      <a:pt x="16" y="69"/>
                    </a:cubicBezTo>
                    <a:cubicBezTo>
                      <a:pt x="21" y="74"/>
                      <a:pt x="27" y="78"/>
                      <a:pt x="34" y="79"/>
                    </a:cubicBezTo>
                    <a:cubicBezTo>
                      <a:pt x="34" y="89"/>
                      <a:pt x="34" y="89"/>
                      <a:pt x="34" y="89"/>
                    </a:cubicBezTo>
                    <a:cubicBezTo>
                      <a:pt x="51" y="89"/>
                      <a:pt x="51" y="89"/>
                      <a:pt x="51" y="89"/>
                    </a:cubicBezTo>
                    <a:cubicBezTo>
                      <a:pt x="51" y="80"/>
                      <a:pt x="51" y="80"/>
                      <a:pt x="51" y="80"/>
                    </a:cubicBezTo>
                    <a:cubicBezTo>
                      <a:pt x="55" y="79"/>
                      <a:pt x="60" y="77"/>
                      <a:pt x="63" y="74"/>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88" name="Freeform 20"/>
              <p:cNvSpPr>
                <a:spLocks/>
              </p:cNvSpPr>
              <p:nvPr/>
            </p:nvSpPr>
            <p:spPr bwMode="auto">
              <a:xfrm>
                <a:off x="3869" y="2162"/>
                <a:ext cx="62" cy="78"/>
              </a:xfrm>
              <a:custGeom>
                <a:avLst/>
                <a:gdLst>
                  <a:gd name="T0" fmla="*/ 9 w 31"/>
                  <a:gd name="T1" fmla="*/ 39 h 39"/>
                  <a:gd name="T2" fmla="*/ 0 w 31"/>
                  <a:gd name="T3" fmla="*/ 21 h 39"/>
                  <a:gd name="T4" fmla="*/ 21 w 31"/>
                  <a:gd name="T5" fmla="*/ 0 h 39"/>
                  <a:gd name="T6" fmla="*/ 31 w 31"/>
                  <a:gd name="T7" fmla="*/ 3 h 39"/>
                </a:gdLst>
                <a:ahLst/>
                <a:cxnLst>
                  <a:cxn ang="0">
                    <a:pos x="T0" y="T1"/>
                  </a:cxn>
                  <a:cxn ang="0">
                    <a:pos x="T2" y="T3"/>
                  </a:cxn>
                  <a:cxn ang="0">
                    <a:pos x="T4" y="T5"/>
                  </a:cxn>
                  <a:cxn ang="0">
                    <a:pos x="T6" y="T7"/>
                  </a:cxn>
                </a:cxnLst>
                <a:rect l="0" t="0" r="r" b="b"/>
                <a:pathLst>
                  <a:path w="31" h="39">
                    <a:moveTo>
                      <a:pt x="9" y="39"/>
                    </a:moveTo>
                    <a:cubicBezTo>
                      <a:pt x="3" y="35"/>
                      <a:pt x="0" y="29"/>
                      <a:pt x="0" y="21"/>
                    </a:cubicBezTo>
                    <a:cubicBezTo>
                      <a:pt x="0" y="10"/>
                      <a:pt x="9" y="0"/>
                      <a:pt x="21" y="0"/>
                    </a:cubicBezTo>
                    <a:cubicBezTo>
                      <a:pt x="25" y="0"/>
                      <a:pt x="28" y="1"/>
                      <a:pt x="31" y="3"/>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89" name="Freeform 21"/>
              <p:cNvSpPr>
                <a:spLocks/>
              </p:cNvSpPr>
              <p:nvPr/>
            </p:nvSpPr>
            <p:spPr bwMode="auto">
              <a:xfrm>
                <a:off x="3889" y="2178"/>
                <a:ext cx="120" cy="95"/>
              </a:xfrm>
              <a:custGeom>
                <a:avLst/>
                <a:gdLst>
                  <a:gd name="T0" fmla="*/ 12 w 60"/>
                  <a:gd name="T1" fmla="*/ 8 h 47"/>
                  <a:gd name="T2" fmla="*/ 14 w 60"/>
                  <a:gd name="T3" fmla="*/ 14 h 47"/>
                  <a:gd name="T4" fmla="*/ 9 w 60"/>
                  <a:gd name="T5" fmla="*/ 15 h 47"/>
                  <a:gd name="T6" fmla="*/ 1 w 60"/>
                  <a:gd name="T7" fmla="*/ 10 h 47"/>
                  <a:gd name="T8" fmla="*/ 0 w 60"/>
                  <a:gd name="T9" fmla="*/ 16 h 47"/>
                  <a:gd name="T10" fmla="*/ 15 w 60"/>
                  <a:gd name="T11" fmla="*/ 26 h 47"/>
                  <a:gd name="T12" fmla="*/ 19 w 60"/>
                  <a:gd name="T13" fmla="*/ 25 h 47"/>
                  <a:gd name="T14" fmla="*/ 49 w 60"/>
                  <a:gd name="T15" fmla="*/ 45 h 47"/>
                  <a:gd name="T16" fmla="*/ 50 w 60"/>
                  <a:gd name="T17" fmla="*/ 45 h 47"/>
                  <a:gd name="T18" fmla="*/ 55 w 60"/>
                  <a:gd name="T19" fmla="*/ 47 h 47"/>
                  <a:gd name="T20" fmla="*/ 60 w 60"/>
                  <a:gd name="T21" fmla="*/ 40 h 47"/>
                  <a:gd name="T22" fmla="*/ 55 w 60"/>
                  <a:gd name="T23" fmla="*/ 36 h 47"/>
                  <a:gd name="T24" fmla="*/ 26 w 60"/>
                  <a:gd name="T25" fmla="*/ 14 h 47"/>
                  <a:gd name="T26" fmla="*/ 25 w 60"/>
                  <a:gd name="T27" fmla="*/ 12 h 47"/>
                  <a:gd name="T28" fmla="*/ 11 w 60"/>
                  <a:gd name="T29" fmla="*/ 1 h 47"/>
                  <a:gd name="T30" fmla="*/ 6 w 60"/>
                  <a:gd name="T31" fmla="*/ 3 h 47"/>
                  <a:gd name="T32" fmla="*/ 12 w 60"/>
                  <a:gd name="T33"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47">
                    <a:moveTo>
                      <a:pt x="12" y="8"/>
                    </a:moveTo>
                    <a:cubicBezTo>
                      <a:pt x="12" y="8"/>
                      <a:pt x="15" y="11"/>
                      <a:pt x="14" y="14"/>
                    </a:cubicBezTo>
                    <a:cubicBezTo>
                      <a:pt x="12" y="17"/>
                      <a:pt x="9" y="15"/>
                      <a:pt x="9" y="15"/>
                    </a:cubicBezTo>
                    <a:cubicBezTo>
                      <a:pt x="1" y="10"/>
                      <a:pt x="1" y="10"/>
                      <a:pt x="1" y="10"/>
                    </a:cubicBezTo>
                    <a:cubicBezTo>
                      <a:pt x="0" y="12"/>
                      <a:pt x="0" y="14"/>
                      <a:pt x="0" y="16"/>
                    </a:cubicBezTo>
                    <a:cubicBezTo>
                      <a:pt x="1" y="23"/>
                      <a:pt x="8" y="28"/>
                      <a:pt x="15" y="26"/>
                    </a:cubicBezTo>
                    <a:cubicBezTo>
                      <a:pt x="17" y="26"/>
                      <a:pt x="18" y="26"/>
                      <a:pt x="19" y="25"/>
                    </a:cubicBezTo>
                    <a:cubicBezTo>
                      <a:pt x="49" y="45"/>
                      <a:pt x="49" y="45"/>
                      <a:pt x="49" y="45"/>
                    </a:cubicBezTo>
                    <a:cubicBezTo>
                      <a:pt x="50" y="45"/>
                      <a:pt x="50" y="45"/>
                      <a:pt x="50" y="45"/>
                    </a:cubicBezTo>
                    <a:cubicBezTo>
                      <a:pt x="52" y="47"/>
                      <a:pt x="53" y="47"/>
                      <a:pt x="55" y="47"/>
                    </a:cubicBezTo>
                    <a:cubicBezTo>
                      <a:pt x="58" y="46"/>
                      <a:pt x="60" y="44"/>
                      <a:pt x="60" y="40"/>
                    </a:cubicBezTo>
                    <a:cubicBezTo>
                      <a:pt x="59" y="38"/>
                      <a:pt x="57" y="37"/>
                      <a:pt x="55" y="36"/>
                    </a:cubicBezTo>
                    <a:cubicBezTo>
                      <a:pt x="26" y="14"/>
                      <a:pt x="26" y="14"/>
                      <a:pt x="26" y="14"/>
                    </a:cubicBezTo>
                    <a:cubicBezTo>
                      <a:pt x="26" y="13"/>
                      <a:pt x="26" y="13"/>
                      <a:pt x="25" y="12"/>
                    </a:cubicBezTo>
                    <a:cubicBezTo>
                      <a:pt x="24" y="5"/>
                      <a:pt x="17" y="0"/>
                      <a:pt x="11" y="1"/>
                    </a:cubicBezTo>
                    <a:cubicBezTo>
                      <a:pt x="9" y="2"/>
                      <a:pt x="7" y="2"/>
                      <a:pt x="6" y="3"/>
                    </a:cubicBezTo>
                    <a:lnTo>
                      <a:pt x="12" y="8"/>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390" name="Group 389"/>
          <p:cNvGrpSpPr/>
          <p:nvPr/>
        </p:nvGrpSpPr>
        <p:grpSpPr>
          <a:xfrm>
            <a:off x="7568131" y="3739241"/>
            <a:ext cx="492754" cy="492754"/>
            <a:chOff x="457200" y="2841460"/>
            <a:chExt cx="502920" cy="502920"/>
          </a:xfrm>
        </p:grpSpPr>
        <p:sp>
          <p:nvSpPr>
            <p:cNvPr id="391" name="Oval 390"/>
            <p:cNvSpPr/>
            <p:nvPr/>
          </p:nvSpPr>
          <p:spPr bwMode="auto">
            <a:xfrm>
              <a:off x="457200" y="284146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92" name="Group 59"/>
            <p:cNvGrpSpPr>
              <a:grpSpLocks noChangeAspect="1"/>
            </p:cNvGrpSpPr>
            <p:nvPr/>
          </p:nvGrpSpPr>
          <p:grpSpPr bwMode="auto">
            <a:xfrm>
              <a:off x="602672" y="3001480"/>
              <a:ext cx="211976" cy="182880"/>
              <a:chOff x="897" y="1587"/>
              <a:chExt cx="357" cy="308"/>
            </a:xfrm>
            <a:solidFill>
              <a:srgbClr val="0078D7"/>
            </a:solidFill>
          </p:grpSpPr>
          <p:sp>
            <p:nvSpPr>
              <p:cNvPr id="393" name="Line 60"/>
              <p:cNvSpPr>
                <a:spLocks noChangeShapeType="1"/>
              </p:cNvSpPr>
              <p:nvPr/>
            </p:nvSpPr>
            <p:spPr bwMode="auto">
              <a:xfrm flipV="1">
                <a:off x="950" y="1587"/>
                <a:ext cx="0" cy="308"/>
              </a:xfrm>
              <a:prstGeom prst="line">
                <a:avLst/>
              </a:prstGeom>
              <a:grpFill/>
              <a:ln w="12700" cap="flat">
                <a:solidFill>
                  <a:srgbClr val="0078D7"/>
                </a:solidFill>
                <a:prstDash val="solid"/>
                <a:miter lim="800000"/>
                <a:headEnd/>
                <a:tailEnd/>
              </a:ln>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94" name="Freeform 61"/>
              <p:cNvSpPr>
                <a:spLocks/>
              </p:cNvSpPr>
              <p:nvPr/>
            </p:nvSpPr>
            <p:spPr bwMode="auto">
              <a:xfrm>
                <a:off x="897" y="1587"/>
                <a:ext cx="108" cy="54"/>
              </a:xfrm>
              <a:custGeom>
                <a:avLst/>
                <a:gdLst>
                  <a:gd name="T0" fmla="*/ 0 w 108"/>
                  <a:gd name="T1" fmla="*/ 54 h 54"/>
                  <a:gd name="T2" fmla="*/ 53 w 108"/>
                  <a:gd name="T3" fmla="*/ 0 h 54"/>
                  <a:gd name="T4" fmla="*/ 108 w 108"/>
                  <a:gd name="T5" fmla="*/ 54 h 54"/>
                </a:gdLst>
                <a:ahLst/>
                <a:cxnLst>
                  <a:cxn ang="0">
                    <a:pos x="T0" y="T1"/>
                  </a:cxn>
                  <a:cxn ang="0">
                    <a:pos x="T2" y="T3"/>
                  </a:cxn>
                  <a:cxn ang="0">
                    <a:pos x="T4" y="T5"/>
                  </a:cxn>
                </a:cxnLst>
                <a:rect l="0" t="0" r="r" b="b"/>
                <a:pathLst>
                  <a:path w="108" h="54">
                    <a:moveTo>
                      <a:pt x="0" y="54"/>
                    </a:moveTo>
                    <a:lnTo>
                      <a:pt x="53" y="0"/>
                    </a:lnTo>
                    <a:lnTo>
                      <a:pt x="108" y="54"/>
                    </a:lnTo>
                  </a:path>
                </a:pathLst>
              </a:custGeom>
              <a:noFill/>
              <a:ln w="12700" cap="flat">
                <a:solidFill>
                  <a:srgbClr val="0078D7"/>
                </a:solidFill>
                <a:prstDash val="solid"/>
                <a:miter lim="800000"/>
                <a:headEnd/>
                <a:tailEnd/>
              </a:ln>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95" name="Freeform 62"/>
              <p:cNvSpPr>
                <a:spLocks/>
              </p:cNvSpPr>
              <p:nvPr/>
            </p:nvSpPr>
            <p:spPr bwMode="auto">
              <a:xfrm>
                <a:off x="897" y="1841"/>
                <a:ext cx="108" cy="54"/>
              </a:xfrm>
              <a:custGeom>
                <a:avLst/>
                <a:gdLst>
                  <a:gd name="T0" fmla="*/ 108 w 108"/>
                  <a:gd name="T1" fmla="*/ 0 h 54"/>
                  <a:gd name="T2" fmla="*/ 53 w 108"/>
                  <a:gd name="T3" fmla="*/ 54 h 54"/>
                  <a:gd name="T4" fmla="*/ 0 w 108"/>
                  <a:gd name="T5" fmla="*/ 0 h 54"/>
                </a:gdLst>
                <a:ahLst/>
                <a:cxnLst>
                  <a:cxn ang="0">
                    <a:pos x="T0" y="T1"/>
                  </a:cxn>
                  <a:cxn ang="0">
                    <a:pos x="T2" y="T3"/>
                  </a:cxn>
                  <a:cxn ang="0">
                    <a:pos x="T4" y="T5"/>
                  </a:cxn>
                </a:cxnLst>
                <a:rect l="0" t="0" r="r" b="b"/>
                <a:pathLst>
                  <a:path w="108" h="54">
                    <a:moveTo>
                      <a:pt x="108" y="0"/>
                    </a:moveTo>
                    <a:lnTo>
                      <a:pt x="53" y="54"/>
                    </a:lnTo>
                    <a:lnTo>
                      <a:pt x="0" y="0"/>
                    </a:lnTo>
                  </a:path>
                </a:pathLst>
              </a:custGeom>
              <a:noFill/>
              <a:ln w="12700" cap="flat">
                <a:solidFill>
                  <a:srgbClr val="0078D7"/>
                </a:solidFill>
                <a:prstDash val="solid"/>
                <a:miter lim="800000"/>
                <a:headEnd/>
                <a:tailEnd/>
              </a:ln>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96" name="Line 63"/>
              <p:cNvSpPr>
                <a:spLocks noChangeShapeType="1"/>
              </p:cNvSpPr>
              <p:nvPr/>
            </p:nvSpPr>
            <p:spPr bwMode="auto">
              <a:xfrm>
                <a:off x="1057" y="1627"/>
                <a:ext cx="197" cy="0"/>
              </a:xfrm>
              <a:prstGeom prst="line">
                <a:avLst/>
              </a:prstGeom>
              <a:grpFill/>
              <a:ln w="12700" cap="flat">
                <a:solidFill>
                  <a:srgbClr val="0078D7"/>
                </a:solidFill>
                <a:prstDash val="solid"/>
                <a:miter lim="800000"/>
                <a:headEnd/>
                <a:tailEnd/>
              </a:ln>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97" name="Line 64"/>
              <p:cNvSpPr>
                <a:spLocks noChangeShapeType="1"/>
              </p:cNvSpPr>
              <p:nvPr/>
            </p:nvSpPr>
            <p:spPr bwMode="auto">
              <a:xfrm>
                <a:off x="1057" y="1869"/>
                <a:ext cx="197" cy="0"/>
              </a:xfrm>
              <a:prstGeom prst="line">
                <a:avLst/>
              </a:prstGeom>
              <a:grpFill/>
              <a:ln w="12700" cap="flat">
                <a:solidFill>
                  <a:srgbClr val="0078D7"/>
                </a:solidFill>
                <a:prstDash val="solid"/>
                <a:miter lim="800000"/>
                <a:headEnd/>
                <a:tailEnd/>
              </a:ln>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98" name="Line 65"/>
              <p:cNvSpPr>
                <a:spLocks noChangeShapeType="1"/>
              </p:cNvSpPr>
              <p:nvPr/>
            </p:nvSpPr>
            <p:spPr bwMode="auto">
              <a:xfrm>
                <a:off x="1012" y="1788"/>
                <a:ext cx="242" cy="0"/>
              </a:xfrm>
              <a:prstGeom prst="line">
                <a:avLst/>
              </a:prstGeom>
              <a:grpFill/>
              <a:ln w="12700" cap="flat">
                <a:solidFill>
                  <a:srgbClr val="0078D7"/>
                </a:solidFill>
                <a:prstDash val="solid"/>
                <a:miter lim="800000"/>
                <a:headEnd/>
                <a:tailEnd/>
              </a:ln>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99" name="Line 66"/>
              <p:cNvSpPr>
                <a:spLocks noChangeShapeType="1"/>
              </p:cNvSpPr>
              <p:nvPr/>
            </p:nvSpPr>
            <p:spPr bwMode="auto">
              <a:xfrm>
                <a:off x="1012" y="1708"/>
                <a:ext cx="242" cy="0"/>
              </a:xfrm>
              <a:prstGeom prst="line">
                <a:avLst/>
              </a:prstGeom>
              <a:grpFill/>
              <a:ln w="12700" cap="flat">
                <a:solidFill>
                  <a:srgbClr val="0078D7"/>
                </a:solidFill>
                <a:prstDash val="solid"/>
                <a:miter lim="800000"/>
                <a:headEnd/>
                <a:tailEnd/>
              </a:ln>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400" name="Group 399"/>
          <p:cNvGrpSpPr/>
          <p:nvPr/>
        </p:nvGrpSpPr>
        <p:grpSpPr>
          <a:xfrm>
            <a:off x="3188592" y="5625780"/>
            <a:ext cx="492754" cy="492754"/>
            <a:chOff x="4297892" y="4233356"/>
            <a:chExt cx="502920" cy="502920"/>
          </a:xfrm>
        </p:grpSpPr>
        <p:sp>
          <p:nvSpPr>
            <p:cNvPr id="401" name="Oval 400"/>
            <p:cNvSpPr/>
            <p:nvPr/>
          </p:nvSpPr>
          <p:spPr bwMode="auto">
            <a:xfrm>
              <a:off x="4297892" y="4233356"/>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02" name="Group 401"/>
            <p:cNvGrpSpPr>
              <a:grpSpLocks noChangeAspect="1"/>
            </p:cNvGrpSpPr>
            <p:nvPr/>
          </p:nvGrpSpPr>
          <p:grpSpPr>
            <a:xfrm>
              <a:off x="4457912" y="4387032"/>
              <a:ext cx="182880" cy="195568"/>
              <a:chOff x="7621033" y="3475768"/>
              <a:chExt cx="200024" cy="213901"/>
            </a:xfrm>
            <a:solidFill>
              <a:srgbClr val="0078D7"/>
            </a:solidFill>
          </p:grpSpPr>
          <p:sp>
            <p:nvSpPr>
              <p:cNvPr id="403" name="Freeform 20"/>
              <p:cNvSpPr>
                <a:spLocks/>
              </p:cNvSpPr>
              <p:nvPr/>
            </p:nvSpPr>
            <p:spPr bwMode="auto">
              <a:xfrm>
                <a:off x="7623015" y="3475768"/>
                <a:ext cx="189315" cy="207157"/>
              </a:xfrm>
              <a:custGeom>
                <a:avLst/>
                <a:gdLst>
                  <a:gd name="T0" fmla="*/ 96 w 96"/>
                  <a:gd name="T1" fmla="*/ 48 h 104"/>
                  <a:gd name="T2" fmla="*/ 48 w 96"/>
                  <a:gd name="T3" fmla="*/ 0 h 104"/>
                  <a:gd name="T4" fmla="*/ 0 w 96"/>
                  <a:gd name="T5" fmla="*/ 48 h 104"/>
                  <a:gd name="T6" fmla="*/ 0 w 96"/>
                  <a:gd name="T7" fmla="*/ 87 h 104"/>
                  <a:gd name="T8" fmla="*/ 14 w 96"/>
                  <a:gd name="T9" fmla="*/ 103 h 104"/>
                  <a:gd name="T10" fmla="*/ 35 w 96"/>
                  <a:gd name="T11" fmla="*/ 103 h 104"/>
                </a:gdLst>
                <a:ahLst/>
                <a:cxnLst>
                  <a:cxn ang="0">
                    <a:pos x="T0" y="T1"/>
                  </a:cxn>
                  <a:cxn ang="0">
                    <a:pos x="T2" y="T3"/>
                  </a:cxn>
                  <a:cxn ang="0">
                    <a:pos x="T4" y="T5"/>
                  </a:cxn>
                  <a:cxn ang="0">
                    <a:pos x="T6" y="T7"/>
                  </a:cxn>
                  <a:cxn ang="0">
                    <a:pos x="T8" y="T9"/>
                  </a:cxn>
                  <a:cxn ang="0">
                    <a:pos x="T10" y="T11"/>
                  </a:cxn>
                </a:cxnLst>
                <a:rect l="0" t="0" r="r" b="b"/>
                <a:pathLst>
                  <a:path w="96" h="104">
                    <a:moveTo>
                      <a:pt x="96" y="48"/>
                    </a:moveTo>
                    <a:cubicBezTo>
                      <a:pt x="96" y="21"/>
                      <a:pt x="75" y="0"/>
                      <a:pt x="48" y="0"/>
                    </a:cubicBezTo>
                    <a:cubicBezTo>
                      <a:pt x="21" y="0"/>
                      <a:pt x="0" y="21"/>
                      <a:pt x="0" y="48"/>
                    </a:cubicBezTo>
                    <a:cubicBezTo>
                      <a:pt x="0" y="87"/>
                      <a:pt x="0" y="87"/>
                      <a:pt x="0" y="87"/>
                    </a:cubicBezTo>
                    <a:cubicBezTo>
                      <a:pt x="0" y="87"/>
                      <a:pt x="4" y="101"/>
                      <a:pt x="14" y="103"/>
                    </a:cubicBezTo>
                    <a:cubicBezTo>
                      <a:pt x="24" y="104"/>
                      <a:pt x="35" y="103"/>
                      <a:pt x="35" y="103"/>
                    </a:cubicBezTo>
                  </a:path>
                </a:pathLst>
              </a:custGeom>
              <a:noFill/>
              <a:ln w="12700" cap="flat">
                <a:solidFill>
                  <a:srgbClr val="0078D7"/>
                </a:solidFill>
                <a:prstDash val="solid"/>
                <a:miter lim="800000"/>
                <a:headEnd/>
                <a:tailEnd/>
              </a:ln>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04" name="Freeform 21"/>
              <p:cNvSpPr>
                <a:spLocks/>
              </p:cNvSpPr>
              <p:nvPr/>
            </p:nvSpPr>
            <p:spPr bwMode="auto">
              <a:xfrm>
                <a:off x="7621033" y="3566957"/>
                <a:ext cx="33700" cy="70374"/>
              </a:xfrm>
              <a:custGeom>
                <a:avLst/>
                <a:gdLst>
                  <a:gd name="T0" fmla="*/ 17 w 17"/>
                  <a:gd name="T1" fmla="*/ 1 h 35"/>
                  <a:gd name="T2" fmla="*/ 17 w 17"/>
                  <a:gd name="T3" fmla="*/ 34 h 35"/>
                  <a:gd name="T4" fmla="*/ 1 w 17"/>
                  <a:gd name="T5" fmla="*/ 30 h 35"/>
                  <a:gd name="T6" fmla="*/ 1 w 17"/>
                  <a:gd name="T7" fmla="*/ 5 h 35"/>
                  <a:gd name="T8" fmla="*/ 17 w 17"/>
                  <a:gd name="T9" fmla="*/ 1 h 35"/>
                </a:gdLst>
                <a:ahLst/>
                <a:cxnLst>
                  <a:cxn ang="0">
                    <a:pos x="T0" y="T1"/>
                  </a:cxn>
                  <a:cxn ang="0">
                    <a:pos x="T2" y="T3"/>
                  </a:cxn>
                  <a:cxn ang="0">
                    <a:pos x="T4" y="T5"/>
                  </a:cxn>
                  <a:cxn ang="0">
                    <a:pos x="T6" y="T7"/>
                  </a:cxn>
                  <a:cxn ang="0">
                    <a:pos x="T8" y="T9"/>
                  </a:cxn>
                </a:cxnLst>
                <a:rect l="0" t="0" r="r" b="b"/>
                <a:pathLst>
                  <a:path w="17" h="35">
                    <a:moveTo>
                      <a:pt x="17" y="1"/>
                    </a:moveTo>
                    <a:cubicBezTo>
                      <a:pt x="17" y="34"/>
                      <a:pt x="17" y="34"/>
                      <a:pt x="17" y="34"/>
                    </a:cubicBezTo>
                    <a:cubicBezTo>
                      <a:pt x="17" y="34"/>
                      <a:pt x="1" y="35"/>
                      <a:pt x="1" y="30"/>
                    </a:cubicBezTo>
                    <a:cubicBezTo>
                      <a:pt x="1" y="26"/>
                      <a:pt x="1" y="5"/>
                      <a:pt x="1" y="5"/>
                    </a:cubicBezTo>
                    <a:cubicBezTo>
                      <a:pt x="1" y="5"/>
                      <a:pt x="0" y="0"/>
                      <a:pt x="17" y="1"/>
                    </a:cubicBezTo>
                    <a:close/>
                  </a:path>
                </a:pathLst>
              </a:custGeom>
              <a:noFill/>
              <a:ln w="12700" cap="flat">
                <a:solidFill>
                  <a:srgbClr val="0078D7"/>
                </a:solidFill>
                <a:prstDash val="solid"/>
                <a:miter lim="800000"/>
                <a:headEnd/>
                <a:tailEnd/>
              </a:ln>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05" name="Oval 22"/>
              <p:cNvSpPr>
                <a:spLocks noChangeArrowheads="1"/>
              </p:cNvSpPr>
              <p:nvPr/>
            </p:nvSpPr>
            <p:spPr bwMode="auto">
              <a:xfrm>
                <a:off x="7674557" y="3661916"/>
                <a:ext cx="29735" cy="27753"/>
              </a:xfrm>
              <a:prstGeom prst="ellipse">
                <a:avLst/>
              </a:prstGeom>
              <a:grpFill/>
              <a:ln w="12700" cap="flat">
                <a:solidFill>
                  <a:srgbClr val="0078D7"/>
                </a:solidFill>
                <a:prstDash val="solid"/>
                <a:miter lim="800000"/>
                <a:headEnd/>
                <a:tailEnd/>
              </a:ln>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06" name="Oval 23"/>
              <p:cNvSpPr>
                <a:spLocks noChangeArrowheads="1"/>
              </p:cNvSpPr>
              <p:nvPr/>
            </p:nvSpPr>
            <p:spPr bwMode="auto">
              <a:xfrm>
                <a:off x="7793304" y="3561408"/>
                <a:ext cx="27753" cy="29735"/>
              </a:xfrm>
              <a:prstGeom prst="ellipse">
                <a:avLst/>
              </a:prstGeom>
              <a:grpFill/>
              <a:ln w="12700" cap="flat">
                <a:solidFill>
                  <a:srgbClr val="0078D7"/>
                </a:solidFill>
                <a:prstDash val="solid"/>
                <a:miter lim="800000"/>
                <a:headEnd/>
                <a:tailEnd/>
              </a:ln>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442" name="Group 441">
            <a:extLst>
              <a:ext uri="{FF2B5EF4-FFF2-40B4-BE49-F238E27FC236}">
                <a16:creationId xmlns:a16="http://schemas.microsoft.com/office/drawing/2014/main" id="{48367E81-3CBB-42C9-BCFF-C4EF50B044A1}"/>
              </a:ext>
            </a:extLst>
          </p:cNvPr>
          <p:cNvGrpSpPr/>
          <p:nvPr/>
        </p:nvGrpSpPr>
        <p:grpSpPr>
          <a:xfrm>
            <a:off x="4908857" y="2298664"/>
            <a:ext cx="492754" cy="492754"/>
            <a:chOff x="457200" y="4929305"/>
            <a:chExt cx="502920" cy="502920"/>
          </a:xfrm>
        </p:grpSpPr>
        <p:sp>
          <p:nvSpPr>
            <p:cNvPr id="443" name="Oval 442">
              <a:extLst>
                <a:ext uri="{FF2B5EF4-FFF2-40B4-BE49-F238E27FC236}">
                  <a16:creationId xmlns:a16="http://schemas.microsoft.com/office/drawing/2014/main" id="{929E8C60-6264-4781-A838-D27586115799}"/>
                </a:ext>
              </a:extLst>
            </p:cNvPr>
            <p:cNvSpPr/>
            <p:nvPr/>
          </p:nvSpPr>
          <p:spPr bwMode="auto">
            <a:xfrm>
              <a:off x="457200" y="4929305"/>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44" name="Group 443">
              <a:extLst>
                <a:ext uri="{FF2B5EF4-FFF2-40B4-BE49-F238E27FC236}">
                  <a16:creationId xmlns:a16="http://schemas.microsoft.com/office/drawing/2014/main" id="{8C0C7F08-8FC3-46B9-9FD5-B56D4794204B}"/>
                </a:ext>
              </a:extLst>
            </p:cNvPr>
            <p:cNvGrpSpPr>
              <a:grpSpLocks noChangeAspect="1"/>
            </p:cNvGrpSpPr>
            <p:nvPr/>
          </p:nvGrpSpPr>
          <p:grpSpPr>
            <a:xfrm>
              <a:off x="618041" y="5082513"/>
              <a:ext cx="181238" cy="182880"/>
              <a:chOff x="-3570324" y="4569733"/>
              <a:chExt cx="222421" cy="224437"/>
            </a:xfrm>
          </p:grpSpPr>
          <p:grpSp>
            <p:nvGrpSpPr>
              <p:cNvPr id="445" name="Group 15">
                <a:extLst>
                  <a:ext uri="{FF2B5EF4-FFF2-40B4-BE49-F238E27FC236}">
                    <a16:creationId xmlns:a16="http://schemas.microsoft.com/office/drawing/2014/main" id="{D4E6CFC3-A04A-4AA1-8EA6-38B3163615AD}"/>
                  </a:ext>
                </a:extLst>
              </p:cNvPr>
              <p:cNvGrpSpPr>
                <a:grpSpLocks noChangeAspect="1"/>
              </p:cNvGrpSpPr>
              <p:nvPr/>
            </p:nvGrpSpPr>
            <p:grpSpPr bwMode="auto">
              <a:xfrm>
                <a:off x="-3570324" y="4591583"/>
                <a:ext cx="222421" cy="202587"/>
                <a:chOff x="4086" y="2775"/>
                <a:chExt cx="157" cy="143"/>
              </a:xfrm>
            </p:grpSpPr>
            <p:sp>
              <p:nvSpPr>
                <p:cNvPr id="449" name="Freeform 16">
                  <a:extLst>
                    <a:ext uri="{FF2B5EF4-FFF2-40B4-BE49-F238E27FC236}">
                      <a16:creationId xmlns:a16="http://schemas.microsoft.com/office/drawing/2014/main" id="{06AB6B32-4D09-4D07-9B68-C1A35A29F50E}"/>
                    </a:ext>
                  </a:extLst>
                </p:cNvPr>
                <p:cNvSpPr>
                  <a:spLocks/>
                </p:cNvSpPr>
                <p:nvPr/>
              </p:nvSpPr>
              <p:spPr bwMode="auto">
                <a:xfrm>
                  <a:off x="4086" y="2775"/>
                  <a:ext cx="155" cy="143"/>
                </a:xfrm>
                <a:custGeom>
                  <a:avLst/>
                  <a:gdLst>
                    <a:gd name="T0" fmla="*/ 155 w 155"/>
                    <a:gd name="T1" fmla="*/ 143 h 143"/>
                    <a:gd name="T2" fmla="*/ 0 w 155"/>
                    <a:gd name="T3" fmla="*/ 143 h 143"/>
                    <a:gd name="T4" fmla="*/ 0 w 155"/>
                    <a:gd name="T5" fmla="*/ 37 h 143"/>
                    <a:gd name="T6" fmla="*/ 0 w 155"/>
                    <a:gd name="T7" fmla="*/ 0 h 143"/>
                    <a:gd name="T8" fmla="*/ 155 w 155"/>
                    <a:gd name="T9" fmla="*/ 0 h 143"/>
                    <a:gd name="T10" fmla="*/ 155 w 155"/>
                    <a:gd name="T11" fmla="*/ 143 h 143"/>
                  </a:gdLst>
                  <a:ahLst/>
                  <a:cxnLst>
                    <a:cxn ang="0">
                      <a:pos x="T0" y="T1"/>
                    </a:cxn>
                    <a:cxn ang="0">
                      <a:pos x="T2" y="T3"/>
                    </a:cxn>
                    <a:cxn ang="0">
                      <a:pos x="T4" y="T5"/>
                    </a:cxn>
                    <a:cxn ang="0">
                      <a:pos x="T6" y="T7"/>
                    </a:cxn>
                    <a:cxn ang="0">
                      <a:pos x="T8" y="T9"/>
                    </a:cxn>
                    <a:cxn ang="0">
                      <a:pos x="T10" y="T11"/>
                    </a:cxn>
                  </a:cxnLst>
                  <a:rect l="0" t="0" r="r" b="b"/>
                  <a:pathLst>
                    <a:path w="155" h="143">
                      <a:moveTo>
                        <a:pt x="155" y="143"/>
                      </a:moveTo>
                      <a:lnTo>
                        <a:pt x="0" y="143"/>
                      </a:lnTo>
                      <a:lnTo>
                        <a:pt x="0" y="37"/>
                      </a:lnTo>
                      <a:lnTo>
                        <a:pt x="0" y="0"/>
                      </a:lnTo>
                      <a:lnTo>
                        <a:pt x="155" y="0"/>
                      </a:lnTo>
                      <a:lnTo>
                        <a:pt x="155" y="143"/>
                      </a:lnTo>
                      <a:close/>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50" name="Line 17">
                  <a:extLst>
                    <a:ext uri="{FF2B5EF4-FFF2-40B4-BE49-F238E27FC236}">
                      <a16:creationId xmlns:a16="http://schemas.microsoft.com/office/drawing/2014/main" id="{F49992E9-6771-4858-B2B8-4B8F3B5821DC}"/>
                    </a:ext>
                  </a:extLst>
                </p:cNvPr>
                <p:cNvSpPr>
                  <a:spLocks noChangeShapeType="1"/>
                </p:cNvSpPr>
                <p:nvPr/>
              </p:nvSpPr>
              <p:spPr bwMode="auto">
                <a:xfrm flipH="1">
                  <a:off x="4086" y="2812"/>
                  <a:ext cx="157"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nvGrpSpPr>
              <p:cNvPr id="446" name="Group 445">
                <a:extLst>
                  <a:ext uri="{FF2B5EF4-FFF2-40B4-BE49-F238E27FC236}">
                    <a16:creationId xmlns:a16="http://schemas.microsoft.com/office/drawing/2014/main" id="{D8DBC7A9-D083-4C08-8A84-CB50FBE5D9DF}"/>
                  </a:ext>
                </a:extLst>
              </p:cNvPr>
              <p:cNvGrpSpPr/>
              <p:nvPr/>
            </p:nvGrpSpPr>
            <p:grpSpPr>
              <a:xfrm>
                <a:off x="-3524143" y="4569733"/>
                <a:ext cx="130059" cy="41320"/>
                <a:chOff x="6531429" y="4365270"/>
                <a:chExt cx="176213" cy="55984"/>
              </a:xfrm>
            </p:grpSpPr>
            <p:cxnSp>
              <p:nvCxnSpPr>
                <p:cNvPr id="447" name="Straight Connector 446">
                  <a:extLst>
                    <a:ext uri="{FF2B5EF4-FFF2-40B4-BE49-F238E27FC236}">
                      <a16:creationId xmlns:a16="http://schemas.microsoft.com/office/drawing/2014/main" id="{970CE190-57BD-445B-93A0-2AC3E600D9E2}"/>
                    </a:ext>
                  </a:extLst>
                </p:cNvPr>
                <p:cNvCxnSpPr/>
                <p:nvPr/>
              </p:nvCxnSpPr>
              <p:spPr>
                <a:xfrm flipV="1">
                  <a:off x="6531429" y="4365270"/>
                  <a:ext cx="0" cy="55984"/>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48" name="Straight Connector 447">
                  <a:extLst>
                    <a:ext uri="{FF2B5EF4-FFF2-40B4-BE49-F238E27FC236}">
                      <a16:creationId xmlns:a16="http://schemas.microsoft.com/office/drawing/2014/main" id="{F1F4C74A-EA7A-419C-9B16-5CAF8FDA394D}"/>
                    </a:ext>
                  </a:extLst>
                </p:cNvPr>
                <p:cNvCxnSpPr/>
                <p:nvPr/>
              </p:nvCxnSpPr>
              <p:spPr>
                <a:xfrm flipV="1">
                  <a:off x="6707642" y="4365270"/>
                  <a:ext cx="0" cy="55984"/>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grpSp>
        <p:nvGrpSpPr>
          <p:cNvPr id="451" name="Group 450">
            <a:extLst>
              <a:ext uri="{FF2B5EF4-FFF2-40B4-BE49-F238E27FC236}">
                <a16:creationId xmlns:a16="http://schemas.microsoft.com/office/drawing/2014/main" id="{E73488E9-D637-47C9-A858-8ED30AB77999}"/>
              </a:ext>
            </a:extLst>
          </p:cNvPr>
          <p:cNvGrpSpPr/>
          <p:nvPr/>
        </p:nvGrpSpPr>
        <p:grpSpPr>
          <a:xfrm>
            <a:off x="3486602" y="4443320"/>
            <a:ext cx="492754" cy="492754"/>
            <a:chOff x="457200" y="4233356"/>
            <a:chExt cx="502920" cy="502920"/>
          </a:xfrm>
        </p:grpSpPr>
        <p:sp>
          <p:nvSpPr>
            <p:cNvPr id="452" name="Oval 451">
              <a:extLst>
                <a:ext uri="{FF2B5EF4-FFF2-40B4-BE49-F238E27FC236}">
                  <a16:creationId xmlns:a16="http://schemas.microsoft.com/office/drawing/2014/main" id="{35FA14E9-A7BB-4195-8AB1-7E1DE7D33602}"/>
                </a:ext>
              </a:extLst>
            </p:cNvPr>
            <p:cNvSpPr/>
            <p:nvPr/>
          </p:nvSpPr>
          <p:spPr bwMode="auto">
            <a:xfrm>
              <a:off x="457200" y="4233356"/>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53" name="Group 452">
              <a:extLst>
                <a:ext uri="{FF2B5EF4-FFF2-40B4-BE49-F238E27FC236}">
                  <a16:creationId xmlns:a16="http://schemas.microsoft.com/office/drawing/2014/main" id="{6E6F8ED9-BEF1-43AE-A0F3-399D23E7DF7E}"/>
                </a:ext>
              </a:extLst>
            </p:cNvPr>
            <p:cNvGrpSpPr/>
            <p:nvPr/>
          </p:nvGrpSpPr>
          <p:grpSpPr>
            <a:xfrm>
              <a:off x="617831" y="4393376"/>
              <a:ext cx="181658" cy="182880"/>
              <a:chOff x="617831" y="4393376"/>
              <a:chExt cx="181658" cy="182880"/>
            </a:xfrm>
          </p:grpSpPr>
          <p:grpSp>
            <p:nvGrpSpPr>
              <p:cNvPr id="454" name="Group 453">
                <a:extLst>
                  <a:ext uri="{FF2B5EF4-FFF2-40B4-BE49-F238E27FC236}">
                    <a16:creationId xmlns:a16="http://schemas.microsoft.com/office/drawing/2014/main" id="{D7627BFE-87C7-478C-BA40-800D9D94D1E9}"/>
                  </a:ext>
                </a:extLst>
              </p:cNvPr>
              <p:cNvGrpSpPr/>
              <p:nvPr/>
            </p:nvGrpSpPr>
            <p:grpSpPr>
              <a:xfrm>
                <a:off x="655168" y="4448176"/>
                <a:ext cx="70894" cy="77230"/>
                <a:chOff x="5790519" y="3043624"/>
                <a:chExt cx="256473" cy="279398"/>
              </a:xfrm>
            </p:grpSpPr>
            <p:sp>
              <p:nvSpPr>
                <p:cNvPr id="459" name="Oval 113">
                  <a:extLst>
                    <a:ext uri="{FF2B5EF4-FFF2-40B4-BE49-F238E27FC236}">
                      <a16:creationId xmlns:a16="http://schemas.microsoft.com/office/drawing/2014/main" id="{AD9C944C-A8C1-4079-9AB8-6CADD9779D1B}"/>
                    </a:ext>
                  </a:extLst>
                </p:cNvPr>
                <p:cNvSpPr>
                  <a:spLocks noChangeArrowheads="1"/>
                </p:cNvSpPr>
                <p:nvPr/>
              </p:nvSpPr>
              <p:spPr bwMode="auto">
                <a:xfrm>
                  <a:off x="5843533" y="3043624"/>
                  <a:ext cx="151878" cy="149012"/>
                </a:xfrm>
                <a:prstGeom prst="ellips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60" name="Freeform 114">
                  <a:extLst>
                    <a:ext uri="{FF2B5EF4-FFF2-40B4-BE49-F238E27FC236}">
                      <a16:creationId xmlns:a16="http://schemas.microsoft.com/office/drawing/2014/main" id="{DFE36D9E-9262-4B45-A652-4C5E476B6A9E}"/>
                    </a:ext>
                  </a:extLst>
                </p:cNvPr>
                <p:cNvSpPr>
                  <a:spLocks/>
                </p:cNvSpPr>
                <p:nvPr/>
              </p:nvSpPr>
              <p:spPr bwMode="auto">
                <a:xfrm>
                  <a:off x="5790519" y="3195501"/>
                  <a:ext cx="256473" cy="127521"/>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sp>
            <p:nvSpPr>
              <p:cNvPr id="455" name="Rounded Rectangle 145">
                <a:extLst>
                  <a:ext uri="{FF2B5EF4-FFF2-40B4-BE49-F238E27FC236}">
                    <a16:creationId xmlns:a16="http://schemas.microsoft.com/office/drawing/2014/main" id="{3DDE7B96-1021-4727-899E-F6899B8621B8}"/>
                  </a:ext>
                </a:extLst>
              </p:cNvPr>
              <p:cNvSpPr/>
              <p:nvPr/>
            </p:nvSpPr>
            <p:spPr bwMode="auto">
              <a:xfrm>
                <a:off x="617831" y="4393376"/>
                <a:ext cx="181658" cy="180998"/>
              </a:xfrm>
              <a:prstGeom prst="roundRect">
                <a:avLst>
                  <a:gd name="adj" fmla="val 10746"/>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cxnSp>
            <p:nvCxnSpPr>
              <p:cNvPr id="456" name="Straight Connector 455">
                <a:extLst>
                  <a:ext uri="{FF2B5EF4-FFF2-40B4-BE49-F238E27FC236}">
                    <a16:creationId xmlns:a16="http://schemas.microsoft.com/office/drawing/2014/main" id="{63D16EE9-1FE7-4F85-A001-D3C76653F474}"/>
                  </a:ext>
                </a:extLst>
              </p:cNvPr>
              <p:cNvCxnSpPr/>
              <p:nvPr/>
            </p:nvCxnSpPr>
            <p:spPr>
              <a:xfrm>
                <a:off x="755722" y="4395258"/>
                <a:ext cx="0" cy="180998"/>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57" name="Straight Connector 456">
                <a:extLst>
                  <a:ext uri="{FF2B5EF4-FFF2-40B4-BE49-F238E27FC236}">
                    <a16:creationId xmlns:a16="http://schemas.microsoft.com/office/drawing/2014/main" id="{2CEA4F93-57F0-4E39-AA44-9C5967FF7A1A}"/>
                  </a:ext>
                </a:extLst>
              </p:cNvPr>
              <p:cNvCxnSpPr/>
              <p:nvPr/>
            </p:nvCxnSpPr>
            <p:spPr>
              <a:xfrm>
                <a:off x="758086" y="4453527"/>
                <a:ext cx="39984"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58" name="Straight Connector 457">
                <a:extLst>
                  <a:ext uri="{FF2B5EF4-FFF2-40B4-BE49-F238E27FC236}">
                    <a16:creationId xmlns:a16="http://schemas.microsoft.com/office/drawing/2014/main" id="{FE8259AD-2C5A-4354-9A20-CF39B496BB39}"/>
                  </a:ext>
                </a:extLst>
              </p:cNvPr>
              <p:cNvCxnSpPr/>
              <p:nvPr/>
            </p:nvCxnSpPr>
            <p:spPr>
              <a:xfrm>
                <a:off x="758086" y="4513181"/>
                <a:ext cx="39984"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461" name="Group 460">
            <a:extLst>
              <a:ext uri="{FF2B5EF4-FFF2-40B4-BE49-F238E27FC236}">
                <a16:creationId xmlns:a16="http://schemas.microsoft.com/office/drawing/2014/main" id="{37EA0E37-4BDD-492D-A1F9-9CAFD27BAF68}"/>
              </a:ext>
            </a:extLst>
          </p:cNvPr>
          <p:cNvGrpSpPr/>
          <p:nvPr/>
        </p:nvGrpSpPr>
        <p:grpSpPr>
          <a:xfrm>
            <a:off x="8461112" y="2632090"/>
            <a:ext cx="492754" cy="492754"/>
            <a:chOff x="4297892" y="3537408"/>
            <a:chExt cx="502920" cy="502920"/>
          </a:xfrm>
        </p:grpSpPr>
        <p:sp>
          <p:nvSpPr>
            <p:cNvPr id="462" name="Oval 461">
              <a:extLst>
                <a:ext uri="{FF2B5EF4-FFF2-40B4-BE49-F238E27FC236}">
                  <a16:creationId xmlns:a16="http://schemas.microsoft.com/office/drawing/2014/main" id="{13CDA804-DB5A-4307-A023-0CC80A0EF8DC}"/>
                </a:ext>
              </a:extLst>
            </p:cNvPr>
            <p:cNvSpPr/>
            <p:nvPr/>
          </p:nvSpPr>
          <p:spPr bwMode="auto">
            <a:xfrm>
              <a:off x="4297892" y="3537408"/>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63" name="Group 462">
              <a:extLst>
                <a:ext uri="{FF2B5EF4-FFF2-40B4-BE49-F238E27FC236}">
                  <a16:creationId xmlns:a16="http://schemas.microsoft.com/office/drawing/2014/main" id="{E1148E1A-7708-4777-8131-BA2F02938293}"/>
                </a:ext>
              </a:extLst>
            </p:cNvPr>
            <p:cNvGrpSpPr>
              <a:grpSpLocks noChangeAspect="1"/>
            </p:cNvGrpSpPr>
            <p:nvPr/>
          </p:nvGrpSpPr>
          <p:grpSpPr>
            <a:xfrm>
              <a:off x="4463811" y="3674568"/>
              <a:ext cx="171082" cy="228600"/>
              <a:chOff x="-1525209" y="4908418"/>
              <a:chExt cx="198086" cy="264682"/>
            </a:xfrm>
          </p:grpSpPr>
          <p:sp>
            <p:nvSpPr>
              <p:cNvPr id="464" name="Freeform 157">
                <a:extLst>
                  <a:ext uri="{FF2B5EF4-FFF2-40B4-BE49-F238E27FC236}">
                    <a16:creationId xmlns:a16="http://schemas.microsoft.com/office/drawing/2014/main" id="{175EE074-5895-4CEE-9BBD-D6C29551AFAA}"/>
                  </a:ext>
                </a:extLst>
              </p:cNvPr>
              <p:cNvSpPr/>
              <p:nvPr/>
            </p:nvSpPr>
            <p:spPr bwMode="auto">
              <a:xfrm>
                <a:off x="-1525209" y="4942142"/>
                <a:ext cx="163801" cy="230958"/>
              </a:xfrm>
              <a:custGeom>
                <a:avLst/>
                <a:gdLst>
                  <a:gd name="connsiteX0" fmla="*/ 0 w 186912"/>
                  <a:gd name="connsiteY0" fmla="*/ 0 h 263545"/>
                  <a:gd name="connsiteX1" fmla="*/ 40314 w 186912"/>
                  <a:gd name="connsiteY1" fmla="*/ 0 h 263545"/>
                  <a:gd name="connsiteX2" fmla="*/ 40314 w 186912"/>
                  <a:gd name="connsiteY2" fmla="*/ 225063 h 263545"/>
                  <a:gd name="connsiteX3" fmla="*/ 186912 w 186912"/>
                  <a:gd name="connsiteY3" fmla="*/ 225063 h 263545"/>
                  <a:gd name="connsiteX4" fmla="*/ 186912 w 186912"/>
                  <a:gd name="connsiteY4" fmla="*/ 263545 h 263545"/>
                  <a:gd name="connsiteX5" fmla="*/ 0 w 186912"/>
                  <a:gd name="connsiteY5" fmla="*/ 263545 h 263545"/>
                  <a:gd name="connsiteX0" fmla="*/ 0 w 186912"/>
                  <a:gd name="connsiteY0" fmla="*/ 0 h 263545"/>
                  <a:gd name="connsiteX1" fmla="*/ 40314 w 186912"/>
                  <a:gd name="connsiteY1" fmla="*/ 0 h 263545"/>
                  <a:gd name="connsiteX2" fmla="*/ 186912 w 186912"/>
                  <a:gd name="connsiteY2" fmla="*/ 225063 h 263545"/>
                  <a:gd name="connsiteX3" fmla="*/ 186912 w 186912"/>
                  <a:gd name="connsiteY3" fmla="*/ 263545 h 263545"/>
                  <a:gd name="connsiteX4" fmla="*/ 0 w 186912"/>
                  <a:gd name="connsiteY4" fmla="*/ 263545 h 263545"/>
                  <a:gd name="connsiteX5" fmla="*/ 0 w 186912"/>
                  <a:gd name="connsiteY5" fmla="*/ 0 h 26354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131754 w 186912"/>
                  <a:gd name="connsiteY4" fmla="*/ 91440 h 26354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40076 w 186912"/>
                  <a:gd name="connsiteY4" fmla="*/ 5715 h 263545"/>
                  <a:gd name="connsiteX0" fmla="*/ 186912 w 186912"/>
                  <a:gd name="connsiteY0" fmla="*/ 227683 h 266165"/>
                  <a:gd name="connsiteX1" fmla="*/ 186912 w 186912"/>
                  <a:gd name="connsiteY1" fmla="*/ 266165 h 266165"/>
                  <a:gd name="connsiteX2" fmla="*/ 0 w 186912"/>
                  <a:gd name="connsiteY2" fmla="*/ 266165 h 266165"/>
                  <a:gd name="connsiteX3" fmla="*/ 0 w 186912"/>
                  <a:gd name="connsiteY3" fmla="*/ 2620 h 266165"/>
                  <a:gd name="connsiteX4" fmla="*/ 38885 w 186912"/>
                  <a:gd name="connsiteY4" fmla="*/ 0 h 26616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35313 w 186912"/>
                  <a:gd name="connsiteY4" fmla="*/ 952 h 26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12" h="263545">
                    <a:moveTo>
                      <a:pt x="186912" y="225063"/>
                    </a:moveTo>
                    <a:lnTo>
                      <a:pt x="186912" y="263545"/>
                    </a:lnTo>
                    <a:lnTo>
                      <a:pt x="0" y="263545"/>
                    </a:lnTo>
                    <a:lnTo>
                      <a:pt x="0" y="0"/>
                    </a:lnTo>
                    <a:cubicBezTo>
                      <a:pt x="13438" y="0"/>
                      <a:pt x="35313" y="952"/>
                      <a:pt x="35313" y="952"/>
                    </a:cubicBez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noAutofit/>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65" name="Rectangle 464">
                <a:extLst>
                  <a:ext uri="{FF2B5EF4-FFF2-40B4-BE49-F238E27FC236}">
                    <a16:creationId xmlns:a16="http://schemas.microsoft.com/office/drawing/2014/main" id="{8E7F1EA7-DB21-4D1A-BB04-053BD98159BD}"/>
                  </a:ext>
                </a:extLst>
              </p:cNvPr>
              <p:cNvSpPr/>
              <p:nvPr/>
            </p:nvSpPr>
            <p:spPr bwMode="auto">
              <a:xfrm>
                <a:off x="-1490924" y="4908418"/>
                <a:ext cx="163801" cy="230958"/>
              </a:xfrm>
              <a:prstGeom prst="rect">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cxnSp>
            <p:nvCxnSpPr>
              <p:cNvPr id="466" name="Straight Connector 465">
                <a:extLst>
                  <a:ext uri="{FF2B5EF4-FFF2-40B4-BE49-F238E27FC236}">
                    <a16:creationId xmlns:a16="http://schemas.microsoft.com/office/drawing/2014/main" id="{20EDF47E-347E-42D3-954A-8A681585B01E}"/>
                  </a:ext>
                </a:extLst>
              </p:cNvPr>
              <p:cNvCxnSpPr/>
              <p:nvPr/>
            </p:nvCxnSpPr>
            <p:spPr>
              <a:xfrm>
                <a:off x="-1465230" y="5102441"/>
                <a:ext cx="115624"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67" name="Straight Connector 466">
                <a:extLst>
                  <a:ext uri="{FF2B5EF4-FFF2-40B4-BE49-F238E27FC236}">
                    <a16:creationId xmlns:a16="http://schemas.microsoft.com/office/drawing/2014/main" id="{EB216F0A-EC29-4B79-9432-3925B0ED8627}"/>
                  </a:ext>
                </a:extLst>
              </p:cNvPr>
              <p:cNvCxnSpPr/>
              <p:nvPr/>
            </p:nvCxnSpPr>
            <p:spPr>
              <a:xfrm>
                <a:off x="-1465230" y="5064300"/>
                <a:ext cx="88147"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68" name="Straight Connector 467">
                <a:extLst>
                  <a:ext uri="{FF2B5EF4-FFF2-40B4-BE49-F238E27FC236}">
                    <a16:creationId xmlns:a16="http://schemas.microsoft.com/office/drawing/2014/main" id="{1195F06D-15DE-4556-95BE-A8B2C8EE40F7}"/>
                  </a:ext>
                </a:extLst>
              </p:cNvPr>
              <p:cNvCxnSpPr/>
              <p:nvPr/>
            </p:nvCxnSpPr>
            <p:spPr>
              <a:xfrm>
                <a:off x="-1465230" y="5026160"/>
                <a:ext cx="88147"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69" name="Straight Connector 468">
                <a:extLst>
                  <a:ext uri="{FF2B5EF4-FFF2-40B4-BE49-F238E27FC236}">
                    <a16:creationId xmlns:a16="http://schemas.microsoft.com/office/drawing/2014/main" id="{ACFE56E9-4E1E-4404-BAB9-D8906531FF16}"/>
                  </a:ext>
                </a:extLst>
              </p:cNvPr>
              <p:cNvCxnSpPr/>
              <p:nvPr/>
            </p:nvCxnSpPr>
            <p:spPr>
              <a:xfrm>
                <a:off x="-1465230" y="4988021"/>
                <a:ext cx="112187"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70" name="Straight Connector 469">
                <a:extLst>
                  <a:ext uri="{FF2B5EF4-FFF2-40B4-BE49-F238E27FC236}">
                    <a16:creationId xmlns:a16="http://schemas.microsoft.com/office/drawing/2014/main" id="{4BBDD97F-39AC-4E0F-BDAC-CF9E8D4A778C}"/>
                  </a:ext>
                </a:extLst>
              </p:cNvPr>
              <p:cNvCxnSpPr/>
              <p:nvPr/>
            </p:nvCxnSpPr>
            <p:spPr>
              <a:xfrm>
                <a:off x="-1465230" y="4949881"/>
                <a:ext cx="112187"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471" name="Group 470">
            <a:extLst>
              <a:ext uri="{FF2B5EF4-FFF2-40B4-BE49-F238E27FC236}">
                <a16:creationId xmlns:a16="http://schemas.microsoft.com/office/drawing/2014/main" id="{305DBDED-21D9-4EEA-949B-BC8629EC9014}"/>
              </a:ext>
            </a:extLst>
          </p:cNvPr>
          <p:cNvGrpSpPr/>
          <p:nvPr/>
        </p:nvGrpSpPr>
        <p:grpSpPr>
          <a:xfrm>
            <a:off x="6258714" y="3911731"/>
            <a:ext cx="492754" cy="492754"/>
            <a:chOff x="4297892" y="2841460"/>
            <a:chExt cx="502920" cy="502920"/>
          </a:xfrm>
        </p:grpSpPr>
        <p:sp>
          <p:nvSpPr>
            <p:cNvPr id="472" name="Oval 471">
              <a:extLst>
                <a:ext uri="{FF2B5EF4-FFF2-40B4-BE49-F238E27FC236}">
                  <a16:creationId xmlns:a16="http://schemas.microsoft.com/office/drawing/2014/main" id="{A3CD1B9C-F6E7-4004-B5F7-DBCF862A6104}"/>
                </a:ext>
              </a:extLst>
            </p:cNvPr>
            <p:cNvSpPr/>
            <p:nvPr/>
          </p:nvSpPr>
          <p:spPr bwMode="auto">
            <a:xfrm>
              <a:off x="4297892" y="284146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73" name="Group 472">
              <a:extLst>
                <a:ext uri="{FF2B5EF4-FFF2-40B4-BE49-F238E27FC236}">
                  <a16:creationId xmlns:a16="http://schemas.microsoft.com/office/drawing/2014/main" id="{F5C48413-4E97-45BD-B8FC-303B4E371664}"/>
                </a:ext>
              </a:extLst>
            </p:cNvPr>
            <p:cNvGrpSpPr>
              <a:grpSpLocks noChangeAspect="1"/>
            </p:cNvGrpSpPr>
            <p:nvPr/>
          </p:nvGrpSpPr>
          <p:grpSpPr>
            <a:xfrm>
              <a:off x="4457912" y="3026530"/>
              <a:ext cx="182880" cy="132780"/>
              <a:chOff x="-4119757" y="5792140"/>
              <a:chExt cx="226376" cy="164360"/>
            </a:xfrm>
          </p:grpSpPr>
          <p:sp>
            <p:nvSpPr>
              <p:cNvPr id="474" name="Rectangle 473">
                <a:extLst>
                  <a:ext uri="{FF2B5EF4-FFF2-40B4-BE49-F238E27FC236}">
                    <a16:creationId xmlns:a16="http://schemas.microsoft.com/office/drawing/2014/main" id="{95784AE5-9849-4213-BECA-DAC18F9AE330}"/>
                  </a:ext>
                </a:extLst>
              </p:cNvPr>
              <p:cNvSpPr/>
              <p:nvPr/>
            </p:nvSpPr>
            <p:spPr bwMode="auto">
              <a:xfrm>
                <a:off x="-4119011" y="5792140"/>
                <a:ext cx="224759" cy="164360"/>
              </a:xfrm>
              <a:prstGeom prst="rect">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75" name="Isosceles Triangle 150">
                <a:extLst>
                  <a:ext uri="{FF2B5EF4-FFF2-40B4-BE49-F238E27FC236}">
                    <a16:creationId xmlns:a16="http://schemas.microsoft.com/office/drawing/2014/main" id="{548A92AA-3982-47A7-BCB6-8A76D947DBF4}"/>
                  </a:ext>
                </a:extLst>
              </p:cNvPr>
              <p:cNvSpPr/>
              <p:nvPr/>
            </p:nvSpPr>
            <p:spPr bwMode="auto">
              <a:xfrm flipV="1">
                <a:off x="-4119757" y="5805843"/>
                <a:ext cx="226376" cy="52966"/>
              </a:xfrm>
              <a:custGeom>
                <a:avLst/>
                <a:gdLst>
                  <a:gd name="connsiteX0" fmla="*/ 0 w 292350"/>
                  <a:gd name="connsiteY0" fmla="*/ 63536 h 63536"/>
                  <a:gd name="connsiteX1" fmla="*/ 146175 w 292350"/>
                  <a:gd name="connsiteY1" fmla="*/ 0 h 63536"/>
                  <a:gd name="connsiteX2" fmla="*/ 292350 w 292350"/>
                  <a:gd name="connsiteY2" fmla="*/ 63536 h 63536"/>
                  <a:gd name="connsiteX3" fmla="*/ 0 w 292350"/>
                  <a:gd name="connsiteY3" fmla="*/ 63536 h 63536"/>
                  <a:gd name="connsiteX0" fmla="*/ 0 w 383790"/>
                  <a:gd name="connsiteY0" fmla="*/ 63536 h 154976"/>
                  <a:gd name="connsiteX1" fmla="*/ 146175 w 383790"/>
                  <a:gd name="connsiteY1" fmla="*/ 0 h 154976"/>
                  <a:gd name="connsiteX2" fmla="*/ 383790 w 383790"/>
                  <a:gd name="connsiteY2" fmla="*/ 154976 h 154976"/>
                  <a:gd name="connsiteX0" fmla="*/ 0 w 282047"/>
                  <a:gd name="connsiteY0" fmla="*/ 63536 h 64824"/>
                  <a:gd name="connsiteX1" fmla="*/ 146175 w 282047"/>
                  <a:gd name="connsiteY1" fmla="*/ 0 h 64824"/>
                  <a:gd name="connsiteX2" fmla="*/ 282047 w 282047"/>
                  <a:gd name="connsiteY2" fmla="*/ 64824 h 64824"/>
                  <a:gd name="connsiteX0" fmla="*/ 0 w 289191"/>
                  <a:gd name="connsiteY0" fmla="*/ 63536 h 64824"/>
                  <a:gd name="connsiteX1" fmla="*/ 146175 w 289191"/>
                  <a:gd name="connsiteY1" fmla="*/ 0 h 64824"/>
                  <a:gd name="connsiteX2" fmla="*/ 289191 w 289191"/>
                  <a:gd name="connsiteY2" fmla="*/ 64824 h 64824"/>
                  <a:gd name="connsiteX0" fmla="*/ 0 w 292763"/>
                  <a:gd name="connsiteY0" fmla="*/ 61155 h 64824"/>
                  <a:gd name="connsiteX1" fmla="*/ 149747 w 292763"/>
                  <a:gd name="connsiteY1" fmla="*/ 0 h 64824"/>
                  <a:gd name="connsiteX2" fmla="*/ 292763 w 292763"/>
                  <a:gd name="connsiteY2" fmla="*/ 64824 h 64824"/>
                  <a:gd name="connsiteX0" fmla="*/ 0 w 290382"/>
                  <a:gd name="connsiteY0" fmla="*/ 65918 h 65918"/>
                  <a:gd name="connsiteX1" fmla="*/ 147366 w 290382"/>
                  <a:gd name="connsiteY1" fmla="*/ 0 h 65918"/>
                  <a:gd name="connsiteX2" fmla="*/ 290382 w 290382"/>
                  <a:gd name="connsiteY2" fmla="*/ 64824 h 65918"/>
                  <a:gd name="connsiteX0" fmla="*/ 0 w 294453"/>
                  <a:gd name="connsiteY0" fmla="*/ 68631 h 68631"/>
                  <a:gd name="connsiteX1" fmla="*/ 151437 w 294453"/>
                  <a:gd name="connsiteY1" fmla="*/ 0 h 68631"/>
                  <a:gd name="connsiteX2" fmla="*/ 294453 w 294453"/>
                  <a:gd name="connsiteY2" fmla="*/ 64824 h 68631"/>
                  <a:gd name="connsiteX0" fmla="*/ 0 w 294453"/>
                  <a:gd name="connsiteY0" fmla="*/ 68631 h 68895"/>
                  <a:gd name="connsiteX1" fmla="*/ 151437 w 294453"/>
                  <a:gd name="connsiteY1" fmla="*/ 0 h 68895"/>
                  <a:gd name="connsiteX2" fmla="*/ 294453 w 294453"/>
                  <a:gd name="connsiteY2" fmla="*/ 68895 h 68895"/>
                </a:gdLst>
                <a:ahLst/>
                <a:cxnLst>
                  <a:cxn ang="0">
                    <a:pos x="connsiteX0" y="connsiteY0"/>
                  </a:cxn>
                  <a:cxn ang="0">
                    <a:pos x="connsiteX1" y="connsiteY1"/>
                  </a:cxn>
                  <a:cxn ang="0">
                    <a:pos x="connsiteX2" y="connsiteY2"/>
                  </a:cxn>
                </a:cxnLst>
                <a:rect l="l" t="t" r="r" b="b"/>
                <a:pathLst>
                  <a:path w="294453" h="68895">
                    <a:moveTo>
                      <a:pt x="0" y="68631"/>
                    </a:moveTo>
                    <a:lnTo>
                      <a:pt x="151437" y="0"/>
                    </a:lnTo>
                    <a:cubicBezTo>
                      <a:pt x="200162" y="21179"/>
                      <a:pt x="294453" y="68895"/>
                      <a:pt x="294453" y="68895"/>
                    </a:cubicBez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476" name="Group 475">
            <a:extLst>
              <a:ext uri="{FF2B5EF4-FFF2-40B4-BE49-F238E27FC236}">
                <a16:creationId xmlns:a16="http://schemas.microsoft.com/office/drawing/2014/main" id="{C9DCFD8A-9605-4238-825D-AB7A24CF6602}"/>
              </a:ext>
            </a:extLst>
          </p:cNvPr>
          <p:cNvGrpSpPr/>
          <p:nvPr/>
        </p:nvGrpSpPr>
        <p:grpSpPr>
          <a:xfrm>
            <a:off x="9096404" y="3897997"/>
            <a:ext cx="492754" cy="492754"/>
            <a:chOff x="4297892" y="4929305"/>
            <a:chExt cx="502920" cy="502920"/>
          </a:xfrm>
        </p:grpSpPr>
        <p:sp>
          <p:nvSpPr>
            <p:cNvPr id="477" name="Oval 476">
              <a:extLst>
                <a:ext uri="{FF2B5EF4-FFF2-40B4-BE49-F238E27FC236}">
                  <a16:creationId xmlns:a16="http://schemas.microsoft.com/office/drawing/2014/main" id="{425E73FF-D413-4C10-A011-12F617E672A1}"/>
                </a:ext>
              </a:extLst>
            </p:cNvPr>
            <p:cNvSpPr/>
            <p:nvPr/>
          </p:nvSpPr>
          <p:spPr bwMode="auto">
            <a:xfrm>
              <a:off x="4297892" y="4929305"/>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78" name="Group 477">
              <a:extLst>
                <a:ext uri="{FF2B5EF4-FFF2-40B4-BE49-F238E27FC236}">
                  <a16:creationId xmlns:a16="http://schemas.microsoft.com/office/drawing/2014/main" id="{9F0CA331-4606-4A91-B993-835A865541C8}"/>
                </a:ext>
              </a:extLst>
            </p:cNvPr>
            <p:cNvGrpSpPr>
              <a:grpSpLocks noChangeAspect="1"/>
            </p:cNvGrpSpPr>
            <p:nvPr/>
          </p:nvGrpSpPr>
          <p:grpSpPr>
            <a:xfrm>
              <a:off x="4435052" y="5091258"/>
              <a:ext cx="228600" cy="179015"/>
              <a:chOff x="-2178049" y="6200634"/>
              <a:chExt cx="295707" cy="231567"/>
            </a:xfrm>
          </p:grpSpPr>
          <p:sp>
            <p:nvSpPr>
              <p:cNvPr id="479" name="Freeform 134">
                <a:extLst>
                  <a:ext uri="{FF2B5EF4-FFF2-40B4-BE49-F238E27FC236}">
                    <a16:creationId xmlns:a16="http://schemas.microsoft.com/office/drawing/2014/main" id="{29ABD0B4-A7E3-4109-B7F4-2267C6B42AA4}"/>
                  </a:ext>
                </a:extLst>
              </p:cNvPr>
              <p:cNvSpPr/>
              <p:nvPr/>
            </p:nvSpPr>
            <p:spPr bwMode="auto">
              <a:xfrm rot="5400000">
                <a:off x="-2154703" y="6243593"/>
                <a:ext cx="165262" cy="211953"/>
              </a:xfrm>
              <a:custGeom>
                <a:avLst/>
                <a:gdLst>
                  <a:gd name="connsiteX0" fmla="*/ 0 w 185053"/>
                  <a:gd name="connsiteY0" fmla="*/ 237335 h 237335"/>
                  <a:gd name="connsiteX1" fmla="*/ 0 w 185053"/>
                  <a:gd name="connsiteY1" fmla="*/ 143551 h 237335"/>
                  <a:gd name="connsiteX2" fmla="*/ 61964 w 185053"/>
                  <a:gd name="connsiteY2" fmla="*/ 143551 h 237335"/>
                  <a:gd name="connsiteX3" fmla="*/ 61964 w 185053"/>
                  <a:gd name="connsiteY3" fmla="*/ 0 h 237335"/>
                  <a:gd name="connsiteX4" fmla="*/ 136210 w 185053"/>
                  <a:gd name="connsiteY4" fmla="*/ 0 h 237335"/>
                  <a:gd name="connsiteX5" fmla="*/ 136210 w 185053"/>
                  <a:gd name="connsiteY5" fmla="*/ 164694 h 237335"/>
                  <a:gd name="connsiteX6" fmla="*/ 185053 w 185053"/>
                  <a:gd name="connsiteY6" fmla="*/ 216010 h 237335"/>
                  <a:gd name="connsiteX7" fmla="*/ 136210 w 185053"/>
                  <a:gd name="connsiteY7" fmla="*/ 216010 h 237335"/>
                  <a:gd name="connsiteX8" fmla="*/ 136210 w 185053"/>
                  <a:gd name="connsiteY8" fmla="*/ 237335 h 23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053" h="237335">
                    <a:moveTo>
                      <a:pt x="0" y="237335"/>
                    </a:moveTo>
                    <a:lnTo>
                      <a:pt x="0" y="143551"/>
                    </a:lnTo>
                    <a:lnTo>
                      <a:pt x="61964" y="143551"/>
                    </a:lnTo>
                    <a:lnTo>
                      <a:pt x="61964" y="0"/>
                    </a:lnTo>
                    <a:lnTo>
                      <a:pt x="136210" y="0"/>
                    </a:lnTo>
                    <a:lnTo>
                      <a:pt x="136210" y="164694"/>
                    </a:lnTo>
                    <a:lnTo>
                      <a:pt x="185053" y="216010"/>
                    </a:lnTo>
                    <a:lnTo>
                      <a:pt x="136210" y="216010"/>
                    </a:lnTo>
                    <a:lnTo>
                      <a:pt x="136210" y="237335"/>
                    </a:lnTo>
                    <a:close/>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80" name="Freeform 135">
                <a:extLst>
                  <a:ext uri="{FF2B5EF4-FFF2-40B4-BE49-F238E27FC236}">
                    <a16:creationId xmlns:a16="http://schemas.microsoft.com/office/drawing/2014/main" id="{A3F3126B-CFDB-45A2-AC4A-0665B56D08D9}"/>
                  </a:ext>
                </a:extLst>
              </p:cNvPr>
              <p:cNvSpPr/>
              <p:nvPr/>
            </p:nvSpPr>
            <p:spPr bwMode="auto">
              <a:xfrm rot="16200000" flipH="1">
                <a:off x="-2070949" y="6177288"/>
                <a:ext cx="165262" cy="211953"/>
              </a:xfrm>
              <a:custGeom>
                <a:avLst/>
                <a:gdLst>
                  <a:gd name="connsiteX0" fmla="*/ 0 w 1547004"/>
                  <a:gd name="connsiteY0" fmla="*/ 1984075 h 1984075"/>
                  <a:gd name="connsiteX1" fmla="*/ 0 w 1547004"/>
                  <a:gd name="connsiteY1" fmla="*/ 0 h 1984075"/>
                  <a:gd name="connsiteX2" fmla="*/ 1138687 w 1547004"/>
                  <a:gd name="connsiteY2" fmla="*/ 0 h 1984075"/>
                  <a:gd name="connsiteX3" fmla="*/ 1138687 w 1547004"/>
                  <a:gd name="connsiteY3" fmla="*/ 1376804 h 1984075"/>
                  <a:gd name="connsiteX4" fmla="*/ 1547004 w 1547004"/>
                  <a:gd name="connsiteY4" fmla="*/ 1805796 h 1984075"/>
                  <a:gd name="connsiteX5" fmla="*/ 1138687 w 1547004"/>
                  <a:gd name="connsiteY5" fmla="*/ 1805796 h 1984075"/>
                  <a:gd name="connsiteX6" fmla="*/ 1138687 w 1547004"/>
                  <a:gd name="connsiteY6" fmla="*/ 1984075 h 198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004" h="1984075">
                    <a:moveTo>
                      <a:pt x="0" y="1984075"/>
                    </a:moveTo>
                    <a:lnTo>
                      <a:pt x="0" y="0"/>
                    </a:lnTo>
                    <a:lnTo>
                      <a:pt x="1138687" y="0"/>
                    </a:lnTo>
                    <a:lnTo>
                      <a:pt x="1138687" y="1376804"/>
                    </a:lnTo>
                    <a:lnTo>
                      <a:pt x="1547004" y="1805796"/>
                    </a:lnTo>
                    <a:lnTo>
                      <a:pt x="1138687" y="1805796"/>
                    </a:lnTo>
                    <a:lnTo>
                      <a:pt x="1138687" y="1984075"/>
                    </a:lnTo>
                    <a:close/>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grpSp>
        <p:nvGrpSpPr>
          <p:cNvPr id="481" name="Group 480">
            <a:extLst>
              <a:ext uri="{FF2B5EF4-FFF2-40B4-BE49-F238E27FC236}">
                <a16:creationId xmlns:a16="http://schemas.microsoft.com/office/drawing/2014/main" id="{D2215ADD-6D25-4B41-B77C-9F18823FAD51}"/>
              </a:ext>
            </a:extLst>
          </p:cNvPr>
          <p:cNvGrpSpPr/>
          <p:nvPr/>
        </p:nvGrpSpPr>
        <p:grpSpPr>
          <a:xfrm>
            <a:off x="8303898" y="4600028"/>
            <a:ext cx="492754" cy="492754"/>
            <a:chOff x="4297892" y="4233356"/>
            <a:chExt cx="502920" cy="502920"/>
          </a:xfrm>
        </p:grpSpPr>
        <p:sp>
          <p:nvSpPr>
            <p:cNvPr id="482" name="Oval 481">
              <a:extLst>
                <a:ext uri="{FF2B5EF4-FFF2-40B4-BE49-F238E27FC236}">
                  <a16:creationId xmlns:a16="http://schemas.microsoft.com/office/drawing/2014/main" id="{88BFD48F-4D34-4DC0-8CD9-D151198F4D3C}"/>
                </a:ext>
              </a:extLst>
            </p:cNvPr>
            <p:cNvSpPr/>
            <p:nvPr/>
          </p:nvSpPr>
          <p:spPr bwMode="auto">
            <a:xfrm>
              <a:off x="4297892" y="4233356"/>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83" name="Group 482">
              <a:extLst>
                <a:ext uri="{FF2B5EF4-FFF2-40B4-BE49-F238E27FC236}">
                  <a16:creationId xmlns:a16="http://schemas.microsoft.com/office/drawing/2014/main" id="{01DF0F27-B5A4-42E6-AAA0-8073A331E3FE}"/>
                </a:ext>
              </a:extLst>
            </p:cNvPr>
            <p:cNvGrpSpPr>
              <a:grpSpLocks noChangeAspect="1"/>
            </p:cNvGrpSpPr>
            <p:nvPr/>
          </p:nvGrpSpPr>
          <p:grpSpPr>
            <a:xfrm>
              <a:off x="4433862" y="4381519"/>
              <a:ext cx="230981" cy="206595"/>
              <a:chOff x="-1320398" y="7123634"/>
              <a:chExt cx="302577" cy="270631"/>
            </a:xfrm>
            <a:noFill/>
          </p:grpSpPr>
          <p:sp>
            <p:nvSpPr>
              <p:cNvPr id="484" name="Oval 483">
                <a:extLst>
                  <a:ext uri="{FF2B5EF4-FFF2-40B4-BE49-F238E27FC236}">
                    <a16:creationId xmlns:a16="http://schemas.microsoft.com/office/drawing/2014/main" id="{7EA41950-12F9-42FB-8082-260C87DA21D2}"/>
                  </a:ext>
                </a:extLst>
              </p:cNvPr>
              <p:cNvSpPr>
                <a:spLocks noChangeArrowheads="1"/>
              </p:cNvSpPr>
              <p:nvPr/>
            </p:nvSpPr>
            <p:spPr bwMode="auto">
              <a:xfrm>
                <a:off x="-1119176" y="7159089"/>
                <a:ext cx="75659" cy="74231"/>
              </a:xfrm>
              <a:prstGeom prst="ellipse">
                <a:avLst/>
              </a:prstGeom>
              <a:grpFill/>
              <a:ln w="12700" cap="flat">
                <a:solidFill>
                  <a:srgbClr val="DC3C00"/>
                </a:solidFill>
                <a:prstDash val="solid"/>
                <a:miter lim="800000"/>
                <a:headEnd/>
                <a:tailEnd/>
              </a:ln>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85" name="Freeform 114">
                <a:extLst>
                  <a:ext uri="{FF2B5EF4-FFF2-40B4-BE49-F238E27FC236}">
                    <a16:creationId xmlns:a16="http://schemas.microsoft.com/office/drawing/2014/main" id="{2FA46D26-F5F5-457F-908F-6D853A38AF44}"/>
                  </a:ext>
                </a:extLst>
              </p:cNvPr>
              <p:cNvSpPr>
                <a:spLocks/>
              </p:cNvSpPr>
              <p:nvPr/>
            </p:nvSpPr>
            <p:spPr bwMode="auto">
              <a:xfrm>
                <a:off x="-1145585" y="7234748"/>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DC3C00"/>
                </a:solidFill>
                <a:prstDash val="solid"/>
                <a:miter lim="800000"/>
                <a:headEnd/>
                <a:tailEnd/>
              </a:ln>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86" name="Freeform 108">
                <a:extLst>
                  <a:ext uri="{FF2B5EF4-FFF2-40B4-BE49-F238E27FC236}">
                    <a16:creationId xmlns:a16="http://schemas.microsoft.com/office/drawing/2014/main" id="{BEBC3E8A-1741-4274-AB39-5FEBD439E36B}"/>
                  </a:ext>
                </a:extLst>
              </p:cNvPr>
              <p:cNvSpPr/>
              <p:nvPr/>
            </p:nvSpPr>
            <p:spPr bwMode="auto">
              <a:xfrm>
                <a:off x="-1320398" y="7123634"/>
                <a:ext cx="164858" cy="93906"/>
              </a:xfrm>
              <a:custGeom>
                <a:avLst/>
                <a:gdLst>
                  <a:gd name="connsiteX0" fmla="*/ 37461 w 188119"/>
                  <a:gd name="connsiteY0" fmla="*/ 0 h 107156"/>
                  <a:gd name="connsiteX1" fmla="*/ 101842 w 188119"/>
                  <a:gd name="connsiteY1" fmla="*/ 0 h 107156"/>
                  <a:gd name="connsiteX2" fmla="*/ 139303 w 188119"/>
                  <a:gd name="connsiteY2" fmla="*/ 37461 h 107156"/>
                  <a:gd name="connsiteX3" fmla="*/ 139303 w 188119"/>
                  <a:gd name="connsiteY3" fmla="*/ 67273 h 107156"/>
                  <a:gd name="connsiteX4" fmla="*/ 188119 w 188119"/>
                  <a:gd name="connsiteY4" fmla="*/ 107156 h 107156"/>
                  <a:gd name="connsiteX5" fmla="*/ 101842 w 188119"/>
                  <a:gd name="connsiteY5" fmla="*/ 107156 h 107156"/>
                  <a:gd name="connsiteX6" fmla="*/ 76200 w 188119"/>
                  <a:gd name="connsiteY6" fmla="*/ 107156 h 107156"/>
                  <a:gd name="connsiteX7" fmla="*/ 37461 w 188119"/>
                  <a:gd name="connsiteY7" fmla="*/ 107156 h 107156"/>
                  <a:gd name="connsiteX8" fmla="*/ 0 w 188119"/>
                  <a:gd name="connsiteY8" fmla="*/ 69695 h 107156"/>
                  <a:gd name="connsiteX9" fmla="*/ 0 w 188119"/>
                  <a:gd name="connsiteY9" fmla="*/ 37461 h 107156"/>
                  <a:gd name="connsiteX10" fmla="*/ 37461 w 188119"/>
                  <a:gd name="connsiteY10" fmla="*/ 0 h 107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119" h="107156">
                    <a:moveTo>
                      <a:pt x="37461" y="0"/>
                    </a:moveTo>
                    <a:lnTo>
                      <a:pt x="101842" y="0"/>
                    </a:lnTo>
                    <a:cubicBezTo>
                      <a:pt x="122531" y="0"/>
                      <a:pt x="139303" y="16772"/>
                      <a:pt x="139303" y="37461"/>
                    </a:cubicBezTo>
                    <a:lnTo>
                      <a:pt x="139303" y="67273"/>
                    </a:lnTo>
                    <a:lnTo>
                      <a:pt x="188119" y="107156"/>
                    </a:lnTo>
                    <a:lnTo>
                      <a:pt x="101842" y="107156"/>
                    </a:lnTo>
                    <a:lnTo>
                      <a:pt x="76200" y="107156"/>
                    </a:lnTo>
                    <a:lnTo>
                      <a:pt x="37461" y="107156"/>
                    </a:lnTo>
                    <a:cubicBezTo>
                      <a:pt x="16772" y="107156"/>
                      <a:pt x="0" y="90384"/>
                      <a:pt x="0" y="69695"/>
                    </a:cubicBezTo>
                    <a:lnTo>
                      <a:pt x="0" y="37461"/>
                    </a:lnTo>
                    <a:cubicBezTo>
                      <a:pt x="0" y="16772"/>
                      <a:pt x="16772" y="0"/>
                      <a:pt x="37461" y="0"/>
                    </a:cubicBezTo>
                    <a:close/>
                  </a:path>
                </a:pathLst>
              </a:custGeom>
              <a:grpFill/>
              <a:ln w="12700" cap="flat">
                <a:solidFill>
                  <a:srgbClr val="DC3C00"/>
                </a:solidFill>
                <a:prstDash val="solid"/>
                <a:miter lim="800000"/>
                <a:headEnd/>
                <a:tailEnd/>
              </a:ln>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87" name="Oval 113">
                <a:extLst>
                  <a:ext uri="{FF2B5EF4-FFF2-40B4-BE49-F238E27FC236}">
                    <a16:creationId xmlns:a16="http://schemas.microsoft.com/office/drawing/2014/main" id="{60AC8548-1F7B-466B-9855-C384AFAD33E4}"/>
                  </a:ext>
                </a:extLst>
              </p:cNvPr>
              <p:cNvSpPr>
                <a:spLocks noChangeArrowheads="1"/>
              </p:cNvSpPr>
              <p:nvPr/>
            </p:nvSpPr>
            <p:spPr bwMode="auto">
              <a:xfrm>
                <a:off x="-1220386" y="7255082"/>
                <a:ext cx="75659" cy="74231"/>
              </a:xfrm>
              <a:prstGeom prst="ellipse">
                <a:avLst/>
              </a:prstGeom>
              <a:grpFill/>
              <a:ln w="12700" cap="flat">
                <a:solidFill>
                  <a:srgbClr val="DC3C00"/>
                </a:solidFill>
                <a:prstDash val="solid"/>
                <a:miter lim="800000"/>
                <a:headEnd/>
                <a:tailEnd/>
              </a:ln>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88" name="Freeform 114">
                <a:extLst>
                  <a:ext uri="{FF2B5EF4-FFF2-40B4-BE49-F238E27FC236}">
                    <a16:creationId xmlns:a16="http://schemas.microsoft.com/office/drawing/2014/main" id="{3E29B1F6-9D20-4AE6-B50C-A7B6D27179DB}"/>
                  </a:ext>
                </a:extLst>
              </p:cNvPr>
              <p:cNvSpPr>
                <a:spLocks/>
              </p:cNvSpPr>
              <p:nvPr/>
            </p:nvSpPr>
            <p:spPr bwMode="auto">
              <a:xfrm>
                <a:off x="-1246796" y="7330740"/>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DC3C00"/>
                </a:solidFill>
                <a:prstDash val="solid"/>
                <a:miter lim="800000"/>
                <a:headEnd/>
                <a:tailEnd/>
              </a:ln>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489" name="Group 488">
            <a:extLst>
              <a:ext uri="{FF2B5EF4-FFF2-40B4-BE49-F238E27FC236}">
                <a16:creationId xmlns:a16="http://schemas.microsoft.com/office/drawing/2014/main" id="{6953507B-8EB0-4D4E-BEEF-5F4B6ECF15F8}"/>
              </a:ext>
            </a:extLst>
          </p:cNvPr>
          <p:cNvGrpSpPr/>
          <p:nvPr/>
        </p:nvGrpSpPr>
        <p:grpSpPr>
          <a:xfrm>
            <a:off x="4649950" y="5414534"/>
            <a:ext cx="492754" cy="492754"/>
            <a:chOff x="4811474" y="5817220"/>
            <a:chExt cx="502920" cy="502920"/>
          </a:xfrm>
        </p:grpSpPr>
        <p:sp>
          <p:nvSpPr>
            <p:cNvPr id="490" name="Oval 489">
              <a:extLst>
                <a:ext uri="{FF2B5EF4-FFF2-40B4-BE49-F238E27FC236}">
                  <a16:creationId xmlns:a16="http://schemas.microsoft.com/office/drawing/2014/main" id="{88C1C852-5B42-4DED-8839-10C15F639CD1}"/>
                </a:ext>
              </a:extLst>
            </p:cNvPr>
            <p:cNvSpPr/>
            <p:nvPr/>
          </p:nvSpPr>
          <p:spPr bwMode="auto">
            <a:xfrm>
              <a:off x="4811474" y="581722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91" name="Group 490">
              <a:extLst>
                <a:ext uri="{FF2B5EF4-FFF2-40B4-BE49-F238E27FC236}">
                  <a16:creationId xmlns:a16="http://schemas.microsoft.com/office/drawing/2014/main" id="{98F333B5-00C7-4CD2-854E-2CE1F21297AF}"/>
                </a:ext>
              </a:extLst>
            </p:cNvPr>
            <p:cNvGrpSpPr/>
            <p:nvPr/>
          </p:nvGrpSpPr>
          <p:grpSpPr>
            <a:xfrm>
              <a:off x="4994501" y="5972567"/>
              <a:ext cx="136866" cy="173176"/>
              <a:chOff x="4989898" y="5967253"/>
              <a:chExt cx="136866" cy="173176"/>
            </a:xfrm>
          </p:grpSpPr>
          <p:sp>
            <p:nvSpPr>
              <p:cNvPr id="492" name="Freeform 38">
                <a:extLst>
                  <a:ext uri="{FF2B5EF4-FFF2-40B4-BE49-F238E27FC236}">
                    <a16:creationId xmlns:a16="http://schemas.microsoft.com/office/drawing/2014/main" id="{381B5059-DC3A-4B32-8573-3BF9AFAD01A0}"/>
                  </a:ext>
                </a:extLst>
              </p:cNvPr>
              <p:cNvSpPr>
                <a:spLocks/>
              </p:cNvSpPr>
              <p:nvPr/>
            </p:nvSpPr>
            <p:spPr bwMode="auto">
              <a:xfrm rot="5400000">
                <a:off x="5042698" y="6059578"/>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gradFill>
                    <a:gsLst>
                      <a:gs pos="28319">
                        <a:srgbClr val="FFFFFF"/>
                      </a:gs>
                      <a:gs pos="74000">
                        <a:srgbClr val="FFFFFF"/>
                      </a:gs>
                    </a:gsLst>
                    <a:lin ang="5400000" scaled="1"/>
                  </a:gradFill>
                  <a:effectLst/>
                  <a:uLnTx/>
                  <a:uFillTx/>
                  <a:latin typeface="Calibri" panose="020F0502020204030204"/>
                  <a:ea typeface="+mn-ea"/>
                  <a:cs typeface="+mn-cs"/>
                </a:endParaRPr>
              </a:p>
            </p:txBody>
          </p:sp>
          <p:grpSp>
            <p:nvGrpSpPr>
              <p:cNvPr id="493" name="Group 492">
                <a:extLst>
                  <a:ext uri="{FF2B5EF4-FFF2-40B4-BE49-F238E27FC236}">
                    <a16:creationId xmlns:a16="http://schemas.microsoft.com/office/drawing/2014/main" id="{D45F466F-2773-47A6-9818-03D8F0A6024B}"/>
                  </a:ext>
                </a:extLst>
              </p:cNvPr>
              <p:cNvGrpSpPr/>
              <p:nvPr/>
            </p:nvGrpSpPr>
            <p:grpSpPr>
              <a:xfrm>
                <a:off x="4989898" y="5967253"/>
                <a:ext cx="136866" cy="173176"/>
                <a:chOff x="4989898" y="5967253"/>
                <a:chExt cx="136866" cy="173176"/>
              </a:xfrm>
            </p:grpSpPr>
            <p:sp>
              <p:nvSpPr>
                <p:cNvPr id="494" name="Line 37">
                  <a:extLst>
                    <a:ext uri="{FF2B5EF4-FFF2-40B4-BE49-F238E27FC236}">
                      <a16:creationId xmlns:a16="http://schemas.microsoft.com/office/drawing/2014/main" id="{211DBC93-F076-4520-AE09-E6C4E7BF066B}"/>
                    </a:ext>
                  </a:extLst>
                </p:cNvPr>
                <p:cNvSpPr>
                  <a:spLocks noChangeShapeType="1"/>
                </p:cNvSpPr>
                <p:nvPr/>
              </p:nvSpPr>
              <p:spPr bwMode="auto">
                <a:xfrm rot="5400000">
                  <a:off x="4988424" y="6037161"/>
                  <a:ext cx="139815" cy="0"/>
                </a:xfrm>
                <a:prstGeom prst="lin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gradFill>
                      <a:gsLst>
                        <a:gs pos="28319">
                          <a:srgbClr val="FFFFFF"/>
                        </a:gs>
                        <a:gs pos="74000">
                          <a:srgbClr val="FFFFFF"/>
                        </a:gs>
                      </a:gsLst>
                      <a:lin ang="5400000" scaled="1"/>
                    </a:gradFill>
                    <a:effectLst/>
                    <a:uLnTx/>
                    <a:uFillTx/>
                    <a:latin typeface="Calibri" panose="020F0502020204030204"/>
                    <a:ea typeface="+mn-ea"/>
                    <a:cs typeface="+mn-cs"/>
                  </a:endParaRPr>
                </a:p>
              </p:txBody>
            </p:sp>
            <p:sp>
              <p:nvSpPr>
                <p:cNvPr id="495" name="Rectangle 39">
                  <a:extLst>
                    <a:ext uri="{FF2B5EF4-FFF2-40B4-BE49-F238E27FC236}">
                      <a16:creationId xmlns:a16="http://schemas.microsoft.com/office/drawing/2014/main" id="{82AC6BE6-C891-4F85-954A-4DB444DA7762}"/>
                    </a:ext>
                  </a:extLst>
                </p:cNvPr>
                <p:cNvSpPr>
                  <a:spLocks noChangeArrowheads="1"/>
                </p:cNvSpPr>
                <p:nvPr/>
              </p:nvSpPr>
              <p:spPr bwMode="auto">
                <a:xfrm rot="5400000">
                  <a:off x="5001402" y="6015067"/>
                  <a:ext cx="113858" cy="136866"/>
                </a:xfrm>
                <a:custGeom>
                  <a:avLst/>
                  <a:gdLst>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 name="connsiteX4" fmla="*/ 0 w 113858"/>
                    <a:gd name="connsiteY4" fmla="*/ 0 h 136866"/>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 name="connsiteX4" fmla="*/ 91440 w 113858"/>
                    <a:gd name="connsiteY4" fmla="*/ 91440 h 136866"/>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Lst>
                  <a:ahLst/>
                  <a:cxnLst>
                    <a:cxn ang="0">
                      <a:pos x="connsiteX0" y="connsiteY0"/>
                    </a:cxn>
                    <a:cxn ang="0">
                      <a:pos x="connsiteX1" y="connsiteY1"/>
                    </a:cxn>
                    <a:cxn ang="0">
                      <a:pos x="connsiteX2" y="connsiteY2"/>
                    </a:cxn>
                    <a:cxn ang="0">
                      <a:pos x="connsiteX3" y="connsiteY3"/>
                    </a:cxn>
                  </a:cxnLst>
                  <a:rect l="l" t="t" r="r" b="b"/>
                  <a:pathLst>
                    <a:path w="113858" h="136866">
                      <a:moveTo>
                        <a:pt x="0" y="0"/>
                      </a:moveTo>
                      <a:lnTo>
                        <a:pt x="113858" y="0"/>
                      </a:lnTo>
                      <a:lnTo>
                        <a:pt x="113858" y="136866"/>
                      </a:lnTo>
                      <a:lnTo>
                        <a:pt x="0" y="136866"/>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gradFill>
                      <a:gsLst>
                        <a:gs pos="28319">
                          <a:srgbClr val="FFFFFF"/>
                        </a:gs>
                        <a:gs pos="74000">
                          <a:srgbClr val="FFFFFF"/>
                        </a:gs>
                      </a:gsLst>
                      <a:lin ang="5400000" scaled="1"/>
                    </a:gradFill>
                    <a:effectLst/>
                    <a:uLnTx/>
                    <a:uFillTx/>
                    <a:latin typeface="Calibri" panose="020F0502020204030204"/>
                    <a:ea typeface="+mn-ea"/>
                    <a:cs typeface="+mn-cs"/>
                  </a:endParaRPr>
                </a:p>
              </p:txBody>
            </p:sp>
          </p:grpSp>
        </p:grpSp>
      </p:grpSp>
      <p:grpSp>
        <p:nvGrpSpPr>
          <p:cNvPr id="496" name="Group 495">
            <a:extLst>
              <a:ext uri="{FF2B5EF4-FFF2-40B4-BE49-F238E27FC236}">
                <a16:creationId xmlns:a16="http://schemas.microsoft.com/office/drawing/2014/main" id="{D3B735A4-1087-4EFC-BCDC-1A3BD76E1E01}"/>
              </a:ext>
            </a:extLst>
          </p:cNvPr>
          <p:cNvGrpSpPr/>
          <p:nvPr/>
        </p:nvGrpSpPr>
        <p:grpSpPr>
          <a:xfrm>
            <a:off x="3522469" y="1825969"/>
            <a:ext cx="492754" cy="492754"/>
            <a:chOff x="3660732" y="2154621"/>
            <a:chExt cx="502920" cy="502920"/>
          </a:xfrm>
        </p:grpSpPr>
        <p:sp>
          <p:nvSpPr>
            <p:cNvPr id="497" name="Oval 496">
              <a:extLst>
                <a:ext uri="{FF2B5EF4-FFF2-40B4-BE49-F238E27FC236}">
                  <a16:creationId xmlns:a16="http://schemas.microsoft.com/office/drawing/2014/main" id="{90CF4749-DE36-4E70-A7E2-086076BB3448}"/>
                </a:ext>
              </a:extLst>
            </p:cNvPr>
            <p:cNvSpPr/>
            <p:nvPr/>
          </p:nvSpPr>
          <p:spPr bwMode="auto">
            <a:xfrm>
              <a:off x="3660732" y="2154621"/>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98" name="Group 4">
              <a:extLst>
                <a:ext uri="{FF2B5EF4-FFF2-40B4-BE49-F238E27FC236}">
                  <a16:creationId xmlns:a16="http://schemas.microsoft.com/office/drawing/2014/main" id="{A5E61015-7366-435B-ACA8-D09016871328}"/>
                </a:ext>
              </a:extLst>
            </p:cNvPr>
            <p:cNvGrpSpPr>
              <a:grpSpLocks noChangeAspect="1"/>
            </p:cNvGrpSpPr>
            <p:nvPr/>
          </p:nvGrpSpPr>
          <p:grpSpPr bwMode="auto">
            <a:xfrm>
              <a:off x="3827895" y="2292208"/>
              <a:ext cx="185124" cy="212054"/>
              <a:chOff x="3590" y="1796"/>
              <a:chExt cx="660" cy="756"/>
            </a:xfrm>
          </p:grpSpPr>
          <p:sp>
            <p:nvSpPr>
              <p:cNvPr id="499" name="Freeform 5">
                <a:extLst>
                  <a:ext uri="{FF2B5EF4-FFF2-40B4-BE49-F238E27FC236}">
                    <a16:creationId xmlns:a16="http://schemas.microsoft.com/office/drawing/2014/main" id="{1C0675D6-16EF-494C-884C-22B6F9398086}"/>
                  </a:ext>
                </a:extLst>
              </p:cNvPr>
              <p:cNvSpPr>
                <a:spLocks/>
              </p:cNvSpPr>
              <p:nvPr/>
            </p:nvSpPr>
            <p:spPr bwMode="auto">
              <a:xfrm>
                <a:off x="3590" y="1880"/>
                <a:ext cx="332" cy="671"/>
              </a:xfrm>
              <a:custGeom>
                <a:avLst/>
                <a:gdLst>
                  <a:gd name="T0" fmla="*/ 332 w 332"/>
                  <a:gd name="T1" fmla="*/ 671 h 671"/>
                  <a:gd name="T2" fmla="*/ 0 w 332"/>
                  <a:gd name="T3" fmla="*/ 671 h 671"/>
                  <a:gd name="T4" fmla="*/ 0 w 332"/>
                  <a:gd name="T5" fmla="*/ 0 h 671"/>
                  <a:gd name="T6" fmla="*/ 126 w 332"/>
                  <a:gd name="T7" fmla="*/ 0 h 671"/>
                </a:gdLst>
                <a:ahLst/>
                <a:cxnLst>
                  <a:cxn ang="0">
                    <a:pos x="T0" y="T1"/>
                  </a:cxn>
                  <a:cxn ang="0">
                    <a:pos x="T2" y="T3"/>
                  </a:cxn>
                  <a:cxn ang="0">
                    <a:pos x="T4" y="T5"/>
                  </a:cxn>
                  <a:cxn ang="0">
                    <a:pos x="T6" y="T7"/>
                  </a:cxn>
                </a:cxnLst>
                <a:rect l="0" t="0" r="r" b="b"/>
                <a:pathLst>
                  <a:path w="332" h="671">
                    <a:moveTo>
                      <a:pt x="332" y="671"/>
                    </a:moveTo>
                    <a:lnTo>
                      <a:pt x="0" y="671"/>
                    </a:lnTo>
                    <a:lnTo>
                      <a:pt x="0" y="0"/>
                    </a:lnTo>
                    <a:lnTo>
                      <a:pt x="126" y="0"/>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00" name="Freeform 6">
                <a:extLst>
                  <a:ext uri="{FF2B5EF4-FFF2-40B4-BE49-F238E27FC236}">
                    <a16:creationId xmlns:a16="http://schemas.microsoft.com/office/drawing/2014/main" id="{90AEECEA-6752-4FCF-973B-ADFB91A1ECBF}"/>
                  </a:ext>
                </a:extLst>
              </p:cNvPr>
              <p:cNvSpPr>
                <a:spLocks/>
              </p:cNvSpPr>
              <p:nvPr/>
            </p:nvSpPr>
            <p:spPr bwMode="auto">
              <a:xfrm>
                <a:off x="4006" y="1880"/>
                <a:ext cx="125" cy="293"/>
              </a:xfrm>
              <a:custGeom>
                <a:avLst/>
                <a:gdLst>
                  <a:gd name="T0" fmla="*/ 0 w 125"/>
                  <a:gd name="T1" fmla="*/ 0 h 293"/>
                  <a:gd name="T2" fmla="*/ 125 w 125"/>
                  <a:gd name="T3" fmla="*/ 0 h 293"/>
                  <a:gd name="T4" fmla="*/ 125 w 125"/>
                  <a:gd name="T5" fmla="*/ 293 h 293"/>
                </a:gdLst>
                <a:ahLst/>
                <a:cxnLst>
                  <a:cxn ang="0">
                    <a:pos x="T0" y="T1"/>
                  </a:cxn>
                  <a:cxn ang="0">
                    <a:pos x="T2" y="T3"/>
                  </a:cxn>
                  <a:cxn ang="0">
                    <a:pos x="T4" y="T5"/>
                  </a:cxn>
                </a:cxnLst>
                <a:rect l="0" t="0" r="r" b="b"/>
                <a:pathLst>
                  <a:path w="125" h="293">
                    <a:moveTo>
                      <a:pt x="0" y="0"/>
                    </a:moveTo>
                    <a:lnTo>
                      <a:pt x="125" y="0"/>
                    </a:lnTo>
                    <a:lnTo>
                      <a:pt x="125" y="293"/>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01" name="Freeform 7">
                <a:extLst>
                  <a:ext uri="{FF2B5EF4-FFF2-40B4-BE49-F238E27FC236}">
                    <a16:creationId xmlns:a16="http://schemas.microsoft.com/office/drawing/2014/main" id="{BB86661A-687B-4B14-B3E5-A148333431DC}"/>
                  </a:ext>
                </a:extLst>
              </p:cNvPr>
              <p:cNvSpPr>
                <a:spLocks/>
              </p:cNvSpPr>
              <p:nvPr/>
            </p:nvSpPr>
            <p:spPr bwMode="auto">
              <a:xfrm>
                <a:off x="3716" y="1880"/>
                <a:ext cx="290" cy="29"/>
              </a:xfrm>
              <a:custGeom>
                <a:avLst/>
                <a:gdLst>
                  <a:gd name="T0" fmla="*/ 0 w 290"/>
                  <a:gd name="T1" fmla="*/ 0 h 29"/>
                  <a:gd name="T2" fmla="*/ 0 w 290"/>
                  <a:gd name="T3" fmla="*/ 29 h 29"/>
                  <a:gd name="T4" fmla="*/ 290 w 290"/>
                  <a:gd name="T5" fmla="*/ 29 h 29"/>
                  <a:gd name="T6" fmla="*/ 290 w 290"/>
                  <a:gd name="T7" fmla="*/ 0 h 29"/>
                </a:gdLst>
                <a:ahLst/>
                <a:cxnLst>
                  <a:cxn ang="0">
                    <a:pos x="T0" y="T1"/>
                  </a:cxn>
                  <a:cxn ang="0">
                    <a:pos x="T2" y="T3"/>
                  </a:cxn>
                  <a:cxn ang="0">
                    <a:pos x="T4" y="T5"/>
                  </a:cxn>
                  <a:cxn ang="0">
                    <a:pos x="T6" y="T7"/>
                  </a:cxn>
                </a:cxnLst>
                <a:rect l="0" t="0" r="r" b="b"/>
                <a:pathLst>
                  <a:path w="290" h="29">
                    <a:moveTo>
                      <a:pt x="0" y="0"/>
                    </a:moveTo>
                    <a:lnTo>
                      <a:pt x="0" y="29"/>
                    </a:lnTo>
                    <a:lnTo>
                      <a:pt x="290" y="29"/>
                    </a:lnTo>
                    <a:lnTo>
                      <a:pt x="290" y="0"/>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02" name="Freeform 8">
                <a:extLst>
                  <a:ext uri="{FF2B5EF4-FFF2-40B4-BE49-F238E27FC236}">
                    <a16:creationId xmlns:a16="http://schemas.microsoft.com/office/drawing/2014/main" id="{028108BA-BD35-47F6-95B1-F80E4183A644}"/>
                  </a:ext>
                </a:extLst>
              </p:cNvPr>
              <p:cNvSpPr>
                <a:spLocks/>
              </p:cNvSpPr>
              <p:nvPr/>
            </p:nvSpPr>
            <p:spPr bwMode="auto">
              <a:xfrm>
                <a:off x="3716" y="1796"/>
                <a:ext cx="290" cy="84"/>
              </a:xfrm>
              <a:custGeom>
                <a:avLst/>
                <a:gdLst>
                  <a:gd name="T0" fmla="*/ 290 w 290"/>
                  <a:gd name="T1" fmla="*/ 84 h 84"/>
                  <a:gd name="T2" fmla="*/ 290 w 290"/>
                  <a:gd name="T3" fmla="*/ 34 h 84"/>
                  <a:gd name="T4" fmla="*/ 204 w 290"/>
                  <a:gd name="T5" fmla="*/ 34 h 84"/>
                  <a:gd name="T6" fmla="*/ 204 w 290"/>
                  <a:gd name="T7" fmla="*/ 0 h 84"/>
                  <a:gd name="T8" fmla="*/ 87 w 290"/>
                  <a:gd name="T9" fmla="*/ 0 h 84"/>
                  <a:gd name="T10" fmla="*/ 87 w 290"/>
                  <a:gd name="T11" fmla="*/ 34 h 84"/>
                  <a:gd name="T12" fmla="*/ 0 w 290"/>
                  <a:gd name="T13" fmla="*/ 34 h 84"/>
                  <a:gd name="T14" fmla="*/ 0 w 290"/>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84">
                    <a:moveTo>
                      <a:pt x="290" y="84"/>
                    </a:moveTo>
                    <a:lnTo>
                      <a:pt x="290" y="34"/>
                    </a:lnTo>
                    <a:lnTo>
                      <a:pt x="204" y="34"/>
                    </a:lnTo>
                    <a:lnTo>
                      <a:pt x="204" y="0"/>
                    </a:lnTo>
                    <a:lnTo>
                      <a:pt x="87" y="0"/>
                    </a:lnTo>
                    <a:lnTo>
                      <a:pt x="87" y="34"/>
                    </a:lnTo>
                    <a:lnTo>
                      <a:pt x="0" y="34"/>
                    </a:lnTo>
                    <a:lnTo>
                      <a:pt x="0" y="84"/>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03" name="Freeform 9">
                <a:extLst>
                  <a:ext uri="{FF2B5EF4-FFF2-40B4-BE49-F238E27FC236}">
                    <a16:creationId xmlns:a16="http://schemas.microsoft.com/office/drawing/2014/main" id="{2E59471D-2564-47FB-A2E3-ED009129B7BD}"/>
                  </a:ext>
                </a:extLst>
              </p:cNvPr>
              <p:cNvSpPr>
                <a:spLocks/>
              </p:cNvSpPr>
              <p:nvPr/>
            </p:nvSpPr>
            <p:spPr bwMode="auto">
              <a:xfrm>
                <a:off x="3985" y="2307"/>
                <a:ext cx="192" cy="132"/>
              </a:xfrm>
              <a:custGeom>
                <a:avLst/>
                <a:gdLst>
                  <a:gd name="T0" fmla="*/ 0 w 192"/>
                  <a:gd name="T1" fmla="*/ 77 h 132"/>
                  <a:gd name="T2" fmla="*/ 58 w 192"/>
                  <a:gd name="T3" fmla="*/ 132 h 132"/>
                  <a:gd name="T4" fmla="*/ 192 w 192"/>
                  <a:gd name="T5" fmla="*/ 0 h 132"/>
                </a:gdLst>
                <a:ahLst/>
                <a:cxnLst>
                  <a:cxn ang="0">
                    <a:pos x="T0" y="T1"/>
                  </a:cxn>
                  <a:cxn ang="0">
                    <a:pos x="T2" y="T3"/>
                  </a:cxn>
                  <a:cxn ang="0">
                    <a:pos x="T4" y="T5"/>
                  </a:cxn>
                </a:cxnLst>
                <a:rect l="0" t="0" r="r" b="b"/>
                <a:pathLst>
                  <a:path w="192" h="132">
                    <a:moveTo>
                      <a:pt x="0" y="77"/>
                    </a:moveTo>
                    <a:lnTo>
                      <a:pt x="58" y="132"/>
                    </a:lnTo>
                    <a:lnTo>
                      <a:pt x="192" y="0"/>
                    </a:lnTo>
                  </a:path>
                </a:pathLst>
              </a:cu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04" name="Oval 10">
                <a:extLst>
                  <a:ext uri="{FF2B5EF4-FFF2-40B4-BE49-F238E27FC236}">
                    <a16:creationId xmlns:a16="http://schemas.microsoft.com/office/drawing/2014/main" id="{B91496E5-0F22-48F8-8012-FFA985D3761B}"/>
                  </a:ext>
                </a:extLst>
              </p:cNvPr>
              <p:cNvSpPr>
                <a:spLocks noChangeArrowheads="1"/>
              </p:cNvSpPr>
              <p:nvPr/>
            </p:nvSpPr>
            <p:spPr bwMode="auto">
              <a:xfrm>
                <a:off x="3913" y="2215"/>
                <a:ext cx="337" cy="337"/>
              </a:xfrm>
              <a:prstGeom prst="ellipse">
                <a:avLst/>
              </a:prstGeom>
              <a:noFill/>
              <a:ln w="12700" cap="flat">
                <a:solidFill>
                  <a:srgbClr val="DC3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521" name="Group 520">
            <a:extLst>
              <a:ext uri="{FF2B5EF4-FFF2-40B4-BE49-F238E27FC236}">
                <a16:creationId xmlns:a16="http://schemas.microsoft.com/office/drawing/2014/main" id="{381487E4-DB36-41F1-8BF8-007C1C30EA31}"/>
              </a:ext>
            </a:extLst>
          </p:cNvPr>
          <p:cNvGrpSpPr/>
          <p:nvPr/>
        </p:nvGrpSpPr>
        <p:grpSpPr>
          <a:xfrm>
            <a:off x="1056947" y="3676988"/>
            <a:ext cx="492754" cy="492754"/>
            <a:chOff x="4297892" y="2841460"/>
            <a:chExt cx="502920" cy="502920"/>
          </a:xfrm>
        </p:grpSpPr>
        <p:sp>
          <p:nvSpPr>
            <p:cNvPr id="522" name="Oval 521">
              <a:extLst>
                <a:ext uri="{FF2B5EF4-FFF2-40B4-BE49-F238E27FC236}">
                  <a16:creationId xmlns:a16="http://schemas.microsoft.com/office/drawing/2014/main" id="{699FB996-52BF-4F78-9CFA-8A5067C83703}"/>
                </a:ext>
              </a:extLst>
            </p:cNvPr>
            <p:cNvSpPr/>
            <p:nvPr/>
          </p:nvSpPr>
          <p:spPr bwMode="auto">
            <a:xfrm>
              <a:off x="4297892" y="2841460"/>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23" name="Freeform 236">
              <a:extLst>
                <a:ext uri="{FF2B5EF4-FFF2-40B4-BE49-F238E27FC236}">
                  <a16:creationId xmlns:a16="http://schemas.microsoft.com/office/drawing/2014/main" id="{33DD5E6F-C5C2-4BFD-AF2C-A4B41EA762A2}"/>
                </a:ext>
              </a:extLst>
            </p:cNvPr>
            <p:cNvSpPr/>
            <p:nvPr/>
          </p:nvSpPr>
          <p:spPr bwMode="auto">
            <a:xfrm>
              <a:off x="4457912" y="3001480"/>
              <a:ext cx="182880" cy="182880"/>
            </a:xfrm>
            <a:custGeom>
              <a:avLst/>
              <a:gdLst>
                <a:gd name="connsiteX0" fmla="*/ 108347 w 369888"/>
                <a:gd name="connsiteY0" fmla="*/ 0 h 369888"/>
                <a:gd name="connsiteX1" fmla="*/ 261541 w 369888"/>
                <a:gd name="connsiteY1" fmla="*/ 0 h 369888"/>
                <a:gd name="connsiteX2" fmla="*/ 261541 w 369888"/>
                <a:gd name="connsiteY2" fmla="*/ 108347 h 369888"/>
                <a:gd name="connsiteX3" fmla="*/ 369888 w 369888"/>
                <a:gd name="connsiteY3" fmla="*/ 108347 h 369888"/>
                <a:gd name="connsiteX4" fmla="*/ 369888 w 369888"/>
                <a:gd name="connsiteY4" fmla="*/ 261541 h 369888"/>
                <a:gd name="connsiteX5" fmla="*/ 261541 w 369888"/>
                <a:gd name="connsiteY5" fmla="*/ 261541 h 369888"/>
                <a:gd name="connsiteX6" fmla="*/ 261541 w 369888"/>
                <a:gd name="connsiteY6" fmla="*/ 369888 h 369888"/>
                <a:gd name="connsiteX7" fmla="*/ 108347 w 369888"/>
                <a:gd name="connsiteY7" fmla="*/ 369888 h 369888"/>
                <a:gd name="connsiteX8" fmla="*/ 108347 w 369888"/>
                <a:gd name="connsiteY8" fmla="*/ 261541 h 369888"/>
                <a:gd name="connsiteX9" fmla="*/ 0 w 369888"/>
                <a:gd name="connsiteY9" fmla="*/ 261541 h 369888"/>
                <a:gd name="connsiteX10" fmla="*/ 0 w 369888"/>
                <a:gd name="connsiteY10" fmla="*/ 108347 h 369888"/>
                <a:gd name="connsiteX11" fmla="*/ 108347 w 369888"/>
                <a:gd name="connsiteY11" fmla="*/ 108347 h 36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888" h="369888">
                  <a:moveTo>
                    <a:pt x="108347" y="0"/>
                  </a:moveTo>
                  <a:lnTo>
                    <a:pt x="261541" y="0"/>
                  </a:lnTo>
                  <a:lnTo>
                    <a:pt x="261541" y="108347"/>
                  </a:lnTo>
                  <a:lnTo>
                    <a:pt x="369888" y="108347"/>
                  </a:lnTo>
                  <a:lnTo>
                    <a:pt x="369888" y="261541"/>
                  </a:lnTo>
                  <a:lnTo>
                    <a:pt x="261541" y="261541"/>
                  </a:lnTo>
                  <a:lnTo>
                    <a:pt x="261541" y="369888"/>
                  </a:lnTo>
                  <a:lnTo>
                    <a:pt x="108347" y="369888"/>
                  </a:lnTo>
                  <a:lnTo>
                    <a:pt x="108347" y="261541"/>
                  </a:lnTo>
                  <a:lnTo>
                    <a:pt x="0" y="261541"/>
                  </a:lnTo>
                  <a:lnTo>
                    <a:pt x="0" y="108347"/>
                  </a:lnTo>
                  <a:lnTo>
                    <a:pt x="108347" y="108347"/>
                  </a:lnTo>
                  <a:close/>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err="1">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nvGrpSpPr>
          <p:cNvPr id="524" name="Group 523">
            <a:extLst>
              <a:ext uri="{FF2B5EF4-FFF2-40B4-BE49-F238E27FC236}">
                <a16:creationId xmlns:a16="http://schemas.microsoft.com/office/drawing/2014/main" id="{40D0A3C6-1E44-4366-BCA6-ED3A46D17086}"/>
              </a:ext>
            </a:extLst>
          </p:cNvPr>
          <p:cNvGrpSpPr/>
          <p:nvPr/>
        </p:nvGrpSpPr>
        <p:grpSpPr>
          <a:xfrm>
            <a:off x="10331299" y="2947271"/>
            <a:ext cx="492754" cy="492754"/>
            <a:chOff x="10634100" y="3287027"/>
            <a:chExt cx="502920" cy="502920"/>
          </a:xfrm>
        </p:grpSpPr>
        <p:sp>
          <p:nvSpPr>
            <p:cNvPr id="525" name="Oval 524">
              <a:extLst>
                <a:ext uri="{FF2B5EF4-FFF2-40B4-BE49-F238E27FC236}">
                  <a16:creationId xmlns:a16="http://schemas.microsoft.com/office/drawing/2014/main" id="{54A904B1-DFB3-484B-AA3C-CE50E0C7C73B}"/>
                </a:ext>
              </a:extLst>
            </p:cNvPr>
            <p:cNvSpPr/>
            <p:nvPr/>
          </p:nvSpPr>
          <p:spPr bwMode="auto">
            <a:xfrm>
              <a:off x="10634100" y="3287027"/>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26" name="Group 28">
              <a:extLst>
                <a:ext uri="{FF2B5EF4-FFF2-40B4-BE49-F238E27FC236}">
                  <a16:creationId xmlns:a16="http://schemas.microsoft.com/office/drawing/2014/main" id="{D80F64FA-871D-42FE-BAD0-3473C2E29093}"/>
                </a:ext>
              </a:extLst>
            </p:cNvPr>
            <p:cNvGrpSpPr>
              <a:grpSpLocks noChangeAspect="1"/>
            </p:cNvGrpSpPr>
            <p:nvPr/>
          </p:nvGrpSpPr>
          <p:grpSpPr bwMode="auto">
            <a:xfrm>
              <a:off x="10794120" y="3482394"/>
              <a:ext cx="182880" cy="112186"/>
              <a:chOff x="5219" y="2831"/>
              <a:chExt cx="238" cy="146"/>
            </a:xfrm>
          </p:grpSpPr>
          <p:sp>
            <p:nvSpPr>
              <p:cNvPr id="527" name="Line 29">
                <a:extLst>
                  <a:ext uri="{FF2B5EF4-FFF2-40B4-BE49-F238E27FC236}">
                    <a16:creationId xmlns:a16="http://schemas.microsoft.com/office/drawing/2014/main" id="{E9526E75-EE1B-46ED-8E77-643A8C32FFC3}"/>
                  </a:ext>
                </a:extLst>
              </p:cNvPr>
              <p:cNvSpPr>
                <a:spLocks noChangeShapeType="1"/>
              </p:cNvSpPr>
              <p:nvPr/>
            </p:nvSpPr>
            <p:spPr bwMode="auto">
              <a:xfrm>
                <a:off x="5219" y="2870"/>
                <a:ext cx="0" cy="60"/>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28" name="Line 30">
                <a:extLst>
                  <a:ext uri="{FF2B5EF4-FFF2-40B4-BE49-F238E27FC236}">
                    <a16:creationId xmlns:a16="http://schemas.microsoft.com/office/drawing/2014/main" id="{4BF46CCB-03A0-44D6-BDB8-3989F3482E87}"/>
                  </a:ext>
                </a:extLst>
              </p:cNvPr>
              <p:cNvSpPr>
                <a:spLocks noChangeShapeType="1"/>
              </p:cNvSpPr>
              <p:nvPr/>
            </p:nvSpPr>
            <p:spPr bwMode="auto">
              <a:xfrm>
                <a:off x="5219" y="2865"/>
                <a:ext cx="0" cy="63"/>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29" name="Freeform 31">
                <a:extLst>
                  <a:ext uri="{FF2B5EF4-FFF2-40B4-BE49-F238E27FC236}">
                    <a16:creationId xmlns:a16="http://schemas.microsoft.com/office/drawing/2014/main" id="{70F32136-2A84-4E8A-BB6E-8F804C387141}"/>
                  </a:ext>
                </a:extLst>
              </p:cNvPr>
              <p:cNvSpPr>
                <a:spLocks/>
              </p:cNvSpPr>
              <p:nvPr/>
            </p:nvSpPr>
            <p:spPr bwMode="auto">
              <a:xfrm>
                <a:off x="5219" y="2831"/>
                <a:ext cx="238" cy="136"/>
              </a:xfrm>
              <a:custGeom>
                <a:avLst/>
                <a:gdLst>
                  <a:gd name="T0" fmla="*/ 0 w 238"/>
                  <a:gd name="T1" fmla="*/ 45 h 136"/>
                  <a:gd name="T2" fmla="*/ 238 w 238"/>
                  <a:gd name="T3" fmla="*/ 0 h 136"/>
                  <a:gd name="T4" fmla="*/ 238 w 238"/>
                  <a:gd name="T5" fmla="*/ 136 h 136"/>
                  <a:gd name="T6" fmla="*/ 2 w 238"/>
                  <a:gd name="T7" fmla="*/ 89 h 136"/>
                </a:gdLst>
                <a:ahLst/>
                <a:cxnLst>
                  <a:cxn ang="0">
                    <a:pos x="T0" y="T1"/>
                  </a:cxn>
                  <a:cxn ang="0">
                    <a:pos x="T2" y="T3"/>
                  </a:cxn>
                  <a:cxn ang="0">
                    <a:pos x="T4" y="T5"/>
                  </a:cxn>
                  <a:cxn ang="0">
                    <a:pos x="T6" y="T7"/>
                  </a:cxn>
                </a:cxnLst>
                <a:rect l="0" t="0" r="r" b="b"/>
                <a:pathLst>
                  <a:path w="238" h="136">
                    <a:moveTo>
                      <a:pt x="0" y="45"/>
                    </a:moveTo>
                    <a:lnTo>
                      <a:pt x="238" y="0"/>
                    </a:lnTo>
                    <a:lnTo>
                      <a:pt x="238" y="136"/>
                    </a:lnTo>
                    <a:lnTo>
                      <a:pt x="2" y="89"/>
                    </a:lnTo>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30" name="Freeform 32">
                <a:extLst>
                  <a:ext uri="{FF2B5EF4-FFF2-40B4-BE49-F238E27FC236}">
                    <a16:creationId xmlns:a16="http://schemas.microsoft.com/office/drawing/2014/main" id="{8BA0E9FF-8119-452D-B038-043377FC957E}"/>
                  </a:ext>
                </a:extLst>
              </p:cNvPr>
              <p:cNvSpPr>
                <a:spLocks/>
              </p:cNvSpPr>
              <p:nvPr/>
            </p:nvSpPr>
            <p:spPr bwMode="auto">
              <a:xfrm>
                <a:off x="5278" y="2934"/>
                <a:ext cx="70" cy="43"/>
              </a:xfrm>
              <a:custGeom>
                <a:avLst/>
                <a:gdLst>
                  <a:gd name="T0" fmla="*/ 35 w 35"/>
                  <a:gd name="T1" fmla="*/ 7 h 21"/>
                  <a:gd name="T2" fmla="*/ 18 w 35"/>
                  <a:gd name="T3" fmla="*/ 21 h 21"/>
                  <a:gd name="T4" fmla="*/ 0 w 35"/>
                  <a:gd name="T5" fmla="*/ 4 h 21"/>
                  <a:gd name="T6" fmla="*/ 1 w 35"/>
                  <a:gd name="T7" fmla="*/ 0 h 21"/>
                </a:gdLst>
                <a:ahLst/>
                <a:cxnLst>
                  <a:cxn ang="0">
                    <a:pos x="T0" y="T1"/>
                  </a:cxn>
                  <a:cxn ang="0">
                    <a:pos x="T2" y="T3"/>
                  </a:cxn>
                  <a:cxn ang="0">
                    <a:pos x="T4" y="T5"/>
                  </a:cxn>
                  <a:cxn ang="0">
                    <a:pos x="T6" y="T7"/>
                  </a:cxn>
                </a:cxnLst>
                <a:rect l="0" t="0" r="r" b="b"/>
                <a:pathLst>
                  <a:path w="35" h="21">
                    <a:moveTo>
                      <a:pt x="35" y="7"/>
                    </a:moveTo>
                    <a:cubicBezTo>
                      <a:pt x="34" y="15"/>
                      <a:pt x="27" y="21"/>
                      <a:pt x="18" y="21"/>
                    </a:cubicBezTo>
                    <a:cubicBezTo>
                      <a:pt x="8" y="21"/>
                      <a:pt x="0" y="14"/>
                      <a:pt x="0" y="4"/>
                    </a:cubicBezTo>
                    <a:cubicBezTo>
                      <a:pt x="0" y="3"/>
                      <a:pt x="0" y="2"/>
                      <a:pt x="1" y="0"/>
                    </a:cubicBezTo>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531" name="Group 530">
            <a:extLst>
              <a:ext uri="{FF2B5EF4-FFF2-40B4-BE49-F238E27FC236}">
                <a16:creationId xmlns:a16="http://schemas.microsoft.com/office/drawing/2014/main" id="{AD4FC931-B910-4251-9334-7809FF90101C}"/>
              </a:ext>
            </a:extLst>
          </p:cNvPr>
          <p:cNvGrpSpPr/>
          <p:nvPr/>
        </p:nvGrpSpPr>
        <p:grpSpPr>
          <a:xfrm>
            <a:off x="9052669" y="5685487"/>
            <a:ext cx="492754" cy="492754"/>
            <a:chOff x="457200" y="3537408"/>
            <a:chExt cx="502920" cy="502920"/>
          </a:xfrm>
        </p:grpSpPr>
        <p:sp>
          <p:nvSpPr>
            <p:cNvPr id="532" name="Oval 531">
              <a:extLst>
                <a:ext uri="{FF2B5EF4-FFF2-40B4-BE49-F238E27FC236}">
                  <a16:creationId xmlns:a16="http://schemas.microsoft.com/office/drawing/2014/main" id="{6DF5E414-E288-4B54-A717-0B02A8F410A5}"/>
                </a:ext>
              </a:extLst>
            </p:cNvPr>
            <p:cNvSpPr/>
            <p:nvPr/>
          </p:nvSpPr>
          <p:spPr bwMode="auto">
            <a:xfrm>
              <a:off x="457200" y="3537408"/>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33" name="Group 17">
              <a:extLst>
                <a:ext uri="{FF2B5EF4-FFF2-40B4-BE49-F238E27FC236}">
                  <a16:creationId xmlns:a16="http://schemas.microsoft.com/office/drawing/2014/main" id="{154CFF2D-92EE-4832-AFCC-3156F71DE5C1}"/>
                </a:ext>
              </a:extLst>
            </p:cNvPr>
            <p:cNvGrpSpPr>
              <a:grpSpLocks noChangeAspect="1"/>
            </p:cNvGrpSpPr>
            <p:nvPr/>
          </p:nvGrpSpPr>
          <p:grpSpPr bwMode="auto">
            <a:xfrm>
              <a:off x="617220" y="3697428"/>
              <a:ext cx="182880" cy="182880"/>
              <a:chOff x="3800" y="2086"/>
              <a:chExt cx="236" cy="236"/>
            </a:xfrm>
          </p:grpSpPr>
          <p:sp>
            <p:nvSpPr>
              <p:cNvPr id="534" name="Freeform 18">
                <a:extLst>
                  <a:ext uri="{FF2B5EF4-FFF2-40B4-BE49-F238E27FC236}">
                    <a16:creationId xmlns:a16="http://schemas.microsoft.com/office/drawing/2014/main" id="{01ACAF40-DDA6-4178-83A0-32EE4CD8466F}"/>
                  </a:ext>
                </a:extLst>
              </p:cNvPr>
              <p:cNvSpPr>
                <a:spLocks/>
              </p:cNvSpPr>
              <p:nvPr/>
            </p:nvSpPr>
            <p:spPr bwMode="auto">
              <a:xfrm>
                <a:off x="3800" y="2150"/>
                <a:ext cx="173" cy="172"/>
              </a:xfrm>
              <a:custGeom>
                <a:avLst/>
                <a:gdLst>
                  <a:gd name="T0" fmla="*/ 173 w 173"/>
                  <a:gd name="T1" fmla="*/ 0 h 172"/>
                  <a:gd name="T2" fmla="*/ 93 w 173"/>
                  <a:gd name="T3" fmla="*/ 0 h 172"/>
                  <a:gd name="T4" fmla="*/ 0 w 173"/>
                  <a:gd name="T5" fmla="*/ 96 h 172"/>
                  <a:gd name="T6" fmla="*/ 77 w 173"/>
                  <a:gd name="T7" fmla="*/ 172 h 172"/>
                  <a:gd name="T8" fmla="*/ 173 w 173"/>
                  <a:gd name="T9" fmla="*/ 80 h 172"/>
                  <a:gd name="T10" fmla="*/ 173 w 173"/>
                  <a:gd name="T11" fmla="*/ 0 h 172"/>
                </a:gdLst>
                <a:ahLst/>
                <a:cxnLst>
                  <a:cxn ang="0">
                    <a:pos x="T0" y="T1"/>
                  </a:cxn>
                  <a:cxn ang="0">
                    <a:pos x="T2" y="T3"/>
                  </a:cxn>
                  <a:cxn ang="0">
                    <a:pos x="T4" y="T5"/>
                  </a:cxn>
                  <a:cxn ang="0">
                    <a:pos x="T6" y="T7"/>
                  </a:cxn>
                  <a:cxn ang="0">
                    <a:pos x="T8" y="T9"/>
                  </a:cxn>
                  <a:cxn ang="0">
                    <a:pos x="T10" y="T11"/>
                  </a:cxn>
                </a:cxnLst>
                <a:rect l="0" t="0" r="r" b="b"/>
                <a:pathLst>
                  <a:path w="173" h="172">
                    <a:moveTo>
                      <a:pt x="173" y="0"/>
                    </a:moveTo>
                    <a:lnTo>
                      <a:pt x="93" y="0"/>
                    </a:lnTo>
                    <a:lnTo>
                      <a:pt x="0" y="96"/>
                    </a:lnTo>
                    <a:lnTo>
                      <a:pt x="77" y="172"/>
                    </a:lnTo>
                    <a:lnTo>
                      <a:pt x="173" y="80"/>
                    </a:lnTo>
                    <a:lnTo>
                      <a:pt x="173" y="0"/>
                    </a:lnTo>
                    <a:close/>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35" name="Freeform 19">
                <a:extLst>
                  <a:ext uri="{FF2B5EF4-FFF2-40B4-BE49-F238E27FC236}">
                    <a16:creationId xmlns:a16="http://schemas.microsoft.com/office/drawing/2014/main" id="{02A36418-6A06-4329-B007-02123CD1FECE}"/>
                  </a:ext>
                </a:extLst>
              </p:cNvPr>
              <p:cNvSpPr>
                <a:spLocks/>
              </p:cNvSpPr>
              <p:nvPr/>
            </p:nvSpPr>
            <p:spPr bwMode="auto">
              <a:xfrm>
                <a:off x="3925" y="2086"/>
                <a:ext cx="111" cy="112"/>
              </a:xfrm>
              <a:custGeom>
                <a:avLst/>
                <a:gdLst>
                  <a:gd name="T0" fmla="*/ 7 w 56"/>
                  <a:gd name="T1" fmla="*/ 46 h 56"/>
                  <a:gd name="T2" fmla="*/ 0 w 56"/>
                  <a:gd name="T3" fmla="*/ 28 h 56"/>
                  <a:gd name="T4" fmla="*/ 28 w 56"/>
                  <a:gd name="T5" fmla="*/ 0 h 56"/>
                  <a:gd name="T6" fmla="*/ 56 w 56"/>
                  <a:gd name="T7" fmla="*/ 28 h 56"/>
                  <a:gd name="T8" fmla="*/ 28 w 56"/>
                  <a:gd name="T9" fmla="*/ 56 h 56"/>
                  <a:gd name="T10" fmla="*/ 24 w 56"/>
                  <a:gd name="T11" fmla="*/ 56 h 56"/>
                </a:gdLst>
                <a:ahLst/>
                <a:cxnLst>
                  <a:cxn ang="0">
                    <a:pos x="T0" y="T1"/>
                  </a:cxn>
                  <a:cxn ang="0">
                    <a:pos x="T2" y="T3"/>
                  </a:cxn>
                  <a:cxn ang="0">
                    <a:pos x="T4" y="T5"/>
                  </a:cxn>
                  <a:cxn ang="0">
                    <a:pos x="T6" y="T7"/>
                  </a:cxn>
                  <a:cxn ang="0">
                    <a:pos x="T8" y="T9"/>
                  </a:cxn>
                  <a:cxn ang="0">
                    <a:pos x="T10" y="T11"/>
                  </a:cxn>
                </a:cxnLst>
                <a:rect l="0" t="0" r="r" b="b"/>
                <a:pathLst>
                  <a:path w="56" h="56">
                    <a:moveTo>
                      <a:pt x="7" y="46"/>
                    </a:moveTo>
                    <a:cubicBezTo>
                      <a:pt x="3" y="41"/>
                      <a:pt x="0" y="35"/>
                      <a:pt x="0" y="28"/>
                    </a:cubicBezTo>
                    <a:cubicBezTo>
                      <a:pt x="0" y="12"/>
                      <a:pt x="13" y="0"/>
                      <a:pt x="28" y="0"/>
                    </a:cubicBezTo>
                    <a:cubicBezTo>
                      <a:pt x="44" y="0"/>
                      <a:pt x="56" y="12"/>
                      <a:pt x="56" y="28"/>
                    </a:cubicBezTo>
                    <a:cubicBezTo>
                      <a:pt x="56" y="43"/>
                      <a:pt x="44" y="56"/>
                      <a:pt x="28" y="56"/>
                    </a:cubicBezTo>
                    <a:cubicBezTo>
                      <a:pt x="27" y="56"/>
                      <a:pt x="25" y="56"/>
                      <a:pt x="24" y="56"/>
                    </a:cubicBezTo>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536" name="Group 535">
            <a:extLst>
              <a:ext uri="{FF2B5EF4-FFF2-40B4-BE49-F238E27FC236}">
                <a16:creationId xmlns:a16="http://schemas.microsoft.com/office/drawing/2014/main" id="{E5831D6B-097E-4D8E-BF3D-48498E457A30}"/>
              </a:ext>
            </a:extLst>
          </p:cNvPr>
          <p:cNvGrpSpPr/>
          <p:nvPr/>
        </p:nvGrpSpPr>
        <p:grpSpPr>
          <a:xfrm>
            <a:off x="6513083" y="2133675"/>
            <a:ext cx="492754" cy="492754"/>
            <a:chOff x="6692754" y="2585785"/>
            <a:chExt cx="502920" cy="502920"/>
          </a:xfrm>
        </p:grpSpPr>
        <p:sp>
          <p:nvSpPr>
            <p:cNvPr id="537" name="Oval 536">
              <a:extLst>
                <a:ext uri="{FF2B5EF4-FFF2-40B4-BE49-F238E27FC236}">
                  <a16:creationId xmlns:a16="http://schemas.microsoft.com/office/drawing/2014/main" id="{A8C33E65-3F17-4AA4-9D0F-1DCB7E03E530}"/>
                </a:ext>
              </a:extLst>
            </p:cNvPr>
            <p:cNvSpPr/>
            <p:nvPr/>
          </p:nvSpPr>
          <p:spPr bwMode="auto">
            <a:xfrm>
              <a:off x="6692754" y="2585785"/>
              <a:ext cx="502920" cy="502920"/>
            </a:xfrm>
            <a:prstGeom prst="ellipse">
              <a:avLst/>
            </a:prstGeom>
            <a:solidFill>
              <a:srgbClr val="E1E1E1"/>
            </a:solidFill>
            <a:ln w="1079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38" name="Group 4">
              <a:extLst>
                <a:ext uri="{FF2B5EF4-FFF2-40B4-BE49-F238E27FC236}">
                  <a16:creationId xmlns:a16="http://schemas.microsoft.com/office/drawing/2014/main" id="{F55C4073-F2D0-4FC6-A1B5-D6ED52BEEC34}"/>
                </a:ext>
              </a:extLst>
            </p:cNvPr>
            <p:cNvGrpSpPr>
              <a:grpSpLocks noChangeAspect="1"/>
            </p:cNvGrpSpPr>
            <p:nvPr/>
          </p:nvGrpSpPr>
          <p:grpSpPr bwMode="auto">
            <a:xfrm>
              <a:off x="6852774" y="2714947"/>
              <a:ext cx="182880" cy="244596"/>
              <a:chOff x="899" y="1007"/>
              <a:chExt cx="403" cy="539"/>
            </a:xfrm>
          </p:grpSpPr>
          <p:sp>
            <p:nvSpPr>
              <p:cNvPr id="539" name="Freeform 5">
                <a:extLst>
                  <a:ext uri="{FF2B5EF4-FFF2-40B4-BE49-F238E27FC236}">
                    <a16:creationId xmlns:a16="http://schemas.microsoft.com/office/drawing/2014/main" id="{3189CEFF-B5C1-4FFA-99F1-61F21E5C63DA}"/>
                  </a:ext>
                </a:extLst>
              </p:cNvPr>
              <p:cNvSpPr>
                <a:spLocks/>
              </p:cNvSpPr>
              <p:nvPr/>
            </p:nvSpPr>
            <p:spPr bwMode="auto">
              <a:xfrm>
                <a:off x="936" y="1149"/>
                <a:ext cx="315" cy="263"/>
              </a:xfrm>
              <a:custGeom>
                <a:avLst/>
                <a:gdLst>
                  <a:gd name="T0" fmla="*/ 4 w 160"/>
                  <a:gd name="T1" fmla="*/ 133 h 133"/>
                  <a:gd name="T2" fmla="*/ 19 w 160"/>
                  <a:gd name="T3" fmla="*/ 92 h 133"/>
                  <a:gd name="T4" fmla="*/ 54 w 160"/>
                  <a:gd name="T5" fmla="*/ 82 h 133"/>
                  <a:gd name="T6" fmla="*/ 124 w 160"/>
                  <a:gd name="T7" fmla="*/ 82 h 133"/>
                  <a:gd name="T8" fmla="*/ 146 w 160"/>
                  <a:gd name="T9" fmla="*/ 72 h 133"/>
                  <a:gd name="T10" fmla="*/ 160 w 160"/>
                  <a:gd name="T11" fmla="*/ 38 h 133"/>
                  <a:gd name="T12" fmla="*/ 160 w 160"/>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60" h="133">
                    <a:moveTo>
                      <a:pt x="4" y="133"/>
                    </a:moveTo>
                    <a:cubicBezTo>
                      <a:pt x="4" y="133"/>
                      <a:pt x="0" y="108"/>
                      <a:pt x="19" y="92"/>
                    </a:cubicBezTo>
                    <a:cubicBezTo>
                      <a:pt x="35" y="79"/>
                      <a:pt x="54" y="82"/>
                      <a:pt x="54" y="82"/>
                    </a:cubicBezTo>
                    <a:cubicBezTo>
                      <a:pt x="60" y="83"/>
                      <a:pt x="124" y="82"/>
                      <a:pt x="124" y="82"/>
                    </a:cubicBezTo>
                    <a:cubicBezTo>
                      <a:pt x="124" y="82"/>
                      <a:pt x="138" y="79"/>
                      <a:pt x="146" y="72"/>
                    </a:cubicBezTo>
                    <a:cubicBezTo>
                      <a:pt x="151" y="65"/>
                      <a:pt x="160" y="59"/>
                      <a:pt x="160" y="38"/>
                    </a:cubicBezTo>
                    <a:cubicBezTo>
                      <a:pt x="160" y="17"/>
                      <a:pt x="160" y="0"/>
                      <a:pt x="160" y="0"/>
                    </a:cubicBezTo>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40" name="Freeform 6">
                <a:extLst>
                  <a:ext uri="{FF2B5EF4-FFF2-40B4-BE49-F238E27FC236}">
                    <a16:creationId xmlns:a16="http://schemas.microsoft.com/office/drawing/2014/main" id="{377A9118-0C00-41D3-B62D-4E74247F1FEB}"/>
                  </a:ext>
                </a:extLst>
              </p:cNvPr>
              <p:cNvSpPr>
                <a:spLocks/>
              </p:cNvSpPr>
              <p:nvPr/>
            </p:nvSpPr>
            <p:spPr bwMode="auto">
              <a:xfrm>
                <a:off x="1202" y="1149"/>
                <a:ext cx="100" cy="52"/>
              </a:xfrm>
              <a:custGeom>
                <a:avLst/>
                <a:gdLst>
                  <a:gd name="T0" fmla="*/ 0 w 100"/>
                  <a:gd name="T1" fmla="*/ 52 h 52"/>
                  <a:gd name="T2" fmla="*/ 49 w 100"/>
                  <a:gd name="T3" fmla="*/ 0 h 52"/>
                  <a:gd name="T4" fmla="*/ 100 w 100"/>
                  <a:gd name="T5" fmla="*/ 52 h 52"/>
                </a:gdLst>
                <a:ahLst/>
                <a:cxnLst>
                  <a:cxn ang="0">
                    <a:pos x="T0" y="T1"/>
                  </a:cxn>
                  <a:cxn ang="0">
                    <a:pos x="T2" y="T3"/>
                  </a:cxn>
                  <a:cxn ang="0">
                    <a:pos x="T4" y="T5"/>
                  </a:cxn>
                </a:cxnLst>
                <a:rect l="0" t="0" r="r" b="b"/>
                <a:pathLst>
                  <a:path w="100" h="52">
                    <a:moveTo>
                      <a:pt x="0" y="52"/>
                    </a:moveTo>
                    <a:lnTo>
                      <a:pt x="49" y="0"/>
                    </a:lnTo>
                    <a:lnTo>
                      <a:pt x="100" y="52"/>
                    </a:lnTo>
                  </a:path>
                </a:pathLst>
              </a:cu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41" name="Oval 7">
                <a:extLst>
                  <a:ext uri="{FF2B5EF4-FFF2-40B4-BE49-F238E27FC236}">
                    <a16:creationId xmlns:a16="http://schemas.microsoft.com/office/drawing/2014/main" id="{3F2010C3-0C7D-4E48-9636-14998B35F8B9}"/>
                  </a:ext>
                </a:extLst>
              </p:cNvPr>
              <p:cNvSpPr>
                <a:spLocks noChangeArrowheads="1"/>
              </p:cNvSpPr>
              <p:nvPr/>
            </p:nvSpPr>
            <p:spPr bwMode="auto">
              <a:xfrm>
                <a:off x="899" y="1461"/>
                <a:ext cx="86" cy="85"/>
              </a:xfrm>
              <a:prstGeom prst="ellips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42" name="Oval 8">
                <a:extLst>
                  <a:ext uri="{FF2B5EF4-FFF2-40B4-BE49-F238E27FC236}">
                    <a16:creationId xmlns:a16="http://schemas.microsoft.com/office/drawing/2014/main" id="{F4ABC7E6-BC78-4D70-B56E-CC4D27D810E8}"/>
                  </a:ext>
                </a:extLst>
              </p:cNvPr>
              <p:cNvSpPr>
                <a:spLocks noChangeArrowheads="1"/>
              </p:cNvSpPr>
              <p:nvPr/>
            </p:nvSpPr>
            <p:spPr bwMode="auto">
              <a:xfrm>
                <a:off x="1208" y="1007"/>
                <a:ext cx="86" cy="87"/>
              </a:xfrm>
              <a:prstGeom prst="ellips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43" name="Line 9">
                <a:extLst>
                  <a:ext uri="{FF2B5EF4-FFF2-40B4-BE49-F238E27FC236}">
                    <a16:creationId xmlns:a16="http://schemas.microsoft.com/office/drawing/2014/main" id="{00E03A73-E60A-47A6-941F-46DFC905F6D4}"/>
                  </a:ext>
                </a:extLst>
              </p:cNvPr>
              <p:cNvSpPr>
                <a:spLocks noChangeShapeType="1"/>
              </p:cNvSpPr>
              <p:nvPr/>
            </p:nvSpPr>
            <p:spPr bwMode="auto">
              <a:xfrm>
                <a:off x="993" y="1141"/>
                <a:ext cx="95" cy="95"/>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44" name="Line 10">
                <a:extLst>
                  <a:ext uri="{FF2B5EF4-FFF2-40B4-BE49-F238E27FC236}">
                    <a16:creationId xmlns:a16="http://schemas.microsoft.com/office/drawing/2014/main" id="{D48AC9E9-CE36-4B72-A55B-A02031EBCCCC}"/>
                  </a:ext>
                </a:extLst>
              </p:cNvPr>
              <p:cNvSpPr>
                <a:spLocks noChangeShapeType="1"/>
              </p:cNvSpPr>
              <p:nvPr/>
            </p:nvSpPr>
            <p:spPr bwMode="auto">
              <a:xfrm flipH="1">
                <a:off x="997" y="1141"/>
                <a:ext cx="91" cy="89"/>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45" name="Line 11">
                <a:extLst>
                  <a:ext uri="{FF2B5EF4-FFF2-40B4-BE49-F238E27FC236}">
                    <a16:creationId xmlns:a16="http://schemas.microsoft.com/office/drawing/2014/main" id="{0240D198-3195-42D8-9D52-CC7BE7523A10}"/>
                  </a:ext>
                </a:extLst>
              </p:cNvPr>
              <p:cNvSpPr>
                <a:spLocks noChangeShapeType="1"/>
              </p:cNvSpPr>
              <p:nvPr/>
            </p:nvSpPr>
            <p:spPr bwMode="auto">
              <a:xfrm>
                <a:off x="1204" y="1361"/>
                <a:ext cx="94" cy="92"/>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46" name="Line 12">
                <a:extLst>
                  <a:ext uri="{FF2B5EF4-FFF2-40B4-BE49-F238E27FC236}">
                    <a16:creationId xmlns:a16="http://schemas.microsoft.com/office/drawing/2014/main" id="{38AF39F6-ADEB-41E7-8EEB-618127FABBA1}"/>
                  </a:ext>
                </a:extLst>
              </p:cNvPr>
              <p:cNvSpPr>
                <a:spLocks noChangeShapeType="1"/>
              </p:cNvSpPr>
              <p:nvPr/>
            </p:nvSpPr>
            <p:spPr bwMode="auto">
              <a:xfrm flipH="1">
                <a:off x="1210" y="1361"/>
                <a:ext cx="88" cy="88"/>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47" name="Line 13">
                <a:extLst>
                  <a:ext uri="{FF2B5EF4-FFF2-40B4-BE49-F238E27FC236}">
                    <a16:creationId xmlns:a16="http://schemas.microsoft.com/office/drawing/2014/main" id="{4A5BBF0A-7F09-4682-895D-2C32C994A1E9}"/>
                  </a:ext>
                </a:extLst>
              </p:cNvPr>
              <p:cNvSpPr>
                <a:spLocks noChangeShapeType="1"/>
              </p:cNvSpPr>
              <p:nvPr/>
            </p:nvSpPr>
            <p:spPr bwMode="auto">
              <a:xfrm>
                <a:off x="1041" y="1430"/>
                <a:ext cx="94" cy="92"/>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48" name="Line 14">
                <a:extLst>
                  <a:ext uri="{FF2B5EF4-FFF2-40B4-BE49-F238E27FC236}">
                    <a16:creationId xmlns:a16="http://schemas.microsoft.com/office/drawing/2014/main" id="{DBD125C4-C59C-4026-A109-A873C19A95F4}"/>
                  </a:ext>
                </a:extLst>
              </p:cNvPr>
              <p:cNvSpPr>
                <a:spLocks noChangeShapeType="1"/>
              </p:cNvSpPr>
              <p:nvPr/>
            </p:nvSpPr>
            <p:spPr bwMode="auto">
              <a:xfrm flipH="1">
                <a:off x="1044" y="1430"/>
                <a:ext cx="91" cy="89"/>
              </a:xfrm>
              <a:prstGeom prst="line">
                <a:avLst/>
              </a:prstGeom>
              <a:noFill/>
              <a:ln w="12700"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550" name="Group 549">
            <a:extLst>
              <a:ext uri="{FF2B5EF4-FFF2-40B4-BE49-F238E27FC236}">
                <a16:creationId xmlns:a16="http://schemas.microsoft.com/office/drawing/2014/main" id="{A5351BBB-3439-4B29-B360-771DC427FAEC}"/>
              </a:ext>
            </a:extLst>
          </p:cNvPr>
          <p:cNvGrpSpPr/>
          <p:nvPr/>
        </p:nvGrpSpPr>
        <p:grpSpPr>
          <a:xfrm>
            <a:off x="1603331" y="5605064"/>
            <a:ext cx="492754" cy="492754"/>
            <a:chOff x="1778799" y="-768144"/>
            <a:chExt cx="492964" cy="492964"/>
          </a:xfrm>
        </p:grpSpPr>
        <p:sp>
          <p:nvSpPr>
            <p:cNvPr id="551" name="Oval 550">
              <a:extLst>
                <a:ext uri="{FF2B5EF4-FFF2-40B4-BE49-F238E27FC236}">
                  <a16:creationId xmlns:a16="http://schemas.microsoft.com/office/drawing/2014/main" id="{CEF0B5E8-0234-412C-9C70-AD5B1ABBB70A}"/>
                </a:ext>
              </a:extLst>
            </p:cNvPr>
            <p:cNvSpPr/>
            <p:nvPr/>
          </p:nvSpPr>
          <p:spPr bwMode="auto">
            <a:xfrm>
              <a:off x="1778799" y="-768144"/>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52" name="Group 551">
              <a:extLst>
                <a:ext uri="{FF2B5EF4-FFF2-40B4-BE49-F238E27FC236}">
                  <a16:creationId xmlns:a16="http://schemas.microsoft.com/office/drawing/2014/main" id="{6C1393B1-4E9D-4345-8674-1760484E1876}"/>
                </a:ext>
              </a:extLst>
            </p:cNvPr>
            <p:cNvGrpSpPr/>
            <p:nvPr/>
          </p:nvGrpSpPr>
          <p:grpSpPr>
            <a:xfrm>
              <a:off x="1926334" y="-611489"/>
              <a:ext cx="206070" cy="149752"/>
              <a:chOff x="2169760" y="4518971"/>
              <a:chExt cx="255587" cy="185737"/>
            </a:xfrm>
          </p:grpSpPr>
          <p:sp>
            <p:nvSpPr>
              <p:cNvPr id="553" name="Freeform 29">
                <a:extLst>
                  <a:ext uri="{FF2B5EF4-FFF2-40B4-BE49-F238E27FC236}">
                    <a16:creationId xmlns:a16="http://schemas.microsoft.com/office/drawing/2014/main" id="{CB33840D-1100-42DE-9B88-2A283E46BA27}"/>
                  </a:ext>
                </a:extLst>
              </p:cNvPr>
              <p:cNvSpPr>
                <a:spLocks/>
              </p:cNvSpPr>
              <p:nvPr/>
            </p:nvSpPr>
            <p:spPr bwMode="auto">
              <a:xfrm>
                <a:off x="2169760" y="4545958"/>
                <a:ext cx="255587" cy="158750"/>
              </a:xfrm>
              <a:custGeom>
                <a:avLst/>
                <a:gdLst>
                  <a:gd name="T0" fmla="*/ 131 w 222"/>
                  <a:gd name="T1" fmla="*/ 0 h 136"/>
                  <a:gd name="T2" fmla="*/ 213 w 222"/>
                  <a:gd name="T3" fmla="*/ 0 h 136"/>
                  <a:gd name="T4" fmla="*/ 222 w 222"/>
                  <a:gd name="T5" fmla="*/ 9 h 136"/>
                  <a:gd name="T6" fmla="*/ 222 w 222"/>
                  <a:gd name="T7" fmla="*/ 127 h 136"/>
                  <a:gd name="T8" fmla="*/ 213 w 222"/>
                  <a:gd name="T9" fmla="*/ 136 h 136"/>
                  <a:gd name="T10" fmla="*/ 9 w 222"/>
                  <a:gd name="T11" fmla="*/ 136 h 136"/>
                  <a:gd name="T12" fmla="*/ 0 w 222"/>
                  <a:gd name="T13" fmla="*/ 127 h 136"/>
                  <a:gd name="T14" fmla="*/ 0 w 222"/>
                  <a:gd name="T15" fmla="*/ 9 h 136"/>
                  <a:gd name="T16" fmla="*/ 9 w 222"/>
                  <a:gd name="T17" fmla="*/ 0 h 136"/>
                  <a:gd name="T18" fmla="*/ 87 w 222"/>
                  <a:gd name="T19"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136">
                    <a:moveTo>
                      <a:pt x="131" y="0"/>
                    </a:moveTo>
                    <a:cubicBezTo>
                      <a:pt x="213" y="0"/>
                      <a:pt x="213" y="0"/>
                      <a:pt x="213" y="0"/>
                    </a:cubicBezTo>
                    <a:cubicBezTo>
                      <a:pt x="218" y="0"/>
                      <a:pt x="222" y="4"/>
                      <a:pt x="222" y="9"/>
                    </a:cubicBezTo>
                    <a:cubicBezTo>
                      <a:pt x="222" y="127"/>
                      <a:pt x="222" y="127"/>
                      <a:pt x="222" y="127"/>
                    </a:cubicBezTo>
                    <a:cubicBezTo>
                      <a:pt x="222" y="132"/>
                      <a:pt x="218" y="136"/>
                      <a:pt x="213" y="136"/>
                    </a:cubicBezTo>
                    <a:cubicBezTo>
                      <a:pt x="9" y="136"/>
                      <a:pt x="9" y="136"/>
                      <a:pt x="9" y="136"/>
                    </a:cubicBezTo>
                    <a:cubicBezTo>
                      <a:pt x="4" y="136"/>
                      <a:pt x="0" y="132"/>
                      <a:pt x="0" y="127"/>
                    </a:cubicBezTo>
                    <a:cubicBezTo>
                      <a:pt x="0" y="9"/>
                      <a:pt x="0" y="9"/>
                      <a:pt x="0" y="9"/>
                    </a:cubicBezTo>
                    <a:cubicBezTo>
                      <a:pt x="0" y="4"/>
                      <a:pt x="4" y="0"/>
                      <a:pt x="9" y="0"/>
                    </a:cubicBezTo>
                    <a:cubicBezTo>
                      <a:pt x="87" y="0"/>
                      <a:pt x="87" y="0"/>
                      <a:pt x="87" y="0"/>
                    </a:cubicBezTo>
                  </a:path>
                </a:pathLst>
              </a:custGeom>
              <a:noFill/>
              <a:ln w="12700" cap="rnd">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4" name="Oval 30">
                <a:extLst>
                  <a:ext uri="{FF2B5EF4-FFF2-40B4-BE49-F238E27FC236}">
                    <a16:creationId xmlns:a16="http://schemas.microsoft.com/office/drawing/2014/main" id="{5662163F-4C20-4CDA-BE11-A1BBED0469CA}"/>
                  </a:ext>
                </a:extLst>
              </p:cNvPr>
              <p:cNvSpPr>
                <a:spLocks noChangeArrowheads="1"/>
              </p:cNvSpPr>
              <p:nvPr/>
            </p:nvSpPr>
            <p:spPr bwMode="auto">
              <a:xfrm>
                <a:off x="2207860" y="4585646"/>
                <a:ext cx="47625" cy="47625"/>
              </a:xfrm>
              <a:prstGeom prst="ellipse">
                <a:avLst/>
              </a:prstGeom>
              <a:noFill/>
              <a:ln w="12700" cap="rnd">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5" name="Freeform 31">
                <a:extLst>
                  <a:ext uri="{FF2B5EF4-FFF2-40B4-BE49-F238E27FC236}">
                    <a16:creationId xmlns:a16="http://schemas.microsoft.com/office/drawing/2014/main" id="{CAAAB1A8-63FE-4193-A83E-36795ED1B877}"/>
                  </a:ext>
                </a:extLst>
              </p:cNvPr>
              <p:cNvSpPr>
                <a:spLocks/>
              </p:cNvSpPr>
              <p:nvPr/>
            </p:nvSpPr>
            <p:spPr bwMode="auto">
              <a:xfrm>
                <a:off x="2198335" y="4639621"/>
                <a:ext cx="68262" cy="34925"/>
              </a:xfrm>
              <a:custGeom>
                <a:avLst/>
                <a:gdLst>
                  <a:gd name="T0" fmla="*/ 60 w 60"/>
                  <a:gd name="T1" fmla="*/ 30 h 30"/>
                  <a:gd name="T2" fmla="*/ 30 w 60"/>
                  <a:gd name="T3" fmla="*/ 0 h 30"/>
                  <a:gd name="T4" fmla="*/ 0 w 60"/>
                  <a:gd name="T5" fmla="*/ 30 h 30"/>
                </a:gdLst>
                <a:ahLst/>
                <a:cxnLst>
                  <a:cxn ang="0">
                    <a:pos x="T0" y="T1"/>
                  </a:cxn>
                  <a:cxn ang="0">
                    <a:pos x="T2" y="T3"/>
                  </a:cxn>
                  <a:cxn ang="0">
                    <a:pos x="T4" y="T5"/>
                  </a:cxn>
                </a:cxnLst>
                <a:rect l="0" t="0" r="r" b="b"/>
                <a:pathLst>
                  <a:path w="60" h="30">
                    <a:moveTo>
                      <a:pt x="60" y="30"/>
                    </a:moveTo>
                    <a:cubicBezTo>
                      <a:pt x="60" y="13"/>
                      <a:pt x="46" y="0"/>
                      <a:pt x="30" y="0"/>
                    </a:cubicBezTo>
                    <a:cubicBezTo>
                      <a:pt x="13" y="0"/>
                      <a:pt x="0" y="13"/>
                      <a:pt x="0" y="30"/>
                    </a:cubicBezTo>
                  </a:path>
                </a:pathLst>
              </a:custGeom>
              <a:noFill/>
              <a:ln w="12700" cap="rnd">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6" name="Line 32">
                <a:extLst>
                  <a:ext uri="{FF2B5EF4-FFF2-40B4-BE49-F238E27FC236}">
                    <a16:creationId xmlns:a16="http://schemas.microsoft.com/office/drawing/2014/main" id="{C82FCC20-3225-43A3-9856-224D20E6038C}"/>
                  </a:ext>
                </a:extLst>
              </p:cNvPr>
              <p:cNvSpPr>
                <a:spLocks noChangeShapeType="1"/>
              </p:cNvSpPr>
              <p:nvPr/>
            </p:nvSpPr>
            <p:spPr bwMode="auto">
              <a:xfrm>
                <a:off x="2298348" y="4518971"/>
                <a:ext cx="0" cy="47625"/>
              </a:xfrm>
              <a:prstGeom prst="line">
                <a:avLst/>
              </a:prstGeom>
              <a:noFill/>
              <a:ln w="12700" cap="rnd">
                <a:solidFill>
                  <a:srgbClr val="002060"/>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7" name="Line 33">
                <a:extLst>
                  <a:ext uri="{FF2B5EF4-FFF2-40B4-BE49-F238E27FC236}">
                    <a16:creationId xmlns:a16="http://schemas.microsoft.com/office/drawing/2014/main" id="{656540F9-29B7-421A-8FDF-DC789EEE984B}"/>
                  </a:ext>
                </a:extLst>
              </p:cNvPr>
              <p:cNvSpPr>
                <a:spLocks noChangeShapeType="1"/>
              </p:cNvSpPr>
              <p:nvPr/>
            </p:nvSpPr>
            <p:spPr bwMode="auto">
              <a:xfrm>
                <a:off x="2322160" y="4612633"/>
                <a:ext cx="79375" cy="0"/>
              </a:xfrm>
              <a:prstGeom prst="line">
                <a:avLst/>
              </a:prstGeom>
              <a:noFill/>
              <a:ln w="12700" cap="rnd">
                <a:solidFill>
                  <a:srgbClr val="002060"/>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8" name="Line 34">
                <a:extLst>
                  <a:ext uri="{FF2B5EF4-FFF2-40B4-BE49-F238E27FC236}">
                    <a16:creationId xmlns:a16="http://schemas.microsoft.com/office/drawing/2014/main" id="{6215180A-BA78-4338-BB3B-E4BB0C28E1DB}"/>
                  </a:ext>
                </a:extLst>
              </p:cNvPr>
              <p:cNvSpPr>
                <a:spLocks noChangeShapeType="1"/>
              </p:cNvSpPr>
              <p:nvPr/>
            </p:nvSpPr>
            <p:spPr bwMode="auto">
              <a:xfrm>
                <a:off x="2322160" y="4639621"/>
                <a:ext cx="79375" cy="0"/>
              </a:xfrm>
              <a:prstGeom prst="line">
                <a:avLst/>
              </a:prstGeom>
              <a:noFill/>
              <a:ln w="12700" cap="rnd">
                <a:solidFill>
                  <a:srgbClr val="002060"/>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grpSp>
        <p:nvGrpSpPr>
          <p:cNvPr id="559" name="Group 558">
            <a:extLst>
              <a:ext uri="{FF2B5EF4-FFF2-40B4-BE49-F238E27FC236}">
                <a16:creationId xmlns:a16="http://schemas.microsoft.com/office/drawing/2014/main" id="{BB21FB84-2B15-4AA1-A250-87035EBC6CB0}"/>
              </a:ext>
            </a:extLst>
          </p:cNvPr>
          <p:cNvGrpSpPr/>
          <p:nvPr/>
        </p:nvGrpSpPr>
        <p:grpSpPr>
          <a:xfrm>
            <a:off x="9205650" y="1729194"/>
            <a:ext cx="492754" cy="492754"/>
            <a:chOff x="6877923" y="-768144"/>
            <a:chExt cx="492964" cy="492964"/>
          </a:xfrm>
        </p:grpSpPr>
        <p:sp>
          <p:nvSpPr>
            <p:cNvPr id="560" name="Oval 559">
              <a:extLst>
                <a:ext uri="{FF2B5EF4-FFF2-40B4-BE49-F238E27FC236}">
                  <a16:creationId xmlns:a16="http://schemas.microsoft.com/office/drawing/2014/main" id="{2E932DB9-4F33-4EA9-98BA-EC2BCDFA2F2F}"/>
                </a:ext>
              </a:extLst>
            </p:cNvPr>
            <p:cNvSpPr/>
            <p:nvPr/>
          </p:nvSpPr>
          <p:spPr bwMode="auto">
            <a:xfrm>
              <a:off x="6877923" y="-768144"/>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61" name="Group 560">
              <a:extLst>
                <a:ext uri="{FF2B5EF4-FFF2-40B4-BE49-F238E27FC236}">
                  <a16:creationId xmlns:a16="http://schemas.microsoft.com/office/drawing/2014/main" id="{A31D7B73-8AFD-4515-9618-F20D44EDFFF6}"/>
                </a:ext>
              </a:extLst>
            </p:cNvPr>
            <p:cNvGrpSpPr/>
            <p:nvPr/>
          </p:nvGrpSpPr>
          <p:grpSpPr>
            <a:xfrm>
              <a:off x="7011546" y="-626338"/>
              <a:ext cx="232241" cy="205656"/>
              <a:chOff x="7522608" y="5212885"/>
              <a:chExt cx="263530" cy="233364"/>
            </a:xfrm>
          </p:grpSpPr>
          <p:sp>
            <p:nvSpPr>
              <p:cNvPr id="562" name="Freeform 140">
                <a:extLst>
                  <a:ext uri="{FF2B5EF4-FFF2-40B4-BE49-F238E27FC236}">
                    <a16:creationId xmlns:a16="http://schemas.microsoft.com/office/drawing/2014/main" id="{93413812-EEF6-4302-93B3-E6AFBC22DCE0}"/>
                  </a:ext>
                </a:extLst>
              </p:cNvPr>
              <p:cNvSpPr>
                <a:spLocks/>
              </p:cNvSpPr>
              <p:nvPr/>
            </p:nvSpPr>
            <p:spPr bwMode="auto">
              <a:xfrm>
                <a:off x="7560713" y="5212885"/>
                <a:ext cx="225425" cy="225425"/>
              </a:xfrm>
              <a:custGeom>
                <a:avLst/>
                <a:gdLst>
                  <a:gd name="T0" fmla="*/ 86 w 142"/>
                  <a:gd name="T1" fmla="*/ 0 h 142"/>
                  <a:gd name="T2" fmla="*/ 0 w 142"/>
                  <a:gd name="T3" fmla="*/ 86 h 142"/>
                  <a:gd name="T4" fmla="*/ 57 w 142"/>
                  <a:gd name="T5" fmla="*/ 142 h 142"/>
                  <a:gd name="T6" fmla="*/ 142 w 142"/>
                  <a:gd name="T7" fmla="*/ 56 h 142"/>
                  <a:gd name="T8" fmla="*/ 86 w 142"/>
                  <a:gd name="T9" fmla="*/ 0 h 142"/>
                </a:gdLst>
                <a:ahLst/>
                <a:cxnLst>
                  <a:cxn ang="0">
                    <a:pos x="T0" y="T1"/>
                  </a:cxn>
                  <a:cxn ang="0">
                    <a:pos x="T2" y="T3"/>
                  </a:cxn>
                  <a:cxn ang="0">
                    <a:pos x="T4" y="T5"/>
                  </a:cxn>
                  <a:cxn ang="0">
                    <a:pos x="T6" y="T7"/>
                  </a:cxn>
                  <a:cxn ang="0">
                    <a:pos x="T8" y="T9"/>
                  </a:cxn>
                </a:cxnLst>
                <a:rect l="0" t="0" r="r" b="b"/>
                <a:pathLst>
                  <a:path w="142" h="142">
                    <a:moveTo>
                      <a:pt x="86" y="0"/>
                    </a:moveTo>
                    <a:lnTo>
                      <a:pt x="0" y="86"/>
                    </a:lnTo>
                    <a:lnTo>
                      <a:pt x="57" y="142"/>
                    </a:lnTo>
                    <a:lnTo>
                      <a:pt x="142" y="56"/>
                    </a:lnTo>
                    <a:lnTo>
                      <a:pt x="86" y="0"/>
                    </a:lnTo>
                    <a:close/>
                  </a:path>
                </a:pathLst>
              </a:custGeom>
              <a:solidFill>
                <a:srgbClr val="E1E1E1"/>
              </a:solidFill>
              <a:ln w="12700" cap="rnd">
                <a:solidFill>
                  <a:srgbClr val="002060"/>
                </a:solid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3" name="Freeform 141">
                <a:extLst>
                  <a:ext uri="{FF2B5EF4-FFF2-40B4-BE49-F238E27FC236}">
                    <a16:creationId xmlns:a16="http://schemas.microsoft.com/office/drawing/2014/main" id="{08AB051A-BC1A-4936-A0F3-F56AAFBDBE63}"/>
                  </a:ext>
                </a:extLst>
              </p:cNvPr>
              <p:cNvSpPr>
                <a:spLocks/>
              </p:cNvSpPr>
              <p:nvPr/>
            </p:nvSpPr>
            <p:spPr bwMode="auto">
              <a:xfrm>
                <a:off x="7522608" y="5216061"/>
                <a:ext cx="234950" cy="230188"/>
              </a:xfrm>
              <a:custGeom>
                <a:avLst/>
                <a:gdLst>
                  <a:gd name="T0" fmla="*/ 198 w 204"/>
                  <a:gd name="T1" fmla="*/ 140 h 200"/>
                  <a:gd name="T2" fmla="*/ 198 w 204"/>
                  <a:gd name="T3" fmla="*/ 119 h 200"/>
                  <a:gd name="T4" fmla="*/ 167 w 204"/>
                  <a:gd name="T5" fmla="*/ 88 h 200"/>
                  <a:gd name="T6" fmla="*/ 167 w 204"/>
                  <a:gd name="T7" fmla="*/ 88 h 200"/>
                  <a:gd name="T8" fmla="*/ 79 w 204"/>
                  <a:gd name="T9" fmla="*/ 0 h 200"/>
                  <a:gd name="T10" fmla="*/ 0 w 204"/>
                  <a:gd name="T11" fmla="*/ 80 h 200"/>
                  <a:gd name="T12" fmla="*/ 88 w 204"/>
                  <a:gd name="T13" fmla="*/ 168 h 200"/>
                  <a:gd name="T14" fmla="*/ 89 w 204"/>
                  <a:gd name="T15" fmla="*/ 167 h 200"/>
                  <a:gd name="T16" fmla="*/ 117 w 204"/>
                  <a:gd name="T17" fmla="*/ 195 h 200"/>
                  <a:gd name="T18" fmla="*/ 128 w 204"/>
                  <a:gd name="T19" fmla="*/ 200 h 200"/>
                  <a:gd name="T20" fmla="*/ 139 w 204"/>
                  <a:gd name="T21" fmla="*/ 195 h 200"/>
                  <a:gd name="T22" fmla="*/ 143 w 204"/>
                  <a:gd name="T23" fmla="*/ 183 h 200"/>
                  <a:gd name="T24" fmla="*/ 150 w 204"/>
                  <a:gd name="T25" fmla="*/ 190 h 200"/>
                  <a:gd name="T26" fmla="*/ 161 w 204"/>
                  <a:gd name="T27" fmla="*/ 195 h 200"/>
                  <a:gd name="T28" fmla="*/ 172 w 204"/>
                  <a:gd name="T29" fmla="*/ 190 h 200"/>
                  <a:gd name="T30" fmla="*/ 175 w 204"/>
                  <a:gd name="T31" fmla="*/ 175 h 200"/>
                  <a:gd name="T32" fmla="*/ 180 w 204"/>
                  <a:gd name="T33" fmla="*/ 176 h 200"/>
                  <a:gd name="T34" fmla="*/ 191 w 204"/>
                  <a:gd name="T35" fmla="*/ 171 h 200"/>
                  <a:gd name="T36" fmla="*/ 191 w 204"/>
                  <a:gd name="T37" fmla="*/ 150 h 200"/>
                  <a:gd name="T38" fmla="*/ 185 w 204"/>
                  <a:gd name="T39" fmla="*/ 144 h 200"/>
                  <a:gd name="T40" fmla="*/ 187 w 204"/>
                  <a:gd name="T41" fmla="*/ 144 h 200"/>
                  <a:gd name="T42" fmla="*/ 198 w 204"/>
                  <a:gd name="T43" fmla="*/ 1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4" h="200">
                    <a:moveTo>
                      <a:pt x="198" y="140"/>
                    </a:moveTo>
                    <a:cubicBezTo>
                      <a:pt x="204" y="134"/>
                      <a:pt x="204" y="125"/>
                      <a:pt x="198" y="119"/>
                    </a:cubicBezTo>
                    <a:cubicBezTo>
                      <a:pt x="167" y="88"/>
                      <a:pt x="167" y="88"/>
                      <a:pt x="167" y="88"/>
                    </a:cubicBezTo>
                    <a:cubicBezTo>
                      <a:pt x="167" y="88"/>
                      <a:pt x="167" y="88"/>
                      <a:pt x="167" y="88"/>
                    </a:cubicBezTo>
                    <a:cubicBezTo>
                      <a:pt x="79" y="0"/>
                      <a:pt x="79" y="0"/>
                      <a:pt x="79" y="0"/>
                    </a:cubicBezTo>
                    <a:cubicBezTo>
                      <a:pt x="0" y="80"/>
                      <a:pt x="0" y="80"/>
                      <a:pt x="0" y="80"/>
                    </a:cubicBezTo>
                    <a:cubicBezTo>
                      <a:pt x="88" y="168"/>
                      <a:pt x="88" y="168"/>
                      <a:pt x="88" y="168"/>
                    </a:cubicBezTo>
                    <a:cubicBezTo>
                      <a:pt x="89" y="167"/>
                      <a:pt x="89" y="167"/>
                      <a:pt x="89" y="167"/>
                    </a:cubicBezTo>
                    <a:cubicBezTo>
                      <a:pt x="117" y="195"/>
                      <a:pt x="117" y="195"/>
                      <a:pt x="117" y="195"/>
                    </a:cubicBezTo>
                    <a:cubicBezTo>
                      <a:pt x="120" y="198"/>
                      <a:pt x="124" y="200"/>
                      <a:pt x="128" y="200"/>
                    </a:cubicBezTo>
                    <a:cubicBezTo>
                      <a:pt x="132" y="200"/>
                      <a:pt x="136" y="198"/>
                      <a:pt x="139" y="195"/>
                    </a:cubicBezTo>
                    <a:cubicBezTo>
                      <a:pt x="142" y="192"/>
                      <a:pt x="143" y="187"/>
                      <a:pt x="143" y="183"/>
                    </a:cubicBezTo>
                    <a:cubicBezTo>
                      <a:pt x="150" y="190"/>
                      <a:pt x="150" y="190"/>
                      <a:pt x="150" y="190"/>
                    </a:cubicBezTo>
                    <a:cubicBezTo>
                      <a:pt x="153" y="193"/>
                      <a:pt x="157" y="195"/>
                      <a:pt x="161" y="195"/>
                    </a:cubicBezTo>
                    <a:cubicBezTo>
                      <a:pt x="165" y="195"/>
                      <a:pt x="169" y="193"/>
                      <a:pt x="172" y="190"/>
                    </a:cubicBezTo>
                    <a:cubicBezTo>
                      <a:pt x="176" y="186"/>
                      <a:pt x="177" y="180"/>
                      <a:pt x="175" y="175"/>
                    </a:cubicBezTo>
                    <a:cubicBezTo>
                      <a:pt x="177" y="175"/>
                      <a:pt x="179" y="176"/>
                      <a:pt x="180" y="176"/>
                    </a:cubicBezTo>
                    <a:cubicBezTo>
                      <a:pt x="184" y="176"/>
                      <a:pt x="188" y="174"/>
                      <a:pt x="191" y="171"/>
                    </a:cubicBezTo>
                    <a:cubicBezTo>
                      <a:pt x="197" y="165"/>
                      <a:pt x="197" y="156"/>
                      <a:pt x="191" y="150"/>
                    </a:cubicBezTo>
                    <a:cubicBezTo>
                      <a:pt x="185" y="144"/>
                      <a:pt x="185" y="144"/>
                      <a:pt x="185" y="144"/>
                    </a:cubicBezTo>
                    <a:cubicBezTo>
                      <a:pt x="186" y="144"/>
                      <a:pt x="187" y="144"/>
                      <a:pt x="187" y="144"/>
                    </a:cubicBezTo>
                    <a:cubicBezTo>
                      <a:pt x="191" y="144"/>
                      <a:pt x="195" y="143"/>
                      <a:pt x="198" y="140"/>
                    </a:cubicBezTo>
                    <a:close/>
                  </a:path>
                </a:pathLst>
              </a:custGeom>
              <a:solidFill>
                <a:srgbClr val="E1E1E1"/>
              </a:solidFill>
              <a:ln w="12700" cap="rnd">
                <a:solidFill>
                  <a:srgbClr val="002060"/>
                </a:solid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4" name="Freeform 142">
                <a:extLst>
                  <a:ext uri="{FF2B5EF4-FFF2-40B4-BE49-F238E27FC236}">
                    <a16:creationId xmlns:a16="http://schemas.microsoft.com/office/drawing/2014/main" id="{E8CCAFA0-1CA1-4730-87C2-E4B710A42E5B}"/>
                  </a:ext>
                </a:extLst>
              </p:cNvPr>
              <p:cNvSpPr>
                <a:spLocks/>
              </p:cNvSpPr>
              <p:nvPr/>
            </p:nvSpPr>
            <p:spPr bwMode="auto">
              <a:xfrm>
                <a:off x="7606750" y="5228760"/>
                <a:ext cx="74613" cy="101600"/>
              </a:xfrm>
              <a:custGeom>
                <a:avLst/>
                <a:gdLst>
                  <a:gd name="T0" fmla="*/ 65 w 65"/>
                  <a:gd name="T1" fmla="*/ 49 h 88"/>
                  <a:gd name="T2" fmla="*/ 31 w 65"/>
                  <a:gd name="T3" fmla="*/ 83 h 88"/>
                  <a:gd name="T4" fmla="*/ 19 w 65"/>
                  <a:gd name="T5" fmla="*/ 88 h 88"/>
                  <a:gd name="T6" fmla="*/ 7 w 65"/>
                  <a:gd name="T7" fmla="*/ 83 h 88"/>
                  <a:gd name="T8" fmla="*/ 7 w 65"/>
                  <a:gd name="T9" fmla="*/ 59 h 88"/>
                  <a:gd name="T10" fmla="*/ 65 w 65"/>
                  <a:gd name="T11" fmla="*/ 0 h 88"/>
                </a:gdLst>
                <a:ahLst/>
                <a:cxnLst>
                  <a:cxn ang="0">
                    <a:pos x="T0" y="T1"/>
                  </a:cxn>
                  <a:cxn ang="0">
                    <a:pos x="T2" y="T3"/>
                  </a:cxn>
                  <a:cxn ang="0">
                    <a:pos x="T4" y="T5"/>
                  </a:cxn>
                  <a:cxn ang="0">
                    <a:pos x="T6" y="T7"/>
                  </a:cxn>
                  <a:cxn ang="0">
                    <a:pos x="T8" y="T9"/>
                  </a:cxn>
                  <a:cxn ang="0">
                    <a:pos x="T10" y="T11"/>
                  </a:cxn>
                </a:cxnLst>
                <a:rect l="0" t="0" r="r" b="b"/>
                <a:pathLst>
                  <a:path w="65" h="88">
                    <a:moveTo>
                      <a:pt x="65" y="49"/>
                    </a:moveTo>
                    <a:cubicBezTo>
                      <a:pt x="31" y="83"/>
                      <a:pt x="31" y="83"/>
                      <a:pt x="31" y="83"/>
                    </a:cubicBezTo>
                    <a:cubicBezTo>
                      <a:pt x="28" y="86"/>
                      <a:pt x="23" y="88"/>
                      <a:pt x="19" y="88"/>
                    </a:cubicBezTo>
                    <a:cubicBezTo>
                      <a:pt x="14" y="88"/>
                      <a:pt x="10" y="86"/>
                      <a:pt x="7" y="83"/>
                    </a:cubicBezTo>
                    <a:cubicBezTo>
                      <a:pt x="0" y="76"/>
                      <a:pt x="0" y="65"/>
                      <a:pt x="7" y="59"/>
                    </a:cubicBezTo>
                    <a:cubicBezTo>
                      <a:pt x="65" y="0"/>
                      <a:pt x="65" y="0"/>
                      <a:pt x="65" y="0"/>
                    </a:cubicBezTo>
                  </a:path>
                </a:pathLst>
              </a:custGeom>
              <a:solidFill>
                <a:srgbClr val="E1E1E1"/>
              </a:solidFill>
              <a:ln w="12700" cap="sq">
                <a:solidFill>
                  <a:srgbClr val="002060"/>
                </a:solid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5" name="Freeform 143">
                <a:extLst>
                  <a:ext uri="{FF2B5EF4-FFF2-40B4-BE49-F238E27FC236}">
                    <a16:creationId xmlns:a16="http://schemas.microsoft.com/office/drawing/2014/main" id="{1BE63A5B-3BAB-4E03-B5D1-8B596AE67091}"/>
                  </a:ext>
                </a:extLst>
              </p:cNvPr>
              <p:cNvSpPr>
                <a:spLocks/>
              </p:cNvSpPr>
              <p:nvPr/>
            </p:nvSpPr>
            <p:spPr bwMode="auto">
              <a:xfrm>
                <a:off x="7606750" y="5228760"/>
                <a:ext cx="74613" cy="101600"/>
              </a:xfrm>
              <a:custGeom>
                <a:avLst/>
                <a:gdLst>
                  <a:gd name="T0" fmla="*/ 65 w 65"/>
                  <a:gd name="T1" fmla="*/ 49 h 88"/>
                  <a:gd name="T2" fmla="*/ 31 w 65"/>
                  <a:gd name="T3" fmla="*/ 83 h 88"/>
                  <a:gd name="T4" fmla="*/ 19 w 65"/>
                  <a:gd name="T5" fmla="*/ 88 h 88"/>
                  <a:gd name="T6" fmla="*/ 7 w 65"/>
                  <a:gd name="T7" fmla="*/ 83 h 88"/>
                  <a:gd name="T8" fmla="*/ 7 w 65"/>
                  <a:gd name="T9" fmla="*/ 59 h 88"/>
                  <a:gd name="T10" fmla="*/ 65 w 65"/>
                  <a:gd name="T11" fmla="*/ 0 h 88"/>
                </a:gdLst>
                <a:ahLst/>
                <a:cxnLst>
                  <a:cxn ang="0">
                    <a:pos x="T0" y="T1"/>
                  </a:cxn>
                  <a:cxn ang="0">
                    <a:pos x="T2" y="T3"/>
                  </a:cxn>
                  <a:cxn ang="0">
                    <a:pos x="T4" y="T5"/>
                  </a:cxn>
                  <a:cxn ang="0">
                    <a:pos x="T6" y="T7"/>
                  </a:cxn>
                  <a:cxn ang="0">
                    <a:pos x="T8" y="T9"/>
                  </a:cxn>
                  <a:cxn ang="0">
                    <a:pos x="T10" y="T11"/>
                  </a:cxn>
                </a:cxnLst>
                <a:rect l="0" t="0" r="r" b="b"/>
                <a:pathLst>
                  <a:path w="65" h="88">
                    <a:moveTo>
                      <a:pt x="65" y="49"/>
                    </a:moveTo>
                    <a:cubicBezTo>
                      <a:pt x="31" y="83"/>
                      <a:pt x="31" y="83"/>
                      <a:pt x="31" y="83"/>
                    </a:cubicBezTo>
                    <a:cubicBezTo>
                      <a:pt x="28" y="86"/>
                      <a:pt x="23" y="88"/>
                      <a:pt x="19" y="88"/>
                    </a:cubicBezTo>
                    <a:cubicBezTo>
                      <a:pt x="14" y="88"/>
                      <a:pt x="10" y="86"/>
                      <a:pt x="7" y="83"/>
                    </a:cubicBezTo>
                    <a:cubicBezTo>
                      <a:pt x="0" y="76"/>
                      <a:pt x="0" y="65"/>
                      <a:pt x="7" y="59"/>
                    </a:cubicBezTo>
                    <a:cubicBezTo>
                      <a:pt x="65" y="0"/>
                      <a:pt x="65" y="0"/>
                      <a:pt x="65" y="0"/>
                    </a:cubicBezTo>
                  </a:path>
                </a:pathLst>
              </a:custGeom>
              <a:noFill/>
              <a:ln w="12700" cap="sq">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6" name="Freeform 144">
                <a:extLst>
                  <a:ext uri="{FF2B5EF4-FFF2-40B4-BE49-F238E27FC236}">
                    <a16:creationId xmlns:a16="http://schemas.microsoft.com/office/drawing/2014/main" id="{DCCF2EED-2ADD-4B9A-A088-1BA0238F11B2}"/>
                  </a:ext>
                </a:extLst>
              </p:cNvPr>
              <p:cNvSpPr>
                <a:spLocks/>
              </p:cNvSpPr>
              <p:nvPr/>
            </p:nvSpPr>
            <p:spPr bwMode="auto">
              <a:xfrm>
                <a:off x="7552769" y="5341471"/>
                <a:ext cx="106362" cy="104775"/>
              </a:xfrm>
              <a:custGeom>
                <a:avLst/>
                <a:gdLst>
                  <a:gd name="T0" fmla="*/ 86 w 92"/>
                  <a:gd name="T1" fmla="*/ 63 h 91"/>
                  <a:gd name="T2" fmla="*/ 71 w 92"/>
                  <a:gd name="T3" fmla="*/ 59 h 91"/>
                  <a:gd name="T4" fmla="*/ 67 w 92"/>
                  <a:gd name="T5" fmla="*/ 44 h 91"/>
                  <a:gd name="T6" fmla="*/ 52 w 92"/>
                  <a:gd name="T7" fmla="*/ 40 h 91"/>
                  <a:gd name="T8" fmla="*/ 48 w 92"/>
                  <a:gd name="T9" fmla="*/ 25 h 91"/>
                  <a:gd name="T10" fmla="*/ 33 w 92"/>
                  <a:gd name="T11" fmla="*/ 21 h 91"/>
                  <a:gd name="T12" fmla="*/ 29 w 92"/>
                  <a:gd name="T13" fmla="*/ 6 h 91"/>
                  <a:gd name="T14" fmla="*/ 8 w 92"/>
                  <a:gd name="T15" fmla="*/ 6 h 91"/>
                  <a:gd name="T16" fmla="*/ 6 w 92"/>
                  <a:gd name="T17" fmla="*/ 8 h 91"/>
                  <a:gd name="T18" fmla="*/ 6 w 92"/>
                  <a:gd name="T19" fmla="*/ 29 h 91"/>
                  <a:gd name="T20" fmla="*/ 16 w 92"/>
                  <a:gd name="T21" fmla="*/ 33 h 91"/>
                  <a:gd name="T22" fmla="*/ 18 w 92"/>
                  <a:gd name="T23" fmla="*/ 33 h 91"/>
                  <a:gd name="T24" fmla="*/ 17 w 92"/>
                  <a:gd name="T25" fmla="*/ 35 h 91"/>
                  <a:gd name="T26" fmla="*/ 17 w 92"/>
                  <a:gd name="T27" fmla="*/ 56 h 91"/>
                  <a:gd name="T28" fmla="*/ 27 w 92"/>
                  <a:gd name="T29" fmla="*/ 61 h 91"/>
                  <a:gd name="T30" fmla="*/ 32 w 92"/>
                  <a:gd name="T31" fmla="*/ 60 h 91"/>
                  <a:gd name="T32" fmla="*/ 36 w 92"/>
                  <a:gd name="T33" fmla="*/ 75 h 91"/>
                  <a:gd name="T34" fmla="*/ 46 w 92"/>
                  <a:gd name="T35" fmla="*/ 80 h 91"/>
                  <a:gd name="T36" fmla="*/ 57 w 92"/>
                  <a:gd name="T37" fmla="*/ 75 h 91"/>
                  <a:gd name="T38" fmla="*/ 59 w 92"/>
                  <a:gd name="T39" fmla="*/ 74 h 91"/>
                  <a:gd name="T40" fmla="*/ 63 w 92"/>
                  <a:gd name="T41" fmla="*/ 86 h 91"/>
                  <a:gd name="T42" fmla="*/ 74 w 92"/>
                  <a:gd name="T43" fmla="*/ 91 h 91"/>
                  <a:gd name="T44" fmla="*/ 84 w 92"/>
                  <a:gd name="T45" fmla="*/ 86 h 91"/>
                  <a:gd name="T46" fmla="*/ 86 w 92"/>
                  <a:gd name="T47" fmla="*/ 84 h 91"/>
                  <a:gd name="T48" fmla="*/ 86 w 92"/>
                  <a:gd name="T49" fmla="*/ 6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2" h="91">
                    <a:moveTo>
                      <a:pt x="86" y="63"/>
                    </a:moveTo>
                    <a:cubicBezTo>
                      <a:pt x="82" y="59"/>
                      <a:pt x="76" y="57"/>
                      <a:pt x="71" y="59"/>
                    </a:cubicBezTo>
                    <a:cubicBezTo>
                      <a:pt x="73" y="54"/>
                      <a:pt x="71" y="48"/>
                      <a:pt x="67" y="44"/>
                    </a:cubicBezTo>
                    <a:cubicBezTo>
                      <a:pt x="63" y="40"/>
                      <a:pt x="57" y="38"/>
                      <a:pt x="52" y="40"/>
                    </a:cubicBezTo>
                    <a:cubicBezTo>
                      <a:pt x="54" y="35"/>
                      <a:pt x="52" y="29"/>
                      <a:pt x="48" y="25"/>
                    </a:cubicBezTo>
                    <a:cubicBezTo>
                      <a:pt x="44" y="20"/>
                      <a:pt x="38" y="19"/>
                      <a:pt x="33" y="21"/>
                    </a:cubicBezTo>
                    <a:cubicBezTo>
                      <a:pt x="34" y="16"/>
                      <a:pt x="33" y="10"/>
                      <a:pt x="29" y="6"/>
                    </a:cubicBezTo>
                    <a:cubicBezTo>
                      <a:pt x="23" y="0"/>
                      <a:pt x="14" y="0"/>
                      <a:pt x="8" y="6"/>
                    </a:cubicBezTo>
                    <a:cubicBezTo>
                      <a:pt x="6" y="8"/>
                      <a:pt x="6" y="8"/>
                      <a:pt x="6" y="8"/>
                    </a:cubicBezTo>
                    <a:cubicBezTo>
                      <a:pt x="0" y="14"/>
                      <a:pt x="0" y="23"/>
                      <a:pt x="6" y="29"/>
                    </a:cubicBezTo>
                    <a:cubicBezTo>
                      <a:pt x="8" y="32"/>
                      <a:pt x="12" y="33"/>
                      <a:pt x="16" y="33"/>
                    </a:cubicBezTo>
                    <a:cubicBezTo>
                      <a:pt x="17" y="33"/>
                      <a:pt x="17" y="33"/>
                      <a:pt x="18" y="33"/>
                    </a:cubicBezTo>
                    <a:cubicBezTo>
                      <a:pt x="17" y="35"/>
                      <a:pt x="17" y="35"/>
                      <a:pt x="17" y="35"/>
                    </a:cubicBezTo>
                    <a:cubicBezTo>
                      <a:pt x="11" y="41"/>
                      <a:pt x="11" y="50"/>
                      <a:pt x="17" y="56"/>
                    </a:cubicBezTo>
                    <a:cubicBezTo>
                      <a:pt x="20" y="59"/>
                      <a:pt x="23" y="61"/>
                      <a:pt x="27" y="61"/>
                    </a:cubicBezTo>
                    <a:cubicBezTo>
                      <a:pt x="29" y="61"/>
                      <a:pt x="31" y="60"/>
                      <a:pt x="32" y="60"/>
                    </a:cubicBezTo>
                    <a:cubicBezTo>
                      <a:pt x="30" y="65"/>
                      <a:pt x="32" y="71"/>
                      <a:pt x="36" y="75"/>
                    </a:cubicBezTo>
                    <a:cubicBezTo>
                      <a:pt x="39" y="78"/>
                      <a:pt x="43" y="80"/>
                      <a:pt x="46" y="80"/>
                    </a:cubicBezTo>
                    <a:cubicBezTo>
                      <a:pt x="50" y="80"/>
                      <a:pt x="54" y="78"/>
                      <a:pt x="57" y="75"/>
                    </a:cubicBezTo>
                    <a:cubicBezTo>
                      <a:pt x="59" y="74"/>
                      <a:pt x="59" y="74"/>
                      <a:pt x="59" y="74"/>
                    </a:cubicBezTo>
                    <a:cubicBezTo>
                      <a:pt x="58" y="78"/>
                      <a:pt x="59" y="83"/>
                      <a:pt x="63" y="86"/>
                    </a:cubicBezTo>
                    <a:cubicBezTo>
                      <a:pt x="66" y="89"/>
                      <a:pt x="70" y="91"/>
                      <a:pt x="74" y="91"/>
                    </a:cubicBezTo>
                    <a:cubicBezTo>
                      <a:pt x="77" y="91"/>
                      <a:pt x="81" y="89"/>
                      <a:pt x="84" y="86"/>
                    </a:cubicBezTo>
                    <a:cubicBezTo>
                      <a:pt x="86" y="84"/>
                      <a:pt x="86" y="84"/>
                      <a:pt x="86" y="84"/>
                    </a:cubicBezTo>
                    <a:cubicBezTo>
                      <a:pt x="92" y="78"/>
                      <a:pt x="92" y="69"/>
                      <a:pt x="86" y="63"/>
                    </a:cubicBezTo>
                    <a:close/>
                  </a:path>
                </a:pathLst>
              </a:custGeom>
              <a:solidFill>
                <a:srgbClr val="E1E1E1"/>
              </a:solidFill>
              <a:ln w="12700" cap="rnd">
                <a:solidFill>
                  <a:srgbClr val="002060"/>
                </a:solid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7" name="Freeform 145">
                <a:extLst>
                  <a:ext uri="{FF2B5EF4-FFF2-40B4-BE49-F238E27FC236}">
                    <a16:creationId xmlns:a16="http://schemas.microsoft.com/office/drawing/2014/main" id="{73FBE6D9-DB4F-4279-A5F1-39D356E327B0}"/>
                  </a:ext>
                </a:extLst>
              </p:cNvPr>
              <p:cNvSpPr>
                <a:spLocks/>
              </p:cNvSpPr>
              <p:nvPr/>
            </p:nvSpPr>
            <p:spPr bwMode="auto">
              <a:xfrm>
                <a:off x="7635325" y="5374810"/>
                <a:ext cx="52388" cy="52388"/>
              </a:xfrm>
              <a:custGeom>
                <a:avLst/>
                <a:gdLst>
                  <a:gd name="T0" fmla="*/ 33 w 33"/>
                  <a:gd name="T1" fmla="*/ 33 h 33"/>
                  <a:gd name="T2" fmla="*/ 0 w 33"/>
                  <a:gd name="T3" fmla="*/ 0 h 33"/>
                  <a:gd name="T4" fmla="*/ 33 w 33"/>
                  <a:gd name="T5" fmla="*/ 33 h 33"/>
                </a:gdLst>
                <a:ahLst/>
                <a:cxnLst>
                  <a:cxn ang="0">
                    <a:pos x="T0" y="T1"/>
                  </a:cxn>
                  <a:cxn ang="0">
                    <a:pos x="T2" y="T3"/>
                  </a:cxn>
                  <a:cxn ang="0">
                    <a:pos x="T4" y="T5"/>
                  </a:cxn>
                </a:cxnLst>
                <a:rect l="0" t="0" r="r" b="b"/>
                <a:pathLst>
                  <a:path w="33" h="33">
                    <a:moveTo>
                      <a:pt x="33" y="33"/>
                    </a:moveTo>
                    <a:lnTo>
                      <a:pt x="0" y="0"/>
                    </a:lnTo>
                    <a:lnTo>
                      <a:pt x="33" y="33"/>
                    </a:lnTo>
                    <a:close/>
                  </a:path>
                </a:pathLst>
              </a:custGeom>
              <a:solidFill>
                <a:srgbClr val="FFFFFF"/>
              </a:solidFill>
              <a:ln w="12700">
                <a:solidFill>
                  <a:srgbClr val="002060"/>
                </a:solidFill>
                <a:round/>
                <a:headEnd/>
                <a:tailEnd/>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8" name="Line 146">
                <a:extLst>
                  <a:ext uri="{FF2B5EF4-FFF2-40B4-BE49-F238E27FC236}">
                    <a16:creationId xmlns:a16="http://schemas.microsoft.com/office/drawing/2014/main" id="{641AEA31-711F-4BB1-A5C2-17CA7C710FB9}"/>
                  </a:ext>
                </a:extLst>
              </p:cNvPr>
              <p:cNvSpPr>
                <a:spLocks noChangeShapeType="1"/>
              </p:cNvSpPr>
              <p:nvPr/>
            </p:nvSpPr>
            <p:spPr bwMode="auto">
              <a:xfrm flipH="1" flipV="1">
                <a:off x="7635325" y="5374810"/>
                <a:ext cx="52388" cy="52388"/>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9" name="Freeform 147">
                <a:extLst>
                  <a:ext uri="{FF2B5EF4-FFF2-40B4-BE49-F238E27FC236}">
                    <a16:creationId xmlns:a16="http://schemas.microsoft.com/office/drawing/2014/main" id="{A1720109-279D-410C-8BA9-057A545C2E64}"/>
                  </a:ext>
                </a:extLst>
              </p:cNvPr>
              <p:cNvSpPr>
                <a:spLocks/>
              </p:cNvSpPr>
              <p:nvPr/>
            </p:nvSpPr>
            <p:spPr bwMode="auto">
              <a:xfrm>
                <a:off x="7681363" y="5327185"/>
                <a:ext cx="57150" cy="55563"/>
              </a:xfrm>
              <a:custGeom>
                <a:avLst/>
                <a:gdLst>
                  <a:gd name="T0" fmla="*/ 36 w 36"/>
                  <a:gd name="T1" fmla="*/ 35 h 35"/>
                  <a:gd name="T2" fmla="*/ 0 w 36"/>
                  <a:gd name="T3" fmla="*/ 0 h 35"/>
                  <a:gd name="T4" fmla="*/ 36 w 36"/>
                  <a:gd name="T5" fmla="*/ 35 h 35"/>
                </a:gdLst>
                <a:ahLst/>
                <a:cxnLst>
                  <a:cxn ang="0">
                    <a:pos x="T0" y="T1"/>
                  </a:cxn>
                  <a:cxn ang="0">
                    <a:pos x="T2" y="T3"/>
                  </a:cxn>
                  <a:cxn ang="0">
                    <a:pos x="T4" y="T5"/>
                  </a:cxn>
                </a:cxnLst>
                <a:rect l="0" t="0" r="r" b="b"/>
                <a:pathLst>
                  <a:path w="36" h="35">
                    <a:moveTo>
                      <a:pt x="36" y="35"/>
                    </a:moveTo>
                    <a:lnTo>
                      <a:pt x="0" y="0"/>
                    </a:lnTo>
                    <a:lnTo>
                      <a:pt x="36" y="35"/>
                    </a:lnTo>
                    <a:close/>
                  </a:path>
                </a:pathLst>
              </a:custGeom>
              <a:solidFill>
                <a:srgbClr val="FFFFFF"/>
              </a:solidFill>
              <a:ln w="12700">
                <a:solidFill>
                  <a:srgbClr val="002060"/>
                </a:solidFill>
                <a:round/>
                <a:headEnd/>
                <a:tailEnd/>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0" name="Line 148">
                <a:extLst>
                  <a:ext uri="{FF2B5EF4-FFF2-40B4-BE49-F238E27FC236}">
                    <a16:creationId xmlns:a16="http://schemas.microsoft.com/office/drawing/2014/main" id="{498F47DA-DE65-4665-9B1C-D7AC2C8EA333}"/>
                  </a:ext>
                </a:extLst>
              </p:cNvPr>
              <p:cNvSpPr>
                <a:spLocks noChangeShapeType="1"/>
              </p:cNvSpPr>
              <p:nvPr/>
            </p:nvSpPr>
            <p:spPr bwMode="auto">
              <a:xfrm flipH="1" flipV="1">
                <a:off x="7681363" y="5327185"/>
                <a:ext cx="57150" cy="55563"/>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1" name="Freeform 149">
                <a:extLst>
                  <a:ext uri="{FF2B5EF4-FFF2-40B4-BE49-F238E27FC236}">
                    <a16:creationId xmlns:a16="http://schemas.microsoft.com/office/drawing/2014/main" id="{7286E906-EB7D-4F27-A9B0-4CB8DAAF6AE9}"/>
                  </a:ext>
                </a:extLst>
              </p:cNvPr>
              <p:cNvSpPr>
                <a:spLocks/>
              </p:cNvSpPr>
              <p:nvPr/>
            </p:nvSpPr>
            <p:spPr bwMode="auto">
              <a:xfrm>
                <a:off x="7659138" y="5350997"/>
                <a:ext cx="65088" cy="66675"/>
              </a:xfrm>
              <a:custGeom>
                <a:avLst/>
                <a:gdLst>
                  <a:gd name="T0" fmla="*/ 41 w 41"/>
                  <a:gd name="T1" fmla="*/ 42 h 42"/>
                  <a:gd name="T2" fmla="*/ 0 w 41"/>
                  <a:gd name="T3" fmla="*/ 0 h 42"/>
                  <a:gd name="T4" fmla="*/ 41 w 41"/>
                  <a:gd name="T5" fmla="*/ 42 h 42"/>
                </a:gdLst>
                <a:ahLst/>
                <a:cxnLst>
                  <a:cxn ang="0">
                    <a:pos x="T0" y="T1"/>
                  </a:cxn>
                  <a:cxn ang="0">
                    <a:pos x="T2" y="T3"/>
                  </a:cxn>
                  <a:cxn ang="0">
                    <a:pos x="T4" y="T5"/>
                  </a:cxn>
                </a:cxnLst>
                <a:rect l="0" t="0" r="r" b="b"/>
                <a:pathLst>
                  <a:path w="41" h="42">
                    <a:moveTo>
                      <a:pt x="41" y="42"/>
                    </a:moveTo>
                    <a:lnTo>
                      <a:pt x="0" y="0"/>
                    </a:lnTo>
                    <a:lnTo>
                      <a:pt x="41" y="42"/>
                    </a:lnTo>
                    <a:close/>
                  </a:path>
                </a:pathLst>
              </a:custGeom>
              <a:solidFill>
                <a:srgbClr val="FFFFFF"/>
              </a:solidFill>
              <a:ln w="12700">
                <a:solidFill>
                  <a:srgbClr val="002060"/>
                </a:solidFill>
                <a:round/>
                <a:headEnd/>
                <a:tailEnd/>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2" name="Line 150">
                <a:extLst>
                  <a:ext uri="{FF2B5EF4-FFF2-40B4-BE49-F238E27FC236}">
                    <a16:creationId xmlns:a16="http://schemas.microsoft.com/office/drawing/2014/main" id="{81948F26-F5D8-4C00-B266-37B775DC77C7}"/>
                  </a:ext>
                </a:extLst>
              </p:cNvPr>
              <p:cNvSpPr>
                <a:spLocks noChangeShapeType="1"/>
              </p:cNvSpPr>
              <p:nvPr/>
            </p:nvSpPr>
            <p:spPr bwMode="auto">
              <a:xfrm flipH="1" flipV="1">
                <a:off x="7659138" y="5350997"/>
                <a:ext cx="65088" cy="66675"/>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3" name="Line 151">
                <a:extLst>
                  <a:ext uri="{FF2B5EF4-FFF2-40B4-BE49-F238E27FC236}">
                    <a16:creationId xmlns:a16="http://schemas.microsoft.com/office/drawing/2014/main" id="{9B72665D-F8D8-44FE-B827-D142BF2BBC9F}"/>
                  </a:ext>
                </a:extLst>
              </p:cNvPr>
              <p:cNvSpPr>
                <a:spLocks noChangeShapeType="1"/>
              </p:cNvSpPr>
              <p:nvPr/>
            </p:nvSpPr>
            <p:spPr bwMode="auto">
              <a:xfrm>
                <a:off x="7608338" y="5390685"/>
                <a:ext cx="0" cy="0"/>
              </a:xfrm>
              <a:prstGeom prst="line">
                <a:avLst/>
              </a:prstGeom>
              <a:noFill/>
              <a:ln w="12700">
                <a:solidFill>
                  <a:srgbClr val="002060"/>
                </a:solidFill>
                <a:round/>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4" name="Line 152">
                <a:extLst>
                  <a:ext uri="{FF2B5EF4-FFF2-40B4-BE49-F238E27FC236}">
                    <a16:creationId xmlns:a16="http://schemas.microsoft.com/office/drawing/2014/main" id="{5981C5CF-C4D3-4193-9CC4-8698955F90FE}"/>
                  </a:ext>
                </a:extLst>
              </p:cNvPr>
              <p:cNvSpPr>
                <a:spLocks noChangeShapeType="1"/>
              </p:cNvSpPr>
              <p:nvPr/>
            </p:nvSpPr>
            <p:spPr bwMode="auto">
              <a:xfrm>
                <a:off x="7608338" y="5390685"/>
                <a:ext cx="0" cy="0"/>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5" name="Line 153">
                <a:extLst>
                  <a:ext uri="{FF2B5EF4-FFF2-40B4-BE49-F238E27FC236}">
                    <a16:creationId xmlns:a16="http://schemas.microsoft.com/office/drawing/2014/main" id="{D7699EFA-3E78-4870-A874-798B3124637C}"/>
                  </a:ext>
                </a:extLst>
              </p:cNvPr>
              <p:cNvSpPr>
                <a:spLocks noChangeShapeType="1"/>
              </p:cNvSpPr>
              <p:nvPr/>
            </p:nvSpPr>
            <p:spPr bwMode="auto">
              <a:xfrm>
                <a:off x="7590875" y="5406560"/>
                <a:ext cx="0" cy="0"/>
              </a:xfrm>
              <a:prstGeom prst="line">
                <a:avLst/>
              </a:prstGeom>
              <a:noFill/>
              <a:ln w="12700">
                <a:solidFill>
                  <a:srgbClr val="002060"/>
                </a:solidFill>
                <a:round/>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6" name="Line 154">
                <a:extLst>
                  <a:ext uri="{FF2B5EF4-FFF2-40B4-BE49-F238E27FC236}">
                    <a16:creationId xmlns:a16="http://schemas.microsoft.com/office/drawing/2014/main" id="{0765FE84-A91A-4C02-9298-449F2A9702E0}"/>
                  </a:ext>
                </a:extLst>
              </p:cNvPr>
              <p:cNvSpPr>
                <a:spLocks noChangeShapeType="1"/>
              </p:cNvSpPr>
              <p:nvPr/>
            </p:nvSpPr>
            <p:spPr bwMode="auto">
              <a:xfrm>
                <a:off x="7590875" y="5406560"/>
                <a:ext cx="0" cy="0"/>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7" name="Freeform 155">
                <a:extLst>
                  <a:ext uri="{FF2B5EF4-FFF2-40B4-BE49-F238E27FC236}">
                    <a16:creationId xmlns:a16="http://schemas.microsoft.com/office/drawing/2014/main" id="{9D2C1A04-1844-4D1A-AF1F-AD1477B464CE}"/>
                  </a:ext>
                </a:extLst>
              </p:cNvPr>
              <p:cNvSpPr>
                <a:spLocks/>
              </p:cNvSpPr>
              <p:nvPr/>
            </p:nvSpPr>
            <p:spPr bwMode="auto">
              <a:xfrm>
                <a:off x="7568650" y="5363697"/>
                <a:ext cx="22225" cy="22225"/>
              </a:xfrm>
              <a:custGeom>
                <a:avLst/>
                <a:gdLst>
                  <a:gd name="T0" fmla="*/ 0 w 14"/>
                  <a:gd name="T1" fmla="*/ 14 h 14"/>
                  <a:gd name="T2" fmla="*/ 14 w 14"/>
                  <a:gd name="T3" fmla="*/ 0 h 14"/>
                  <a:gd name="T4" fmla="*/ 0 w 14"/>
                  <a:gd name="T5" fmla="*/ 14 h 14"/>
                </a:gdLst>
                <a:ahLst/>
                <a:cxnLst>
                  <a:cxn ang="0">
                    <a:pos x="T0" y="T1"/>
                  </a:cxn>
                  <a:cxn ang="0">
                    <a:pos x="T2" y="T3"/>
                  </a:cxn>
                  <a:cxn ang="0">
                    <a:pos x="T4" y="T5"/>
                  </a:cxn>
                </a:cxnLst>
                <a:rect l="0" t="0" r="r" b="b"/>
                <a:pathLst>
                  <a:path w="14" h="14">
                    <a:moveTo>
                      <a:pt x="0" y="14"/>
                    </a:moveTo>
                    <a:lnTo>
                      <a:pt x="14" y="0"/>
                    </a:lnTo>
                    <a:lnTo>
                      <a:pt x="0" y="14"/>
                    </a:lnTo>
                    <a:close/>
                  </a:path>
                </a:pathLst>
              </a:custGeom>
              <a:solidFill>
                <a:srgbClr val="FFFFFF"/>
              </a:solidFill>
              <a:ln w="12700">
                <a:solidFill>
                  <a:srgbClr val="002060"/>
                </a:solidFill>
                <a:round/>
                <a:headEnd/>
                <a:tailEnd/>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8" name="Line 156">
                <a:extLst>
                  <a:ext uri="{FF2B5EF4-FFF2-40B4-BE49-F238E27FC236}">
                    <a16:creationId xmlns:a16="http://schemas.microsoft.com/office/drawing/2014/main" id="{11F2A141-AC68-446B-A3E4-69F04280FA44}"/>
                  </a:ext>
                </a:extLst>
              </p:cNvPr>
              <p:cNvSpPr>
                <a:spLocks noChangeShapeType="1"/>
              </p:cNvSpPr>
              <p:nvPr/>
            </p:nvSpPr>
            <p:spPr bwMode="auto">
              <a:xfrm flipV="1">
                <a:off x="7568650" y="5363697"/>
                <a:ext cx="22225" cy="22225"/>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9" name="Freeform 157">
                <a:extLst>
                  <a:ext uri="{FF2B5EF4-FFF2-40B4-BE49-F238E27FC236}">
                    <a16:creationId xmlns:a16="http://schemas.microsoft.com/office/drawing/2014/main" id="{21EAB785-E876-4273-AAE5-F7E1954CB593}"/>
                  </a:ext>
                </a:extLst>
              </p:cNvPr>
              <p:cNvSpPr>
                <a:spLocks/>
              </p:cNvSpPr>
              <p:nvPr/>
            </p:nvSpPr>
            <p:spPr bwMode="auto">
              <a:xfrm>
                <a:off x="7587700" y="5385922"/>
                <a:ext cx="25400" cy="23813"/>
              </a:xfrm>
              <a:custGeom>
                <a:avLst/>
                <a:gdLst>
                  <a:gd name="T0" fmla="*/ 0 w 16"/>
                  <a:gd name="T1" fmla="*/ 15 h 15"/>
                  <a:gd name="T2" fmla="*/ 16 w 16"/>
                  <a:gd name="T3" fmla="*/ 0 h 15"/>
                  <a:gd name="T4" fmla="*/ 0 w 16"/>
                  <a:gd name="T5" fmla="*/ 15 h 15"/>
                </a:gdLst>
                <a:ahLst/>
                <a:cxnLst>
                  <a:cxn ang="0">
                    <a:pos x="T0" y="T1"/>
                  </a:cxn>
                  <a:cxn ang="0">
                    <a:pos x="T2" y="T3"/>
                  </a:cxn>
                  <a:cxn ang="0">
                    <a:pos x="T4" y="T5"/>
                  </a:cxn>
                </a:cxnLst>
                <a:rect l="0" t="0" r="r" b="b"/>
                <a:pathLst>
                  <a:path w="16" h="15">
                    <a:moveTo>
                      <a:pt x="0" y="15"/>
                    </a:moveTo>
                    <a:lnTo>
                      <a:pt x="16" y="0"/>
                    </a:lnTo>
                    <a:lnTo>
                      <a:pt x="0" y="15"/>
                    </a:lnTo>
                    <a:close/>
                  </a:path>
                </a:pathLst>
              </a:custGeom>
              <a:solidFill>
                <a:srgbClr val="FFFFFF"/>
              </a:solidFill>
              <a:ln w="12700">
                <a:solidFill>
                  <a:srgbClr val="002060"/>
                </a:solidFill>
                <a:round/>
                <a:headEnd/>
                <a:tailEnd/>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0" name="Line 158">
                <a:extLst>
                  <a:ext uri="{FF2B5EF4-FFF2-40B4-BE49-F238E27FC236}">
                    <a16:creationId xmlns:a16="http://schemas.microsoft.com/office/drawing/2014/main" id="{A24FC6F0-FA1F-4578-9321-4F2E94D119E5}"/>
                  </a:ext>
                </a:extLst>
              </p:cNvPr>
              <p:cNvSpPr>
                <a:spLocks noChangeShapeType="1"/>
              </p:cNvSpPr>
              <p:nvPr/>
            </p:nvSpPr>
            <p:spPr bwMode="auto">
              <a:xfrm flipV="1">
                <a:off x="7587700" y="5385922"/>
                <a:ext cx="25400" cy="23813"/>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1" name="Freeform 159">
                <a:extLst>
                  <a:ext uri="{FF2B5EF4-FFF2-40B4-BE49-F238E27FC236}">
                    <a16:creationId xmlns:a16="http://schemas.microsoft.com/office/drawing/2014/main" id="{CFE1CAEF-832C-4E7D-8FE6-CCFFBDAD0C68}"/>
                  </a:ext>
                </a:extLst>
              </p:cNvPr>
              <p:cNvSpPr>
                <a:spLocks/>
              </p:cNvSpPr>
              <p:nvPr/>
            </p:nvSpPr>
            <p:spPr bwMode="auto">
              <a:xfrm>
                <a:off x="7613100" y="5409735"/>
                <a:ext cx="23813" cy="20638"/>
              </a:xfrm>
              <a:custGeom>
                <a:avLst/>
                <a:gdLst>
                  <a:gd name="T0" fmla="*/ 0 w 15"/>
                  <a:gd name="T1" fmla="*/ 13 h 13"/>
                  <a:gd name="T2" fmla="*/ 15 w 15"/>
                  <a:gd name="T3" fmla="*/ 0 h 13"/>
                  <a:gd name="T4" fmla="*/ 0 w 15"/>
                  <a:gd name="T5" fmla="*/ 13 h 13"/>
                </a:gdLst>
                <a:ahLst/>
                <a:cxnLst>
                  <a:cxn ang="0">
                    <a:pos x="T0" y="T1"/>
                  </a:cxn>
                  <a:cxn ang="0">
                    <a:pos x="T2" y="T3"/>
                  </a:cxn>
                  <a:cxn ang="0">
                    <a:pos x="T4" y="T5"/>
                  </a:cxn>
                </a:cxnLst>
                <a:rect l="0" t="0" r="r" b="b"/>
                <a:pathLst>
                  <a:path w="15" h="13">
                    <a:moveTo>
                      <a:pt x="0" y="13"/>
                    </a:moveTo>
                    <a:lnTo>
                      <a:pt x="15" y="0"/>
                    </a:lnTo>
                    <a:lnTo>
                      <a:pt x="0" y="13"/>
                    </a:lnTo>
                    <a:close/>
                  </a:path>
                </a:pathLst>
              </a:custGeom>
              <a:solidFill>
                <a:srgbClr val="FFFFFF"/>
              </a:solidFill>
              <a:ln w="12700">
                <a:solidFill>
                  <a:srgbClr val="002060"/>
                </a:solidFill>
                <a:round/>
                <a:headEnd/>
                <a:tailEnd/>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2" name="Line 160">
                <a:extLst>
                  <a:ext uri="{FF2B5EF4-FFF2-40B4-BE49-F238E27FC236}">
                    <a16:creationId xmlns:a16="http://schemas.microsoft.com/office/drawing/2014/main" id="{DC0079BF-F89B-45F5-B4B4-B19D1B8C418F}"/>
                  </a:ext>
                </a:extLst>
              </p:cNvPr>
              <p:cNvSpPr>
                <a:spLocks noChangeShapeType="1"/>
              </p:cNvSpPr>
              <p:nvPr/>
            </p:nvSpPr>
            <p:spPr bwMode="auto">
              <a:xfrm flipV="1">
                <a:off x="7613100" y="5409735"/>
                <a:ext cx="23813" cy="20638"/>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grpSp>
        <p:nvGrpSpPr>
          <p:cNvPr id="583" name="Group 582">
            <a:extLst>
              <a:ext uri="{FF2B5EF4-FFF2-40B4-BE49-F238E27FC236}">
                <a16:creationId xmlns:a16="http://schemas.microsoft.com/office/drawing/2014/main" id="{8C4B3166-7627-4DDA-83A9-4B4C7F210F2C}"/>
              </a:ext>
            </a:extLst>
          </p:cNvPr>
          <p:cNvGrpSpPr/>
          <p:nvPr/>
        </p:nvGrpSpPr>
        <p:grpSpPr>
          <a:xfrm>
            <a:off x="3990973" y="3053290"/>
            <a:ext cx="492754" cy="492754"/>
            <a:chOff x="9444160" y="-785172"/>
            <a:chExt cx="492964" cy="492964"/>
          </a:xfrm>
        </p:grpSpPr>
        <p:sp>
          <p:nvSpPr>
            <p:cNvPr id="584" name="Oval 583">
              <a:extLst>
                <a:ext uri="{FF2B5EF4-FFF2-40B4-BE49-F238E27FC236}">
                  <a16:creationId xmlns:a16="http://schemas.microsoft.com/office/drawing/2014/main" id="{B73A2A43-6C39-4F65-90A8-83F94AD9B77C}"/>
                </a:ext>
              </a:extLst>
            </p:cNvPr>
            <p:cNvSpPr/>
            <p:nvPr/>
          </p:nvSpPr>
          <p:spPr bwMode="auto">
            <a:xfrm>
              <a:off x="9444160" y="-785172"/>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r" defTabSz="913400"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85" name="Group 584">
              <a:extLst>
                <a:ext uri="{FF2B5EF4-FFF2-40B4-BE49-F238E27FC236}">
                  <a16:creationId xmlns:a16="http://schemas.microsoft.com/office/drawing/2014/main" id="{997810E1-87A7-4856-955D-B32F4582E019}"/>
                </a:ext>
              </a:extLst>
            </p:cNvPr>
            <p:cNvGrpSpPr/>
            <p:nvPr/>
          </p:nvGrpSpPr>
          <p:grpSpPr>
            <a:xfrm>
              <a:off x="9610449" y="-646418"/>
              <a:ext cx="186699" cy="206943"/>
              <a:chOff x="6540046" y="4542529"/>
              <a:chExt cx="131763" cy="146050"/>
            </a:xfrm>
          </p:grpSpPr>
          <p:sp>
            <p:nvSpPr>
              <p:cNvPr id="586" name="Freeform 68">
                <a:extLst>
                  <a:ext uri="{FF2B5EF4-FFF2-40B4-BE49-F238E27FC236}">
                    <a16:creationId xmlns:a16="http://schemas.microsoft.com/office/drawing/2014/main" id="{A74CD866-8799-4224-9386-BE0180160A7C}"/>
                  </a:ext>
                </a:extLst>
              </p:cNvPr>
              <p:cNvSpPr>
                <a:spLocks/>
              </p:cNvSpPr>
              <p:nvPr/>
            </p:nvSpPr>
            <p:spPr bwMode="auto">
              <a:xfrm>
                <a:off x="6633709" y="4542529"/>
                <a:ext cx="38100" cy="28575"/>
              </a:xfrm>
              <a:custGeom>
                <a:avLst/>
                <a:gdLst>
                  <a:gd name="T0" fmla="*/ 0 w 24"/>
                  <a:gd name="T1" fmla="*/ 13 h 18"/>
                  <a:gd name="T2" fmla="*/ 6 w 24"/>
                  <a:gd name="T3" fmla="*/ 18 h 18"/>
                  <a:gd name="T4" fmla="*/ 24 w 24"/>
                  <a:gd name="T5" fmla="*/ 0 h 18"/>
                </a:gdLst>
                <a:ahLst/>
                <a:cxnLst>
                  <a:cxn ang="0">
                    <a:pos x="T0" y="T1"/>
                  </a:cxn>
                  <a:cxn ang="0">
                    <a:pos x="T2" y="T3"/>
                  </a:cxn>
                  <a:cxn ang="0">
                    <a:pos x="T4" y="T5"/>
                  </a:cxn>
                </a:cxnLst>
                <a:rect l="0" t="0" r="r" b="b"/>
                <a:pathLst>
                  <a:path w="24" h="18">
                    <a:moveTo>
                      <a:pt x="0" y="13"/>
                    </a:moveTo>
                    <a:lnTo>
                      <a:pt x="6" y="18"/>
                    </a:lnTo>
                    <a:lnTo>
                      <a:pt x="24" y="0"/>
                    </a:lnTo>
                  </a:path>
                </a:pathLst>
              </a:custGeom>
              <a:noFill/>
              <a:ln w="12700"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7" name="Line 69">
                <a:extLst>
                  <a:ext uri="{FF2B5EF4-FFF2-40B4-BE49-F238E27FC236}">
                    <a16:creationId xmlns:a16="http://schemas.microsoft.com/office/drawing/2014/main" id="{C980A85A-C532-4384-A9D5-FE5EEAF29B9F}"/>
                  </a:ext>
                </a:extLst>
              </p:cNvPr>
              <p:cNvSpPr>
                <a:spLocks noChangeShapeType="1"/>
              </p:cNvSpPr>
              <p:nvPr/>
            </p:nvSpPr>
            <p:spPr bwMode="auto">
              <a:xfrm flipH="1">
                <a:off x="6540046" y="4567929"/>
                <a:ext cx="65088" cy="0"/>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8" name="Freeform 70">
                <a:extLst>
                  <a:ext uri="{FF2B5EF4-FFF2-40B4-BE49-F238E27FC236}">
                    <a16:creationId xmlns:a16="http://schemas.microsoft.com/office/drawing/2014/main" id="{CA9C98C5-224C-4176-BA8B-44380C66C3E6}"/>
                  </a:ext>
                </a:extLst>
              </p:cNvPr>
              <p:cNvSpPr>
                <a:spLocks/>
              </p:cNvSpPr>
              <p:nvPr/>
            </p:nvSpPr>
            <p:spPr bwMode="auto">
              <a:xfrm>
                <a:off x="6633709" y="4601267"/>
                <a:ext cx="38100" cy="28575"/>
              </a:xfrm>
              <a:custGeom>
                <a:avLst/>
                <a:gdLst>
                  <a:gd name="T0" fmla="*/ 0 w 24"/>
                  <a:gd name="T1" fmla="*/ 13 h 18"/>
                  <a:gd name="T2" fmla="*/ 6 w 24"/>
                  <a:gd name="T3" fmla="*/ 18 h 18"/>
                  <a:gd name="T4" fmla="*/ 24 w 24"/>
                  <a:gd name="T5" fmla="*/ 0 h 18"/>
                </a:gdLst>
                <a:ahLst/>
                <a:cxnLst>
                  <a:cxn ang="0">
                    <a:pos x="T0" y="T1"/>
                  </a:cxn>
                  <a:cxn ang="0">
                    <a:pos x="T2" y="T3"/>
                  </a:cxn>
                  <a:cxn ang="0">
                    <a:pos x="T4" y="T5"/>
                  </a:cxn>
                </a:cxnLst>
                <a:rect l="0" t="0" r="r" b="b"/>
                <a:pathLst>
                  <a:path w="24" h="18">
                    <a:moveTo>
                      <a:pt x="0" y="13"/>
                    </a:moveTo>
                    <a:lnTo>
                      <a:pt x="6" y="18"/>
                    </a:lnTo>
                    <a:lnTo>
                      <a:pt x="24" y="0"/>
                    </a:lnTo>
                  </a:path>
                </a:pathLst>
              </a:custGeom>
              <a:noFill/>
              <a:ln w="12700"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9" name="Line 71">
                <a:extLst>
                  <a:ext uri="{FF2B5EF4-FFF2-40B4-BE49-F238E27FC236}">
                    <a16:creationId xmlns:a16="http://schemas.microsoft.com/office/drawing/2014/main" id="{6FE947E6-A832-4AEB-BBA9-AF6FE4F2F054}"/>
                  </a:ext>
                </a:extLst>
              </p:cNvPr>
              <p:cNvSpPr>
                <a:spLocks noChangeShapeType="1"/>
              </p:cNvSpPr>
              <p:nvPr/>
            </p:nvSpPr>
            <p:spPr bwMode="auto">
              <a:xfrm flipH="1">
                <a:off x="6540046" y="4626667"/>
                <a:ext cx="65088" cy="0"/>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0" name="Freeform 72">
                <a:extLst>
                  <a:ext uri="{FF2B5EF4-FFF2-40B4-BE49-F238E27FC236}">
                    <a16:creationId xmlns:a16="http://schemas.microsoft.com/office/drawing/2014/main" id="{B756A660-4A03-474B-BC49-A62E799D167A}"/>
                  </a:ext>
                </a:extLst>
              </p:cNvPr>
              <p:cNvSpPr>
                <a:spLocks/>
              </p:cNvSpPr>
              <p:nvPr/>
            </p:nvSpPr>
            <p:spPr bwMode="auto">
              <a:xfrm>
                <a:off x="6633709" y="4660004"/>
                <a:ext cx="38100" cy="28575"/>
              </a:xfrm>
              <a:custGeom>
                <a:avLst/>
                <a:gdLst>
                  <a:gd name="T0" fmla="*/ 0 w 24"/>
                  <a:gd name="T1" fmla="*/ 13 h 18"/>
                  <a:gd name="T2" fmla="*/ 6 w 24"/>
                  <a:gd name="T3" fmla="*/ 18 h 18"/>
                  <a:gd name="T4" fmla="*/ 24 w 24"/>
                  <a:gd name="T5" fmla="*/ 0 h 18"/>
                </a:gdLst>
                <a:ahLst/>
                <a:cxnLst>
                  <a:cxn ang="0">
                    <a:pos x="T0" y="T1"/>
                  </a:cxn>
                  <a:cxn ang="0">
                    <a:pos x="T2" y="T3"/>
                  </a:cxn>
                  <a:cxn ang="0">
                    <a:pos x="T4" y="T5"/>
                  </a:cxn>
                </a:cxnLst>
                <a:rect l="0" t="0" r="r" b="b"/>
                <a:pathLst>
                  <a:path w="24" h="18">
                    <a:moveTo>
                      <a:pt x="0" y="13"/>
                    </a:moveTo>
                    <a:lnTo>
                      <a:pt x="6" y="18"/>
                    </a:lnTo>
                    <a:lnTo>
                      <a:pt x="24" y="0"/>
                    </a:lnTo>
                  </a:path>
                </a:pathLst>
              </a:custGeom>
              <a:noFill/>
              <a:ln w="12700" cap="rnd">
                <a:solidFill>
                  <a:srgbClr val="00206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1" name="Line 73">
                <a:extLst>
                  <a:ext uri="{FF2B5EF4-FFF2-40B4-BE49-F238E27FC236}">
                    <a16:creationId xmlns:a16="http://schemas.microsoft.com/office/drawing/2014/main" id="{724A1A6A-21C6-44EF-A3BD-0EBF1AAD01E2}"/>
                  </a:ext>
                </a:extLst>
              </p:cNvPr>
              <p:cNvSpPr>
                <a:spLocks noChangeShapeType="1"/>
              </p:cNvSpPr>
              <p:nvPr/>
            </p:nvSpPr>
            <p:spPr bwMode="auto">
              <a:xfrm flipH="1">
                <a:off x="6540046" y="4685404"/>
                <a:ext cx="65088" cy="0"/>
              </a:xfrm>
              <a:prstGeom prst="line">
                <a:avLst/>
              </a:prstGeom>
              <a:noFill/>
              <a:ln w="12700" cap="rnd">
                <a:solidFill>
                  <a:srgbClr val="002060"/>
                </a:solidFill>
                <a:prstDash val="solid"/>
                <a:round/>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grpSp>
        <p:nvGrpSpPr>
          <p:cNvPr id="592" name="Group 591">
            <a:extLst>
              <a:ext uri="{FF2B5EF4-FFF2-40B4-BE49-F238E27FC236}">
                <a16:creationId xmlns:a16="http://schemas.microsoft.com/office/drawing/2014/main" id="{24032E76-7E6C-400C-84BC-BB2F1968E155}"/>
              </a:ext>
            </a:extLst>
          </p:cNvPr>
          <p:cNvGrpSpPr/>
          <p:nvPr/>
        </p:nvGrpSpPr>
        <p:grpSpPr>
          <a:xfrm>
            <a:off x="2867851" y="3248440"/>
            <a:ext cx="492754" cy="492754"/>
            <a:chOff x="2628653" y="-768144"/>
            <a:chExt cx="492964" cy="492964"/>
          </a:xfrm>
        </p:grpSpPr>
        <p:sp>
          <p:nvSpPr>
            <p:cNvPr id="593" name="Oval 592">
              <a:extLst>
                <a:ext uri="{FF2B5EF4-FFF2-40B4-BE49-F238E27FC236}">
                  <a16:creationId xmlns:a16="http://schemas.microsoft.com/office/drawing/2014/main" id="{CF1F9AB3-E721-4ABC-8841-0FF7E2D5FE51}"/>
                </a:ext>
              </a:extLst>
            </p:cNvPr>
            <p:cNvSpPr/>
            <p:nvPr/>
          </p:nvSpPr>
          <p:spPr bwMode="auto">
            <a:xfrm>
              <a:off x="2628653" y="-768144"/>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94" name="Group 593">
              <a:extLst>
                <a:ext uri="{FF2B5EF4-FFF2-40B4-BE49-F238E27FC236}">
                  <a16:creationId xmlns:a16="http://schemas.microsoft.com/office/drawing/2014/main" id="{E6DA796B-0642-4ED6-95EC-695E32FAB1B1}"/>
                </a:ext>
              </a:extLst>
            </p:cNvPr>
            <p:cNvGrpSpPr>
              <a:grpSpLocks noChangeAspect="1"/>
            </p:cNvGrpSpPr>
            <p:nvPr/>
          </p:nvGrpSpPr>
          <p:grpSpPr>
            <a:xfrm>
              <a:off x="2757699" y="-603354"/>
              <a:ext cx="248001" cy="175975"/>
              <a:chOff x="-1347664" y="7159089"/>
              <a:chExt cx="331435" cy="235176"/>
            </a:xfrm>
            <a:noFill/>
          </p:grpSpPr>
          <p:sp>
            <p:nvSpPr>
              <p:cNvPr id="595" name="Oval 594">
                <a:extLst>
                  <a:ext uri="{FF2B5EF4-FFF2-40B4-BE49-F238E27FC236}">
                    <a16:creationId xmlns:a16="http://schemas.microsoft.com/office/drawing/2014/main" id="{F7F5AEDB-5DD4-4E61-A127-05AF719FA0C8}"/>
                  </a:ext>
                </a:extLst>
              </p:cNvPr>
              <p:cNvSpPr>
                <a:spLocks noChangeArrowheads="1"/>
              </p:cNvSpPr>
              <p:nvPr/>
            </p:nvSpPr>
            <p:spPr bwMode="auto">
              <a:xfrm>
                <a:off x="-1117585" y="7159089"/>
                <a:ext cx="75659" cy="74231"/>
              </a:xfrm>
              <a:prstGeom prst="ellipse">
                <a:avLst/>
              </a:prstGeom>
              <a:grpFill/>
              <a:ln w="12700" cap="flat">
                <a:solidFill>
                  <a:srgbClr val="002060"/>
                </a:solidFill>
                <a:prstDash val="solid"/>
                <a:miter lim="800000"/>
                <a:headEnd/>
                <a:tailEnd/>
              </a:ln>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96" name="Freeform 114">
                <a:extLst>
                  <a:ext uri="{FF2B5EF4-FFF2-40B4-BE49-F238E27FC236}">
                    <a16:creationId xmlns:a16="http://schemas.microsoft.com/office/drawing/2014/main" id="{AD0AB8E4-09AB-474F-BEF2-1ADDE18F31B1}"/>
                  </a:ext>
                </a:extLst>
              </p:cNvPr>
              <p:cNvSpPr>
                <a:spLocks/>
              </p:cNvSpPr>
              <p:nvPr/>
            </p:nvSpPr>
            <p:spPr bwMode="auto">
              <a:xfrm>
                <a:off x="-1143993" y="7234748"/>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002060"/>
                </a:solidFill>
                <a:prstDash val="solid"/>
                <a:miter lim="800000"/>
                <a:headEnd/>
                <a:tailEnd/>
              </a:ln>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97" name="Oval 113">
                <a:extLst>
                  <a:ext uri="{FF2B5EF4-FFF2-40B4-BE49-F238E27FC236}">
                    <a16:creationId xmlns:a16="http://schemas.microsoft.com/office/drawing/2014/main" id="{3A864928-0AEB-4FB1-992F-75571D7B0C1A}"/>
                  </a:ext>
                </a:extLst>
              </p:cNvPr>
              <p:cNvSpPr>
                <a:spLocks noChangeArrowheads="1"/>
              </p:cNvSpPr>
              <p:nvPr/>
            </p:nvSpPr>
            <p:spPr bwMode="auto">
              <a:xfrm>
                <a:off x="-1220386" y="7255082"/>
                <a:ext cx="75659" cy="74231"/>
              </a:xfrm>
              <a:prstGeom prst="ellipse">
                <a:avLst/>
              </a:prstGeom>
              <a:grpFill/>
              <a:ln w="12700" cap="flat">
                <a:solidFill>
                  <a:srgbClr val="002060"/>
                </a:solidFill>
                <a:prstDash val="solid"/>
                <a:miter lim="800000"/>
                <a:headEnd/>
                <a:tailEnd/>
              </a:ln>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98" name="Freeform 114">
                <a:extLst>
                  <a:ext uri="{FF2B5EF4-FFF2-40B4-BE49-F238E27FC236}">
                    <a16:creationId xmlns:a16="http://schemas.microsoft.com/office/drawing/2014/main" id="{BA866329-F2BA-4CE0-8C4E-4CAD7739E54D}"/>
                  </a:ext>
                </a:extLst>
              </p:cNvPr>
              <p:cNvSpPr>
                <a:spLocks/>
              </p:cNvSpPr>
              <p:nvPr/>
            </p:nvSpPr>
            <p:spPr bwMode="auto">
              <a:xfrm>
                <a:off x="-1246796" y="7330740"/>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002060"/>
                </a:solidFill>
                <a:prstDash val="solid"/>
                <a:miter lim="800000"/>
                <a:headEnd/>
                <a:tailEnd/>
              </a:ln>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99" name="Oval 598">
                <a:extLst>
                  <a:ext uri="{FF2B5EF4-FFF2-40B4-BE49-F238E27FC236}">
                    <a16:creationId xmlns:a16="http://schemas.microsoft.com/office/drawing/2014/main" id="{40F13C1A-F01E-40A3-9159-18041294E0AE}"/>
                  </a:ext>
                </a:extLst>
              </p:cNvPr>
              <p:cNvSpPr>
                <a:spLocks noChangeArrowheads="1"/>
              </p:cNvSpPr>
              <p:nvPr/>
            </p:nvSpPr>
            <p:spPr bwMode="auto">
              <a:xfrm>
                <a:off x="-1321255" y="7159089"/>
                <a:ext cx="75659" cy="74231"/>
              </a:xfrm>
              <a:prstGeom prst="ellipse">
                <a:avLst/>
              </a:prstGeom>
              <a:grpFill/>
              <a:ln w="12700" cap="flat">
                <a:solidFill>
                  <a:srgbClr val="002060"/>
                </a:solidFill>
                <a:prstDash val="solid"/>
                <a:miter lim="800000"/>
                <a:headEnd/>
                <a:tailEnd/>
              </a:ln>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600" name="Freeform 114">
                <a:extLst>
                  <a:ext uri="{FF2B5EF4-FFF2-40B4-BE49-F238E27FC236}">
                    <a16:creationId xmlns:a16="http://schemas.microsoft.com/office/drawing/2014/main" id="{81C8DE8C-8C70-49F5-B6D6-C1F4C02B9B74}"/>
                  </a:ext>
                </a:extLst>
              </p:cNvPr>
              <p:cNvSpPr>
                <a:spLocks/>
              </p:cNvSpPr>
              <p:nvPr/>
            </p:nvSpPr>
            <p:spPr bwMode="auto">
              <a:xfrm>
                <a:off x="-1347664" y="7234748"/>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002060"/>
                </a:solidFill>
                <a:prstDash val="solid"/>
                <a:miter lim="800000"/>
                <a:headEnd/>
                <a:tailEnd/>
              </a:ln>
              <a:extLst/>
            </p:spPr>
            <p:txBody>
              <a:bodyPr vert="horz" wrap="square" lIns="89592" tIns="44796" rIns="89592" bIns="44796" numCol="1" anchor="t" anchorCtr="0" compatLnSpc="1">
                <a:prstTxWarp prst="textNoShape">
                  <a:avLst/>
                </a:prstTxWarp>
              </a:bodyPr>
              <a:lstStyle/>
              <a:p>
                <a:pPr marL="0" marR="0" lvl="0" indent="0" algn="l" defTabSz="895698" rtl="0" eaLnBrk="1" fontAlgn="auto" latinLnBrk="0" hangingPunct="1">
                  <a:lnSpc>
                    <a:spcPct val="100000"/>
                  </a:lnSpc>
                  <a:spcBef>
                    <a:spcPts val="0"/>
                  </a:spcBef>
                  <a:spcAft>
                    <a:spcPts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601" name="Group 600">
            <a:extLst>
              <a:ext uri="{FF2B5EF4-FFF2-40B4-BE49-F238E27FC236}">
                <a16:creationId xmlns:a16="http://schemas.microsoft.com/office/drawing/2014/main" id="{A1930445-7A24-4FB0-A469-2E828B2E75D5}"/>
              </a:ext>
            </a:extLst>
          </p:cNvPr>
          <p:cNvGrpSpPr/>
          <p:nvPr/>
        </p:nvGrpSpPr>
        <p:grpSpPr>
          <a:xfrm>
            <a:off x="5721815" y="4740491"/>
            <a:ext cx="492754" cy="492754"/>
            <a:chOff x="4328361" y="-768144"/>
            <a:chExt cx="492964" cy="492964"/>
          </a:xfrm>
        </p:grpSpPr>
        <p:sp>
          <p:nvSpPr>
            <p:cNvPr id="602" name="Oval 601">
              <a:extLst>
                <a:ext uri="{FF2B5EF4-FFF2-40B4-BE49-F238E27FC236}">
                  <a16:creationId xmlns:a16="http://schemas.microsoft.com/office/drawing/2014/main" id="{3FCF73A9-2081-4C9E-BD7E-5D4DE9085983}"/>
                </a:ext>
              </a:extLst>
            </p:cNvPr>
            <p:cNvSpPr/>
            <p:nvPr/>
          </p:nvSpPr>
          <p:spPr bwMode="auto">
            <a:xfrm>
              <a:off x="4328361" y="-768144"/>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603" name="Group 602">
              <a:extLst>
                <a:ext uri="{FF2B5EF4-FFF2-40B4-BE49-F238E27FC236}">
                  <a16:creationId xmlns:a16="http://schemas.microsoft.com/office/drawing/2014/main" id="{CE4967DD-AEA1-40F3-9347-684F2D5C4DC9}"/>
                </a:ext>
              </a:extLst>
            </p:cNvPr>
            <p:cNvGrpSpPr/>
            <p:nvPr/>
          </p:nvGrpSpPr>
          <p:grpSpPr>
            <a:xfrm>
              <a:off x="4442249" y="-673756"/>
              <a:ext cx="272672" cy="251710"/>
              <a:chOff x="8544911" y="5705404"/>
              <a:chExt cx="400992" cy="370165"/>
            </a:xfrm>
            <a:noFill/>
          </p:grpSpPr>
          <p:sp>
            <p:nvSpPr>
              <p:cNvPr id="604" name="Oval 243">
                <a:extLst>
                  <a:ext uri="{FF2B5EF4-FFF2-40B4-BE49-F238E27FC236}">
                    <a16:creationId xmlns:a16="http://schemas.microsoft.com/office/drawing/2014/main" id="{98EC5A44-F7AE-48AF-AB44-139AF46F3F74}"/>
                  </a:ext>
                </a:extLst>
              </p:cNvPr>
              <p:cNvSpPr>
                <a:spLocks noChangeArrowheads="1"/>
              </p:cNvSpPr>
              <p:nvPr/>
            </p:nvSpPr>
            <p:spPr bwMode="auto">
              <a:xfrm>
                <a:off x="8675500" y="5821569"/>
                <a:ext cx="146050" cy="146050"/>
              </a:xfrm>
              <a:prstGeom prst="ellipse">
                <a:avLst/>
              </a:prstGeom>
              <a:grpFill/>
              <a:ln w="12700" cap="sq">
                <a:solidFill>
                  <a:srgbClr val="002060"/>
                </a:solid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5" name="Freeform 244">
                <a:extLst>
                  <a:ext uri="{FF2B5EF4-FFF2-40B4-BE49-F238E27FC236}">
                    <a16:creationId xmlns:a16="http://schemas.microsoft.com/office/drawing/2014/main" id="{C6E44558-95B9-4176-B2E9-7ED595C8E5F8}"/>
                  </a:ext>
                </a:extLst>
              </p:cNvPr>
              <p:cNvSpPr>
                <a:spLocks/>
              </p:cNvSpPr>
              <p:nvPr/>
            </p:nvSpPr>
            <p:spPr bwMode="auto">
              <a:xfrm>
                <a:off x="8642162" y="5967619"/>
                <a:ext cx="214313" cy="107950"/>
              </a:xfrm>
              <a:custGeom>
                <a:avLst/>
                <a:gdLst>
                  <a:gd name="T0" fmla="*/ 185 w 185"/>
                  <a:gd name="T1" fmla="*/ 93 h 93"/>
                  <a:gd name="T2" fmla="*/ 92 w 185"/>
                  <a:gd name="T3" fmla="*/ 0 h 93"/>
                  <a:gd name="T4" fmla="*/ 0 w 185"/>
                  <a:gd name="T5" fmla="*/ 93 h 93"/>
                </a:gdLst>
                <a:ahLst/>
                <a:cxnLst>
                  <a:cxn ang="0">
                    <a:pos x="T0" y="T1"/>
                  </a:cxn>
                  <a:cxn ang="0">
                    <a:pos x="T2" y="T3"/>
                  </a:cxn>
                  <a:cxn ang="0">
                    <a:pos x="T4" y="T5"/>
                  </a:cxn>
                </a:cxnLst>
                <a:rect l="0" t="0" r="r" b="b"/>
                <a:pathLst>
                  <a:path w="185" h="93">
                    <a:moveTo>
                      <a:pt x="185" y="93"/>
                    </a:moveTo>
                    <a:cubicBezTo>
                      <a:pt x="185" y="42"/>
                      <a:pt x="143" y="0"/>
                      <a:pt x="92" y="0"/>
                    </a:cubicBezTo>
                    <a:cubicBezTo>
                      <a:pt x="41" y="0"/>
                      <a:pt x="0" y="42"/>
                      <a:pt x="0" y="93"/>
                    </a:cubicBezTo>
                  </a:path>
                </a:pathLst>
              </a:custGeom>
              <a:grpFill/>
              <a:ln w="12700" cap="sq">
                <a:solidFill>
                  <a:srgbClr val="002060"/>
                </a:solid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6" name="Freeform 245">
                <a:extLst>
                  <a:ext uri="{FF2B5EF4-FFF2-40B4-BE49-F238E27FC236}">
                    <a16:creationId xmlns:a16="http://schemas.microsoft.com/office/drawing/2014/main" id="{9FED815B-4A11-4812-9126-FB8929421279}"/>
                  </a:ext>
                </a:extLst>
              </p:cNvPr>
              <p:cNvSpPr>
                <a:spLocks/>
              </p:cNvSpPr>
              <p:nvPr/>
            </p:nvSpPr>
            <p:spPr bwMode="auto">
              <a:xfrm>
                <a:off x="8642162" y="5967619"/>
                <a:ext cx="214313" cy="107950"/>
              </a:xfrm>
              <a:custGeom>
                <a:avLst/>
                <a:gdLst>
                  <a:gd name="T0" fmla="*/ 185 w 185"/>
                  <a:gd name="T1" fmla="*/ 93 h 93"/>
                  <a:gd name="T2" fmla="*/ 92 w 185"/>
                  <a:gd name="T3" fmla="*/ 0 h 93"/>
                  <a:gd name="T4" fmla="*/ 0 w 185"/>
                  <a:gd name="T5" fmla="*/ 93 h 93"/>
                </a:gdLst>
                <a:ahLst/>
                <a:cxnLst>
                  <a:cxn ang="0">
                    <a:pos x="T0" y="T1"/>
                  </a:cxn>
                  <a:cxn ang="0">
                    <a:pos x="T2" y="T3"/>
                  </a:cxn>
                  <a:cxn ang="0">
                    <a:pos x="T4" y="T5"/>
                  </a:cxn>
                </a:cxnLst>
                <a:rect l="0" t="0" r="r" b="b"/>
                <a:pathLst>
                  <a:path w="185" h="93">
                    <a:moveTo>
                      <a:pt x="185" y="93"/>
                    </a:moveTo>
                    <a:cubicBezTo>
                      <a:pt x="185" y="42"/>
                      <a:pt x="143" y="0"/>
                      <a:pt x="92" y="0"/>
                    </a:cubicBezTo>
                    <a:cubicBezTo>
                      <a:pt x="41" y="0"/>
                      <a:pt x="0" y="42"/>
                      <a:pt x="0" y="93"/>
                    </a:cubicBezTo>
                  </a:path>
                </a:pathLst>
              </a:custGeom>
              <a:grpFill/>
              <a:ln w="12700" cap="sq">
                <a:solidFill>
                  <a:srgbClr val="002060"/>
                </a:solidFill>
                <a:prstDash val="solid"/>
                <a:round/>
                <a:headEnd/>
                <a:tailEnd/>
              </a:ln>
              <a:extLst/>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7" name="Freeform 246">
                <a:extLst>
                  <a:ext uri="{FF2B5EF4-FFF2-40B4-BE49-F238E27FC236}">
                    <a16:creationId xmlns:a16="http://schemas.microsoft.com/office/drawing/2014/main" id="{A7CDA347-04F8-49D2-B2E1-B92362A6D7CC}"/>
                  </a:ext>
                </a:extLst>
              </p:cNvPr>
              <p:cNvSpPr>
                <a:spLocks/>
              </p:cNvSpPr>
              <p:nvPr/>
            </p:nvSpPr>
            <p:spPr bwMode="auto">
              <a:xfrm>
                <a:off x="8544911" y="5862981"/>
                <a:ext cx="88900" cy="82550"/>
              </a:xfrm>
              <a:custGeom>
                <a:avLst/>
                <a:gdLst>
                  <a:gd name="T0" fmla="*/ 28 w 56"/>
                  <a:gd name="T1" fmla="*/ 0 h 52"/>
                  <a:gd name="T2" fmla="*/ 34 w 56"/>
                  <a:gd name="T3" fmla="*/ 19 h 52"/>
                  <a:gd name="T4" fmla="*/ 56 w 56"/>
                  <a:gd name="T5" fmla="*/ 19 h 52"/>
                  <a:gd name="T6" fmla="*/ 39 w 56"/>
                  <a:gd name="T7" fmla="*/ 32 h 52"/>
                  <a:gd name="T8" fmla="*/ 45 w 56"/>
                  <a:gd name="T9" fmla="*/ 52 h 52"/>
                  <a:gd name="T10" fmla="*/ 28 w 56"/>
                  <a:gd name="T11" fmla="*/ 40 h 52"/>
                  <a:gd name="T12" fmla="*/ 11 w 56"/>
                  <a:gd name="T13" fmla="*/ 52 h 52"/>
                  <a:gd name="T14" fmla="*/ 18 w 56"/>
                  <a:gd name="T15" fmla="*/ 32 h 52"/>
                  <a:gd name="T16" fmla="*/ 0 w 56"/>
                  <a:gd name="T17" fmla="*/ 19 h 52"/>
                  <a:gd name="T18" fmla="*/ 22 w 56"/>
                  <a:gd name="T19" fmla="*/ 19 h 52"/>
                  <a:gd name="T20" fmla="*/ 28 w 56"/>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28" y="0"/>
                    </a:moveTo>
                    <a:lnTo>
                      <a:pt x="34" y="19"/>
                    </a:lnTo>
                    <a:lnTo>
                      <a:pt x="56" y="19"/>
                    </a:lnTo>
                    <a:lnTo>
                      <a:pt x="39" y="32"/>
                    </a:lnTo>
                    <a:lnTo>
                      <a:pt x="45" y="52"/>
                    </a:lnTo>
                    <a:lnTo>
                      <a:pt x="28" y="40"/>
                    </a:lnTo>
                    <a:lnTo>
                      <a:pt x="11" y="52"/>
                    </a:lnTo>
                    <a:lnTo>
                      <a:pt x="18" y="32"/>
                    </a:lnTo>
                    <a:lnTo>
                      <a:pt x="0" y="19"/>
                    </a:lnTo>
                    <a:lnTo>
                      <a:pt x="22" y="19"/>
                    </a:lnTo>
                    <a:lnTo>
                      <a:pt x="28" y="0"/>
                    </a:lnTo>
                    <a:close/>
                  </a:path>
                </a:pathLst>
              </a:custGeom>
              <a:noFill/>
              <a:ln w="12700" cap="sq">
                <a:solidFill>
                  <a:srgbClr val="002060"/>
                </a:solid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8" name="Freeform 246">
                <a:extLst>
                  <a:ext uri="{FF2B5EF4-FFF2-40B4-BE49-F238E27FC236}">
                    <a16:creationId xmlns:a16="http://schemas.microsoft.com/office/drawing/2014/main" id="{FD068B74-6ABE-4828-AA45-68E6A06788F4}"/>
                  </a:ext>
                </a:extLst>
              </p:cNvPr>
              <p:cNvSpPr>
                <a:spLocks/>
              </p:cNvSpPr>
              <p:nvPr/>
            </p:nvSpPr>
            <p:spPr bwMode="auto">
              <a:xfrm>
                <a:off x="8699427" y="5705404"/>
                <a:ext cx="88900" cy="82550"/>
              </a:xfrm>
              <a:custGeom>
                <a:avLst/>
                <a:gdLst>
                  <a:gd name="T0" fmla="*/ 28 w 56"/>
                  <a:gd name="T1" fmla="*/ 0 h 52"/>
                  <a:gd name="T2" fmla="*/ 34 w 56"/>
                  <a:gd name="T3" fmla="*/ 19 h 52"/>
                  <a:gd name="T4" fmla="*/ 56 w 56"/>
                  <a:gd name="T5" fmla="*/ 19 h 52"/>
                  <a:gd name="T6" fmla="*/ 39 w 56"/>
                  <a:gd name="T7" fmla="*/ 32 h 52"/>
                  <a:gd name="T8" fmla="*/ 45 w 56"/>
                  <a:gd name="T9" fmla="*/ 52 h 52"/>
                  <a:gd name="T10" fmla="*/ 28 w 56"/>
                  <a:gd name="T11" fmla="*/ 40 h 52"/>
                  <a:gd name="T12" fmla="*/ 11 w 56"/>
                  <a:gd name="T13" fmla="*/ 52 h 52"/>
                  <a:gd name="T14" fmla="*/ 18 w 56"/>
                  <a:gd name="T15" fmla="*/ 32 h 52"/>
                  <a:gd name="T16" fmla="*/ 0 w 56"/>
                  <a:gd name="T17" fmla="*/ 19 h 52"/>
                  <a:gd name="T18" fmla="*/ 22 w 56"/>
                  <a:gd name="T19" fmla="*/ 19 h 52"/>
                  <a:gd name="T20" fmla="*/ 28 w 56"/>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28" y="0"/>
                    </a:moveTo>
                    <a:lnTo>
                      <a:pt x="34" y="19"/>
                    </a:lnTo>
                    <a:lnTo>
                      <a:pt x="56" y="19"/>
                    </a:lnTo>
                    <a:lnTo>
                      <a:pt x="39" y="32"/>
                    </a:lnTo>
                    <a:lnTo>
                      <a:pt x="45" y="52"/>
                    </a:lnTo>
                    <a:lnTo>
                      <a:pt x="28" y="40"/>
                    </a:lnTo>
                    <a:lnTo>
                      <a:pt x="11" y="52"/>
                    </a:lnTo>
                    <a:lnTo>
                      <a:pt x="18" y="32"/>
                    </a:lnTo>
                    <a:lnTo>
                      <a:pt x="0" y="19"/>
                    </a:lnTo>
                    <a:lnTo>
                      <a:pt x="22" y="19"/>
                    </a:lnTo>
                    <a:lnTo>
                      <a:pt x="28" y="0"/>
                    </a:lnTo>
                    <a:close/>
                  </a:path>
                </a:pathLst>
              </a:custGeom>
              <a:noFill/>
              <a:ln w="12700" cap="sq">
                <a:solidFill>
                  <a:srgbClr val="002060"/>
                </a:solid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9" name="Freeform 246">
                <a:extLst>
                  <a:ext uri="{FF2B5EF4-FFF2-40B4-BE49-F238E27FC236}">
                    <a16:creationId xmlns:a16="http://schemas.microsoft.com/office/drawing/2014/main" id="{10E22599-440E-4CE9-A5AF-D8A773D8259B}"/>
                  </a:ext>
                </a:extLst>
              </p:cNvPr>
              <p:cNvSpPr>
                <a:spLocks/>
              </p:cNvSpPr>
              <p:nvPr/>
            </p:nvSpPr>
            <p:spPr bwMode="auto">
              <a:xfrm>
                <a:off x="8857003" y="5858390"/>
                <a:ext cx="88900" cy="82550"/>
              </a:xfrm>
              <a:custGeom>
                <a:avLst/>
                <a:gdLst>
                  <a:gd name="T0" fmla="*/ 28 w 56"/>
                  <a:gd name="T1" fmla="*/ 0 h 52"/>
                  <a:gd name="T2" fmla="*/ 34 w 56"/>
                  <a:gd name="T3" fmla="*/ 19 h 52"/>
                  <a:gd name="T4" fmla="*/ 56 w 56"/>
                  <a:gd name="T5" fmla="*/ 19 h 52"/>
                  <a:gd name="T6" fmla="*/ 39 w 56"/>
                  <a:gd name="T7" fmla="*/ 32 h 52"/>
                  <a:gd name="T8" fmla="*/ 45 w 56"/>
                  <a:gd name="T9" fmla="*/ 52 h 52"/>
                  <a:gd name="T10" fmla="*/ 28 w 56"/>
                  <a:gd name="T11" fmla="*/ 40 h 52"/>
                  <a:gd name="T12" fmla="*/ 11 w 56"/>
                  <a:gd name="T13" fmla="*/ 52 h 52"/>
                  <a:gd name="T14" fmla="*/ 18 w 56"/>
                  <a:gd name="T15" fmla="*/ 32 h 52"/>
                  <a:gd name="T16" fmla="*/ 0 w 56"/>
                  <a:gd name="T17" fmla="*/ 19 h 52"/>
                  <a:gd name="T18" fmla="*/ 22 w 56"/>
                  <a:gd name="T19" fmla="*/ 19 h 52"/>
                  <a:gd name="T20" fmla="*/ 28 w 56"/>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28" y="0"/>
                    </a:moveTo>
                    <a:lnTo>
                      <a:pt x="34" y="19"/>
                    </a:lnTo>
                    <a:lnTo>
                      <a:pt x="56" y="19"/>
                    </a:lnTo>
                    <a:lnTo>
                      <a:pt x="39" y="32"/>
                    </a:lnTo>
                    <a:lnTo>
                      <a:pt x="45" y="52"/>
                    </a:lnTo>
                    <a:lnTo>
                      <a:pt x="28" y="40"/>
                    </a:lnTo>
                    <a:lnTo>
                      <a:pt x="11" y="52"/>
                    </a:lnTo>
                    <a:lnTo>
                      <a:pt x="18" y="32"/>
                    </a:lnTo>
                    <a:lnTo>
                      <a:pt x="0" y="19"/>
                    </a:lnTo>
                    <a:lnTo>
                      <a:pt x="22" y="19"/>
                    </a:lnTo>
                    <a:lnTo>
                      <a:pt x="28" y="0"/>
                    </a:lnTo>
                    <a:close/>
                  </a:path>
                </a:pathLst>
              </a:custGeom>
              <a:noFill/>
              <a:ln w="12700" cap="sq">
                <a:solidFill>
                  <a:srgbClr val="002060"/>
                </a:solid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grpSp>
        <p:nvGrpSpPr>
          <p:cNvPr id="610" name="Group 609">
            <a:extLst>
              <a:ext uri="{FF2B5EF4-FFF2-40B4-BE49-F238E27FC236}">
                <a16:creationId xmlns:a16="http://schemas.microsoft.com/office/drawing/2014/main" id="{7A922F43-6C52-41B0-BEB2-4B4CAEF432D1}"/>
              </a:ext>
            </a:extLst>
          </p:cNvPr>
          <p:cNvGrpSpPr/>
          <p:nvPr/>
        </p:nvGrpSpPr>
        <p:grpSpPr>
          <a:xfrm>
            <a:off x="10910634" y="3932344"/>
            <a:ext cx="492754" cy="492754"/>
            <a:chOff x="8577631" y="3659568"/>
            <a:chExt cx="492964" cy="492964"/>
          </a:xfrm>
        </p:grpSpPr>
        <p:sp>
          <p:nvSpPr>
            <p:cNvPr id="611" name="Oval 610">
              <a:extLst>
                <a:ext uri="{FF2B5EF4-FFF2-40B4-BE49-F238E27FC236}">
                  <a16:creationId xmlns:a16="http://schemas.microsoft.com/office/drawing/2014/main" id="{7FAB5D60-3205-4CB0-997A-A3EDAF24E990}"/>
                </a:ext>
              </a:extLst>
            </p:cNvPr>
            <p:cNvSpPr/>
            <p:nvPr/>
          </p:nvSpPr>
          <p:spPr bwMode="auto">
            <a:xfrm>
              <a:off x="8577631" y="3659568"/>
              <a:ext cx="492964" cy="492964"/>
            </a:xfrm>
            <a:prstGeom prst="ellipse">
              <a:avLst/>
            </a:prstGeom>
            <a:solidFill>
              <a:srgbClr val="E1E1E1"/>
            </a:solidFill>
            <a:ln w="10795" cap="flat" cmpd="sng" algn="ctr">
              <a:noFill/>
              <a:prstDash val="solid"/>
              <a:headEnd type="none" w="med" len="med"/>
              <a:tailEnd type="none" w="med" len="med"/>
            </a:ln>
            <a:effectLst/>
          </p:spPr>
          <p:txBody>
            <a:bodyPr vert="horz" wrap="square" lIns="0" tIns="45694" rIns="0" bIns="45694" numCol="1" rtlCol="0" anchor="ctr" anchorCtr="0" compatLnSpc="1">
              <a:prstTxWarp prst="textNoShape">
                <a:avLst/>
              </a:prstTxWarp>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1172" b="0" i="0" u="none" strike="noStrike" kern="0" cap="none" spc="49" normalizeH="0" baseline="0" noProof="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612" name="Group 611">
              <a:extLst>
                <a:ext uri="{FF2B5EF4-FFF2-40B4-BE49-F238E27FC236}">
                  <a16:creationId xmlns:a16="http://schemas.microsoft.com/office/drawing/2014/main" id="{D9D927AD-0E68-40AB-B881-FB954B74B5B3}"/>
                </a:ext>
              </a:extLst>
            </p:cNvPr>
            <p:cNvGrpSpPr/>
            <p:nvPr/>
          </p:nvGrpSpPr>
          <p:grpSpPr>
            <a:xfrm>
              <a:off x="8747523" y="3774306"/>
              <a:ext cx="160733" cy="246075"/>
              <a:chOff x="8747523" y="2236049"/>
              <a:chExt cx="160733" cy="246075"/>
            </a:xfrm>
          </p:grpSpPr>
          <p:sp>
            <p:nvSpPr>
              <p:cNvPr id="613" name="Rectangle: Rounded Corners 395">
                <a:extLst>
                  <a:ext uri="{FF2B5EF4-FFF2-40B4-BE49-F238E27FC236}">
                    <a16:creationId xmlns:a16="http://schemas.microsoft.com/office/drawing/2014/main" id="{DFB7468F-702B-47A6-A864-43B6828965EA}"/>
                  </a:ext>
                </a:extLst>
              </p:cNvPr>
              <p:cNvSpPr/>
              <p:nvPr/>
            </p:nvSpPr>
            <p:spPr bwMode="auto">
              <a:xfrm>
                <a:off x="8747523" y="2236049"/>
                <a:ext cx="160733" cy="246075"/>
              </a:xfrm>
              <a:prstGeom prst="roundRect">
                <a:avLst/>
              </a:prstGeom>
              <a:noFill/>
              <a:ln w="12700" cap="flat" cmpd="sng" algn="ctr">
                <a:solidFill>
                  <a:srgbClr val="7030A0"/>
                </a:solid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14" name="Straight Connector 613">
                <a:extLst>
                  <a:ext uri="{FF2B5EF4-FFF2-40B4-BE49-F238E27FC236}">
                    <a16:creationId xmlns:a16="http://schemas.microsoft.com/office/drawing/2014/main" id="{1B067503-48BC-4778-8EFF-95302A51D327}"/>
                  </a:ext>
                </a:extLst>
              </p:cNvPr>
              <p:cNvCxnSpPr>
                <a:cxnSpLocks/>
              </p:cNvCxnSpPr>
              <p:nvPr/>
            </p:nvCxnSpPr>
            <p:spPr>
              <a:xfrm>
                <a:off x="8747523" y="2278425"/>
                <a:ext cx="160733" cy="0"/>
              </a:xfrm>
              <a:prstGeom prst="line">
                <a:avLst/>
              </a:prstGeom>
              <a:noFill/>
              <a:ln w="12700" cap="flat" cmpd="sng" algn="ctr">
                <a:solidFill>
                  <a:srgbClr val="7030A0"/>
                </a:solidFill>
                <a:prstDash val="solid"/>
                <a:headEnd type="none"/>
                <a:tailEnd type="none"/>
              </a:ln>
              <a:effectLst/>
            </p:spPr>
          </p:cxnSp>
          <p:cxnSp>
            <p:nvCxnSpPr>
              <p:cNvPr id="615" name="Straight Connector 614">
                <a:extLst>
                  <a:ext uri="{FF2B5EF4-FFF2-40B4-BE49-F238E27FC236}">
                    <a16:creationId xmlns:a16="http://schemas.microsoft.com/office/drawing/2014/main" id="{8AE75BF0-2D41-4066-901F-875B1E6D6655}"/>
                  </a:ext>
                </a:extLst>
              </p:cNvPr>
              <p:cNvCxnSpPr>
                <a:cxnSpLocks/>
              </p:cNvCxnSpPr>
              <p:nvPr/>
            </p:nvCxnSpPr>
            <p:spPr>
              <a:xfrm>
                <a:off x="8747523" y="2433206"/>
                <a:ext cx="160733" cy="0"/>
              </a:xfrm>
              <a:prstGeom prst="line">
                <a:avLst/>
              </a:prstGeom>
              <a:noFill/>
              <a:ln w="12700" cap="flat" cmpd="sng" algn="ctr">
                <a:solidFill>
                  <a:srgbClr val="7030A0"/>
                </a:solidFill>
                <a:prstDash val="solid"/>
                <a:headEnd type="none"/>
                <a:tailEnd type="none"/>
              </a:ln>
              <a:effectLst/>
            </p:spPr>
          </p:cxnSp>
          <p:cxnSp>
            <p:nvCxnSpPr>
              <p:cNvPr id="616" name="Straight Connector 615">
                <a:extLst>
                  <a:ext uri="{FF2B5EF4-FFF2-40B4-BE49-F238E27FC236}">
                    <a16:creationId xmlns:a16="http://schemas.microsoft.com/office/drawing/2014/main" id="{06F049E2-896A-401C-BF25-F7D2172A7ECA}"/>
                  </a:ext>
                </a:extLst>
              </p:cNvPr>
              <p:cNvCxnSpPr>
                <a:cxnSpLocks/>
              </p:cNvCxnSpPr>
              <p:nvPr/>
            </p:nvCxnSpPr>
            <p:spPr>
              <a:xfrm>
                <a:off x="8813028" y="2455805"/>
                <a:ext cx="26193" cy="0"/>
              </a:xfrm>
              <a:prstGeom prst="line">
                <a:avLst/>
              </a:prstGeom>
              <a:noFill/>
              <a:ln w="12700" cap="flat" cmpd="sng" algn="ctr">
                <a:solidFill>
                  <a:srgbClr val="7030A0"/>
                </a:solidFill>
                <a:prstDash val="solid"/>
                <a:headEnd type="none"/>
                <a:tailEnd type="none"/>
              </a:ln>
              <a:effectLst/>
            </p:spPr>
          </p:cxnSp>
        </p:grpSp>
      </p:grpSp>
    </p:spTree>
    <p:custDataLst>
      <p:tags r:id="rId1"/>
    </p:custDataLst>
    <p:extLst>
      <p:ext uri="{BB962C8B-B14F-4D97-AF65-F5344CB8AC3E}">
        <p14:creationId xmlns:p14="http://schemas.microsoft.com/office/powerpoint/2010/main" val="96529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grpId="1" nodeType="withEffect">
                                  <p:stCondLst>
                                    <p:cond delay="0"/>
                                  </p:stCondLst>
                                  <p:childTnLst>
                                    <p:animMotion origin="layout" path="M 2.5E-6 -4.07407E-6 L 2.5E-6 0.04028 " pathEditMode="relative" rAng="0" ptsTypes="AA">
                                      <p:cBhvr>
                                        <p:cTn id="9" dur="600" spd="-100000" fill="hold"/>
                                        <p:tgtEl>
                                          <p:spTgt spid="12"/>
                                        </p:tgtEl>
                                        <p:attrNameLst>
                                          <p:attrName>ppt_x</p:attrName>
                                          <p:attrName>ppt_y</p:attrName>
                                        </p:attrNameLst>
                                      </p:cBhvr>
                                      <p:rCtr x="0" y="2014"/>
                                    </p:animMotion>
                                  </p:childTnLst>
                                </p:cTn>
                              </p:par>
                              <p:par>
                                <p:cTn id="10" presetID="23" presetClass="entr" presetSubtype="16" fill="hold" grpId="0" nodeType="withEffect">
                                  <p:stCondLst>
                                    <p:cond delay="0"/>
                                  </p:stCondLst>
                                  <p:childTnLst>
                                    <p:set>
                                      <p:cBhvr>
                                        <p:cTn id="11" dur="1" fill="hold">
                                          <p:stCondLst>
                                            <p:cond delay="0"/>
                                          </p:stCondLst>
                                        </p:cTn>
                                        <p:tgtEl>
                                          <p:spTgt spid="304"/>
                                        </p:tgtEl>
                                        <p:attrNameLst>
                                          <p:attrName>style.visibility</p:attrName>
                                        </p:attrNameLst>
                                      </p:cBhvr>
                                      <p:to>
                                        <p:strVal val="visible"/>
                                      </p:to>
                                    </p:set>
                                    <p:anim calcmode="lin" valueType="num">
                                      <p:cBhvr>
                                        <p:cTn id="12" dur="500" fill="hold"/>
                                        <p:tgtEl>
                                          <p:spTgt spid="304"/>
                                        </p:tgtEl>
                                        <p:attrNameLst>
                                          <p:attrName>ppt_w</p:attrName>
                                        </p:attrNameLst>
                                      </p:cBhvr>
                                      <p:tavLst>
                                        <p:tav tm="0">
                                          <p:val>
                                            <p:fltVal val="0"/>
                                          </p:val>
                                        </p:tav>
                                        <p:tav tm="100000">
                                          <p:val>
                                            <p:strVal val="#ppt_w"/>
                                          </p:val>
                                        </p:tav>
                                      </p:tavLst>
                                    </p:anim>
                                    <p:anim calcmode="lin" valueType="num">
                                      <p:cBhvr>
                                        <p:cTn id="13" dur="500" fill="hold"/>
                                        <p:tgtEl>
                                          <p:spTgt spid="304"/>
                                        </p:tgtEl>
                                        <p:attrNameLst>
                                          <p:attrName>ppt_h</p:attrName>
                                        </p:attrNameLst>
                                      </p:cBhvr>
                                      <p:tavLst>
                                        <p:tav tm="0">
                                          <p:val>
                                            <p:fltVal val="0"/>
                                          </p:val>
                                        </p:tav>
                                        <p:tav tm="100000">
                                          <p:val>
                                            <p:strVal val="#ppt_h"/>
                                          </p:val>
                                        </p:tav>
                                      </p:tavLst>
                                    </p:anim>
                                  </p:childTnLst>
                                </p:cTn>
                              </p:par>
                              <p:par>
                                <p:cTn id="14" presetID="23" presetClass="entr" presetSubtype="16" fill="hold" grpId="0" nodeType="withEffect">
                                  <p:stCondLst>
                                    <p:cond delay="0"/>
                                  </p:stCondLst>
                                  <p:childTnLst>
                                    <p:set>
                                      <p:cBhvr>
                                        <p:cTn id="15" dur="1" fill="hold">
                                          <p:stCondLst>
                                            <p:cond delay="0"/>
                                          </p:stCondLst>
                                        </p:cTn>
                                        <p:tgtEl>
                                          <p:spTgt spid="305"/>
                                        </p:tgtEl>
                                        <p:attrNameLst>
                                          <p:attrName>style.visibility</p:attrName>
                                        </p:attrNameLst>
                                      </p:cBhvr>
                                      <p:to>
                                        <p:strVal val="visible"/>
                                      </p:to>
                                    </p:set>
                                    <p:anim calcmode="lin" valueType="num">
                                      <p:cBhvr>
                                        <p:cTn id="16" dur="500" fill="hold"/>
                                        <p:tgtEl>
                                          <p:spTgt spid="305"/>
                                        </p:tgtEl>
                                        <p:attrNameLst>
                                          <p:attrName>ppt_w</p:attrName>
                                        </p:attrNameLst>
                                      </p:cBhvr>
                                      <p:tavLst>
                                        <p:tav tm="0">
                                          <p:val>
                                            <p:fltVal val="0"/>
                                          </p:val>
                                        </p:tav>
                                        <p:tav tm="100000">
                                          <p:val>
                                            <p:strVal val="#ppt_w"/>
                                          </p:val>
                                        </p:tav>
                                      </p:tavLst>
                                    </p:anim>
                                    <p:anim calcmode="lin" valueType="num">
                                      <p:cBhvr>
                                        <p:cTn id="17" dur="500" fill="hold"/>
                                        <p:tgtEl>
                                          <p:spTgt spid="305"/>
                                        </p:tgtEl>
                                        <p:attrNameLst>
                                          <p:attrName>ppt_h</p:attrName>
                                        </p:attrNameLst>
                                      </p:cBhvr>
                                      <p:tavLst>
                                        <p:tav tm="0">
                                          <p:val>
                                            <p:fltVal val="0"/>
                                          </p:val>
                                        </p:tav>
                                        <p:tav tm="100000">
                                          <p:val>
                                            <p:strVal val="#ppt_h"/>
                                          </p:val>
                                        </p:tav>
                                      </p:tavLst>
                                    </p:anim>
                                  </p:childTnLst>
                                </p:cTn>
                              </p:par>
                              <p:par>
                                <p:cTn id="18" presetID="23" presetClass="entr" presetSubtype="16" fill="hold" grpId="0" nodeType="withEffect">
                                  <p:stCondLst>
                                    <p:cond delay="0"/>
                                  </p:stCondLst>
                                  <p:childTnLst>
                                    <p:set>
                                      <p:cBhvr>
                                        <p:cTn id="19" dur="1" fill="hold">
                                          <p:stCondLst>
                                            <p:cond delay="0"/>
                                          </p:stCondLst>
                                        </p:cTn>
                                        <p:tgtEl>
                                          <p:spTgt spid="316"/>
                                        </p:tgtEl>
                                        <p:attrNameLst>
                                          <p:attrName>style.visibility</p:attrName>
                                        </p:attrNameLst>
                                      </p:cBhvr>
                                      <p:to>
                                        <p:strVal val="visible"/>
                                      </p:to>
                                    </p:set>
                                    <p:anim calcmode="lin" valueType="num">
                                      <p:cBhvr>
                                        <p:cTn id="20" dur="500" fill="hold"/>
                                        <p:tgtEl>
                                          <p:spTgt spid="316"/>
                                        </p:tgtEl>
                                        <p:attrNameLst>
                                          <p:attrName>ppt_w</p:attrName>
                                        </p:attrNameLst>
                                      </p:cBhvr>
                                      <p:tavLst>
                                        <p:tav tm="0">
                                          <p:val>
                                            <p:fltVal val="0"/>
                                          </p:val>
                                        </p:tav>
                                        <p:tav tm="100000">
                                          <p:val>
                                            <p:strVal val="#ppt_w"/>
                                          </p:val>
                                        </p:tav>
                                      </p:tavLst>
                                    </p:anim>
                                    <p:anim calcmode="lin" valueType="num">
                                      <p:cBhvr>
                                        <p:cTn id="21" dur="500" fill="hold"/>
                                        <p:tgtEl>
                                          <p:spTgt spid="316"/>
                                        </p:tgtEl>
                                        <p:attrNameLst>
                                          <p:attrName>ppt_h</p:attrName>
                                        </p:attrNameLst>
                                      </p:cBhvr>
                                      <p:tavLst>
                                        <p:tav tm="0">
                                          <p:val>
                                            <p:fltVal val="0"/>
                                          </p:val>
                                        </p:tav>
                                        <p:tav tm="100000">
                                          <p:val>
                                            <p:strVal val="#ppt_h"/>
                                          </p:val>
                                        </p:tav>
                                      </p:tavLst>
                                    </p:anim>
                                  </p:childTnLst>
                                </p:cTn>
                              </p:par>
                              <p:par>
                                <p:cTn id="22" presetID="23" presetClass="entr" presetSubtype="16" fill="hold" nodeType="withEffect">
                                  <p:stCondLst>
                                    <p:cond delay="0"/>
                                  </p:stCondLst>
                                  <p:childTnLst>
                                    <p:set>
                                      <p:cBhvr>
                                        <p:cTn id="23" dur="1" fill="hold">
                                          <p:stCondLst>
                                            <p:cond delay="0"/>
                                          </p:stCondLst>
                                        </p:cTn>
                                        <p:tgtEl>
                                          <p:spTgt spid="345"/>
                                        </p:tgtEl>
                                        <p:attrNameLst>
                                          <p:attrName>style.visibility</p:attrName>
                                        </p:attrNameLst>
                                      </p:cBhvr>
                                      <p:to>
                                        <p:strVal val="visible"/>
                                      </p:to>
                                    </p:set>
                                    <p:anim calcmode="lin" valueType="num">
                                      <p:cBhvr>
                                        <p:cTn id="24" dur="500" fill="hold"/>
                                        <p:tgtEl>
                                          <p:spTgt spid="345"/>
                                        </p:tgtEl>
                                        <p:attrNameLst>
                                          <p:attrName>ppt_w</p:attrName>
                                        </p:attrNameLst>
                                      </p:cBhvr>
                                      <p:tavLst>
                                        <p:tav tm="0">
                                          <p:val>
                                            <p:fltVal val="0"/>
                                          </p:val>
                                        </p:tav>
                                        <p:tav tm="100000">
                                          <p:val>
                                            <p:strVal val="#ppt_w"/>
                                          </p:val>
                                        </p:tav>
                                      </p:tavLst>
                                    </p:anim>
                                    <p:anim calcmode="lin" valueType="num">
                                      <p:cBhvr>
                                        <p:cTn id="25" dur="500" fill="hold"/>
                                        <p:tgtEl>
                                          <p:spTgt spid="345"/>
                                        </p:tgtEl>
                                        <p:attrNameLst>
                                          <p:attrName>ppt_h</p:attrName>
                                        </p:attrNameLst>
                                      </p:cBhvr>
                                      <p:tavLst>
                                        <p:tav tm="0">
                                          <p:val>
                                            <p:fltVal val="0"/>
                                          </p:val>
                                        </p:tav>
                                        <p:tav tm="100000">
                                          <p:val>
                                            <p:strVal val="#ppt_h"/>
                                          </p:val>
                                        </p:tav>
                                      </p:tavLst>
                                    </p:anim>
                                  </p:childTnLst>
                                </p:cTn>
                              </p:par>
                              <p:par>
                                <p:cTn id="26" presetID="23" presetClass="entr" presetSubtype="16" fill="hold" nodeType="withEffect">
                                  <p:stCondLst>
                                    <p:cond delay="0"/>
                                  </p:stCondLst>
                                  <p:childTnLst>
                                    <p:set>
                                      <p:cBhvr>
                                        <p:cTn id="27" dur="1" fill="hold">
                                          <p:stCondLst>
                                            <p:cond delay="0"/>
                                          </p:stCondLst>
                                        </p:cTn>
                                        <p:tgtEl>
                                          <p:spTgt spid="351"/>
                                        </p:tgtEl>
                                        <p:attrNameLst>
                                          <p:attrName>style.visibility</p:attrName>
                                        </p:attrNameLst>
                                      </p:cBhvr>
                                      <p:to>
                                        <p:strVal val="visible"/>
                                      </p:to>
                                    </p:set>
                                    <p:anim calcmode="lin" valueType="num">
                                      <p:cBhvr>
                                        <p:cTn id="28" dur="500" fill="hold"/>
                                        <p:tgtEl>
                                          <p:spTgt spid="351"/>
                                        </p:tgtEl>
                                        <p:attrNameLst>
                                          <p:attrName>ppt_w</p:attrName>
                                        </p:attrNameLst>
                                      </p:cBhvr>
                                      <p:tavLst>
                                        <p:tav tm="0">
                                          <p:val>
                                            <p:fltVal val="0"/>
                                          </p:val>
                                        </p:tav>
                                        <p:tav tm="100000">
                                          <p:val>
                                            <p:strVal val="#ppt_w"/>
                                          </p:val>
                                        </p:tav>
                                      </p:tavLst>
                                    </p:anim>
                                    <p:anim calcmode="lin" valueType="num">
                                      <p:cBhvr>
                                        <p:cTn id="29" dur="500" fill="hold"/>
                                        <p:tgtEl>
                                          <p:spTgt spid="351"/>
                                        </p:tgtEl>
                                        <p:attrNameLst>
                                          <p:attrName>ppt_h</p:attrName>
                                        </p:attrNameLst>
                                      </p:cBhvr>
                                      <p:tavLst>
                                        <p:tav tm="0">
                                          <p:val>
                                            <p:fltVal val="0"/>
                                          </p:val>
                                        </p:tav>
                                        <p:tav tm="100000">
                                          <p:val>
                                            <p:strVal val="#ppt_h"/>
                                          </p:val>
                                        </p:tav>
                                      </p:tavLst>
                                    </p:anim>
                                  </p:childTnLst>
                                </p:cTn>
                              </p:par>
                              <p:par>
                                <p:cTn id="30" presetID="23" presetClass="entr" presetSubtype="16" fill="hold" nodeType="withEffect">
                                  <p:stCondLst>
                                    <p:cond delay="0"/>
                                  </p:stCondLst>
                                  <p:childTnLst>
                                    <p:set>
                                      <p:cBhvr>
                                        <p:cTn id="31" dur="1" fill="hold">
                                          <p:stCondLst>
                                            <p:cond delay="0"/>
                                          </p:stCondLst>
                                        </p:cTn>
                                        <p:tgtEl>
                                          <p:spTgt spid="359"/>
                                        </p:tgtEl>
                                        <p:attrNameLst>
                                          <p:attrName>style.visibility</p:attrName>
                                        </p:attrNameLst>
                                      </p:cBhvr>
                                      <p:to>
                                        <p:strVal val="visible"/>
                                      </p:to>
                                    </p:set>
                                    <p:anim calcmode="lin" valueType="num">
                                      <p:cBhvr>
                                        <p:cTn id="32" dur="500" fill="hold"/>
                                        <p:tgtEl>
                                          <p:spTgt spid="359"/>
                                        </p:tgtEl>
                                        <p:attrNameLst>
                                          <p:attrName>ppt_w</p:attrName>
                                        </p:attrNameLst>
                                      </p:cBhvr>
                                      <p:tavLst>
                                        <p:tav tm="0">
                                          <p:val>
                                            <p:fltVal val="0"/>
                                          </p:val>
                                        </p:tav>
                                        <p:tav tm="100000">
                                          <p:val>
                                            <p:strVal val="#ppt_w"/>
                                          </p:val>
                                        </p:tav>
                                      </p:tavLst>
                                    </p:anim>
                                    <p:anim calcmode="lin" valueType="num">
                                      <p:cBhvr>
                                        <p:cTn id="33" dur="500" fill="hold"/>
                                        <p:tgtEl>
                                          <p:spTgt spid="359"/>
                                        </p:tgtEl>
                                        <p:attrNameLst>
                                          <p:attrName>ppt_h</p:attrName>
                                        </p:attrNameLst>
                                      </p:cBhvr>
                                      <p:tavLst>
                                        <p:tav tm="0">
                                          <p:val>
                                            <p:fltVal val="0"/>
                                          </p:val>
                                        </p:tav>
                                        <p:tav tm="100000">
                                          <p:val>
                                            <p:strVal val="#ppt_h"/>
                                          </p:val>
                                        </p:tav>
                                      </p:tavLst>
                                    </p:anim>
                                  </p:childTnLst>
                                </p:cTn>
                              </p:par>
                              <p:par>
                                <p:cTn id="34" presetID="23" presetClass="entr" presetSubtype="16" fill="hold" nodeType="withEffect">
                                  <p:stCondLst>
                                    <p:cond delay="0"/>
                                  </p:stCondLst>
                                  <p:childTnLst>
                                    <p:set>
                                      <p:cBhvr>
                                        <p:cTn id="35" dur="1" fill="hold">
                                          <p:stCondLst>
                                            <p:cond delay="0"/>
                                          </p:stCondLst>
                                        </p:cTn>
                                        <p:tgtEl>
                                          <p:spTgt spid="368"/>
                                        </p:tgtEl>
                                        <p:attrNameLst>
                                          <p:attrName>style.visibility</p:attrName>
                                        </p:attrNameLst>
                                      </p:cBhvr>
                                      <p:to>
                                        <p:strVal val="visible"/>
                                      </p:to>
                                    </p:set>
                                    <p:anim calcmode="lin" valueType="num">
                                      <p:cBhvr>
                                        <p:cTn id="36" dur="500" fill="hold"/>
                                        <p:tgtEl>
                                          <p:spTgt spid="368"/>
                                        </p:tgtEl>
                                        <p:attrNameLst>
                                          <p:attrName>ppt_w</p:attrName>
                                        </p:attrNameLst>
                                      </p:cBhvr>
                                      <p:tavLst>
                                        <p:tav tm="0">
                                          <p:val>
                                            <p:fltVal val="0"/>
                                          </p:val>
                                        </p:tav>
                                        <p:tav tm="100000">
                                          <p:val>
                                            <p:strVal val="#ppt_w"/>
                                          </p:val>
                                        </p:tav>
                                      </p:tavLst>
                                    </p:anim>
                                    <p:anim calcmode="lin" valueType="num">
                                      <p:cBhvr>
                                        <p:cTn id="37" dur="500" fill="hold"/>
                                        <p:tgtEl>
                                          <p:spTgt spid="368"/>
                                        </p:tgtEl>
                                        <p:attrNameLst>
                                          <p:attrName>ppt_h</p:attrName>
                                        </p:attrNameLst>
                                      </p:cBhvr>
                                      <p:tavLst>
                                        <p:tav tm="0">
                                          <p:val>
                                            <p:fltVal val="0"/>
                                          </p:val>
                                        </p:tav>
                                        <p:tav tm="100000">
                                          <p:val>
                                            <p:strVal val="#ppt_h"/>
                                          </p:val>
                                        </p:tav>
                                      </p:tavLst>
                                    </p:anim>
                                  </p:childTnLst>
                                </p:cTn>
                              </p:par>
                              <p:par>
                                <p:cTn id="38" presetID="23" presetClass="entr" presetSubtype="16" fill="hold" nodeType="withEffect">
                                  <p:stCondLst>
                                    <p:cond delay="0"/>
                                  </p:stCondLst>
                                  <p:childTnLst>
                                    <p:set>
                                      <p:cBhvr>
                                        <p:cTn id="39" dur="1" fill="hold">
                                          <p:stCondLst>
                                            <p:cond delay="0"/>
                                          </p:stCondLst>
                                        </p:cTn>
                                        <p:tgtEl>
                                          <p:spTgt spid="374"/>
                                        </p:tgtEl>
                                        <p:attrNameLst>
                                          <p:attrName>style.visibility</p:attrName>
                                        </p:attrNameLst>
                                      </p:cBhvr>
                                      <p:to>
                                        <p:strVal val="visible"/>
                                      </p:to>
                                    </p:set>
                                    <p:anim calcmode="lin" valueType="num">
                                      <p:cBhvr>
                                        <p:cTn id="40" dur="500" fill="hold"/>
                                        <p:tgtEl>
                                          <p:spTgt spid="374"/>
                                        </p:tgtEl>
                                        <p:attrNameLst>
                                          <p:attrName>ppt_w</p:attrName>
                                        </p:attrNameLst>
                                      </p:cBhvr>
                                      <p:tavLst>
                                        <p:tav tm="0">
                                          <p:val>
                                            <p:fltVal val="0"/>
                                          </p:val>
                                        </p:tav>
                                        <p:tav tm="100000">
                                          <p:val>
                                            <p:strVal val="#ppt_w"/>
                                          </p:val>
                                        </p:tav>
                                      </p:tavLst>
                                    </p:anim>
                                    <p:anim calcmode="lin" valueType="num">
                                      <p:cBhvr>
                                        <p:cTn id="41" dur="500" fill="hold"/>
                                        <p:tgtEl>
                                          <p:spTgt spid="374"/>
                                        </p:tgtEl>
                                        <p:attrNameLst>
                                          <p:attrName>ppt_h</p:attrName>
                                        </p:attrNameLst>
                                      </p:cBhvr>
                                      <p:tavLst>
                                        <p:tav tm="0">
                                          <p:val>
                                            <p:fltVal val="0"/>
                                          </p:val>
                                        </p:tav>
                                        <p:tav tm="100000">
                                          <p:val>
                                            <p:strVal val="#ppt_h"/>
                                          </p:val>
                                        </p:tav>
                                      </p:tavLst>
                                    </p:anim>
                                  </p:childTnLst>
                                </p:cTn>
                              </p:par>
                              <p:par>
                                <p:cTn id="42" presetID="23" presetClass="entr" presetSubtype="16" fill="hold" nodeType="withEffect">
                                  <p:stCondLst>
                                    <p:cond delay="0"/>
                                  </p:stCondLst>
                                  <p:childTnLst>
                                    <p:set>
                                      <p:cBhvr>
                                        <p:cTn id="43" dur="1" fill="hold">
                                          <p:stCondLst>
                                            <p:cond delay="0"/>
                                          </p:stCondLst>
                                        </p:cTn>
                                        <p:tgtEl>
                                          <p:spTgt spid="384"/>
                                        </p:tgtEl>
                                        <p:attrNameLst>
                                          <p:attrName>style.visibility</p:attrName>
                                        </p:attrNameLst>
                                      </p:cBhvr>
                                      <p:to>
                                        <p:strVal val="visible"/>
                                      </p:to>
                                    </p:set>
                                    <p:anim calcmode="lin" valueType="num">
                                      <p:cBhvr>
                                        <p:cTn id="44" dur="500" fill="hold"/>
                                        <p:tgtEl>
                                          <p:spTgt spid="384"/>
                                        </p:tgtEl>
                                        <p:attrNameLst>
                                          <p:attrName>ppt_w</p:attrName>
                                        </p:attrNameLst>
                                      </p:cBhvr>
                                      <p:tavLst>
                                        <p:tav tm="0">
                                          <p:val>
                                            <p:fltVal val="0"/>
                                          </p:val>
                                        </p:tav>
                                        <p:tav tm="100000">
                                          <p:val>
                                            <p:strVal val="#ppt_w"/>
                                          </p:val>
                                        </p:tav>
                                      </p:tavLst>
                                    </p:anim>
                                    <p:anim calcmode="lin" valueType="num">
                                      <p:cBhvr>
                                        <p:cTn id="45" dur="500" fill="hold"/>
                                        <p:tgtEl>
                                          <p:spTgt spid="384"/>
                                        </p:tgtEl>
                                        <p:attrNameLst>
                                          <p:attrName>ppt_h</p:attrName>
                                        </p:attrNameLst>
                                      </p:cBhvr>
                                      <p:tavLst>
                                        <p:tav tm="0">
                                          <p:val>
                                            <p:fltVal val="0"/>
                                          </p:val>
                                        </p:tav>
                                        <p:tav tm="100000">
                                          <p:val>
                                            <p:strVal val="#ppt_h"/>
                                          </p:val>
                                        </p:tav>
                                      </p:tavLst>
                                    </p:anim>
                                  </p:childTnLst>
                                </p:cTn>
                              </p:par>
                              <p:par>
                                <p:cTn id="46" presetID="23" presetClass="entr" presetSubtype="16" fill="hold" nodeType="withEffect">
                                  <p:stCondLst>
                                    <p:cond delay="0"/>
                                  </p:stCondLst>
                                  <p:childTnLst>
                                    <p:set>
                                      <p:cBhvr>
                                        <p:cTn id="47" dur="1" fill="hold">
                                          <p:stCondLst>
                                            <p:cond delay="0"/>
                                          </p:stCondLst>
                                        </p:cTn>
                                        <p:tgtEl>
                                          <p:spTgt spid="390"/>
                                        </p:tgtEl>
                                        <p:attrNameLst>
                                          <p:attrName>style.visibility</p:attrName>
                                        </p:attrNameLst>
                                      </p:cBhvr>
                                      <p:to>
                                        <p:strVal val="visible"/>
                                      </p:to>
                                    </p:set>
                                    <p:anim calcmode="lin" valueType="num">
                                      <p:cBhvr>
                                        <p:cTn id="48" dur="500" fill="hold"/>
                                        <p:tgtEl>
                                          <p:spTgt spid="390"/>
                                        </p:tgtEl>
                                        <p:attrNameLst>
                                          <p:attrName>ppt_w</p:attrName>
                                        </p:attrNameLst>
                                      </p:cBhvr>
                                      <p:tavLst>
                                        <p:tav tm="0">
                                          <p:val>
                                            <p:fltVal val="0"/>
                                          </p:val>
                                        </p:tav>
                                        <p:tav tm="100000">
                                          <p:val>
                                            <p:strVal val="#ppt_w"/>
                                          </p:val>
                                        </p:tav>
                                      </p:tavLst>
                                    </p:anim>
                                    <p:anim calcmode="lin" valueType="num">
                                      <p:cBhvr>
                                        <p:cTn id="49" dur="500" fill="hold"/>
                                        <p:tgtEl>
                                          <p:spTgt spid="390"/>
                                        </p:tgtEl>
                                        <p:attrNameLst>
                                          <p:attrName>ppt_h</p:attrName>
                                        </p:attrNameLst>
                                      </p:cBhvr>
                                      <p:tavLst>
                                        <p:tav tm="0">
                                          <p:val>
                                            <p:fltVal val="0"/>
                                          </p:val>
                                        </p:tav>
                                        <p:tav tm="100000">
                                          <p:val>
                                            <p:strVal val="#ppt_h"/>
                                          </p:val>
                                        </p:tav>
                                      </p:tavLst>
                                    </p:anim>
                                  </p:childTnLst>
                                </p:cTn>
                              </p:par>
                              <p:par>
                                <p:cTn id="50" presetID="23" presetClass="entr" presetSubtype="16" fill="hold" nodeType="withEffect">
                                  <p:stCondLst>
                                    <p:cond delay="0"/>
                                  </p:stCondLst>
                                  <p:childTnLst>
                                    <p:set>
                                      <p:cBhvr>
                                        <p:cTn id="51" dur="1" fill="hold">
                                          <p:stCondLst>
                                            <p:cond delay="0"/>
                                          </p:stCondLst>
                                        </p:cTn>
                                        <p:tgtEl>
                                          <p:spTgt spid="400"/>
                                        </p:tgtEl>
                                        <p:attrNameLst>
                                          <p:attrName>style.visibility</p:attrName>
                                        </p:attrNameLst>
                                      </p:cBhvr>
                                      <p:to>
                                        <p:strVal val="visible"/>
                                      </p:to>
                                    </p:set>
                                    <p:anim calcmode="lin" valueType="num">
                                      <p:cBhvr>
                                        <p:cTn id="52" dur="500" fill="hold"/>
                                        <p:tgtEl>
                                          <p:spTgt spid="400"/>
                                        </p:tgtEl>
                                        <p:attrNameLst>
                                          <p:attrName>ppt_w</p:attrName>
                                        </p:attrNameLst>
                                      </p:cBhvr>
                                      <p:tavLst>
                                        <p:tav tm="0">
                                          <p:val>
                                            <p:fltVal val="0"/>
                                          </p:val>
                                        </p:tav>
                                        <p:tav tm="100000">
                                          <p:val>
                                            <p:strVal val="#ppt_w"/>
                                          </p:val>
                                        </p:tav>
                                      </p:tavLst>
                                    </p:anim>
                                    <p:anim calcmode="lin" valueType="num">
                                      <p:cBhvr>
                                        <p:cTn id="53" dur="500" fill="hold"/>
                                        <p:tgtEl>
                                          <p:spTgt spid="400"/>
                                        </p:tgtEl>
                                        <p:attrNameLst>
                                          <p:attrName>ppt_h</p:attrName>
                                        </p:attrNameLst>
                                      </p:cBhvr>
                                      <p:tavLst>
                                        <p:tav tm="0">
                                          <p:val>
                                            <p:fltVal val="0"/>
                                          </p:val>
                                        </p:tav>
                                        <p:tav tm="100000">
                                          <p:val>
                                            <p:strVal val="#ppt_h"/>
                                          </p:val>
                                        </p:tav>
                                      </p:tavLst>
                                    </p:anim>
                                  </p:childTnLst>
                                </p:cTn>
                              </p:par>
                              <p:par>
                                <p:cTn id="54" presetID="23" presetClass="entr" presetSubtype="16" fill="hold" nodeType="withEffect">
                                  <p:stCondLst>
                                    <p:cond delay="0"/>
                                  </p:stCondLst>
                                  <p:childTnLst>
                                    <p:set>
                                      <p:cBhvr>
                                        <p:cTn id="55" dur="1" fill="hold">
                                          <p:stCondLst>
                                            <p:cond delay="0"/>
                                          </p:stCondLst>
                                        </p:cTn>
                                        <p:tgtEl>
                                          <p:spTgt spid="442"/>
                                        </p:tgtEl>
                                        <p:attrNameLst>
                                          <p:attrName>style.visibility</p:attrName>
                                        </p:attrNameLst>
                                      </p:cBhvr>
                                      <p:to>
                                        <p:strVal val="visible"/>
                                      </p:to>
                                    </p:set>
                                    <p:anim calcmode="lin" valueType="num">
                                      <p:cBhvr>
                                        <p:cTn id="56" dur="500" fill="hold"/>
                                        <p:tgtEl>
                                          <p:spTgt spid="442"/>
                                        </p:tgtEl>
                                        <p:attrNameLst>
                                          <p:attrName>ppt_w</p:attrName>
                                        </p:attrNameLst>
                                      </p:cBhvr>
                                      <p:tavLst>
                                        <p:tav tm="0">
                                          <p:val>
                                            <p:fltVal val="0"/>
                                          </p:val>
                                        </p:tav>
                                        <p:tav tm="100000">
                                          <p:val>
                                            <p:strVal val="#ppt_w"/>
                                          </p:val>
                                        </p:tav>
                                      </p:tavLst>
                                    </p:anim>
                                    <p:anim calcmode="lin" valueType="num">
                                      <p:cBhvr>
                                        <p:cTn id="57" dur="500" fill="hold"/>
                                        <p:tgtEl>
                                          <p:spTgt spid="442"/>
                                        </p:tgtEl>
                                        <p:attrNameLst>
                                          <p:attrName>ppt_h</p:attrName>
                                        </p:attrNameLst>
                                      </p:cBhvr>
                                      <p:tavLst>
                                        <p:tav tm="0">
                                          <p:val>
                                            <p:fltVal val="0"/>
                                          </p:val>
                                        </p:tav>
                                        <p:tav tm="100000">
                                          <p:val>
                                            <p:strVal val="#ppt_h"/>
                                          </p:val>
                                        </p:tav>
                                      </p:tavLst>
                                    </p:anim>
                                  </p:childTnLst>
                                </p:cTn>
                              </p:par>
                              <p:par>
                                <p:cTn id="58" presetID="23" presetClass="entr" presetSubtype="16" fill="hold" nodeType="withEffect">
                                  <p:stCondLst>
                                    <p:cond delay="0"/>
                                  </p:stCondLst>
                                  <p:childTnLst>
                                    <p:set>
                                      <p:cBhvr>
                                        <p:cTn id="59" dur="1" fill="hold">
                                          <p:stCondLst>
                                            <p:cond delay="0"/>
                                          </p:stCondLst>
                                        </p:cTn>
                                        <p:tgtEl>
                                          <p:spTgt spid="451"/>
                                        </p:tgtEl>
                                        <p:attrNameLst>
                                          <p:attrName>style.visibility</p:attrName>
                                        </p:attrNameLst>
                                      </p:cBhvr>
                                      <p:to>
                                        <p:strVal val="visible"/>
                                      </p:to>
                                    </p:set>
                                    <p:anim calcmode="lin" valueType="num">
                                      <p:cBhvr>
                                        <p:cTn id="60" dur="500" fill="hold"/>
                                        <p:tgtEl>
                                          <p:spTgt spid="451"/>
                                        </p:tgtEl>
                                        <p:attrNameLst>
                                          <p:attrName>ppt_w</p:attrName>
                                        </p:attrNameLst>
                                      </p:cBhvr>
                                      <p:tavLst>
                                        <p:tav tm="0">
                                          <p:val>
                                            <p:fltVal val="0"/>
                                          </p:val>
                                        </p:tav>
                                        <p:tav tm="100000">
                                          <p:val>
                                            <p:strVal val="#ppt_w"/>
                                          </p:val>
                                        </p:tav>
                                      </p:tavLst>
                                    </p:anim>
                                    <p:anim calcmode="lin" valueType="num">
                                      <p:cBhvr>
                                        <p:cTn id="61" dur="500" fill="hold"/>
                                        <p:tgtEl>
                                          <p:spTgt spid="451"/>
                                        </p:tgtEl>
                                        <p:attrNameLst>
                                          <p:attrName>ppt_h</p:attrName>
                                        </p:attrNameLst>
                                      </p:cBhvr>
                                      <p:tavLst>
                                        <p:tav tm="0">
                                          <p:val>
                                            <p:fltVal val="0"/>
                                          </p:val>
                                        </p:tav>
                                        <p:tav tm="100000">
                                          <p:val>
                                            <p:strVal val="#ppt_h"/>
                                          </p:val>
                                        </p:tav>
                                      </p:tavLst>
                                    </p:anim>
                                  </p:childTnLst>
                                </p:cTn>
                              </p:par>
                              <p:par>
                                <p:cTn id="62" presetID="23" presetClass="entr" presetSubtype="16" fill="hold" nodeType="withEffect">
                                  <p:stCondLst>
                                    <p:cond delay="0"/>
                                  </p:stCondLst>
                                  <p:childTnLst>
                                    <p:set>
                                      <p:cBhvr>
                                        <p:cTn id="63" dur="1" fill="hold">
                                          <p:stCondLst>
                                            <p:cond delay="0"/>
                                          </p:stCondLst>
                                        </p:cTn>
                                        <p:tgtEl>
                                          <p:spTgt spid="461"/>
                                        </p:tgtEl>
                                        <p:attrNameLst>
                                          <p:attrName>style.visibility</p:attrName>
                                        </p:attrNameLst>
                                      </p:cBhvr>
                                      <p:to>
                                        <p:strVal val="visible"/>
                                      </p:to>
                                    </p:set>
                                    <p:anim calcmode="lin" valueType="num">
                                      <p:cBhvr>
                                        <p:cTn id="64" dur="500" fill="hold"/>
                                        <p:tgtEl>
                                          <p:spTgt spid="461"/>
                                        </p:tgtEl>
                                        <p:attrNameLst>
                                          <p:attrName>ppt_w</p:attrName>
                                        </p:attrNameLst>
                                      </p:cBhvr>
                                      <p:tavLst>
                                        <p:tav tm="0">
                                          <p:val>
                                            <p:fltVal val="0"/>
                                          </p:val>
                                        </p:tav>
                                        <p:tav tm="100000">
                                          <p:val>
                                            <p:strVal val="#ppt_w"/>
                                          </p:val>
                                        </p:tav>
                                      </p:tavLst>
                                    </p:anim>
                                    <p:anim calcmode="lin" valueType="num">
                                      <p:cBhvr>
                                        <p:cTn id="65" dur="500" fill="hold"/>
                                        <p:tgtEl>
                                          <p:spTgt spid="461"/>
                                        </p:tgtEl>
                                        <p:attrNameLst>
                                          <p:attrName>ppt_h</p:attrName>
                                        </p:attrNameLst>
                                      </p:cBhvr>
                                      <p:tavLst>
                                        <p:tav tm="0">
                                          <p:val>
                                            <p:fltVal val="0"/>
                                          </p:val>
                                        </p:tav>
                                        <p:tav tm="100000">
                                          <p:val>
                                            <p:strVal val="#ppt_h"/>
                                          </p:val>
                                        </p:tav>
                                      </p:tavLst>
                                    </p:anim>
                                  </p:childTnLst>
                                </p:cTn>
                              </p:par>
                              <p:par>
                                <p:cTn id="66" presetID="23" presetClass="entr" presetSubtype="16" fill="hold" nodeType="withEffect">
                                  <p:stCondLst>
                                    <p:cond delay="0"/>
                                  </p:stCondLst>
                                  <p:childTnLst>
                                    <p:set>
                                      <p:cBhvr>
                                        <p:cTn id="67" dur="1" fill="hold">
                                          <p:stCondLst>
                                            <p:cond delay="0"/>
                                          </p:stCondLst>
                                        </p:cTn>
                                        <p:tgtEl>
                                          <p:spTgt spid="471"/>
                                        </p:tgtEl>
                                        <p:attrNameLst>
                                          <p:attrName>style.visibility</p:attrName>
                                        </p:attrNameLst>
                                      </p:cBhvr>
                                      <p:to>
                                        <p:strVal val="visible"/>
                                      </p:to>
                                    </p:set>
                                    <p:anim calcmode="lin" valueType="num">
                                      <p:cBhvr>
                                        <p:cTn id="68" dur="500" fill="hold"/>
                                        <p:tgtEl>
                                          <p:spTgt spid="471"/>
                                        </p:tgtEl>
                                        <p:attrNameLst>
                                          <p:attrName>ppt_w</p:attrName>
                                        </p:attrNameLst>
                                      </p:cBhvr>
                                      <p:tavLst>
                                        <p:tav tm="0">
                                          <p:val>
                                            <p:fltVal val="0"/>
                                          </p:val>
                                        </p:tav>
                                        <p:tav tm="100000">
                                          <p:val>
                                            <p:strVal val="#ppt_w"/>
                                          </p:val>
                                        </p:tav>
                                      </p:tavLst>
                                    </p:anim>
                                    <p:anim calcmode="lin" valueType="num">
                                      <p:cBhvr>
                                        <p:cTn id="69" dur="500" fill="hold"/>
                                        <p:tgtEl>
                                          <p:spTgt spid="471"/>
                                        </p:tgtEl>
                                        <p:attrNameLst>
                                          <p:attrName>ppt_h</p:attrName>
                                        </p:attrNameLst>
                                      </p:cBhvr>
                                      <p:tavLst>
                                        <p:tav tm="0">
                                          <p:val>
                                            <p:fltVal val="0"/>
                                          </p:val>
                                        </p:tav>
                                        <p:tav tm="100000">
                                          <p:val>
                                            <p:strVal val="#ppt_h"/>
                                          </p:val>
                                        </p:tav>
                                      </p:tavLst>
                                    </p:anim>
                                  </p:childTnLst>
                                </p:cTn>
                              </p:par>
                              <p:par>
                                <p:cTn id="70" presetID="23" presetClass="entr" presetSubtype="16" fill="hold" nodeType="withEffect">
                                  <p:stCondLst>
                                    <p:cond delay="0"/>
                                  </p:stCondLst>
                                  <p:childTnLst>
                                    <p:set>
                                      <p:cBhvr>
                                        <p:cTn id="71" dur="1" fill="hold">
                                          <p:stCondLst>
                                            <p:cond delay="0"/>
                                          </p:stCondLst>
                                        </p:cTn>
                                        <p:tgtEl>
                                          <p:spTgt spid="476"/>
                                        </p:tgtEl>
                                        <p:attrNameLst>
                                          <p:attrName>style.visibility</p:attrName>
                                        </p:attrNameLst>
                                      </p:cBhvr>
                                      <p:to>
                                        <p:strVal val="visible"/>
                                      </p:to>
                                    </p:set>
                                    <p:anim calcmode="lin" valueType="num">
                                      <p:cBhvr>
                                        <p:cTn id="72" dur="500" fill="hold"/>
                                        <p:tgtEl>
                                          <p:spTgt spid="476"/>
                                        </p:tgtEl>
                                        <p:attrNameLst>
                                          <p:attrName>ppt_w</p:attrName>
                                        </p:attrNameLst>
                                      </p:cBhvr>
                                      <p:tavLst>
                                        <p:tav tm="0">
                                          <p:val>
                                            <p:fltVal val="0"/>
                                          </p:val>
                                        </p:tav>
                                        <p:tav tm="100000">
                                          <p:val>
                                            <p:strVal val="#ppt_w"/>
                                          </p:val>
                                        </p:tav>
                                      </p:tavLst>
                                    </p:anim>
                                    <p:anim calcmode="lin" valueType="num">
                                      <p:cBhvr>
                                        <p:cTn id="73" dur="500" fill="hold"/>
                                        <p:tgtEl>
                                          <p:spTgt spid="476"/>
                                        </p:tgtEl>
                                        <p:attrNameLst>
                                          <p:attrName>ppt_h</p:attrName>
                                        </p:attrNameLst>
                                      </p:cBhvr>
                                      <p:tavLst>
                                        <p:tav tm="0">
                                          <p:val>
                                            <p:fltVal val="0"/>
                                          </p:val>
                                        </p:tav>
                                        <p:tav tm="100000">
                                          <p:val>
                                            <p:strVal val="#ppt_h"/>
                                          </p:val>
                                        </p:tav>
                                      </p:tavLst>
                                    </p:anim>
                                  </p:childTnLst>
                                </p:cTn>
                              </p:par>
                              <p:par>
                                <p:cTn id="74" presetID="23" presetClass="entr" presetSubtype="16" fill="hold" nodeType="withEffect">
                                  <p:stCondLst>
                                    <p:cond delay="0"/>
                                  </p:stCondLst>
                                  <p:childTnLst>
                                    <p:set>
                                      <p:cBhvr>
                                        <p:cTn id="75" dur="1" fill="hold">
                                          <p:stCondLst>
                                            <p:cond delay="0"/>
                                          </p:stCondLst>
                                        </p:cTn>
                                        <p:tgtEl>
                                          <p:spTgt spid="481"/>
                                        </p:tgtEl>
                                        <p:attrNameLst>
                                          <p:attrName>style.visibility</p:attrName>
                                        </p:attrNameLst>
                                      </p:cBhvr>
                                      <p:to>
                                        <p:strVal val="visible"/>
                                      </p:to>
                                    </p:set>
                                    <p:anim calcmode="lin" valueType="num">
                                      <p:cBhvr>
                                        <p:cTn id="76" dur="500" fill="hold"/>
                                        <p:tgtEl>
                                          <p:spTgt spid="481"/>
                                        </p:tgtEl>
                                        <p:attrNameLst>
                                          <p:attrName>ppt_w</p:attrName>
                                        </p:attrNameLst>
                                      </p:cBhvr>
                                      <p:tavLst>
                                        <p:tav tm="0">
                                          <p:val>
                                            <p:fltVal val="0"/>
                                          </p:val>
                                        </p:tav>
                                        <p:tav tm="100000">
                                          <p:val>
                                            <p:strVal val="#ppt_w"/>
                                          </p:val>
                                        </p:tav>
                                      </p:tavLst>
                                    </p:anim>
                                    <p:anim calcmode="lin" valueType="num">
                                      <p:cBhvr>
                                        <p:cTn id="77" dur="500" fill="hold"/>
                                        <p:tgtEl>
                                          <p:spTgt spid="481"/>
                                        </p:tgtEl>
                                        <p:attrNameLst>
                                          <p:attrName>ppt_h</p:attrName>
                                        </p:attrNameLst>
                                      </p:cBhvr>
                                      <p:tavLst>
                                        <p:tav tm="0">
                                          <p:val>
                                            <p:fltVal val="0"/>
                                          </p:val>
                                        </p:tav>
                                        <p:tav tm="100000">
                                          <p:val>
                                            <p:strVal val="#ppt_h"/>
                                          </p:val>
                                        </p:tav>
                                      </p:tavLst>
                                    </p:anim>
                                  </p:childTnLst>
                                </p:cTn>
                              </p:par>
                              <p:par>
                                <p:cTn id="78" presetID="23" presetClass="entr" presetSubtype="16" fill="hold" nodeType="withEffect">
                                  <p:stCondLst>
                                    <p:cond delay="0"/>
                                  </p:stCondLst>
                                  <p:childTnLst>
                                    <p:set>
                                      <p:cBhvr>
                                        <p:cTn id="79" dur="1" fill="hold">
                                          <p:stCondLst>
                                            <p:cond delay="0"/>
                                          </p:stCondLst>
                                        </p:cTn>
                                        <p:tgtEl>
                                          <p:spTgt spid="489"/>
                                        </p:tgtEl>
                                        <p:attrNameLst>
                                          <p:attrName>style.visibility</p:attrName>
                                        </p:attrNameLst>
                                      </p:cBhvr>
                                      <p:to>
                                        <p:strVal val="visible"/>
                                      </p:to>
                                    </p:set>
                                    <p:anim calcmode="lin" valueType="num">
                                      <p:cBhvr>
                                        <p:cTn id="80" dur="500" fill="hold"/>
                                        <p:tgtEl>
                                          <p:spTgt spid="489"/>
                                        </p:tgtEl>
                                        <p:attrNameLst>
                                          <p:attrName>ppt_w</p:attrName>
                                        </p:attrNameLst>
                                      </p:cBhvr>
                                      <p:tavLst>
                                        <p:tav tm="0">
                                          <p:val>
                                            <p:fltVal val="0"/>
                                          </p:val>
                                        </p:tav>
                                        <p:tav tm="100000">
                                          <p:val>
                                            <p:strVal val="#ppt_w"/>
                                          </p:val>
                                        </p:tav>
                                      </p:tavLst>
                                    </p:anim>
                                    <p:anim calcmode="lin" valueType="num">
                                      <p:cBhvr>
                                        <p:cTn id="81" dur="500" fill="hold"/>
                                        <p:tgtEl>
                                          <p:spTgt spid="489"/>
                                        </p:tgtEl>
                                        <p:attrNameLst>
                                          <p:attrName>ppt_h</p:attrName>
                                        </p:attrNameLst>
                                      </p:cBhvr>
                                      <p:tavLst>
                                        <p:tav tm="0">
                                          <p:val>
                                            <p:fltVal val="0"/>
                                          </p:val>
                                        </p:tav>
                                        <p:tav tm="100000">
                                          <p:val>
                                            <p:strVal val="#ppt_h"/>
                                          </p:val>
                                        </p:tav>
                                      </p:tavLst>
                                    </p:anim>
                                  </p:childTnLst>
                                </p:cTn>
                              </p:par>
                              <p:par>
                                <p:cTn id="82" presetID="23" presetClass="entr" presetSubtype="16" fill="hold" nodeType="withEffect">
                                  <p:stCondLst>
                                    <p:cond delay="0"/>
                                  </p:stCondLst>
                                  <p:childTnLst>
                                    <p:set>
                                      <p:cBhvr>
                                        <p:cTn id="83" dur="1" fill="hold">
                                          <p:stCondLst>
                                            <p:cond delay="0"/>
                                          </p:stCondLst>
                                        </p:cTn>
                                        <p:tgtEl>
                                          <p:spTgt spid="496"/>
                                        </p:tgtEl>
                                        <p:attrNameLst>
                                          <p:attrName>style.visibility</p:attrName>
                                        </p:attrNameLst>
                                      </p:cBhvr>
                                      <p:to>
                                        <p:strVal val="visible"/>
                                      </p:to>
                                    </p:set>
                                    <p:anim calcmode="lin" valueType="num">
                                      <p:cBhvr>
                                        <p:cTn id="84" dur="500" fill="hold"/>
                                        <p:tgtEl>
                                          <p:spTgt spid="496"/>
                                        </p:tgtEl>
                                        <p:attrNameLst>
                                          <p:attrName>ppt_w</p:attrName>
                                        </p:attrNameLst>
                                      </p:cBhvr>
                                      <p:tavLst>
                                        <p:tav tm="0">
                                          <p:val>
                                            <p:fltVal val="0"/>
                                          </p:val>
                                        </p:tav>
                                        <p:tav tm="100000">
                                          <p:val>
                                            <p:strVal val="#ppt_w"/>
                                          </p:val>
                                        </p:tav>
                                      </p:tavLst>
                                    </p:anim>
                                    <p:anim calcmode="lin" valueType="num">
                                      <p:cBhvr>
                                        <p:cTn id="85" dur="500" fill="hold"/>
                                        <p:tgtEl>
                                          <p:spTgt spid="496"/>
                                        </p:tgtEl>
                                        <p:attrNameLst>
                                          <p:attrName>ppt_h</p:attrName>
                                        </p:attrNameLst>
                                      </p:cBhvr>
                                      <p:tavLst>
                                        <p:tav tm="0">
                                          <p:val>
                                            <p:fltVal val="0"/>
                                          </p:val>
                                        </p:tav>
                                        <p:tav tm="100000">
                                          <p:val>
                                            <p:strVal val="#ppt_h"/>
                                          </p:val>
                                        </p:tav>
                                      </p:tavLst>
                                    </p:anim>
                                  </p:childTnLst>
                                </p:cTn>
                              </p:par>
                              <p:par>
                                <p:cTn id="86" presetID="23" presetClass="entr" presetSubtype="16" fill="hold" nodeType="withEffect">
                                  <p:stCondLst>
                                    <p:cond delay="0"/>
                                  </p:stCondLst>
                                  <p:childTnLst>
                                    <p:set>
                                      <p:cBhvr>
                                        <p:cTn id="87" dur="1" fill="hold">
                                          <p:stCondLst>
                                            <p:cond delay="0"/>
                                          </p:stCondLst>
                                        </p:cTn>
                                        <p:tgtEl>
                                          <p:spTgt spid="521"/>
                                        </p:tgtEl>
                                        <p:attrNameLst>
                                          <p:attrName>style.visibility</p:attrName>
                                        </p:attrNameLst>
                                      </p:cBhvr>
                                      <p:to>
                                        <p:strVal val="visible"/>
                                      </p:to>
                                    </p:set>
                                    <p:anim calcmode="lin" valueType="num">
                                      <p:cBhvr>
                                        <p:cTn id="88" dur="500" fill="hold"/>
                                        <p:tgtEl>
                                          <p:spTgt spid="521"/>
                                        </p:tgtEl>
                                        <p:attrNameLst>
                                          <p:attrName>ppt_w</p:attrName>
                                        </p:attrNameLst>
                                      </p:cBhvr>
                                      <p:tavLst>
                                        <p:tav tm="0">
                                          <p:val>
                                            <p:fltVal val="0"/>
                                          </p:val>
                                        </p:tav>
                                        <p:tav tm="100000">
                                          <p:val>
                                            <p:strVal val="#ppt_w"/>
                                          </p:val>
                                        </p:tav>
                                      </p:tavLst>
                                    </p:anim>
                                    <p:anim calcmode="lin" valueType="num">
                                      <p:cBhvr>
                                        <p:cTn id="89" dur="500" fill="hold"/>
                                        <p:tgtEl>
                                          <p:spTgt spid="521"/>
                                        </p:tgtEl>
                                        <p:attrNameLst>
                                          <p:attrName>ppt_h</p:attrName>
                                        </p:attrNameLst>
                                      </p:cBhvr>
                                      <p:tavLst>
                                        <p:tav tm="0">
                                          <p:val>
                                            <p:fltVal val="0"/>
                                          </p:val>
                                        </p:tav>
                                        <p:tav tm="100000">
                                          <p:val>
                                            <p:strVal val="#ppt_h"/>
                                          </p:val>
                                        </p:tav>
                                      </p:tavLst>
                                    </p:anim>
                                  </p:childTnLst>
                                </p:cTn>
                              </p:par>
                              <p:par>
                                <p:cTn id="90" presetID="23" presetClass="entr" presetSubtype="16" fill="hold" nodeType="withEffect">
                                  <p:stCondLst>
                                    <p:cond delay="0"/>
                                  </p:stCondLst>
                                  <p:childTnLst>
                                    <p:set>
                                      <p:cBhvr>
                                        <p:cTn id="91" dur="1" fill="hold">
                                          <p:stCondLst>
                                            <p:cond delay="0"/>
                                          </p:stCondLst>
                                        </p:cTn>
                                        <p:tgtEl>
                                          <p:spTgt spid="524"/>
                                        </p:tgtEl>
                                        <p:attrNameLst>
                                          <p:attrName>style.visibility</p:attrName>
                                        </p:attrNameLst>
                                      </p:cBhvr>
                                      <p:to>
                                        <p:strVal val="visible"/>
                                      </p:to>
                                    </p:set>
                                    <p:anim calcmode="lin" valueType="num">
                                      <p:cBhvr>
                                        <p:cTn id="92" dur="500" fill="hold"/>
                                        <p:tgtEl>
                                          <p:spTgt spid="524"/>
                                        </p:tgtEl>
                                        <p:attrNameLst>
                                          <p:attrName>ppt_w</p:attrName>
                                        </p:attrNameLst>
                                      </p:cBhvr>
                                      <p:tavLst>
                                        <p:tav tm="0">
                                          <p:val>
                                            <p:fltVal val="0"/>
                                          </p:val>
                                        </p:tav>
                                        <p:tav tm="100000">
                                          <p:val>
                                            <p:strVal val="#ppt_w"/>
                                          </p:val>
                                        </p:tav>
                                      </p:tavLst>
                                    </p:anim>
                                    <p:anim calcmode="lin" valueType="num">
                                      <p:cBhvr>
                                        <p:cTn id="93" dur="500" fill="hold"/>
                                        <p:tgtEl>
                                          <p:spTgt spid="524"/>
                                        </p:tgtEl>
                                        <p:attrNameLst>
                                          <p:attrName>ppt_h</p:attrName>
                                        </p:attrNameLst>
                                      </p:cBhvr>
                                      <p:tavLst>
                                        <p:tav tm="0">
                                          <p:val>
                                            <p:fltVal val="0"/>
                                          </p:val>
                                        </p:tav>
                                        <p:tav tm="100000">
                                          <p:val>
                                            <p:strVal val="#ppt_h"/>
                                          </p:val>
                                        </p:tav>
                                      </p:tavLst>
                                    </p:anim>
                                  </p:childTnLst>
                                </p:cTn>
                              </p:par>
                              <p:par>
                                <p:cTn id="94" presetID="23" presetClass="entr" presetSubtype="16" fill="hold" nodeType="withEffect">
                                  <p:stCondLst>
                                    <p:cond delay="0"/>
                                  </p:stCondLst>
                                  <p:childTnLst>
                                    <p:set>
                                      <p:cBhvr>
                                        <p:cTn id="95" dur="1" fill="hold">
                                          <p:stCondLst>
                                            <p:cond delay="0"/>
                                          </p:stCondLst>
                                        </p:cTn>
                                        <p:tgtEl>
                                          <p:spTgt spid="531"/>
                                        </p:tgtEl>
                                        <p:attrNameLst>
                                          <p:attrName>style.visibility</p:attrName>
                                        </p:attrNameLst>
                                      </p:cBhvr>
                                      <p:to>
                                        <p:strVal val="visible"/>
                                      </p:to>
                                    </p:set>
                                    <p:anim calcmode="lin" valueType="num">
                                      <p:cBhvr>
                                        <p:cTn id="96" dur="500" fill="hold"/>
                                        <p:tgtEl>
                                          <p:spTgt spid="531"/>
                                        </p:tgtEl>
                                        <p:attrNameLst>
                                          <p:attrName>ppt_w</p:attrName>
                                        </p:attrNameLst>
                                      </p:cBhvr>
                                      <p:tavLst>
                                        <p:tav tm="0">
                                          <p:val>
                                            <p:fltVal val="0"/>
                                          </p:val>
                                        </p:tav>
                                        <p:tav tm="100000">
                                          <p:val>
                                            <p:strVal val="#ppt_w"/>
                                          </p:val>
                                        </p:tav>
                                      </p:tavLst>
                                    </p:anim>
                                    <p:anim calcmode="lin" valueType="num">
                                      <p:cBhvr>
                                        <p:cTn id="97" dur="500" fill="hold"/>
                                        <p:tgtEl>
                                          <p:spTgt spid="531"/>
                                        </p:tgtEl>
                                        <p:attrNameLst>
                                          <p:attrName>ppt_h</p:attrName>
                                        </p:attrNameLst>
                                      </p:cBhvr>
                                      <p:tavLst>
                                        <p:tav tm="0">
                                          <p:val>
                                            <p:fltVal val="0"/>
                                          </p:val>
                                        </p:tav>
                                        <p:tav tm="100000">
                                          <p:val>
                                            <p:strVal val="#ppt_h"/>
                                          </p:val>
                                        </p:tav>
                                      </p:tavLst>
                                    </p:anim>
                                  </p:childTnLst>
                                </p:cTn>
                              </p:par>
                              <p:par>
                                <p:cTn id="98" presetID="23" presetClass="entr" presetSubtype="16" fill="hold" nodeType="withEffect">
                                  <p:stCondLst>
                                    <p:cond delay="0"/>
                                  </p:stCondLst>
                                  <p:childTnLst>
                                    <p:set>
                                      <p:cBhvr>
                                        <p:cTn id="99" dur="1" fill="hold">
                                          <p:stCondLst>
                                            <p:cond delay="0"/>
                                          </p:stCondLst>
                                        </p:cTn>
                                        <p:tgtEl>
                                          <p:spTgt spid="536"/>
                                        </p:tgtEl>
                                        <p:attrNameLst>
                                          <p:attrName>style.visibility</p:attrName>
                                        </p:attrNameLst>
                                      </p:cBhvr>
                                      <p:to>
                                        <p:strVal val="visible"/>
                                      </p:to>
                                    </p:set>
                                    <p:anim calcmode="lin" valueType="num">
                                      <p:cBhvr>
                                        <p:cTn id="100" dur="500" fill="hold"/>
                                        <p:tgtEl>
                                          <p:spTgt spid="536"/>
                                        </p:tgtEl>
                                        <p:attrNameLst>
                                          <p:attrName>ppt_w</p:attrName>
                                        </p:attrNameLst>
                                      </p:cBhvr>
                                      <p:tavLst>
                                        <p:tav tm="0">
                                          <p:val>
                                            <p:fltVal val="0"/>
                                          </p:val>
                                        </p:tav>
                                        <p:tav tm="100000">
                                          <p:val>
                                            <p:strVal val="#ppt_w"/>
                                          </p:val>
                                        </p:tav>
                                      </p:tavLst>
                                    </p:anim>
                                    <p:anim calcmode="lin" valueType="num">
                                      <p:cBhvr>
                                        <p:cTn id="101" dur="500" fill="hold"/>
                                        <p:tgtEl>
                                          <p:spTgt spid="536"/>
                                        </p:tgtEl>
                                        <p:attrNameLst>
                                          <p:attrName>ppt_h</p:attrName>
                                        </p:attrNameLst>
                                      </p:cBhvr>
                                      <p:tavLst>
                                        <p:tav tm="0">
                                          <p:val>
                                            <p:fltVal val="0"/>
                                          </p:val>
                                        </p:tav>
                                        <p:tav tm="100000">
                                          <p:val>
                                            <p:strVal val="#ppt_h"/>
                                          </p:val>
                                        </p:tav>
                                      </p:tavLst>
                                    </p:anim>
                                  </p:childTnLst>
                                </p:cTn>
                              </p:par>
                              <p:par>
                                <p:cTn id="102" presetID="23" presetClass="entr" presetSubtype="16" fill="hold" nodeType="withEffect">
                                  <p:stCondLst>
                                    <p:cond delay="0"/>
                                  </p:stCondLst>
                                  <p:childTnLst>
                                    <p:set>
                                      <p:cBhvr>
                                        <p:cTn id="103" dur="1" fill="hold">
                                          <p:stCondLst>
                                            <p:cond delay="0"/>
                                          </p:stCondLst>
                                        </p:cTn>
                                        <p:tgtEl>
                                          <p:spTgt spid="550"/>
                                        </p:tgtEl>
                                        <p:attrNameLst>
                                          <p:attrName>style.visibility</p:attrName>
                                        </p:attrNameLst>
                                      </p:cBhvr>
                                      <p:to>
                                        <p:strVal val="visible"/>
                                      </p:to>
                                    </p:set>
                                    <p:anim calcmode="lin" valueType="num">
                                      <p:cBhvr>
                                        <p:cTn id="104" dur="500" fill="hold"/>
                                        <p:tgtEl>
                                          <p:spTgt spid="550"/>
                                        </p:tgtEl>
                                        <p:attrNameLst>
                                          <p:attrName>ppt_w</p:attrName>
                                        </p:attrNameLst>
                                      </p:cBhvr>
                                      <p:tavLst>
                                        <p:tav tm="0">
                                          <p:val>
                                            <p:fltVal val="0"/>
                                          </p:val>
                                        </p:tav>
                                        <p:tav tm="100000">
                                          <p:val>
                                            <p:strVal val="#ppt_w"/>
                                          </p:val>
                                        </p:tav>
                                      </p:tavLst>
                                    </p:anim>
                                    <p:anim calcmode="lin" valueType="num">
                                      <p:cBhvr>
                                        <p:cTn id="105" dur="500" fill="hold"/>
                                        <p:tgtEl>
                                          <p:spTgt spid="550"/>
                                        </p:tgtEl>
                                        <p:attrNameLst>
                                          <p:attrName>ppt_h</p:attrName>
                                        </p:attrNameLst>
                                      </p:cBhvr>
                                      <p:tavLst>
                                        <p:tav tm="0">
                                          <p:val>
                                            <p:fltVal val="0"/>
                                          </p:val>
                                        </p:tav>
                                        <p:tav tm="100000">
                                          <p:val>
                                            <p:strVal val="#ppt_h"/>
                                          </p:val>
                                        </p:tav>
                                      </p:tavLst>
                                    </p:anim>
                                  </p:childTnLst>
                                </p:cTn>
                              </p:par>
                              <p:par>
                                <p:cTn id="106" presetID="23" presetClass="entr" presetSubtype="16" fill="hold" nodeType="withEffect">
                                  <p:stCondLst>
                                    <p:cond delay="0"/>
                                  </p:stCondLst>
                                  <p:childTnLst>
                                    <p:set>
                                      <p:cBhvr>
                                        <p:cTn id="107" dur="1" fill="hold">
                                          <p:stCondLst>
                                            <p:cond delay="0"/>
                                          </p:stCondLst>
                                        </p:cTn>
                                        <p:tgtEl>
                                          <p:spTgt spid="559"/>
                                        </p:tgtEl>
                                        <p:attrNameLst>
                                          <p:attrName>style.visibility</p:attrName>
                                        </p:attrNameLst>
                                      </p:cBhvr>
                                      <p:to>
                                        <p:strVal val="visible"/>
                                      </p:to>
                                    </p:set>
                                    <p:anim calcmode="lin" valueType="num">
                                      <p:cBhvr>
                                        <p:cTn id="108" dur="500" fill="hold"/>
                                        <p:tgtEl>
                                          <p:spTgt spid="559"/>
                                        </p:tgtEl>
                                        <p:attrNameLst>
                                          <p:attrName>ppt_w</p:attrName>
                                        </p:attrNameLst>
                                      </p:cBhvr>
                                      <p:tavLst>
                                        <p:tav tm="0">
                                          <p:val>
                                            <p:fltVal val="0"/>
                                          </p:val>
                                        </p:tav>
                                        <p:tav tm="100000">
                                          <p:val>
                                            <p:strVal val="#ppt_w"/>
                                          </p:val>
                                        </p:tav>
                                      </p:tavLst>
                                    </p:anim>
                                    <p:anim calcmode="lin" valueType="num">
                                      <p:cBhvr>
                                        <p:cTn id="109" dur="500" fill="hold"/>
                                        <p:tgtEl>
                                          <p:spTgt spid="559"/>
                                        </p:tgtEl>
                                        <p:attrNameLst>
                                          <p:attrName>ppt_h</p:attrName>
                                        </p:attrNameLst>
                                      </p:cBhvr>
                                      <p:tavLst>
                                        <p:tav tm="0">
                                          <p:val>
                                            <p:fltVal val="0"/>
                                          </p:val>
                                        </p:tav>
                                        <p:tav tm="100000">
                                          <p:val>
                                            <p:strVal val="#ppt_h"/>
                                          </p:val>
                                        </p:tav>
                                      </p:tavLst>
                                    </p:anim>
                                  </p:childTnLst>
                                </p:cTn>
                              </p:par>
                              <p:par>
                                <p:cTn id="110" presetID="23" presetClass="entr" presetSubtype="16" fill="hold" nodeType="withEffect">
                                  <p:stCondLst>
                                    <p:cond delay="0"/>
                                  </p:stCondLst>
                                  <p:childTnLst>
                                    <p:set>
                                      <p:cBhvr>
                                        <p:cTn id="111" dur="1" fill="hold">
                                          <p:stCondLst>
                                            <p:cond delay="0"/>
                                          </p:stCondLst>
                                        </p:cTn>
                                        <p:tgtEl>
                                          <p:spTgt spid="583"/>
                                        </p:tgtEl>
                                        <p:attrNameLst>
                                          <p:attrName>style.visibility</p:attrName>
                                        </p:attrNameLst>
                                      </p:cBhvr>
                                      <p:to>
                                        <p:strVal val="visible"/>
                                      </p:to>
                                    </p:set>
                                    <p:anim calcmode="lin" valueType="num">
                                      <p:cBhvr>
                                        <p:cTn id="112" dur="500" fill="hold"/>
                                        <p:tgtEl>
                                          <p:spTgt spid="583"/>
                                        </p:tgtEl>
                                        <p:attrNameLst>
                                          <p:attrName>ppt_w</p:attrName>
                                        </p:attrNameLst>
                                      </p:cBhvr>
                                      <p:tavLst>
                                        <p:tav tm="0">
                                          <p:val>
                                            <p:fltVal val="0"/>
                                          </p:val>
                                        </p:tav>
                                        <p:tav tm="100000">
                                          <p:val>
                                            <p:strVal val="#ppt_w"/>
                                          </p:val>
                                        </p:tav>
                                      </p:tavLst>
                                    </p:anim>
                                    <p:anim calcmode="lin" valueType="num">
                                      <p:cBhvr>
                                        <p:cTn id="113" dur="500" fill="hold"/>
                                        <p:tgtEl>
                                          <p:spTgt spid="583"/>
                                        </p:tgtEl>
                                        <p:attrNameLst>
                                          <p:attrName>ppt_h</p:attrName>
                                        </p:attrNameLst>
                                      </p:cBhvr>
                                      <p:tavLst>
                                        <p:tav tm="0">
                                          <p:val>
                                            <p:fltVal val="0"/>
                                          </p:val>
                                        </p:tav>
                                        <p:tav tm="100000">
                                          <p:val>
                                            <p:strVal val="#ppt_h"/>
                                          </p:val>
                                        </p:tav>
                                      </p:tavLst>
                                    </p:anim>
                                  </p:childTnLst>
                                </p:cTn>
                              </p:par>
                              <p:par>
                                <p:cTn id="114" presetID="23" presetClass="entr" presetSubtype="16" fill="hold" nodeType="withEffect">
                                  <p:stCondLst>
                                    <p:cond delay="0"/>
                                  </p:stCondLst>
                                  <p:childTnLst>
                                    <p:set>
                                      <p:cBhvr>
                                        <p:cTn id="115" dur="1" fill="hold">
                                          <p:stCondLst>
                                            <p:cond delay="0"/>
                                          </p:stCondLst>
                                        </p:cTn>
                                        <p:tgtEl>
                                          <p:spTgt spid="592"/>
                                        </p:tgtEl>
                                        <p:attrNameLst>
                                          <p:attrName>style.visibility</p:attrName>
                                        </p:attrNameLst>
                                      </p:cBhvr>
                                      <p:to>
                                        <p:strVal val="visible"/>
                                      </p:to>
                                    </p:set>
                                    <p:anim calcmode="lin" valueType="num">
                                      <p:cBhvr>
                                        <p:cTn id="116" dur="500" fill="hold"/>
                                        <p:tgtEl>
                                          <p:spTgt spid="592"/>
                                        </p:tgtEl>
                                        <p:attrNameLst>
                                          <p:attrName>ppt_w</p:attrName>
                                        </p:attrNameLst>
                                      </p:cBhvr>
                                      <p:tavLst>
                                        <p:tav tm="0">
                                          <p:val>
                                            <p:fltVal val="0"/>
                                          </p:val>
                                        </p:tav>
                                        <p:tav tm="100000">
                                          <p:val>
                                            <p:strVal val="#ppt_w"/>
                                          </p:val>
                                        </p:tav>
                                      </p:tavLst>
                                    </p:anim>
                                    <p:anim calcmode="lin" valueType="num">
                                      <p:cBhvr>
                                        <p:cTn id="117" dur="500" fill="hold"/>
                                        <p:tgtEl>
                                          <p:spTgt spid="592"/>
                                        </p:tgtEl>
                                        <p:attrNameLst>
                                          <p:attrName>ppt_h</p:attrName>
                                        </p:attrNameLst>
                                      </p:cBhvr>
                                      <p:tavLst>
                                        <p:tav tm="0">
                                          <p:val>
                                            <p:fltVal val="0"/>
                                          </p:val>
                                        </p:tav>
                                        <p:tav tm="100000">
                                          <p:val>
                                            <p:strVal val="#ppt_h"/>
                                          </p:val>
                                        </p:tav>
                                      </p:tavLst>
                                    </p:anim>
                                  </p:childTnLst>
                                </p:cTn>
                              </p:par>
                              <p:par>
                                <p:cTn id="118" presetID="23" presetClass="entr" presetSubtype="16" fill="hold" nodeType="withEffect">
                                  <p:stCondLst>
                                    <p:cond delay="0"/>
                                  </p:stCondLst>
                                  <p:childTnLst>
                                    <p:set>
                                      <p:cBhvr>
                                        <p:cTn id="119" dur="1" fill="hold">
                                          <p:stCondLst>
                                            <p:cond delay="0"/>
                                          </p:stCondLst>
                                        </p:cTn>
                                        <p:tgtEl>
                                          <p:spTgt spid="601"/>
                                        </p:tgtEl>
                                        <p:attrNameLst>
                                          <p:attrName>style.visibility</p:attrName>
                                        </p:attrNameLst>
                                      </p:cBhvr>
                                      <p:to>
                                        <p:strVal val="visible"/>
                                      </p:to>
                                    </p:set>
                                    <p:anim calcmode="lin" valueType="num">
                                      <p:cBhvr>
                                        <p:cTn id="120" dur="500" fill="hold"/>
                                        <p:tgtEl>
                                          <p:spTgt spid="601"/>
                                        </p:tgtEl>
                                        <p:attrNameLst>
                                          <p:attrName>ppt_w</p:attrName>
                                        </p:attrNameLst>
                                      </p:cBhvr>
                                      <p:tavLst>
                                        <p:tav tm="0">
                                          <p:val>
                                            <p:fltVal val="0"/>
                                          </p:val>
                                        </p:tav>
                                        <p:tav tm="100000">
                                          <p:val>
                                            <p:strVal val="#ppt_w"/>
                                          </p:val>
                                        </p:tav>
                                      </p:tavLst>
                                    </p:anim>
                                    <p:anim calcmode="lin" valueType="num">
                                      <p:cBhvr>
                                        <p:cTn id="121" dur="500" fill="hold"/>
                                        <p:tgtEl>
                                          <p:spTgt spid="601"/>
                                        </p:tgtEl>
                                        <p:attrNameLst>
                                          <p:attrName>ppt_h</p:attrName>
                                        </p:attrNameLst>
                                      </p:cBhvr>
                                      <p:tavLst>
                                        <p:tav tm="0">
                                          <p:val>
                                            <p:fltVal val="0"/>
                                          </p:val>
                                        </p:tav>
                                        <p:tav tm="100000">
                                          <p:val>
                                            <p:strVal val="#ppt_h"/>
                                          </p:val>
                                        </p:tav>
                                      </p:tavLst>
                                    </p:anim>
                                  </p:childTnLst>
                                </p:cTn>
                              </p:par>
                              <p:par>
                                <p:cTn id="122" presetID="23" presetClass="entr" presetSubtype="16" fill="hold" nodeType="withEffect">
                                  <p:stCondLst>
                                    <p:cond delay="0"/>
                                  </p:stCondLst>
                                  <p:childTnLst>
                                    <p:set>
                                      <p:cBhvr>
                                        <p:cTn id="123" dur="1" fill="hold">
                                          <p:stCondLst>
                                            <p:cond delay="0"/>
                                          </p:stCondLst>
                                        </p:cTn>
                                        <p:tgtEl>
                                          <p:spTgt spid="610"/>
                                        </p:tgtEl>
                                        <p:attrNameLst>
                                          <p:attrName>style.visibility</p:attrName>
                                        </p:attrNameLst>
                                      </p:cBhvr>
                                      <p:to>
                                        <p:strVal val="visible"/>
                                      </p:to>
                                    </p:set>
                                    <p:anim calcmode="lin" valueType="num">
                                      <p:cBhvr>
                                        <p:cTn id="124" dur="500" fill="hold"/>
                                        <p:tgtEl>
                                          <p:spTgt spid="610"/>
                                        </p:tgtEl>
                                        <p:attrNameLst>
                                          <p:attrName>ppt_w</p:attrName>
                                        </p:attrNameLst>
                                      </p:cBhvr>
                                      <p:tavLst>
                                        <p:tav tm="0">
                                          <p:val>
                                            <p:fltVal val="0"/>
                                          </p:val>
                                        </p:tav>
                                        <p:tav tm="100000">
                                          <p:val>
                                            <p:strVal val="#ppt_w"/>
                                          </p:val>
                                        </p:tav>
                                      </p:tavLst>
                                    </p:anim>
                                    <p:anim calcmode="lin" valueType="num">
                                      <p:cBhvr>
                                        <p:cTn id="125" dur="500" fill="hold"/>
                                        <p:tgtEl>
                                          <p:spTgt spid="610"/>
                                        </p:tgtEl>
                                        <p:attrNameLst>
                                          <p:attrName>ppt_h</p:attrName>
                                        </p:attrNameLst>
                                      </p:cBhvr>
                                      <p:tavLst>
                                        <p:tav tm="0">
                                          <p:val>
                                            <p:fltVal val="0"/>
                                          </p:val>
                                        </p:tav>
                                        <p:tav tm="100000">
                                          <p:val>
                                            <p:strVal val="#ppt_h"/>
                                          </p:val>
                                        </p:tav>
                                      </p:tavLst>
                                    </p:anim>
                                  </p:childTnLst>
                                </p:cTn>
                              </p:par>
                            </p:childTnLst>
                          </p:cTn>
                        </p:par>
                        <p:par>
                          <p:cTn id="126" fill="hold">
                            <p:stCondLst>
                              <p:cond delay="600"/>
                            </p:stCondLst>
                            <p:childTnLst>
                              <p:par>
                                <p:cTn id="127" presetID="10" presetClass="entr" presetSubtype="0" fill="hold" nodeType="afterEffect">
                                  <p:stCondLst>
                                    <p:cond delay="0"/>
                                  </p:stCondLst>
                                  <p:childTnLst>
                                    <p:set>
                                      <p:cBhvr>
                                        <p:cTn id="128" dur="1" fill="hold">
                                          <p:stCondLst>
                                            <p:cond delay="0"/>
                                          </p:stCondLst>
                                        </p:cTn>
                                        <p:tgtEl>
                                          <p:spTgt spid="14"/>
                                        </p:tgtEl>
                                        <p:attrNameLst>
                                          <p:attrName>style.visibility</p:attrName>
                                        </p:attrNameLst>
                                      </p:cBhvr>
                                      <p:to>
                                        <p:strVal val="visible"/>
                                      </p:to>
                                    </p:set>
                                    <p:animEffect transition="in" filter="fade">
                                      <p:cBhvr>
                                        <p:cTn id="129" dur="500"/>
                                        <p:tgtEl>
                                          <p:spTgt spid="14"/>
                                        </p:tgtEl>
                                      </p:cBhvr>
                                    </p:animEffect>
                                  </p:childTnLst>
                                </p:cTn>
                              </p:par>
                            </p:childTnLst>
                          </p:cTn>
                        </p:par>
                        <p:par>
                          <p:cTn id="130" fill="hold">
                            <p:stCondLst>
                              <p:cond delay="1100"/>
                            </p:stCondLst>
                            <p:childTnLst>
                              <p:par>
                                <p:cTn id="131" presetID="10" presetClass="entr" presetSubtype="0" fill="hold" nodeType="afterEffect">
                                  <p:stCondLst>
                                    <p:cond delay="500"/>
                                  </p:stCondLst>
                                  <p:childTnLst>
                                    <p:set>
                                      <p:cBhvr>
                                        <p:cTn id="132" dur="1" fill="hold">
                                          <p:stCondLst>
                                            <p:cond delay="0"/>
                                          </p:stCondLst>
                                        </p:cTn>
                                        <p:tgtEl>
                                          <p:spTgt spid="15"/>
                                        </p:tgtEl>
                                        <p:attrNameLst>
                                          <p:attrName>style.visibility</p:attrName>
                                        </p:attrNameLst>
                                      </p:cBhvr>
                                      <p:to>
                                        <p:strVal val="visible"/>
                                      </p:to>
                                    </p:set>
                                    <p:animEffect transition="in" filter="fade">
                                      <p:cBhvr>
                                        <p:cTn id="13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304" grpId="0" animBg="1"/>
      <p:bldP spid="305" grpId="0" animBg="1"/>
      <p:bldP spid="3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Oval 127">
            <a:extLst>
              <a:ext uri="{FF2B5EF4-FFF2-40B4-BE49-F238E27FC236}">
                <a16:creationId xmlns:a16="http://schemas.microsoft.com/office/drawing/2014/main" id="{D9C7138C-7BDA-4012-A2F9-303B6EFF9046}"/>
              </a:ext>
            </a:extLst>
          </p:cNvPr>
          <p:cNvSpPr/>
          <p:nvPr/>
        </p:nvSpPr>
        <p:spPr bwMode="auto">
          <a:xfrm>
            <a:off x="3782897" y="839711"/>
            <a:ext cx="4626208" cy="4626208"/>
          </a:xfrm>
          <a:prstGeom prst="ellipse">
            <a:avLst/>
          </a:prstGeom>
          <a:noFill/>
          <a:ln w="38100" cap="rnd">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9" name="Group 118">
            <a:extLst>
              <a:ext uri="{FF2B5EF4-FFF2-40B4-BE49-F238E27FC236}">
                <a16:creationId xmlns:a16="http://schemas.microsoft.com/office/drawing/2014/main" id="{91637E0D-76A5-4AA6-A31E-8EA29F516D1C}"/>
              </a:ext>
            </a:extLst>
          </p:cNvPr>
          <p:cNvGrpSpPr/>
          <p:nvPr/>
        </p:nvGrpSpPr>
        <p:grpSpPr>
          <a:xfrm>
            <a:off x="7983110" y="2040657"/>
            <a:ext cx="914270" cy="2224316"/>
            <a:chOff x="8422049" y="3505176"/>
            <a:chExt cx="1606189" cy="811302"/>
          </a:xfrm>
        </p:grpSpPr>
        <p:cxnSp>
          <p:nvCxnSpPr>
            <p:cNvPr id="120" name="Straight Connector 119">
              <a:extLst>
                <a:ext uri="{FF2B5EF4-FFF2-40B4-BE49-F238E27FC236}">
                  <a16:creationId xmlns:a16="http://schemas.microsoft.com/office/drawing/2014/main" id="{EB5E4009-8FA8-4EB5-A192-19D537F28840}"/>
                </a:ext>
              </a:extLst>
            </p:cNvPr>
            <p:cNvCxnSpPr/>
            <p:nvPr/>
          </p:nvCxnSpPr>
          <p:spPr>
            <a:xfrm>
              <a:off x="8422049" y="3910826"/>
              <a:ext cx="1606189" cy="0"/>
            </a:xfrm>
            <a:prstGeom prst="line">
              <a:avLst/>
            </a:prstGeom>
            <a:ln w="38100" cap="rnd">
              <a:solidFill>
                <a:schemeClr val="accent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EF813D8E-0F6C-4054-9E3C-013E9B1E7EFC}"/>
                </a:ext>
              </a:extLst>
            </p:cNvPr>
            <p:cNvCxnSpPr/>
            <p:nvPr/>
          </p:nvCxnSpPr>
          <p:spPr>
            <a:xfrm>
              <a:off x="10028238" y="3505176"/>
              <a:ext cx="0" cy="811302"/>
            </a:xfrm>
            <a:prstGeom prst="line">
              <a:avLst/>
            </a:prstGeom>
            <a:ln w="38100" cap="rnd">
              <a:solidFill>
                <a:schemeClr val="accent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115" name="Oval 114">
            <a:extLst>
              <a:ext uri="{FF2B5EF4-FFF2-40B4-BE49-F238E27FC236}">
                <a16:creationId xmlns:a16="http://schemas.microsoft.com/office/drawing/2014/main" id="{BAB680E5-7144-4F74-9A44-84C483FAE7C1}"/>
              </a:ext>
            </a:extLst>
          </p:cNvPr>
          <p:cNvSpPr/>
          <p:nvPr/>
        </p:nvSpPr>
        <p:spPr bwMode="auto">
          <a:xfrm>
            <a:off x="4423581" y="1488842"/>
            <a:ext cx="3344839" cy="3324117"/>
          </a:xfrm>
          <a:prstGeom prst="ellipse">
            <a:avLst/>
          </a:prstGeom>
          <a:noFill/>
          <a:ln w="3810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7A23F860-3DE8-4D47-80F5-A7C62F9E4811}"/>
              </a:ext>
            </a:extLst>
          </p:cNvPr>
          <p:cNvSpPr/>
          <p:nvPr/>
        </p:nvSpPr>
        <p:spPr bwMode="auto">
          <a:xfrm>
            <a:off x="4221746" y="1278560"/>
            <a:ext cx="3748509" cy="3748509"/>
          </a:xfrm>
          <a:prstGeom prst="ellipse">
            <a:avLst/>
          </a:prstGeom>
          <a:noFill/>
          <a:ln w="3810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TextBox 115">
            <a:extLst>
              <a:ext uri="{FF2B5EF4-FFF2-40B4-BE49-F238E27FC236}">
                <a16:creationId xmlns:a16="http://schemas.microsoft.com/office/drawing/2014/main" id="{F45FEEED-50B3-4DEF-BC4D-116C756B7F51}"/>
              </a:ext>
            </a:extLst>
          </p:cNvPr>
          <p:cNvSpPr txBox="1"/>
          <p:nvPr/>
        </p:nvSpPr>
        <p:spPr>
          <a:xfrm>
            <a:off x="9219602" y="2040657"/>
            <a:ext cx="2330374" cy="325819"/>
          </a:xfrm>
          <a:prstGeom prst="rect">
            <a:avLst/>
          </a:prstGeom>
          <a:noFill/>
        </p:spPr>
        <p:txBody>
          <a:bodyPr wrap="none" lIns="0" tIns="0" rIns="0" bIns="0" rtlCol="0" anchor="ctr">
            <a:noAutofit/>
          </a:bodyPr>
          <a:lstStyle/>
          <a:p>
            <a:pPr marL="0" marR="0" lvl="0" indent="0" algn="l" defTabSz="914139"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solidFill>
                  <a:srgbClr val="002050"/>
                </a:solidFill>
                <a:effectLst/>
                <a:uLnTx/>
                <a:uFillTx/>
                <a:latin typeface="Segoe UI"/>
                <a:ea typeface="+mn-ea"/>
                <a:cs typeface="+mn-cs"/>
              </a:rPr>
              <a:t>Dynamics 365</a:t>
            </a:r>
          </a:p>
        </p:txBody>
      </p:sp>
      <p:sp>
        <p:nvSpPr>
          <p:cNvPr id="117" name="TextBox 116">
            <a:extLst>
              <a:ext uri="{FF2B5EF4-FFF2-40B4-BE49-F238E27FC236}">
                <a16:creationId xmlns:a16="http://schemas.microsoft.com/office/drawing/2014/main" id="{75CDE1AE-841D-4606-8746-21E9192F2765}"/>
              </a:ext>
            </a:extLst>
          </p:cNvPr>
          <p:cNvSpPr txBox="1"/>
          <p:nvPr/>
        </p:nvSpPr>
        <p:spPr>
          <a:xfrm>
            <a:off x="9219602" y="2989906"/>
            <a:ext cx="2330374" cy="325819"/>
          </a:xfrm>
          <a:prstGeom prst="rect">
            <a:avLst/>
          </a:prstGeom>
          <a:noFill/>
        </p:spPr>
        <p:txBody>
          <a:bodyPr wrap="none" lIns="0" tIns="0" rIns="0" bIns="0" rtlCol="0" anchor="ctr">
            <a:noAutofit/>
          </a:bodyPr>
          <a:lstStyle/>
          <a:p>
            <a:pPr marL="0" marR="0" lvl="0" indent="0" algn="l" defTabSz="914139"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solidFill>
                  <a:srgbClr val="002050"/>
                </a:solidFill>
                <a:effectLst/>
                <a:uLnTx/>
                <a:uFillTx/>
                <a:latin typeface="Segoe UI"/>
                <a:ea typeface="+mn-ea"/>
                <a:cs typeface="+mn-cs"/>
              </a:rPr>
              <a:t>Office 365</a:t>
            </a:r>
          </a:p>
        </p:txBody>
      </p:sp>
      <p:sp>
        <p:nvSpPr>
          <p:cNvPr id="118" name="TextBox 117">
            <a:extLst>
              <a:ext uri="{FF2B5EF4-FFF2-40B4-BE49-F238E27FC236}">
                <a16:creationId xmlns:a16="http://schemas.microsoft.com/office/drawing/2014/main" id="{2B254DDB-F7CF-43AD-8756-CE33B085C2C2}"/>
              </a:ext>
            </a:extLst>
          </p:cNvPr>
          <p:cNvSpPr txBox="1"/>
          <p:nvPr/>
        </p:nvSpPr>
        <p:spPr>
          <a:xfrm>
            <a:off x="9219602" y="3939154"/>
            <a:ext cx="2330374" cy="325819"/>
          </a:xfrm>
          <a:prstGeom prst="rect">
            <a:avLst/>
          </a:prstGeom>
          <a:noFill/>
        </p:spPr>
        <p:txBody>
          <a:bodyPr wrap="none" lIns="0" tIns="0" rIns="0" bIns="0" rtlCol="0" anchor="ctr">
            <a:noAutofit/>
          </a:bodyPr>
          <a:lstStyle/>
          <a:p>
            <a:pPr marL="0" marR="0" lvl="0" indent="0" algn="l" defTabSz="914139"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solidFill>
                  <a:srgbClr val="002050"/>
                </a:solidFill>
                <a:effectLst/>
                <a:uLnTx/>
                <a:uFillTx/>
                <a:latin typeface="Segoe UI"/>
                <a:ea typeface="+mn-ea"/>
                <a:cs typeface="+mn-cs"/>
              </a:rPr>
              <a:t>Standalone Apps</a:t>
            </a:r>
          </a:p>
        </p:txBody>
      </p:sp>
      <p:grpSp>
        <p:nvGrpSpPr>
          <p:cNvPr id="45" name="Group 44">
            <a:extLst>
              <a:ext uri="{FF2B5EF4-FFF2-40B4-BE49-F238E27FC236}">
                <a16:creationId xmlns:a16="http://schemas.microsoft.com/office/drawing/2014/main" id="{34465290-A587-4AA9-9889-E3B78EA80B1C}"/>
              </a:ext>
            </a:extLst>
          </p:cNvPr>
          <p:cNvGrpSpPr/>
          <p:nvPr/>
        </p:nvGrpSpPr>
        <p:grpSpPr>
          <a:xfrm>
            <a:off x="4120545" y="1324986"/>
            <a:ext cx="3950910" cy="3927317"/>
            <a:chOff x="4120265" y="1600913"/>
            <a:chExt cx="3951470" cy="3927874"/>
          </a:xfrm>
        </p:grpSpPr>
        <p:sp>
          <p:nvSpPr>
            <p:cNvPr id="6" name="Freeform: Shape 5">
              <a:extLst>
                <a:ext uri="{FF2B5EF4-FFF2-40B4-BE49-F238E27FC236}">
                  <a16:creationId xmlns:a16="http://schemas.microsoft.com/office/drawing/2014/main" id="{C275166A-5487-42C7-8A75-CBB971BF9453}"/>
                </a:ext>
              </a:extLst>
            </p:cNvPr>
            <p:cNvSpPr/>
            <p:nvPr/>
          </p:nvSpPr>
          <p:spPr bwMode="auto">
            <a:xfrm>
              <a:off x="4596872" y="4012578"/>
              <a:ext cx="2998258" cy="1291372"/>
            </a:xfrm>
            <a:custGeom>
              <a:avLst/>
              <a:gdLst>
                <a:gd name="connsiteX0" fmla="*/ 593085 w 3007137"/>
                <a:gd name="connsiteY0" fmla="*/ 0 h 1295196"/>
                <a:gd name="connsiteX1" fmla="*/ 611556 w 3007137"/>
                <a:gd name="connsiteY1" fmla="*/ 30892 h 1295196"/>
                <a:gd name="connsiteX2" fmla="*/ 1505543 w 3007137"/>
                <a:gd name="connsiteY2" fmla="*/ 513848 h 1295196"/>
                <a:gd name="connsiteX3" fmla="*/ 2399531 w 3007137"/>
                <a:gd name="connsiteY3" fmla="*/ 30892 h 1295196"/>
                <a:gd name="connsiteX4" fmla="*/ 2414549 w 3007137"/>
                <a:gd name="connsiteY4" fmla="*/ 5774 h 1295196"/>
                <a:gd name="connsiteX5" fmla="*/ 3007137 w 3007137"/>
                <a:gd name="connsiteY5" fmla="*/ 517042 h 1295196"/>
                <a:gd name="connsiteX6" fmla="*/ 2936789 w 3007137"/>
                <a:gd name="connsiteY6" fmla="*/ 612230 h 1295196"/>
                <a:gd name="connsiteX7" fmla="*/ 1505543 w 3007137"/>
                <a:gd name="connsiteY7" fmla="*/ 1295196 h 1295196"/>
                <a:gd name="connsiteX8" fmla="*/ 74297 w 3007137"/>
                <a:gd name="connsiteY8" fmla="*/ 612230 h 1295196"/>
                <a:gd name="connsiteX9" fmla="*/ 0 w 3007137"/>
                <a:gd name="connsiteY9" fmla="*/ 511697 h 129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7137" h="1295196">
                  <a:moveTo>
                    <a:pt x="593085" y="0"/>
                  </a:moveTo>
                  <a:lnTo>
                    <a:pt x="611556" y="30892"/>
                  </a:lnTo>
                  <a:cubicBezTo>
                    <a:pt x="805300" y="322273"/>
                    <a:pt x="1133403" y="513848"/>
                    <a:pt x="1505543" y="513848"/>
                  </a:cubicBezTo>
                  <a:cubicBezTo>
                    <a:pt x="1877684" y="513848"/>
                    <a:pt x="2205786" y="322273"/>
                    <a:pt x="2399531" y="30892"/>
                  </a:cubicBezTo>
                  <a:lnTo>
                    <a:pt x="2414549" y="5774"/>
                  </a:lnTo>
                  <a:lnTo>
                    <a:pt x="3007137" y="517042"/>
                  </a:lnTo>
                  <a:lnTo>
                    <a:pt x="2936789" y="612230"/>
                  </a:lnTo>
                  <a:cubicBezTo>
                    <a:pt x="2596593" y="1029335"/>
                    <a:pt x="2081752" y="1295196"/>
                    <a:pt x="1505543" y="1295196"/>
                  </a:cubicBezTo>
                  <a:cubicBezTo>
                    <a:pt x="929334" y="1295196"/>
                    <a:pt x="414493" y="1029335"/>
                    <a:pt x="74297" y="612230"/>
                  </a:cubicBezTo>
                  <a:lnTo>
                    <a:pt x="0" y="511697"/>
                  </a:lnTo>
                  <a:close/>
                </a:path>
              </a:pathLst>
            </a:custGeom>
            <a:solidFill>
              <a:schemeClr val="bg2"/>
            </a:solidFill>
            <a:ln w="38100"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2050"/>
                </a:soli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5242565A-1A1D-4E7B-A583-4896305B0223}"/>
                </a:ext>
              </a:extLst>
            </p:cNvPr>
            <p:cNvSpPr/>
            <p:nvPr/>
          </p:nvSpPr>
          <p:spPr bwMode="auto">
            <a:xfrm>
              <a:off x="4120265" y="1600913"/>
              <a:ext cx="3951470" cy="3927874"/>
            </a:xfrm>
            <a:prstGeom prst="ellipse">
              <a:avLst/>
            </a:prstGeom>
            <a:noFill/>
            <a:ln w="38100" cap="flat" cmpd="sng" algn="ctr">
              <a:noFill/>
              <a:prstDash val="solid"/>
              <a:headEnd type="none" w="med" len="med"/>
              <a:tailEnd type="none" w="med" len="med"/>
            </a:ln>
            <a:effectLst/>
          </p:spPr>
          <p:txBody>
            <a:bodyPr rot="0" spcFirstLastPara="1" vertOverflow="overflow" horzOverflow="overflow" vert="horz" wrap="square" lIns="179208" tIns="143366" rIns="179208" bIns="143366" numCol="1" spcCol="0" rtlCol="0" fromWordArt="0" anchor="ctr" anchorCtr="0" forceAA="0" compatLnSpc="1">
              <a:prstTxWarp prst="textArchDown">
                <a:avLst>
                  <a:gd name="adj" fmla="val 1856160"/>
                </a:avLst>
              </a:prstTxWarp>
              <a:noAutofit/>
            </a:bodyPr>
            <a:lstStyle/>
            <a:p>
              <a:pPr marL="0" marR="0" lvl="0" indent="0" algn="l" defTabSz="913576" rtl="0"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a:ln>
                    <a:noFill/>
                  </a:ln>
                  <a:solidFill>
                    <a:srgbClr val="002050"/>
                  </a:solidFill>
                  <a:effectLst/>
                  <a:uLnTx/>
                  <a:uFillTx/>
                  <a:latin typeface="Segoe UI Semibold" panose="020B0702040204020203" pitchFamily="34" charset="0"/>
                  <a:ea typeface="Segoe UI" pitchFamily="34" charset="0"/>
                  <a:cs typeface="Segoe UI Semibold" panose="020B0702040204020203" pitchFamily="34" charset="0"/>
                </a:rPr>
                <a:t>              Microsoft Flow</a:t>
              </a:r>
            </a:p>
          </p:txBody>
        </p:sp>
      </p:grpSp>
      <p:sp>
        <p:nvSpPr>
          <p:cNvPr id="66" name="TextBox 65">
            <a:extLst>
              <a:ext uri="{FF2B5EF4-FFF2-40B4-BE49-F238E27FC236}">
                <a16:creationId xmlns:a16="http://schemas.microsoft.com/office/drawing/2014/main" id="{531FCC0B-1436-498D-B570-0D14D852842F}"/>
              </a:ext>
            </a:extLst>
          </p:cNvPr>
          <p:cNvSpPr txBox="1"/>
          <p:nvPr/>
        </p:nvSpPr>
        <p:spPr>
          <a:xfrm>
            <a:off x="675738" y="2546709"/>
            <a:ext cx="2625462" cy="886397"/>
          </a:xfrm>
          <a:prstGeom prst="rect">
            <a:avLst/>
          </a:prstGeom>
          <a:noFill/>
        </p:spPr>
        <p:txBody>
          <a:bodyPr wrap="none" lIns="0" tIns="0" rIns="0" bIns="0" rtlCol="0" anchor="ctr">
            <a:spAutoFit/>
          </a:bodyPr>
          <a:lstStyle/>
          <a:p>
            <a:pPr marL="0" marR="0" lvl="0" indent="0" algn="l" defTabSz="896129" rtl="0" eaLnBrk="1" fontAlgn="auto" latinLnBrk="0" hangingPunct="1">
              <a:lnSpc>
                <a:spcPct val="90000"/>
              </a:lnSpc>
              <a:spcBef>
                <a:spcPts val="0"/>
              </a:spcBef>
              <a:spcAft>
                <a:spcPts val="575"/>
              </a:spcAft>
              <a:buClrTx/>
              <a:buSzTx/>
              <a:buFontTx/>
              <a:buNone/>
              <a:tabLst/>
              <a:defRPr/>
            </a:pPr>
            <a:r>
              <a:rPr kumimoji="0" lang="en-US" sz="3200" b="0" i="0" u="none" strike="noStrike" kern="1200" cap="none" spc="-144" normalizeH="0" baseline="0" noProof="0" dirty="0">
                <a:ln>
                  <a:noFill/>
                </a:ln>
                <a:solidFill>
                  <a:srgbClr val="002050"/>
                </a:solidFill>
                <a:effectLst/>
                <a:uLnTx/>
                <a:uFillTx/>
                <a:latin typeface="Segoe UI Semibold"/>
                <a:ea typeface="+mn-ea"/>
                <a:cs typeface="+mn-cs"/>
              </a:rPr>
              <a:t>Microsoft </a:t>
            </a:r>
            <a:br>
              <a:rPr kumimoji="0" lang="en-US" sz="3200" b="0" i="0" u="none" strike="noStrike" kern="1200" cap="none" spc="-144" normalizeH="0" baseline="0" noProof="0" dirty="0">
                <a:ln>
                  <a:noFill/>
                </a:ln>
                <a:solidFill>
                  <a:srgbClr val="002050"/>
                </a:solidFill>
                <a:effectLst/>
                <a:uLnTx/>
                <a:uFillTx/>
                <a:latin typeface="Segoe UI Semibold"/>
                <a:ea typeface="+mn-ea"/>
                <a:cs typeface="+mn-cs"/>
              </a:rPr>
            </a:br>
            <a:r>
              <a:rPr kumimoji="0" lang="en-US" sz="3200" b="0" i="0" u="none" strike="noStrike" kern="1200" cap="none" spc="-144" normalizeH="0" baseline="0" noProof="0" dirty="0">
                <a:ln>
                  <a:noFill/>
                </a:ln>
                <a:solidFill>
                  <a:srgbClr val="002050"/>
                </a:solidFill>
                <a:effectLst/>
                <a:uLnTx/>
                <a:uFillTx/>
                <a:latin typeface="Segoe UI Semibold"/>
                <a:ea typeface="+mn-ea"/>
                <a:cs typeface="+mn-cs"/>
              </a:rPr>
              <a:t>Power platform</a:t>
            </a:r>
          </a:p>
        </p:txBody>
      </p:sp>
      <p:grpSp>
        <p:nvGrpSpPr>
          <p:cNvPr id="52" name="Group 51">
            <a:extLst>
              <a:ext uri="{FF2B5EF4-FFF2-40B4-BE49-F238E27FC236}">
                <a16:creationId xmlns:a16="http://schemas.microsoft.com/office/drawing/2014/main" id="{9F9CDBF3-8E1E-4821-AF2D-675D6B0D181C}"/>
              </a:ext>
            </a:extLst>
          </p:cNvPr>
          <p:cNvGrpSpPr/>
          <p:nvPr/>
        </p:nvGrpSpPr>
        <p:grpSpPr>
          <a:xfrm>
            <a:off x="4132342" y="1177359"/>
            <a:ext cx="3927317" cy="3950910"/>
            <a:chOff x="4132063" y="1453265"/>
            <a:chExt cx="3927874" cy="3951470"/>
          </a:xfrm>
        </p:grpSpPr>
        <p:sp>
          <p:nvSpPr>
            <p:cNvPr id="78" name="Freeform: Shape 77">
              <a:extLst>
                <a:ext uri="{FF2B5EF4-FFF2-40B4-BE49-F238E27FC236}">
                  <a16:creationId xmlns:a16="http://schemas.microsoft.com/office/drawing/2014/main" id="{C66A1885-2A63-4A59-AAA0-964707D9347C}"/>
                </a:ext>
              </a:extLst>
            </p:cNvPr>
            <p:cNvSpPr/>
            <p:nvPr/>
          </p:nvSpPr>
          <p:spPr bwMode="auto">
            <a:xfrm>
              <a:off x="4241210" y="1554050"/>
              <a:ext cx="1831931" cy="2931979"/>
            </a:xfrm>
            <a:custGeom>
              <a:avLst/>
              <a:gdLst>
                <a:gd name="connsiteX0" fmla="*/ 1831931 w 1831931"/>
                <a:gd name="connsiteY0" fmla="*/ 0 h 2931979"/>
                <a:gd name="connsiteX1" fmla="*/ 1831931 w 1831931"/>
                <a:gd name="connsiteY1" fmla="*/ 781355 h 2931979"/>
                <a:gd name="connsiteX2" fmla="*/ 1744560 w 1831931"/>
                <a:gd name="connsiteY2" fmla="*/ 785838 h 2931979"/>
                <a:gd name="connsiteX3" fmla="*/ 776678 w 1831931"/>
                <a:gd name="connsiteY3" fmla="*/ 1875592 h 2931979"/>
                <a:gd name="connsiteX4" fmla="*/ 906801 w 1831931"/>
                <a:gd name="connsiteY4" fmla="*/ 2397729 h 2931979"/>
                <a:gd name="connsiteX5" fmla="*/ 918514 w 1831931"/>
                <a:gd name="connsiteY5" fmla="*/ 2417320 h 2931979"/>
                <a:gd name="connsiteX6" fmla="*/ 321997 w 1831931"/>
                <a:gd name="connsiteY6" fmla="*/ 2931979 h 2931979"/>
                <a:gd name="connsiteX7" fmla="*/ 316769 w 1831931"/>
                <a:gd name="connsiteY7" fmla="*/ 2924905 h 2931979"/>
                <a:gd name="connsiteX8" fmla="*/ 0 w 1831931"/>
                <a:gd name="connsiteY8" fmla="*/ 1875591 h 2931979"/>
                <a:gd name="connsiteX9" fmla="*/ 1665149 w 1831931"/>
                <a:gd name="connsiteY9" fmla="*/ 8522 h 2931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1931" h="2931979">
                  <a:moveTo>
                    <a:pt x="1831931" y="0"/>
                  </a:moveTo>
                  <a:lnTo>
                    <a:pt x="1831931" y="781355"/>
                  </a:lnTo>
                  <a:lnTo>
                    <a:pt x="1744560" y="785838"/>
                  </a:lnTo>
                  <a:cubicBezTo>
                    <a:pt x="1200915" y="841934"/>
                    <a:pt x="776678" y="1308425"/>
                    <a:pt x="776678" y="1875592"/>
                  </a:cubicBezTo>
                  <a:cubicBezTo>
                    <a:pt x="776678" y="2064648"/>
                    <a:pt x="823816" y="2242517"/>
                    <a:pt x="906801" y="2397729"/>
                  </a:cubicBezTo>
                  <a:lnTo>
                    <a:pt x="918514" y="2417320"/>
                  </a:lnTo>
                  <a:lnTo>
                    <a:pt x="321997" y="2931979"/>
                  </a:lnTo>
                  <a:lnTo>
                    <a:pt x="316769" y="2924905"/>
                  </a:lnTo>
                  <a:cubicBezTo>
                    <a:pt x="116778" y="2625372"/>
                    <a:pt x="0" y="2264281"/>
                    <a:pt x="0" y="1875591"/>
                  </a:cubicBezTo>
                  <a:cubicBezTo>
                    <a:pt x="0" y="903868"/>
                    <a:pt x="729860" y="104631"/>
                    <a:pt x="1665149" y="8522"/>
                  </a:cubicBezTo>
                  <a:close/>
                </a:path>
              </a:pathLst>
            </a:custGeom>
            <a:solidFill>
              <a:schemeClr val="bg2"/>
            </a:solidFill>
            <a:ln w="38100"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2050"/>
                </a:solidFill>
                <a:effectLst/>
                <a:uLnTx/>
                <a:uFillTx/>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00C9D718-E479-4C25-AAC2-AB0C006730A0}"/>
                </a:ext>
              </a:extLst>
            </p:cNvPr>
            <p:cNvSpPr/>
            <p:nvPr/>
          </p:nvSpPr>
          <p:spPr bwMode="auto">
            <a:xfrm rot="17822340">
              <a:off x="4120265" y="1465063"/>
              <a:ext cx="3951470" cy="3927874"/>
            </a:xfrm>
            <a:prstGeom prst="ellipse">
              <a:avLst/>
            </a:prstGeom>
            <a:noFill/>
            <a:ln w="38100" cap="flat" cmpd="sng" algn="ctr">
              <a:noFill/>
              <a:prstDash val="solid"/>
              <a:headEnd type="none" w="med" len="med"/>
              <a:tailEnd type="none" w="med" len="med"/>
            </a:ln>
            <a:effectLst/>
          </p:spPr>
          <p:txBody>
            <a:bodyPr rot="0" spcFirstLastPara="1" vertOverflow="overflow" horzOverflow="overflow" vert="horz" wrap="square" lIns="179208" tIns="143366" rIns="179208" bIns="143366" numCol="1" spcCol="0" rtlCol="0" fromWordArt="0" anchor="ctr" anchorCtr="0" forceAA="0" compatLnSpc="1">
              <a:prstTxWarp prst="textArchUp">
                <a:avLst>
                  <a:gd name="adj" fmla="val 14358182"/>
                </a:avLst>
              </a:prstTxWarp>
              <a:noAutofit/>
            </a:bodyPr>
            <a:lstStyle/>
            <a:p>
              <a:pPr marL="0" marR="0" lvl="0" indent="0" algn="l" defTabSz="913576" rtl="0"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002050"/>
                  </a:solidFill>
                  <a:effectLst/>
                  <a:uLnTx/>
                  <a:uFillTx/>
                  <a:latin typeface="Segoe UI Semibold" panose="020B0702040204020203" pitchFamily="34" charset="0"/>
                  <a:ea typeface="Segoe UI" pitchFamily="34" charset="0"/>
                  <a:cs typeface="Segoe UI Semibold" panose="020B0702040204020203" pitchFamily="34" charset="0"/>
                </a:rPr>
                <a:t>PowerApps</a:t>
              </a:r>
            </a:p>
          </p:txBody>
        </p:sp>
      </p:grpSp>
      <p:grpSp>
        <p:nvGrpSpPr>
          <p:cNvPr id="51" name="Group 50">
            <a:extLst>
              <a:ext uri="{FF2B5EF4-FFF2-40B4-BE49-F238E27FC236}">
                <a16:creationId xmlns:a16="http://schemas.microsoft.com/office/drawing/2014/main" id="{C96716E0-4731-4DC6-8DF8-821A6DCD9A82}"/>
              </a:ext>
            </a:extLst>
          </p:cNvPr>
          <p:cNvGrpSpPr/>
          <p:nvPr/>
        </p:nvGrpSpPr>
        <p:grpSpPr>
          <a:xfrm>
            <a:off x="4132342" y="1177359"/>
            <a:ext cx="3927317" cy="3950910"/>
            <a:chOff x="4132063" y="1453265"/>
            <a:chExt cx="3927874" cy="3951470"/>
          </a:xfrm>
        </p:grpSpPr>
        <p:sp>
          <p:nvSpPr>
            <p:cNvPr id="83" name="Freeform: Shape 82">
              <a:extLst>
                <a:ext uri="{FF2B5EF4-FFF2-40B4-BE49-F238E27FC236}">
                  <a16:creationId xmlns:a16="http://schemas.microsoft.com/office/drawing/2014/main" id="{969F507C-2D59-4F2B-97D0-201271C922E8}"/>
                </a:ext>
              </a:extLst>
            </p:cNvPr>
            <p:cNvSpPr/>
            <p:nvPr/>
          </p:nvSpPr>
          <p:spPr bwMode="auto">
            <a:xfrm>
              <a:off x="6118860" y="1554050"/>
              <a:ext cx="1831930" cy="2937323"/>
            </a:xfrm>
            <a:custGeom>
              <a:avLst/>
              <a:gdLst>
                <a:gd name="connsiteX0" fmla="*/ 0 w 1831930"/>
                <a:gd name="connsiteY0" fmla="*/ 0 h 2937323"/>
                <a:gd name="connsiteX1" fmla="*/ 166782 w 1831930"/>
                <a:gd name="connsiteY1" fmla="*/ 8522 h 2937323"/>
                <a:gd name="connsiteX2" fmla="*/ 1831930 w 1831930"/>
                <a:gd name="connsiteY2" fmla="*/ 1875591 h 2937323"/>
                <a:gd name="connsiteX3" fmla="*/ 1515161 w 1831930"/>
                <a:gd name="connsiteY3" fmla="*/ 2924905 h 2937323"/>
                <a:gd name="connsiteX4" fmla="*/ 1505984 w 1831930"/>
                <a:gd name="connsiteY4" fmla="*/ 2937323 h 2937323"/>
                <a:gd name="connsiteX5" fmla="*/ 909964 w 1831930"/>
                <a:gd name="connsiteY5" fmla="*/ 2423094 h 2937323"/>
                <a:gd name="connsiteX6" fmla="*/ 925130 w 1831930"/>
                <a:gd name="connsiteY6" fmla="*/ 2397729 h 2937323"/>
                <a:gd name="connsiteX7" fmla="*/ 1055252 w 1831930"/>
                <a:gd name="connsiteY7" fmla="*/ 1875592 h 2937323"/>
                <a:gd name="connsiteX8" fmla="*/ 87371 w 1831930"/>
                <a:gd name="connsiteY8" fmla="*/ 785838 h 2937323"/>
                <a:gd name="connsiteX9" fmla="*/ 0 w 1831930"/>
                <a:gd name="connsiteY9" fmla="*/ 781355 h 2937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1930" h="2937323">
                  <a:moveTo>
                    <a:pt x="0" y="0"/>
                  </a:moveTo>
                  <a:lnTo>
                    <a:pt x="166782" y="8522"/>
                  </a:lnTo>
                  <a:cubicBezTo>
                    <a:pt x="1102071" y="104631"/>
                    <a:pt x="1831930" y="903868"/>
                    <a:pt x="1831930" y="1875591"/>
                  </a:cubicBezTo>
                  <a:cubicBezTo>
                    <a:pt x="1831930" y="2264281"/>
                    <a:pt x="1715153" y="2625372"/>
                    <a:pt x="1515161" y="2924905"/>
                  </a:cubicBezTo>
                  <a:lnTo>
                    <a:pt x="1505984" y="2937323"/>
                  </a:lnTo>
                  <a:lnTo>
                    <a:pt x="909964" y="2423094"/>
                  </a:lnTo>
                  <a:lnTo>
                    <a:pt x="925130" y="2397729"/>
                  </a:lnTo>
                  <a:cubicBezTo>
                    <a:pt x="1008115" y="2242517"/>
                    <a:pt x="1055252" y="2064648"/>
                    <a:pt x="1055252" y="1875592"/>
                  </a:cubicBezTo>
                  <a:cubicBezTo>
                    <a:pt x="1055252" y="1308425"/>
                    <a:pt x="631016" y="841934"/>
                    <a:pt x="87371" y="785838"/>
                  </a:cubicBezTo>
                  <a:lnTo>
                    <a:pt x="0" y="781355"/>
                  </a:lnTo>
                  <a:close/>
                </a:path>
              </a:pathLst>
            </a:custGeom>
            <a:solidFill>
              <a:schemeClr val="bg2"/>
            </a:solidFill>
            <a:ln w="38100"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002050"/>
                </a:soli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0DDA51A8-763C-4BE0-A770-BF40FF077ABE}"/>
                </a:ext>
              </a:extLst>
            </p:cNvPr>
            <p:cNvSpPr/>
            <p:nvPr/>
          </p:nvSpPr>
          <p:spPr bwMode="auto">
            <a:xfrm rot="3882420">
              <a:off x="4120265" y="1465063"/>
              <a:ext cx="3951470" cy="3927874"/>
            </a:xfrm>
            <a:prstGeom prst="ellipse">
              <a:avLst/>
            </a:prstGeom>
            <a:noFill/>
            <a:ln w="38100" cap="flat" cmpd="sng" algn="ctr">
              <a:noFill/>
              <a:prstDash val="solid"/>
              <a:headEnd type="none" w="med" len="med"/>
              <a:tailEnd type="none" w="med" len="med"/>
            </a:ln>
            <a:effectLst/>
          </p:spPr>
          <p:txBody>
            <a:bodyPr rot="0" spcFirstLastPara="1" vertOverflow="overflow" horzOverflow="overflow" vert="horz" wrap="square" lIns="179208" tIns="143366" rIns="179208" bIns="143366" numCol="1" spcCol="0" rtlCol="0" fromWordArt="0" anchor="ctr" anchorCtr="0" forceAA="0" compatLnSpc="1">
              <a:prstTxWarp prst="textArchUp">
                <a:avLst>
                  <a:gd name="adj" fmla="val 14900535"/>
                </a:avLst>
              </a:prstTxWarp>
              <a:noAutofit/>
            </a:bodyPr>
            <a:lstStyle/>
            <a:p>
              <a:pPr marL="0" marR="0" lvl="0" indent="0" algn="l" defTabSz="913576" rtl="0"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a:ln>
                    <a:noFill/>
                  </a:ln>
                  <a:solidFill>
                    <a:srgbClr val="002050"/>
                  </a:solidFill>
                  <a:effectLst/>
                  <a:uLnTx/>
                  <a:uFillTx/>
                  <a:latin typeface="Segoe UI Semibold" panose="020B0702040204020203" pitchFamily="34" charset="0"/>
                  <a:ea typeface="Segoe UI" pitchFamily="34" charset="0"/>
                  <a:cs typeface="Segoe UI Semibold" panose="020B0702040204020203" pitchFamily="34" charset="0"/>
                </a:rPr>
                <a:t>Power BI</a:t>
              </a:r>
            </a:p>
          </p:txBody>
        </p:sp>
      </p:grpSp>
      <p:grpSp>
        <p:nvGrpSpPr>
          <p:cNvPr id="5" name="Group 4">
            <a:extLst>
              <a:ext uri="{FF2B5EF4-FFF2-40B4-BE49-F238E27FC236}">
                <a16:creationId xmlns:a16="http://schemas.microsoft.com/office/drawing/2014/main" id="{2DCDE213-A1AB-486E-A074-6FBFEE107C33}"/>
              </a:ext>
            </a:extLst>
          </p:cNvPr>
          <p:cNvGrpSpPr/>
          <p:nvPr/>
        </p:nvGrpSpPr>
        <p:grpSpPr>
          <a:xfrm>
            <a:off x="4727124" y="4195140"/>
            <a:ext cx="702989" cy="702989"/>
            <a:chOff x="4726930" y="4471473"/>
            <a:chExt cx="703088" cy="703088"/>
          </a:xfrm>
        </p:grpSpPr>
        <p:sp>
          <p:nvSpPr>
            <p:cNvPr id="69" name="Oval 68">
              <a:extLst>
                <a:ext uri="{FF2B5EF4-FFF2-40B4-BE49-F238E27FC236}">
                  <a16:creationId xmlns:a16="http://schemas.microsoft.com/office/drawing/2014/main" id="{E39904AC-5AC8-4398-A3BB-E711CC1C18D8}"/>
                </a:ext>
              </a:extLst>
            </p:cNvPr>
            <p:cNvSpPr/>
            <p:nvPr/>
          </p:nvSpPr>
          <p:spPr bwMode="auto">
            <a:xfrm>
              <a:off x="4726930" y="4471473"/>
              <a:ext cx="703088" cy="703088"/>
            </a:xfrm>
            <a:prstGeom prst="ellipse">
              <a:avLst/>
            </a:prstGeom>
            <a:solidFill>
              <a:srgbClr val="287E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 name="Group 11">
              <a:extLst>
                <a:ext uri="{FF2B5EF4-FFF2-40B4-BE49-F238E27FC236}">
                  <a16:creationId xmlns:a16="http://schemas.microsoft.com/office/drawing/2014/main" id="{C7602399-F02A-41AA-8404-EE78AC758454}"/>
                </a:ext>
              </a:extLst>
            </p:cNvPr>
            <p:cNvGrpSpPr/>
            <p:nvPr/>
          </p:nvGrpSpPr>
          <p:grpSpPr>
            <a:xfrm>
              <a:off x="4902990" y="4689695"/>
              <a:ext cx="350968" cy="266644"/>
              <a:chOff x="-1146792" y="678443"/>
              <a:chExt cx="1017587" cy="773113"/>
            </a:xfrm>
            <a:solidFill>
              <a:schemeClr val="accent5"/>
            </a:solidFill>
          </p:grpSpPr>
          <p:sp>
            <p:nvSpPr>
              <p:cNvPr id="13" name="Freeform 5">
                <a:extLst>
                  <a:ext uri="{FF2B5EF4-FFF2-40B4-BE49-F238E27FC236}">
                    <a16:creationId xmlns:a16="http://schemas.microsoft.com/office/drawing/2014/main" id="{7A21D2E9-A1E1-44CB-8CAC-6248A09A8E85}"/>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6">
                <a:extLst>
                  <a:ext uri="{FF2B5EF4-FFF2-40B4-BE49-F238E27FC236}">
                    <a16:creationId xmlns:a16="http://schemas.microsoft.com/office/drawing/2014/main" id="{D91445F0-9509-494A-ACEA-0F659599DBFE}"/>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1921"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52E96D8E-FFFE-4F21-A25A-024465A1C020}"/>
              </a:ext>
            </a:extLst>
          </p:cNvPr>
          <p:cNvGrpSpPr/>
          <p:nvPr/>
        </p:nvGrpSpPr>
        <p:grpSpPr>
          <a:xfrm>
            <a:off x="5175333" y="1172627"/>
            <a:ext cx="702989" cy="702989"/>
            <a:chOff x="5057437" y="1364391"/>
            <a:chExt cx="820852" cy="820852"/>
          </a:xfrm>
        </p:grpSpPr>
        <p:sp>
          <p:nvSpPr>
            <p:cNvPr id="68" name="Oval 67">
              <a:extLst>
                <a:ext uri="{FF2B5EF4-FFF2-40B4-BE49-F238E27FC236}">
                  <a16:creationId xmlns:a16="http://schemas.microsoft.com/office/drawing/2014/main" id="{F65FD8A5-E2CB-4730-B164-5DB25C154397}"/>
                </a:ext>
              </a:extLst>
            </p:cNvPr>
            <p:cNvSpPr/>
            <p:nvPr/>
          </p:nvSpPr>
          <p:spPr bwMode="auto">
            <a:xfrm>
              <a:off x="5057437" y="1364391"/>
              <a:ext cx="820852" cy="820852"/>
            </a:xfrm>
            <a:prstGeom prst="ellipse">
              <a:avLst/>
            </a:prstGeom>
            <a:solidFill>
              <a:srgbClr val="7427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 name="Group 4">
              <a:extLst>
                <a:ext uri="{FF2B5EF4-FFF2-40B4-BE49-F238E27FC236}">
                  <a16:creationId xmlns:a16="http://schemas.microsoft.com/office/drawing/2014/main" id="{B534C2B9-3380-4320-BE3B-DB05791718F6}"/>
                </a:ext>
              </a:extLst>
            </p:cNvPr>
            <p:cNvGrpSpPr>
              <a:grpSpLocks noChangeAspect="1"/>
            </p:cNvGrpSpPr>
            <p:nvPr/>
          </p:nvGrpSpPr>
          <p:grpSpPr bwMode="auto">
            <a:xfrm>
              <a:off x="5280297" y="1630479"/>
              <a:ext cx="375132" cy="288676"/>
              <a:chOff x="2880" y="2176"/>
              <a:chExt cx="256" cy="197"/>
            </a:xfrm>
            <a:solidFill>
              <a:schemeClr val="accent5"/>
            </a:solidFill>
          </p:grpSpPr>
          <p:sp>
            <p:nvSpPr>
              <p:cNvPr id="17" name="Freeform 5">
                <a:extLst>
                  <a:ext uri="{FF2B5EF4-FFF2-40B4-BE49-F238E27FC236}">
                    <a16:creationId xmlns:a16="http://schemas.microsoft.com/office/drawing/2014/main" id="{AE3584DC-D0C7-4E12-9A53-D6F03EBB923F}"/>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6">
                <a:extLst>
                  <a:ext uri="{FF2B5EF4-FFF2-40B4-BE49-F238E27FC236}">
                    <a16:creationId xmlns:a16="http://schemas.microsoft.com/office/drawing/2014/main" id="{BE716455-04DF-47D0-9CC1-0A0258B4CC36}"/>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7">
                <a:extLst>
                  <a:ext uri="{FF2B5EF4-FFF2-40B4-BE49-F238E27FC236}">
                    <a16:creationId xmlns:a16="http://schemas.microsoft.com/office/drawing/2014/main" id="{7BAA8F8B-E484-480A-8C5E-28D494755833}"/>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8">
                <a:extLst>
                  <a:ext uri="{FF2B5EF4-FFF2-40B4-BE49-F238E27FC236}">
                    <a16:creationId xmlns:a16="http://schemas.microsoft.com/office/drawing/2014/main" id="{399689DE-D626-4F0A-B019-56B2A85400F8}"/>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Freeform 9">
                <a:extLst>
                  <a:ext uri="{FF2B5EF4-FFF2-40B4-BE49-F238E27FC236}">
                    <a16:creationId xmlns:a16="http://schemas.microsoft.com/office/drawing/2014/main" id="{B03A9043-C58E-44C2-A355-DE6FDFC91756}"/>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0" name="Group 9">
            <a:extLst>
              <a:ext uri="{FF2B5EF4-FFF2-40B4-BE49-F238E27FC236}">
                <a16:creationId xmlns:a16="http://schemas.microsoft.com/office/drawing/2014/main" id="{470244F0-E1B3-4494-9C17-C75D487EF298}"/>
              </a:ext>
            </a:extLst>
          </p:cNvPr>
          <p:cNvGrpSpPr/>
          <p:nvPr/>
        </p:nvGrpSpPr>
        <p:grpSpPr>
          <a:xfrm>
            <a:off x="7397058" y="3290003"/>
            <a:ext cx="702989" cy="702989"/>
            <a:chOff x="7568114" y="3458540"/>
            <a:chExt cx="820852" cy="820852"/>
          </a:xfrm>
        </p:grpSpPr>
        <p:sp>
          <p:nvSpPr>
            <p:cNvPr id="67" name="Oval 66">
              <a:extLst>
                <a:ext uri="{FF2B5EF4-FFF2-40B4-BE49-F238E27FC236}">
                  <a16:creationId xmlns:a16="http://schemas.microsoft.com/office/drawing/2014/main" id="{98ABB74B-3926-4072-843A-46A9CC075733}"/>
                </a:ext>
              </a:extLst>
            </p:cNvPr>
            <p:cNvSpPr/>
            <p:nvPr/>
          </p:nvSpPr>
          <p:spPr bwMode="auto">
            <a:xfrm>
              <a:off x="7568114" y="3458540"/>
              <a:ext cx="820852" cy="820852"/>
            </a:xfrm>
            <a:prstGeom prst="ellipse">
              <a:avLst/>
            </a:prstGeom>
            <a:solidFill>
              <a:srgbClr val="F6CB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12">
              <a:extLst>
                <a:ext uri="{FF2B5EF4-FFF2-40B4-BE49-F238E27FC236}">
                  <a16:creationId xmlns:a16="http://schemas.microsoft.com/office/drawing/2014/main" id="{9854F442-BEE6-4B64-99D8-0C49457A839E}"/>
                </a:ext>
              </a:extLst>
            </p:cNvPr>
            <p:cNvGrpSpPr>
              <a:grpSpLocks noChangeAspect="1"/>
            </p:cNvGrpSpPr>
            <p:nvPr/>
          </p:nvGrpSpPr>
          <p:grpSpPr bwMode="auto">
            <a:xfrm>
              <a:off x="7789509" y="3725361"/>
              <a:ext cx="378063" cy="287211"/>
              <a:chOff x="4543" y="2176"/>
              <a:chExt cx="258" cy="196"/>
            </a:xfrm>
            <a:solidFill>
              <a:schemeClr val="accent5"/>
            </a:solidFill>
          </p:grpSpPr>
          <p:sp>
            <p:nvSpPr>
              <p:cNvPr id="24" name="Freeform 13">
                <a:extLst>
                  <a:ext uri="{FF2B5EF4-FFF2-40B4-BE49-F238E27FC236}">
                    <a16:creationId xmlns:a16="http://schemas.microsoft.com/office/drawing/2014/main" id="{5520E545-91D5-4825-91DB-1B4020D8FA53}"/>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5" name="Freeform 14">
                <a:extLst>
                  <a:ext uri="{FF2B5EF4-FFF2-40B4-BE49-F238E27FC236}">
                    <a16:creationId xmlns:a16="http://schemas.microsoft.com/office/drawing/2014/main" id="{771DC4B0-FBF2-421B-848A-E61558BB0DC4}"/>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6" name="Freeform 15">
                <a:extLst>
                  <a:ext uri="{FF2B5EF4-FFF2-40B4-BE49-F238E27FC236}">
                    <a16:creationId xmlns:a16="http://schemas.microsoft.com/office/drawing/2014/main" id="{4C28F53D-2896-4ECB-A88A-9BCBCD5C3FC0}"/>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7" name="Freeform 16">
                <a:extLst>
                  <a:ext uri="{FF2B5EF4-FFF2-40B4-BE49-F238E27FC236}">
                    <a16:creationId xmlns:a16="http://schemas.microsoft.com/office/drawing/2014/main" id="{0E490C0D-D8D5-4DFF-829B-7AFC6B105592}"/>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8" name="Freeform 17">
                <a:extLst>
                  <a:ext uri="{FF2B5EF4-FFF2-40B4-BE49-F238E27FC236}">
                    <a16:creationId xmlns:a16="http://schemas.microsoft.com/office/drawing/2014/main" id="{925E2FBA-C6EB-42E9-B382-D27CAB521687}"/>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94" name="Hidden circle for Transition">
            <a:extLst>
              <a:ext uri="{FF2B5EF4-FFF2-40B4-BE49-F238E27FC236}">
                <a16:creationId xmlns:a16="http://schemas.microsoft.com/office/drawing/2014/main" id="{00F9DE78-B065-426E-95CA-C71648EE639F}"/>
              </a:ext>
            </a:extLst>
          </p:cNvPr>
          <p:cNvSpPr/>
          <p:nvPr/>
        </p:nvSpPr>
        <p:spPr bwMode="auto">
          <a:xfrm>
            <a:off x="4194107" y="1247605"/>
            <a:ext cx="3803790" cy="380379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6" name="Rectangle 95">
            <a:extLst>
              <a:ext uri="{FF2B5EF4-FFF2-40B4-BE49-F238E27FC236}">
                <a16:creationId xmlns:a16="http://schemas.microsoft.com/office/drawing/2014/main" id="{FCB9FB3C-05DD-4087-A03D-4E99B77E54A3}"/>
              </a:ext>
            </a:extLst>
          </p:cNvPr>
          <p:cNvSpPr/>
          <p:nvPr/>
        </p:nvSpPr>
        <p:spPr>
          <a:xfrm>
            <a:off x="5459196" y="2998927"/>
            <a:ext cx="1273609"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Azure</a:t>
            </a:r>
          </a:p>
        </p:txBody>
      </p:sp>
      <p:cxnSp>
        <p:nvCxnSpPr>
          <p:cNvPr id="129" name="Straight Connector 128">
            <a:extLst>
              <a:ext uri="{FF2B5EF4-FFF2-40B4-BE49-F238E27FC236}">
                <a16:creationId xmlns:a16="http://schemas.microsoft.com/office/drawing/2014/main" id="{91A4B2F6-831A-4E2E-B852-C3CF275193B6}"/>
              </a:ext>
            </a:extLst>
          </p:cNvPr>
          <p:cNvCxnSpPr>
            <a:cxnSpLocks/>
          </p:cNvCxnSpPr>
          <p:nvPr/>
        </p:nvCxnSpPr>
        <p:spPr>
          <a:xfrm>
            <a:off x="6096000" y="5465919"/>
            <a:ext cx="0" cy="359550"/>
          </a:xfrm>
          <a:prstGeom prst="line">
            <a:avLst/>
          </a:prstGeom>
          <a:ln w="38100" cap="rnd">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5A1905BC-5B3C-4C60-A7B6-A2495BEDE626}"/>
              </a:ext>
            </a:extLst>
          </p:cNvPr>
          <p:cNvSpPr/>
          <p:nvPr/>
        </p:nvSpPr>
        <p:spPr>
          <a:xfrm>
            <a:off x="4648912" y="5854824"/>
            <a:ext cx="2894190" cy="430887"/>
          </a:xfrm>
          <a:prstGeom prst="rect">
            <a:avLst/>
          </a:prstGeom>
        </p:spPr>
        <p:txBody>
          <a:bodyPr wrap="none" lIns="0" tIns="0" rIns="0" bIns="0">
            <a:sp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2C6"/>
                </a:solidFill>
                <a:effectLst/>
                <a:uLnTx/>
                <a:uFillTx/>
                <a:latin typeface="Segoe UI"/>
                <a:ea typeface="+mn-ea"/>
                <a:cs typeface="Segoe UI Semibold" panose="020B0702040204020203" pitchFamily="34" charset="0"/>
              </a:rPr>
              <a:t>Common Data Service for Apps and </a:t>
            </a:r>
          </a:p>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2C6"/>
                </a:solidFill>
                <a:effectLst/>
                <a:uLnTx/>
                <a:uFillTx/>
                <a:latin typeface="Segoe UI"/>
                <a:ea typeface="+mn-ea"/>
                <a:cs typeface="Segoe UI Semibold" panose="020B0702040204020203" pitchFamily="34" charset="0"/>
              </a:rPr>
              <a:t>Data Connectors</a:t>
            </a:r>
          </a:p>
        </p:txBody>
      </p:sp>
    </p:spTree>
    <p:custDataLst>
      <p:tags r:id="rId1"/>
    </p:custDataLst>
    <p:extLst>
      <p:ext uri="{BB962C8B-B14F-4D97-AF65-F5344CB8AC3E}">
        <p14:creationId xmlns:p14="http://schemas.microsoft.com/office/powerpoint/2010/main" val="419817799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icrosoft Flow">
            <a:extLst>
              <a:ext uri="{FF2B5EF4-FFF2-40B4-BE49-F238E27FC236}">
                <a16:creationId xmlns:a16="http://schemas.microsoft.com/office/drawing/2014/main" id="{00C9D718-E479-4C25-AAC2-AB0C006730A0}"/>
              </a:ext>
            </a:extLst>
          </p:cNvPr>
          <p:cNvSpPr/>
          <p:nvPr/>
        </p:nvSpPr>
        <p:spPr bwMode="auto">
          <a:xfrm>
            <a:off x="4172581" y="2087185"/>
            <a:ext cx="2873786" cy="627686"/>
          </a:xfrm>
          <a:prstGeom prst="rect">
            <a:avLst/>
          </a:prstGeom>
          <a:noFill/>
          <a:ln w="38100" cap="flat" cmpd="sng" algn="ctr">
            <a:noFill/>
            <a:prstDash val="solid"/>
            <a:headEnd type="none" w="med" len="med"/>
            <a:tailEnd type="none" w="med" len="med"/>
          </a:ln>
          <a:effectLst/>
        </p:spPr>
        <p:txBody>
          <a:bodyPr rot="0" spcFirstLastPara="1" vertOverflow="overflow" horzOverflow="overflow" vert="horz" wrap="square" lIns="179208" tIns="143366" rIns="179208" bIns="143366" numCol="1" spcCol="0" rtlCol="0" fromWordArt="0" anchor="t" anchorCtr="0" forceAA="0" compatLnSpc="1">
            <a:noAutofit/>
          </a:bodyPr>
          <a:lstStyle/>
          <a:p>
            <a:pPr defTabSz="913576" fontAlgn="base">
              <a:lnSpc>
                <a:spcPct val="90000"/>
              </a:lnSpc>
              <a:spcBef>
                <a:spcPct val="0"/>
              </a:spcBef>
              <a:spcAft>
                <a:spcPct val="0"/>
              </a:spcAft>
              <a:defRPr/>
            </a:pPr>
            <a:r>
              <a:rPr lang="en-US" sz="2745" kern="0" dirty="0">
                <a:latin typeface="Segoe UI Semibold" panose="020B0702040204020203" pitchFamily="34" charset="0"/>
                <a:ea typeface="Segoe UI" pitchFamily="34" charset="0"/>
                <a:cs typeface="Segoe UI Semibold" panose="020B0702040204020203" pitchFamily="34" charset="0"/>
              </a:rPr>
              <a:t>Microsoft Flow</a:t>
            </a:r>
          </a:p>
        </p:txBody>
      </p:sp>
      <p:grpSp>
        <p:nvGrpSpPr>
          <p:cNvPr id="13" name="Group 12">
            <a:extLst>
              <a:ext uri="{FF2B5EF4-FFF2-40B4-BE49-F238E27FC236}">
                <a16:creationId xmlns:a16="http://schemas.microsoft.com/office/drawing/2014/main" id="{D5E21556-8F8C-4C2A-856D-7341FE3EA257}"/>
              </a:ext>
            </a:extLst>
          </p:cNvPr>
          <p:cNvGrpSpPr>
            <a:grpSpLocks noChangeAspect="1"/>
          </p:cNvGrpSpPr>
          <p:nvPr/>
        </p:nvGrpSpPr>
        <p:grpSpPr>
          <a:xfrm>
            <a:off x="3902212" y="1663439"/>
            <a:ext cx="1613565" cy="1613565"/>
            <a:chOff x="4726930" y="4471473"/>
            <a:chExt cx="703088" cy="703088"/>
          </a:xfrm>
        </p:grpSpPr>
        <p:sp>
          <p:nvSpPr>
            <p:cNvPr id="14" name="Oval 13">
              <a:extLst>
                <a:ext uri="{FF2B5EF4-FFF2-40B4-BE49-F238E27FC236}">
                  <a16:creationId xmlns:a16="http://schemas.microsoft.com/office/drawing/2014/main" id="{590947D0-A073-41B8-B446-5EAC3E0F925E}"/>
                </a:ext>
              </a:extLst>
            </p:cNvPr>
            <p:cNvSpPr/>
            <p:nvPr/>
          </p:nvSpPr>
          <p:spPr bwMode="auto">
            <a:xfrm>
              <a:off x="4726930" y="4471473"/>
              <a:ext cx="703088" cy="703088"/>
            </a:xfrm>
            <a:prstGeom prst="ellipse">
              <a:avLst/>
            </a:prstGeom>
            <a:solidFill>
              <a:srgbClr val="287E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90DC7ED1-0BA8-49B7-B270-B0D75FDCD220}"/>
                </a:ext>
              </a:extLst>
            </p:cNvPr>
            <p:cNvGrpSpPr/>
            <p:nvPr/>
          </p:nvGrpSpPr>
          <p:grpSpPr>
            <a:xfrm>
              <a:off x="4902990" y="4689695"/>
              <a:ext cx="350968" cy="266644"/>
              <a:chOff x="-1146792" y="678443"/>
              <a:chExt cx="1017587" cy="773113"/>
            </a:xfrm>
            <a:solidFill>
              <a:schemeClr val="accent5"/>
            </a:solidFill>
          </p:grpSpPr>
          <p:sp>
            <p:nvSpPr>
              <p:cNvPr id="22" name="Freeform 5">
                <a:extLst>
                  <a:ext uri="{FF2B5EF4-FFF2-40B4-BE49-F238E27FC236}">
                    <a16:creationId xmlns:a16="http://schemas.microsoft.com/office/drawing/2014/main" id="{08E93944-1D3D-4C28-AFD1-FF5C2DE47F39}"/>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559">
                  <a:defRPr/>
                </a:pPr>
                <a:endParaRPr lang="en-US" sz="1921">
                  <a:solidFill>
                    <a:srgbClr val="505050"/>
                  </a:solidFill>
                  <a:latin typeface="Segoe UI"/>
                </a:endParaRPr>
              </a:p>
            </p:txBody>
          </p:sp>
          <p:sp>
            <p:nvSpPr>
              <p:cNvPr id="23" name="Freeform 6">
                <a:extLst>
                  <a:ext uri="{FF2B5EF4-FFF2-40B4-BE49-F238E27FC236}">
                    <a16:creationId xmlns:a16="http://schemas.microsoft.com/office/drawing/2014/main" id="{7155C345-E500-42AF-883B-ED6662268CC3}"/>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559">
                  <a:defRPr/>
                </a:pPr>
                <a:endParaRPr lang="en-US" sz="1921">
                  <a:solidFill>
                    <a:srgbClr val="505050"/>
                  </a:solidFill>
                  <a:latin typeface="Segoe UI"/>
                </a:endParaRPr>
              </a:p>
            </p:txBody>
          </p:sp>
        </p:grpSp>
      </p:grpSp>
      <p:sp>
        <p:nvSpPr>
          <p:cNvPr id="24" name="TextBox 23">
            <a:extLst>
              <a:ext uri="{FF2B5EF4-FFF2-40B4-BE49-F238E27FC236}">
                <a16:creationId xmlns:a16="http://schemas.microsoft.com/office/drawing/2014/main" id="{0B074737-6BD7-4E36-9C9A-DEA8042D5945}"/>
              </a:ext>
            </a:extLst>
          </p:cNvPr>
          <p:cNvSpPr txBox="1"/>
          <p:nvPr/>
        </p:nvSpPr>
        <p:spPr>
          <a:xfrm>
            <a:off x="550316" y="4260250"/>
            <a:ext cx="11091368" cy="1055288"/>
          </a:xfrm>
          <a:prstGeom prst="rect">
            <a:avLst/>
          </a:prstGeom>
          <a:noFill/>
        </p:spPr>
        <p:txBody>
          <a:bodyPr wrap="square" rtlCol="0">
            <a:spAutoFit/>
          </a:bodyPr>
          <a:lstStyle/>
          <a:p>
            <a:pPr algn="ctr" defTabSz="914016">
              <a:defRPr/>
            </a:pPr>
            <a:r>
              <a:rPr lang="en-US" sz="3134" b="1" dirty="0">
                <a:solidFill>
                  <a:srgbClr val="505050"/>
                </a:solidFill>
                <a:latin typeface="Segoe UI Light" panose="020B0502040204020203" pitchFamily="34" charset="0"/>
                <a:cs typeface="Segoe UI Light" panose="020B0502040204020203" pitchFamily="34" charset="0"/>
              </a:rPr>
              <a:t>Microsoft Flow </a:t>
            </a:r>
            <a:r>
              <a:rPr lang="en-US" sz="3134" dirty="0">
                <a:solidFill>
                  <a:srgbClr val="505050"/>
                </a:solidFill>
                <a:latin typeface="Segoe UI Light" panose="020B0502040204020203" pitchFamily="34" charset="0"/>
                <a:cs typeface="Segoe UI Light" panose="020B0502040204020203" pitchFamily="34" charset="0"/>
              </a:rPr>
              <a:t>is a service for business users</a:t>
            </a:r>
          </a:p>
          <a:p>
            <a:pPr algn="ctr" defTabSz="914016">
              <a:defRPr/>
            </a:pPr>
            <a:r>
              <a:rPr lang="en-US" sz="3134" dirty="0">
                <a:solidFill>
                  <a:srgbClr val="505050"/>
                </a:solidFill>
                <a:latin typeface="Segoe UI Light" panose="020B0502040204020203" pitchFamily="34" charset="0"/>
                <a:cs typeface="Segoe UI Light" panose="020B0502040204020203" pitchFamily="34" charset="0"/>
              </a:rPr>
              <a:t>to automate workflows </a:t>
            </a:r>
            <a:r>
              <a:rPr lang="en-US" sz="3135" dirty="0">
                <a:solidFill>
                  <a:srgbClr val="505050"/>
                </a:solidFill>
                <a:latin typeface="Segoe UI Light" panose="020B0502040204020203" pitchFamily="34" charset="0"/>
                <a:cs typeface="Segoe UI Light" panose="020B0502040204020203" pitchFamily="34" charset="0"/>
              </a:rPr>
              <a:t>across apps and services</a:t>
            </a:r>
            <a:endParaRPr lang="en-US" sz="3134" dirty="0">
              <a:solidFill>
                <a:srgbClr val="505050"/>
              </a:solidFill>
              <a:latin typeface="Segoe UI Light" panose="020B0502040204020203" pitchFamily="34" charset="0"/>
              <a:cs typeface="Segoe UI Light" panose="020B0502040204020203" pitchFamily="34" charset="0"/>
            </a:endParaRPr>
          </a:p>
        </p:txBody>
      </p:sp>
    </p:spTree>
    <p:custDataLst>
      <p:tags r:id="rId1"/>
    </p:custDataLst>
    <p:extLst>
      <p:ext uri="{BB962C8B-B14F-4D97-AF65-F5344CB8AC3E}">
        <p14:creationId xmlns:p14="http://schemas.microsoft.com/office/powerpoint/2010/main" val="3211842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childTnLst>
                                </p:cTn>
                              </p:par>
                              <p:par>
                                <p:cTn id="8" presetID="42" presetClass="path" presetSubtype="0" accel="50000" decel="50000" fill="hold" grpId="0" nodeType="withEffect">
                                  <p:stCondLst>
                                    <p:cond delay="0"/>
                                  </p:stCondLst>
                                  <p:childTnLst>
                                    <p:animMotion origin="layout" path="M 3.95833E-6 0 L 0.10143 0.00185 " pathEditMode="relative" rAng="0" ptsTypes="AA">
                                      <p:cBhvr>
                                        <p:cTn id="9" dur="1000" fill="hold"/>
                                        <p:tgtEl>
                                          <p:spTgt spid="7"/>
                                        </p:tgtEl>
                                        <p:attrNameLst>
                                          <p:attrName>ppt_x</p:attrName>
                                          <p:attrName>ppt_y</p:attrName>
                                        </p:attrNameLst>
                                      </p:cBhvr>
                                      <p:rCtr x="5065"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4"/>
          <a:srcRect l="16521" t="2312" r="9588" b="2805"/>
          <a:stretch/>
        </p:blipFill>
        <p:spPr>
          <a:xfrm>
            <a:off x="7517419" y="1243565"/>
            <a:ext cx="3797095" cy="5037834"/>
          </a:xfrm>
          <a:prstGeom prst="rect">
            <a:avLst/>
          </a:prstGeom>
          <a:ln w="19050">
            <a:solidFill>
              <a:schemeClr val="bg1">
                <a:lumMod val="65000"/>
              </a:schemeClr>
            </a:solidFill>
          </a:ln>
          <a:effectLst/>
        </p:spPr>
      </p:pic>
      <p:sp>
        <p:nvSpPr>
          <p:cNvPr id="2" name="Title 1"/>
          <p:cNvSpPr>
            <a:spLocks noGrp="1"/>
          </p:cNvSpPr>
          <p:nvPr>
            <p:ph type="title"/>
          </p:nvPr>
        </p:nvSpPr>
        <p:spPr/>
        <p:txBody>
          <a:bodyPr/>
          <a:lstStyle/>
          <a:p>
            <a:r>
              <a:rPr lang="en-US" dirty="0"/>
              <a:t>What makes up a flow?</a:t>
            </a:r>
          </a:p>
        </p:txBody>
      </p:sp>
      <p:sp>
        <p:nvSpPr>
          <p:cNvPr id="14" name="Text Placeholder 3">
            <a:extLst>
              <a:ext uri="{FF2B5EF4-FFF2-40B4-BE49-F238E27FC236}">
                <a16:creationId xmlns:a16="http://schemas.microsoft.com/office/drawing/2014/main" id="{13EBD9B4-C2D2-47C2-831E-3380A3905D62}"/>
              </a:ext>
            </a:extLst>
          </p:cNvPr>
          <p:cNvSpPr txBox="1">
            <a:spLocks/>
          </p:cNvSpPr>
          <p:nvPr/>
        </p:nvSpPr>
        <p:spPr>
          <a:xfrm>
            <a:off x="596281" y="1435791"/>
            <a:ext cx="6704649" cy="458354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556" lvl="1" indent="0">
              <a:lnSpc>
                <a:spcPct val="150000"/>
              </a:lnSpc>
              <a:spcBef>
                <a:spcPts val="1176"/>
              </a:spcBef>
              <a:spcAft>
                <a:spcPts val="1176"/>
              </a:spcAft>
              <a:buNone/>
            </a:pPr>
            <a:r>
              <a:rPr lang="en-US" dirty="0"/>
              <a:t>Starts with an event or trigger </a:t>
            </a:r>
            <a:br>
              <a:rPr lang="en-US" dirty="0"/>
            </a:br>
            <a:r>
              <a:rPr lang="en-US" dirty="0"/>
              <a:t>(Manual, On a schedule, Event driven)</a:t>
            </a:r>
          </a:p>
          <a:p>
            <a:pPr marL="228556" lvl="1" indent="0">
              <a:lnSpc>
                <a:spcPct val="150000"/>
              </a:lnSpc>
              <a:spcBef>
                <a:spcPts val="1176"/>
              </a:spcBef>
              <a:spcAft>
                <a:spcPts val="1176"/>
              </a:spcAft>
              <a:buNone/>
            </a:pPr>
            <a:r>
              <a:rPr lang="en-US" dirty="0"/>
              <a:t>Performs any number of actions</a:t>
            </a:r>
            <a:br>
              <a:rPr lang="en-US" dirty="0"/>
            </a:br>
            <a:r>
              <a:rPr lang="en-US" dirty="0"/>
              <a:t>Action: What does the flow do?</a:t>
            </a:r>
          </a:p>
          <a:p>
            <a:pPr marL="228556" lvl="1" indent="0">
              <a:lnSpc>
                <a:spcPct val="150000"/>
              </a:lnSpc>
              <a:spcBef>
                <a:spcPts val="1176"/>
              </a:spcBef>
              <a:spcAft>
                <a:spcPts val="1176"/>
              </a:spcAft>
              <a:buNone/>
            </a:pPr>
            <a:r>
              <a:rPr lang="en-US" dirty="0"/>
              <a:t>Can have conditional logic </a:t>
            </a:r>
            <a:br>
              <a:rPr lang="en-US" dirty="0"/>
            </a:br>
            <a:r>
              <a:rPr lang="en-US" dirty="0"/>
              <a:t>(If then else, Case)</a:t>
            </a:r>
          </a:p>
          <a:p>
            <a:pPr marL="228556" lvl="1" indent="0">
              <a:lnSpc>
                <a:spcPct val="150000"/>
              </a:lnSpc>
              <a:spcBef>
                <a:spcPts val="1176"/>
              </a:spcBef>
              <a:spcAft>
                <a:spcPts val="1176"/>
              </a:spcAft>
              <a:buNone/>
            </a:pPr>
            <a:r>
              <a:rPr lang="en-US" dirty="0"/>
              <a:t>Data flows between trigger and actions to subsequent actions</a:t>
            </a:r>
          </a:p>
        </p:txBody>
      </p:sp>
      <p:sp>
        <p:nvSpPr>
          <p:cNvPr id="15" name="Trackers_EADF">
            <a:extLst>
              <a:ext uri="{FF2B5EF4-FFF2-40B4-BE49-F238E27FC236}">
                <a16:creationId xmlns:a16="http://schemas.microsoft.com/office/drawing/2014/main" id="{9081FB3B-4BC7-4580-B373-54E2FE1A05AC}"/>
              </a:ext>
            </a:extLst>
          </p:cNvPr>
          <p:cNvSpPr>
            <a:spLocks noChangeAspect="1" noEditPoints="1"/>
          </p:cNvSpPr>
          <p:nvPr/>
        </p:nvSpPr>
        <p:spPr bwMode="auto">
          <a:xfrm>
            <a:off x="449016" y="2809710"/>
            <a:ext cx="223673" cy="304988"/>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sz="1765"/>
          </a:p>
        </p:txBody>
      </p:sp>
      <p:sp>
        <p:nvSpPr>
          <p:cNvPr id="16" name="transform_2">
            <a:extLst>
              <a:ext uri="{FF2B5EF4-FFF2-40B4-BE49-F238E27FC236}">
                <a16:creationId xmlns:a16="http://schemas.microsoft.com/office/drawing/2014/main" id="{6C608B18-2B3F-4D7B-B463-500EB87B4766}"/>
              </a:ext>
            </a:extLst>
          </p:cNvPr>
          <p:cNvSpPr>
            <a:spLocks noChangeAspect="1" noEditPoints="1"/>
          </p:cNvSpPr>
          <p:nvPr/>
        </p:nvSpPr>
        <p:spPr bwMode="auto">
          <a:xfrm rot="7117927">
            <a:off x="447451" y="5305229"/>
            <a:ext cx="283188" cy="262298"/>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chemeClr val="tx2"/>
            </a:solidFill>
            <a:prstDash val="solid"/>
            <a:miter lim="800000"/>
            <a:headEnd/>
            <a:tailEnd/>
          </a:ln>
          <a:extLst/>
        </p:spPr>
        <p:txBody>
          <a:bodyPr vert="horz" wrap="square" lIns="89630" tIns="44814" rIns="89630" bIns="44814" numCol="1" anchor="t" anchorCtr="0" compatLnSpc="1">
            <a:prstTxWarp prst="textNoShape">
              <a:avLst/>
            </a:prstTxWarp>
          </a:bodyPr>
          <a:lstStyle/>
          <a:p>
            <a:endParaRPr lang="en-US" sz="1765">
              <a:gradFill>
                <a:gsLst>
                  <a:gs pos="0">
                    <a:srgbClr val="505050"/>
                  </a:gs>
                  <a:gs pos="100000">
                    <a:srgbClr val="505050"/>
                  </a:gs>
                </a:gsLst>
                <a:lin ang="5400000" scaled="1"/>
              </a:gradFill>
            </a:endParaRPr>
          </a:p>
        </p:txBody>
      </p:sp>
      <p:sp>
        <p:nvSpPr>
          <p:cNvPr id="17" name="LightningBolt_E945">
            <a:extLst>
              <a:ext uri="{FF2B5EF4-FFF2-40B4-BE49-F238E27FC236}">
                <a16:creationId xmlns:a16="http://schemas.microsoft.com/office/drawing/2014/main" id="{546064D1-460D-4C0C-B2F2-84643439C206}"/>
              </a:ext>
            </a:extLst>
          </p:cNvPr>
          <p:cNvSpPr>
            <a:spLocks noChangeAspect="1"/>
          </p:cNvSpPr>
          <p:nvPr/>
        </p:nvSpPr>
        <p:spPr bwMode="auto">
          <a:xfrm>
            <a:off x="480107" y="1607713"/>
            <a:ext cx="203948" cy="284604"/>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sp>
        <p:nvSpPr>
          <p:cNvPr id="18" name="Funnel">
            <a:extLst>
              <a:ext uri="{FF2B5EF4-FFF2-40B4-BE49-F238E27FC236}">
                <a16:creationId xmlns:a16="http://schemas.microsoft.com/office/drawing/2014/main" id="{9EBE2A0D-150E-473B-94F1-E37D25D20CCF}"/>
              </a:ext>
            </a:extLst>
          </p:cNvPr>
          <p:cNvSpPr>
            <a:spLocks noChangeAspect="1"/>
          </p:cNvSpPr>
          <p:nvPr/>
        </p:nvSpPr>
        <p:spPr bwMode="auto">
          <a:xfrm>
            <a:off x="449015" y="4122287"/>
            <a:ext cx="266132" cy="230084"/>
          </a:xfrm>
          <a:custGeom>
            <a:avLst/>
            <a:gdLst>
              <a:gd name="T0" fmla="*/ 0 w 598"/>
              <a:gd name="T1" fmla="*/ 0 h 517"/>
              <a:gd name="T2" fmla="*/ 598 w 598"/>
              <a:gd name="T3" fmla="*/ 0 h 517"/>
              <a:gd name="T4" fmla="*/ 598 w 598"/>
              <a:gd name="T5" fmla="*/ 40 h 517"/>
              <a:gd name="T6" fmla="*/ 358 w 598"/>
              <a:gd name="T7" fmla="*/ 276 h 517"/>
              <a:gd name="T8" fmla="*/ 358 w 598"/>
              <a:gd name="T9" fmla="*/ 517 h 517"/>
              <a:gd name="T10" fmla="*/ 236 w 598"/>
              <a:gd name="T11" fmla="*/ 517 h 517"/>
              <a:gd name="T12" fmla="*/ 236 w 598"/>
              <a:gd name="T13" fmla="*/ 274 h 517"/>
              <a:gd name="T14" fmla="*/ 0 w 598"/>
              <a:gd name="T15" fmla="*/ 43 h 517"/>
              <a:gd name="T16" fmla="*/ 0 w 598"/>
              <a:gd name="T17"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517">
                <a:moveTo>
                  <a:pt x="0" y="0"/>
                </a:moveTo>
                <a:lnTo>
                  <a:pt x="598" y="0"/>
                </a:lnTo>
                <a:lnTo>
                  <a:pt x="598" y="40"/>
                </a:lnTo>
                <a:lnTo>
                  <a:pt x="358" y="276"/>
                </a:lnTo>
                <a:lnTo>
                  <a:pt x="358" y="517"/>
                </a:lnTo>
                <a:lnTo>
                  <a:pt x="236" y="517"/>
                </a:lnTo>
                <a:lnTo>
                  <a:pt x="236" y="274"/>
                </a:lnTo>
                <a:lnTo>
                  <a:pt x="0" y="43"/>
                </a:lnTo>
                <a:lnTo>
                  <a:pt x="0" y="0"/>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sz="1765"/>
          </a:p>
        </p:txBody>
      </p:sp>
      <p:sp>
        <p:nvSpPr>
          <p:cNvPr id="19" name="Line Callout 2 (Accent Bar) 15">
            <a:extLst>
              <a:ext uri="{FF2B5EF4-FFF2-40B4-BE49-F238E27FC236}">
                <a16:creationId xmlns:a16="http://schemas.microsoft.com/office/drawing/2014/main" id="{7C094519-E7D4-4DC7-A6C2-6F058DA61175}"/>
              </a:ext>
            </a:extLst>
          </p:cNvPr>
          <p:cNvSpPr/>
          <p:nvPr/>
        </p:nvSpPr>
        <p:spPr>
          <a:xfrm flipH="1">
            <a:off x="5041884" y="1520488"/>
            <a:ext cx="225371" cy="1155846"/>
          </a:xfrm>
          <a:prstGeom prst="accentCallout2">
            <a:avLst>
              <a:gd name="adj1" fmla="val 18750"/>
              <a:gd name="adj2" fmla="val -8333"/>
              <a:gd name="adj3" fmla="val 18713"/>
              <a:gd name="adj4" fmla="val -165712"/>
              <a:gd name="adj5" fmla="val -2235"/>
              <a:gd name="adj6" fmla="val -989410"/>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74">
              <a:defRPr/>
            </a:pPr>
            <a:endParaRPr lang="en-US" sz="1765">
              <a:solidFill>
                <a:srgbClr val="FFFFFF"/>
              </a:solidFill>
              <a:latin typeface="Segoe UI Semilight"/>
            </a:endParaRPr>
          </a:p>
        </p:txBody>
      </p:sp>
      <p:sp>
        <p:nvSpPr>
          <p:cNvPr id="20" name="Line Callout 2 (Accent Bar) 15">
            <a:extLst>
              <a:ext uri="{FF2B5EF4-FFF2-40B4-BE49-F238E27FC236}">
                <a16:creationId xmlns:a16="http://schemas.microsoft.com/office/drawing/2014/main" id="{367DE472-3820-4750-A350-9A4C77549910}"/>
              </a:ext>
            </a:extLst>
          </p:cNvPr>
          <p:cNvSpPr/>
          <p:nvPr/>
        </p:nvSpPr>
        <p:spPr>
          <a:xfrm flipH="1">
            <a:off x="5044180" y="3100583"/>
            <a:ext cx="225371" cy="1155846"/>
          </a:xfrm>
          <a:prstGeom prst="accentCallout2">
            <a:avLst>
              <a:gd name="adj1" fmla="val 18750"/>
              <a:gd name="adj2" fmla="val -8333"/>
              <a:gd name="adj3" fmla="val 18713"/>
              <a:gd name="adj4" fmla="val -165712"/>
              <a:gd name="adj5" fmla="val 42965"/>
              <a:gd name="adj6" fmla="val -1058229"/>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74">
              <a:defRPr/>
            </a:pPr>
            <a:endParaRPr lang="en-US" sz="1765">
              <a:solidFill>
                <a:srgbClr val="FFFFFF"/>
              </a:solidFill>
              <a:latin typeface="Segoe UI Semilight"/>
            </a:endParaRPr>
          </a:p>
        </p:txBody>
      </p:sp>
      <p:sp>
        <p:nvSpPr>
          <p:cNvPr id="3" name="TextBox 2">
            <a:extLst>
              <a:ext uri="{FF2B5EF4-FFF2-40B4-BE49-F238E27FC236}">
                <a16:creationId xmlns:a16="http://schemas.microsoft.com/office/drawing/2014/main" id="{9DCFD0BA-4288-4749-99F9-A3EC3541834F}"/>
              </a:ext>
            </a:extLst>
          </p:cNvPr>
          <p:cNvSpPr txBox="1"/>
          <p:nvPr/>
        </p:nvSpPr>
        <p:spPr>
          <a:xfrm>
            <a:off x="7517419" y="6336227"/>
            <a:ext cx="4356387" cy="184666"/>
          </a:xfrm>
          <a:prstGeom prst="rect">
            <a:avLst/>
          </a:prstGeom>
          <a:noFill/>
        </p:spPr>
        <p:txBody>
          <a:bodyPr wrap="square" lIns="0" tIns="0" rIns="0" bIns="0" rtlCol="0">
            <a:spAutoFit/>
          </a:bodyPr>
          <a:lstStyle/>
          <a:p>
            <a:pPr algn="l"/>
            <a:r>
              <a:rPr lang="en-US" sz="1200">
                <a:gradFill>
                  <a:gsLst>
                    <a:gs pos="2917">
                      <a:schemeClr val="tx1"/>
                    </a:gs>
                    <a:gs pos="30000">
                      <a:schemeClr val="tx1"/>
                    </a:gs>
                  </a:gsLst>
                  <a:lin ang="5400000" scaled="0"/>
                </a:gradFill>
              </a:rPr>
              <a:t>Example: Notification on a new record in Dynamics 365</a:t>
            </a:r>
          </a:p>
        </p:txBody>
      </p:sp>
    </p:spTree>
    <p:custDataLst>
      <p:tags r:id="rId1"/>
    </p:custDataLst>
    <p:extLst>
      <p:ext uri="{BB962C8B-B14F-4D97-AF65-F5344CB8AC3E}">
        <p14:creationId xmlns:p14="http://schemas.microsoft.com/office/powerpoint/2010/main" val="34787951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ff148f7a-f734-41e1-9ec5-6bd45e15c074&quot;,&quot;TimeStamp&quot;:&quot;2018-09-05T16:35:57.5461081-07:00&quot;}"/>
</p:tagLst>
</file>

<file path=ppt/tags/tag10.xml><?xml version="1.0" encoding="utf-8"?>
<p:tagLst xmlns:a="http://schemas.openxmlformats.org/drawingml/2006/main" xmlns:r="http://schemas.openxmlformats.org/officeDocument/2006/relationships" xmlns:p="http://schemas.openxmlformats.org/presentationml/2006/main">
  <p:tag name="__MICROSOFT_TRANSLATOR_CLM_SLIDEINFO" val="{&quot;Guid&quot;:&quot;e58e5df6-0f1d-4399-a539-517e532ff2fc&quot;,&quot;TimeStamp&quot;:&quot;2018-09-08T09:10:47.7329239-05:00&quot;}"/>
</p:tagLst>
</file>

<file path=ppt/tags/tag11.xml><?xml version="1.0" encoding="utf-8"?>
<p:tagLst xmlns:a="http://schemas.openxmlformats.org/drawingml/2006/main" xmlns:r="http://schemas.openxmlformats.org/officeDocument/2006/relationships" xmlns:p="http://schemas.openxmlformats.org/presentationml/2006/main">
  <p:tag name="__MICROSOFT_TRANSLATOR_CLM_SLIDEINFO" val="{&quot;Guid&quot;:&quot;77bd7a6c-f168-441b-95f3-2b0adb1528c5&quot;,&quot;TimeStamp&quot;:&quot;2018-09-05T16:35:57.5501026-07:00&quot;}"/>
</p:tagLst>
</file>

<file path=ppt/tags/tag12.xml><?xml version="1.0" encoding="utf-8"?>
<p:tagLst xmlns:a="http://schemas.openxmlformats.org/drawingml/2006/main" xmlns:r="http://schemas.openxmlformats.org/officeDocument/2006/relationships" xmlns:p="http://schemas.openxmlformats.org/presentationml/2006/main">
  <p:tag name="__MICROSOFT_TRANSLATOR_CLM_SLIDEINFO" val="{&quot;Guid&quot;:&quot;4f03a21d-9793-4fe3-8ada-1076e140a5eb&quot;,&quot;TimeStamp&quot;:&quot;2018-09-05T16:35:57.5521066-07:00&quot;}"/>
</p:tagLst>
</file>

<file path=ppt/tags/tag13.xml><?xml version="1.0" encoding="utf-8"?>
<p:tagLst xmlns:a="http://schemas.openxmlformats.org/drawingml/2006/main" xmlns:r="http://schemas.openxmlformats.org/officeDocument/2006/relationships" xmlns:p="http://schemas.openxmlformats.org/presentationml/2006/main">
  <p:tag name="__MICROSOFT_TRANSLATOR_CLM_SLIDEINFO" val="{&quot;Guid&quot;:&quot;b49d3416-c8cb-4231-b16d-81d4f2b576d2&quot;,&quot;TimeStamp&quot;:&quot;2018-09-08T09:10:47.731929-05:00&quot;}"/>
</p:tagLst>
</file>

<file path=ppt/tags/tag14.xml><?xml version="1.0" encoding="utf-8"?>
<p:tagLst xmlns:a="http://schemas.openxmlformats.org/drawingml/2006/main" xmlns:r="http://schemas.openxmlformats.org/officeDocument/2006/relationships" xmlns:p="http://schemas.openxmlformats.org/presentationml/2006/main">
  <p:tag name="__MICROSOFT_TRANSLATOR_CLM_SLIDEINFO" val="{&quot;Guid&quot;:&quot;7c183394-b233-463b-9d6f-8897c368c1f7&quot;,&quot;TimeStamp&quot;:&quot;2018-09-05T16:35:57.5501026-07:00&quot;}"/>
</p:tagLst>
</file>

<file path=ppt/tags/tag15.xml><?xml version="1.0" encoding="utf-8"?>
<p:tagLst xmlns:a="http://schemas.openxmlformats.org/drawingml/2006/main" xmlns:r="http://schemas.openxmlformats.org/officeDocument/2006/relationships" xmlns:p="http://schemas.openxmlformats.org/presentationml/2006/main">
  <p:tag name="__MICROSOFT_TRANSLATOR_CLM_SLIDEINFO" val="{&quot;Guid&quot;:&quot;0eecd15c-a912-4c66-a0b5-42745cf3081e&quot;,&quot;TimeStamp&quot;:&quot;2018-09-05T16:35:57.5511016-07:00&quot;}"/>
</p:tagLst>
</file>

<file path=ppt/tags/tag16.xml><?xml version="1.0" encoding="utf-8"?>
<p:tagLst xmlns:a="http://schemas.openxmlformats.org/drawingml/2006/main" xmlns:r="http://schemas.openxmlformats.org/officeDocument/2006/relationships" xmlns:p="http://schemas.openxmlformats.org/presentationml/2006/main">
  <p:tag name="__MICROSOFT_TRANSLATOR_CLM_SLIDEINFO" val="{&quot;Guid&quot;:&quot;a3f6b3dd-1c7a-4304-9451-014011fff489&quot;,&quot;TimeStamp&quot;:&quot;2018-09-05T16:35:57.5551079-07:00&quot;}"/>
</p:tagLst>
</file>

<file path=ppt/tags/tag17.xml><?xml version="1.0" encoding="utf-8"?>
<p:tagLst xmlns:a="http://schemas.openxmlformats.org/drawingml/2006/main" xmlns:r="http://schemas.openxmlformats.org/officeDocument/2006/relationships" xmlns:p="http://schemas.openxmlformats.org/presentationml/2006/main">
  <p:tag name="__MICROSOFT_TRANSLATOR_CLM_SLIDEINFO" val="{&quot;Guid&quot;:&quot;7a2ccc97-c3a3-4fd6-8449-e577918110f5&quot;,&quot;TimeStamp&quot;:&quot;2018-09-05T16:35:57.5531121-07:00&quot;}"/>
</p:tagLst>
</file>

<file path=ppt/tags/tag18.xml><?xml version="1.0" encoding="utf-8"?>
<p:tagLst xmlns:a="http://schemas.openxmlformats.org/drawingml/2006/main" xmlns:r="http://schemas.openxmlformats.org/officeDocument/2006/relationships" xmlns:p="http://schemas.openxmlformats.org/presentationml/2006/main">
  <p:tag name="__MICROSOFT_TRANSLATOR_CLM_SLIDEINFO" val="{&quot;Guid&quot;:&quot;8d9ec8ef-4f49-4ccb-86c5-59502997479e&quot;,&quot;TimeStamp&quot;:&quot;2018-09-05T16:35:57.5531121-07:00&quot;}"/>
</p:tagLst>
</file>

<file path=ppt/tags/tag19.xml><?xml version="1.0" encoding="utf-8"?>
<p:tagLst xmlns:a="http://schemas.openxmlformats.org/drawingml/2006/main" xmlns:r="http://schemas.openxmlformats.org/officeDocument/2006/relationships" xmlns:p="http://schemas.openxmlformats.org/presentationml/2006/main">
  <p:tag name="__MICROSOFT_TRANSLATOR_CLM_SLIDEINFO" val="{&quot;Guid&quot;:&quot;1a1070ca-17ae-4807-8d18-9cbf3ffae316&quot;,&quot;TimeStamp&quot;:&quot;2018-09-05T16:35:57.5571361-07: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b8b58637-bb2c-4e39-9b88-9a3a7e86e8e8&quot;,&quot;TimeStamp&quot;:&quot;2018-09-08T09:10:47.7089239-05:00&quot;}"/>
</p:tagLst>
</file>

<file path=ppt/tags/tag20.xml><?xml version="1.0" encoding="utf-8"?>
<p:tagLst xmlns:a="http://schemas.openxmlformats.org/drawingml/2006/main" xmlns:r="http://schemas.openxmlformats.org/officeDocument/2006/relationships" xmlns:p="http://schemas.openxmlformats.org/presentationml/2006/main">
  <p:tag name="__MICROSOFT_TRANSLATOR_CLM_SLIDEINFO" val="{&quot;Guid&quot;:&quot;a1375bb3-090d-40bf-85dd-f89ab07ed253&quot;,&quot;TimeStamp&quot;:&quot;2018-09-05T16:35:57.5591428-07: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5b395084-e4a2-419d-b2a7-346bb4b357f3&quot;,&quot;TimeStamp&quot;:&quot;2018-09-08T09:10:47.7169217-05: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b7130c90-d801-4f97-abf4-481441a44b66&quot;,&quot;TimeStamp&quot;:&quot;2018-09-08T09:10:47.7199231-05: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65200abf-f7d2-40b2-aeef-35f300dd76f9&quot;,&quot;TimeStamp&quot;:&quot;2018-09-08T09:10:47.7219241-05: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5b608f6f-42ed-4ada-b748-aa438f5757e6&quot;,&quot;TimeStamp&quot;:&quot;2018-09-05T16:35:57.5491036-07: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09b261a1-1a17-41ec-854c-739c214e8e3d&quot;,&quot;TimeStamp&quot;:&quot;2018-09-05T16:35:57.5611072-07: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00cd43f4-caf6-46ed-b2bc-99af8d5d8550&quot;,&quot;TimeStamp&quot;:&quot;2018-09-05T16:35:57.5621063-07:00&quot;}"/>
</p:tagLst>
</file>

<file path=ppt/tags/tag9.xml><?xml version="1.0" encoding="utf-8"?>
<p:tagLst xmlns:a="http://schemas.openxmlformats.org/drawingml/2006/main" xmlns:r="http://schemas.openxmlformats.org/officeDocument/2006/relationships" xmlns:p="http://schemas.openxmlformats.org/presentationml/2006/main">
  <p:tag name="__MICROSOFT_TRANSLATOR_CLM_SLIDEINFO" val="{&quot;Guid&quot;:&quot;6a78d9b0-c5ce-4ce9-b16e-40ef635d2d22&quot;,&quot;TimeStamp&quot;:&quot;2018-09-05T16:35:57.5621063-07:00&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2CFC21B6-8BBC-574A-806E-E8EDB8082820}" vid="{BA1C1151-6025-B945-B885-F051C4EAC8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8C27F6A29DBC5499A29145CCF8A6FEF" ma:contentTypeVersion="5" ma:contentTypeDescription="Create a new document." ma:contentTypeScope="" ma:versionID="8954752a60deb45552e7b4178f9a8e55">
  <xsd:schema xmlns:xsd="http://www.w3.org/2001/XMLSchema" xmlns:xs="http://www.w3.org/2001/XMLSchema" xmlns:p="http://schemas.microsoft.com/office/2006/metadata/properties" xmlns:ns2="bb5988d6-8fef-43bf-8684-73b55c79ce34" targetNamespace="http://schemas.microsoft.com/office/2006/metadata/properties" ma:root="true" ma:fieldsID="94c343fdc202484e0f7094b458a5eeb6" ns2:_="">
    <xsd:import namespace="bb5988d6-8fef-43bf-8684-73b55c79ce34"/>
    <xsd:element name="properties">
      <xsd:complexType>
        <xsd:sequence>
          <xsd:element name="documentManagement">
            <xsd:complexType>
              <xsd:all>
                <xsd:element ref="ns2:SharedWithUsers" minOccurs="0"/>
                <xsd:element ref="ns2:SharingHintHash"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5988d6-8fef-43bf-8684-73b55c79ce3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A4F6974-3FF7-4AF9-B1EC-A862849A67DD}">
  <ds:schemaRefs>
    <ds:schemaRef ds:uri="http://schemas.openxmlformats.org/package/2006/metadata/core-properties"/>
    <ds:schemaRef ds:uri="http://schemas.microsoft.com/office/2006/documentManagement/types"/>
    <ds:schemaRef ds:uri="http://purl.org/dc/terms/"/>
    <ds:schemaRef ds:uri="http://purl.org/dc/dcmitype/"/>
    <ds:schemaRef ds:uri="http://schemas.microsoft.com/office/infopath/2007/PartnerControls"/>
    <ds:schemaRef ds:uri="http://www.w3.org/XML/1998/namespace"/>
    <ds:schemaRef ds:uri="bb5988d6-8fef-43bf-8684-73b55c79ce34"/>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A0C559CA-5628-46EF-866A-7BD9368CAC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b5988d6-8fef-43bf-8684-73b55c79ce3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4B65F85-4D2A-4917-92E4-9B194CB8A7F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DCI-PPT-WS_Chapter-CRMUG_FNL</Template>
  <TotalTime>299</TotalTime>
  <Words>1661</Words>
  <Application>Microsoft Office PowerPoint</Application>
  <PresentationFormat>Widescreen</PresentationFormat>
  <Paragraphs>274</Paragraphs>
  <Slides>31</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Calibri</vt:lpstr>
      <vt:lpstr>Segoe UI</vt:lpstr>
      <vt:lpstr>Segoe UI Light</vt:lpstr>
      <vt:lpstr>Segoe UI Semibold</vt:lpstr>
      <vt:lpstr>Segoe UI Semilight</vt:lpstr>
      <vt:lpstr>Wingdings</vt:lpstr>
      <vt:lpstr>Office Theme</vt:lpstr>
      <vt:lpstr>PowerApps</vt:lpstr>
      <vt:lpstr>PowerPoint Presentation</vt:lpstr>
      <vt:lpstr>PowerPoint Presentation</vt:lpstr>
      <vt:lpstr>PowerPoint Presentation</vt:lpstr>
      <vt:lpstr>Today, most app platforms only see some business data</vt:lpstr>
      <vt:lpstr>… but customers want to build apps across their data</vt:lpstr>
      <vt:lpstr>PowerPoint Presentation</vt:lpstr>
      <vt:lpstr>PowerPoint Presentation</vt:lpstr>
      <vt:lpstr>What makes up a flow?</vt:lpstr>
      <vt:lpstr>Four types of flows</vt:lpstr>
      <vt:lpstr>230+ Built-in Connectors + Custom Connectors</vt:lpstr>
      <vt:lpstr>PowerPoint Presentation</vt:lpstr>
      <vt:lpstr>Types of PowerApps apps</vt:lpstr>
      <vt:lpstr>A plan for every customer</vt:lpstr>
      <vt:lpstr>PowerPoint Presentation</vt:lpstr>
      <vt:lpstr>PowerPoint Presentation</vt:lpstr>
      <vt:lpstr>PowerApps Canvas Apps</vt:lpstr>
      <vt:lpstr>PowerPoint Presentation</vt:lpstr>
      <vt:lpstr>PowerPoint Presentation</vt:lpstr>
      <vt:lpstr>PowerApps Studio for canvas apps</vt:lpstr>
      <vt:lpstr>PowerApps Model-driven Apps</vt:lpstr>
      <vt:lpstr>PowerPoint Presentation</vt:lpstr>
      <vt:lpstr>Apps (aka App Modules)</vt:lpstr>
      <vt:lpstr>Comparing Canvas &amp; Model Apps</vt:lpstr>
      <vt:lpstr>Embedding Canvas Apps</vt:lpstr>
      <vt:lpstr>Two Options For Embedding</vt:lpstr>
      <vt:lpstr>Things To Keep In Mind</vt:lpstr>
      <vt:lpstr>Embedded App in Dynamics 365 CE</vt:lpstr>
      <vt:lpstr>Embedded App in Dynamics 365 CE</vt:lpstr>
      <vt:lpstr>Embedded App in Dynamics 365 CE</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Jenna Knoblauch</dc:creator>
  <cp:lastModifiedBy>Jason Lattimer</cp:lastModifiedBy>
  <cp:revision>28</cp:revision>
  <dcterms:created xsi:type="dcterms:W3CDTF">2017-04-26T14:26:38Z</dcterms:created>
  <dcterms:modified xsi:type="dcterms:W3CDTF">2019-02-08T04:17:05Z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0x01010028C27F6A29DBC5499A29145CCF8A6FEF</vt:lpwstr>
  </property>
</Properties>
</file>